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3.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4.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5.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6.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7.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8.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9.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10.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11.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12.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13.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14.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15.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16.xml" ContentType="application/vnd.openxmlformats-officedocument.presentationml.notesSlide+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notesSlides/notesSlide17.xml" ContentType="application/vnd.openxmlformats-officedocument.presentationml.notesSlide+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notesSlides/notesSlide18.xml" ContentType="application/vnd.openxmlformats-officedocument.presentationml.notesSlide+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notesSlides/notesSlide19.xml" ContentType="application/vnd.openxmlformats-officedocument.presentationml.notesSlide+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notesSlides/notesSlide20.xml" ContentType="application/vnd.openxmlformats-officedocument.presentationml.notesSlide+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notesSlides/notesSlide21.xml" ContentType="application/vnd.openxmlformats-officedocument.presentationml.notesSlide+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notesSlides/notesSlide22.xml" ContentType="application/vnd.openxmlformats-officedocument.presentationml.notesSlide+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notesSlides/notesSlide23.xml" ContentType="application/vnd.openxmlformats-officedocument.presentationml.notesSlide+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notesSlides/notesSlide24.xml" ContentType="application/vnd.openxmlformats-officedocument.presentationml.notesSlide+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notesSlides/notesSlide25.xml" ContentType="application/vnd.openxmlformats-officedocument.presentationml.notesSlide+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notesSlides/notesSlide26.xml" ContentType="application/vnd.openxmlformats-officedocument.presentationml.notesSlide+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notesSlides/notesSlide27.xml" ContentType="application/vnd.openxmlformats-officedocument.presentationml.notesSlide+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notesSlides/notesSlide28.xml" ContentType="application/vnd.openxmlformats-officedocument.presentationml.notesSlide+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29.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notesSlides/notesSlide30.xml" ContentType="application/vnd.openxmlformats-officedocument.presentationml.notesSlide+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31.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notesSlides/notesSlide32.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notesSlides/notesSlide33.xml" ContentType="application/vnd.openxmlformats-officedocument.presentationml.notesSlide+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notesSlides/notesSlide34.xml" ContentType="application/vnd.openxmlformats-officedocument.presentationml.notesSlide+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notesSlides/notesSlide35.xml" ContentType="application/vnd.openxmlformats-officedocument.presentationml.notesSlide+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36.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notesSlides/notesSlide37.xml" ContentType="application/vnd.openxmlformats-officedocument.presentationml.notesSlide+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notesSlides/notesSlide38.xml" ContentType="application/vnd.openxmlformats-officedocument.presentationml.notesSlide+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notesSlides/notesSlide39.xml" ContentType="application/vnd.openxmlformats-officedocument.presentationml.notesSlide+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notesSlides/notesSlide40.xml" ContentType="application/vnd.openxmlformats-officedocument.presentationml.notesSlide+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notesSlides/notesSlide41.xml" ContentType="application/vnd.openxmlformats-officedocument.presentationml.notesSlide+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notesSlides/notesSlide42.xml" ContentType="application/vnd.openxmlformats-officedocument.presentationml.notesSlide+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notesSlides/notesSlide43.xml" ContentType="application/vnd.openxmlformats-officedocument.presentationml.notesSlide+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notesSlides/notesSlide44.xml" ContentType="application/vnd.openxmlformats-officedocument.presentationml.notesSlide+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notesSlides/notesSlide45.xml" ContentType="application/vnd.openxmlformats-officedocument.presentationml.notesSlide+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notesSlides/notesSlide46.xml" ContentType="application/vnd.openxmlformats-officedocument.presentationml.notesSlide+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notesSlides/notesSlide47.xml" ContentType="application/vnd.openxmlformats-officedocument.presentationml.notesSlide+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notesSlides/notesSlide48.xml" ContentType="application/vnd.openxmlformats-officedocument.presentationml.notesSlide+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notesSlides/notesSlide49.xml" ContentType="application/vnd.openxmlformats-officedocument.presentationml.notesSlide+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notesSlides/notesSlide50.xml" ContentType="application/vnd.openxmlformats-officedocument.presentationml.notesSlide+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notesSlides/notesSlide51.xml" ContentType="application/vnd.openxmlformats-officedocument.presentationml.notesSlide+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notesSlides/notesSlide52.xml" ContentType="application/vnd.openxmlformats-officedocument.presentationml.notesSlide+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notesSlides/notesSlide53.xml" ContentType="application/vnd.openxmlformats-officedocument.presentationml.notesSlide+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notesSlides/notesSlide54.xml" ContentType="application/vnd.openxmlformats-officedocument.presentationml.notesSlide+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notesSlides/notesSlide55.xml" ContentType="application/vnd.openxmlformats-officedocument.presentationml.notesSlide+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notesSlides/notesSlide56.xml" ContentType="application/vnd.openxmlformats-officedocument.presentationml.notesSlide+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notesSlides/notesSlide57.xml" ContentType="application/vnd.openxmlformats-officedocument.presentationml.notesSlide+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notesSlides/notesSlide58.xml" ContentType="application/vnd.openxmlformats-officedocument.presentationml.notesSlide+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notesSlides/notesSlide59.xml" ContentType="application/vnd.openxmlformats-officedocument.presentationml.notesSlide+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notesSlides/notesSlide60.xml" ContentType="application/vnd.openxmlformats-officedocument.presentationml.notesSlide+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notesSlides/notesSlide61.xml" ContentType="application/vnd.openxmlformats-officedocument.presentationml.notesSlide+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notesSlides/notesSlide62.xml" ContentType="application/vnd.openxmlformats-officedocument.presentationml.notesSlide+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notesSlides/notesSlide63.xml" ContentType="application/vnd.openxmlformats-officedocument.presentationml.notesSlide+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notesSlides/notesSlide64.xml" ContentType="application/vnd.openxmlformats-officedocument.presentationml.notesSlide+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notesSlides/notesSlide65.xml" ContentType="application/vnd.openxmlformats-officedocument.presentationml.notesSlide+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notesSlides/notesSlide66.xml" ContentType="application/vnd.openxmlformats-officedocument.presentationml.notesSlide+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notesSlides/notesSlide67.xml" ContentType="application/vnd.openxmlformats-officedocument.presentationml.notesSlide+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notesSlides/notesSlide68.xml" ContentType="application/vnd.openxmlformats-officedocument.presentationml.notesSlide+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notesSlides/notesSlide69.xml" ContentType="application/vnd.openxmlformats-officedocument.presentationml.notesSlide+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notesSlides/notesSlide70.xml" ContentType="application/vnd.openxmlformats-officedocument.presentationml.notesSlide+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notesSlides/notesSlide71.xml" ContentType="application/vnd.openxmlformats-officedocument.presentationml.notesSlide+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notesSlides/notesSlide72.xml" ContentType="application/vnd.openxmlformats-officedocument.presentationml.notesSlide+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notesSlides/notesSlide73.xml" ContentType="application/vnd.openxmlformats-officedocument.presentationml.notesSlide+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notesSlides/notesSlide74.xml" ContentType="application/vnd.openxmlformats-officedocument.presentationml.notesSlide+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notesSlides/notesSlide75.xml" ContentType="application/vnd.openxmlformats-officedocument.presentationml.notesSlide+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notesSlides/notesSlide76.xml" ContentType="application/vnd.openxmlformats-officedocument.presentationml.notesSlide+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notesSlides/notesSlide77.xml" ContentType="application/vnd.openxmlformats-officedocument.presentationml.notesSlide+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notesSlides/notesSlide78.xml" ContentType="application/vnd.openxmlformats-officedocument.presentationml.notesSlide+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notesSlides/notesSlide79.xml" ContentType="application/vnd.openxmlformats-officedocument.presentationml.notesSlide+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notesSlides/notesSlide80.xml" ContentType="application/vnd.openxmlformats-officedocument.presentationml.notesSlide+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notesSlides/notesSlide81.xml" ContentType="application/vnd.openxmlformats-officedocument.presentationml.notesSlide+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notesSlides/notesSlide82.xml" ContentType="application/vnd.openxmlformats-officedocument.presentationml.notesSlide+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notesSlides/notesSlide83.xml" ContentType="application/vnd.openxmlformats-officedocument.presentationml.notesSlide+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notesSlides/notesSlide84.xml" ContentType="application/vnd.openxmlformats-officedocument.presentationml.notesSlide+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notesSlides/notesSlide85.xml" ContentType="application/vnd.openxmlformats-officedocument.presentationml.notesSlide+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notesSlides/notesSlide86.xml" ContentType="application/vnd.openxmlformats-officedocument.presentationml.notesSlide+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notesSlides/notesSlide87.xml" ContentType="application/vnd.openxmlformats-officedocument.presentationml.notesSlide+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notesSlides/notesSlide88.xml" ContentType="application/vnd.openxmlformats-officedocument.presentationml.notesSlide+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notesSlides/notesSlide89.xml" ContentType="application/vnd.openxmlformats-officedocument.presentationml.notesSlide+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notesSlides/notesSlide90.xml" ContentType="application/vnd.openxmlformats-officedocument.presentationml.notesSlide+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notesSlides/notesSlide91.xml" ContentType="application/vnd.openxmlformats-officedocument.presentationml.notesSlide+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notesSlides/notesSlide92.xml" ContentType="application/vnd.openxmlformats-officedocument.presentationml.notesSlide+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notesSlides/notesSlide93.xml" ContentType="application/vnd.openxmlformats-officedocument.presentationml.notesSlide+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notesSlides/notesSlide94.xml" ContentType="application/vnd.openxmlformats-officedocument.presentationml.notesSlide+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notesSlides/notesSlide95.xml" ContentType="application/vnd.openxmlformats-officedocument.presentationml.notesSlide+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notesSlides/notesSlide96.xml" ContentType="application/vnd.openxmlformats-officedocument.presentationml.notesSlide+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notesSlides/notesSlide97.xml" ContentType="application/vnd.openxmlformats-officedocument.presentationml.notesSlide+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notesSlides/notesSlide98.xml" ContentType="application/vnd.openxmlformats-officedocument.presentationml.notesSlide+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notesSlides/notesSlide99.xml" ContentType="application/vnd.openxmlformats-officedocument.presentationml.notesSlide+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notesSlides/notesSlide100.xml" ContentType="application/vnd.openxmlformats-officedocument.presentationml.notesSlide+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notesSlides/notesSlide101.xml" ContentType="application/vnd.openxmlformats-officedocument.presentationml.notesSlide+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notesSlides/notesSlide102.xml" ContentType="application/vnd.openxmlformats-officedocument.presentationml.notesSlide+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notesSlides/notesSlide103.xml" ContentType="application/vnd.openxmlformats-officedocument.presentationml.notesSlide+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notesSlides/notesSlide104.xml" ContentType="application/vnd.openxmlformats-officedocument.presentationml.notesSlide+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notesSlides/notesSlide105.xml" ContentType="application/vnd.openxmlformats-officedocument.presentationml.notesSlide+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notesSlides/notesSlide106.xml" ContentType="application/vnd.openxmlformats-officedocument.presentationml.notesSlide+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notesSlides/notesSlide107.xml" ContentType="application/vnd.openxmlformats-officedocument.presentationml.notesSlide+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notesSlides/notesSlide108.xml" ContentType="application/vnd.openxmlformats-officedocument.presentationml.notesSlide+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notesSlides/notesSlide109.xml" ContentType="application/vnd.openxmlformats-officedocument.presentationml.notesSlide+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notesSlides/notesSlide110.xml" ContentType="application/vnd.openxmlformats-officedocument.presentationml.notesSlide+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notesSlides/notesSlide111.xml" ContentType="application/vnd.openxmlformats-officedocument.presentationml.notesSlide+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notesSlides/notesSlide112.xml" ContentType="application/vnd.openxmlformats-officedocument.presentationml.notesSlide+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notesSlides/notesSlide113.xml" ContentType="application/vnd.openxmlformats-officedocument.presentationml.notesSlide+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notesSlides/notesSlide114.xml" ContentType="application/vnd.openxmlformats-officedocument.presentationml.notesSlide+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notesSlides/notesSlide115.xml" ContentType="application/vnd.openxmlformats-officedocument.presentationml.notesSlide+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notesSlides/notesSlide116.xml" ContentType="application/vnd.openxmlformats-officedocument.presentationml.notesSlide+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notesSlides/notesSlide117.xml" ContentType="application/vnd.openxmlformats-officedocument.presentationml.notesSlide+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notesSlides/notesSlide118.xml" ContentType="application/vnd.openxmlformats-officedocument.presentationml.notesSlide+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notesSlides/notesSlide119.xml" ContentType="application/vnd.openxmlformats-officedocument.presentationml.notesSlide+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notesSlides/notesSlide120.xml" ContentType="application/vnd.openxmlformats-officedocument.presentationml.notesSlide+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notesSlides/notesSlide121.xml" ContentType="application/vnd.openxmlformats-officedocument.presentationml.notesSlide+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notesSlides/notesSlide122.xml" ContentType="application/vnd.openxmlformats-officedocument.presentationml.notesSlide+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notesSlides/notesSlide123.xml" ContentType="application/vnd.openxmlformats-officedocument.presentationml.notesSlide+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notesSlides/notesSlide124.xml" ContentType="application/vnd.openxmlformats-officedocument.presentationml.notesSlide+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notesSlides/notesSlide125.xml" ContentType="application/vnd.openxmlformats-officedocument.presentationml.notesSlide+xml"/>
  <Override PartName="/ppt/diagrams/data144.xml" ContentType="application/vnd.openxmlformats-officedocument.drawingml.diagramData+xml"/>
  <Override PartName="/ppt/diagrams/layout144.xml" ContentType="application/vnd.openxmlformats-officedocument.drawingml.diagramLayout+xml"/>
  <Override PartName="/ppt/diagrams/quickStyle144.xml" ContentType="application/vnd.openxmlformats-officedocument.drawingml.diagramStyle+xml"/>
  <Override PartName="/ppt/diagrams/colors144.xml" ContentType="application/vnd.openxmlformats-officedocument.drawingml.diagramColors+xml"/>
  <Override PartName="/ppt/diagrams/drawing144.xml" ContentType="application/vnd.ms-office.drawingml.diagramDrawing+xml"/>
  <Override PartName="/ppt/notesSlides/notesSlide126.xml" ContentType="application/vnd.openxmlformats-officedocument.presentationml.notesSlide+xml"/>
  <Override PartName="/ppt/diagrams/data145.xml" ContentType="application/vnd.openxmlformats-officedocument.drawingml.diagramData+xml"/>
  <Override PartName="/ppt/diagrams/layout145.xml" ContentType="application/vnd.openxmlformats-officedocument.drawingml.diagramLayout+xml"/>
  <Override PartName="/ppt/diagrams/quickStyle145.xml" ContentType="application/vnd.openxmlformats-officedocument.drawingml.diagramStyle+xml"/>
  <Override PartName="/ppt/diagrams/colors145.xml" ContentType="application/vnd.openxmlformats-officedocument.drawingml.diagramColors+xml"/>
  <Override PartName="/ppt/diagrams/drawing145.xml" ContentType="application/vnd.ms-office.drawingml.diagramDrawing+xml"/>
  <Override PartName="/ppt/diagrams/data146.xml" ContentType="application/vnd.openxmlformats-officedocument.drawingml.diagramData+xml"/>
  <Override PartName="/ppt/diagrams/layout146.xml" ContentType="application/vnd.openxmlformats-officedocument.drawingml.diagramLayout+xml"/>
  <Override PartName="/ppt/diagrams/quickStyle146.xml" ContentType="application/vnd.openxmlformats-officedocument.drawingml.diagramStyle+xml"/>
  <Override PartName="/ppt/diagrams/colors146.xml" ContentType="application/vnd.openxmlformats-officedocument.drawingml.diagramColors+xml"/>
  <Override PartName="/ppt/diagrams/drawing146.xml" ContentType="application/vnd.ms-office.drawingml.diagramDrawing+xml"/>
  <Override PartName="/ppt/notesSlides/notesSlide127.xml" ContentType="application/vnd.openxmlformats-officedocument.presentationml.notesSlide+xml"/>
  <Override PartName="/ppt/diagrams/data147.xml" ContentType="application/vnd.openxmlformats-officedocument.drawingml.diagramData+xml"/>
  <Override PartName="/ppt/diagrams/layout147.xml" ContentType="application/vnd.openxmlformats-officedocument.drawingml.diagramLayout+xml"/>
  <Override PartName="/ppt/diagrams/quickStyle147.xml" ContentType="application/vnd.openxmlformats-officedocument.drawingml.diagramStyle+xml"/>
  <Override PartName="/ppt/diagrams/colors147.xml" ContentType="application/vnd.openxmlformats-officedocument.drawingml.diagramColors+xml"/>
  <Override PartName="/ppt/diagrams/drawing147.xml" ContentType="application/vnd.ms-office.drawingml.diagramDrawing+xml"/>
  <Override PartName="/ppt/notesSlides/notesSlide128.xml" ContentType="application/vnd.openxmlformats-officedocument.presentationml.notesSlide+xml"/>
  <Override PartName="/ppt/diagrams/data148.xml" ContentType="application/vnd.openxmlformats-officedocument.drawingml.diagramData+xml"/>
  <Override PartName="/ppt/diagrams/layout148.xml" ContentType="application/vnd.openxmlformats-officedocument.drawingml.diagramLayout+xml"/>
  <Override PartName="/ppt/diagrams/quickStyle148.xml" ContentType="application/vnd.openxmlformats-officedocument.drawingml.diagramStyle+xml"/>
  <Override PartName="/ppt/diagrams/colors148.xml" ContentType="application/vnd.openxmlformats-officedocument.drawingml.diagramColors+xml"/>
  <Override PartName="/ppt/diagrams/drawing148.xml" ContentType="application/vnd.ms-office.drawingml.diagramDrawing+xml"/>
  <Override PartName="/ppt/notesSlides/notesSlide129.xml" ContentType="application/vnd.openxmlformats-officedocument.presentationml.notesSlide+xml"/>
  <Override PartName="/ppt/diagrams/data149.xml" ContentType="application/vnd.openxmlformats-officedocument.drawingml.diagramData+xml"/>
  <Override PartName="/ppt/diagrams/layout149.xml" ContentType="application/vnd.openxmlformats-officedocument.drawingml.diagramLayout+xml"/>
  <Override PartName="/ppt/diagrams/quickStyle149.xml" ContentType="application/vnd.openxmlformats-officedocument.drawingml.diagramStyle+xml"/>
  <Override PartName="/ppt/diagrams/colors149.xml" ContentType="application/vnd.openxmlformats-officedocument.drawingml.diagramColors+xml"/>
  <Override PartName="/ppt/diagrams/drawing149.xml" ContentType="application/vnd.ms-office.drawingml.diagramDrawing+xml"/>
  <Override PartName="/ppt/notesSlides/notesSlide130.xml" ContentType="application/vnd.openxmlformats-officedocument.presentationml.notesSlide+xml"/>
  <Override PartName="/ppt/diagrams/data150.xml" ContentType="application/vnd.openxmlformats-officedocument.drawingml.diagramData+xml"/>
  <Override PartName="/ppt/diagrams/layout150.xml" ContentType="application/vnd.openxmlformats-officedocument.drawingml.diagramLayout+xml"/>
  <Override PartName="/ppt/diagrams/quickStyle150.xml" ContentType="application/vnd.openxmlformats-officedocument.drawingml.diagramStyle+xml"/>
  <Override PartName="/ppt/diagrams/colors150.xml" ContentType="application/vnd.openxmlformats-officedocument.drawingml.diagramColors+xml"/>
  <Override PartName="/ppt/diagrams/drawing150.xml" ContentType="application/vnd.ms-office.drawingml.diagramDrawing+xml"/>
  <Override PartName="/ppt/notesSlides/notesSlide131.xml" ContentType="application/vnd.openxmlformats-officedocument.presentationml.notesSlide+xml"/>
  <Override PartName="/ppt/diagrams/data151.xml" ContentType="application/vnd.openxmlformats-officedocument.drawingml.diagramData+xml"/>
  <Override PartName="/ppt/diagrams/layout151.xml" ContentType="application/vnd.openxmlformats-officedocument.drawingml.diagramLayout+xml"/>
  <Override PartName="/ppt/diagrams/quickStyle151.xml" ContentType="application/vnd.openxmlformats-officedocument.drawingml.diagramStyle+xml"/>
  <Override PartName="/ppt/diagrams/colors151.xml" ContentType="application/vnd.openxmlformats-officedocument.drawingml.diagramColors+xml"/>
  <Override PartName="/ppt/diagrams/drawing151.xml" ContentType="application/vnd.ms-office.drawingml.diagramDrawing+xml"/>
  <Override PartName="/ppt/notesSlides/notesSlide132.xml" ContentType="application/vnd.openxmlformats-officedocument.presentationml.notesSlide+xml"/>
  <Override PartName="/ppt/diagrams/data152.xml" ContentType="application/vnd.openxmlformats-officedocument.drawingml.diagramData+xml"/>
  <Override PartName="/ppt/diagrams/layout152.xml" ContentType="application/vnd.openxmlformats-officedocument.drawingml.diagramLayout+xml"/>
  <Override PartName="/ppt/diagrams/quickStyle152.xml" ContentType="application/vnd.openxmlformats-officedocument.drawingml.diagramStyle+xml"/>
  <Override PartName="/ppt/diagrams/colors152.xml" ContentType="application/vnd.openxmlformats-officedocument.drawingml.diagramColors+xml"/>
  <Override PartName="/ppt/diagrams/drawing152.xml" ContentType="application/vnd.ms-office.drawingml.diagramDrawing+xml"/>
  <Override PartName="/ppt/diagrams/data153.xml" ContentType="application/vnd.openxmlformats-officedocument.drawingml.diagramData+xml"/>
  <Override PartName="/ppt/diagrams/layout153.xml" ContentType="application/vnd.openxmlformats-officedocument.drawingml.diagramLayout+xml"/>
  <Override PartName="/ppt/diagrams/quickStyle153.xml" ContentType="application/vnd.openxmlformats-officedocument.drawingml.diagramStyle+xml"/>
  <Override PartName="/ppt/diagrams/colors153.xml" ContentType="application/vnd.openxmlformats-officedocument.drawingml.diagramColors+xml"/>
  <Override PartName="/ppt/diagrams/drawing153.xml" ContentType="application/vnd.ms-office.drawingml.diagramDrawing+xml"/>
  <Override PartName="/ppt/notesSlides/notesSlide133.xml" ContentType="application/vnd.openxmlformats-officedocument.presentationml.notesSlide+xml"/>
  <Override PartName="/ppt/diagrams/data154.xml" ContentType="application/vnd.openxmlformats-officedocument.drawingml.diagramData+xml"/>
  <Override PartName="/ppt/diagrams/layout154.xml" ContentType="application/vnd.openxmlformats-officedocument.drawingml.diagramLayout+xml"/>
  <Override PartName="/ppt/diagrams/quickStyle154.xml" ContentType="application/vnd.openxmlformats-officedocument.drawingml.diagramStyle+xml"/>
  <Override PartName="/ppt/diagrams/colors154.xml" ContentType="application/vnd.openxmlformats-officedocument.drawingml.diagramColors+xml"/>
  <Override PartName="/ppt/diagrams/drawing154.xml" ContentType="application/vnd.ms-office.drawingml.diagramDrawing+xml"/>
  <Override PartName="/ppt/notesSlides/notesSlide134.xml" ContentType="application/vnd.openxmlformats-officedocument.presentationml.notesSlide+xml"/>
  <Override PartName="/ppt/diagrams/data155.xml" ContentType="application/vnd.openxmlformats-officedocument.drawingml.diagramData+xml"/>
  <Override PartName="/ppt/diagrams/layout155.xml" ContentType="application/vnd.openxmlformats-officedocument.drawingml.diagramLayout+xml"/>
  <Override PartName="/ppt/diagrams/quickStyle155.xml" ContentType="application/vnd.openxmlformats-officedocument.drawingml.diagramStyle+xml"/>
  <Override PartName="/ppt/diagrams/colors155.xml" ContentType="application/vnd.openxmlformats-officedocument.drawingml.diagramColors+xml"/>
  <Override PartName="/ppt/diagrams/drawing155.xml" ContentType="application/vnd.ms-office.drawingml.diagramDrawing+xml"/>
  <Override PartName="/ppt/notesSlides/notesSlide135.xml" ContentType="application/vnd.openxmlformats-officedocument.presentationml.notesSlide+xml"/>
  <Override PartName="/ppt/diagrams/data156.xml" ContentType="application/vnd.openxmlformats-officedocument.drawingml.diagramData+xml"/>
  <Override PartName="/ppt/diagrams/layout156.xml" ContentType="application/vnd.openxmlformats-officedocument.drawingml.diagramLayout+xml"/>
  <Override PartName="/ppt/diagrams/quickStyle156.xml" ContentType="application/vnd.openxmlformats-officedocument.drawingml.diagramStyle+xml"/>
  <Override PartName="/ppt/diagrams/colors156.xml" ContentType="application/vnd.openxmlformats-officedocument.drawingml.diagramColors+xml"/>
  <Override PartName="/ppt/diagrams/drawing156.xml" ContentType="application/vnd.ms-office.drawingml.diagramDrawing+xml"/>
  <Override PartName="/ppt/notesSlides/notesSlide136.xml" ContentType="application/vnd.openxmlformats-officedocument.presentationml.notesSlide+xml"/>
  <Override PartName="/ppt/diagrams/data157.xml" ContentType="application/vnd.openxmlformats-officedocument.drawingml.diagramData+xml"/>
  <Override PartName="/ppt/diagrams/layout157.xml" ContentType="application/vnd.openxmlformats-officedocument.drawingml.diagramLayout+xml"/>
  <Override PartName="/ppt/diagrams/quickStyle157.xml" ContentType="application/vnd.openxmlformats-officedocument.drawingml.diagramStyle+xml"/>
  <Override PartName="/ppt/diagrams/colors157.xml" ContentType="application/vnd.openxmlformats-officedocument.drawingml.diagramColors+xml"/>
  <Override PartName="/ppt/diagrams/drawing157.xml" ContentType="application/vnd.ms-office.drawingml.diagramDrawing+xml"/>
  <Override PartName="/ppt/notesSlides/notesSlide137.xml" ContentType="application/vnd.openxmlformats-officedocument.presentationml.notesSlide+xml"/>
  <Override PartName="/ppt/diagrams/data158.xml" ContentType="application/vnd.openxmlformats-officedocument.drawingml.diagramData+xml"/>
  <Override PartName="/ppt/diagrams/layout158.xml" ContentType="application/vnd.openxmlformats-officedocument.drawingml.diagramLayout+xml"/>
  <Override PartName="/ppt/diagrams/quickStyle158.xml" ContentType="application/vnd.openxmlformats-officedocument.drawingml.diagramStyle+xml"/>
  <Override PartName="/ppt/diagrams/colors158.xml" ContentType="application/vnd.openxmlformats-officedocument.drawingml.diagramColors+xml"/>
  <Override PartName="/ppt/diagrams/drawing158.xml" ContentType="application/vnd.ms-office.drawingml.diagramDrawing+xml"/>
  <Override PartName="/ppt/notesSlides/notesSlide138.xml" ContentType="application/vnd.openxmlformats-officedocument.presentationml.notesSlide+xml"/>
  <Override PartName="/ppt/diagrams/data159.xml" ContentType="application/vnd.openxmlformats-officedocument.drawingml.diagramData+xml"/>
  <Override PartName="/ppt/diagrams/layout159.xml" ContentType="application/vnd.openxmlformats-officedocument.drawingml.diagramLayout+xml"/>
  <Override PartName="/ppt/diagrams/quickStyle159.xml" ContentType="application/vnd.openxmlformats-officedocument.drawingml.diagramStyle+xml"/>
  <Override PartName="/ppt/diagrams/colors159.xml" ContentType="application/vnd.openxmlformats-officedocument.drawingml.diagramColors+xml"/>
  <Override PartName="/ppt/diagrams/drawing159.xml" ContentType="application/vnd.ms-office.drawingml.diagramDrawing+xml"/>
  <Override PartName="/ppt/notesSlides/notesSlide139.xml" ContentType="application/vnd.openxmlformats-officedocument.presentationml.notesSlide+xml"/>
  <Override PartName="/ppt/diagrams/data160.xml" ContentType="application/vnd.openxmlformats-officedocument.drawingml.diagramData+xml"/>
  <Override PartName="/ppt/diagrams/layout160.xml" ContentType="application/vnd.openxmlformats-officedocument.drawingml.diagramLayout+xml"/>
  <Override PartName="/ppt/diagrams/quickStyle160.xml" ContentType="application/vnd.openxmlformats-officedocument.drawingml.diagramStyle+xml"/>
  <Override PartName="/ppt/diagrams/colors160.xml" ContentType="application/vnd.openxmlformats-officedocument.drawingml.diagramColors+xml"/>
  <Override PartName="/ppt/diagrams/drawing160.xml" ContentType="application/vnd.ms-office.drawingml.diagramDrawing+xml"/>
  <Override PartName="/ppt/notesSlides/notesSlide140.xml" ContentType="application/vnd.openxmlformats-officedocument.presentationml.notesSlide+xml"/>
  <Override PartName="/ppt/diagrams/data161.xml" ContentType="application/vnd.openxmlformats-officedocument.drawingml.diagramData+xml"/>
  <Override PartName="/ppt/diagrams/layout161.xml" ContentType="application/vnd.openxmlformats-officedocument.drawingml.diagramLayout+xml"/>
  <Override PartName="/ppt/diagrams/quickStyle161.xml" ContentType="application/vnd.openxmlformats-officedocument.drawingml.diagramStyle+xml"/>
  <Override PartName="/ppt/diagrams/colors161.xml" ContentType="application/vnd.openxmlformats-officedocument.drawingml.diagramColors+xml"/>
  <Override PartName="/ppt/diagrams/drawing161.xml" ContentType="application/vnd.ms-office.drawingml.diagramDrawing+xml"/>
  <Override PartName="/ppt/notesSlides/notesSlide141.xml" ContentType="application/vnd.openxmlformats-officedocument.presentationml.notesSlide+xml"/>
  <Override PartName="/ppt/diagrams/data162.xml" ContentType="application/vnd.openxmlformats-officedocument.drawingml.diagramData+xml"/>
  <Override PartName="/ppt/diagrams/layout162.xml" ContentType="application/vnd.openxmlformats-officedocument.drawingml.diagramLayout+xml"/>
  <Override PartName="/ppt/diagrams/quickStyle162.xml" ContentType="application/vnd.openxmlformats-officedocument.drawingml.diagramStyle+xml"/>
  <Override PartName="/ppt/diagrams/colors162.xml" ContentType="application/vnd.openxmlformats-officedocument.drawingml.diagramColors+xml"/>
  <Override PartName="/ppt/diagrams/drawing162.xml" ContentType="application/vnd.ms-office.drawingml.diagramDrawing+xml"/>
  <Override PartName="/ppt/notesSlides/notesSlide142.xml" ContentType="application/vnd.openxmlformats-officedocument.presentationml.notesSlide+xml"/>
  <Override PartName="/ppt/diagrams/data163.xml" ContentType="application/vnd.openxmlformats-officedocument.drawingml.diagramData+xml"/>
  <Override PartName="/ppt/diagrams/layout163.xml" ContentType="application/vnd.openxmlformats-officedocument.drawingml.diagramLayout+xml"/>
  <Override PartName="/ppt/diagrams/quickStyle163.xml" ContentType="application/vnd.openxmlformats-officedocument.drawingml.diagramStyle+xml"/>
  <Override PartName="/ppt/diagrams/colors163.xml" ContentType="application/vnd.openxmlformats-officedocument.drawingml.diagramColors+xml"/>
  <Override PartName="/ppt/diagrams/drawing163.xml" ContentType="application/vnd.ms-office.drawingml.diagramDrawing+xml"/>
  <Override PartName="/ppt/notesSlides/notesSlide143.xml" ContentType="application/vnd.openxmlformats-officedocument.presentationml.notesSlide+xml"/>
  <Override PartName="/ppt/diagrams/data164.xml" ContentType="application/vnd.openxmlformats-officedocument.drawingml.diagramData+xml"/>
  <Override PartName="/ppt/diagrams/layout164.xml" ContentType="application/vnd.openxmlformats-officedocument.drawingml.diagramLayout+xml"/>
  <Override PartName="/ppt/diagrams/quickStyle164.xml" ContentType="application/vnd.openxmlformats-officedocument.drawingml.diagramStyle+xml"/>
  <Override PartName="/ppt/diagrams/colors164.xml" ContentType="application/vnd.openxmlformats-officedocument.drawingml.diagramColors+xml"/>
  <Override PartName="/ppt/diagrams/drawing164.xml" ContentType="application/vnd.ms-office.drawingml.diagramDrawing+xml"/>
  <Override PartName="/ppt/notesSlides/notesSlide144.xml" ContentType="application/vnd.openxmlformats-officedocument.presentationml.notesSlide+xml"/>
  <Override PartName="/ppt/diagrams/data165.xml" ContentType="application/vnd.openxmlformats-officedocument.drawingml.diagramData+xml"/>
  <Override PartName="/ppt/diagrams/layout165.xml" ContentType="application/vnd.openxmlformats-officedocument.drawingml.diagramLayout+xml"/>
  <Override PartName="/ppt/diagrams/quickStyle165.xml" ContentType="application/vnd.openxmlformats-officedocument.drawingml.diagramStyle+xml"/>
  <Override PartName="/ppt/diagrams/colors165.xml" ContentType="application/vnd.openxmlformats-officedocument.drawingml.diagramColors+xml"/>
  <Override PartName="/ppt/diagrams/drawing165.xml" ContentType="application/vnd.ms-office.drawingml.diagramDrawing+xml"/>
  <Override PartName="/ppt/notesSlides/notesSlide145.xml" ContentType="application/vnd.openxmlformats-officedocument.presentationml.notesSlide+xml"/>
  <Override PartName="/ppt/diagrams/data166.xml" ContentType="application/vnd.openxmlformats-officedocument.drawingml.diagramData+xml"/>
  <Override PartName="/ppt/diagrams/layout166.xml" ContentType="application/vnd.openxmlformats-officedocument.drawingml.diagramLayout+xml"/>
  <Override PartName="/ppt/diagrams/quickStyle166.xml" ContentType="application/vnd.openxmlformats-officedocument.drawingml.diagramStyle+xml"/>
  <Override PartName="/ppt/diagrams/colors166.xml" ContentType="application/vnd.openxmlformats-officedocument.drawingml.diagramColors+xml"/>
  <Override PartName="/ppt/diagrams/drawing166.xml" ContentType="application/vnd.ms-office.drawingml.diagramDrawing+xml"/>
  <Override PartName="/ppt/notesSlides/notesSlide146.xml" ContentType="application/vnd.openxmlformats-officedocument.presentationml.notesSlide+xml"/>
  <Override PartName="/ppt/diagrams/data167.xml" ContentType="application/vnd.openxmlformats-officedocument.drawingml.diagramData+xml"/>
  <Override PartName="/ppt/diagrams/layout167.xml" ContentType="application/vnd.openxmlformats-officedocument.drawingml.diagramLayout+xml"/>
  <Override PartName="/ppt/diagrams/quickStyle167.xml" ContentType="application/vnd.openxmlformats-officedocument.drawingml.diagramStyle+xml"/>
  <Override PartName="/ppt/diagrams/colors167.xml" ContentType="application/vnd.openxmlformats-officedocument.drawingml.diagramColors+xml"/>
  <Override PartName="/ppt/diagrams/drawing167.xml" ContentType="application/vnd.ms-office.drawingml.diagramDrawing+xml"/>
  <Override PartName="/ppt/notesSlides/notesSlide147.xml" ContentType="application/vnd.openxmlformats-officedocument.presentationml.notesSlide+xml"/>
  <Override PartName="/ppt/diagrams/data168.xml" ContentType="application/vnd.openxmlformats-officedocument.drawingml.diagramData+xml"/>
  <Override PartName="/ppt/diagrams/layout168.xml" ContentType="application/vnd.openxmlformats-officedocument.drawingml.diagramLayout+xml"/>
  <Override PartName="/ppt/diagrams/quickStyle168.xml" ContentType="application/vnd.openxmlformats-officedocument.drawingml.diagramStyle+xml"/>
  <Override PartName="/ppt/diagrams/colors168.xml" ContentType="application/vnd.openxmlformats-officedocument.drawingml.diagramColors+xml"/>
  <Override PartName="/ppt/diagrams/drawing168.xml" ContentType="application/vnd.ms-office.drawingml.diagramDrawing+xml"/>
  <Override PartName="/ppt/diagrams/data169.xml" ContentType="application/vnd.openxmlformats-officedocument.drawingml.diagramData+xml"/>
  <Override PartName="/ppt/diagrams/layout169.xml" ContentType="application/vnd.openxmlformats-officedocument.drawingml.diagramLayout+xml"/>
  <Override PartName="/ppt/diagrams/quickStyle169.xml" ContentType="application/vnd.openxmlformats-officedocument.drawingml.diagramStyle+xml"/>
  <Override PartName="/ppt/diagrams/colors169.xml" ContentType="application/vnd.openxmlformats-officedocument.drawingml.diagramColors+xml"/>
  <Override PartName="/ppt/diagrams/drawing169.xml" ContentType="application/vnd.ms-office.drawingml.diagramDrawing+xml"/>
  <Override PartName="/ppt/notesSlides/notesSlide148.xml" ContentType="application/vnd.openxmlformats-officedocument.presentationml.notesSlide+xml"/>
  <Override PartName="/ppt/diagrams/data170.xml" ContentType="application/vnd.openxmlformats-officedocument.drawingml.diagramData+xml"/>
  <Override PartName="/ppt/diagrams/layout170.xml" ContentType="application/vnd.openxmlformats-officedocument.drawingml.diagramLayout+xml"/>
  <Override PartName="/ppt/diagrams/quickStyle170.xml" ContentType="application/vnd.openxmlformats-officedocument.drawingml.diagramStyle+xml"/>
  <Override PartName="/ppt/diagrams/colors170.xml" ContentType="application/vnd.openxmlformats-officedocument.drawingml.diagramColors+xml"/>
  <Override PartName="/ppt/diagrams/drawing170.xml" ContentType="application/vnd.ms-office.drawingml.diagramDrawing+xml"/>
  <Override PartName="/ppt/notesSlides/notesSlide149.xml" ContentType="application/vnd.openxmlformats-officedocument.presentationml.notesSlide+xml"/>
  <Override PartName="/ppt/diagrams/data171.xml" ContentType="application/vnd.openxmlformats-officedocument.drawingml.diagramData+xml"/>
  <Override PartName="/ppt/diagrams/layout171.xml" ContentType="application/vnd.openxmlformats-officedocument.drawingml.diagramLayout+xml"/>
  <Override PartName="/ppt/diagrams/quickStyle171.xml" ContentType="application/vnd.openxmlformats-officedocument.drawingml.diagramStyle+xml"/>
  <Override PartName="/ppt/diagrams/colors171.xml" ContentType="application/vnd.openxmlformats-officedocument.drawingml.diagramColors+xml"/>
  <Override PartName="/ppt/diagrams/drawing171.xml" ContentType="application/vnd.ms-office.drawingml.diagramDrawing+xml"/>
  <Override PartName="/ppt/notesSlides/notesSlide150.xml" ContentType="application/vnd.openxmlformats-officedocument.presentationml.notesSlide+xml"/>
  <Override PartName="/ppt/diagrams/data172.xml" ContentType="application/vnd.openxmlformats-officedocument.drawingml.diagramData+xml"/>
  <Override PartName="/ppt/diagrams/layout172.xml" ContentType="application/vnd.openxmlformats-officedocument.drawingml.diagramLayout+xml"/>
  <Override PartName="/ppt/diagrams/quickStyle172.xml" ContentType="application/vnd.openxmlformats-officedocument.drawingml.diagramStyle+xml"/>
  <Override PartName="/ppt/diagrams/colors172.xml" ContentType="application/vnd.openxmlformats-officedocument.drawingml.diagramColors+xml"/>
  <Override PartName="/ppt/diagrams/drawing172.xml" ContentType="application/vnd.ms-office.drawingml.diagramDrawing+xml"/>
  <Override PartName="/ppt/diagrams/data173.xml" ContentType="application/vnd.openxmlformats-officedocument.drawingml.diagramData+xml"/>
  <Override PartName="/ppt/diagrams/layout173.xml" ContentType="application/vnd.openxmlformats-officedocument.drawingml.diagramLayout+xml"/>
  <Override PartName="/ppt/diagrams/quickStyle173.xml" ContentType="application/vnd.openxmlformats-officedocument.drawingml.diagramStyle+xml"/>
  <Override PartName="/ppt/diagrams/colors173.xml" ContentType="application/vnd.openxmlformats-officedocument.drawingml.diagramColors+xml"/>
  <Override PartName="/ppt/diagrams/drawing173.xml" ContentType="application/vnd.ms-office.drawingml.diagramDrawing+xml"/>
  <Override PartName="/ppt/notesSlides/notesSlide151.xml" ContentType="application/vnd.openxmlformats-officedocument.presentationml.notesSlide+xml"/>
  <Override PartName="/ppt/diagrams/data174.xml" ContentType="application/vnd.openxmlformats-officedocument.drawingml.diagramData+xml"/>
  <Override PartName="/ppt/diagrams/layout174.xml" ContentType="application/vnd.openxmlformats-officedocument.drawingml.diagramLayout+xml"/>
  <Override PartName="/ppt/diagrams/quickStyle174.xml" ContentType="application/vnd.openxmlformats-officedocument.drawingml.diagramStyle+xml"/>
  <Override PartName="/ppt/diagrams/colors174.xml" ContentType="application/vnd.openxmlformats-officedocument.drawingml.diagramColors+xml"/>
  <Override PartName="/ppt/diagrams/drawing174.xml" ContentType="application/vnd.ms-office.drawingml.diagramDrawing+xml"/>
  <Override PartName="/ppt/notesSlides/notesSlide152.xml" ContentType="application/vnd.openxmlformats-officedocument.presentationml.notesSlide+xml"/>
  <Override PartName="/ppt/diagrams/data175.xml" ContentType="application/vnd.openxmlformats-officedocument.drawingml.diagramData+xml"/>
  <Override PartName="/ppt/diagrams/layout175.xml" ContentType="application/vnd.openxmlformats-officedocument.drawingml.diagramLayout+xml"/>
  <Override PartName="/ppt/diagrams/quickStyle175.xml" ContentType="application/vnd.openxmlformats-officedocument.drawingml.diagramStyle+xml"/>
  <Override PartName="/ppt/diagrams/colors175.xml" ContentType="application/vnd.openxmlformats-officedocument.drawingml.diagramColors+xml"/>
  <Override PartName="/ppt/diagrams/drawing175.xml" ContentType="application/vnd.ms-office.drawingml.diagramDrawing+xml"/>
  <Override PartName="/ppt/notesSlides/notesSlide153.xml" ContentType="application/vnd.openxmlformats-officedocument.presentationml.notesSlide+xml"/>
  <Override PartName="/ppt/diagrams/data176.xml" ContentType="application/vnd.openxmlformats-officedocument.drawingml.diagramData+xml"/>
  <Override PartName="/ppt/diagrams/layout176.xml" ContentType="application/vnd.openxmlformats-officedocument.drawingml.diagramLayout+xml"/>
  <Override PartName="/ppt/diagrams/quickStyle176.xml" ContentType="application/vnd.openxmlformats-officedocument.drawingml.diagramStyle+xml"/>
  <Override PartName="/ppt/diagrams/colors176.xml" ContentType="application/vnd.openxmlformats-officedocument.drawingml.diagramColors+xml"/>
  <Override PartName="/ppt/diagrams/drawing176.xml" ContentType="application/vnd.ms-office.drawingml.diagramDrawing+xml"/>
  <Override PartName="/ppt/diagrams/data177.xml" ContentType="application/vnd.openxmlformats-officedocument.drawingml.diagramData+xml"/>
  <Override PartName="/ppt/diagrams/layout177.xml" ContentType="application/vnd.openxmlformats-officedocument.drawingml.diagramLayout+xml"/>
  <Override PartName="/ppt/diagrams/quickStyle177.xml" ContentType="application/vnd.openxmlformats-officedocument.drawingml.diagramStyle+xml"/>
  <Override PartName="/ppt/diagrams/colors177.xml" ContentType="application/vnd.openxmlformats-officedocument.drawingml.diagramColors+xml"/>
  <Override PartName="/ppt/diagrams/drawing177.xml" ContentType="application/vnd.ms-office.drawingml.diagramDrawing+xml"/>
  <Override PartName="/ppt/notesSlides/notesSlide154.xml" ContentType="application/vnd.openxmlformats-officedocument.presentationml.notesSlide+xml"/>
  <Override PartName="/ppt/diagrams/data178.xml" ContentType="application/vnd.openxmlformats-officedocument.drawingml.diagramData+xml"/>
  <Override PartName="/ppt/diagrams/layout178.xml" ContentType="application/vnd.openxmlformats-officedocument.drawingml.diagramLayout+xml"/>
  <Override PartName="/ppt/diagrams/quickStyle178.xml" ContentType="application/vnd.openxmlformats-officedocument.drawingml.diagramStyle+xml"/>
  <Override PartName="/ppt/diagrams/colors178.xml" ContentType="application/vnd.openxmlformats-officedocument.drawingml.diagramColors+xml"/>
  <Override PartName="/ppt/diagrams/drawing178.xml" ContentType="application/vnd.ms-office.drawingml.diagramDrawing+xml"/>
  <Override PartName="/ppt/notesSlides/notesSlide155.xml" ContentType="application/vnd.openxmlformats-officedocument.presentationml.notesSlide+xml"/>
  <Override PartName="/ppt/diagrams/data179.xml" ContentType="application/vnd.openxmlformats-officedocument.drawingml.diagramData+xml"/>
  <Override PartName="/ppt/diagrams/layout179.xml" ContentType="application/vnd.openxmlformats-officedocument.drawingml.diagramLayout+xml"/>
  <Override PartName="/ppt/diagrams/quickStyle179.xml" ContentType="application/vnd.openxmlformats-officedocument.drawingml.diagramStyle+xml"/>
  <Override PartName="/ppt/diagrams/colors179.xml" ContentType="application/vnd.openxmlformats-officedocument.drawingml.diagramColors+xml"/>
  <Override PartName="/ppt/diagrams/drawing179.xml" ContentType="application/vnd.ms-office.drawingml.diagramDrawing+xml"/>
  <Override PartName="/ppt/notesSlides/notesSlide156.xml" ContentType="application/vnd.openxmlformats-officedocument.presentationml.notesSlide+xml"/>
  <Override PartName="/ppt/diagrams/data180.xml" ContentType="application/vnd.openxmlformats-officedocument.drawingml.diagramData+xml"/>
  <Override PartName="/ppt/diagrams/layout180.xml" ContentType="application/vnd.openxmlformats-officedocument.drawingml.diagramLayout+xml"/>
  <Override PartName="/ppt/diagrams/quickStyle180.xml" ContentType="application/vnd.openxmlformats-officedocument.drawingml.diagramStyle+xml"/>
  <Override PartName="/ppt/diagrams/colors180.xml" ContentType="application/vnd.openxmlformats-officedocument.drawingml.diagramColors+xml"/>
  <Override PartName="/ppt/diagrams/drawing180.xml" ContentType="application/vnd.ms-office.drawingml.diagramDrawing+xml"/>
  <Override PartName="/ppt/diagrams/data181.xml" ContentType="application/vnd.openxmlformats-officedocument.drawingml.diagramData+xml"/>
  <Override PartName="/ppt/diagrams/layout181.xml" ContentType="application/vnd.openxmlformats-officedocument.drawingml.diagramLayout+xml"/>
  <Override PartName="/ppt/diagrams/quickStyle181.xml" ContentType="application/vnd.openxmlformats-officedocument.drawingml.diagramStyle+xml"/>
  <Override PartName="/ppt/diagrams/colors181.xml" ContentType="application/vnd.openxmlformats-officedocument.drawingml.diagramColors+xml"/>
  <Override PartName="/ppt/diagrams/drawing181.xml" ContentType="application/vnd.ms-office.drawingml.diagramDrawing+xml"/>
  <Override PartName="/ppt/notesSlides/notesSlide157.xml" ContentType="application/vnd.openxmlformats-officedocument.presentationml.notesSlide+xml"/>
  <Override PartName="/ppt/diagrams/data182.xml" ContentType="application/vnd.openxmlformats-officedocument.drawingml.diagramData+xml"/>
  <Override PartName="/ppt/diagrams/layout182.xml" ContentType="application/vnd.openxmlformats-officedocument.drawingml.diagramLayout+xml"/>
  <Override PartName="/ppt/diagrams/quickStyle182.xml" ContentType="application/vnd.openxmlformats-officedocument.drawingml.diagramStyle+xml"/>
  <Override PartName="/ppt/diagrams/colors182.xml" ContentType="application/vnd.openxmlformats-officedocument.drawingml.diagramColors+xml"/>
  <Override PartName="/ppt/diagrams/drawing182.xml" ContentType="application/vnd.ms-office.drawingml.diagramDrawing+xml"/>
  <Override PartName="/ppt/notesSlides/notesSlide158.xml" ContentType="application/vnd.openxmlformats-officedocument.presentationml.notesSlide+xml"/>
  <Override PartName="/ppt/diagrams/data183.xml" ContentType="application/vnd.openxmlformats-officedocument.drawingml.diagramData+xml"/>
  <Override PartName="/ppt/diagrams/layout183.xml" ContentType="application/vnd.openxmlformats-officedocument.drawingml.diagramLayout+xml"/>
  <Override PartName="/ppt/diagrams/quickStyle183.xml" ContentType="application/vnd.openxmlformats-officedocument.drawingml.diagramStyle+xml"/>
  <Override PartName="/ppt/diagrams/colors183.xml" ContentType="application/vnd.openxmlformats-officedocument.drawingml.diagramColors+xml"/>
  <Override PartName="/ppt/diagrams/drawing183.xml" ContentType="application/vnd.ms-office.drawingml.diagramDrawing+xml"/>
  <Override PartName="/ppt/notesSlides/notesSlide159.xml" ContentType="application/vnd.openxmlformats-officedocument.presentationml.notesSlide+xml"/>
  <Override PartName="/ppt/diagrams/data184.xml" ContentType="application/vnd.openxmlformats-officedocument.drawingml.diagramData+xml"/>
  <Override PartName="/ppt/diagrams/layout184.xml" ContentType="application/vnd.openxmlformats-officedocument.drawingml.diagramLayout+xml"/>
  <Override PartName="/ppt/diagrams/quickStyle184.xml" ContentType="application/vnd.openxmlformats-officedocument.drawingml.diagramStyle+xml"/>
  <Override PartName="/ppt/diagrams/colors184.xml" ContentType="application/vnd.openxmlformats-officedocument.drawingml.diagramColors+xml"/>
  <Override PartName="/ppt/diagrams/drawing184.xml" ContentType="application/vnd.ms-office.drawingml.diagramDrawing+xml"/>
  <Override PartName="/ppt/notesSlides/notesSlide160.xml" ContentType="application/vnd.openxmlformats-officedocument.presentationml.notesSlide+xml"/>
  <Override PartName="/ppt/diagrams/data185.xml" ContentType="application/vnd.openxmlformats-officedocument.drawingml.diagramData+xml"/>
  <Override PartName="/ppt/diagrams/layout185.xml" ContentType="application/vnd.openxmlformats-officedocument.drawingml.diagramLayout+xml"/>
  <Override PartName="/ppt/diagrams/quickStyle185.xml" ContentType="application/vnd.openxmlformats-officedocument.drawingml.diagramStyle+xml"/>
  <Override PartName="/ppt/diagrams/colors185.xml" ContentType="application/vnd.openxmlformats-officedocument.drawingml.diagramColors+xml"/>
  <Override PartName="/ppt/diagrams/drawing185.xml" ContentType="application/vnd.ms-office.drawingml.diagramDrawing+xml"/>
  <Override PartName="/ppt/notesSlides/notesSlide161.xml" ContentType="application/vnd.openxmlformats-officedocument.presentationml.notesSlide+xml"/>
  <Override PartName="/ppt/diagrams/data186.xml" ContentType="application/vnd.openxmlformats-officedocument.drawingml.diagramData+xml"/>
  <Override PartName="/ppt/diagrams/layout186.xml" ContentType="application/vnd.openxmlformats-officedocument.drawingml.diagramLayout+xml"/>
  <Override PartName="/ppt/diagrams/quickStyle186.xml" ContentType="application/vnd.openxmlformats-officedocument.drawingml.diagramStyle+xml"/>
  <Override PartName="/ppt/diagrams/colors186.xml" ContentType="application/vnd.openxmlformats-officedocument.drawingml.diagramColors+xml"/>
  <Override PartName="/ppt/diagrams/drawing186.xml" ContentType="application/vnd.ms-office.drawingml.diagramDrawing+xml"/>
  <Override PartName="/ppt/notesSlides/notesSlide162.xml" ContentType="application/vnd.openxmlformats-officedocument.presentationml.notesSlide+xml"/>
  <Override PartName="/ppt/diagrams/data187.xml" ContentType="application/vnd.openxmlformats-officedocument.drawingml.diagramData+xml"/>
  <Override PartName="/ppt/diagrams/layout187.xml" ContentType="application/vnd.openxmlformats-officedocument.drawingml.diagramLayout+xml"/>
  <Override PartName="/ppt/diagrams/quickStyle187.xml" ContentType="application/vnd.openxmlformats-officedocument.drawingml.diagramStyle+xml"/>
  <Override PartName="/ppt/diagrams/colors187.xml" ContentType="application/vnd.openxmlformats-officedocument.drawingml.diagramColors+xml"/>
  <Override PartName="/ppt/diagrams/drawing187.xml" ContentType="application/vnd.ms-office.drawingml.diagramDrawing+xml"/>
  <Override PartName="/ppt/notesSlides/notesSlide163.xml" ContentType="application/vnd.openxmlformats-officedocument.presentationml.notesSlide+xml"/>
  <Override PartName="/ppt/diagrams/data188.xml" ContentType="application/vnd.openxmlformats-officedocument.drawingml.diagramData+xml"/>
  <Override PartName="/ppt/diagrams/layout188.xml" ContentType="application/vnd.openxmlformats-officedocument.drawingml.diagramLayout+xml"/>
  <Override PartName="/ppt/diagrams/quickStyle188.xml" ContentType="application/vnd.openxmlformats-officedocument.drawingml.diagramStyle+xml"/>
  <Override PartName="/ppt/diagrams/colors188.xml" ContentType="application/vnd.openxmlformats-officedocument.drawingml.diagramColors+xml"/>
  <Override PartName="/ppt/diagrams/drawing188.xml" ContentType="application/vnd.ms-office.drawingml.diagramDrawing+xml"/>
  <Override PartName="/ppt/notesSlides/notesSlide164.xml" ContentType="application/vnd.openxmlformats-officedocument.presentationml.notesSlide+xml"/>
  <Override PartName="/ppt/diagrams/data189.xml" ContentType="application/vnd.openxmlformats-officedocument.drawingml.diagramData+xml"/>
  <Override PartName="/ppt/diagrams/layout189.xml" ContentType="application/vnd.openxmlformats-officedocument.drawingml.diagramLayout+xml"/>
  <Override PartName="/ppt/diagrams/quickStyle189.xml" ContentType="application/vnd.openxmlformats-officedocument.drawingml.diagramStyle+xml"/>
  <Override PartName="/ppt/diagrams/colors189.xml" ContentType="application/vnd.openxmlformats-officedocument.drawingml.diagramColors+xml"/>
  <Override PartName="/ppt/diagrams/drawing189.xml" ContentType="application/vnd.ms-office.drawingml.diagramDrawing+xml"/>
  <Override PartName="/ppt/diagrams/data190.xml" ContentType="application/vnd.openxmlformats-officedocument.drawingml.diagramData+xml"/>
  <Override PartName="/ppt/diagrams/layout190.xml" ContentType="application/vnd.openxmlformats-officedocument.drawingml.diagramLayout+xml"/>
  <Override PartName="/ppt/diagrams/quickStyle190.xml" ContentType="application/vnd.openxmlformats-officedocument.drawingml.diagramStyle+xml"/>
  <Override PartName="/ppt/diagrams/colors190.xml" ContentType="application/vnd.openxmlformats-officedocument.drawingml.diagramColors+xml"/>
  <Override PartName="/ppt/diagrams/drawing190.xml" ContentType="application/vnd.ms-office.drawingml.diagramDrawing+xml"/>
  <Override PartName="/ppt/notesSlides/notesSlide165.xml" ContentType="application/vnd.openxmlformats-officedocument.presentationml.notesSlide+xml"/>
  <Override PartName="/ppt/diagrams/data191.xml" ContentType="application/vnd.openxmlformats-officedocument.drawingml.diagramData+xml"/>
  <Override PartName="/ppt/diagrams/layout191.xml" ContentType="application/vnd.openxmlformats-officedocument.drawingml.diagramLayout+xml"/>
  <Override PartName="/ppt/diagrams/quickStyle191.xml" ContentType="application/vnd.openxmlformats-officedocument.drawingml.diagramStyle+xml"/>
  <Override PartName="/ppt/diagrams/colors191.xml" ContentType="application/vnd.openxmlformats-officedocument.drawingml.diagramColors+xml"/>
  <Override PartName="/ppt/diagrams/drawing191.xml" ContentType="application/vnd.ms-office.drawingml.diagramDrawing+xml"/>
  <Override PartName="/ppt/notesSlides/notesSlide166.xml" ContentType="application/vnd.openxmlformats-officedocument.presentationml.notesSlide+xml"/>
  <Override PartName="/ppt/diagrams/data192.xml" ContentType="application/vnd.openxmlformats-officedocument.drawingml.diagramData+xml"/>
  <Override PartName="/ppt/diagrams/layout192.xml" ContentType="application/vnd.openxmlformats-officedocument.drawingml.diagramLayout+xml"/>
  <Override PartName="/ppt/diagrams/quickStyle192.xml" ContentType="application/vnd.openxmlformats-officedocument.drawingml.diagramStyle+xml"/>
  <Override PartName="/ppt/diagrams/colors192.xml" ContentType="application/vnd.openxmlformats-officedocument.drawingml.diagramColors+xml"/>
  <Override PartName="/ppt/diagrams/drawing192.xml" ContentType="application/vnd.ms-office.drawingml.diagramDrawing+xml"/>
  <Override PartName="/ppt/notesSlides/notesSlide167.xml" ContentType="application/vnd.openxmlformats-officedocument.presentationml.notesSlide+xml"/>
  <Override PartName="/ppt/diagrams/data193.xml" ContentType="application/vnd.openxmlformats-officedocument.drawingml.diagramData+xml"/>
  <Override PartName="/ppt/diagrams/layout193.xml" ContentType="application/vnd.openxmlformats-officedocument.drawingml.diagramLayout+xml"/>
  <Override PartName="/ppt/diagrams/quickStyle193.xml" ContentType="application/vnd.openxmlformats-officedocument.drawingml.diagramStyle+xml"/>
  <Override PartName="/ppt/diagrams/colors193.xml" ContentType="application/vnd.openxmlformats-officedocument.drawingml.diagramColors+xml"/>
  <Override PartName="/ppt/diagrams/drawing193.xml" ContentType="application/vnd.ms-office.drawingml.diagramDrawing+xml"/>
  <Override PartName="/ppt/notesSlides/notesSlide168.xml" ContentType="application/vnd.openxmlformats-officedocument.presentationml.notesSlide+xml"/>
  <Override PartName="/ppt/diagrams/data194.xml" ContentType="application/vnd.openxmlformats-officedocument.drawingml.diagramData+xml"/>
  <Override PartName="/ppt/diagrams/layout194.xml" ContentType="application/vnd.openxmlformats-officedocument.drawingml.diagramLayout+xml"/>
  <Override PartName="/ppt/diagrams/quickStyle194.xml" ContentType="application/vnd.openxmlformats-officedocument.drawingml.diagramStyle+xml"/>
  <Override PartName="/ppt/diagrams/colors194.xml" ContentType="application/vnd.openxmlformats-officedocument.drawingml.diagramColors+xml"/>
  <Override PartName="/ppt/diagrams/drawing194.xml" ContentType="application/vnd.ms-office.drawingml.diagramDrawing+xml"/>
  <Override PartName="/ppt/notesSlides/notesSlide169.xml" ContentType="application/vnd.openxmlformats-officedocument.presentationml.notesSlide+xml"/>
  <Override PartName="/ppt/diagrams/data195.xml" ContentType="application/vnd.openxmlformats-officedocument.drawingml.diagramData+xml"/>
  <Override PartName="/ppt/diagrams/layout195.xml" ContentType="application/vnd.openxmlformats-officedocument.drawingml.diagramLayout+xml"/>
  <Override PartName="/ppt/diagrams/quickStyle195.xml" ContentType="application/vnd.openxmlformats-officedocument.drawingml.diagramStyle+xml"/>
  <Override PartName="/ppt/diagrams/colors195.xml" ContentType="application/vnd.openxmlformats-officedocument.drawingml.diagramColors+xml"/>
  <Override PartName="/ppt/diagrams/drawing195.xml" ContentType="application/vnd.ms-office.drawingml.diagramDrawing+xml"/>
  <Override PartName="/ppt/notesSlides/notesSlide170.xml" ContentType="application/vnd.openxmlformats-officedocument.presentationml.notesSlide+xml"/>
  <Override PartName="/ppt/diagrams/data196.xml" ContentType="application/vnd.openxmlformats-officedocument.drawingml.diagramData+xml"/>
  <Override PartName="/ppt/diagrams/layout196.xml" ContentType="application/vnd.openxmlformats-officedocument.drawingml.diagramLayout+xml"/>
  <Override PartName="/ppt/diagrams/quickStyle196.xml" ContentType="application/vnd.openxmlformats-officedocument.drawingml.diagramStyle+xml"/>
  <Override PartName="/ppt/diagrams/colors196.xml" ContentType="application/vnd.openxmlformats-officedocument.drawingml.diagramColors+xml"/>
  <Override PartName="/ppt/diagrams/drawing196.xml" ContentType="application/vnd.ms-office.drawingml.diagramDrawing+xml"/>
  <Override PartName="/ppt/notesSlides/notesSlide171.xml" ContentType="application/vnd.openxmlformats-officedocument.presentationml.notesSlide+xml"/>
  <Override PartName="/ppt/diagrams/data197.xml" ContentType="application/vnd.openxmlformats-officedocument.drawingml.diagramData+xml"/>
  <Override PartName="/ppt/diagrams/layout197.xml" ContentType="application/vnd.openxmlformats-officedocument.drawingml.diagramLayout+xml"/>
  <Override PartName="/ppt/diagrams/quickStyle197.xml" ContentType="application/vnd.openxmlformats-officedocument.drawingml.diagramStyle+xml"/>
  <Override PartName="/ppt/diagrams/colors197.xml" ContentType="application/vnd.openxmlformats-officedocument.drawingml.diagramColors+xml"/>
  <Override PartName="/ppt/diagrams/drawing197.xml" ContentType="application/vnd.ms-office.drawingml.diagramDrawing+xml"/>
  <Override PartName="/ppt/notesSlides/notesSlide172.xml" ContentType="application/vnd.openxmlformats-officedocument.presentationml.notesSlide+xml"/>
  <Override PartName="/ppt/diagrams/data198.xml" ContentType="application/vnd.openxmlformats-officedocument.drawingml.diagramData+xml"/>
  <Override PartName="/ppt/diagrams/layout198.xml" ContentType="application/vnd.openxmlformats-officedocument.drawingml.diagramLayout+xml"/>
  <Override PartName="/ppt/diagrams/quickStyle198.xml" ContentType="application/vnd.openxmlformats-officedocument.drawingml.diagramStyle+xml"/>
  <Override PartName="/ppt/diagrams/colors198.xml" ContentType="application/vnd.openxmlformats-officedocument.drawingml.diagramColors+xml"/>
  <Override PartName="/ppt/diagrams/drawing198.xml" ContentType="application/vnd.ms-office.drawingml.diagramDrawing+xml"/>
  <Override PartName="/ppt/notesSlides/notesSlide173.xml" ContentType="application/vnd.openxmlformats-officedocument.presentationml.notesSlide+xml"/>
  <Override PartName="/ppt/diagrams/data199.xml" ContentType="application/vnd.openxmlformats-officedocument.drawingml.diagramData+xml"/>
  <Override PartName="/ppt/diagrams/layout199.xml" ContentType="application/vnd.openxmlformats-officedocument.drawingml.diagramLayout+xml"/>
  <Override PartName="/ppt/diagrams/quickStyle199.xml" ContentType="application/vnd.openxmlformats-officedocument.drawingml.diagramStyle+xml"/>
  <Override PartName="/ppt/diagrams/colors199.xml" ContentType="application/vnd.openxmlformats-officedocument.drawingml.diagramColors+xml"/>
  <Override PartName="/ppt/diagrams/drawing199.xml" ContentType="application/vnd.ms-office.drawingml.diagramDrawing+xml"/>
  <Override PartName="/ppt/notesSlides/notesSlide174.xml" ContentType="application/vnd.openxmlformats-officedocument.presentationml.notesSlide+xml"/>
  <Override PartName="/ppt/diagrams/data200.xml" ContentType="application/vnd.openxmlformats-officedocument.drawingml.diagramData+xml"/>
  <Override PartName="/ppt/diagrams/layout200.xml" ContentType="application/vnd.openxmlformats-officedocument.drawingml.diagramLayout+xml"/>
  <Override PartName="/ppt/diagrams/quickStyle200.xml" ContentType="application/vnd.openxmlformats-officedocument.drawingml.diagramStyle+xml"/>
  <Override PartName="/ppt/diagrams/colors200.xml" ContentType="application/vnd.openxmlformats-officedocument.drawingml.diagramColors+xml"/>
  <Override PartName="/ppt/diagrams/drawing200.xml" ContentType="application/vnd.ms-office.drawingml.diagramDrawing+xml"/>
  <Override PartName="/ppt/notesSlides/notesSlide175.xml" ContentType="application/vnd.openxmlformats-officedocument.presentationml.notesSlide+xml"/>
  <Override PartName="/ppt/diagrams/data201.xml" ContentType="application/vnd.openxmlformats-officedocument.drawingml.diagramData+xml"/>
  <Override PartName="/ppt/diagrams/layout201.xml" ContentType="application/vnd.openxmlformats-officedocument.drawingml.diagramLayout+xml"/>
  <Override PartName="/ppt/diagrams/quickStyle201.xml" ContentType="application/vnd.openxmlformats-officedocument.drawingml.diagramStyle+xml"/>
  <Override PartName="/ppt/diagrams/colors201.xml" ContentType="application/vnd.openxmlformats-officedocument.drawingml.diagramColors+xml"/>
  <Override PartName="/ppt/diagrams/drawing201.xml" ContentType="application/vnd.ms-office.drawingml.diagramDrawing+xml"/>
  <Override PartName="/ppt/notesSlides/notesSlide176.xml" ContentType="application/vnd.openxmlformats-officedocument.presentationml.notesSlide+xml"/>
  <Override PartName="/ppt/diagrams/data202.xml" ContentType="application/vnd.openxmlformats-officedocument.drawingml.diagramData+xml"/>
  <Override PartName="/ppt/diagrams/layout202.xml" ContentType="application/vnd.openxmlformats-officedocument.drawingml.diagramLayout+xml"/>
  <Override PartName="/ppt/diagrams/quickStyle202.xml" ContentType="application/vnd.openxmlformats-officedocument.drawingml.diagramStyle+xml"/>
  <Override PartName="/ppt/diagrams/colors202.xml" ContentType="application/vnd.openxmlformats-officedocument.drawingml.diagramColors+xml"/>
  <Override PartName="/ppt/diagrams/drawing202.xml" ContentType="application/vnd.ms-office.drawingml.diagramDrawing+xml"/>
  <Override PartName="/ppt/notesSlides/notesSlide177.xml" ContentType="application/vnd.openxmlformats-officedocument.presentationml.notesSlide+xml"/>
  <Override PartName="/ppt/diagrams/data203.xml" ContentType="application/vnd.openxmlformats-officedocument.drawingml.diagramData+xml"/>
  <Override PartName="/ppt/diagrams/layout203.xml" ContentType="application/vnd.openxmlformats-officedocument.drawingml.diagramLayout+xml"/>
  <Override PartName="/ppt/diagrams/quickStyle203.xml" ContentType="application/vnd.openxmlformats-officedocument.drawingml.diagramStyle+xml"/>
  <Override PartName="/ppt/diagrams/colors203.xml" ContentType="application/vnd.openxmlformats-officedocument.drawingml.diagramColors+xml"/>
  <Override PartName="/ppt/diagrams/drawing203.xml" ContentType="application/vnd.ms-office.drawingml.diagramDrawing+xml"/>
  <Override PartName="/ppt/notesSlides/notesSlide178.xml" ContentType="application/vnd.openxmlformats-officedocument.presentationml.notesSlide+xml"/>
  <Override PartName="/ppt/diagrams/data204.xml" ContentType="application/vnd.openxmlformats-officedocument.drawingml.diagramData+xml"/>
  <Override PartName="/ppt/diagrams/layout204.xml" ContentType="application/vnd.openxmlformats-officedocument.drawingml.diagramLayout+xml"/>
  <Override PartName="/ppt/diagrams/quickStyle204.xml" ContentType="application/vnd.openxmlformats-officedocument.drawingml.diagramStyle+xml"/>
  <Override PartName="/ppt/diagrams/colors204.xml" ContentType="application/vnd.openxmlformats-officedocument.drawingml.diagramColors+xml"/>
  <Override PartName="/ppt/diagrams/drawing204.xml" ContentType="application/vnd.ms-office.drawingml.diagramDrawing+xml"/>
  <Override PartName="/ppt/notesSlides/notesSlide179.xml" ContentType="application/vnd.openxmlformats-officedocument.presentationml.notesSlide+xml"/>
  <Override PartName="/ppt/diagrams/data205.xml" ContentType="application/vnd.openxmlformats-officedocument.drawingml.diagramData+xml"/>
  <Override PartName="/ppt/diagrams/layout205.xml" ContentType="application/vnd.openxmlformats-officedocument.drawingml.diagramLayout+xml"/>
  <Override PartName="/ppt/diagrams/quickStyle205.xml" ContentType="application/vnd.openxmlformats-officedocument.drawingml.diagramStyle+xml"/>
  <Override PartName="/ppt/diagrams/colors205.xml" ContentType="application/vnd.openxmlformats-officedocument.drawingml.diagramColors+xml"/>
  <Override PartName="/ppt/diagrams/drawing205.xml" ContentType="application/vnd.ms-office.drawingml.diagramDrawing+xml"/>
  <Override PartName="/ppt/notesSlides/notesSlide180.xml" ContentType="application/vnd.openxmlformats-officedocument.presentationml.notesSlide+xml"/>
  <Override PartName="/ppt/diagrams/data206.xml" ContentType="application/vnd.openxmlformats-officedocument.drawingml.diagramData+xml"/>
  <Override PartName="/ppt/diagrams/layout206.xml" ContentType="application/vnd.openxmlformats-officedocument.drawingml.diagramLayout+xml"/>
  <Override PartName="/ppt/diagrams/quickStyle206.xml" ContentType="application/vnd.openxmlformats-officedocument.drawingml.diagramStyle+xml"/>
  <Override PartName="/ppt/diagrams/colors206.xml" ContentType="application/vnd.openxmlformats-officedocument.drawingml.diagramColors+xml"/>
  <Override PartName="/ppt/diagrams/drawing206.xml" ContentType="application/vnd.ms-office.drawingml.diagramDrawing+xml"/>
  <Override PartName="/ppt/notesSlides/notesSlide181.xml" ContentType="application/vnd.openxmlformats-officedocument.presentationml.notesSlide+xml"/>
  <Override PartName="/ppt/diagrams/data207.xml" ContentType="application/vnd.openxmlformats-officedocument.drawingml.diagramData+xml"/>
  <Override PartName="/ppt/diagrams/layout207.xml" ContentType="application/vnd.openxmlformats-officedocument.drawingml.diagramLayout+xml"/>
  <Override PartName="/ppt/diagrams/quickStyle207.xml" ContentType="application/vnd.openxmlformats-officedocument.drawingml.diagramStyle+xml"/>
  <Override PartName="/ppt/diagrams/colors207.xml" ContentType="application/vnd.openxmlformats-officedocument.drawingml.diagramColors+xml"/>
  <Override PartName="/ppt/diagrams/drawing207.xml" ContentType="application/vnd.ms-office.drawingml.diagramDrawing+xml"/>
  <Override PartName="/ppt/notesSlides/notesSlide182.xml" ContentType="application/vnd.openxmlformats-officedocument.presentationml.notesSlide+xml"/>
  <Override PartName="/ppt/diagrams/data208.xml" ContentType="application/vnd.openxmlformats-officedocument.drawingml.diagramData+xml"/>
  <Override PartName="/ppt/diagrams/layout208.xml" ContentType="application/vnd.openxmlformats-officedocument.drawingml.diagramLayout+xml"/>
  <Override PartName="/ppt/diagrams/quickStyle208.xml" ContentType="application/vnd.openxmlformats-officedocument.drawingml.diagramStyle+xml"/>
  <Override PartName="/ppt/diagrams/colors208.xml" ContentType="application/vnd.openxmlformats-officedocument.drawingml.diagramColors+xml"/>
  <Override PartName="/ppt/diagrams/drawing208.xml" ContentType="application/vnd.ms-office.drawingml.diagramDrawing+xml"/>
  <Override PartName="/ppt/notesSlides/notesSlide183.xml" ContentType="application/vnd.openxmlformats-officedocument.presentationml.notesSlide+xml"/>
  <Override PartName="/ppt/diagrams/data209.xml" ContentType="application/vnd.openxmlformats-officedocument.drawingml.diagramData+xml"/>
  <Override PartName="/ppt/diagrams/layout209.xml" ContentType="application/vnd.openxmlformats-officedocument.drawingml.diagramLayout+xml"/>
  <Override PartName="/ppt/diagrams/quickStyle209.xml" ContentType="application/vnd.openxmlformats-officedocument.drawingml.diagramStyle+xml"/>
  <Override PartName="/ppt/diagrams/colors209.xml" ContentType="application/vnd.openxmlformats-officedocument.drawingml.diagramColors+xml"/>
  <Override PartName="/ppt/diagrams/drawing209.xml" ContentType="application/vnd.ms-office.drawingml.diagramDrawing+xml"/>
  <Override PartName="/ppt/notesSlides/notesSlide184.xml" ContentType="application/vnd.openxmlformats-officedocument.presentationml.notesSlide+xml"/>
  <Override PartName="/ppt/diagrams/data210.xml" ContentType="application/vnd.openxmlformats-officedocument.drawingml.diagramData+xml"/>
  <Override PartName="/ppt/diagrams/layout210.xml" ContentType="application/vnd.openxmlformats-officedocument.drawingml.diagramLayout+xml"/>
  <Override PartName="/ppt/diagrams/quickStyle210.xml" ContentType="application/vnd.openxmlformats-officedocument.drawingml.diagramStyle+xml"/>
  <Override PartName="/ppt/diagrams/colors210.xml" ContentType="application/vnd.openxmlformats-officedocument.drawingml.diagramColors+xml"/>
  <Override PartName="/ppt/diagrams/drawing210.xml" ContentType="application/vnd.ms-office.drawingml.diagramDrawing+xml"/>
  <Override PartName="/ppt/notesSlides/notesSlide185.xml" ContentType="application/vnd.openxmlformats-officedocument.presentationml.notesSlide+xml"/>
  <Override PartName="/ppt/diagrams/data211.xml" ContentType="application/vnd.openxmlformats-officedocument.drawingml.diagramData+xml"/>
  <Override PartName="/ppt/diagrams/layout211.xml" ContentType="application/vnd.openxmlformats-officedocument.drawingml.diagramLayout+xml"/>
  <Override PartName="/ppt/diagrams/quickStyle211.xml" ContentType="application/vnd.openxmlformats-officedocument.drawingml.diagramStyle+xml"/>
  <Override PartName="/ppt/diagrams/colors211.xml" ContentType="application/vnd.openxmlformats-officedocument.drawingml.diagramColors+xml"/>
  <Override PartName="/ppt/diagrams/drawing211.xml" ContentType="application/vnd.ms-office.drawingml.diagramDrawing+xml"/>
  <Override PartName="/ppt/notesSlides/notesSlide186.xml" ContentType="application/vnd.openxmlformats-officedocument.presentationml.notesSlide+xml"/>
  <Override PartName="/ppt/diagrams/data212.xml" ContentType="application/vnd.openxmlformats-officedocument.drawingml.diagramData+xml"/>
  <Override PartName="/ppt/diagrams/layout212.xml" ContentType="application/vnd.openxmlformats-officedocument.drawingml.diagramLayout+xml"/>
  <Override PartName="/ppt/diagrams/quickStyle212.xml" ContentType="application/vnd.openxmlformats-officedocument.drawingml.diagramStyle+xml"/>
  <Override PartName="/ppt/diagrams/colors212.xml" ContentType="application/vnd.openxmlformats-officedocument.drawingml.diagramColors+xml"/>
  <Override PartName="/ppt/diagrams/drawing212.xml" ContentType="application/vnd.ms-office.drawingml.diagramDrawing+xml"/>
  <Override PartName="/ppt/notesSlides/notesSlide187.xml" ContentType="application/vnd.openxmlformats-officedocument.presentationml.notesSlide+xml"/>
  <Override PartName="/ppt/diagrams/data213.xml" ContentType="application/vnd.openxmlformats-officedocument.drawingml.diagramData+xml"/>
  <Override PartName="/ppt/diagrams/layout213.xml" ContentType="application/vnd.openxmlformats-officedocument.drawingml.diagramLayout+xml"/>
  <Override PartName="/ppt/diagrams/quickStyle213.xml" ContentType="application/vnd.openxmlformats-officedocument.drawingml.diagramStyle+xml"/>
  <Override PartName="/ppt/diagrams/colors213.xml" ContentType="application/vnd.openxmlformats-officedocument.drawingml.diagramColors+xml"/>
  <Override PartName="/ppt/diagrams/drawing213.xml" ContentType="application/vnd.ms-office.drawingml.diagramDrawing+xml"/>
  <Override PartName="/ppt/notesSlides/notesSlide188.xml" ContentType="application/vnd.openxmlformats-officedocument.presentationml.notesSlide+xml"/>
  <Override PartName="/ppt/diagrams/data214.xml" ContentType="application/vnd.openxmlformats-officedocument.drawingml.diagramData+xml"/>
  <Override PartName="/ppt/diagrams/layout214.xml" ContentType="application/vnd.openxmlformats-officedocument.drawingml.diagramLayout+xml"/>
  <Override PartName="/ppt/diagrams/quickStyle214.xml" ContentType="application/vnd.openxmlformats-officedocument.drawingml.diagramStyle+xml"/>
  <Override PartName="/ppt/diagrams/colors214.xml" ContentType="application/vnd.openxmlformats-officedocument.drawingml.diagramColors+xml"/>
  <Override PartName="/ppt/diagrams/drawing214.xml" ContentType="application/vnd.ms-office.drawingml.diagramDrawing+xml"/>
  <Override PartName="/ppt/notesSlides/notesSlide189.xml" ContentType="application/vnd.openxmlformats-officedocument.presentationml.notesSlide+xml"/>
  <Override PartName="/ppt/diagrams/data215.xml" ContentType="application/vnd.openxmlformats-officedocument.drawingml.diagramData+xml"/>
  <Override PartName="/ppt/diagrams/layout215.xml" ContentType="application/vnd.openxmlformats-officedocument.drawingml.diagramLayout+xml"/>
  <Override PartName="/ppt/diagrams/quickStyle215.xml" ContentType="application/vnd.openxmlformats-officedocument.drawingml.diagramStyle+xml"/>
  <Override PartName="/ppt/diagrams/colors215.xml" ContentType="application/vnd.openxmlformats-officedocument.drawingml.diagramColors+xml"/>
  <Override PartName="/ppt/diagrams/drawing215.xml" ContentType="application/vnd.ms-office.drawingml.diagramDrawing+xml"/>
  <Override PartName="/ppt/notesSlides/notesSlide190.xml" ContentType="application/vnd.openxmlformats-officedocument.presentationml.notesSlide+xml"/>
  <Override PartName="/ppt/diagrams/data216.xml" ContentType="application/vnd.openxmlformats-officedocument.drawingml.diagramData+xml"/>
  <Override PartName="/ppt/diagrams/layout216.xml" ContentType="application/vnd.openxmlformats-officedocument.drawingml.diagramLayout+xml"/>
  <Override PartName="/ppt/diagrams/quickStyle216.xml" ContentType="application/vnd.openxmlformats-officedocument.drawingml.diagramStyle+xml"/>
  <Override PartName="/ppt/diagrams/colors216.xml" ContentType="application/vnd.openxmlformats-officedocument.drawingml.diagramColors+xml"/>
  <Override PartName="/ppt/diagrams/drawing216.xml" ContentType="application/vnd.ms-office.drawingml.diagramDrawing+xml"/>
  <Override PartName="/ppt/notesSlides/notesSlide191.xml" ContentType="application/vnd.openxmlformats-officedocument.presentationml.notesSlide+xml"/>
  <Override PartName="/ppt/diagrams/data217.xml" ContentType="application/vnd.openxmlformats-officedocument.drawingml.diagramData+xml"/>
  <Override PartName="/ppt/diagrams/layout217.xml" ContentType="application/vnd.openxmlformats-officedocument.drawingml.diagramLayout+xml"/>
  <Override PartName="/ppt/diagrams/quickStyle217.xml" ContentType="application/vnd.openxmlformats-officedocument.drawingml.diagramStyle+xml"/>
  <Override PartName="/ppt/diagrams/colors217.xml" ContentType="application/vnd.openxmlformats-officedocument.drawingml.diagramColors+xml"/>
  <Override PartName="/ppt/diagrams/drawing217.xml" ContentType="application/vnd.ms-office.drawingml.diagramDrawing+xml"/>
  <Override PartName="/ppt/notesSlides/notesSlide192.xml" ContentType="application/vnd.openxmlformats-officedocument.presentationml.notesSlide+xml"/>
  <Override PartName="/ppt/diagrams/data218.xml" ContentType="application/vnd.openxmlformats-officedocument.drawingml.diagramData+xml"/>
  <Override PartName="/ppt/diagrams/layout218.xml" ContentType="application/vnd.openxmlformats-officedocument.drawingml.diagramLayout+xml"/>
  <Override PartName="/ppt/diagrams/quickStyle218.xml" ContentType="application/vnd.openxmlformats-officedocument.drawingml.diagramStyle+xml"/>
  <Override PartName="/ppt/diagrams/colors218.xml" ContentType="application/vnd.openxmlformats-officedocument.drawingml.diagramColors+xml"/>
  <Override PartName="/ppt/diagrams/drawing218.xml" ContentType="application/vnd.ms-office.drawingml.diagramDrawing+xml"/>
  <Override PartName="/ppt/notesSlides/notesSlide193.xml" ContentType="application/vnd.openxmlformats-officedocument.presentationml.notesSlide+xml"/>
  <Override PartName="/ppt/diagrams/data219.xml" ContentType="application/vnd.openxmlformats-officedocument.drawingml.diagramData+xml"/>
  <Override PartName="/ppt/diagrams/layout219.xml" ContentType="application/vnd.openxmlformats-officedocument.drawingml.diagramLayout+xml"/>
  <Override PartName="/ppt/diagrams/quickStyle219.xml" ContentType="application/vnd.openxmlformats-officedocument.drawingml.diagramStyle+xml"/>
  <Override PartName="/ppt/diagrams/colors219.xml" ContentType="application/vnd.openxmlformats-officedocument.drawingml.diagramColors+xml"/>
  <Override PartName="/ppt/diagrams/drawing219.xml" ContentType="application/vnd.ms-office.drawingml.diagramDrawing+xml"/>
  <Override PartName="/ppt/notesSlides/notesSlide194.xml" ContentType="application/vnd.openxmlformats-officedocument.presentationml.notesSlide+xml"/>
  <Override PartName="/ppt/diagrams/data220.xml" ContentType="application/vnd.openxmlformats-officedocument.drawingml.diagramData+xml"/>
  <Override PartName="/ppt/diagrams/layout220.xml" ContentType="application/vnd.openxmlformats-officedocument.drawingml.diagramLayout+xml"/>
  <Override PartName="/ppt/diagrams/quickStyle220.xml" ContentType="application/vnd.openxmlformats-officedocument.drawingml.diagramStyle+xml"/>
  <Override PartName="/ppt/diagrams/colors220.xml" ContentType="application/vnd.openxmlformats-officedocument.drawingml.diagramColors+xml"/>
  <Override PartName="/ppt/diagrams/drawing220.xml" ContentType="application/vnd.ms-office.drawingml.diagramDrawing+xml"/>
  <Override PartName="/ppt/notesSlides/notesSlide195.xml" ContentType="application/vnd.openxmlformats-officedocument.presentationml.notesSlide+xml"/>
  <Override PartName="/ppt/diagrams/data221.xml" ContentType="application/vnd.openxmlformats-officedocument.drawingml.diagramData+xml"/>
  <Override PartName="/ppt/diagrams/layout221.xml" ContentType="application/vnd.openxmlformats-officedocument.drawingml.diagramLayout+xml"/>
  <Override PartName="/ppt/diagrams/quickStyle221.xml" ContentType="application/vnd.openxmlformats-officedocument.drawingml.diagramStyle+xml"/>
  <Override PartName="/ppt/diagrams/colors221.xml" ContentType="application/vnd.openxmlformats-officedocument.drawingml.diagramColors+xml"/>
  <Override PartName="/ppt/diagrams/drawing221.xml" ContentType="application/vnd.ms-office.drawingml.diagramDrawing+xml"/>
  <Override PartName="/ppt/notesSlides/notesSlide196.xml" ContentType="application/vnd.openxmlformats-officedocument.presentationml.notesSlide+xml"/>
  <Override PartName="/ppt/diagrams/data222.xml" ContentType="application/vnd.openxmlformats-officedocument.drawingml.diagramData+xml"/>
  <Override PartName="/ppt/diagrams/layout222.xml" ContentType="application/vnd.openxmlformats-officedocument.drawingml.diagramLayout+xml"/>
  <Override PartName="/ppt/diagrams/quickStyle222.xml" ContentType="application/vnd.openxmlformats-officedocument.drawingml.diagramStyle+xml"/>
  <Override PartName="/ppt/diagrams/colors222.xml" ContentType="application/vnd.openxmlformats-officedocument.drawingml.diagramColors+xml"/>
  <Override PartName="/ppt/diagrams/drawing222.xml" ContentType="application/vnd.ms-office.drawingml.diagramDrawing+xml"/>
  <Override PartName="/ppt/notesSlides/notesSlide197.xml" ContentType="application/vnd.openxmlformats-officedocument.presentationml.notesSlide+xml"/>
  <Override PartName="/ppt/diagrams/data223.xml" ContentType="application/vnd.openxmlformats-officedocument.drawingml.diagramData+xml"/>
  <Override PartName="/ppt/diagrams/layout223.xml" ContentType="application/vnd.openxmlformats-officedocument.drawingml.diagramLayout+xml"/>
  <Override PartName="/ppt/diagrams/quickStyle223.xml" ContentType="application/vnd.openxmlformats-officedocument.drawingml.diagramStyle+xml"/>
  <Override PartName="/ppt/diagrams/colors223.xml" ContentType="application/vnd.openxmlformats-officedocument.drawingml.diagramColors+xml"/>
  <Override PartName="/ppt/diagrams/drawing223.xml" ContentType="application/vnd.ms-office.drawingml.diagramDrawing+xml"/>
  <Override PartName="/ppt/notesSlides/notesSlide198.xml" ContentType="application/vnd.openxmlformats-officedocument.presentationml.notesSlide+xml"/>
  <Override PartName="/ppt/diagrams/data224.xml" ContentType="application/vnd.openxmlformats-officedocument.drawingml.diagramData+xml"/>
  <Override PartName="/ppt/diagrams/layout224.xml" ContentType="application/vnd.openxmlformats-officedocument.drawingml.diagramLayout+xml"/>
  <Override PartName="/ppt/diagrams/quickStyle224.xml" ContentType="application/vnd.openxmlformats-officedocument.drawingml.diagramStyle+xml"/>
  <Override PartName="/ppt/diagrams/colors224.xml" ContentType="application/vnd.openxmlformats-officedocument.drawingml.diagramColors+xml"/>
  <Override PartName="/ppt/diagrams/drawing224.xml" ContentType="application/vnd.ms-office.drawingml.diagramDrawing+xml"/>
  <Override PartName="/ppt/notesSlides/notesSlide199.xml" ContentType="application/vnd.openxmlformats-officedocument.presentationml.notesSlide+xml"/>
  <Override PartName="/ppt/diagrams/data225.xml" ContentType="application/vnd.openxmlformats-officedocument.drawingml.diagramData+xml"/>
  <Override PartName="/ppt/diagrams/layout225.xml" ContentType="application/vnd.openxmlformats-officedocument.drawingml.diagramLayout+xml"/>
  <Override PartName="/ppt/diagrams/quickStyle225.xml" ContentType="application/vnd.openxmlformats-officedocument.drawingml.diagramStyle+xml"/>
  <Override PartName="/ppt/diagrams/colors225.xml" ContentType="application/vnd.openxmlformats-officedocument.drawingml.diagramColors+xml"/>
  <Override PartName="/ppt/diagrams/drawing225.xml" ContentType="application/vnd.ms-office.drawingml.diagramDrawing+xml"/>
  <Override PartName="/ppt/notesSlides/notesSlide200.xml" ContentType="application/vnd.openxmlformats-officedocument.presentationml.notesSlide+xml"/>
  <Override PartName="/ppt/diagrams/data226.xml" ContentType="application/vnd.openxmlformats-officedocument.drawingml.diagramData+xml"/>
  <Override PartName="/ppt/diagrams/layout226.xml" ContentType="application/vnd.openxmlformats-officedocument.drawingml.diagramLayout+xml"/>
  <Override PartName="/ppt/diagrams/quickStyle226.xml" ContentType="application/vnd.openxmlformats-officedocument.drawingml.diagramStyle+xml"/>
  <Override PartName="/ppt/diagrams/colors226.xml" ContentType="application/vnd.openxmlformats-officedocument.drawingml.diagramColors+xml"/>
  <Override PartName="/ppt/diagrams/drawing226.xml" ContentType="application/vnd.ms-office.drawingml.diagramDrawing+xml"/>
  <Override PartName="/ppt/diagrams/data227.xml" ContentType="application/vnd.openxmlformats-officedocument.drawingml.diagramData+xml"/>
  <Override PartName="/ppt/diagrams/layout227.xml" ContentType="application/vnd.openxmlformats-officedocument.drawingml.diagramLayout+xml"/>
  <Override PartName="/ppt/diagrams/quickStyle227.xml" ContentType="application/vnd.openxmlformats-officedocument.drawingml.diagramStyle+xml"/>
  <Override PartName="/ppt/diagrams/colors227.xml" ContentType="application/vnd.openxmlformats-officedocument.drawingml.diagramColors+xml"/>
  <Override PartName="/ppt/diagrams/drawing227.xml" ContentType="application/vnd.ms-office.drawingml.diagramDrawing+xml"/>
  <Override PartName="/ppt/notesSlides/notesSlide201.xml" ContentType="application/vnd.openxmlformats-officedocument.presentationml.notesSlide+xml"/>
  <Override PartName="/ppt/diagrams/data228.xml" ContentType="application/vnd.openxmlformats-officedocument.drawingml.diagramData+xml"/>
  <Override PartName="/ppt/diagrams/layout228.xml" ContentType="application/vnd.openxmlformats-officedocument.drawingml.diagramLayout+xml"/>
  <Override PartName="/ppt/diagrams/quickStyle228.xml" ContentType="application/vnd.openxmlformats-officedocument.drawingml.diagramStyle+xml"/>
  <Override PartName="/ppt/diagrams/colors228.xml" ContentType="application/vnd.openxmlformats-officedocument.drawingml.diagramColors+xml"/>
  <Override PartName="/ppt/diagrams/drawing228.xml" ContentType="application/vnd.ms-office.drawingml.diagramDrawing+xml"/>
  <Override PartName="/ppt/notesSlides/notesSlide202.xml" ContentType="application/vnd.openxmlformats-officedocument.presentationml.notesSlide+xml"/>
  <Override PartName="/ppt/diagrams/data229.xml" ContentType="application/vnd.openxmlformats-officedocument.drawingml.diagramData+xml"/>
  <Override PartName="/ppt/diagrams/layout229.xml" ContentType="application/vnd.openxmlformats-officedocument.drawingml.diagramLayout+xml"/>
  <Override PartName="/ppt/diagrams/quickStyle229.xml" ContentType="application/vnd.openxmlformats-officedocument.drawingml.diagramStyle+xml"/>
  <Override PartName="/ppt/diagrams/colors229.xml" ContentType="application/vnd.openxmlformats-officedocument.drawingml.diagramColors+xml"/>
  <Override PartName="/ppt/diagrams/drawing229.xml" ContentType="application/vnd.ms-office.drawingml.diagramDrawing+xml"/>
  <Override PartName="/ppt/notesSlides/notesSlide203.xml" ContentType="application/vnd.openxmlformats-officedocument.presentationml.notesSlide+xml"/>
  <Override PartName="/ppt/diagrams/data230.xml" ContentType="application/vnd.openxmlformats-officedocument.drawingml.diagramData+xml"/>
  <Override PartName="/ppt/diagrams/layout230.xml" ContentType="application/vnd.openxmlformats-officedocument.drawingml.diagramLayout+xml"/>
  <Override PartName="/ppt/diagrams/quickStyle230.xml" ContentType="application/vnd.openxmlformats-officedocument.drawingml.diagramStyle+xml"/>
  <Override PartName="/ppt/diagrams/colors230.xml" ContentType="application/vnd.openxmlformats-officedocument.drawingml.diagramColors+xml"/>
  <Override PartName="/ppt/diagrams/drawing230.xml" ContentType="application/vnd.ms-office.drawingml.diagramDrawing+xml"/>
  <Override PartName="/ppt/notesSlides/notesSlide204.xml" ContentType="application/vnd.openxmlformats-officedocument.presentationml.notesSlide+xml"/>
  <Override PartName="/ppt/diagrams/data231.xml" ContentType="application/vnd.openxmlformats-officedocument.drawingml.diagramData+xml"/>
  <Override PartName="/ppt/diagrams/layout231.xml" ContentType="application/vnd.openxmlformats-officedocument.drawingml.diagramLayout+xml"/>
  <Override PartName="/ppt/diagrams/quickStyle231.xml" ContentType="application/vnd.openxmlformats-officedocument.drawingml.diagramStyle+xml"/>
  <Override PartName="/ppt/diagrams/colors231.xml" ContentType="application/vnd.openxmlformats-officedocument.drawingml.diagramColors+xml"/>
  <Override PartName="/ppt/diagrams/drawing231.xml" ContentType="application/vnd.ms-office.drawingml.diagramDrawing+xml"/>
  <Override PartName="/ppt/notesSlides/notesSlide205.xml" ContentType="application/vnd.openxmlformats-officedocument.presentationml.notesSlide+xml"/>
  <Override PartName="/ppt/diagrams/data232.xml" ContentType="application/vnd.openxmlformats-officedocument.drawingml.diagramData+xml"/>
  <Override PartName="/ppt/diagrams/layout232.xml" ContentType="application/vnd.openxmlformats-officedocument.drawingml.diagramLayout+xml"/>
  <Override PartName="/ppt/diagrams/quickStyle232.xml" ContentType="application/vnd.openxmlformats-officedocument.drawingml.diagramStyle+xml"/>
  <Override PartName="/ppt/diagrams/colors232.xml" ContentType="application/vnd.openxmlformats-officedocument.drawingml.diagramColors+xml"/>
  <Override PartName="/ppt/diagrams/drawing232.xml" ContentType="application/vnd.ms-office.drawingml.diagramDrawing+xml"/>
  <Override PartName="/ppt/notesSlides/notesSlide206.xml" ContentType="application/vnd.openxmlformats-officedocument.presentationml.notesSlide+xml"/>
  <Override PartName="/ppt/diagrams/data233.xml" ContentType="application/vnd.openxmlformats-officedocument.drawingml.diagramData+xml"/>
  <Override PartName="/ppt/diagrams/layout233.xml" ContentType="application/vnd.openxmlformats-officedocument.drawingml.diagramLayout+xml"/>
  <Override PartName="/ppt/diagrams/quickStyle233.xml" ContentType="application/vnd.openxmlformats-officedocument.drawingml.diagramStyle+xml"/>
  <Override PartName="/ppt/diagrams/colors233.xml" ContentType="application/vnd.openxmlformats-officedocument.drawingml.diagramColors+xml"/>
  <Override PartName="/ppt/diagrams/drawing233.xml" ContentType="application/vnd.ms-office.drawingml.diagramDrawing+xml"/>
  <Override PartName="/ppt/notesSlides/notesSlide207.xml" ContentType="application/vnd.openxmlformats-officedocument.presentationml.notesSlide+xml"/>
  <Override PartName="/ppt/diagrams/data234.xml" ContentType="application/vnd.openxmlformats-officedocument.drawingml.diagramData+xml"/>
  <Override PartName="/ppt/diagrams/layout234.xml" ContentType="application/vnd.openxmlformats-officedocument.drawingml.diagramLayout+xml"/>
  <Override PartName="/ppt/diagrams/quickStyle234.xml" ContentType="application/vnd.openxmlformats-officedocument.drawingml.diagramStyle+xml"/>
  <Override PartName="/ppt/diagrams/colors234.xml" ContentType="application/vnd.openxmlformats-officedocument.drawingml.diagramColors+xml"/>
  <Override PartName="/ppt/diagrams/drawing234.xml" ContentType="application/vnd.ms-office.drawingml.diagramDrawing+xml"/>
  <Override PartName="/ppt/notesSlides/notesSlide208.xml" ContentType="application/vnd.openxmlformats-officedocument.presentationml.notesSlide+xml"/>
  <Override PartName="/ppt/diagrams/data235.xml" ContentType="application/vnd.openxmlformats-officedocument.drawingml.diagramData+xml"/>
  <Override PartName="/ppt/diagrams/layout235.xml" ContentType="application/vnd.openxmlformats-officedocument.drawingml.diagramLayout+xml"/>
  <Override PartName="/ppt/diagrams/quickStyle235.xml" ContentType="application/vnd.openxmlformats-officedocument.drawingml.diagramStyle+xml"/>
  <Override PartName="/ppt/diagrams/colors235.xml" ContentType="application/vnd.openxmlformats-officedocument.drawingml.diagramColors+xml"/>
  <Override PartName="/ppt/diagrams/drawing235.xml" ContentType="application/vnd.ms-office.drawingml.diagramDrawing+xml"/>
  <Override PartName="/ppt/notesSlides/notesSlide209.xml" ContentType="application/vnd.openxmlformats-officedocument.presentationml.notesSlide+xml"/>
  <Override PartName="/ppt/diagrams/data236.xml" ContentType="application/vnd.openxmlformats-officedocument.drawingml.diagramData+xml"/>
  <Override PartName="/ppt/diagrams/layout236.xml" ContentType="application/vnd.openxmlformats-officedocument.drawingml.diagramLayout+xml"/>
  <Override PartName="/ppt/diagrams/quickStyle236.xml" ContentType="application/vnd.openxmlformats-officedocument.drawingml.diagramStyle+xml"/>
  <Override PartName="/ppt/diagrams/colors236.xml" ContentType="application/vnd.openxmlformats-officedocument.drawingml.diagramColors+xml"/>
  <Override PartName="/ppt/diagrams/drawing236.xml" ContentType="application/vnd.ms-office.drawingml.diagramDrawing+xml"/>
  <Override PartName="/ppt/notesSlides/notesSlide210.xml" ContentType="application/vnd.openxmlformats-officedocument.presentationml.notesSlide+xml"/>
  <Override PartName="/ppt/diagrams/data237.xml" ContentType="application/vnd.openxmlformats-officedocument.drawingml.diagramData+xml"/>
  <Override PartName="/ppt/diagrams/layout237.xml" ContentType="application/vnd.openxmlformats-officedocument.drawingml.diagramLayout+xml"/>
  <Override PartName="/ppt/diagrams/quickStyle237.xml" ContentType="application/vnd.openxmlformats-officedocument.drawingml.diagramStyle+xml"/>
  <Override PartName="/ppt/diagrams/colors237.xml" ContentType="application/vnd.openxmlformats-officedocument.drawingml.diagramColors+xml"/>
  <Override PartName="/ppt/diagrams/drawing237.xml" ContentType="application/vnd.ms-office.drawingml.diagramDrawing+xml"/>
  <Override PartName="/ppt/notesSlides/notesSlide211.xml" ContentType="application/vnd.openxmlformats-officedocument.presentationml.notesSlide+xml"/>
  <Override PartName="/ppt/diagrams/data238.xml" ContentType="application/vnd.openxmlformats-officedocument.drawingml.diagramData+xml"/>
  <Override PartName="/ppt/diagrams/layout238.xml" ContentType="application/vnd.openxmlformats-officedocument.drawingml.diagramLayout+xml"/>
  <Override PartName="/ppt/diagrams/quickStyle238.xml" ContentType="application/vnd.openxmlformats-officedocument.drawingml.diagramStyle+xml"/>
  <Override PartName="/ppt/diagrams/colors238.xml" ContentType="application/vnd.openxmlformats-officedocument.drawingml.diagramColors+xml"/>
  <Override PartName="/ppt/diagrams/drawing238.xml" ContentType="application/vnd.ms-office.drawingml.diagramDrawing+xml"/>
  <Override PartName="/ppt/notesSlides/notesSlide212.xml" ContentType="application/vnd.openxmlformats-officedocument.presentationml.notesSlide+xml"/>
  <Override PartName="/ppt/diagrams/data239.xml" ContentType="application/vnd.openxmlformats-officedocument.drawingml.diagramData+xml"/>
  <Override PartName="/ppt/diagrams/layout239.xml" ContentType="application/vnd.openxmlformats-officedocument.drawingml.diagramLayout+xml"/>
  <Override PartName="/ppt/diagrams/quickStyle239.xml" ContentType="application/vnd.openxmlformats-officedocument.drawingml.diagramStyle+xml"/>
  <Override PartName="/ppt/diagrams/colors239.xml" ContentType="application/vnd.openxmlformats-officedocument.drawingml.diagramColors+xml"/>
  <Override PartName="/ppt/diagrams/drawing239.xml" ContentType="application/vnd.ms-office.drawingml.diagramDrawing+xml"/>
  <Override PartName="/ppt/notesSlides/notesSlide213.xml" ContentType="application/vnd.openxmlformats-officedocument.presentationml.notesSlide+xml"/>
  <Override PartName="/ppt/diagrams/data240.xml" ContentType="application/vnd.openxmlformats-officedocument.drawingml.diagramData+xml"/>
  <Override PartName="/ppt/diagrams/layout240.xml" ContentType="application/vnd.openxmlformats-officedocument.drawingml.diagramLayout+xml"/>
  <Override PartName="/ppt/diagrams/quickStyle240.xml" ContentType="application/vnd.openxmlformats-officedocument.drawingml.diagramStyle+xml"/>
  <Override PartName="/ppt/diagrams/colors240.xml" ContentType="application/vnd.openxmlformats-officedocument.drawingml.diagramColors+xml"/>
  <Override PartName="/ppt/diagrams/drawing240.xml" ContentType="application/vnd.ms-office.drawingml.diagramDrawing+xml"/>
  <Override PartName="/ppt/notesSlides/notesSlide214.xml" ContentType="application/vnd.openxmlformats-officedocument.presentationml.notesSlide+xml"/>
  <Override PartName="/ppt/diagrams/data241.xml" ContentType="application/vnd.openxmlformats-officedocument.drawingml.diagramData+xml"/>
  <Override PartName="/ppt/diagrams/layout241.xml" ContentType="application/vnd.openxmlformats-officedocument.drawingml.diagramLayout+xml"/>
  <Override PartName="/ppt/diagrams/quickStyle241.xml" ContentType="application/vnd.openxmlformats-officedocument.drawingml.diagramStyle+xml"/>
  <Override PartName="/ppt/diagrams/colors241.xml" ContentType="application/vnd.openxmlformats-officedocument.drawingml.diagramColors+xml"/>
  <Override PartName="/ppt/diagrams/drawing241.xml" ContentType="application/vnd.ms-office.drawingml.diagramDrawing+xml"/>
  <Override PartName="/ppt/notesSlides/notesSlide215.xml" ContentType="application/vnd.openxmlformats-officedocument.presentationml.notesSlide+xml"/>
  <Override PartName="/ppt/diagrams/data242.xml" ContentType="application/vnd.openxmlformats-officedocument.drawingml.diagramData+xml"/>
  <Override PartName="/ppt/diagrams/layout242.xml" ContentType="application/vnd.openxmlformats-officedocument.drawingml.diagramLayout+xml"/>
  <Override PartName="/ppt/diagrams/quickStyle242.xml" ContentType="application/vnd.openxmlformats-officedocument.drawingml.diagramStyle+xml"/>
  <Override PartName="/ppt/diagrams/colors242.xml" ContentType="application/vnd.openxmlformats-officedocument.drawingml.diagramColors+xml"/>
  <Override PartName="/ppt/diagrams/drawing242.xml" ContentType="application/vnd.ms-office.drawingml.diagramDrawing+xml"/>
  <Override PartName="/ppt/notesSlides/notesSlide216.xml" ContentType="application/vnd.openxmlformats-officedocument.presentationml.notesSlide+xml"/>
  <Override PartName="/ppt/diagrams/data243.xml" ContentType="application/vnd.openxmlformats-officedocument.drawingml.diagramData+xml"/>
  <Override PartName="/ppt/diagrams/layout243.xml" ContentType="application/vnd.openxmlformats-officedocument.drawingml.diagramLayout+xml"/>
  <Override PartName="/ppt/diagrams/quickStyle243.xml" ContentType="application/vnd.openxmlformats-officedocument.drawingml.diagramStyle+xml"/>
  <Override PartName="/ppt/diagrams/colors243.xml" ContentType="application/vnd.openxmlformats-officedocument.drawingml.diagramColors+xml"/>
  <Override PartName="/ppt/diagrams/drawing243.xml" ContentType="application/vnd.ms-office.drawingml.diagramDrawing+xml"/>
  <Override PartName="/ppt/notesSlides/notesSlide217.xml" ContentType="application/vnd.openxmlformats-officedocument.presentationml.notesSlide+xml"/>
  <Override PartName="/ppt/diagrams/data244.xml" ContentType="application/vnd.openxmlformats-officedocument.drawingml.diagramData+xml"/>
  <Override PartName="/ppt/diagrams/layout244.xml" ContentType="application/vnd.openxmlformats-officedocument.drawingml.diagramLayout+xml"/>
  <Override PartName="/ppt/diagrams/quickStyle244.xml" ContentType="application/vnd.openxmlformats-officedocument.drawingml.diagramStyle+xml"/>
  <Override PartName="/ppt/diagrams/colors244.xml" ContentType="application/vnd.openxmlformats-officedocument.drawingml.diagramColors+xml"/>
  <Override PartName="/ppt/diagrams/drawing244.xml" ContentType="application/vnd.ms-office.drawingml.diagramDrawing+xml"/>
  <Override PartName="/ppt/notesSlides/notesSlide218.xml" ContentType="application/vnd.openxmlformats-officedocument.presentationml.notesSlide+xml"/>
  <Override PartName="/ppt/diagrams/data245.xml" ContentType="application/vnd.openxmlformats-officedocument.drawingml.diagramData+xml"/>
  <Override PartName="/ppt/diagrams/layout245.xml" ContentType="application/vnd.openxmlformats-officedocument.drawingml.diagramLayout+xml"/>
  <Override PartName="/ppt/diagrams/quickStyle245.xml" ContentType="application/vnd.openxmlformats-officedocument.drawingml.diagramStyle+xml"/>
  <Override PartName="/ppt/diagrams/colors245.xml" ContentType="application/vnd.openxmlformats-officedocument.drawingml.diagramColors+xml"/>
  <Override PartName="/ppt/diagrams/drawing245.xml" ContentType="application/vnd.ms-office.drawingml.diagramDrawing+xml"/>
  <Override PartName="/ppt/notesSlides/notesSlide219.xml" ContentType="application/vnd.openxmlformats-officedocument.presentationml.notesSlide+xml"/>
  <Override PartName="/ppt/diagrams/data246.xml" ContentType="application/vnd.openxmlformats-officedocument.drawingml.diagramData+xml"/>
  <Override PartName="/ppt/diagrams/layout246.xml" ContentType="application/vnd.openxmlformats-officedocument.drawingml.diagramLayout+xml"/>
  <Override PartName="/ppt/diagrams/quickStyle246.xml" ContentType="application/vnd.openxmlformats-officedocument.drawingml.diagramStyle+xml"/>
  <Override PartName="/ppt/diagrams/colors246.xml" ContentType="application/vnd.openxmlformats-officedocument.drawingml.diagramColors+xml"/>
  <Override PartName="/ppt/diagrams/drawing246.xml" ContentType="application/vnd.ms-office.drawingml.diagramDrawing+xml"/>
  <Override PartName="/ppt/notesSlides/notesSlide220.xml" ContentType="application/vnd.openxmlformats-officedocument.presentationml.notesSlide+xml"/>
  <Override PartName="/ppt/diagrams/data247.xml" ContentType="application/vnd.openxmlformats-officedocument.drawingml.diagramData+xml"/>
  <Override PartName="/ppt/diagrams/layout247.xml" ContentType="application/vnd.openxmlformats-officedocument.drawingml.diagramLayout+xml"/>
  <Override PartName="/ppt/diagrams/quickStyle247.xml" ContentType="application/vnd.openxmlformats-officedocument.drawingml.diagramStyle+xml"/>
  <Override PartName="/ppt/diagrams/colors247.xml" ContentType="application/vnd.openxmlformats-officedocument.drawingml.diagramColors+xml"/>
  <Override PartName="/ppt/diagrams/drawing247.xml" ContentType="application/vnd.ms-office.drawingml.diagramDrawing+xml"/>
  <Override PartName="/ppt/notesSlides/notesSlide221.xml" ContentType="application/vnd.openxmlformats-officedocument.presentationml.notesSlide+xml"/>
  <Override PartName="/ppt/diagrams/data248.xml" ContentType="application/vnd.openxmlformats-officedocument.drawingml.diagramData+xml"/>
  <Override PartName="/ppt/diagrams/layout248.xml" ContentType="application/vnd.openxmlformats-officedocument.drawingml.diagramLayout+xml"/>
  <Override PartName="/ppt/diagrams/quickStyle248.xml" ContentType="application/vnd.openxmlformats-officedocument.drawingml.diagramStyle+xml"/>
  <Override PartName="/ppt/diagrams/colors248.xml" ContentType="application/vnd.openxmlformats-officedocument.drawingml.diagramColors+xml"/>
  <Override PartName="/ppt/diagrams/drawing248.xml" ContentType="application/vnd.ms-office.drawingml.diagramDrawing+xml"/>
  <Override PartName="/ppt/notesSlides/notesSlide222.xml" ContentType="application/vnd.openxmlformats-officedocument.presentationml.notesSlide+xml"/>
  <Override PartName="/ppt/diagrams/data249.xml" ContentType="application/vnd.openxmlformats-officedocument.drawingml.diagramData+xml"/>
  <Override PartName="/ppt/diagrams/layout249.xml" ContentType="application/vnd.openxmlformats-officedocument.drawingml.diagramLayout+xml"/>
  <Override PartName="/ppt/diagrams/quickStyle249.xml" ContentType="application/vnd.openxmlformats-officedocument.drawingml.diagramStyle+xml"/>
  <Override PartName="/ppt/diagrams/colors249.xml" ContentType="application/vnd.openxmlformats-officedocument.drawingml.diagramColors+xml"/>
  <Override PartName="/ppt/diagrams/drawing249.xml" ContentType="application/vnd.ms-office.drawingml.diagramDrawing+xml"/>
  <Override PartName="/ppt/notesSlides/notesSlide223.xml" ContentType="application/vnd.openxmlformats-officedocument.presentationml.notesSlide+xml"/>
  <Override PartName="/ppt/diagrams/data250.xml" ContentType="application/vnd.openxmlformats-officedocument.drawingml.diagramData+xml"/>
  <Override PartName="/ppt/diagrams/layout250.xml" ContentType="application/vnd.openxmlformats-officedocument.drawingml.diagramLayout+xml"/>
  <Override PartName="/ppt/diagrams/quickStyle250.xml" ContentType="application/vnd.openxmlformats-officedocument.drawingml.diagramStyle+xml"/>
  <Override PartName="/ppt/diagrams/colors250.xml" ContentType="application/vnd.openxmlformats-officedocument.drawingml.diagramColors+xml"/>
  <Override PartName="/ppt/diagrams/drawing250.xml" ContentType="application/vnd.ms-office.drawingml.diagramDrawing+xml"/>
  <Override PartName="/ppt/notesSlides/notesSlide224.xml" ContentType="application/vnd.openxmlformats-officedocument.presentationml.notesSlide+xml"/>
  <Override PartName="/ppt/diagrams/data251.xml" ContentType="application/vnd.openxmlformats-officedocument.drawingml.diagramData+xml"/>
  <Override PartName="/ppt/diagrams/layout251.xml" ContentType="application/vnd.openxmlformats-officedocument.drawingml.diagramLayout+xml"/>
  <Override PartName="/ppt/diagrams/quickStyle251.xml" ContentType="application/vnd.openxmlformats-officedocument.drawingml.diagramStyle+xml"/>
  <Override PartName="/ppt/diagrams/colors251.xml" ContentType="application/vnd.openxmlformats-officedocument.drawingml.diagramColors+xml"/>
  <Override PartName="/ppt/diagrams/drawing251.xml" ContentType="application/vnd.ms-office.drawingml.diagramDrawing+xml"/>
  <Override PartName="/ppt/notesSlides/notesSlide225.xml" ContentType="application/vnd.openxmlformats-officedocument.presentationml.notesSlide+xml"/>
  <Override PartName="/ppt/diagrams/data252.xml" ContentType="application/vnd.openxmlformats-officedocument.drawingml.diagramData+xml"/>
  <Override PartName="/ppt/diagrams/layout252.xml" ContentType="application/vnd.openxmlformats-officedocument.drawingml.diagramLayout+xml"/>
  <Override PartName="/ppt/diagrams/quickStyle252.xml" ContentType="application/vnd.openxmlformats-officedocument.drawingml.diagramStyle+xml"/>
  <Override PartName="/ppt/diagrams/colors252.xml" ContentType="application/vnd.openxmlformats-officedocument.drawingml.diagramColors+xml"/>
  <Override PartName="/ppt/diagrams/drawing252.xml" ContentType="application/vnd.ms-office.drawingml.diagramDrawing+xml"/>
  <Override PartName="/ppt/notesSlides/notesSlide226.xml" ContentType="application/vnd.openxmlformats-officedocument.presentationml.notesSlide+xml"/>
  <Override PartName="/ppt/diagrams/data253.xml" ContentType="application/vnd.openxmlformats-officedocument.drawingml.diagramData+xml"/>
  <Override PartName="/ppt/diagrams/layout253.xml" ContentType="application/vnd.openxmlformats-officedocument.drawingml.diagramLayout+xml"/>
  <Override PartName="/ppt/diagrams/quickStyle253.xml" ContentType="application/vnd.openxmlformats-officedocument.drawingml.diagramStyle+xml"/>
  <Override PartName="/ppt/diagrams/colors253.xml" ContentType="application/vnd.openxmlformats-officedocument.drawingml.diagramColors+xml"/>
  <Override PartName="/ppt/diagrams/drawing253.xml" ContentType="application/vnd.ms-office.drawingml.diagramDrawing+xml"/>
  <Override PartName="/ppt/notesSlides/notesSlide227.xml" ContentType="application/vnd.openxmlformats-officedocument.presentationml.notesSlide+xml"/>
  <Override PartName="/ppt/diagrams/data254.xml" ContentType="application/vnd.openxmlformats-officedocument.drawingml.diagramData+xml"/>
  <Override PartName="/ppt/diagrams/layout254.xml" ContentType="application/vnd.openxmlformats-officedocument.drawingml.diagramLayout+xml"/>
  <Override PartName="/ppt/diagrams/quickStyle254.xml" ContentType="application/vnd.openxmlformats-officedocument.drawingml.diagramStyle+xml"/>
  <Override PartName="/ppt/diagrams/colors254.xml" ContentType="application/vnd.openxmlformats-officedocument.drawingml.diagramColors+xml"/>
  <Override PartName="/ppt/diagrams/drawing254.xml" ContentType="application/vnd.ms-office.drawingml.diagramDrawing+xml"/>
  <Override PartName="/ppt/notesSlides/notesSlide228.xml" ContentType="application/vnd.openxmlformats-officedocument.presentationml.notesSlide+xml"/>
  <Override PartName="/ppt/diagrams/data255.xml" ContentType="application/vnd.openxmlformats-officedocument.drawingml.diagramData+xml"/>
  <Override PartName="/ppt/diagrams/layout255.xml" ContentType="application/vnd.openxmlformats-officedocument.drawingml.diagramLayout+xml"/>
  <Override PartName="/ppt/diagrams/quickStyle255.xml" ContentType="application/vnd.openxmlformats-officedocument.drawingml.diagramStyle+xml"/>
  <Override PartName="/ppt/diagrams/colors255.xml" ContentType="application/vnd.openxmlformats-officedocument.drawingml.diagramColors+xml"/>
  <Override PartName="/ppt/diagrams/drawing255.xml" ContentType="application/vnd.ms-office.drawingml.diagramDrawing+xml"/>
  <Override PartName="/ppt/notesSlides/notesSlide229.xml" ContentType="application/vnd.openxmlformats-officedocument.presentationml.notesSlide+xml"/>
  <Override PartName="/ppt/diagrams/data256.xml" ContentType="application/vnd.openxmlformats-officedocument.drawingml.diagramData+xml"/>
  <Override PartName="/ppt/diagrams/layout256.xml" ContentType="application/vnd.openxmlformats-officedocument.drawingml.diagramLayout+xml"/>
  <Override PartName="/ppt/diagrams/quickStyle256.xml" ContentType="application/vnd.openxmlformats-officedocument.drawingml.diagramStyle+xml"/>
  <Override PartName="/ppt/diagrams/colors256.xml" ContentType="application/vnd.openxmlformats-officedocument.drawingml.diagramColors+xml"/>
  <Override PartName="/ppt/diagrams/drawing256.xml" ContentType="application/vnd.ms-office.drawingml.diagramDrawing+xml"/>
  <Override PartName="/ppt/notesSlides/notesSlide230.xml" ContentType="application/vnd.openxmlformats-officedocument.presentationml.notesSlide+xml"/>
  <Override PartName="/ppt/diagrams/data257.xml" ContentType="application/vnd.openxmlformats-officedocument.drawingml.diagramData+xml"/>
  <Override PartName="/ppt/diagrams/layout257.xml" ContentType="application/vnd.openxmlformats-officedocument.drawingml.diagramLayout+xml"/>
  <Override PartName="/ppt/diagrams/quickStyle257.xml" ContentType="application/vnd.openxmlformats-officedocument.drawingml.diagramStyle+xml"/>
  <Override PartName="/ppt/diagrams/colors257.xml" ContentType="application/vnd.openxmlformats-officedocument.drawingml.diagramColors+xml"/>
  <Override PartName="/ppt/diagrams/drawing257.xml" ContentType="application/vnd.ms-office.drawingml.diagramDrawing+xml"/>
  <Override PartName="/ppt/notesSlides/notesSlide231.xml" ContentType="application/vnd.openxmlformats-officedocument.presentationml.notesSlide+xml"/>
  <Override PartName="/ppt/diagrams/data258.xml" ContentType="application/vnd.openxmlformats-officedocument.drawingml.diagramData+xml"/>
  <Override PartName="/ppt/diagrams/layout258.xml" ContentType="application/vnd.openxmlformats-officedocument.drawingml.diagramLayout+xml"/>
  <Override PartName="/ppt/diagrams/quickStyle258.xml" ContentType="application/vnd.openxmlformats-officedocument.drawingml.diagramStyle+xml"/>
  <Override PartName="/ppt/diagrams/colors258.xml" ContentType="application/vnd.openxmlformats-officedocument.drawingml.diagramColors+xml"/>
  <Override PartName="/ppt/diagrams/drawing258.xml" ContentType="application/vnd.ms-office.drawingml.diagramDrawing+xml"/>
  <Override PartName="/ppt/notesSlides/notesSlide232.xml" ContentType="application/vnd.openxmlformats-officedocument.presentationml.notesSlide+xml"/>
  <Override PartName="/ppt/diagrams/data259.xml" ContentType="application/vnd.openxmlformats-officedocument.drawingml.diagramData+xml"/>
  <Override PartName="/ppt/diagrams/layout259.xml" ContentType="application/vnd.openxmlformats-officedocument.drawingml.diagramLayout+xml"/>
  <Override PartName="/ppt/diagrams/quickStyle259.xml" ContentType="application/vnd.openxmlformats-officedocument.drawingml.diagramStyle+xml"/>
  <Override PartName="/ppt/diagrams/colors259.xml" ContentType="application/vnd.openxmlformats-officedocument.drawingml.diagramColors+xml"/>
  <Override PartName="/ppt/diagrams/drawing259.xml" ContentType="application/vnd.ms-office.drawingml.diagramDrawing+xml"/>
  <Override PartName="/ppt/notesSlides/notesSlide233.xml" ContentType="application/vnd.openxmlformats-officedocument.presentationml.notesSlide+xml"/>
  <Override PartName="/ppt/diagrams/data260.xml" ContentType="application/vnd.openxmlformats-officedocument.drawingml.diagramData+xml"/>
  <Override PartName="/ppt/diagrams/layout260.xml" ContentType="application/vnd.openxmlformats-officedocument.drawingml.diagramLayout+xml"/>
  <Override PartName="/ppt/diagrams/quickStyle260.xml" ContentType="application/vnd.openxmlformats-officedocument.drawingml.diagramStyle+xml"/>
  <Override PartName="/ppt/diagrams/colors260.xml" ContentType="application/vnd.openxmlformats-officedocument.drawingml.diagramColors+xml"/>
  <Override PartName="/ppt/diagrams/drawing260.xml" ContentType="application/vnd.ms-office.drawingml.diagramDrawing+xml"/>
  <Override PartName="/ppt/notesSlides/notesSlide234.xml" ContentType="application/vnd.openxmlformats-officedocument.presentationml.notesSlide+xml"/>
  <Override PartName="/ppt/diagrams/data261.xml" ContentType="application/vnd.openxmlformats-officedocument.drawingml.diagramData+xml"/>
  <Override PartName="/ppt/diagrams/layout261.xml" ContentType="application/vnd.openxmlformats-officedocument.drawingml.diagramLayout+xml"/>
  <Override PartName="/ppt/diagrams/quickStyle261.xml" ContentType="application/vnd.openxmlformats-officedocument.drawingml.diagramStyle+xml"/>
  <Override PartName="/ppt/diagrams/colors261.xml" ContentType="application/vnd.openxmlformats-officedocument.drawingml.diagramColors+xml"/>
  <Override PartName="/ppt/diagrams/drawing261.xml" ContentType="application/vnd.ms-office.drawingml.diagramDrawing+xml"/>
  <Override PartName="/ppt/diagrams/data262.xml" ContentType="application/vnd.openxmlformats-officedocument.drawingml.diagramData+xml"/>
  <Override PartName="/ppt/diagrams/layout262.xml" ContentType="application/vnd.openxmlformats-officedocument.drawingml.diagramLayout+xml"/>
  <Override PartName="/ppt/diagrams/quickStyle262.xml" ContentType="application/vnd.openxmlformats-officedocument.drawingml.diagramStyle+xml"/>
  <Override PartName="/ppt/diagrams/colors262.xml" ContentType="application/vnd.openxmlformats-officedocument.drawingml.diagramColors+xml"/>
  <Override PartName="/ppt/diagrams/drawing262.xml" ContentType="application/vnd.ms-office.drawingml.diagramDrawing+xml"/>
  <Override PartName="/ppt/notesSlides/notesSlide235.xml" ContentType="application/vnd.openxmlformats-officedocument.presentationml.notesSlide+xml"/>
  <Override PartName="/ppt/diagrams/data263.xml" ContentType="application/vnd.openxmlformats-officedocument.drawingml.diagramData+xml"/>
  <Override PartName="/ppt/diagrams/layout263.xml" ContentType="application/vnd.openxmlformats-officedocument.drawingml.diagramLayout+xml"/>
  <Override PartName="/ppt/diagrams/quickStyle263.xml" ContentType="application/vnd.openxmlformats-officedocument.drawingml.diagramStyle+xml"/>
  <Override PartName="/ppt/diagrams/colors263.xml" ContentType="application/vnd.openxmlformats-officedocument.drawingml.diagramColors+xml"/>
  <Override PartName="/ppt/diagrams/drawing263.xml" ContentType="application/vnd.ms-office.drawingml.diagramDrawing+xml"/>
  <Override PartName="/ppt/notesSlides/notesSlide236.xml" ContentType="application/vnd.openxmlformats-officedocument.presentationml.notesSlide+xml"/>
  <Override PartName="/ppt/diagrams/data264.xml" ContentType="application/vnd.openxmlformats-officedocument.drawingml.diagramData+xml"/>
  <Override PartName="/ppt/diagrams/layout264.xml" ContentType="application/vnd.openxmlformats-officedocument.drawingml.diagramLayout+xml"/>
  <Override PartName="/ppt/diagrams/quickStyle264.xml" ContentType="application/vnd.openxmlformats-officedocument.drawingml.diagramStyle+xml"/>
  <Override PartName="/ppt/diagrams/colors264.xml" ContentType="application/vnd.openxmlformats-officedocument.drawingml.diagramColors+xml"/>
  <Override PartName="/ppt/diagrams/drawing264.xml" ContentType="application/vnd.ms-office.drawingml.diagramDrawing+xml"/>
  <Override PartName="/ppt/notesSlides/notesSlide237.xml" ContentType="application/vnd.openxmlformats-officedocument.presentationml.notesSlide+xml"/>
  <Override PartName="/ppt/diagrams/data265.xml" ContentType="application/vnd.openxmlformats-officedocument.drawingml.diagramData+xml"/>
  <Override PartName="/ppt/diagrams/layout265.xml" ContentType="application/vnd.openxmlformats-officedocument.drawingml.diagramLayout+xml"/>
  <Override PartName="/ppt/diagrams/quickStyle265.xml" ContentType="application/vnd.openxmlformats-officedocument.drawingml.diagramStyle+xml"/>
  <Override PartName="/ppt/diagrams/colors265.xml" ContentType="application/vnd.openxmlformats-officedocument.drawingml.diagramColors+xml"/>
  <Override PartName="/ppt/diagrams/drawing265.xml" ContentType="application/vnd.ms-office.drawingml.diagramDrawing+xml"/>
  <Override PartName="/ppt/notesSlides/notesSlide238.xml" ContentType="application/vnd.openxmlformats-officedocument.presentationml.notesSlide+xml"/>
  <Override PartName="/ppt/diagrams/data266.xml" ContentType="application/vnd.openxmlformats-officedocument.drawingml.diagramData+xml"/>
  <Override PartName="/ppt/diagrams/layout266.xml" ContentType="application/vnd.openxmlformats-officedocument.drawingml.diagramLayout+xml"/>
  <Override PartName="/ppt/diagrams/quickStyle266.xml" ContentType="application/vnd.openxmlformats-officedocument.drawingml.diagramStyle+xml"/>
  <Override PartName="/ppt/diagrams/colors266.xml" ContentType="application/vnd.openxmlformats-officedocument.drawingml.diagramColors+xml"/>
  <Override PartName="/ppt/diagrams/drawing266.xml" ContentType="application/vnd.ms-office.drawingml.diagramDrawing+xml"/>
  <Override PartName="/ppt/notesSlides/notesSlide239.xml" ContentType="application/vnd.openxmlformats-officedocument.presentationml.notesSlide+xml"/>
  <Override PartName="/ppt/diagrams/data267.xml" ContentType="application/vnd.openxmlformats-officedocument.drawingml.diagramData+xml"/>
  <Override PartName="/ppt/diagrams/layout267.xml" ContentType="application/vnd.openxmlformats-officedocument.drawingml.diagramLayout+xml"/>
  <Override PartName="/ppt/diagrams/quickStyle267.xml" ContentType="application/vnd.openxmlformats-officedocument.drawingml.diagramStyle+xml"/>
  <Override PartName="/ppt/diagrams/colors267.xml" ContentType="application/vnd.openxmlformats-officedocument.drawingml.diagramColors+xml"/>
  <Override PartName="/ppt/diagrams/drawing267.xml" ContentType="application/vnd.ms-office.drawingml.diagramDrawing+xml"/>
  <Override PartName="/ppt/notesSlides/notesSlide240.xml" ContentType="application/vnd.openxmlformats-officedocument.presentationml.notesSlide+xml"/>
  <Override PartName="/ppt/diagrams/data268.xml" ContentType="application/vnd.openxmlformats-officedocument.drawingml.diagramData+xml"/>
  <Override PartName="/ppt/diagrams/layout268.xml" ContentType="application/vnd.openxmlformats-officedocument.drawingml.diagramLayout+xml"/>
  <Override PartName="/ppt/diagrams/quickStyle268.xml" ContentType="application/vnd.openxmlformats-officedocument.drawingml.diagramStyle+xml"/>
  <Override PartName="/ppt/diagrams/colors268.xml" ContentType="application/vnd.openxmlformats-officedocument.drawingml.diagramColors+xml"/>
  <Override PartName="/ppt/diagrams/drawing268.xml" ContentType="application/vnd.ms-office.drawingml.diagramDrawing+xml"/>
  <Override PartName="/ppt/notesSlides/notesSlide241.xml" ContentType="application/vnd.openxmlformats-officedocument.presentationml.notesSlide+xml"/>
  <Override PartName="/ppt/diagrams/data269.xml" ContentType="application/vnd.openxmlformats-officedocument.drawingml.diagramData+xml"/>
  <Override PartName="/ppt/diagrams/layout269.xml" ContentType="application/vnd.openxmlformats-officedocument.drawingml.diagramLayout+xml"/>
  <Override PartName="/ppt/diagrams/quickStyle269.xml" ContentType="application/vnd.openxmlformats-officedocument.drawingml.diagramStyle+xml"/>
  <Override PartName="/ppt/diagrams/colors269.xml" ContentType="application/vnd.openxmlformats-officedocument.drawingml.diagramColors+xml"/>
  <Override PartName="/ppt/diagrams/drawing269.xml" ContentType="application/vnd.ms-office.drawingml.diagramDrawing+xml"/>
  <Override PartName="/ppt/notesSlides/notesSlide242.xml" ContentType="application/vnd.openxmlformats-officedocument.presentationml.notesSlide+xml"/>
  <Override PartName="/ppt/diagrams/data270.xml" ContentType="application/vnd.openxmlformats-officedocument.drawingml.diagramData+xml"/>
  <Override PartName="/ppt/diagrams/layout270.xml" ContentType="application/vnd.openxmlformats-officedocument.drawingml.diagramLayout+xml"/>
  <Override PartName="/ppt/diagrams/quickStyle270.xml" ContentType="application/vnd.openxmlformats-officedocument.drawingml.diagramStyle+xml"/>
  <Override PartName="/ppt/diagrams/colors270.xml" ContentType="application/vnd.openxmlformats-officedocument.drawingml.diagramColors+xml"/>
  <Override PartName="/ppt/diagrams/drawing270.xml" ContentType="application/vnd.ms-office.drawingml.diagramDrawing+xml"/>
  <Override PartName="/ppt/notesSlides/notesSlide243.xml" ContentType="application/vnd.openxmlformats-officedocument.presentationml.notesSlide+xml"/>
  <Override PartName="/ppt/diagrams/data271.xml" ContentType="application/vnd.openxmlformats-officedocument.drawingml.diagramData+xml"/>
  <Override PartName="/ppt/diagrams/layout271.xml" ContentType="application/vnd.openxmlformats-officedocument.drawingml.diagramLayout+xml"/>
  <Override PartName="/ppt/diagrams/quickStyle271.xml" ContentType="application/vnd.openxmlformats-officedocument.drawingml.diagramStyle+xml"/>
  <Override PartName="/ppt/diagrams/colors271.xml" ContentType="application/vnd.openxmlformats-officedocument.drawingml.diagramColors+xml"/>
  <Override PartName="/ppt/diagrams/drawing271.xml" ContentType="application/vnd.ms-office.drawingml.diagramDrawing+xml"/>
  <Override PartName="/ppt/notesSlides/notesSlide244.xml" ContentType="application/vnd.openxmlformats-officedocument.presentationml.notesSlide+xml"/>
  <Override PartName="/ppt/diagrams/data272.xml" ContentType="application/vnd.openxmlformats-officedocument.drawingml.diagramData+xml"/>
  <Override PartName="/ppt/diagrams/layout272.xml" ContentType="application/vnd.openxmlformats-officedocument.drawingml.diagramLayout+xml"/>
  <Override PartName="/ppt/diagrams/quickStyle272.xml" ContentType="application/vnd.openxmlformats-officedocument.drawingml.diagramStyle+xml"/>
  <Override PartName="/ppt/diagrams/colors272.xml" ContentType="application/vnd.openxmlformats-officedocument.drawingml.diagramColors+xml"/>
  <Override PartName="/ppt/diagrams/drawing272.xml" ContentType="application/vnd.ms-office.drawingml.diagramDrawing+xml"/>
  <Override PartName="/ppt/notesSlides/notesSlide245.xml" ContentType="application/vnd.openxmlformats-officedocument.presentationml.notesSlide+xml"/>
  <Override PartName="/ppt/diagrams/data273.xml" ContentType="application/vnd.openxmlformats-officedocument.drawingml.diagramData+xml"/>
  <Override PartName="/ppt/diagrams/layout273.xml" ContentType="application/vnd.openxmlformats-officedocument.drawingml.diagramLayout+xml"/>
  <Override PartName="/ppt/diagrams/quickStyle273.xml" ContentType="application/vnd.openxmlformats-officedocument.drawingml.diagramStyle+xml"/>
  <Override PartName="/ppt/diagrams/colors273.xml" ContentType="application/vnd.openxmlformats-officedocument.drawingml.diagramColors+xml"/>
  <Override PartName="/ppt/diagrams/drawing273.xml" ContentType="application/vnd.ms-office.drawingml.diagramDrawing+xml"/>
  <Override PartName="/ppt/notesSlides/notesSlide246.xml" ContentType="application/vnd.openxmlformats-officedocument.presentationml.notesSlide+xml"/>
  <Override PartName="/ppt/diagrams/data274.xml" ContentType="application/vnd.openxmlformats-officedocument.drawingml.diagramData+xml"/>
  <Override PartName="/ppt/diagrams/layout274.xml" ContentType="application/vnd.openxmlformats-officedocument.drawingml.diagramLayout+xml"/>
  <Override PartName="/ppt/diagrams/quickStyle274.xml" ContentType="application/vnd.openxmlformats-officedocument.drawingml.diagramStyle+xml"/>
  <Override PartName="/ppt/diagrams/colors274.xml" ContentType="application/vnd.openxmlformats-officedocument.drawingml.diagramColors+xml"/>
  <Override PartName="/ppt/diagrams/drawing274.xml" ContentType="application/vnd.ms-office.drawingml.diagramDrawing+xml"/>
  <Override PartName="/ppt/diagrams/data275.xml" ContentType="application/vnd.openxmlformats-officedocument.drawingml.diagramData+xml"/>
  <Override PartName="/ppt/diagrams/layout275.xml" ContentType="application/vnd.openxmlformats-officedocument.drawingml.diagramLayout+xml"/>
  <Override PartName="/ppt/diagrams/quickStyle275.xml" ContentType="application/vnd.openxmlformats-officedocument.drawingml.diagramStyle+xml"/>
  <Override PartName="/ppt/diagrams/colors275.xml" ContentType="application/vnd.openxmlformats-officedocument.drawingml.diagramColors+xml"/>
  <Override PartName="/ppt/diagrams/drawing275.xml" ContentType="application/vnd.ms-office.drawingml.diagramDrawing+xml"/>
  <Override PartName="/ppt/notesSlides/notesSlide247.xml" ContentType="application/vnd.openxmlformats-officedocument.presentationml.notesSlide+xml"/>
  <Override PartName="/ppt/diagrams/data276.xml" ContentType="application/vnd.openxmlformats-officedocument.drawingml.diagramData+xml"/>
  <Override PartName="/ppt/diagrams/layout276.xml" ContentType="application/vnd.openxmlformats-officedocument.drawingml.diagramLayout+xml"/>
  <Override PartName="/ppt/diagrams/quickStyle276.xml" ContentType="application/vnd.openxmlformats-officedocument.drawingml.diagramStyle+xml"/>
  <Override PartName="/ppt/diagrams/colors276.xml" ContentType="application/vnd.openxmlformats-officedocument.drawingml.diagramColors+xml"/>
  <Override PartName="/ppt/diagrams/drawing276.xml" ContentType="application/vnd.ms-office.drawingml.diagramDrawing+xml"/>
  <Override PartName="/ppt/notesSlides/notesSlide248.xml" ContentType="application/vnd.openxmlformats-officedocument.presentationml.notesSlide+xml"/>
  <Override PartName="/ppt/diagrams/data277.xml" ContentType="application/vnd.openxmlformats-officedocument.drawingml.diagramData+xml"/>
  <Override PartName="/ppt/diagrams/layout277.xml" ContentType="application/vnd.openxmlformats-officedocument.drawingml.diagramLayout+xml"/>
  <Override PartName="/ppt/diagrams/quickStyle277.xml" ContentType="application/vnd.openxmlformats-officedocument.drawingml.diagramStyle+xml"/>
  <Override PartName="/ppt/diagrams/colors277.xml" ContentType="application/vnd.openxmlformats-officedocument.drawingml.diagramColors+xml"/>
  <Override PartName="/ppt/diagrams/drawing277.xml" ContentType="application/vnd.ms-office.drawingml.diagramDrawing+xml"/>
  <Override PartName="/ppt/notesSlides/notesSlide249.xml" ContentType="application/vnd.openxmlformats-officedocument.presentationml.notesSlide+xml"/>
  <Override PartName="/ppt/diagrams/data278.xml" ContentType="application/vnd.openxmlformats-officedocument.drawingml.diagramData+xml"/>
  <Override PartName="/ppt/diagrams/layout278.xml" ContentType="application/vnd.openxmlformats-officedocument.drawingml.diagramLayout+xml"/>
  <Override PartName="/ppt/diagrams/quickStyle278.xml" ContentType="application/vnd.openxmlformats-officedocument.drawingml.diagramStyle+xml"/>
  <Override PartName="/ppt/diagrams/colors278.xml" ContentType="application/vnd.openxmlformats-officedocument.drawingml.diagramColors+xml"/>
  <Override PartName="/ppt/diagrams/drawing278.xml" ContentType="application/vnd.ms-office.drawingml.diagramDrawing+xml"/>
  <Override PartName="/ppt/notesSlides/notesSlide250.xml" ContentType="application/vnd.openxmlformats-officedocument.presentationml.notesSlide+xml"/>
  <Override PartName="/ppt/diagrams/data279.xml" ContentType="application/vnd.openxmlformats-officedocument.drawingml.diagramData+xml"/>
  <Override PartName="/ppt/diagrams/layout279.xml" ContentType="application/vnd.openxmlformats-officedocument.drawingml.diagramLayout+xml"/>
  <Override PartName="/ppt/diagrams/quickStyle279.xml" ContentType="application/vnd.openxmlformats-officedocument.drawingml.diagramStyle+xml"/>
  <Override PartName="/ppt/diagrams/colors279.xml" ContentType="application/vnd.openxmlformats-officedocument.drawingml.diagramColors+xml"/>
  <Override PartName="/ppt/diagrams/drawing279.xml" ContentType="application/vnd.ms-office.drawingml.diagramDrawing+xml"/>
  <Override PartName="/ppt/notesSlides/notesSlide251.xml" ContentType="application/vnd.openxmlformats-officedocument.presentationml.notesSlide+xml"/>
  <Override PartName="/ppt/diagrams/data280.xml" ContentType="application/vnd.openxmlformats-officedocument.drawingml.diagramData+xml"/>
  <Override PartName="/ppt/diagrams/layout280.xml" ContentType="application/vnd.openxmlformats-officedocument.drawingml.diagramLayout+xml"/>
  <Override PartName="/ppt/diagrams/quickStyle280.xml" ContentType="application/vnd.openxmlformats-officedocument.drawingml.diagramStyle+xml"/>
  <Override PartName="/ppt/diagrams/colors280.xml" ContentType="application/vnd.openxmlformats-officedocument.drawingml.diagramColors+xml"/>
  <Override PartName="/ppt/diagrams/drawing280.xml" ContentType="application/vnd.ms-office.drawingml.diagramDrawing+xml"/>
  <Override PartName="/ppt/notesSlides/notesSlide252.xml" ContentType="application/vnd.openxmlformats-officedocument.presentationml.notesSlide+xml"/>
  <Override PartName="/ppt/diagrams/data281.xml" ContentType="application/vnd.openxmlformats-officedocument.drawingml.diagramData+xml"/>
  <Override PartName="/ppt/diagrams/layout281.xml" ContentType="application/vnd.openxmlformats-officedocument.drawingml.diagramLayout+xml"/>
  <Override PartName="/ppt/diagrams/quickStyle281.xml" ContentType="application/vnd.openxmlformats-officedocument.drawingml.diagramStyle+xml"/>
  <Override PartName="/ppt/diagrams/colors281.xml" ContentType="application/vnd.openxmlformats-officedocument.drawingml.diagramColors+xml"/>
  <Override PartName="/ppt/diagrams/drawing281.xml" ContentType="application/vnd.ms-office.drawingml.diagramDrawing+xml"/>
  <Override PartName="/ppt/notesSlides/notesSlide253.xml" ContentType="application/vnd.openxmlformats-officedocument.presentationml.notesSlide+xml"/>
  <Override PartName="/ppt/diagrams/data282.xml" ContentType="application/vnd.openxmlformats-officedocument.drawingml.diagramData+xml"/>
  <Override PartName="/ppt/diagrams/layout282.xml" ContentType="application/vnd.openxmlformats-officedocument.drawingml.diagramLayout+xml"/>
  <Override PartName="/ppt/diagrams/quickStyle282.xml" ContentType="application/vnd.openxmlformats-officedocument.drawingml.diagramStyle+xml"/>
  <Override PartName="/ppt/diagrams/colors282.xml" ContentType="application/vnd.openxmlformats-officedocument.drawingml.diagramColors+xml"/>
  <Override PartName="/ppt/diagrams/drawing282.xml" ContentType="application/vnd.ms-office.drawingml.diagramDrawing+xml"/>
  <Override PartName="/ppt/notesSlides/notesSlide254.xml" ContentType="application/vnd.openxmlformats-officedocument.presentationml.notesSlide+xml"/>
  <Override PartName="/ppt/diagrams/data283.xml" ContentType="application/vnd.openxmlformats-officedocument.drawingml.diagramData+xml"/>
  <Override PartName="/ppt/diagrams/layout283.xml" ContentType="application/vnd.openxmlformats-officedocument.drawingml.diagramLayout+xml"/>
  <Override PartName="/ppt/diagrams/quickStyle283.xml" ContentType="application/vnd.openxmlformats-officedocument.drawingml.diagramStyle+xml"/>
  <Override PartName="/ppt/diagrams/colors283.xml" ContentType="application/vnd.openxmlformats-officedocument.drawingml.diagramColors+xml"/>
  <Override PartName="/ppt/diagrams/drawing283.xml" ContentType="application/vnd.ms-office.drawingml.diagramDrawing+xml"/>
  <Override PartName="/ppt/notesSlides/notesSlide255.xml" ContentType="application/vnd.openxmlformats-officedocument.presentationml.notesSlide+xml"/>
  <Override PartName="/ppt/diagrams/data284.xml" ContentType="application/vnd.openxmlformats-officedocument.drawingml.diagramData+xml"/>
  <Override PartName="/ppt/diagrams/layout284.xml" ContentType="application/vnd.openxmlformats-officedocument.drawingml.diagramLayout+xml"/>
  <Override PartName="/ppt/diagrams/quickStyle284.xml" ContentType="application/vnd.openxmlformats-officedocument.drawingml.diagramStyle+xml"/>
  <Override PartName="/ppt/diagrams/colors284.xml" ContentType="application/vnd.openxmlformats-officedocument.drawingml.diagramColors+xml"/>
  <Override PartName="/ppt/diagrams/drawing284.xml" ContentType="application/vnd.ms-office.drawingml.diagramDrawing+xml"/>
  <Override PartName="/ppt/notesSlides/notesSlide256.xml" ContentType="application/vnd.openxmlformats-officedocument.presentationml.notesSlide+xml"/>
  <Override PartName="/ppt/diagrams/data285.xml" ContentType="application/vnd.openxmlformats-officedocument.drawingml.diagramData+xml"/>
  <Override PartName="/ppt/diagrams/layout285.xml" ContentType="application/vnd.openxmlformats-officedocument.drawingml.diagramLayout+xml"/>
  <Override PartName="/ppt/diagrams/quickStyle285.xml" ContentType="application/vnd.openxmlformats-officedocument.drawingml.diagramStyle+xml"/>
  <Override PartName="/ppt/diagrams/colors285.xml" ContentType="application/vnd.openxmlformats-officedocument.drawingml.diagramColors+xml"/>
  <Override PartName="/ppt/diagrams/drawing285.xml" ContentType="application/vnd.ms-office.drawingml.diagramDrawing+xml"/>
  <Override PartName="/ppt/notesSlides/notesSlide257.xml" ContentType="application/vnd.openxmlformats-officedocument.presentationml.notesSlide+xml"/>
  <Override PartName="/ppt/diagrams/data286.xml" ContentType="application/vnd.openxmlformats-officedocument.drawingml.diagramData+xml"/>
  <Override PartName="/ppt/diagrams/layout286.xml" ContentType="application/vnd.openxmlformats-officedocument.drawingml.diagramLayout+xml"/>
  <Override PartName="/ppt/diagrams/quickStyle286.xml" ContentType="application/vnd.openxmlformats-officedocument.drawingml.diagramStyle+xml"/>
  <Override PartName="/ppt/diagrams/colors286.xml" ContentType="application/vnd.openxmlformats-officedocument.drawingml.diagramColors+xml"/>
  <Override PartName="/ppt/diagrams/drawing286.xml" ContentType="application/vnd.ms-office.drawingml.diagramDrawing+xml"/>
  <Override PartName="/ppt/notesSlides/notesSlide258.xml" ContentType="application/vnd.openxmlformats-officedocument.presentationml.notesSlide+xml"/>
  <Override PartName="/ppt/diagrams/data287.xml" ContentType="application/vnd.openxmlformats-officedocument.drawingml.diagramData+xml"/>
  <Override PartName="/ppt/diagrams/layout287.xml" ContentType="application/vnd.openxmlformats-officedocument.drawingml.diagramLayout+xml"/>
  <Override PartName="/ppt/diagrams/quickStyle287.xml" ContentType="application/vnd.openxmlformats-officedocument.drawingml.diagramStyle+xml"/>
  <Override PartName="/ppt/diagrams/colors287.xml" ContentType="application/vnd.openxmlformats-officedocument.drawingml.diagramColors+xml"/>
  <Override PartName="/ppt/diagrams/drawing287.xml" ContentType="application/vnd.ms-office.drawingml.diagramDrawing+xml"/>
  <Override PartName="/ppt/notesSlides/notesSlide259.xml" ContentType="application/vnd.openxmlformats-officedocument.presentationml.notesSlide+xml"/>
  <Override PartName="/ppt/diagrams/data288.xml" ContentType="application/vnd.openxmlformats-officedocument.drawingml.diagramData+xml"/>
  <Override PartName="/ppt/diagrams/layout288.xml" ContentType="application/vnd.openxmlformats-officedocument.drawingml.diagramLayout+xml"/>
  <Override PartName="/ppt/diagrams/quickStyle288.xml" ContentType="application/vnd.openxmlformats-officedocument.drawingml.diagramStyle+xml"/>
  <Override PartName="/ppt/diagrams/colors288.xml" ContentType="application/vnd.openxmlformats-officedocument.drawingml.diagramColors+xml"/>
  <Override PartName="/ppt/diagrams/drawing288.xml" ContentType="application/vnd.ms-office.drawingml.diagramDrawing+xml"/>
  <Override PartName="/ppt/notesSlides/notesSlide260.xml" ContentType="application/vnd.openxmlformats-officedocument.presentationml.notesSlide+xml"/>
  <Override PartName="/ppt/diagrams/data289.xml" ContentType="application/vnd.openxmlformats-officedocument.drawingml.diagramData+xml"/>
  <Override PartName="/ppt/diagrams/layout289.xml" ContentType="application/vnd.openxmlformats-officedocument.drawingml.diagramLayout+xml"/>
  <Override PartName="/ppt/diagrams/quickStyle289.xml" ContentType="application/vnd.openxmlformats-officedocument.drawingml.diagramStyle+xml"/>
  <Override PartName="/ppt/diagrams/colors289.xml" ContentType="application/vnd.openxmlformats-officedocument.drawingml.diagramColors+xml"/>
  <Override PartName="/ppt/diagrams/drawing289.xml" ContentType="application/vnd.ms-office.drawingml.diagramDrawing+xml"/>
  <Override PartName="/ppt/notesSlides/notesSlide261.xml" ContentType="application/vnd.openxmlformats-officedocument.presentationml.notesSlide+xml"/>
  <Override PartName="/ppt/diagrams/data290.xml" ContentType="application/vnd.openxmlformats-officedocument.drawingml.diagramData+xml"/>
  <Override PartName="/ppt/diagrams/layout290.xml" ContentType="application/vnd.openxmlformats-officedocument.drawingml.diagramLayout+xml"/>
  <Override PartName="/ppt/diagrams/quickStyle290.xml" ContentType="application/vnd.openxmlformats-officedocument.drawingml.diagramStyle+xml"/>
  <Override PartName="/ppt/diagrams/colors290.xml" ContentType="application/vnd.openxmlformats-officedocument.drawingml.diagramColors+xml"/>
  <Override PartName="/ppt/diagrams/drawing290.xml" ContentType="application/vnd.ms-office.drawingml.diagramDrawing+xml"/>
  <Override PartName="/ppt/notesSlides/notesSlide262.xml" ContentType="application/vnd.openxmlformats-officedocument.presentationml.notesSlide+xml"/>
  <Override PartName="/ppt/diagrams/data291.xml" ContentType="application/vnd.openxmlformats-officedocument.drawingml.diagramData+xml"/>
  <Override PartName="/ppt/diagrams/layout291.xml" ContentType="application/vnd.openxmlformats-officedocument.drawingml.diagramLayout+xml"/>
  <Override PartName="/ppt/diagrams/quickStyle291.xml" ContentType="application/vnd.openxmlformats-officedocument.drawingml.diagramStyle+xml"/>
  <Override PartName="/ppt/diagrams/colors291.xml" ContentType="application/vnd.openxmlformats-officedocument.drawingml.diagramColors+xml"/>
  <Override PartName="/ppt/diagrams/drawing291.xml" ContentType="application/vnd.ms-office.drawingml.diagramDrawing+xml"/>
  <Override PartName="/ppt/notesSlides/notesSlide263.xml" ContentType="application/vnd.openxmlformats-officedocument.presentationml.notesSlide+xml"/>
  <Override PartName="/ppt/diagrams/data292.xml" ContentType="application/vnd.openxmlformats-officedocument.drawingml.diagramData+xml"/>
  <Override PartName="/ppt/diagrams/layout292.xml" ContentType="application/vnd.openxmlformats-officedocument.drawingml.diagramLayout+xml"/>
  <Override PartName="/ppt/diagrams/quickStyle292.xml" ContentType="application/vnd.openxmlformats-officedocument.drawingml.diagramStyle+xml"/>
  <Override PartName="/ppt/diagrams/colors292.xml" ContentType="application/vnd.openxmlformats-officedocument.drawingml.diagramColors+xml"/>
  <Override PartName="/ppt/diagrams/drawing292.xml" ContentType="application/vnd.ms-office.drawingml.diagramDrawing+xml"/>
  <Override PartName="/ppt/notesSlides/notesSlide264.xml" ContentType="application/vnd.openxmlformats-officedocument.presentationml.notesSlide+xml"/>
  <Override PartName="/ppt/diagrams/data293.xml" ContentType="application/vnd.openxmlformats-officedocument.drawingml.diagramData+xml"/>
  <Override PartName="/ppt/diagrams/layout293.xml" ContentType="application/vnd.openxmlformats-officedocument.drawingml.diagramLayout+xml"/>
  <Override PartName="/ppt/diagrams/quickStyle293.xml" ContentType="application/vnd.openxmlformats-officedocument.drawingml.diagramStyle+xml"/>
  <Override PartName="/ppt/diagrams/colors293.xml" ContentType="application/vnd.openxmlformats-officedocument.drawingml.diagramColors+xml"/>
  <Override PartName="/ppt/diagrams/drawing293.xml" ContentType="application/vnd.ms-office.drawingml.diagramDrawing+xml"/>
  <Override PartName="/ppt/notesSlides/notesSlide265.xml" ContentType="application/vnd.openxmlformats-officedocument.presentationml.notesSlide+xml"/>
  <Override PartName="/ppt/diagrams/data294.xml" ContentType="application/vnd.openxmlformats-officedocument.drawingml.diagramData+xml"/>
  <Override PartName="/ppt/diagrams/layout294.xml" ContentType="application/vnd.openxmlformats-officedocument.drawingml.diagramLayout+xml"/>
  <Override PartName="/ppt/diagrams/quickStyle294.xml" ContentType="application/vnd.openxmlformats-officedocument.drawingml.diagramStyle+xml"/>
  <Override PartName="/ppt/diagrams/colors294.xml" ContentType="application/vnd.openxmlformats-officedocument.drawingml.diagramColors+xml"/>
  <Override PartName="/ppt/diagrams/drawing294.xml" ContentType="application/vnd.ms-office.drawingml.diagramDrawing+xml"/>
  <Override PartName="/ppt/notesSlides/notesSlide266.xml" ContentType="application/vnd.openxmlformats-officedocument.presentationml.notesSlide+xml"/>
  <Override PartName="/ppt/diagrams/data295.xml" ContentType="application/vnd.openxmlformats-officedocument.drawingml.diagramData+xml"/>
  <Override PartName="/ppt/diagrams/layout295.xml" ContentType="application/vnd.openxmlformats-officedocument.drawingml.diagramLayout+xml"/>
  <Override PartName="/ppt/diagrams/quickStyle295.xml" ContentType="application/vnd.openxmlformats-officedocument.drawingml.diagramStyle+xml"/>
  <Override PartName="/ppt/diagrams/colors295.xml" ContentType="application/vnd.openxmlformats-officedocument.drawingml.diagramColors+xml"/>
  <Override PartName="/ppt/diagrams/drawing295.xml" ContentType="application/vnd.ms-office.drawingml.diagramDrawing+xml"/>
  <Override PartName="/ppt/notesSlides/notesSlide267.xml" ContentType="application/vnd.openxmlformats-officedocument.presentationml.notesSlide+xml"/>
  <Override PartName="/ppt/diagrams/data296.xml" ContentType="application/vnd.openxmlformats-officedocument.drawingml.diagramData+xml"/>
  <Override PartName="/ppt/diagrams/layout296.xml" ContentType="application/vnd.openxmlformats-officedocument.drawingml.diagramLayout+xml"/>
  <Override PartName="/ppt/diagrams/quickStyle296.xml" ContentType="application/vnd.openxmlformats-officedocument.drawingml.diagramStyle+xml"/>
  <Override PartName="/ppt/diagrams/colors296.xml" ContentType="application/vnd.openxmlformats-officedocument.drawingml.diagramColors+xml"/>
  <Override PartName="/ppt/diagrams/drawing296.xml" ContentType="application/vnd.ms-office.drawingml.diagramDrawing+xml"/>
  <Override PartName="/ppt/notesSlides/notesSlide268.xml" ContentType="application/vnd.openxmlformats-officedocument.presentationml.notesSlide+xml"/>
  <Override PartName="/ppt/diagrams/data297.xml" ContentType="application/vnd.openxmlformats-officedocument.drawingml.diagramData+xml"/>
  <Override PartName="/ppt/diagrams/layout297.xml" ContentType="application/vnd.openxmlformats-officedocument.drawingml.diagramLayout+xml"/>
  <Override PartName="/ppt/diagrams/quickStyle297.xml" ContentType="application/vnd.openxmlformats-officedocument.drawingml.diagramStyle+xml"/>
  <Override PartName="/ppt/diagrams/colors297.xml" ContentType="application/vnd.openxmlformats-officedocument.drawingml.diagramColors+xml"/>
  <Override PartName="/ppt/diagrams/drawing297.xml" ContentType="application/vnd.ms-office.drawingml.diagramDrawing+xml"/>
  <Override PartName="/ppt/notesSlides/notesSlide269.xml" ContentType="application/vnd.openxmlformats-officedocument.presentationml.notesSlide+xml"/>
  <Override PartName="/ppt/diagrams/data298.xml" ContentType="application/vnd.openxmlformats-officedocument.drawingml.diagramData+xml"/>
  <Override PartName="/ppt/diagrams/layout298.xml" ContentType="application/vnd.openxmlformats-officedocument.drawingml.diagramLayout+xml"/>
  <Override PartName="/ppt/diagrams/quickStyle298.xml" ContentType="application/vnd.openxmlformats-officedocument.drawingml.diagramStyle+xml"/>
  <Override PartName="/ppt/diagrams/colors298.xml" ContentType="application/vnd.openxmlformats-officedocument.drawingml.diagramColors+xml"/>
  <Override PartName="/ppt/diagrams/drawing298.xml" ContentType="application/vnd.ms-office.drawingml.diagramDrawing+xml"/>
  <Override PartName="/ppt/notesSlides/notesSlide270.xml" ContentType="application/vnd.openxmlformats-officedocument.presentationml.notesSlide+xml"/>
  <Override PartName="/ppt/diagrams/data299.xml" ContentType="application/vnd.openxmlformats-officedocument.drawingml.diagramData+xml"/>
  <Override PartName="/ppt/diagrams/layout299.xml" ContentType="application/vnd.openxmlformats-officedocument.drawingml.diagramLayout+xml"/>
  <Override PartName="/ppt/diagrams/quickStyle299.xml" ContentType="application/vnd.openxmlformats-officedocument.drawingml.diagramStyle+xml"/>
  <Override PartName="/ppt/diagrams/colors299.xml" ContentType="application/vnd.openxmlformats-officedocument.drawingml.diagramColors+xml"/>
  <Override PartName="/ppt/diagrams/drawing299.xml" ContentType="application/vnd.ms-office.drawingml.diagramDrawing+xml"/>
  <Override PartName="/ppt/notesSlides/notesSlide271.xml" ContentType="application/vnd.openxmlformats-officedocument.presentationml.notesSlide+xml"/>
  <Override PartName="/ppt/diagrams/data300.xml" ContentType="application/vnd.openxmlformats-officedocument.drawingml.diagramData+xml"/>
  <Override PartName="/ppt/diagrams/layout300.xml" ContentType="application/vnd.openxmlformats-officedocument.drawingml.diagramLayout+xml"/>
  <Override PartName="/ppt/diagrams/quickStyle300.xml" ContentType="application/vnd.openxmlformats-officedocument.drawingml.diagramStyle+xml"/>
  <Override PartName="/ppt/diagrams/colors300.xml" ContentType="application/vnd.openxmlformats-officedocument.drawingml.diagramColors+xml"/>
  <Override PartName="/ppt/diagrams/drawing300.xml" ContentType="application/vnd.ms-office.drawingml.diagramDrawing+xml"/>
  <Override PartName="/ppt/notesSlides/notesSlide272.xml" ContentType="application/vnd.openxmlformats-officedocument.presentationml.notesSlide+xml"/>
  <Override PartName="/ppt/diagrams/data301.xml" ContentType="application/vnd.openxmlformats-officedocument.drawingml.diagramData+xml"/>
  <Override PartName="/ppt/diagrams/layout301.xml" ContentType="application/vnd.openxmlformats-officedocument.drawingml.diagramLayout+xml"/>
  <Override PartName="/ppt/diagrams/quickStyle301.xml" ContentType="application/vnd.openxmlformats-officedocument.drawingml.diagramStyle+xml"/>
  <Override PartName="/ppt/diagrams/colors301.xml" ContentType="application/vnd.openxmlformats-officedocument.drawingml.diagramColors+xml"/>
  <Override PartName="/ppt/diagrams/drawing301.xml" ContentType="application/vnd.ms-office.drawingml.diagramDrawing+xml"/>
  <Override PartName="/ppt/notesSlides/notesSlide273.xml" ContentType="application/vnd.openxmlformats-officedocument.presentationml.notesSlide+xml"/>
  <Override PartName="/ppt/diagrams/data302.xml" ContentType="application/vnd.openxmlformats-officedocument.drawingml.diagramData+xml"/>
  <Override PartName="/ppt/diagrams/layout302.xml" ContentType="application/vnd.openxmlformats-officedocument.drawingml.diagramLayout+xml"/>
  <Override PartName="/ppt/diagrams/quickStyle302.xml" ContentType="application/vnd.openxmlformats-officedocument.drawingml.diagramStyle+xml"/>
  <Override PartName="/ppt/diagrams/colors302.xml" ContentType="application/vnd.openxmlformats-officedocument.drawingml.diagramColors+xml"/>
  <Override PartName="/ppt/diagrams/drawing302.xml" ContentType="application/vnd.ms-office.drawingml.diagramDrawing+xml"/>
  <Override PartName="/ppt/notesSlides/notesSlide274.xml" ContentType="application/vnd.openxmlformats-officedocument.presentationml.notesSlide+xml"/>
  <Override PartName="/ppt/diagrams/data303.xml" ContentType="application/vnd.openxmlformats-officedocument.drawingml.diagramData+xml"/>
  <Override PartName="/ppt/diagrams/layout303.xml" ContentType="application/vnd.openxmlformats-officedocument.drawingml.diagramLayout+xml"/>
  <Override PartName="/ppt/diagrams/quickStyle303.xml" ContentType="application/vnd.openxmlformats-officedocument.drawingml.diagramStyle+xml"/>
  <Override PartName="/ppt/diagrams/colors303.xml" ContentType="application/vnd.openxmlformats-officedocument.drawingml.diagramColors+xml"/>
  <Override PartName="/ppt/diagrams/drawing303.xml" ContentType="application/vnd.ms-office.drawingml.diagramDrawing+xml"/>
  <Override PartName="/ppt/notesSlides/notesSlide275.xml" ContentType="application/vnd.openxmlformats-officedocument.presentationml.notesSlide+xml"/>
  <Override PartName="/ppt/diagrams/data304.xml" ContentType="application/vnd.openxmlformats-officedocument.drawingml.diagramData+xml"/>
  <Override PartName="/ppt/diagrams/layout304.xml" ContentType="application/vnd.openxmlformats-officedocument.drawingml.diagramLayout+xml"/>
  <Override PartName="/ppt/diagrams/quickStyle304.xml" ContentType="application/vnd.openxmlformats-officedocument.drawingml.diagramStyle+xml"/>
  <Override PartName="/ppt/diagrams/colors304.xml" ContentType="application/vnd.openxmlformats-officedocument.drawingml.diagramColors+xml"/>
  <Override PartName="/ppt/diagrams/drawing304.xml" ContentType="application/vnd.ms-office.drawingml.diagramDrawing+xml"/>
  <Override PartName="/ppt/notesSlides/notesSlide276.xml" ContentType="application/vnd.openxmlformats-officedocument.presentationml.notesSlide+xml"/>
  <Override PartName="/ppt/diagrams/data305.xml" ContentType="application/vnd.openxmlformats-officedocument.drawingml.diagramData+xml"/>
  <Override PartName="/ppt/diagrams/layout305.xml" ContentType="application/vnd.openxmlformats-officedocument.drawingml.diagramLayout+xml"/>
  <Override PartName="/ppt/diagrams/quickStyle305.xml" ContentType="application/vnd.openxmlformats-officedocument.drawingml.diagramStyle+xml"/>
  <Override PartName="/ppt/diagrams/colors305.xml" ContentType="application/vnd.openxmlformats-officedocument.drawingml.diagramColors+xml"/>
  <Override PartName="/ppt/diagrams/drawing305.xml" ContentType="application/vnd.ms-office.drawingml.diagramDrawing+xml"/>
  <Override PartName="/ppt/notesSlides/notesSlide277.xml" ContentType="application/vnd.openxmlformats-officedocument.presentationml.notesSlide+xml"/>
  <Override PartName="/ppt/diagrams/data306.xml" ContentType="application/vnd.openxmlformats-officedocument.drawingml.diagramData+xml"/>
  <Override PartName="/ppt/diagrams/layout306.xml" ContentType="application/vnd.openxmlformats-officedocument.drawingml.diagramLayout+xml"/>
  <Override PartName="/ppt/diagrams/quickStyle306.xml" ContentType="application/vnd.openxmlformats-officedocument.drawingml.diagramStyle+xml"/>
  <Override PartName="/ppt/diagrams/colors306.xml" ContentType="application/vnd.openxmlformats-officedocument.drawingml.diagramColors+xml"/>
  <Override PartName="/ppt/diagrams/drawing306.xml" ContentType="application/vnd.ms-office.drawingml.diagramDrawing+xml"/>
  <Override PartName="/ppt/notesSlides/notesSlide278.xml" ContentType="application/vnd.openxmlformats-officedocument.presentationml.notesSlide+xml"/>
  <Override PartName="/ppt/diagrams/data307.xml" ContentType="application/vnd.openxmlformats-officedocument.drawingml.diagramData+xml"/>
  <Override PartName="/ppt/diagrams/layout307.xml" ContentType="application/vnd.openxmlformats-officedocument.drawingml.diagramLayout+xml"/>
  <Override PartName="/ppt/diagrams/quickStyle307.xml" ContentType="application/vnd.openxmlformats-officedocument.drawingml.diagramStyle+xml"/>
  <Override PartName="/ppt/diagrams/colors307.xml" ContentType="application/vnd.openxmlformats-officedocument.drawingml.diagramColors+xml"/>
  <Override PartName="/ppt/diagrams/drawing307.xml" ContentType="application/vnd.ms-office.drawingml.diagramDrawing+xml"/>
  <Override PartName="/ppt/notesSlides/notesSlide279.xml" ContentType="application/vnd.openxmlformats-officedocument.presentationml.notesSlide+xml"/>
  <Override PartName="/ppt/diagrams/data308.xml" ContentType="application/vnd.openxmlformats-officedocument.drawingml.diagramData+xml"/>
  <Override PartName="/ppt/diagrams/layout308.xml" ContentType="application/vnd.openxmlformats-officedocument.drawingml.diagramLayout+xml"/>
  <Override PartName="/ppt/diagrams/quickStyle308.xml" ContentType="application/vnd.openxmlformats-officedocument.drawingml.diagramStyle+xml"/>
  <Override PartName="/ppt/diagrams/colors308.xml" ContentType="application/vnd.openxmlformats-officedocument.drawingml.diagramColors+xml"/>
  <Override PartName="/ppt/diagrams/drawing308.xml" ContentType="application/vnd.ms-office.drawingml.diagramDrawing+xml"/>
  <Override PartName="/ppt/notesSlides/notesSlide280.xml" ContentType="application/vnd.openxmlformats-officedocument.presentationml.notesSlide+xml"/>
  <Override PartName="/ppt/diagrams/data309.xml" ContentType="application/vnd.openxmlformats-officedocument.drawingml.diagramData+xml"/>
  <Override PartName="/ppt/diagrams/layout309.xml" ContentType="application/vnd.openxmlformats-officedocument.drawingml.diagramLayout+xml"/>
  <Override PartName="/ppt/diagrams/quickStyle309.xml" ContentType="application/vnd.openxmlformats-officedocument.drawingml.diagramStyle+xml"/>
  <Override PartName="/ppt/diagrams/colors309.xml" ContentType="application/vnd.openxmlformats-officedocument.drawingml.diagramColors+xml"/>
  <Override PartName="/ppt/diagrams/drawing309.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85" r:id="rId1"/>
  </p:sldMasterIdLst>
  <p:notesMasterIdLst>
    <p:notesMasterId r:id="rId321"/>
  </p:notesMasterIdLst>
  <p:handoutMasterIdLst>
    <p:handoutMasterId r:id="rId322"/>
  </p:handoutMasterIdLst>
  <p:sldIdLst>
    <p:sldId id="820" r:id="rId2"/>
    <p:sldId id="1311" r:id="rId3"/>
    <p:sldId id="821" r:id="rId4"/>
    <p:sldId id="1202" r:id="rId5"/>
    <p:sldId id="822" r:id="rId6"/>
    <p:sldId id="816" r:id="rId7"/>
    <p:sldId id="830" r:id="rId8"/>
    <p:sldId id="835" r:id="rId9"/>
    <p:sldId id="831" r:id="rId10"/>
    <p:sldId id="836" r:id="rId11"/>
    <p:sldId id="837" r:id="rId12"/>
    <p:sldId id="838" r:id="rId13"/>
    <p:sldId id="860" r:id="rId14"/>
    <p:sldId id="840" r:id="rId15"/>
    <p:sldId id="839" r:id="rId16"/>
    <p:sldId id="825" r:id="rId17"/>
    <p:sldId id="833" r:id="rId18"/>
    <p:sldId id="841" r:id="rId19"/>
    <p:sldId id="843" r:id="rId20"/>
    <p:sldId id="842" r:id="rId21"/>
    <p:sldId id="1292" r:id="rId22"/>
    <p:sldId id="1293" r:id="rId23"/>
    <p:sldId id="1294" r:id="rId24"/>
    <p:sldId id="1295" r:id="rId25"/>
    <p:sldId id="1296" r:id="rId26"/>
    <p:sldId id="1297" r:id="rId27"/>
    <p:sldId id="1298" r:id="rId28"/>
    <p:sldId id="1299" r:id="rId29"/>
    <p:sldId id="1300" r:id="rId30"/>
    <p:sldId id="1301" r:id="rId31"/>
    <p:sldId id="1302" r:id="rId32"/>
    <p:sldId id="846" r:id="rId33"/>
    <p:sldId id="845" r:id="rId34"/>
    <p:sldId id="847" r:id="rId35"/>
    <p:sldId id="848" r:id="rId36"/>
    <p:sldId id="853" r:id="rId37"/>
    <p:sldId id="851" r:id="rId38"/>
    <p:sldId id="1303" r:id="rId39"/>
    <p:sldId id="1304" r:id="rId40"/>
    <p:sldId id="1305" r:id="rId41"/>
    <p:sldId id="1306" r:id="rId42"/>
    <p:sldId id="1307" r:id="rId43"/>
    <p:sldId id="1308" r:id="rId44"/>
    <p:sldId id="1309" r:id="rId45"/>
    <p:sldId id="854" r:id="rId46"/>
    <p:sldId id="856" r:id="rId47"/>
    <p:sldId id="857" r:id="rId48"/>
    <p:sldId id="858" r:id="rId49"/>
    <p:sldId id="885" r:id="rId50"/>
    <p:sldId id="886" r:id="rId51"/>
    <p:sldId id="887" r:id="rId52"/>
    <p:sldId id="888" r:id="rId53"/>
    <p:sldId id="889" r:id="rId54"/>
    <p:sldId id="891" r:id="rId55"/>
    <p:sldId id="892" r:id="rId56"/>
    <p:sldId id="893" r:id="rId57"/>
    <p:sldId id="894" r:id="rId58"/>
    <p:sldId id="895" r:id="rId59"/>
    <p:sldId id="896" r:id="rId60"/>
    <p:sldId id="897" r:id="rId61"/>
    <p:sldId id="898" r:id="rId62"/>
    <p:sldId id="899" r:id="rId63"/>
    <p:sldId id="900" r:id="rId64"/>
    <p:sldId id="901" r:id="rId65"/>
    <p:sldId id="902" r:id="rId66"/>
    <p:sldId id="903" r:id="rId67"/>
    <p:sldId id="904" r:id="rId68"/>
    <p:sldId id="905" r:id="rId69"/>
    <p:sldId id="906" r:id="rId70"/>
    <p:sldId id="1219" r:id="rId71"/>
    <p:sldId id="921" r:id="rId72"/>
    <p:sldId id="922" r:id="rId73"/>
    <p:sldId id="923" r:id="rId74"/>
    <p:sldId id="924" r:id="rId75"/>
    <p:sldId id="925" r:id="rId76"/>
    <p:sldId id="927" r:id="rId77"/>
    <p:sldId id="928" r:id="rId78"/>
    <p:sldId id="929" r:id="rId79"/>
    <p:sldId id="930" r:id="rId80"/>
    <p:sldId id="931" r:id="rId81"/>
    <p:sldId id="1203" r:id="rId82"/>
    <p:sldId id="932" r:id="rId83"/>
    <p:sldId id="933" r:id="rId84"/>
    <p:sldId id="934" r:id="rId85"/>
    <p:sldId id="935" r:id="rId86"/>
    <p:sldId id="938" r:id="rId87"/>
    <p:sldId id="939" r:id="rId88"/>
    <p:sldId id="940" r:id="rId89"/>
    <p:sldId id="1285" r:id="rId90"/>
    <p:sldId id="1286" r:id="rId91"/>
    <p:sldId id="1287" r:id="rId92"/>
    <p:sldId id="1288" r:id="rId93"/>
    <p:sldId id="1289" r:id="rId94"/>
    <p:sldId id="1290" r:id="rId95"/>
    <p:sldId id="1291" r:id="rId96"/>
    <p:sldId id="1284" r:id="rId97"/>
    <p:sldId id="1220" r:id="rId98"/>
    <p:sldId id="1221" r:id="rId99"/>
    <p:sldId id="1222" r:id="rId100"/>
    <p:sldId id="1223" r:id="rId101"/>
    <p:sldId id="1224" r:id="rId102"/>
    <p:sldId id="1225" r:id="rId103"/>
    <p:sldId id="1226" r:id="rId104"/>
    <p:sldId id="1227" r:id="rId105"/>
    <p:sldId id="1228" r:id="rId106"/>
    <p:sldId id="1229" r:id="rId107"/>
    <p:sldId id="1230" r:id="rId108"/>
    <p:sldId id="1231" r:id="rId109"/>
    <p:sldId id="1232" r:id="rId110"/>
    <p:sldId id="1233" r:id="rId111"/>
    <p:sldId id="1234" r:id="rId112"/>
    <p:sldId id="1277" r:id="rId113"/>
    <p:sldId id="1246" r:id="rId114"/>
    <p:sldId id="1247" r:id="rId115"/>
    <p:sldId id="1250" r:id="rId116"/>
    <p:sldId id="1251" r:id="rId117"/>
    <p:sldId id="1252" r:id="rId118"/>
    <p:sldId id="1253" r:id="rId119"/>
    <p:sldId id="1254" r:id="rId120"/>
    <p:sldId id="1255" r:id="rId121"/>
    <p:sldId id="1256" r:id="rId122"/>
    <p:sldId id="1257" r:id="rId123"/>
    <p:sldId id="1258" r:id="rId124"/>
    <p:sldId id="1259" r:id="rId125"/>
    <p:sldId id="1260" r:id="rId126"/>
    <p:sldId id="1262" r:id="rId127"/>
    <p:sldId id="1263" r:id="rId128"/>
    <p:sldId id="1264" r:id="rId129"/>
    <p:sldId id="1265" r:id="rId130"/>
    <p:sldId id="1266" r:id="rId131"/>
    <p:sldId id="1278" r:id="rId132"/>
    <p:sldId id="1279" r:id="rId133"/>
    <p:sldId id="1280" r:id="rId134"/>
    <p:sldId id="1281" r:id="rId135"/>
    <p:sldId id="1282" r:id="rId136"/>
    <p:sldId id="1267" r:id="rId137"/>
    <p:sldId id="1268" r:id="rId138"/>
    <p:sldId id="1269" r:id="rId139"/>
    <p:sldId id="1270" r:id="rId140"/>
    <p:sldId id="1271" r:id="rId141"/>
    <p:sldId id="1272" r:id="rId142"/>
    <p:sldId id="1273" r:id="rId143"/>
    <p:sldId id="1283" r:id="rId144"/>
    <p:sldId id="1274" r:id="rId145"/>
    <p:sldId id="1275" r:id="rId146"/>
    <p:sldId id="1244" r:id="rId147"/>
    <p:sldId id="948" r:id="rId148"/>
    <p:sldId id="949" r:id="rId149"/>
    <p:sldId id="950" r:id="rId150"/>
    <p:sldId id="951" r:id="rId151"/>
    <p:sldId id="952" r:id="rId152"/>
    <p:sldId id="953" r:id="rId153"/>
    <p:sldId id="954" r:id="rId154"/>
    <p:sldId id="955" r:id="rId155"/>
    <p:sldId id="956" r:id="rId156"/>
    <p:sldId id="957" r:id="rId157"/>
    <p:sldId id="958" r:id="rId158"/>
    <p:sldId id="959" r:id="rId159"/>
    <p:sldId id="960" r:id="rId160"/>
    <p:sldId id="961" r:id="rId161"/>
    <p:sldId id="962" r:id="rId162"/>
    <p:sldId id="963" r:id="rId163"/>
    <p:sldId id="966" r:id="rId164"/>
    <p:sldId id="967" r:id="rId165"/>
    <p:sldId id="968" r:id="rId166"/>
    <p:sldId id="969" r:id="rId167"/>
    <p:sldId id="970" r:id="rId168"/>
    <p:sldId id="971" r:id="rId169"/>
    <p:sldId id="1204" r:id="rId170"/>
    <p:sldId id="972" r:id="rId171"/>
    <p:sldId id="973" r:id="rId172"/>
    <p:sldId id="974" r:id="rId173"/>
    <p:sldId id="975" r:id="rId174"/>
    <p:sldId id="976" r:id="rId175"/>
    <p:sldId id="977" r:id="rId176"/>
    <p:sldId id="978" r:id="rId177"/>
    <p:sldId id="979" r:id="rId178"/>
    <p:sldId id="980" r:id="rId179"/>
    <p:sldId id="981" r:id="rId180"/>
    <p:sldId id="982" r:id="rId181"/>
    <p:sldId id="983" r:id="rId182"/>
    <p:sldId id="986" r:id="rId183"/>
    <p:sldId id="987" r:id="rId184"/>
    <p:sldId id="988" r:id="rId185"/>
    <p:sldId id="989" r:id="rId186"/>
    <p:sldId id="991" r:id="rId187"/>
    <p:sldId id="992" r:id="rId188"/>
    <p:sldId id="993" r:id="rId189"/>
    <p:sldId id="994" r:id="rId190"/>
    <p:sldId id="995" r:id="rId191"/>
    <p:sldId id="996" r:id="rId192"/>
    <p:sldId id="997" r:id="rId193"/>
    <p:sldId id="998" r:id="rId194"/>
    <p:sldId id="999" r:id="rId195"/>
    <p:sldId id="1000" r:id="rId196"/>
    <p:sldId id="1001" r:id="rId197"/>
    <p:sldId id="1002" r:id="rId198"/>
    <p:sldId id="1003" r:id="rId199"/>
    <p:sldId id="1004" r:id="rId200"/>
    <p:sldId id="1005" r:id="rId201"/>
    <p:sldId id="1006" r:id="rId202"/>
    <p:sldId id="1007" r:id="rId203"/>
    <p:sldId id="1008" r:id="rId204"/>
    <p:sldId id="1009" r:id="rId205"/>
    <p:sldId id="1010" r:id="rId206"/>
    <p:sldId id="1011" r:id="rId207"/>
    <p:sldId id="1012" r:id="rId208"/>
    <p:sldId id="1013" r:id="rId209"/>
    <p:sldId id="1014" r:id="rId210"/>
    <p:sldId id="1015" r:id="rId211"/>
    <p:sldId id="1016" r:id="rId212"/>
    <p:sldId id="1017" r:id="rId213"/>
    <p:sldId id="1018" r:id="rId214"/>
    <p:sldId id="1019" r:id="rId215"/>
    <p:sldId id="1020" r:id="rId216"/>
    <p:sldId id="1021" r:id="rId217"/>
    <p:sldId id="1022" r:id="rId218"/>
    <p:sldId id="1023" r:id="rId219"/>
    <p:sldId id="1024" r:id="rId220"/>
    <p:sldId id="1025" r:id="rId221"/>
    <p:sldId id="1026" r:id="rId222"/>
    <p:sldId id="1205" r:id="rId223"/>
    <p:sldId id="1027" r:id="rId224"/>
    <p:sldId id="1028" r:id="rId225"/>
    <p:sldId id="1206" r:id="rId226"/>
    <p:sldId id="1029" r:id="rId227"/>
    <p:sldId id="1030" r:id="rId228"/>
    <p:sldId id="1031" r:id="rId229"/>
    <p:sldId id="1207" r:id="rId230"/>
    <p:sldId id="1032" r:id="rId231"/>
    <p:sldId id="1033" r:id="rId232"/>
    <p:sldId id="1034" r:id="rId233"/>
    <p:sldId id="1035" r:id="rId234"/>
    <p:sldId id="1092" r:id="rId235"/>
    <p:sldId id="1093" r:id="rId236"/>
    <p:sldId id="1094" r:id="rId237"/>
    <p:sldId id="1095" r:id="rId238"/>
    <p:sldId id="1096" r:id="rId239"/>
    <p:sldId id="1097" r:id="rId240"/>
    <p:sldId id="1098" r:id="rId241"/>
    <p:sldId id="1099" r:id="rId242"/>
    <p:sldId id="1100" r:id="rId243"/>
    <p:sldId id="1101" r:id="rId244"/>
    <p:sldId id="1102" r:id="rId245"/>
    <p:sldId id="1103" r:id="rId246"/>
    <p:sldId id="1104" r:id="rId247"/>
    <p:sldId id="1105" r:id="rId248"/>
    <p:sldId id="1106" r:id="rId249"/>
    <p:sldId id="1107" r:id="rId250"/>
    <p:sldId id="1108" r:id="rId251"/>
    <p:sldId id="1109" r:id="rId252"/>
    <p:sldId id="1110" r:id="rId253"/>
    <p:sldId id="1111" r:id="rId254"/>
    <p:sldId id="1112" r:id="rId255"/>
    <p:sldId id="1113" r:id="rId256"/>
    <p:sldId id="1114" r:id="rId257"/>
    <p:sldId id="1115" r:id="rId258"/>
    <p:sldId id="1116" r:id="rId259"/>
    <p:sldId id="1117" r:id="rId260"/>
    <p:sldId id="1118" r:id="rId261"/>
    <p:sldId id="1119" r:id="rId262"/>
    <p:sldId id="1120" r:id="rId263"/>
    <p:sldId id="1121" r:id="rId264"/>
    <p:sldId id="1123" r:id="rId265"/>
    <p:sldId id="1124" r:id="rId266"/>
    <p:sldId id="1126" r:id="rId267"/>
    <p:sldId id="1127" r:id="rId268"/>
    <p:sldId id="1128" r:id="rId269"/>
    <p:sldId id="1129" r:id="rId270"/>
    <p:sldId id="1310" r:id="rId271"/>
    <p:sldId id="909" r:id="rId272"/>
    <p:sldId id="910" r:id="rId273"/>
    <p:sldId id="911" r:id="rId274"/>
    <p:sldId id="912" r:id="rId275"/>
    <p:sldId id="913" r:id="rId276"/>
    <p:sldId id="914" r:id="rId277"/>
    <p:sldId id="915" r:id="rId278"/>
    <p:sldId id="916" r:id="rId279"/>
    <p:sldId id="1212" r:id="rId280"/>
    <p:sldId id="1213" r:id="rId281"/>
    <p:sldId id="1215" r:id="rId282"/>
    <p:sldId id="1216" r:id="rId283"/>
    <p:sldId id="1214" r:id="rId284"/>
    <p:sldId id="1130" r:id="rId285"/>
    <p:sldId id="1131" r:id="rId286"/>
    <p:sldId id="1132" r:id="rId287"/>
    <p:sldId id="1133" r:id="rId288"/>
    <p:sldId id="1134" r:id="rId289"/>
    <p:sldId id="1135" r:id="rId290"/>
    <p:sldId id="1136" r:id="rId291"/>
    <p:sldId id="1137" r:id="rId292"/>
    <p:sldId id="1138" r:id="rId293"/>
    <p:sldId id="1139" r:id="rId294"/>
    <p:sldId id="1140" r:id="rId295"/>
    <p:sldId id="1141" r:id="rId296"/>
    <p:sldId id="1142" r:id="rId297"/>
    <p:sldId id="1143" r:id="rId298"/>
    <p:sldId id="1144" r:id="rId299"/>
    <p:sldId id="1145" r:id="rId300"/>
    <p:sldId id="1146" r:id="rId301"/>
    <p:sldId id="1147" r:id="rId302"/>
    <p:sldId id="1148" r:id="rId303"/>
    <p:sldId id="1149" r:id="rId304"/>
    <p:sldId id="1150" r:id="rId305"/>
    <p:sldId id="1151" r:id="rId306"/>
    <p:sldId id="1152" r:id="rId307"/>
    <p:sldId id="1153" r:id="rId308"/>
    <p:sldId id="1154" r:id="rId309"/>
    <p:sldId id="1155" r:id="rId310"/>
    <p:sldId id="1156" r:id="rId311"/>
    <p:sldId id="1157" r:id="rId312"/>
    <p:sldId id="1158" r:id="rId313"/>
    <p:sldId id="1159" r:id="rId314"/>
    <p:sldId id="1160" r:id="rId315"/>
    <p:sldId id="1161" r:id="rId316"/>
    <p:sldId id="1162" r:id="rId317"/>
    <p:sldId id="1163" r:id="rId318"/>
    <p:sldId id="1164" r:id="rId319"/>
    <p:sldId id="1165" r:id="rId320"/>
  </p:sldIdLst>
  <p:sldSz cx="9144000" cy="6858000" type="screen4x3"/>
  <p:notesSz cx="7315200" cy="9601200"/>
  <p:defaultTextStyle>
    <a:defPPr>
      <a:defRPr lang="en-US"/>
    </a:defPPr>
    <a:lvl1pPr algn="l" rtl="0" fontAlgn="base">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457200" algn="l" rtl="0" fontAlgn="base">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914400" algn="l" rtl="0" fontAlgn="base">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371600" algn="l" rtl="0" fontAlgn="base">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1828800" algn="l" rtl="0" fontAlgn="base">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286000" algn="l" defTabSz="914400" rtl="0" eaLnBrk="1" latinLnBrk="0" hangingPunct="1">
      <a:defRPr sz="2000" b="1" kern="1200">
        <a:solidFill>
          <a:srgbClr val="333399"/>
        </a:solidFill>
        <a:latin typeface="Arial" charset="0"/>
        <a:ea typeface="+mn-ea"/>
        <a:cs typeface="+mn-cs"/>
      </a:defRPr>
    </a:lvl6pPr>
    <a:lvl7pPr marL="2743200" algn="l" defTabSz="914400" rtl="0" eaLnBrk="1" latinLnBrk="0" hangingPunct="1">
      <a:defRPr sz="2000" b="1" kern="1200">
        <a:solidFill>
          <a:srgbClr val="333399"/>
        </a:solidFill>
        <a:latin typeface="Arial" charset="0"/>
        <a:ea typeface="+mn-ea"/>
        <a:cs typeface="+mn-cs"/>
      </a:defRPr>
    </a:lvl7pPr>
    <a:lvl8pPr marL="3200400" algn="l" defTabSz="914400" rtl="0" eaLnBrk="1" latinLnBrk="0" hangingPunct="1">
      <a:defRPr sz="2000" b="1" kern="1200">
        <a:solidFill>
          <a:srgbClr val="333399"/>
        </a:solidFill>
        <a:latin typeface="Arial" charset="0"/>
        <a:ea typeface="+mn-ea"/>
        <a:cs typeface="+mn-cs"/>
      </a:defRPr>
    </a:lvl8pPr>
    <a:lvl9pPr marL="3657600" algn="l" defTabSz="914400" rtl="0" eaLnBrk="1" latinLnBrk="0" hangingPunct="1">
      <a:defRPr sz="2000" b="1" kern="1200">
        <a:solidFill>
          <a:srgbClr val="333399"/>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iss_Tam" initials="M"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3300"/>
    <a:srgbClr val="333399"/>
    <a:srgbClr val="FF33CC"/>
    <a:srgbClr val="99CCFF"/>
    <a:srgbClr val="FF99FF"/>
    <a:srgbClr val="C0C0C0"/>
    <a:srgbClr val="DDDDDD"/>
    <a:srgbClr val="B2B2B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658" autoAdjust="0"/>
    <p:restoredTop sz="90086" autoAdjust="0"/>
  </p:normalViewPr>
  <p:slideViewPr>
    <p:cSldViewPr>
      <p:cViewPr varScale="1">
        <p:scale>
          <a:sx n="67" d="100"/>
          <a:sy n="67" d="100"/>
        </p:scale>
        <p:origin x="1299" y="2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53" d="100"/>
          <a:sy n="53" d="100"/>
        </p:scale>
        <p:origin x="-2826" y="-96"/>
      </p:cViewPr>
      <p:guideLst>
        <p:guide orient="horz" pos="3024"/>
        <p:guide pos="2304"/>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presProps" Target="presProps.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theme" Target="theme/theme1.xml"/><Relationship Id="rId65" Type="http://schemas.openxmlformats.org/officeDocument/2006/relationships/slide" Target="slides/slide64.xml"/><Relationship Id="rId130" Type="http://schemas.openxmlformats.org/officeDocument/2006/relationships/slide" Target="slides/slide129.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327" Type="http://schemas.openxmlformats.org/officeDocument/2006/relationships/tableStyles" Target="tableStyles.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slide" Target="slides/slide316.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slide" Target="slides/slide30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318" Type="http://schemas.openxmlformats.org/officeDocument/2006/relationships/slide" Target="slides/slide317.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notesMaster" Target="notesMasters/notesMaster1.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handoutMaster" Target="handoutMasters/handoutMaster1.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commentAuthors" Target="commentAuthor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viewProps" Target="viewProps.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s>
</file>

<file path=ppt/diagrams/_rels/data1.xml.rels><?xml version="1.0" encoding="UTF-8" standalone="yes"?>
<Relationships xmlns="http://schemas.openxmlformats.org/package/2006/relationships"><Relationship Id="rId8" Type="http://schemas.openxmlformats.org/officeDocument/2006/relationships/image" Target="../media/image10.jpg"/><Relationship Id="rId3" Type="http://schemas.openxmlformats.org/officeDocument/2006/relationships/image" Target="../media/image5.jpg"/><Relationship Id="rId7" Type="http://schemas.openxmlformats.org/officeDocument/2006/relationships/image" Target="../media/image9.jpg"/><Relationship Id="rId2" Type="http://schemas.openxmlformats.org/officeDocument/2006/relationships/slide" Target="../slides/slide16.xml"/><Relationship Id="rId1" Type="http://schemas.openxmlformats.org/officeDocument/2006/relationships/slide" Target="../slides/slide5.xml"/><Relationship Id="rId6" Type="http://schemas.openxmlformats.org/officeDocument/2006/relationships/image" Target="../media/image8.jpg"/><Relationship Id="rId5" Type="http://schemas.openxmlformats.org/officeDocument/2006/relationships/image" Target="../media/image7.jpg"/><Relationship Id="rId4" Type="http://schemas.openxmlformats.org/officeDocument/2006/relationships/image" Target="../media/image6.jpg"/></Relationships>
</file>

<file path=ppt/diagrams/_rels/data14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2.jpeg"/><Relationship Id="rId1" Type="http://schemas.openxmlformats.org/officeDocument/2006/relationships/slide" Target="../slides/slide38.xml"/><Relationship Id="rId6" Type="http://schemas.openxmlformats.org/officeDocument/2006/relationships/image" Target="../media/image10.jpg"/><Relationship Id="rId5" Type="http://schemas.openxmlformats.org/officeDocument/2006/relationships/image" Target="../media/image21.jpeg"/><Relationship Id="rId4" Type="http://schemas.openxmlformats.org/officeDocument/2006/relationships/image" Target="../media/image20.jpeg"/></Relationships>
</file>

<file path=ppt/diagrams/_rels/data16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2.jpeg"/><Relationship Id="rId1" Type="http://schemas.openxmlformats.org/officeDocument/2006/relationships/slide" Target="../slides/slide38.xml"/><Relationship Id="rId6" Type="http://schemas.openxmlformats.org/officeDocument/2006/relationships/image" Target="../media/image10.jpg"/><Relationship Id="rId5" Type="http://schemas.openxmlformats.org/officeDocument/2006/relationships/image" Target="../media/image21.jpeg"/><Relationship Id="rId4" Type="http://schemas.openxmlformats.org/officeDocument/2006/relationships/image" Target="../media/image20.jpeg"/></Relationships>
</file>

<file path=ppt/diagrams/_rels/data19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2.jpeg"/><Relationship Id="rId1" Type="http://schemas.openxmlformats.org/officeDocument/2006/relationships/slide" Target="../slides/slide78.xml"/><Relationship Id="rId6" Type="http://schemas.openxmlformats.org/officeDocument/2006/relationships/image" Target="../media/image10.jpg"/><Relationship Id="rId5" Type="http://schemas.openxmlformats.org/officeDocument/2006/relationships/image" Target="../media/image21.jpeg"/><Relationship Id="rId4" Type="http://schemas.openxmlformats.org/officeDocument/2006/relationships/image" Target="../media/image20.jpeg"/></Relationships>
</file>

<file path=ppt/diagrams/_rels/data2.xml.rels><?xml version="1.0" encoding="UTF-8" standalone="yes"?>
<Relationships xmlns="http://schemas.openxmlformats.org/package/2006/relationships"><Relationship Id="rId8" Type="http://schemas.openxmlformats.org/officeDocument/2006/relationships/image" Target="../media/image10.jpg"/><Relationship Id="rId3" Type="http://schemas.openxmlformats.org/officeDocument/2006/relationships/image" Target="../media/image5.jpg"/><Relationship Id="rId7" Type="http://schemas.openxmlformats.org/officeDocument/2006/relationships/image" Target="../media/image9.jpg"/><Relationship Id="rId2" Type="http://schemas.openxmlformats.org/officeDocument/2006/relationships/slide" Target="../slides/slide16.xml"/><Relationship Id="rId1" Type="http://schemas.openxmlformats.org/officeDocument/2006/relationships/slide" Target="../slides/slide5.xml"/><Relationship Id="rId6" Type="http://schemas.openxmlformats.org/officeDocument/2006/relationships/image" Target="../media/image8.jpg"/><Relationship Id="rId5" Type="http://schemas.openxmlformats.org/officeDocument/2006/relationships/image" Target="../media/image7.jpg"/><Relationship Id="rId4" Type="http://schemas.openxmlformats.org/officeDocument/2006/relationships/image" Target="../media/image6.jpg"/></Relationships>
</file>

<file path=ppt/diagrams/_rels/data227.xml.rels><?xml version="1.0" encoding="UTF-8" standalone="yes"?>
<Relationships xmlns="http://schemas.openxmlformats.org/package/2006/relationships"><Relationship Id="rId3" Type="http://schemas.openxmlformats.org/officeDocument/2006/relationships/image" Target="../media/image5.jpg"/><Relationship Id="rId7" Type="http://schemas.openxmlformats.org/officeDocument/2006/relationships/image" Target="../media/image10.jpg"/><Relationship Id="rId2" Type="http://schemas.openxmlformats.org/officeDocument/2006/relationships/image" Target="../media/image26.jpeg"/><Relationship Id="rId1" Type="http://schemas.openxmlformats.org/officeDocument/2006/relationships/slide" Target="../slides/slide155.xml"/><Relationship Id="rId6" Type="http://schemas.openxmlformats.org/officeDocument/2006/relationships/image" Target="../media/image21.jpeg"/><Relationship Id="rId5" Type="http://schemas.openxmlformats.org/officeDocument/2006/relationships/image" Target="../media/image27.jpeg"/><Relationship Id="rId4" Type="http://schemas.openxmlformats.org/officeDocument/2006/relationships/image" Target="../media/image20.jpeg"/></Relationships>
</file>

<file path=ppt/diagrams/_rels/data26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6.jpeg"/><Relationship Id="rId1" Type="http://schemas.openxmlformats.org/officeDocument/2006/relationships/slide" Target="../slides/slide155.xml"/><Relationship Id="rId5" Type="http://schemas.openxmlformats.org/officeDocument/2006/relationships/image" Target="../media/image10.jpg"/><Relationship Id="rId4" Type="http://schemas.openxmlformats.org/officeDocument/2006/relationships/image" Target="../media/image21.jpeg"/></Relationships>
</file>

<file path=ppt/diagrams/_rels/data275.xml.rels><?xml version="1.0" encoding="UTF-8" standalone="yes"?>
<Relationships xmlns="http://schemas.openxmlformats.org/package/2006/relationships"><Relationship Id="rId3" Type="http://schemas.openxmlformats.org/officeDocument/2006/relationships/image" Target="../media/image5.jpg"/><Relationship Id="rId7" Type="http://schemas.openxmlformats.org/officeDocument/2006/relationships/image" Target="../media/image10.jpg"/><Relationship Id="rId2" Type="http://schemas.openxmlformats.org/officeDocument/2006/relationships/image" Target="../media/image33.jpeg"/><Relationship Id="rId1" Type="http://schemas.openxmlformats.org/officeDocument/2006/relationships/slide" Target="../slides/slide154.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diagrams/_rels/data4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5.jpg"/><Relationship Id="rId1" Type="http://schemas.openxmlformats.org/officeDocument/2006/relationships/slide" Target="../slides/slide5.xml"/><Relationship Id="rId6" Type="http://schemas.openxmlformats.org/officeDocument/2006/relationships/image" Target="../media/image10.jpg"/><Relationship Id="rId5" Type="http://schemas.openxmlformats.org/officeDocument/2006/relationships/image" Target="../media/image9.jpg"/><Relationship Id="rId4" Type="http://schemas.openxmlformats.org/officeDocument/2006/relationships/image" Target="../media/image17.jpg"/></Relationships>
</file>

<file path=ppt/diagrams/_rels/data93.xml.rels><?xml version="1.0" encoding="UTF-8" standalone="yes"?>
<Relationships xmlns="http://schemas.openxmlformats.org/package/2006/relationships"><Relationship Id="rId3" Type="http://schemas.openxmlformats.org/officeDocument/2006/relationships/image" Target="../media/image19.jpeg"/><Relationship Id="rId7" Type="http://schemas.openxmlformats.org/officeDocument/2006/relationships/image" Target="../media/image10.jpg"/><Relationship Id="rId2" Type="http://schemas.openxmlformats.org/officeDocument/2006/relationships/image" Target="../media/image5.jpg"/><Relationship Id="rId1" Type="http://schemas.openxmlformats.org/officeDocument/2006/relationships/slide" Target="../slides/slide38.xml"/><Relationship Id="rId6" Type="http://schemas.openxmlformats.org/officeDocument/2006/relationships/image" Target="../media/image9.jpg"/><Relationship Id="rId5" Type="http://schemas.openxmlformats.org/officeDocument/2006/relationships/image" Target="../media/image21.jpeg"/><Relationship Id="rId4" Type="http://schemas.openxmlformats.org/officeDocument/2006/relationships/image" Target="../media/image20.jpeg"/></Relationships>
</file>

<file path=ppt/diagrams/_rels/drawing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image" Target="../media/image6.jpg"/><Relationship Id="rId1" Type="http://schemas.openxmlformats.org/officeDocument/2006/relationships/image" Target="../media/image5.jpg"/><Relationship Id="rId6" Type="http://schemas.openxmlformats.org/officeDocument/2006/relationships/image" Target="../media/image10.jpg"/><Relationship Id="rId5" Type="http://schemas.openxmlformats.org/officeDocument/2006/relationships/image" Target="../media/image9.jpg"/><Relationship Id="rId4" Type="http://schemas.openxmlformats.org/officeDocument/2006/relationships/image" Target="../media/image8.jpg"/></Relationships>
</file>

<file path=ppt/diagrams/_rels/drawing14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5.jpg"/><Relationship Id="rId1" Type="http://schemas.openxmlformats.org/officeDocument/2006/relationships/image" Target="../media/image22.jpeg"/><Relationship Id="rId5" Type="http://schemas.openxmlformats.org/officeDocument/2006/relationships/image" Target="../media/image10.jpg"/><Relationship Id="rId4" Type="http://schemas.openxmlformats.org/officeDocument/2006/relationships/image" Target="../media/image21.jpeg"/></Relationships>
</file>

<file path=ppt/diagrams/_rels/drawing16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5.jpg"/><Relationship Id="rId1" Type="http://schemas.openxmlformats.org/officeDocument/2006/relationships/image" Target="../media/image22.jpeg"/><Relationship Id="rId5" Type="http://schemas.openxmlformats.org/officeDocument/2006/relationships/image" Target="../media/image10.jpg"/><Relationship Id="rId4" Type="http://schemas.openxmlformats.org/officeDocument/2006/relationships/image" Target="../media/image21.jpeg"/></Relationships>
</file>

<file path=ppt/diagrams/_rels/drawing19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5.jpg"/><Relationship Id="rId1" Type="http://schemas.openxmlformats.org/officeDocument/2006/relationships/image" Target="../media/image22.jpeg"/><Relationship Id="rId5" Type="http://schemas.openxmlformats.org/officeDocument/2006/relationships/image" Target="../media/image10.jpg"/><Relationship Id="rId4" Type="http://schemas.openxmlformats.org/officeDocument/2006/relationships/image" Target="../media/image21.jpeg"/></Relationships>
</file>

<file path=ppt/diagrams/_rels/drawing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image" Target="../media/image6.jpg"/><Relationship Id="rId1" Type="http://schemas.openxmlformats.org/officeDocument/2006/relationships/image" Target="../media/image5.jpg"/><Relationship Id="rId6" Type="http://schemas.openxmlformats.org/officeDocument/2006/relationships/image" Target="../media/image10.jpg"/><Relationship Id="rId5" Type="http://schemas.openxmlformats.org/officeDocument/2006/relationships/image" Target="../media/image9.jpg"/><Relationship Id="rId4" Type="http://schemas.openxmlformats.org/officeDocument/2006/relationships/image" Target="../media/image8.jpg"/></Relationships>
</file>

<file path=ppt/diagrams/_rels/drawing22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5.jpg"/><Relationship Id="rId1" Type="http://schemas.openxmlformats.org/officeDocument/2006/relationships/image" Target="../media/image26.jpeg"/><Relationship Id="rId6" Type="http://schemas.openxmlformats.org/officeDocument/2006/relationships/image" Target="../media/image10.jpg"/><Relationship Id="rId5" Type="http://schemas.openxmlformats.org/officeDocument/2006/relationships/image" Target="../media/image21.jpeg"/><Relationship Id="rId4" Type="http://schemas.openxmlformats.org/officeDocument/2006/relationships/image" Target="../media/image27.jpeg"/></Relationships>
</file>

<file path=ppt/diagrams/_rels/drawing26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5.jpg"/><Relationship Id="rId1" Type="http://schemas.openxmlformats.org/officeDocument/2006/relationships/image" Target="../media/image26.jpeg"/><Relationship Id="rId4" Type="http://schemas.openxmlformats.org/officeDocument/2006/relationships/image" Target="../media/image10.jpg"/></Relationships>
</file>

<file path=ppt/diagrams/_rels/drawing27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5.jpg"/><Relationship Id="rId1" Type="http://schemas.openxmlformats.org/officeDocument/2006/relationships/image" Target="../media/image33.jpeg"/><Relationship Id="rId6" Type="http://schemas.openxmlformats.org/officeDocument/2006/relationships/image" Target="../media/image10.jpg"/><Relationship Id="rId5" Type="http://schemas.openxmlformats.org/officeDocument/2006/relationships/image" Target="../media/image36.jpeg"/><Relationship Id="rId4" Type="http://schemas.openxmlformats.org/officeDocument/2006/relationships/image" Target="../media/image35.jpeg"/></Relationships>
</file>

<file path=ppt/diagrams/_rels/drawing47.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jpg"/><Relationship Id="rId1" Type="http://schemas.openxmlformats.org/officeDocument/2006/relationships/image" Target="../media/image5.jpg"/><Relationship Id="rId5" Type="http://schemas.openxmlformats.org/officeDocument/2006/relationships/image" Target="../media/image10.jpg"/><Relationship Id="rId4" Type="http://schemas.openxmlformats.org/officeDocument/2006/relationships/image" Target="../media/image9.jpg"/></Relationships>
</file>

<file path=ppt/diagrams/_rels/drawing9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image" Target="../media/image5.jpg"/><Relationship Id="rId6" Type="http://schemas.openxmlformats.org/officeDocument/2006/relationships/image" Target="../media/image10.jpg"/><Relationship Id="rId5" Type="http://schemas.openxmlformats.org/officeDocument/2006/relationships/image" Target="../media/image9.jpg"/><Relationship Id="rId4" Type="http://schemas.openxmlformats.org/officeDocument/2006/relationships/image" Target="../media/image21.jpeg"/></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dirty="0" err="1">
              <a:solidFill>
                <a:schemeClr val="bg1"/>
              </a:solidFill>
            </a:rPr>
            <a:t>Chương 1: Ôn tập cơ bản</a:t>
          </a:r>
          <a:endParaRPr lang="en-US" b="1" i="0"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84EF6C0B-AEEA-46E2-83B5-61D7EE724614}">
      <dgm:prSet phldrT="[Text]">
        <dgm:style>
          <a:lnRef idx="0">
            <a:schemeClr val="accent3"/>
          </a:lnRef>
          <a:fillRef idx="3">
            <a:schemeClr val="accent3"/>
          </a:fillRef>
          <a:effectRef idx="3">
            <a:schemeClr val="accent3"/>
          </a:effectRef>
          <a:fontRef idx="minor">
            <a:schemeClr val="lt1"/>
          </a:fontRef>
        </dgm:style>
      </dgm:prSet>
      <dgm:spPr/>
      <dgm:t>
        <a:bodyPr/>
        <a:lstStyle/>
        <a:p>
          <a:pPr algn="l"/>
          <a:r>
            <a:rPr lang="en-US" b="1" i="0" dirty="0" err="1">
              <a:solidFill>
                <a:schemeClr val="bg1"/>
              </a:solidFill>
            </a:rPr>
            <a:t>Chương 2: </a:t>
          </a:r>
          <a:r>
            <a:rPr lang="en-US" b="1"/>
            <a:t>Kiểu dữ liệu có cấu trúc và </a:t>
          </a:r>
          <a:r>
            <a:rPr lang="vi-VN" b="1"/>
            <a:t>xử lý tập tin</a:t>
          </a:r>
          <a:endParaRPr lang="en-US" b="1" i="0"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C805ED4D-5985-4385-A431-FFF829B6B7D5}" type="parTrans" cxnId="{90108D39-613F-44C5-BDDC-732A3267747E}">
      <dgm:prSet/>
      <dgm:spPr/>
      <dgm:t>
        <a:bodyPr/>
        <a:lstStyle/>
        <a:p>
          <a:endParaRPr lang="en-US"/>
        </a:p>
      </dgm:t>
    </dgm:pt>
    <dgm:pt modelId="{B9AD290C-4276-414B-8EBF-FC3A3D873E9D}" type="sibTrans" cxnId="{90108D39-613F-44C5-BDDC-732A3267747E}">
      <dgm:prSet/>
      <dgm:spPr/>
      <dgm:t>
        <a:bodyPr/>
        <a:lstStyle/>
        <a:p>
          <a:endParaRPr lang="en-US"/>
        </a:p>
      </dgm:t>
    </dgm:pt>
    <dgm:pt modelId="{3B00F86C-93FC-4C64-9B8D-FFC117188269}">
      <dgm:prSet phldrT="[Text]"/>
      <dgm:spPr>
        <a:solidFill>
          <a:schemeClr val="accent6">
            <a:lumMod val="50000"/>
          </a:schemeClr>
        </a:solidFill>
      </dgm:spPr>
      <dgm:t>
        <a:bodyPr/>
        <a:lstStyle/>
        <a:p>
          <a:pPr algn="l"/>
          <a:r>
            <a:rPr lang="en-US" b="1" i="0" dirty="0" err="1">
              <a:solidFill>
                <a:schemeClr val="bg1"/>
              </a:solidFill>
            </a:rPr>
            <a:t>Chương 3: </a:t>
          </a:r>
          <a:r>
            <a:rPr lang="en-US" b="1"/>
            <a:t>Một số thuật toán thường dùng</a:t>
          </a:r>
          <a:endParaRPr lang="en-US" b="1" dirty="0">
            <a:solidFill>
              <a:srgbClr val="7030A0"/>
            </a:solidFill>
          </a:endParaRPr>
        </a:p>
      </dgm:t>
    </dgm:pt>
    <dgm:pt modelId="{4222CA2E-9EA6-40AD-8032-253B4F0A4B12}" type="parTrans" cxnId="{47232DF2-5309-47AC-BB40-04D23A06C994}">
      <dgm:prSet/>
      <dgm:spPr/>
      <dgm:t>
        <a:bodyPr/>
        <a:lstStyle/>
        <a:p>
          <a:endParaRPr lang="en-US"/>
        </a:p>
      </dgm:t>
    </dgm:pt>
    <dgm:pt modelId="{BE2E6CDE-D35B-4397-86E2-8EFFA13E3CD6}" type="sibTrans" cxnId="{47232DF2-5309-47AC-BB40-04D23A06C994}">
      <dgm:prSet/>
      <dgm:spPr/>
      <dgm:t>
        <a:bodyPr/>
        <a:lstStyle/>
        <a:p>
          <a:endParaRPr lang="en-US"/>
        </a:p>
      </dgm:t>
    </dgm:pt>
    <dgm:pt modelId="{85AB594F-8FB3-416F-8E5F-3D7678448D31}">
      <dgm:prSet/>
      <dgm:spPr>
        <a:solidFill>
          <a:schemeClr val="accent4">
            <a:lumMod val="75000"/>
          </a:schemeClr>
        </a:solidFill>
      </dgm:spPr>
      <dgm:t>
        <a:bodyPr/>
        <a:lstStyle/>
        <a:p>
          <a:pPr algn="l"/>
          <a:r>
            <a:rPr lang="en-US" b="1" i="0" dirty="0" err="1">
              <a:solidFill>
                <a:schemeClr val="bg1"/>
              </a:solidFill>
            </a:rPr>
            <a:t>Chương 4: Lập trình đệ quy</a:t>
          </a:r>
          <a:endParaRPr lang="en-US" b="1" dirty="0">
            <a:solidFill>
              <a:srgbClr val="FFFF00"/>
            </a:solidFill>
          </a:endParaRPr>
        </a:p>
      </dgm:t>
    </dgm:pt>
    <dgm:pt modelId="{42E3179D-D938-49ED-B4A4-1A895214D043}" type="parTrans" cxnId="{1D36B1F2-23A5-47EA-B410-90F34FA8D341}">
      <dgm:prSet/>
      <dgm:spPr/>
      <dgm:t>
        <a:bodyPr/>
        <a:lstStyle/>
        <a:p>
          <a:endParaRPr lang="en-US"/>
        </a:p>
      </dgm:t>
    </dgm:pt>
    <dgm:pt modelId="{D54EB8A3-EF93-48F4-BD6B-DED8B29F60BD}" type="sibTrans" cxnId="{1D36B1F2-23A5-47EA-B410-90F34FA8D341}">
      <dgm:prSet/>
      <dgm:spPr/>
      <dgm:t>
        <a:bodyPr/>
        <a:lstStyle/>
        <a:p>
          <a:endParaRPr lang="en-US"/>
        </a:p>
      </dgm:t>
    </dgm:pt>
    <dgm:pt modelId="{6D388C1C-9CFB-4024-8FBC-55C1E88C5B98}">
      <dgm:prSet/>
      <dgm:spPr/>
      <dgm:t>
        <a:bodyPr/>
        <a:lstStyle/>
        <a:p>
          <a:pPr algn="l"/>
          <a:r>
            <a:rPr lang="en-US" b="1" i="0" dirty="0" err="1">
              <a:solidFill>
                <a:schemeClr val="bg1"/>
              </a:solidFill>
            </a:rPr>
            <a:t>Chương 6: </a:t>
          </a:r>
          <a:r>
            <a:rPr lang="en-US" b="1"/>
            <a:t>Các phương pháp thiết kế thuật toán</a:t>
          </a:r>
          <a:endParaRPr lang="en-US" i="1" dirty="0">
            <a:solidFill>
              <a:schemeClr val="bg1"/>
            </a:solidFill>
          </a:endParaRPr>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F39FF043-BE16-4FB6-B380-3507827E85DA}">
      <dgm:prSet/>
      <dgm:spPr>
        <a:solidFill>
          <a:schemeClr val="accent2">
            <a:lumMod val="75000"/>
          </a:schemeClr>
        </a:solidFill>
      </dgm:spPr>
      <dgm:t>
        <a:bodyPr/>
        <a:lstStyle/>
        <a:p>
          <a:pPr algn="l"/>
          <a:r>
            <a:rPr lang="en-US" b="1" i="0" dirty="0" err="1">
              <a:solidFill>
                <a:schemeClr val="bg1"/>
              </a:solidFill>
            </a:rPr>
            <a:t>Chương 5: Chuỗi</a:t>
          </a:r>
          <a:endParaRPr lang="en-US" b="1" dirty="0">
            <a:solidFill>
              <a:schemeClr val="bg1"/>
            </a:solidFill>
          </a:endParaRPr>
        </a:p>
      </dgm:t>
    </dgm:pt>
    <dgm:pt modelId="{04218E3F-DAE0-4DB0-8D06-E20FE0F7776F}" type="parTrans" cxnId="{66CB7EDA-888A-43E3-AFFC-E501B2F8093E}">
      <dgm:prSet/>
      <dgm:spPr/>
      <dgm:t>
        <a:bodyPr/>
        <a:lstStyle/>
        <a:p>
          <a:endParaRPr lang="en-US"/>
        </a:p>
      </dgm:t>
    </dgm:pt>
    <dgm:pt modelId="{DA3414F1-2905-42BD-8C93-1E3FEA4C3403}" type="sibTrans" cxnId="{66CB7EDA-888A-43E3-AFFC-E501B2F8093E}">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0" presStyleCnt="6" custLinFactNeighborX="-50134" custLinFactNeighborY="-216"/>
      <dgm:spPr>
        <a:blipFill>
          <a:blip xmlns:r="http://schemas.openxmlformats.org/officeDocument/2006/relationships" r:embed="rId3">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0" presStyleCnt="6" custScaleX="100051">
        <dgm:presLayoutVars>
          <dgm:bulletEnabled val="1"/>
        </dgm:presLayoutVars>
      </dgm:prSet>
      <dgm:spPr/>
    </dgm:pt>
    <dgm:pt modelId="{DC0A0146-1E66-4273-904A-6E7DF04B8915}" type="pres">
      <dgm:prSet presAssocID="{BD3FAF86-8C40-4847-9BBC-EEE855FD5AD2}" presName="spacing" presStyleCnt="0"/>
      <dgm:spPr/>
    </dgm:pt>
    <dgm:pt modelId="{4AEDC81B-EC73-4B29-AB33-C0A101F7FBA2}" type="pres">
      <dgm:prSet presAssocID="{84EF6C0B-AEEA-46E2-83B5-61D7EE724614}" presName="composite" presStyleCnt="0"/>
      <dgm:spPr/>
    </dgm:pt>
    <dgm:pt modelId="{A27BCCDB-C8E5-4DBD-88CA-031CA604C447}" type="pres">
      <dgm:prSet presAssocID="{84EF6C0B-AEEA-46E2-83B5-61D7EE724614}" presName="imgShp" presStyleLbl="fgImgPlace1" presStyleIdx="1" presStyleCnt="6" custLinFactNeighborX="-50134"/>
      <dgm:spPr>
        <a:blipFill>
          <a:blip xmlns:r="http://schemas.openxmlformats.org/officeDocument/2006/relationships" r:embed="rId4">
            <a:extLst>
              <a:ext uri="{28A0092B-C50C-407E-A947-70E740481C1C}">
                <a14:useLocalDpi xmlns:a14="http://schemas.microsoft.com/office/drawing/2010/main" val="0"/>
              </a:ext>
            </a:extLst>
          </a:blip>
          <a:srcRect/>
          <a:stretch>
            <a:fillRect t="-65000" b="-65000"/>
          </a:stretch>
        </a:blipFill>
      </dgm:spPr>
    </dgm:pt>
    <dgm:pt modelId="{A8CF0980-05AD-4C81-8E6E-20FF1383282E}" type="pres">
      <dgm:prSet presAssocID="{84EF6C0B-AEEA-46E2-83B5-61D7EE724614}" presName="txShp" presStyleLbl="node1" presStyleIdx="1" presStyleCnt="6" custScaleX="100559">
        <dgm:presLayoutVars>
          <dgm:bulletEnabled val="1"/>
        </dgm:presLayoutVars>
      </dgm:prSet>
      <dgm:spPr/>
    </dgm:pt>
    <dgm:pt modelId="{0C470A7B-5EA4-4A27-A240-2B2101A6A992}" type="pres">
      <dgm:prSet presAssocID="{B9AD290C-4276-414B-8EBF-FC3A3D873E9D}" presName="spacing" presStyleCnt="0"/>
      <dgm:spPr/>
    </dgm:pt>
    <dgm:pt modelId="{475C09CE-6C76-4603-8A92-1E10A5541A6A}" type="pres">
      <dgm:prSet presAssocID="{3B00F86C-93FC-4C64-9B8D-FFC117188269}" presName="composite" presStyleCnt="0"/>
      <dgm:spPr/>
    </dgm:pt>
    <dgm:pt modelId="{38042374-274D-4FEC-8781-B8B63E756BC5}" type="pres">
      <dgm:prSet presAssocID="{3B00F86C-93FC-4C64-9B8D-FFC117188269}" presName="imgShp" presStyleLbl="fgImgPlace1" presStyleIdx="2" presStyleCnt="6" custLinFactNeighborX="-50134"/>
      <dgm:spPr>
        <a:blipFill>
          <a:blip xmlns:r="http://schemas.openxmlformats.org/officeDocument/2006/relationships" r:embed="rId5">
            <a:extLst>
              <a:ext uri="{28A0092B-C50C-407E-A947-70E740481C1C}">
                <a14:useLocalDpi xmlns:a14="http://schemas.microsoft.com/office/drawing/2010/main" val="0"/>
              </a:ext>
            </a:extLst>
          </a:blip>
          <a:srcRect/>
          <a:stretch>
            <a:fillRect t="-58000" b="-58000"/>
          </a:stretch>
        </a:blipFill>
      </dgm:spPr>
    </dgm:pt>
    <dgm:pt modelId="{AC5CA6F9-48F8-469D-BA6C-549AAB9B1C51}" type="pres">
      <dgm:prSet presAssocID="{3B00F86C-93FC-4C64-9B8D-FFC117188269}" presName="txShp" presStyleLbl="node1" presStyleIdx="2" presStyleCnt="6" custScaleX="100559">
        <dgm:presLayoutVars>
          <dgm:bulletEnabled val="1"/>
        </dgm:presLayoutVars>
      </dgm:prSet>
      <dgm:spPr/>
    </dgm:pt>
    <dgm:pt modelId="{18747A99-3F40-4976-9AFF-AB4DDAC851A9}" type="pres">
      <dgm:prSet presAssocID="{BE2E6CDE-D35B-4397-86E2-8EFFA13E3CD6}" presName="spacing" presStyleCnt="0"/>
      <dgm:spPr/>
    </dgm:pt>
    <dgm:pt modelId="{E9CD8468-EF73-4AFB-A540-2802EF69C392}" type="pres">
      <dgm:prSet presAssocID="{85AB594F-8FB3-416F-8E5F-3D7678448D31}" presName="composite" presStyleCnt="0"/>
      <dgm:spPr/>
    </dgm:pt>
    <dgm:pt modelId="{585516B7-E68C-4187-B6C0-D2AF3795E2F2}" type="pres">
      <dgm:prSet presAssocID="{85AB594F-8FB3-416F-8E5F-3D7678448D31}" presName="imgShp" presStyleLbl="fgImgPlace1" presStyleIdx="3" presStyleCnt="6" custLinFactNeighborX="-50134"/>
      <dgm:spPr>
        <a:blipFill>
          <a:blip xmlns:r="http://schemas.openxmlformats.org/officeDocument/2006/relationships" r:embed="rId6">
            <a:extLst>
              <a:ext uri="{28A0092B-C50C-407E-A947-70E740481C1C}">
                <a14:useLocalDpi xmlns:a14="http://schemas.microsoft.com/office/drawing/2010/main" val="0"/>
              </a:ext>
            </a:extLst>
          </a:blip>
          <a:srcRect/>
          <a:stretch>
            <a:fillRect t="-46000" b="-46000"/>
          </a:stretch>
        </a:blipFill>
      </dgm:spPr>
    </dgm:pt>
    <dgm:pt modelId="{92745DA9-9C8A-4238-8F20-D80787C0BB03}" type="pres">
      <dgm:prSet presAssocID="{85AB594F-8FB3-416F-8E5F-3D7678448D31}" presName="txShp" presStyleLbl="node1" presStyleIdx="3" presStyleCnt="6" custScaleX="100559">
        <dgm:presLayoutVars>
          <dgm:bulletEnabled val="1"/>
        </dgm:presLayoutVars>
      </dgm:prSet>
      <dgm:spPr/>
    </dgm:pt>
    <dgm:pt modelId="{6437F725-8EA7-4A16-BFC4-53D821E6E6ED}" type="pres">
      <dgm:prSet presAssocID="{D54EB8A3-EF93-48F4-BD6B-DED8B29F60BD}" presName="spacing" presStyleCnt="0"/>
      <dgm:spPr/>
    </dgm:pt>
    <dgm:pt modelId="{EC4551B6-D5B3-4319-9CC1-DB1E90A676D7}" type="pres">
      <dgm:prSet presAssocID="{F39FF043-BE16-4FB6-B380-3507827E85DA}" presName="composite" presStyleCnt="0"/>
      <dgm:spPr/>
    </dgm:pt>
    <dgm:pt modelId="{D9075997-E80C-44F6-8ED6-6248B52F797F}" type="pres">
      <dgm:prSet presAssocID="{F39FF043-BE16-4FB6-B380-3507827E85DA}" presName="imgShp" presStyleLbl="fgImgPlace1" presStyleIdx="4" presStyleCnt="6" custLinFactNeighborX="-50134"/>
      <dgm:spPr>
        <a:blipFill>
          <a:blip xmlns:r="http://schemas.openxmlformats.org/officeDocument/2006/relationships" r:embed="rId7">
            <a:extLst>
              <a:ext uri="{28A0092B-C50C-407E-A947-70E740481C1C}">
                <a14:useLocalDpi xmlns:a14="http://schemas.microsoft.com/office/drawing/2010/main" val="0"/>
              </a:ext>
            </a:extLst>
          </a:blip>
          <a:srcRect/>
          <a:stretch>
            <a:fillRect t="-58000" b="-58000"/>
          </a:stretch>
        </a:blipFill>
      </dgm:spPr>
    </dgm:pt>
    <dgm:pt modelId="{7D21DF44-1A69-493C-9F38-3CCEED9A1D49}" type="pres">
      <dgm:prSet presAssocID="{F39FF043-BE16-4FB6-B380-3507827E85DA}" presName="txShp" presStyleLbl="node1" presStyleIdx="4" presStyleCnt="6" custScaleX="100559">
        <dgm:presLayoutVars>
          <dgm:bulletEnabled val="1"/>
        </dgm:presLayoutVars>
      </dgm:prSet>
      <dgm:spPr/>
    </dgm:pt>
    <dgm:pt modelId="{5F3A4111-F37D-4589-A3E6-FDDBCF17422E}" type="pres">
      <dgm:prSet presAssocID="{DA3414F1-2905-42BD-8C93-1E3FEA4C3403}"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5" presStyleCnt="6" custLinFactNeighborX="-50134"/>
      <dgm:spPr>
        <a:blipFill>
          <a:blip xmlns:r="http://schemas.openxmlformats.org/officeDocument/2006/relationships" r:embed="rId8">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5" presStyleCnt="6" custScaleX="100559">
        <dgm:presLayoutVars>
          <dgm:bulletEnabled val="1"/>
        </dgm:presLayoutVars>
      </dgm:prSet>
      <dgm:spPr/>
    </dgm:pt>
  </dgm:ptLst>
  <dgm:cxnLst>
    <dgm:cxn modelId="{967C2C1B-3E67-4D90-863A-5617742D5033}" type="presOf" srcId="{84EF6C0B-AEEA-46E2-83B5-61D7EE724614}" destId="{A8CF0980-05AD-4C81-8E6E-20FF1383282E}" srcOrd="0" destOrd="0" presId="urn:microsoft.com/office/officeart/2005/8/layout/vList3"/>
    <dgm:cxn modelId="{90108D39-613F-44C5-BDDC-732A3267747E}" srcId="{FF2F5AFC-344D-4E4C-9E09-424E0537149F}" destId="{84EF6C0B-AEEA-46E2-83B5-61D7EE724614}" srcOrd="1" destOrd="0" parTransId="{C805ED4D-5985-4385-A431-FFF829B6B7D5}" sibTransId="{B9AD290C-4276-414B-8EBF-FC3A3D873E9D}"/>
    <dgm:cxn modelId="{CBFD8B3F-9B09-4867-B5FD-8B22208DEF55}" type="presOf" srcId="{85AB594F-8FB3-416F-8E5F-3D7678448D31}" destId="{92745DA9-9C8A-4238-8F20-D80787C0BB03}" srcOrd="0" destOrd="0" presId="urn:microsoft.com/office/officeart/2005/8/layout/vList3"/>
    <dgm:cxn modelId="{09EA7544-199C-4265-8E09-A2399BEFFA3E}" srcId="{FF2F5AFC-344D-4E4C-9E09-424E0537149F}" destId="{6D388C1C-9CFB-4024-8FBC-55C1E88C5B98}" srcOrd="5" destOrd="0" parTransId="{43F9B671-7034-4686-806D-13B906B406EB}" sibTransId="{799A7BE2-E5A9-42C7-A459-C28A99EADA0F}"/>
    <dgm:cxn modelId="{308E357F-36B0-4FF6-81A5-564FB2AA6DCD}" type="presOf" srcId="{304DAA75-D735-468D-AE11-AB4E6C10DCFC}" destId="{2737249E-13DD-4BE8-B958-F872C8B8ED8D}" srcOrd="0" destOrd="0" presId="urn:microsoft.com/office/officeart/2005/8/layout/vList3"/>
    <dgm:cxn modelId="{CDC5CB9D-9CAE-4D77-91B6-3CAF9BBCD7FA}" srcId="{FF2F5AFC-344D-4E4C-9E09-424E0537149F}" destId="{304DAA75-D735-468D-AE11-AB4E6C10DCFC}" srcOrd="0"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4F01FCBF-8802-4FF8-A1AC-B60CD4E81CB1}" type="presOf" srcId="{3B00F86C-93FC-4C64-9B8D-FFC117188269}" destId="{AC5CA6F9-48F8-469D-BA6C-549AAB9B1C51}" srcOrd="0" destOrd="0" presId="urn:microsoft.com/office/officeart/2005/8/layout/vList3"/>
    <dgm:cxn modelId="{66CB7EDA-888A-43E3-AFFC-E501B2F8093E}" srcId="{FF2F5AFC-344D-4E4C-9E09-424E0537149F}" destId="{F39FF043-BE16-4FB6-B380-3507827E85DA}" srcOrd="4" destOrd="0" parTransId="{04218E3F-DAE0-4DB0-8D06-E20FE0F7776F}" sibTransId="{DA3414F1-2905-42BD-8C93-1E3FEA4C3403}"/>
    <dgm:cxn modelId="{0159E4DD-5ED3-4060-BFE4-194ACAE93BFC}" type="presOf" srcId="{6D388C1C-9CFB-4024-8FBC-55C1E88C5B98}" destId="{2B829640-B1D8-44EB-A651-8821E8F5A0C8}" srcOrd="0" destOrd="0" presId="urn:microsoft.com/office/officeart/2005/8/layout/vList3"/>
    <dgm:cxn modelId="{47232DF2-5309-47AC-BB40-04D23A06C994}" srcId="{FF2F5AFC-344D-4E4C-9E09-424E0537149F}" destId="{3B00F86C-93FC-4C64-9B8D-FFC117188269}" srcOrd="2" destOrd="0" parTransId="{4222CA2E-9EA6-40AD-8032-253B4F0A4B12}" sibTransId="{BE2E6CDE-D35B-4397-86E2-8EFFA13E3CD6}"/>
    <dgm:cxn modelId="{1D36B1F2-23A5-47EA-B410-90F34FA8D341}" srcId="{FF2F5AFC-344D-4E4C-9E09-424E0537149F}" destId="{85AB594F-8FB3-416F-8E5F-3D7678448D31}" srcOrd="3" destOrd="0" parTransId="{42E3179D-D938-49ED-B4A4-1A895214D043}" sibTransId="{D54EB8A3-EF93-48F4-BD6B-DED8B29F60BD}"/>
    <dgm:cxn modelId="{902D5DF8-D9C3-40B9-85CD-E9EE4B7B563F}" type="presOf" srcId="{F39FF043-BE16-4FB6-B380-3507827E85DA}" destId="{7D21DF44-1A69-493C-9F38-3CCEED9A1D49}" srcOrd="0" destOrd="0" presId="urn:microsoft.com/office/officeart/2005/8/layout/vList3"/>
    <dgm:cxn modelId="{EF8D4F1E-3688-40CF-94B0-E721FBEA9E9D}" type="presParOf" srcId="{B51B6420-6147-4965-8B5B-D67F0423BECC}" destId="{0E85280B-330E-46C4-90C3-0BAAF9FEFAE8}" srcOrd="0"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1" destOrd="0" presId="urn:microsoft.com/office/officeart/2005/8/layout/vList3"/>
    <dgm:cxn modelId="{73DE77F4-A7D4-4B37-AD72-E38512387ED0}" type="presParOf" srcId="{B51B6420-6147-4965-8B5B-D67F0423BECC}" destId="{4AEDC81B-EC73-4B29-AB33-C0A101F7FBA2}" srcOrd="2" destOrd="0" presId="urn:microsoft.com/office/officeart/2005/8/layout/vList3"/>
    <dgm:cxn modelId="{597B1091-8F3E-4070-9FF9-D4CD69698487}" type="presParOf" srcId="{4AEDC81B-EC73-4B29-AB33-C0A101F7FBA2}" destId="{A27BCCDB-C8E5-4DBD-88CA-031CA604C447}" srcOrd="0" destOrd="0" presId="urn:microsoft.com/office/officeart/2005/8/layout/vList3"/>
    <dgm:cxn modelId="{C37A3A1E-9817-4076-9BF8-A4C6200CA449}" type="presParOf" srcId="{4AEDC81B-EC73-4B29-AB33-C0A101F7FBA2}" destId="{A8CF0980-05AD-4C81-8E6E-20FF1383282E}" srcOrd="1" destOrd="0" presId="urn:microsoft.com/office/officeart/2005/8/layout/vList3"/>
    <dgm:cxn modelId="{74C915C7-25EB-4002-97D3-F430355EEE8F}" type="presParOf" srcId="{B51B6420-6147-4965-8B5B-D67F0423BECC}" destId="{0C470A7B-5EA4-4A27-A240-2B2101A6A992}" srcOrd="3" destOrd="0" presId="urn:microsoft.com/office/officeart/2005/8/layout/vList3"/>
    <dgm:cxn modelId="{86D38BA1-E070-4662-9338-992BB311C803}" type="presParOf" srcId="{B51B6420-6147-4965-8B5B-D67F0423BECC}" destId="{475C09CE-6C76-4603-8A92-1E10A5541A6A}" srcOrd="4" destOrd="0" presId="urn:microsoft.com/office/officeart/2005/8/layout/vList3"/>
    <dgm:cxn modelId="{A94158B2-7A84-4056-A8B7-95B1BF8DE9E0}" type="presParOf" srcId="{475C09CE-6C76-4603-8A92-1E10A5541A6A}" destId="{38042374-274D-4FEC-8781-B8B63E756BC5}" srcOrd="0" destOrd="0" presId="urn:microsoft.com/office/officeart/2005/8/layout/vList3"/>
    <dgm:cxn modelId="{BCFCA195-4181-48C2-B63C-9C08EC95C6D7}" type="presParOf" srcId="{475C09CE-6C76-4603-8A92-1E10A5541A6A}" destId="{AC5CA6F9-48F8-469D-BA6C-549AAB9B1C51}" srcOrd="1" destOrd="0" presId="urn:microsoft.com/office/officeart/2005/8/layout/vList3"/>
    <dgm:cxn modelId="{23B8A25C-666F-47C8-BDCA-C08B82188BAB}" type="presParOf" srcId="{B51B6420-6147-4965-8B5B-D67F0423BECC}" destId="{18747A99-3F40-4976-9AFF-AB4DDAC851A9}" srcOrd="5" destOrd="0" presId="urn:microsoft.com/office/officeart/2005/8/layout/vList3"/>
    <dgm:cxn modelId="{B0D0D0D8-372A-4281-A6A6-0E49A608B0EF}" type="presParOf" srcId="{B51B6420-6147-4965-8B5B-D67F0423BECC}" destId="{E9CD8468-EF73-4AFB-A540-2802EF69C392}" srcOrd="6" destOrd="0" presId="urn:microsoft.com/office/officeart/2005/8/layout/vList3"/>
    <dgm:cxn modelId="{383B2792-43E7-4080-83F6-74CC2E834D83}" type="presParOf" srcId="{E9CD8468-EF73-4AFB-A540-2802EF69C392}" destId="{585516B7-E68C-4187-B6C0-D2AF3795E2F2}" srcOrd="0" destOrd="0" presId="urn:microsoft.com/office/officeart/2005/8/layout/vList3"/>
    <dgm:cxn modelId="{6B01CC65-16C7-4E42-A495-6EC2E71741D4}" type="presParOf" srcId="{E9CD8468-EF73-4AFB-A540-2802EF69C392}" destId="{92745DA9-9C8A-4238-8F20-D80787C0BB03}" srcOrd="1" destOrd="0" presId="urn:microsoft.com/office/officeart/2005/8/layout/vList3"/>
    <dgm:cxn modelId="{EB9D616D-B7CF-4706-BA92-806E080A9FD1}" type="presParOf" srcId="{B51B6420-6147-4965-8B5B-D67F0423BECC}" destId="{6437F725-8EA7-4A16-BFC4-53D821E6E6ED}" srcOrd="7" destOrd="0" presId="urn:microsoft.com/office/officeart/2005/8/layout/vList3"/>
    <dgm:cxn modelId="{E2310214-1C2E-4CA4-B739-2A3CA6B18625}" type="presParOf" srcId="{B51B6420-6147-4965-8B5B-D67F0423BECC}" destId="{EC4551B6-D5B3-4319-9CC1-DB1E90A676D7}" srcOrd="8" destOrd="0" presId="urn:microsoft.com/office/officeart/2005/8/layout/vList3"/>
    <dgm:cxn modelId="{176CBC5E-76AF-4CA3-937D-703D2735AC80}" type="presParOf" srcId="{EC4551B6-D5B3-4319-9CC1-DB1E90A676D7}" destId="{D9075997-E80C-44F6-8ED6-6248B52F797F}" srcOrd="0" destOrd="0" presId="urn:microsoft.com/office/officeart/2005/8/layout/vList3"/>
    <dgm:cxn modelId="{91F1600B-BDAE-41AF-A8D3-83BE837A4682}" type="presParOf" srcId="{EC4551B6-D5B3-4319-9CC1-DB1E90A676D7}" destId="{7D21DF44-1A69-493C-9F38-3CCEED9A1D49}" srcOrd="1" destOrd="0" presId="urn:microsoft.com/office/officeart/2005/8/layout/vList3"/>
    <dgm:cxn modelId="{CB55FD80-0879-427C-A8CB-76EB95D743E1}" type="presParOf" srcId="{B51B6420-6147-4965-8B5B-D67F0423BECC}" destId="{5F3A4111-F37D-4589-A3E6-FDDBCF17422E}" srcOrd="9" destOrd="0" presId="urn:microsoft.com/office/officeart/2005/8/layout/vList3"/>
    <dgm:cxn modelId="{8F566487-4454-4E18-B7CE-81F697C20190}" type="presParOf" srcId="{B51B6420-6147-4965-8B5B-D67F0423BECC}" destId="{52C2C668-8036-4634-94D5-F8F61DF8D369}" srcOrd="10"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rẽ nhánh</a:t>
          </a:r>
          <a:endParaRPr lang="en-US" sz="1100" b="0" dirty="0">
            <a:solidFill>
              <a:srgbClr val="FF0000"/>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8B97D124-0D31-444A-B546-5E9E9FFB5899}">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415CF086-688A-42ED-B160-1FD77E14F2FF}" type="parTrans" cxnId="{07A180EB-B0C7-49AE-A7AB-0E004742D68F}">
      <dgm:prSet/>
      <dgm:spPr/>
      <dgm:t>
        <a:bodyPr/>
        <a:lstStyle/>
        <a:p>
          <a:endParaRPr lang="en-US"/>
        </a:p>
      </dgm:t>
    </dgm:pt>
    <dgm:pt modelId="{D45BB262-AB51-4252-8632-3AFD95C4F16E}" type="sibTrans" cxnId="{07A180EB-B0C7-49AE-A7AB-0E004742D68F}">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5DD4C6C-FFA7-4B81-BE0A-8BB786387053}" type="pres">
      <dgm:prSet presAssocID="{8B97D124-0D31-444A-B546-5E9E9FFB5899}" presName="horz2" presStyleCnt="0"/>
      <dgm:spPr/>
    </dgm:pt>
    <dgm:pt modelId="{E59157C0-6D1A-4A7F-B47E-62335C8F2326}" type="pres">
      <dgm:prSet presAssocID="{8B97D124-0D31-444A-B546-5E9E9FFB5899}" presName="horzSpace2" presStyleCnt="0"/>
      <dgm:spPr/>
    </dgm:pt>
    <dgm:pt modelId="{82267B74-4FB0-46AB-BD4A-06687DB89594}" type="pres">
      <dgm:prSet presAssocID="{8B97D124-0D31-444A-B546-5E9E9FFB5899}" presName="tx2" presStyleLbl="revTx" presStyleIdx="4" presStyleCnt="7"/>
      <dgm:spPr/>
    </dgm:pt>
    <dgm:pt modelId="{2A8294A4-D555-46A7-917A-7566EE75FDEA}" type="pres">
      <dgm:prSet presAssocID="{8B97D124-0D31-444A-B546-5E9E9FFB5899}" presName="vert2" presStyleCnt="0"/>
      <dgm:spPr/>
    </dgm:pt>
    <dgm:pt modelId="{3E54CBC0-F6C2-49FA-B582-BA8ADD706766}" type="pres">
      <dgm:prSet presAssocID="{8B97D124-0D31-444A-B546-5E9E9FFB5899}" presName="thinLine2b" presStyleLbl="callout" presStyleIdx="3" presStyleCnt="6"/>
      <dgm:spPr/>
    </dgm:pt>
    <dgm:pt modelId="{5C4EB915-1EA4-4EA7-BFDC-796F5C8F6A74}" type="pres">
      <dgm:prSet presAssocID="{8B97D124-0D31-444A-B546-5E9E9FFB589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65F64036-4CED-4EE2-932A-5BCE70AE3DF6}" type="presOf" srcId="{8B97D124-0D31-444A-B546-5E9E9FFB5899}" destId="{82267B74-4FB0-46AB-BD4A-06687DB89594}"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7A180EB-B0C7-49AE-A7AB-0E004742D68F}" srcId="{EA7F9208-24D8-4563-A2ED-FBFBC5F86B00}" destId="{8B97D124-0D31-444A-B546-5E9E9FFB5899}" srcOrd="3" destOrd="0" parTransId="{415CF086-688A-42ED-B160-1FD77E14F2FF}" sibTransId="{D45BB262-AB51-4252-8632-3AFD95C4F16E}"/>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66D309FA-3380-46F5-8190-147E2F051994}" type="presParOf" srcId="{4ACF43D1-519E-42A2-970C-705800D064AC}" destId="{15DD4C6C-FFA7-4B81-BE0A-8BB786387053}" srcOrd="10" destOrd="0" presId="urn:microsoft.com/office/officeart/2008/layout/LinedList"/>
    <dgm:cxn modelId="{3358E803-4216-4272-9F29-F1FA5DAED9F1}" type="presParOf" srcId="{15DD4C6C-FFA7-4B81-BE0A-8BB786387053}" destId="{E59157C0-6D1A-4A7F-B47E-62335C8F2326}" srcOrd="0" destOrd="0" presId="urn:microsoft.com/office/officeart/2008/layout/LinedList"/>
    <dgm:cxn modelId="{F2512C0E-BF8D-4316-AFE3-276FAE07D37B}" type="presParOf" srcId="{15DD4C6C-FFA7-4B81-BE0A-8BB786387053}" destId="{82267B74-4FB0-46AB-BD4A-06687DB89594}" srcOrd="1" destOrd="0" presId="urn:microsoft.com/office/officeart/2008/layout/LinedList"/>
    <dgm:cxn modelId="{4AEB988B-FB67-4049-B807-EA552F8FB4B9}" type="presParOf" srcId="{15DD4C6C-FFA7-4B81-BE0A-8BB786387053}" destId="{2A8294A4-D555-46A7-917A-7566EE75FDEA}" srcOrd="2" destOrd="0" presId="urn:microsoft.com/office/officeart/2008/layout/LinedList"/>
    <dgm:cxn modelId="{AD868C43-EDD0-4B1A-A016-4CB317968D0C}" type="presParOf" srcId="{4ACF43D1-519E-42A2-970C-705800D064AC}" destId="{3E54CBC0-F6C2-49FA-B582-BA8ADD706766}" srcOrd="11" destOrd="0" presId="urn:microsoft.com/office/officeart/2008/layout/LinedList"/>
    <dgm:cxn modelId="{FACC42BA-7598-4218-9985-AB5841518EFF}" type="presParOf" srcId="{4ACF43D1-519E-42A2-970C-705800D064AC}" destId="{5C4EB915-1EA4-4EA7-BFDC-796F5C8F6A74}"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2E8BDA72-90BA-44AF-A266-41F1D2027E73}">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EF845C1E-6888-451B-8231-1EC91CEFA1F8}" type="parTrans" cxnId="{35FD2488-DB5C-4C30-9AB1-959BAF9E46C4}">
      <dgm:prSet/>
      <dgm:spPr/>
      <dgm:t>
        <a:bodyPr/>
        <a:lstStyle/>
        <a:p>
          <a:endParaRPr lang="en-US"/>
        </a:p>
      </dgm:t>
    </dgm:pt>
    <dgm:pt modelId="{1BA5E86F-9563-48C5-B69B-A3623B6B09B1}" type="sibTrans" cxnId="{35FD2488-DB5C-4C30-9AB1-959BAF9E46C4}">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22AA6B85-89C8-4197-AC74-C4800414205E}" type="pres">
      <dgm:prSet presAssocID="{2E8BDA72-90BA-44AF-A266-41F1D2027E73}" presName="horz2" presStyleCnt="0"/>
      <dgm:spPr/>
    </dgm:pt>
    <dgm:pt modelId="{6AAA37E0-0FCF-4325-85B4-11BF2A92BB2F}" type="pres">
      <dgm:prSet presAssocID="{2E8BDA72-90BA-44AF-A266-41F1D2027E73}" presName="horzSpace2" presStyleCnt="0"/>
      <dgm:spPr/>
    </dgm:pt>
    <dgm:pt modelId="{E95D30FE-78FC-4B87-8C8F-4D0EBAE51008}" type="pres">
      <dgm:prSet presAssocID="{2E8BDA72-90BA-44AF-A266-41F1D2027E73}" presName="tx2" presStyleLbl="revTx" presStyleIdx="4" presStyleCnt="7"/>
      <dgm:spPr/>
    </dgm:pt>
    <dgm:pt modelId="{4FE1D00B-5F95-4887-A422-1507D1DF2261}" type="pres">
      <dgm:prSet presAssocID="{2E8BDA72-90BA-44AF-A266-41F1D2027E73}" presName="vert2" presStyleCnt="0"/>
      <dgm:spPr/>
    </dgm:pt>
    <dgm:pt modelId="{CD9898CB-2AE4-4888-95BF-D7B120923C02}" type="pres">
      <dgm:prSet presAssocID="{2E8BDA72-90BA-44AF-A266-41F1D2027E73}" presName="thinLine2b" presStyleLbl="callout" presStyleIdx="3" presStyleCnt="6"/>
      <dgm:spPr/>
    </dgm:pt>
    <dgm:pt modelId="{5A57911C-D618-4706-BF70-7EFA719FDE30}" type="pres">
      <dgm:prSet presAssocID="{2E8BDA72-90BA-44AF-A266-41F1D2027E7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35FD2488-DB5C-4C30-9AB1-959BAF9E46C4}" srcId="{EA7F9208-24D8-4563-A2ED-FBFBC5F86B00}" destId="{2E8BDA72-90BA-44AF-A266-41F1D2027E73}" srcOrd="3" destOrd="0" parTransId="{EF845C1E-6888-451B-8231-1EC91CEFA1F8}" sibTransId="{1BA5E86F-9563-48C5-B69B-A3623B6B09B1}"/>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3CAB22C2-79B4-49E0-BECE-D813180B69C1}" type="presOf" srcId="{2E8BDA72-90BA-44AF-A266-41F1D2027E73}" destId="{E95D30FE-78FC-4B87-8C8F-4D0EBAE51008}"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7B4E4F8A-9ED3-4C57-8FE9-9E6E229939F7}" type="presParOf" srcId="{4ACF43D1-519E-42A2-970C-705800D064AC}" destId="{22AA6B85-89C8-4197-AC74-C4800414205E}" srcOrd="10" destOrd="0" presId="urn:microsoft.com/office/officeart/2008/layout/LinedList"/>
    <dgm:cxn modelId="{FB4EBC4A-727A-40F5-9F8E-3C739057178F}" type="presParOf" srcId="{22AA6B85-89C8-4197-AC74-C4800414205E}" destId="{6AAA37E0-0FCF-4325-85B4-11BF2A92BB2F}" srcOrd="0" destOrd="0" presId="urn:microsoft.com/office/officeart/2008/layout/LinedList"/>
    <dgm:cxn modelId="{F79594F4-2C31-4A51-AC12-E4230FBCD622}" type="presParOf" srcId="{22AA6B85-89C8-4197-AC74-C4800414205E}" destId="{E95D30FE-78FC-4B87-8C8F-4D0EBAE51008}" srcOrd="1" destOrd="0" presId="urn:microsoft.com/office/officeart/2008/layout/LinedList"/>
    <dgm:cxn modelId="{A126EB7F-3FA3-4C6F-AD96-FA5B9725E0F5}" type="presParOf" srcId="{22AA6B85-89C8-4197-AC74-C4800414205E}" destId="{4FE1D00B-5F95-4887-A422-1507D1DF2261}" srcOrd="2" destOrd="0" presId="urn:microsoft.com/office/officeart/2008/layout/LinedList"/>
    <dgm:cxn modelId="{2E9E3954-0E80-4A14-B2EC-3471FC11CAAF}" type="presParOf" srcId="{4ACF43D1-519E-42A2-970C-705800D064AC}" destId="{CD9898CB-2AE4-4888-95BF-D7B120923C02}" srcOrd="11" destOrd="0" presId="urn:microsoft.com/office/officeart/2008/layout/LinedList"/>
    <dgm:cxn modelId="{06BE6082-7FB8-4E00-9910-956B3642B25A}" type="presParOf" srcId="{4ACF43D1-519E-42A2-970C-705800D064AC}" destId="{5A57911C-D618-4706-BF70-7EFA719FDE30}"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F5D7765F-F561-4809-8FFB-251B7514807D}">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2B52FF3F-5277-4E4C-BF35-4E90D6F54392}" type="parTrans" cxnId="{8FE4F5C6-7D9A-48BA-9287-17480ABC50D8}">
      <dgm:prSet/>
      <dgm:spPr/>
      <dgm:t>
        <a:bodyPr/>
        <a:lstStyle/>
        <a:p>
          <a:endParaRPr lang="en-US"/>
        </a:p>
      </dgm:t>
    </dgm:pt>
    <dgm:pt modelId="{79ED5762-D83D-4302-8C18-8D732CF6178E}" type="sibTrans" cxnId="{8FE4F5C6-7D9A-48BA-9287-17480ABC50D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89C5B79C-5585-484C-A903-D5286799FA8A}" type="pres">
      <dgm:prSet presAssocID="{F5D7765F-F561-4809-8FFB-251B7514807D}" presName="horz2" presStyleCnt="0"/>
      <dgm:spPr/>
    </dgm:pt>
    <dgm:pt modelId="{988D9E57-EF88-47CC-B638-04342E86A7FE}" type="pres">
      <dgm:prSet presAssocID="{F5D7765F-F561-4809-8FFB-251B7514807D}" presName="horzSpace2" presStyleCnt="0"/>
      <dgm:spPr/>
    </dgm:pt>
    <dgm:pt modelId="{7F4B13F3-BDF3-4353-9459-F0B3961FCCA6}" type="pres">
      <dgm:prSet presAssocID="{F5D7765F-F561-4809-8FFB-251B7514807D}" presName="tx2" presStyleLbl="revTx" presStyleIdx="4" presStyleCnt="7"/>
      <dgm:spPr/>
    </dgm:pt>
    <dgm:pt modelId="{65AA187B-2278-47E6-AB10-5201942A85FC}" type="pres">
      <dgm:prSet presAssocID="{F5D7765F-F561-4809-8FFB-251B7514807D}" presName="vert2" presStyleCnt="0"/>
      <dgm:spPr/>
    </dgm:pt>
    <dgm:pt modelId="{877F500D-3ED2-4340-B9B2-3B2EA88DC083}" type="pres">
      <dgm:prSet presAssocID="{F5D7765F-F561-4809-8FFB-251B7514807D}" presName="thinLine2b" presStyleLbl="callout" presStyleIdx="3" presStyleCnt="6"/>
      <dgm:spPr/>
    </dgm:pt>
    <dgm:pt modelId="{F2B548E7-5A9B-4DDF-BA0B-53710D3D9B9F}" type="pres">
      <dgm:prSet presAssocID="{F5D7765F-F561-4809-8FFB-251B7514807D}"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728E6C83-3E54-49E2-AE5C-583D2231A30C}" type="presOf" srcId="{F5D7765F-F561-4809-8FFB-251B7514807D}" destId="{7F4B13F3-BDF3-4353-9459-F0B3961FCCA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8FE4F5C6-7D9A-48BA-9287-17480ABC50D8}" srcId="{EA7F9208-24D8-4563-A2ED-FBFBC5F86B00}" destId="{F5D7765F-F561-4809-8FFB-251B7514807D}" srcOrd="3" destOrd="0" parTransId="{2B52FF3F-5277-4E4C-BF35-4E90D6F54392}" sibTransId="{79ED5762-D83D-4302-8C18-8D732CF6178E}"/>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F1813E38-75DB-4AE5-A9F6-392C46300CD9}" type="presParOf" srcId="{4ACF43D1-519E-42A2-970C-705800D064AC}" destId="{89C5B79C-5585-484C-A903-D5286799FA8A}" srcOrd="10" destOrd="0" presId="urn:microsoft.com/office/officeart/2008/layout/LinedList"/>
    <dgm:cxn modelId="{BEE39CAE-D635-4F88-B4C6-872C5E66B335}" type="presParOf" srcId="{89C5B79C-5585-484C-A903-D5286799FA8A}" destId="{988D9E57-EF88-47CC-B638-04342E86A7FE}" srcOrd="0" destOrd="0" presId="urn:microsoft.com/office/officeart/2008/layout/LinedList"/>
    <dgm:cxn modelId="{394720AE-1263-4E74-B3AC-E1D3F62C3F32}" type="presParOf" srcId="{89C5B79C-5585-484C-A903-D5286799FA8A}" destId="{7F4B13F3-BDF3-4353-9459-F0B3961FCCA6}" srcOrd="1" destOrd="0" presId="urn:microsoft.com/office/officeart/2008/layout/LinedList"/>
    <dgm:cxn modelId="{03666A03-C971-4B13-8CC8-B2276C50D1A2}" type="presParOf" srcId="{89C5B79C-5585-484C-A903-D5286799FA8A}" destId="{65AA187B-2278-47E6-AB10-5201942A85FC}" srcOrd="2" destOrd="0" presId="urn:microsoft.com/office/officeart/2008/layout/LinedList"/>
    <dgm:cxn modelId="{25CB41D0-ED1C-444F-933C-1DDB9B5A8845}" type="presParOf" srcId="{4ACF43D1-519E-42A2-970C-705800D064AC}" destId="{877F500D-3ED2-4340-B9B2-3B2EA88DC083}" srcOrd="11" destOrd="0" presId="urn:microsoft.com/office/officeart/2008/layout/LinedList"/>
    <dgm:cxn modelId="{66722FBD-372C-484D-86E5-2B965EC02595}" type="presParOf" srcId="{4ACF43D1-519E-42A2-970C-705800D064AC}" destId="{F2B548E7-5A9B-4DDF-BA0B-53710D3D9B9F}"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B9855AC9-72A7-4D0E-8E03-89F5AECB8432}">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56607B09-DDB0-4583-8397-5EF0B7CB049B}" type="parTrans" cxnId="{42FE398A-F74A-4EEF-A247-859EA9D12018}">
      <dgm:prSet/>
      <dgm:spPr/>
      <dgm:t>
        <a:bodyPr/>
        <a:lstStyle/>
        <a:p>
          <a:endParaRPr lang="en-US"/>
        </a:p>
      </dgm:t>
    </dgm:pt>
    <dgm:pt modelId="{D8A28972-73B4-4801-B6E8-7BC24F9C5BCF}" type="sibTrans" cxnId="{42FE398A-F74A-4EEF-A247-859EA9D1201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3A46D517-1A2E-4BE2-8F43-13BC32BD8AD1}" type="pres">
      <dgm:prSet presAssocID="{B9855AC9-72A7-4D0E-8E03-89F5AECB8432}" presName="horz2" presStyleCnt="0"/>
      <dgm:spPr/>
    </dgm:pt>
    <dgm:pt modelId="{6FC4B791-046D-4F20-8A12-0FDB5E727238}" type="pres">
      <dgm:prSet presAssocID="{B9855AC9-72A7-4D0E-8E03-89F5AECB8432}" presName="horzSpace2" presStyleCnt="0"/>
      <dgm:spPr/>
    </dgm:pt>
    <dgm:pt modelId="{8C0961E2-FE23-4A8B-95C5-916B96645470}" type="pres">
      <dgm:prSet presAssocID="{B9855AC9-72A7-4D0E-8E03-89F5AECB8432}" presName="tx2" presStyleLbl="revTx" presStyleIdx="4" presStyleCnt="7"/>
      <dgm:spPr/>
    </dgm:pt>
    <dgm:pt modelId="{29905AAD-B9C0-4EA9-8210-470B6524C566}" type="pres">
      <dgm:prSet presAssocID="{B9855AC9-72A7-4D0E-8E03-89F5AECB8432}" presName="vert2" presStyleCnt="0"/>
      <dgm:spPr/>
    </dgm:pt>
    <dgm:pt modelId="{F4FC4C80-E950-4AA2-998B-203DB13BCBE0}" type="pres">
      <dgm:prSet presAssocID="{B9855AC9-72A7-4D0E-8E03-89F5AECB8432}" presName="thinLine2b" presStyleLbl="callout" presStyleIdx="3" presStyleCnt="6"/>
      <dgm:spPr/>
    </dgm:pt>
    <dgm:pt modelId="{587A0FBF-742C-486D-91CA-5F08926D594C}" type="pres">
      <dgm:prSet presAssocID="{B9855AC9-72A7-4D0E-8E03-89F5AECB8432}"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42FE398A-F74A-4EEF-A247-859EA9D12018}" srcId="{EA7F9208-24D8-4563-A2ED-FBFBC5F86B00}" destId="{B9855AC9-72A7-4D0E-8E03-89F5AECB8432}" srcOrd="3" destOrd="0" parTransId="{56607B09-DDB0-4583-8397-5EF0B7CB049B}" sibTransId="{D8A28972-73B4-4801-B6E8-7BC24F9C5BCF}"/>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5FF365F6-10C9-4E0A-9A2C-E79644489D22}" type="presOf" srcId="{B9855AC9-72A7-4D0E-8E03-89F5AECB8432}" destId="{8C0961E2-FE23-4A8B-95C5-916B96645470}" srcOrd="0" destOrd="0" presId="urn:microsoft.com/office/officeart/2008/layout/LinedList"/>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338C9698-95DD-4340-BE47-35E73529B84C}" type="presParOf" srcId="{4ACF43D1-519E-42A2-970C-705800D064AC}" destId="{3A46D517-1A2E-4BE2-8F43-13BC32BD8AD1}" srcOrd="10" destOrd="0" presId="urn:microsoft.com/office/officeart/2008/layout/LinedList"/>
    <dgm:cxn modelId="{3681B70A-8275-407B-8EEA-E2A31BACF6B7}" type="presParOf" srcId="{3A46D517-1A2E-4BE2-8F43-13BC32BD8AD1}" destId="{6FC4B791-046D-4F20-8A12-0FDB5E727238}" srcOrd="0" destOrd="0" presId="urn:microsoft.com/office/officeart/2008/layout/LinedList"/>
    <dgm:cxn modelId="{0F1EB423-9465-4E18-89B5-2522A26304EC}" type="presParOf" srcId="{3A46D517-1A2E-4BE2-8F43-13BC32BD8AD1}" destId="{8C0961E2-FE23-4A8B-95C5-916B96645470}" srcOrd="1" destOrd="0" presId="urn:microsoft.com/office/officeart/2008/layout/LinedList"/>
    <dgm:cxn modelId="{EC4831B6-C98D-411B-9221-ED55B794DF06}" type="presParOf" srcId="{3A46D517-1A2E-4BE2-8F43-13BC32BD8AD1}" destId="{29905AAD-B9C0-4EA9-8210-470B6524C566}" srcOrd="2" destOrd="0" presId="urn:microsoft.com/office/officeart/2008/layout/LinedList"/>
    <dgm:cxn modelId="{3F6FDF34-7182-40E4-B28B-0004E4417432}" type="presParOf" srcId="{4ACF43D1-519E-42A2-970C-705800D064AC}" destId="{F4FC4C80-E950-4AA2-998B-203DB13BCBE0}" srcOrd="11" destOrd="0" presId="urn:microsoft.com/office/officeart/2008/layout/LinedList"/>
    <dgm:cxn modelId="{C4D2D2C5-A1A0-4AFD-A79F-59977AED4DFA}" type="presParOf" srcId="{4ACF43D1-519E-42A2-970C-705800D064AC}" destId="{587A0FBF-742C-486D-91CA-5F08926D594C}"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74F13790-C5AD-48D6-BFBD-A249D2682114}">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0DE3D3CC-5781-40AC-8C3D-01BC1349E065}" type="parTrans" cxnId="{E7AD90DD-47E0-4D3C-8C20-2D818A37511E}">
      <dgm:prSet/>
      <dgm:spPr/>
      <dgm:t>
        <a:bodyPr/>
        <a:lstStyle/>
        <a:p>
          <a:endParaRPr lang="en-US"/>
        </a:p>
      </dgm:t>
    </dgm:pt>
    <dgm:pt modelId="{45EFD01F-4A33-45BC-B6D1-283AD6A2A7B9}" type="sibTrans" cxnId="{E7AD90DD-47E0-4D3C-8C20-2D818A37511E}">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0B1DF43E-33AF-4228-9199-40F1C0F8EEA8}" type="pres">
      <dgm:prSet presAssocID="{74F13790-C5AD-48D6-BFBD-A249D2682114}" presName="horz2" presStyleCnt="0"/>
      <dgm:spPr/>
    </dgm:pt>
    <dgm:pt modelId="{ACFEA896-2C8B-4436-B428-AE013FFE2686}" type="pres">
      <dgm:prSet presAssocID="{74F13790-C5AD-48D6-BFBD-A249D2682114}" presName="horzSpace2" presStyleCnt="0"/>
      <dgm:spPr/>
    </dgm:pt>
    <dgm:pt modelId="{D4615375-DE2D-407B-9F11-A95C2F7D0D21}" type="pres">
      <dgm:prSet presAssocID="{74F13790-C5AD-48D6-BFBD-A249D2682114}" presName="tx2" presStyleLbl="revTx" presStyleIdx="4" presStyleCnt="7"/>
      <dgm:spPr/>
    </dgm:pt>
    <dgm:pt modelId="{D4208365-9280-4F1C-8272-460990E7989D}" type="pres">
      <dgm:prSet presAssocID="{74F13790-C5AD-48D6-BFBD-A249D2682114}" presName="vert2" presStyleCnt="0"/>
      <dgm:spPr/>
    </dgm:pt>
    <dgm:pt modelId="{A0EE7F6A-EA6F-412D-966E-610C7E1D3327}" type="pres">
      <dgm:prSet presAssocID="{74F13790-C5AD-48D6-BFBD-A249D2682114}" presName="thinLine2b" presStyleLbl="callout" presStyleIdx="3" presStyleCnt="6"/>
      <dgm:spPr/>
    </dgm:pt>
    <dgm:pt modelId="{2C1C2A93-D650-49D8-9529-D265B9A558BF}" type="pres">
      <dgm:prSet presAssocID="{74F13790-C5AD-48D6-BFBD-A249D2682114}"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D2361719-3B3C-44A0-9BEA-375AAA814BFC}" type="presOf" srcId="{74F13790-C5AD-48D6-BFBD-A249D2682114}" destId="{D4615375-DE2D-407B-9F11-A95C2F7D0D21}" srcOrd="0" destOrd="0" presId="urn:microsoft.com/office/officeart/2008/layout/LinedList"/>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E7AD90DD-47E0-4D3C-8C20-2D818A37511E}" srcId="{EA7F9208-24D8-4563-A2ED-FBFBC5F86B00}" destId="{74F13790-C5AD-48D6-BFBD-A249D2682114}" srcOrd="3" destOrd="0" parTransId="{0DE3D3CC-5781-40AC-8C3D-01BC1349E065}" sibTransId="{45EFD01F-4A33-45BC-B6D1-283AD6A2A7B9}"/>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ACD9205-26E6-479D-9C37-EF857A215DA3}" type="presParOf" srcId="{4ACF43D1-519E-42A2-970C-705800D064AC}" destId="{0B1DF43E-33AF-4228-9199-40F1C0F8EEA8}" srcOrd="10" destOrd="0" presId="urn:microsoft.com/office/officeart/2008/layout/LinedList"/>
    <dgm:cxn modelId="{0B338258-593D-4CD3-853B-401A60324EFC}" type="presParOf" srcId="{0B1DF43E-33AF-4228-9199-40F1C0F8EEA8}" destId="{ACFEA896-2C8B-4436-B428-AE013FFE2686}" srcOrd="0" destOrd="0" presId="urn:microsoft.com/office/officeart/2008/layout/LinedList"/>
    <dgm:cxn modelId="{DA290E99-38B8-4853-A929-414F6E35A6F0}" type="presParOf" srcId="{0B1DF43E-33AF-4228-9199-40F1C0F8EEA8}" destId="{D4615375-DE2D-407B-9F11-A95C2F7D0D21}" srcOrd="1" destOrd="0" presId="urn:microsoft.com/office/officeart/2008/layout/LinedList"/>
    <dgm:cxn modelId="{E8463C83-7E33-4C41-842C-9D7DB4BD5F81}" type="presParOf" srcId="{0B1DF43E-33AF-4228-9199-40F1C0F8EEA8}" destId="{D4208365-9280-4F1C-8272-460990E7989D}" srcOrd="2" destOrd="0" presId="urn:microsoft.com/office/officeart/2008/layout/LinedList"/>
    <dgm:cxn modelId="{AE5A1EF7-7C13-41E4-B5C2-14C3810F633B}" type="presParOf" srcId="{4ACF43D1-519E-42A2-970C-705800D064AC}" destId="{A0EE7F6A-EA6F-412D-966E-610C7E1D3327}" srcOrd="11" destOrd="0" presId="urn:microsoft.com/office/officeart/2008/layout/LinedList"/>
    <dgm:cxn modelId="{8293DBB8-934B-4437-9538-AE2EE5D87E74}" type="presParOf" srcId="{4ACF43D1-519E-42A2-970C-705800D064AC}" destId="{2C1C2A93-D650-49D8-9529-D265B9A558BF}"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5F9D066F-1D55-4E44-B670-C4B952A1BA3A}">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01746BD2-9AE8-4903-BF66-B94E2361143E}" type="parTrans" cxnId="{7F4A22AF-3BEB-4E28-9032-58AA0C353F93}">
      <dgm:prSet/>
      <dgm:spPr/>
      <dgm:t>
        <a:bodyPr/>
        <a:lstStyle/>
        <a:p>
          <a:endParaRPr lang="en-US"/>
        </a:p>
      </dgm:t>
    </dgm:pt>
    <dgm:pt modelId="{7304DE27-B510-4DD5-97E9-B171FC89436B}" type="sibTrans" cxnId="{7F4A22AF-3BEB-4E28-9032-58AA0C353F93}">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F54D683E-71D6-46D8-9CE0-7A1810FD7B8E}" type="pres">
      <dgm:prSet presAssocID="{5F9D066F-1D55-4E44-B670-C4B952A1BA3A}" presName="horz2" presStyleCnt="0"/>
      <dgm:spPr/>
    </dgm:pt>
    <dgm:pt modelId="{431E3071-5341-4FDD-B637-058C5B56DE42}" type="pres">
      <dgm:prSet presAssocID="{5F9D066F-1D55-4E44-B670-C4B952A1BA3A}" presName="horzSpace2" presStyleCnt="0"/>
      <dgm:spPr/>
    </dgm:pt>
    <dgm:pt modelId="{2FFE9368-CC30-4CC1-AD3A-99318ACA2D2C}" type="pres">
      <dgm:prSet presAssocID="{5F9D066F-1D55-4E44-B670-C4B952A1BA3A}" presName="tx2" presStyleLbl="revTx" presStyleIdx="4" presStyleCnt="7"/>
      <dgm:spPr/>
    </dgm:pt>
    <dgm:pt modelId="{EF9F0C05-51BB-4F64-A405-2FFEA9ECB7AD}" type="pres">
      <dgm:prSet presAssocID="{5F9D066F-1D55-4E44-B670-C4B952A1BA3A}" presName="vert2" presStyleCnt="0"/>
      <dgm:spPr/>
    </dgm:pt>
    <dgm:pt modelId="{6D2AF26A-14C2-41AD-9703-6BFD73A05544}" type="pres">
      <dgm:prSet presAssocID="{5F9D066F-1D55-4E44-B670-C4B952A1BA3A}" presName="thinLine2b" presStyleLbl="callout" presStyleIdx="3" presStyleCnt="6"/>
      <dgm:spPr/>
    </dgm:pt>
    <dgm:pt modelId="{2D180669-C2D3-42A8-B1CD-3691040EDB42}" type="pres">
      <dgm:prSet presAssocID="{5F9D066F-1D55-4E44-B670-C4B952A1BA3A}"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8F402F63-4D1D-4144-BBCA-CEAF090CA793}" type="presOf" srcId="{5F9D066F-1D55-4E44-B670-C4B952A1BA3A}" destId="{2FFE9368-CC30-4CC1-AD3A-99318ACA2D2C}"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F4A22AF-3BEB-4E28-9032-58AA0C353F93}" srcId="{EA7F9208-24D8-4563-A2ED-FBFBC5F86B00}" destId="{5F9D066F-1D55-4E44-B670-C4B952A1BA3A}" srcOrd="3" destOrd="0" parTransId="{01746BD2-9AE8-4903-BF66-B94E2361143E}" sibTransId="{7304DE27-B510-4DD5-97E9-B171FC89436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241C1937-DC9A-43DD-8B31-4D584A5ED006}" type="presParOf" srcId="{4ACF43D1-519E-42A2-970C-705800D064AC}" destId="{F54D683E-71D6-46D8-9CE0-7A1810FD7B8E}" srcOrd="10" destOrd="0" presId="urn:microsoft.com/office/officeart/2008/layout/LinedList"/>
    <dgm:cxn modelId="{D7EB4A6B-C4E3-4ADB-B4AE-9F807EBDBD0A}" type="presParOf" srcId="{F54D683E-71D6-46D8-9CE0-7A1810FD7B8E}" destId="{431E3071-5341-4FDD-B637-058C5B56DE42}" srcOrd="0" destOrd="0" presId="urn:microsoft.com/office/officeart/2008/layout/LinedList"/>
    <dgm:cxn modelId="{849DFA36-70A7-4B2C-B170-A93D948B7F30}" type="presParOf" srcId="{F54D683E-71D6-46D8-9CE0-7A1810FD7B8E}" destId="{2FFE9368-CC30-4CC1-AD3A-99318ACA2D2C}" srcOrd="1" destOrd="0" presId="urn:microsoft.com/office/officeart/2008/layout/LinedList"/>
    <dgm:cxn modelId="{2AA81794-781B-4C8D-9DBC-6111223E79F3}" type="presParOf" srcId="{F54D683E-71D6-46D8-9CE0-7A1810FD7B8E}" destId="{EF9F0C05-51BB-4F64-A405-2FFEA9ECB7AD}" srcOrd="2" destOrd="0" presId="urn:microsoft.com/office/officeart/2008/layout/LinedList"/>
    <dgm:cxn modelId="{1443C6D6-4324-484C-8701-2142C3199D5C}" type="presParOf" srcId="{4ACF43D1-519E-42A2-970C-705800D064AC}" destId="{6D2AF26A-14C2-41AD-9703-6BFD73A05544}" srcOrd="11" destOrd="0" presId="urn:microsoft.com/office/officeart/2008/layout/LinedList"/>
    <dgm:cxn modelId="{6BCA21D6-0A70-4181-ABE4-EA80BC98E69A}" type="presParOf" srcId="{4ACF43D1-519E-42A2-970C-705800D064AC}" destId="{2D180669-C2D3-42A8-B1CD-3691040EDB42}"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590DA3E-2018-41E3-BC1C-821BF7F08D37}">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F38F1386-0992-4ECF-BC59-E9E4ABE44A72}" type="parTrans" cxnId="{6D0F1F15-5E01-4E31-9C17-D853D4F1A539}">
      <dgm:prSet/>
      <dgm:spPr/>
      <dgm:t>
        <a:bodyPr/>
        <a:lstStyle/>
        <a:p>
          <a:endParaRPr lang="en-US"/>
        </a:p>
      </dgm:t>
    </dgm:pt>
    <dgm:pt modelId="{F1B1CF0B-666F-451F-8FC6-A2EF7A7B50A4}" type="sibTrans" cxnId="{6D0F1F15-5E01-4E31-9C17-D853D4F1A539}">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D457541B-F191-4B81-931D-3EACCF707531}" type="pres">
      <dgm:prSet presAssocID="{9590DA3E-2018-41E3-BC1C-821BF7F08D37}" presName="horz2" presStyleCnt="0"/>
      <dgm:spPr/>
    </dgm:pt>
    <dgm:pt modelId="{ACAC8780-F1EE-4551-B756-87348F9AEC2B}" type="pres">
      <dgm:prSet presAssocID="{9590DA3E-2018-41E3-BC1C-821BF7F08D37}" presName="horzSpace2" presStyleCnt="0"/>
      <dgm:spPr/>
    </dgm:pt>
    <dgm:pt modelId="{CD187F7D-CB6C-4B48-A51D-BE03B03EB55C}" type="pres">
      <dgm:prSet presAssocID="{9590DA3E-2018-41E3-BC1C-821BF7F08D37}" presName="tx2" presStyleLbl="revTx" presStyleIdx="4" presStyleCnt="7"/>
      <dgm:spPr/>
    </dgm:pt>
    <dgm:pt modelId="{E3D94910-EC12-4F31-B35C-F2E061B658AB}" type="pres">
      <dgm:prSet presAssocID="{9590DA3E-2018-41E3-BC1C-821BF7F08D37}" presName="vert2" presStyleCnt="0"/>
      <dgm:spPr/>
    </dgm:pt>
    <dgm:pt modelId="{C750DD8D-0255-4D2A-9AD3-11037C98F1DE}" type="pres">
      <dgm:prSet presAssocID="{9590DA3E-2018-41E3-BC1C-821BF7F08D37}" presName="thinLine2b" presStyleLbl="callout" presStyleIdx="3" presStyleCnt="6"/>
      <dgm:spPr/>
    </dgm:pt>
    <dgm:pt modelId="{1514989B-2456-46DE-8CFC-756CC796B8FA}" type="pres">
      <dgm:prSet presAssocID="{9590DA3E-2018-41E3-BC1C-821BF7F08D37}"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6D0F1F15-5E01-4E31-9C17-D853D4F1A539}" srcId="{EA7F9208-24D8-4563-A2ED-FBFBC5F86B00}" destId="{9590DA3E-2018-41E3-BC1C-821BF7F08D37}" srcOrd="3" destOrd="0" parTransId="{F38F1386-0992-4ECF-BC59-E9E4ABE44A72}" sibTransId="{F1B1CF0B-666F-451F-8FC6-A2EF7A7B50A4}"/>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1D4BAB9F-0F1E-42C8-BFA1-62C086611B38}" type="presOf" srcId="{9590DA3E-2018-41E3-BC1C-821BF7F08D37}" destId="{CD187F7D-CB6C-4B48-A51D-BE03B03EB55C}"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A2A2A01D-F39C-4CC1-8E5F-26AA86B9A23E}" type="presParOf" srcId="{4ACF43D1-519E-42A2-970C-705800D064AC}" destId="{D457541B-F191-4B81-931D-3EACCF707531}" srcOrd="10" destOrd="0" presId="urn:microsoft.com/office/officeart/2008/layout/LinedList"/>
    <dgm:cxn modelId="{D247D0C1-AA71-4722-833C-7E5401368CBC}" type="presParOf" srcId="{D457541B-F191-4B81-931D-3EACCF707531}" destId="{ACAC8780-F1EE-4551-B756-87348F9AEC2B}" srcOrd="0" destOrd="0" presId="urn:microsoft.com/office/officeart/2008/layout/LinedList"/>
    <dgm:cxn modelId="{87E04287-C8F5-4335-995C-F4C5307EA959}" type="presParOf" srcId="{D457541B-F191-4B81-931D-3EACCF707531}" destId="{CD187F7D-CB6C-4B48-A51D-BE03B03EB55C}" srcOrd="1" destOrd="0" presId="urn:microsoft.com/office/officeart/2008/layout/LinedList"/>
    <dgm:cxn modelId="{093FCC4E-91C9-460C-9AA3-D18E08DEBA8C}" type="presParOf" srcId="{D457541B-F191-4B81-931D-3EACCF707531}" destId="{E3D94910-EC12-4F31-B35C-F2E061B658AB}" srcOrd="2" destOrd="0" presId="urn:microsoft.com/office/officeart/2008/layout/LinedList"/>
    <dgm:cxn modelId="{838A3790-080B-4855-87B2-49DE1113BA57}" type="presParOf" srcId="{4ACF43D1-519E-42A2-970C-705800D064AC}" destId="{C750DD8D-0255-4D2A-9AD3-11037C98F1DE}" srcOrd="11" destOrd="0" presId="urn:microsoft.com/office/officeart/2008/layout/LinedList"/>
    <dgm:cxn modelId="{F4E61196-85AA-494F-83B9-4C9D595B3945}" type="presParOf" srcId="{4ACF43D1-519E-42A2-970C-705800D064AC}" destId="{1514989B-2456-46DE-8CFC-756CC796B8FA}"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80D5FC18-F0C7-4537-9AAD-3B9D1A0FC417}">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3BAF3F86-ECAC-4192-BE7E-05538112DD3D}" type="parTrans" cxnId="{33152831-F807-4CE4-8B59-4596C8A2ADB1}">
      <dgm:prSet/>
      <dgm:spPr/>
      <dgm:t>
        <a:bodyPr/>
        <a:lstStyle/>
        <a:p>
          <a:endParaRPr lang="en-US"/>
        </a:p>
      </dgm:t>
    </dgm:pt>
    <dgm:pt modelId="{32F16C7D-7DB6-4A01-948C-E54F8C34E6EF}" type="sibTrans" cxnId="{33152831-F807-4CE4-8B59-4596C8A2ADB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82FE31C2-170B-458A-A55E-2997005C5B29}" type="pres">
      <dgm:prSet presAssocID="{80D5FC18-F0C7-4537-9AAD-3B9D1A0FC417}" presName="horz2" presStyleCnt="0"/>
      <dgm:spPr/>
    </dgm:pt>
    <dgm:pt modelId="{2924A3CB-5FED-4032-9DDA-FDB952D2AAB9}" type="pres">
      <dgm:prSet presAssocID="{80D5FC18-F0C7-4537-9AAD-3B9D1A0FC417}" presName="horzSpace2" presStyleCnt="0"/>
      <dgm:spPr/>
    </dgm:pt>
    <dgm:pt modelId="{739FC0CC-66F8-43BA-AAD1-13AA14B1A0B7}" type="pres">
      <dgm:prSet presAssocID="{80D5FC18-F0C7-4537-9AAD-3B9D1A0FC417}" presName="tx2" presStyleLbl="revTx" presStyleIdx="4" presStyleCnt="7"/>
      <dgm:spPr/>
    </dgm:pt>
    <dgm:pt modelId="{88A36AB2-17C7-4AB7-9E4C-D3F41B23F0A7}" type="pres">
      <dgm:prSet presAssocID="{80D5FC18-F0C7-4537-9AAD-3B9D1A0FC417}" presName="vert2" presStyleCnt="0"/>
      <dgm:spPr/>
    </dgm:pt>
    <dgm:pt modelId="{3E89064B-1F2F-44DF-8B82-1F82C88C7AF0}" type="pres">
      <dgm:prSet presAssocID="{80D5FC18-F0C7-4537-9AAD-3B9D1A0FC417}" presName="thinLine2b" presStyleLbl="callout" presStyleIdx="3" presStyleCnt="6"/>
      <dgm:spPr/>
    </dgm:pt>
    <dgm:pt modelId="{8E8BCF09-0864-4EBF-AF1A-04611F23ECB8}" type="pres">
      <dgm:prSet presAssocID="{80D5FC18-F0C7-4537-9AAD-3B9D1A0FC417}"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33152831-F807-4CE4-8B59-4596C8A2ADB1}" srcId="{EA7F9208-24D8-4563-A2ED-FBFBC5F86B00}" destId="{80D5FC18-F0C7-4537-9AAD-3B9D1A0FC417}" srcOrd="3" destOrd="0" parTransId="{3BAF3F86-ECAC-4192-BE7E-05538112DD3D}" sibTransId="{32F16C7D-7DB6-4A01-948C-E54F8C34E6EF}"/>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03904F79-9484-48B6-9370-F7D192482D1C}" type="presOf" srcId="{80D5FC18-F0C7-4537-9AAD-3B9D1A0FC417}" destId="{739FC0CC-66F8-43BA-AAD1-13AA14B1A0B7}"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99CF40C1-D8F4-4A63-A51C-16D5620599B4}" type="presParOf" srcId="{4ACF43D1-519E-42A2-970C-705800D064AC}" destId="{82FE31C2-170B-458A-A55E-2997005C5B29}" srcOrd="10" destOrd="0" presId="urn:microsoft.com/office/officeart/2008/layout/LinedList"/>
    <dgm:cxn modelId="{E6B51F50-2523-4003-B37A-7308A8F18FAC}" type="presParOf" srcId="{82FE31C2-170B-458A-A55E-2997005C5B29}" destId="{2924A3CB-5FED-4032-9DDA-FDB952D2AAB9}" srcOrd="0" destOrd="0" presId="urn:microsoft.com/office/officeart/2008/layout/LinedList"/>
    <dgm:cxn modelId="{6EE2278A-5BD6-4155-BD54-E87011F80412}" type="presParOf" srcId="{82FE31C2-170B-458A-A55E-2997005C5B29}" destId="{739FC0CC-66F8-43BA-AAD1-13AA14B1A0B7}" srcOrd="1" destOrd="0" presId="urn:microsoft.com/office/officeart/2008/layout/LinedList"/>
    <dgm:cxn modelId="{D871B41C-5E6E-4983-B331-51D3D85AD8C8}" type="presParOf" srcId="{82FE31C2-170B-458A-A55E-2997005C5B29}" destId="{88A36AB2-17C7-4AB7-9E4C-D3F41B23F0A7}" srcOrd="2" destOrd="0" presId="urn:microsoft.com/office/officeart/2008/layout/LinedList"/>
    <dgm:cxn modelId="{DC18D6E2-A2C3-4BDE-B879-B9B005B18091}" type="presParOf" srcId="{4ACF43D1-519E-42A2-970C-705800D064AC}" destId="{3E89064B-1F2F-44DF-8B82-1F82C88C7AF0}" srcOrd="11" destOrd="0" presId="urn:microsoft.com/office/officeart/2008/layout/LinedList"/>
    <dgm:cxn modelId="{EC5AEA77-8B37-482E-AA0C-AD11EE41B096}" type="presParOf" srcId="{4ACF43D1-519E-42A2-970C-705800D064AC}" destId="{8E8BCF09-0864-4EBF-AF1A-04611F23ECB8}"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1F63D26-28E6-4EDA-8A5C-F68226D87C23}">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5CB9EE49-7267-4F85-9A91-2398A873B22C}" type="parTrans" cxnId="{EF8CA50A-8657-4057-B8D0-341D883CB026}">
      <dgm:prSet/>
      <dgm:spPr/>
      <dgm:t>
        <a:bodyPr/>
        <a:lstStyle/>
        <a:p>
          <a:endParaRPr lang="en-US"/>
        </a:p>
      </dgm:t>
    </dgm:pt>
    <dgm:pt modelId="{07AC7A8C-D105-41BD-9EB8-050E1C16F996}" type="sibTrans" cxnId="{EF8CA50A-8657-4057-B8D0-341D883CB02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547E46B7-C9BE-4C53-B811-59465AAAC444}" type="pres">
      <dgm:prSet presAssocID="{91F63D26-28E6-4EDA-8A5C-F68226D87C23}" presName="horz2" presStyleCnt="0"/>
      <dgm:spPr/>
    </dgm:pt>
    <dgm:pt modelId="{252313BE-407F-4B7B-B67A-22AC163342D0}" type="pres">
      <dgm:prSet presAssocID="{91F63D26-28E6-4EDA-8A5C-F68226D87C23}" presName="horzSpace2" presStyleCnt="0"/>
      <dgm:spPr/>
    </dgm:pt>
    <dgm:pt modelId="{2E5A70E2-C440-4EDE-8FF0-5E9EC8672195}" type="pres">
      <dgm:prSet presAssocID="{91F63D26-28E6-4EDA-8A5C-F68226D87C23}" presName="tx2" presStyleLbl="revTx" presStyleIdx="4" presStyleCnt="7"/>
      <dgm:spPr/>
    </dgm:pt>
    <dgm:pt modelId="{46D76AC1-C4AA-4301-BE39-7EDFB70A096C}" type="pres">
      <dgm:prSet presAssocID="{91F63D26-28E6-4EDA-8A5C-F68226D87C23}" presName="vert2" presStyleCnt="0"/>
      <dgm:spPr/>
    </dgm:pt>
    <dgm:pt modelId="{946E5BC1-4D8A-436D-9828-D4ADE254BC9B}" type="pres">
      <dgm:prSet presAssocID="{91F63D26-28E6-4EDA-8A5C-F68226D87C23}" presName="thinLine2b" presStyleLbl="callout" presStyleIdx="3" presStyleCnt="6"/>
      <dgm:spPr/>
    </dgm:pt>
    <dgm:pt modelId="{11134537-AFB7-436F-9312-D6F2804D3514}" type="pres">
      <dgm:prSet presAssocID="{91F63D26-28E6-4EDA-8A5C-F68226D87C2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9C85D003-A29F-4D72-A033-49E64DFA66E5}" type="presOf" srcId="{91F63D26-28E6-4EDA-8A5C-F68226D87C23}" destId="{2E5A70E2-C440-4EDE-8FF0-5E9EC8672195}" srcOrd="0" destOrd="0" presId="urn:microsoft.com/office/officeart/2008/layout/LinedList"/>
    <dgm:cxn modelId="{EF8CA50A-8657-4057-B8D0-341D883CB026}" srcId="{EA7F9208-24D8-4563-A2ED-FBFBC5F86B00}" destId="{91F63D26-28E6-4EDA-8A5C-F68226D87C23}" srcOrd="3" destOrd="0" parTransId="{5CB9EE49-7267-4F85-9A91-2398A873B22C}" sibTransId="{07AC7A8C-D105-41BD-9EB8-050E1C16F996}"/>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F891DFA1-787B-4497-AF8A-36CEF7810B1A}" type="presParOf" srcId="{4ACF43D1-519E-42A2-970C-705800D064AC}" destId="{547E46B7-C9BE-4C53-B811-59465AAAC444}" srcOrd="10" destOrd="0" presId="urn:microsoft.com/office/officeart/2008/layout/LinedList"/>
    <dgm:cxn modelId="{0E6FF560-B6B6-407C-A8AF-AD78665412CC}" type="presParOf" srcId="{547E46B7-C9BE-4C53-B811-59465AAAC444}" destId="{252313BE-407F-4B7B-B67A-22AC163342D0}" srcOrd="0" destOrd="0" presId="urn:microsoft.com/office/officeart/2008/layout/LinedList"/>
    <dgm:cxn modelId="{D947C7A1-287E-435F-A2B4-FF1A47A9F016}" type="presParOf" srcId="{547E46B7-C9BE-4C53-B811-59465AAAC444}" destId="{2E5A70E2-C440-4EDE-8FF0-5E9EC8672195}" srcOrd="1" destOrd="0" presId="urn:microsoft.com/office/officeart/2008/layout/LinedList"/>
    <dgm:cxn modelId="{2886AC8E-12D8-4AB7-9D5E-0EC46649932D}" type="presParOf" srcId="{547E46B7-C9BE-4C53-B811-59465AAAC444}" destId="{46D76AC1-C4AA-4301-BE39-7EDFB70A096C}" srcOrd="2" destOrd="0" presId="urn:microsoft.com/office/officeart/2008/layout/LinedList"/>
    <dgm:cxn modelId="{049800EF-FE74-48C5-BD7D-2580DDE578BA}" type="presParOf" srcId="{4ACF43D1-519E-42A2-970C-705800D064AC}" destId="{946E5BC1-4D8A-436D-9828-D4ADE254BC9B}" srcOrd="11" destOrd="0" presId="urn:microsoft.com/office/officeart/2008/layout/LinedList"/>
    <dgm:cxn modelId="{80EAFE80-D9FE-4762-9A3C-ED7010FD0C7F}" type="presParOf" srcId="{4ACF43D1-519E-42A2-970C-705800D064AC}" destId="{11134537-AFB7-436F-9312-D6F2804D3514}"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FF0000"/>
              </a:solidFill>
              <a:effectLst/>
            </a:rPr>
            <a:t>Xử lý tập tin nhị phân</a:t>
          </a:r>
          <a:endParaRPr lang="en-US" sz="1300" b="0" dirty="0">
            <a:solidFill>
              <a:srgbClr val="FF000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679A5243-4990-42EF-B4E7-A6F440C669B2}">
      <dgm:prSet phldrT="[Text]" custT="1"/>
      <dgm:spPr/>
      <dgm:t>
        <a:bodyPr/>
        <a:lstStyle/>
        <a:p>
          <a:r>
            <a:rPr lang="en-US" sz="1300" b="0">
              <a:solidFill>
                <a:srgbClr val="0070C0"/>
              </a:solidFill>
              <a:effectLst/>
            </a:rPr>
            <a:t>Các thao tác khác trên tập tin</a:t>
          </a:r>
          <a:endParaRPr lang="en-US" sz="1300" b="0" dirty="0">
            <a:solidFill>
              <a:srgbClr val="FF0000"/>
            </a:solidFill>
            <a:effectLst/>
          </a:endParaRPr>
        </a:p>
      </dgm:t>
    </dgm:pt>
    <dgm:pt modelId="{BE992545-8490-466C-A305-F0A63F75B07B}" type="parTrans" cxnId="{D636B833-B537-4C16-A820-F33AC25EC66C}">
      <dgm:prSet/>
      <dgm:spPr/>
      <dgm:t>
        <a:bodyPr/>
        <a:lstStyle/>
        <a:p>
          <a:endParaRPr lang="en-US"/>
        </a:p>
      </dgm:t>
    </dgm:pt>
    <dgm:pt modelId="{906397A7-F300-4235-B8C4-BB904A5F728C}" type="sibTrans" cxnId="{D636B833-B537-4C16-A820-F33AC25EC66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AA928DBD-B4EA-4B35-909A-C0F224B84960}" type="pres">
      <dgm:prSet presAssocID="{679A5243-4990-42EF-B4E7-A6F440C669B2}" presName="horz2" presStyleCnt="0"/>
      <dgm:spPr/>
    </dgm:pt>
    <dgm:pt modelId="{F6EF3053-3A66-4EF3-AB1E-2FA8D85724C1}" type="pres">
      <dgm:prSet presAssocID="{679A5243-4990-42EF-B4E7-A6F440C669B2}" presName="horzSpace2" presStyleCnt="0"/>
      <dgm:spPr/>
    </dgm:pt>
    <dgm:pt modelId="{BF2AA929-472D-48F6-A423-3857E26BF81C}" type="pres">
      <dgm:prSet presAssocID="{679A5243-4990-42EF-B4E7-A6F440C669B2}" presName="tx2" presStyleLbl="revTx" presStyleIdx="4" presStyleCnt="7"/>
      <dgm:spPr/>
    </dgm:pt>
    <dgm:pt modelId="{3A8575C4-29FC-4A7E-953A-41C7F659913D}" type="pres">
      <dgm:prSet presAssocID="{679A5243-4990-42EF-B4E7-A6F440C669B2}" presName="vert2" presStyleCnt="0"/>
      <dgm:spPr/>
    </dgm:pt>
    <dgm:pt modelId="{0D02DAF6-8BC7-4B55-AB8F-993DFD6A28BD}" type="pres">
      <dgm:prSet presAssocID="{679A5243-4990-42EF-B4E7-A6F440C669B2}" presName="thinLine2b" presStyleLbl="callout" presStyleIdx="3" presStyleCnt="6"/>
      <dgm:spPr/>
    </dgm:pt>
    <dgm:pt modelId="{777D2EC9-8223-4FE3-90EA-880EF513ADF3}" type="pres">
      <dgm:prSet presAssocID="{679A5243-4990-42EF-B4E7-A6F440C669B2}"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C9396B15-9103-4E07-A831-426E93A7277C}" type="presOf" srcId="{679A5243-4990-42EF-B4E7-A6F440C669B2}" destId="{BF2AA929-472D-48F6-A423-3857E26BF81C}"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D636B833-B537-4C16-A820-F33AC25EC66C}" srcId="{EA7F9208-24D8-4563-A2ED-FBFBC5F86B00}" destId="{679A5243-4990-42EF-B4E7-A6F440C669B2}" srcOrd="3" destOrd="0" parTransId="{BE992545-8490-466C-A305-F0A63F75B07B}" sibTransId="{906397A7-F300-4235-B8C4-BB904A5F728C}"/>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9CA51963-9861-447E-A052-9E42CFCA28CA}" type="presParOf" srcId="{4ACF43D1-519E-42A2-970C-705800D064AC}" destId="{AA928DBD-B4EA-4B35-909A-C0F224B84960}" srcOrd="10" destOrd="0" presId="urn:microsoft.com/office/officeart/2008/layout/LinedList"/>
    <dgm:cxn modelId="{9F60F2E0-252C-45DE-83E3-0292A3E28146}" type="presParOf" srcId="{AA928DBD-B4EA-4B35-909A-C0F224B84960}" destId="{F6EF3053-3A66-4EF3-AB1E-2FA8D85724C1}" srcOrd="0" destOrd="0" presId="urn:microsoft.com/office/officeart/2008/layout/LinedList"/>
    <dgm:cxn modelId="{0BA6B83E-7F61-49F0-BB04-9981D5EDAFE5}" type="presParOf" srcId="{AA928DBD-B4EA-4B35-909A-C0F224B84960}" destId="{BF2AA929-472D-48F6-A423-3857E26BF81C}" srcOrd="1" destOrd="0" presId="urn:microsoft.com/office/officeart/2008/layout/LinedList"/>
    <dgm:cxn modelId="{3DB3133E-2A09-445A-A0F3-175B0DAF58B7}" type="presParOf" srcId="{AA928DBD-B4EA-4B35-909A-C0F224B84960}" destId="{3A8575C4-29FC-4A7E-953A-41C7F659913D}" srcOrd="2" destOrd="0" presId="urn:microsoft.com/office/officeart/2008/layout/LinedList"/>
    <dgm:cxn modelId="{14F5415C-F45A-4C53-B34F-9FD6255F82F0}" type="presParOf" srcId="{4ACF43D1-519E-42A2-970C-705800D064AC}" destId="{0D02DAF6-8BC7-4B55-AB8F-993DFD6A28BD}" srcOrd="11" destOrd="0" presId="urn:microsoft.com/office/officeart/2008/layout/LinedList"/>
    <dgm:cxn modelId="{F23C7728-8C21-44CB-AF80-E98B203AE8B4}" type="presParOf" srcId="{4ACF43D1-519E-42A2-970C-705800D064AC}" destId="{777D2EC9-8223-4FE3-90EA-880EF513ADF3}"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rẽ nhánh</a:t>
          </a:r>
          <a:endParaRPr lang="en-US" sz="1100" b="0" dirty="0">
            <a:solidFill>
              <a:srgbClr val="FF0000"/>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FF0000"/>
              </a:solidFill>
              <a:effectLst/>
            </a:rPr>
            <a:t>Xử lý tập tin nhị phân</a:t>
          </a:r>
          <a:endParaRPr lang="en-US" sz="1300" b="0" dirty="0">
            <a:solidFill>
              <a:srgbClr val="FF000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F7B1DCF8-D3FB-46D2-A901-B10859054300}">
      <dgm:prSet phldrT="[Text]" custT="1"/>
      <dgm:spPr/>
      <dgm:t>
        <a:bodyPr/>
        <a:lstStyle/>
        <a:p>
          <a:r>
            <a:rPr lang="en-US" sz="1300" b="0">
              <a:solidFill>
                <a:srgbClr val="0070C0"/>
              </a:solidFill>
              <a:effectLst/>
            </a:rPr>
            <a:t>Các thao tác khác trên tập tin</a:t>
          </a:r>
          <a:endParaRPr lang="en-US" sz="1300" b="0" dirty="0">
            <a:solidFill>
              <a:srgbClr val="FF0000"/>
            </a:solidFill>
            <a:effectLst/>
          </a:endParaRPr>
        </a:p>
      </dgm:t>
    </dgm:pt>
    <dgm:pt modelId="{571D6C51-EE31-4590-A34D-0E218A80FD8C}" type="parTrans" cxnId="{96691A39-79F6-4786-B622-96B417ED1F51}">
      <dgm:prSet/>
      <dgm:spPr/>
      <dgm:t>
        <a:bodyPr/>
        <a:lstStyle/>
        <a:p>
          <a:endParaRPr lang="en-US"/>
        </a:p>
      </dgm:t>
    </dgm:pt>
    <dgm:pt modelId="{F8FC05B3-DD7B-452A-91BA-FFF821255F67}" type="sibTrans" cxnId="{96691A39-79F6-4786-B622-96B417ED1F5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65A41906-33B9-4007-BA8B-005F390142F3}" type="pres">
      <dgm:prSet presAssocID="{F7B1DCF8-D3FB-46D2-A901-B10859054300}" presName="horz2" presStyleCnt="0"/>
      <dgm:spPr/>
    </dgm:pt>
    <dgm:pt modelId="{9E87F9FD-A000-4733-85AF-75BD2B730C66}" type="pres">
      <dgm:prSet presAssocID="{F7B1DCF8-D3FB-46D2-A901-B10859054300}" presName="horzSpace2" presStyleCnt="0"/>
      <dgm:spPr/>
    </dgm:pt>
    <dgm:pt modelId="{0651B380-2D22-47D9-860B-5E2101DC744A}" type="pres">
      <dgm:prSet presAssocID="{F7B1DCF8-D3FB-46D2-A901-B10859054300}" presName="tx2" presStyleLbl="revTx" presStyleIdx="4" presStyleCnt="7"/>
      <dgm:spPr/>
    </dgm:pt>
    <dgm:pt modelId="{1689A580-3C47-420E-BB62-9714D4334A1F}" type="pres">
      <dgm:prSet presAssocID="{F7B1DCF8-D3FB-46D2-A901-B10859054300}" presName="vert2" presStyleCnt="0"/>
      <dgm:spPr/>
    </dgm:pt>
    <dgm:pt modelId="{313625A4-9FD8-4E56-ABCD-94CE3A8277D8}" type="pres">
      <dgm:prSet presAssocID="{F7B1DCF8-D3FB-46D2-A901-B10859054300}" presName="thinLine2b" presStyleLbl="callout" presStyleIdx="3" presStyleCnt="6"/>
      <dgm:spPr/>
    </dgm:pt>
    <dgm:pt modelId="{6033BB8B-902A-45DB-AECE-05FB1E0D1266}" type="pres">
      <dgm:prSet presAssocID="{F7B1DCF8-D3FB-46D2-A901-B1085905430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96691A39-79F6-4786-B622-96B417ED1F51}" srcId="{EA7F9208-24D8-4563-A2ED-FBFBC5F86B00}" destId="{F7B1DCF8-D3FB-46D2-A901-B10859054300}" srcOrd="3" destOrd="0" parTransId="{571D6C51-EE31-4590-A34D-0E218A80FD8C}" sibTransId="{F8FC05B3-DD7B-452A-91BA-FFF821255F67}"/>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377E79F6-E815-4231-B788-19B061E92845}" type="presOf" srcId="{F7B1DCF8-D3FB-46D2-A901-B10859054300}" destId="{0651B380-2D22-47D9-860B-5E2101DC744A}" srcOrd="0" destOrd="0" presId="urn:microsoft.com/office/officeart/2008/layout/LinedList"/>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B270505-1637-4287-977E-8B63BB9FE136}" type="presParOf" srcId="{4ACF43D1-519E-42A2-970C-705800D064AC}" destId="{65A41906-33B9-4007-BA8B-005F390142F3}" srcOrd="10" destOrd="0" presId="urn:microsoft.com/office/officeart/2008/layout/LinedList"/>
    <dgm:cxn modelId="{3570B66F-0BE5-4CC4-8C1B-B9580D52EA4A}" type="presParOf" srcId="{65A41906-33B9-4007-BA8B-005F390142F3}" destId="{9E87F9FD-A000-4733-85AF-75BD2B730C66}" srcOrd="0" destOrd="0" presId="urn:microsoft.com/office/officeart/2008/layout/LinedList"/>
    <dgm:cxn modelId="{174D3726-D84E-4903-B5CA-3FDE1833EB7F}" type="presParOf" srcId="{65A41906-33B9-4007-BA8B-005F390142F3}" destId="{0651B380-2D22-47D9-860B-5E2101DC744A}" srcOrd="1" destOrd="0" presId="urn:microsoft.com/office/officeart/2008/layout/LinedList"/>
    <dgm:cxn modelId="{419C1535-2C12-4B0F-9846-639D88951546}" type="presParOf" srcId="{65A41906-33B9-4007-BA8B-005F390142F3}" destId="{1689A580-3C47-420E-BB62-9714D4334A1F}" srcOrd="2" destOrd="0" presId="urn:microsoft.com/office/officeart/2008/layout/LinedList"/>
    <dgm:cxn modelId="{B9BCD91C-A891-458C-B7BB-F460B52915C7}" type="presParOf" srcId="{4ACF43D1-519E-42A2-970C-705800D064AC}" destId="{313625A4-9FD8-4E56-ABCD-94CE3A8277D8}" srcOrd="11" destOrd="0" presId="urn:microsoft.com/office/officeart/2008/layout/LinedList"/>
    <dgm:cxn modelId="{1D16AD10-3868-42DA-9C55-19BC9E9167E9}" type="presParOf" srcId="{4ACF43D1-519E-42A2-970C-705800D064AC}" destId="{6033BB8B-902A-45DB-AECE-05FB1E0D1266}"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FF0000"/>
              </a:solidFill>
              <a:effectLst/>
            </a:rPr>
            <a:t>Xử lý tập tin nhị phân</a:t>
          </a:r>
          <a:endParaRPr lang="en-US" sz="1300" b="0" dirty="0">
            <a:solidFill>
              <a:srgbClr val="FF000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0FADF7A2-3654-4935-89E8-1E4167A82531}">
      <dgm:prSet phldrT="[Text]" custT="1"/>
      <dgm:spPr/>
      <dgm:t>
        <a:bodyPr/>
        <a:lstStyle/>
        <a:p>
          <a:r>
            <a:rPr lang="en-US" sz="1300" b="0">
              <a:solidFill>
                <a:srgbClr val="0070C0"/>
              </a:solidFill>
              <a:effectLst/>
            </a:rPr>
            <a:t>Các thao tác khác trên tập tin</a:t>
          </a:r>
          <a:endParaRPr lang="en-US" sz="1300" b="0" dirty="0">
            <a:solidFill>
              <a:srgbClr val="FF0000"/>
            </a:solidFill>
            <a:effectLst/>
          </a:endParaRPr>
        </a:p>
      </dgm:t>
    </dgm:pt>
    <dgm:pt modelId="{1455C29C-73DA-412C-BF53-010BE2B42400}" type="parTrans" cxnId="{1D2161FE-EE62-4363-94EB-A210EAF064BD}">
      <dgm:prSet/>
      <dgm:spPr/>
    </dgm:pt>
    <dgm:pt modelId="{B4FE83F1-88EC-4F30-B03A-571CF5F9A6C8}" type="sibTrans" cxnId="{1D2161FE-EE62-4363-94EB-A210EAF064BD}">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54362E61-D266-4D09-9401-F25540FDA796}" type="pres">
      <dgm:prSet presAssocID="{0FADF7A2-3654-4935-89E8-1E4167A82531}" presName="horz2" presStyleCnt="0"/>
      <dgm:spPr/>
    </dgm:pt>
    <dgm:pt modelId="{F9FC22EB-9A2E-4AB6-9F31-7C7F4B6A7D3F}" type="pres">
      <dgm:prSet presAssocID="{0FADF7A2-3654-4935-89E8-1E4167A82531}" presName="horzSpace2" presStyleCnt="0"/>
      <dgm:spPr/>
    </dgm:pt>
    <dgm:pt modelId="{F6CBE0E7-0E3F-4387-82BB-4AC7A8F34DAC}" type="pres">
      <dgm:prSet presAssocID="{0FADF7A2-3654-4935-89E8-1E4167A82531}" presName="tx2" presStyleLbl="revTx" presStyleIdx="4" presStyleCnt="7"/>
      <dgm:spPr/>
    </dgm:pt>
    <dgm:pt modelId="{26171F15-6498-4218-9F08-A4650C9B41DE}" type="pres">
      <dgm:prSet presAssocID="{0FADF7A2-3654-4935-89E8-1E4167A82531}" presName="vert2" presStyleCnt="0"/>
      <dgm:spPr/>
    </dgm:pt>
    <dgm:pt modelId="{41E9F582-DBE8-4F2E-8012-310C58352F72}" type="pres">
      <dgm:prSet presAssocID="{0FADF7A2-3654-4935-89E8-1E4167A82531}" presName="thinLine2b" presStyleLbl="callout" presStyleIdx="3" presStyleCnt="6"/>
      <dgm:spPr/>
    </dgm:pt>
    <dgm:pt modelId="{D8FFCF59-4CCF-4E33-BF6C-C97D37AF929B}" type="pres">
      <dgm:prSet presAssocID="{0FADF7A2-3654-4935-89E8-1E4167A82531}"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EFA86A65-FDA2-4C02-AAFA-7C143ECF6F8D}" type="presOf" srcId="{0FADF7A2-3654-4935-89E8-1E4167A82531}" destId="{F6CBE0E7-0E3F-4387-82BB-4AC7A8F34DAC}"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1D2161FE-EE62-4363-94EB-A210EAF064BD}" srcId="{EA7F9208-24D8-4563-A2ED-FBFBC5F86B00}" destId="{0FADF7A2-3654-4935-89E8-1E4167A82531}" srcOrd="3" destOrd="0" parTransId="{1455C29C-73DA-412C-BF53-010BE2B42400}" sibTransId="{B4FE83F1-88EC-4F30-B03A-571CF5F9A6C8}"/>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BD05E35-E431-495D-9EDE-5A4B655D706C}" type="presParOf" srcId="{4ACF43D1-519E-42A2-970C-705800D064AC}" destId="{54362E61-D266-4D09-9401-F25540FDA796}" srcOrd="10" destOrd="0" presId="urn:microsoft.com/office/officeart/2008/layout/LinedList"/>
    <dgm:cxn modelId="{FF88D1FE-652A-430F-949A-17BB8CABE4D2}" type="presParOf" srcId="{54362E61-D266-4D09-9401-F25540FDA796}" destId="{F9FC22EB-9A2E-4AB6-9F31-7C7F4B6A7D3F}" srcOrd="0" destOrd="0" presId="urn:microsoft.com/office/officeart/2008/layout/LinedList"/>
    <dgm:cxn modelId="{87288268-7D10-492C-819A-8F693434B89F}" type="presParOf" srcId="{54362E61-D266-4D09-9401-F25540FDA796}" destId="{F6CBE0E7-0E3F-4387-82BB-4AC7A8F34DAC}" srcOrd="1" destOrd="0" presId="urn:microsoft.com/office/officeart/2008/layout/LinedList"/>
    <dgm:cxn modelId="{76DC2B53-B2FA-49A5-892F-9FFACFC16D0A}" type="presParOf" srcId="{54362E61-D266-4D09-9401-F25540FDA796}" destId="{26171F15-6498-4218-9F08-A4650C9B41DE}" srcOrd="2" destOrd="0" presId="urn:microsoft.com/office/officeart/2008/layout/LinedList"/>
    <dgm:cxn modelId="{EE410067-2B29-4B5A-AE4F-A6120A366B04}" type="presParOf" srcId="{4ACF43D1-519E-42A2-970C-705800D064AC}" destId="{41E9F582-DBE8-4F2E-8012-310C58352F72}" srcOrd="11" destOrd="0" presId="urn:microsoft.com/office/officeart/2008/layout/LinedList"/>
    <dgm:cxn modelId="{0F2F0C4C-6B90-4647-8AF2-DB81D23D397E}" type="presParOf" srcId="{4ACF43D1-519E-42A2-970C-705800D064AC}" destId="{D8FFCF59-4CCF-4E33-BF6C-C97D37AF929B}"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FF0000"/>
              </a:solidFill>
              <a:effectLst/>
            </a:rPr>
            <a:t>Xử lý tập tin nhị phân</a:t>
          </a:r>
          <a:endParaRPr lang="en-US" sz="1300" b="0" dirty="0">
            <a:solidFill>
              <a:srgbClr val="FF000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2D7BF073-D0B9-4349-99EC-64CC7154727D}">
      <dgm:prSet phldrT="[Text]" custT="1"/>
      <dgm:spPr/>
      <dgm:t>
        <a:bodyPr/>
        <a:lstStyle/>
        <a:p>
          <a:r>
            <a:rPr lang="en-US" sz="1300" b="0">
              <a:solidFill>
                <a:srgbClr val="0070C0"/>
              </a:solidFill>
              <a:effectLst/>
            </a:rPr>
            <a:t>Các thao tác khác trên tập tin</a:t>
          </a:r>
          <a:endParaRPr lang="en-US" sz="1300" b="0" dirty="0">
            <a:solidFill>
              <a:srgbClr val="FF0000"/>
            </a:solidFill>
            <a:effectLst/>
          </a:endParaRPr>
        </a:p>
      </dgm:t>
    </dgm:pt>
    <dgm:pt modelId="{21D71D76-F78C-4391-B7E5-EEAE6B950F24}" type="parTrans" cxnId="{A9181060-14A0-4CE8-8408-C05AD0D5DF2C}">
      <dgm:prSet/>
      <dgm:spPr/>
      <dgm:t>
        <a:bodyPr/>
        <a:lstStyle/>
        <a:p>
          <a:endParaRPr lang="en-US"/>
        </a:p>
      </dgm:t>
    </dgm:pt>
    <dgm:pt modelId="{8431BDE4-D95D-4CDF-8AE9-FD73375023A0}" type="sibTrans" cxnId="{A9181060-14A0-4CE8-8408-C05AD0D5DF2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0E0A247-A1D6-40B5-A7F4-38E3283A1F46}" type="pres">
      <dgm:prSet presAssocID="{2D7BF073-D0B9-4349-99EC-64CC7154727D}" presName="horz2" presStyleCnt="0"/>
      <dgm:spPr/>
    </dgm:pt>
    <dgm:pt modelId="{9F947A12-2E81-4DA1-8AB2-0F8327DBE49A}" type="pres">
      <dgm:prSet presAssocID="{2D7BF073-D0B9-4349-99EC-64CC7154727D}" presName="horzSpace2" presStyleCnt="0"/>
      <dgm:spPr/>
    </dgm:pt>
    <dgm:pt modelId="{AE9996B6-3A03-4645-B6FC-277C903181E9}" type="pres">
      <dgm:prSet presAssocID="{2D7BF073-D0B9-4349-99EC-64CC7154727D}" presName="tx2" presStyleLbl="revTx" presStyleIdx="4" presStyleCnt="7"/>
      <dgm:spPr/>
    </dgm:pt>
    <dgm:pt modelId="{D7BEEF9B-62A2-45D7-BC88-285F0FDDA75C}" type="pres">
      <dgm:prSet presAssocID="{2D7BF073-D0B9-4349-99EC-64CC7154727D}" presName="vert2" presStyleCnt="0"/>
      <dgm:spPr/>
    </dgm:pt>
    <dgm:pt modelId="{040885C0-9A36-40BB-9648-BB482962A346}" type="pres">
      <dgm:prSet presAssocID="{2D7BF073-D0B9-4349-99EC-64CC7154727D}" presName="thinLine2b" presStyleLbl="callout" presStyleIdx="3" presStyleCnt="6"/>
      <dgm:spPr/>
    </dgm:pt>
    <dgm:pt modelId="{9C711DEA-3F52-4212-BEB2-F93ADBF466DE}" type="pres">
      <dgm:prSet presAssocID="{2D7BF073-D0B9-4349-99EC-64CC7154727D}"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79F8CA10-0C97-43A2-88A6-042552170DBF}" type="presOf" srcId="{2D7BF073-D0B9-4349-99EC-64CC7154727D}" destId="{AE9996B6-3A03-4645-B6FC-277C903181E9}"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A9181060-14A0-4CE8-8408-C05AD0D5DF2C}" srcId="{EA7F9208-24D8-4563-A2ED-FBFBC5F86B00}" destId="{2D7BF073-D0B9-4349-99EC-64CC7154727D}" srcOrd="3" destOrd="0" parTransId="{21D71D76-F78C-4391-B7E5-EEAE6B950F24}" sibTransId="{8431BDE4-D95D-4CDF-8AE9-FD73375023A0}"/>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0EC376-2483-42F2-AC33-8CCF281B8B2C}" type="presParOf" srcId="{4ACF43D1-519E-42A2-970C-705800D064AC}" destId="{10E0A247-A1D6-40B5-A7F4-38E3283A1F46}" srcOrd="10" destOrd="0" presId="urn:microsoft.com/office/officeart/2008/layout/LinedList"/>
    <dgm:cxn modelId="{2F6CAF72-4A7A-4A4B-A584-59C2226F1356}" type="presParOf" srcId="{10E0A247-A1D6-40B5-A7F4-38E3283A1F46}" destId="{9F947A12-2E81-4DA1-8AB2-0F8327DBE49A}" srcOrd="0" destOrd="0" presId="urn:microsoft.com/office/officeart/2008/layout/LinedList"/>
    <dgm:cxn modelId="{BEB74738-5A85-4F8C-86C2-321D981DC737}" type="presParOf" srcId="{10E0A247-A1D6-40B5-A7F4-38E3283A1F46}" destId="{AE9996B6-3A03-4645-B6FC-277C903181E9}" srcOrd="1" destOrd="0" presId="urn:microsoft.com/office/officeart/2008/layout/LinedList"/>
    <dgm:cxn modelId="{B47E3F8D-EBBE-482B-8316-DD7764A8687B}" type="presParOf" srcId="{10E0A247-A1D6-40B5-A7F4-38E3283A1F46}" destId="{D7BEEF9B-62A2-45D7-BC88-285F0FDDA75C}" srcOrd="2" destOrd="0" presId="urn:microsoft.com/office/officeart/2008/layout/LinedList"/>
    <dgm:cxn modelId="{F23ECCFC-AD22-4808-8E53-7D062F9E73DE}" type="presParOf" srcId="{4ACF43D1-519E-42A2-970C-705800D064AC}" destId="{040885C0-9A36-40BB-9648-BB482962A346}" srcOrd="11" destOrd="0" presId="urn:microsoft.com/office/officeart/2008/layout/LinedList"/>
    <dgm:cxn modelId="{81C499E8-850F-4B05-80AC-8AA4B6E3804C}" type="presParOf" srcId="{4ACF43D1-519E-42A2-970C-705800D064AC}" destId="{9C711DEA-3F52-4212-BEB2-F93ADBF466DE}"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FF0000"/>
              </a:solidFill>
              <a:effectLst/>
            </a:rPr>
            <a:t>Xử lý tập tin nhị phân</a:t>
          </a:r>
          <a:endParaRPr lang="en-US" sz="1300" b="0" dirty="0">
            <a:solidFill>
              <a:srgbClr val="FF000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4AB52B36-C23F-40FF-8BD7-34F35BD1E42B}">
      <dgm:prSet phldrT="[Text]" custT="1"/>
      <dgm:spPr/>
      <dgm:t>
        <a:bodyPr/>
        <a:lstStyle/>
        <a:p>
          <a:r>
            <a:rPr lang="en-US" sz="1300" b="0">
              <a:solidFill>
                <a:srgbClr val="0070C0"/>
              </a:solidFill>
              <a:effectLst/>
            </a:rPr>
            <a:t>Các thao tác khác trên tập tin</a:t>
          </a:r>
          <a:endParaRPr lang="en-US" sz="1300" b="0" dirty="0">
            <a:solidFill>
              <a:srgbClr val="FF0000"/>
            </a:solidFill>
            <a:effectLst/>
          </a:endParaRPr>
        </a:p>
      </dgm:t>
    </dgm:pt>
    <dgm:pt modelId="{8D0822D2-93CC-444B-AA2C-1AFE9FCC844C}" type="parTrans" cxnId="{48203D0E-E6C6-4A30-B1F1-242E59B61E05}">
      <dgm:prSet/>
      <dgm:spPr/>
      <dgm:t>
        <a:bodyPr/>
        <a:lstStyle/>
        <a:p>
          <a:endParaRPr lang="en-US"/>
        </a:p>
      </dgm:t>
    </dgm:pt>
    <dgm:pt modelId="{D79D4BB1-4CDA-46D2-BB5F-EE2EEB0E4FFB}" type="sibTrans" cxnId="{48203D0E-E6C6-4A30-B1F1-242E59B61E0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7EED1A13-E36F-4A28-BA5B-E9F3033E025C}" type="pres">
      <dgm:prSet presAssocID="{4AB52B36-C23F-40FF-8BD7-34F35BD1E42B}" presName="horz2" presStyleCnt="0"/>
      <dgm:spPr/>
    </dgm:pt>
    <dgm:pt modelId="{494DD033-8A50-4A45-95B4-E0589B74172B}" type="pres">
      <dgm:prSet presAssocID="{4AB52B36-C23F-40FF-8BD7-34F35BD1E42B}" presName="horzSpace2" presStyleCnt="0"/>
      <dgm:spPr/>
    </dgm:pt>
    <dgm:pt modelId="{A2D8E5BD-CF6C-4F5D-B6FB-CAFAE2EF8126}" type="pres">
      <dgm:prSet presAssocID="{4AB52B36-C23F-40FF-8BD7-34F35BD1E42B}" presName="tx2" presStyleLbl="revTx" presStyleIdx="4" presStyleCnt="7"/>
      <dgm:spPr/>
    </dgm:pt>
    <dgm:pt modelId="{B1861059-1DCF-406C-A734-7F8D117F70B3}" type="pres">
      <dgm:prSet presAssocID="{4AB52B36-C23F-40FF-8BD7-34F35BD1E42B}" presName="vert2" presStyleCnt="0"/>
      <dgm:spPr/>
    </dgm:pt>
    <dgm:pt modelId="{89B7F967-D186-4AAD-AEB4-625C81C82CB0}" type="pres">
      <dgm:prSet presAssocID="{4AB52B36-C23F-40FF-8BD7-34F35BD1E42B}" presName="thinLine2b" presStyleLbl="callout" presStyleIdx="3" presStyleCnt="6"/>
      <dgm:spPr/>
    </dgm:pt>
    <dgm:pt modelId="{34F577BA-8780-4909-B535-1953CACB176E}" type="pres">
      <dgm:prSet presAssocID="{4AB52B36-C23F-40FF-8BD7-34F35BD1E42B}"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48203D0E-E6C6-4A30-B1F1-242E59B61E05}" srcId="{EA7F9208-24D8-4563-A2ED-FBFBC5F86B00}" destId="{4AB52B36-C23F-40FF-8BD7-34F35BD1E42B}" srcOrd="3" destOrd="0" parTransId="{8D0822D2-93CC-444B-AA2C-1AFE9FCC844C}" sibTransId="{D79D4BB1-4CDA-46D2-BB5F-EE2EEB0E4FFB}"/>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C3ADD6B2-1A99-4FB3-9177-5113C43D61B8}" type="presOf" srcId="{4AB52B36-C23F-40FF-8BD7-34F35BD1E42B}" destId="{A2D8E5BD-CF6C-4F5D-B6FB-CAFAE2EF8126}"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FE19AFDB-9F66-472F-9B68-10E1CF2BF3F0}" type="presParOf" srcId="{4ACF43D1-519E-42A2-970C-705800D064AC}" destId="{7EED1A13-E36F-4A28-BA5B-E9F3033E025C}" srcOrd="10" destOrd="0" presId="urn:microsoft.com/office/officeart/2008/layout/LinedList"/>
    <dgm:cxn modelId="{C9F1CE05-81D5-444B-A965-0F0F8AC9C6A5}" type="presParOf" srcId="{7EED1A13-E36F-4A28-BA5B-E9F3033E025C}" destId="{494DD033-8A50-4A45-95B4-E0589B74172B}" srcOrd="0" destOrd="0" presId="urn:microsoft.com/office/officeart/2008/layout/LinedList"/>
    <dgm:cxn modelId="{C70C3743-0251-4BD5-8B77-9AEE71860C41}" type="presParOf" srcId="{7EED1A13-E36F-4A28-BA5B-E9F3033E025C}" destId="{A2D8E5BD-CF6C-4F5D-B6FB-CAFAE2EF8126}" srcOrd="1" destOrd="0" presId="urn:microsoft.com/office/officeart/2008/layout/LinedList"/>
    <dgm:cxn modelId="{DBDC32B0-0455-468B-BEA2-B948D99DB275}" type="presParOf" srcId="{7EED1A13-E36F-4A28-BA5B-E9F3033E025C}" destId="{B1861059-1DCF-406C-A734-7F8D117F70B3}" srcOrd="2" destOrd="0" presId="urn:microsoft.com/office/officeart/2008/layout/LinedList"/>
    <dgm:cxn modelId="{D1DBD5CE-6B61-46C3-8591-05A588CAC725}" type="presParOf" srcId="{4ACF43D1-519E-42A2-970C-705800D064AC}" destId="{89B7F967-D186-4AAD-AEB4-625C81C82CB0}" srcOrd="11" destOrd="0" presId="urn:microsoft.com/office/officeart/2008/layout/LinedList"/>
    <dgm:cxn modelId="{B5295995-BA86-4DCF-B0A4-3DE9AC0BBF71}" type="presParOf" srcId="{4ACF43D1-519E-42A2-970C-705800D064AC}" destId="{34F577BA-8780-4909-B535-1953CACB176E}"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FF0000"/>
              </a:solidFill>
              <a:effectLst/>
            </a:rPr>
            <a:t>Xử lý tập tin nhị phân</a:t>
          </a:r>
          <a:endParaRPr lang="en-US" sz="1300" b="0" dirty="0">
            <a:solidFill>
              <a:srgbClr val="FF000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C04D5FC9-F4E8-4DD1-A376-B225B77C6B0F}">
      <dgm:prSet phldrT="[Text]" custT="1"/>
      <dgm:spPr/>
      <dgm:t>
        <a:bodyPr/>
        <a:lstStyle/>
        <a:p>
          <a:r>
            <a:rPr lang="en-US" sz="1300" b="0">
              <a:solidFill>
                <a:srgbClr val="0070C0"/>
              </a:solidFill>
              <a:effectLst/>
            </a:rPr>
            <a:t>Các thao tác khác trên tập tin</a:t>
          </a:r>
          <a:endParaRPr lang="en-US" sz="1300" b="0" dirty="0">
            <a:solidFill>
              <a:srgbClr val="FF0000"/>
            </a:solidFill>
            <a:effectLst/>
          </a:endParaRPr>
        </a:p>
      </dgm:t>
    </dgm:pt>
    <dgm:pt modelId="{2A9DD4BC-2614-4B51-A7A4-4401C2EBF12E}" type="parTrans" cxnId="{5B42615F-04A5-416D-85B5-089CD7209EB7}">
      <dgm:prSet/>
      <dgm:spPr/>
      <dgm:t>
        <a:bodyPr/>
        <a:lstStyle/>
        <a:p>
          <a:endParaRPr lang="en-US"/>
        </a:p>
      </dgm:t>
    </dgm:pt>
    <dgm:pt modelId="{0C44AE02-0E73-43C5-8D5D-156A256EC6F6}" type="sibTrans" cxnId="{5B42615F-04A5-416D-85B5-089CD7209EB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032B9421-A114-4779-9AA2-D46580654158}" type="pres">
      <dgm:prSet presAssocID="{C04D5FC9-F4E8-4DD1-A376-B225B77C6B0F}" presName="horz2" presStyleCnt="0"/>
      <dgm:spPr/>
    </dgm:pt>
    <dgm:pt modelId="{A0106CC8-21D3-489E-91F9-B926DA4FB514}" type="pres">
      <dgm:prSet presAssocID="{C04D5FC9-F4E8-4DD1-A376-B225B77C6B0F}" presName="horzSpace2" presStyleCnt="0"/>
      <dgm:spPr/>
    </dgm:pt>
    <dgm:pt modelId="{D7EFE5F0-CC4B-4054-B11F-9E88E26AB581}" type="pres">
      <dgm:prSet presAssocID="{C04D5FC9-F4E8-4DD1-A376-B225B77C6B0F}" presName="tx2" presStyleLbl="revTx" presStyleIdx="4" presStyleCnt="7"/>
      <dgm:spPr/>
    </dgm:pt>
    <dgm:pt modelId="{61A43D38-761D-41A7-B238-ABCC6A14501F}" type="pres">
      <dgm:prSet presAssocID="{C04D5FC9-F4E8-4DD1-A376-B225B77C6B0F}" presName="vert2" presStyleCnt="0"/>
      <dgm:spPr/>
    </dgm:pt>
    <dgm:pt modelId="{4C77E173-E4D8-445A-9A3D-F3F6C9666CDA}" type="pres">
      <dgm:prSet presAssocID="{C04D5FC9-F4E8-4DD1-A376-B225B77C6B0F}" presName="thinLine2b" presStyleLbl="callout" presStyleIdx="3" presStyleCnt="6"/>
      <dgm:spPr/>
    </dgm:pt>
    <dgm:pt modelId="{C678BFCF-54E4-43C1-A559-B16F2DD8256A}" type="pres">
      <dgm:prSet presAssocID="{C04D5FC9-F4E8-4DD1-A376-B225B77C6B0F}"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5B42615F-04A5-416D-85B5-089CD7209EB7}" srcId="{EA7F9208-24D8-4563-A2ED-FBFBC5F86B00}" destId="{C04D5FC9-F4E8-4DD1-A376-B225B77C6B0F}" srcOrd="3" destOrd="0" parTransId="{2A9DD4BC-2614-4B51-A7A4-4401C2EBF12E}" sibTransId="{0C44AE02-0E73-43C5-8D5D-156A256EC6F6}"/>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E9CCA6D4-5975-4517-A0B1-EC26C8D31D5E}" type="presOf" srcId="{C04D5FC9-F4E8-4DD1-A376-B225B77C6B0F}" destId="{D7EFE5F0-CC4B-4054-B11F-9E88E26AB581}" srcOrd="0" destOrd="0" presId="urn:microsoft.com/office/officeart/2008/layout/LinedList"/>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B4EBC776-01CD-47B4-A88F-5BEF75FC07E6}" type="presParOf" srcId="{4ACF43D1-519E-42A2-970C-705800D064AC}" destId="{032B9421-A114-4779-9AA2-D46580654158}" srcOrd="10" destOrd="0" presId="urn:microsoft.com/office/officeart/2008/layout/LinedList"/>
    <dgm:cxn modelId="{9481162C-943D-4A77-929B-E4DD9EBC48C8}" type="presParOf" srcId="{032B9421-A114-4779-9AA2-D46580654158}" destId="{A0106CC8-21D3-489E-91F9-B926DA4FB514}" srcOrd="0" destOrd="0" presId="urn:microsoft.com/office/officeart/2008/layout/LinedList"/>
    <dgm:cxn modelId="{1C50249D-8915-4F05-BEBA-DBB6A44EE76D}" type="presParOf" srcId="{032B9421-A114-4779-9AA2-D46580654158}" destId="{D7EFE5F0-CC4B-4054-B11F-9E88E26AB581}" srcOrd="1" destOrd="0" presId="urn:microsoft.com/office/officeart/2008/layout/LinedList"/>
    <dgm:cxn modelId="{DAB87CD0-359C-41CE-A7FD-EC1DFEDA9238}" type="presParOf" srcId="{032B9421-A114-4779-9AA2-D46580654158}" destId="{61A43D38-761D-41A7-B238-ABCC6A14501F}" srcOrd="2" destOrd="0" presId="urn:microsoft.com/office/officeart/2008/layout/LinedList"/>
    <dgm:cxn modelId="{17C528CD-7556-48DF-A331-84BE97098B9B}" type="presParOf" srcId="{4ACF43D1-519E-42A2-970C-705800D064AC}" destId="{4C77E173-E4D8-445A-9A3D-F3F6C9666CDA}" srcOrd="11" destOrd="0" presId="urn:microsoft.com/office/officeart/2008/layout/LinedList"/>
    <dgm:cxn modelId="{49EF7E68-2476-49BA-B9A0-9D0AC7B85464}" type="presParOf" srcId="{4ACF43D1-519E-42A2-970C-705800D064AC}" destId="{C678BFCF-54E4-43C1-A559-B16F2DD8256A}"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FF0000"/>
              </a:solidFill>
              <a:effectLst/>
            </a:rPr>
            <a:t>Xử lý tập tin nhị phân</a:t>
          </a:r>
          <a:endParaRPr lang="en-US" sz="1300" b="0" dirty="0">
            <a:solidFill>
              <a:srgbClr val="FF000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B9964CA9-F231-4856-B538-24C147BD8042}">
      <dgm:prSet phldrT="[Text]" custT="1"/>
      <dgm:spPr/>
      <dgm:t>
        <a:bodyPr/>
        <a:lstStyle/>
        <a:p>
          <a:r>
            <a:rPr lang="en-US" sz="1300" b="0">
              <a:solidFill>
                <a:srgbClr val="0070C0"/>
              </a:solidFill>
              <a:effectLst/>
            </a:rPr>
            <a:t>Các thao tác khác trên tập tin</a:t>
          </a:r>
          <a:endParaRPr lang="en-US" sz="1300" b="0" dirty="0">
            <a:solidFill>
              <a:srgbClr val="FF0000"/>
            </a:solidFill>
            <a:effectLst/>
          </a:endParaRPr>
        </a:p>
      </dgm:t>
    </dgm:pt>
    <dgm:pt modelId="{0CDE9675-306A-4B7F-89A2-6B52569EF872}" type="parTrans" cxnId="{64D6213A-D255-464E-B68B-5D2CFF143C4F}">
      <dgm:prSet/>
      <dgm:spPr/>
      <dgm:t>
        <a:bodyPr/>
        <a:lstStyle/>
        <a:p>
          <a:endParaRPr lang="en-US"/>
        </a:p>
      </dgm:t>
    </dgm:pt>
    <dgm:pt modelId="{5B6046C8-9071-46E9-881B-4BD7B249F9E8}" type="sibTrans" cxnId="{64D6213A-D255-464E-B68B-5D2CFF143C4F}">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2A92FA1E-E85A-43BB-88A7-762CEA90F8AB}" type="pres">
      <dgm:prSet presAssocID="{B9964CA9-F231-4856-B538-24C147BD8042}" presName="horz2" presStyleCnt="0"/>
      <dgm:spPr/>
    </dgm:pt>
    <dgm:pt modelId="{80A9209D-4566-45CA-808D-9EAEDD5F1DA8}" type="pres">
      <dgm:prSet presAssocID="{B9964CA9-F231-4856-B538-24C147BD8042}" presName="horzSpace2" presStyleCnt="0"/>
      <dgm:spPr/>
    </dgm:pt>
    <dgm:pt modelId="{7BD3D0EB-7C9E-41D7-AFA7-6121C68AD06E}" type="pres">
      <dgm:prSet presAssocID="{B9964CA9-F231-4856-B538-24C147BD8042}" presName="tx2" presStyleLbl="revTx" presStyleIdx="4" presStyleCnt="7"/>
      <dgm:spPr/>
    </dgm:pt>
    <dgm:pt modelId="{5CAE505F-C78E-4722-AE63-A3922E2B339C}" type="pres">
      <dgm:prSet presAssocID="{B9964CA9-F231-4856-B538-24C147BD8042}" presName="vert2" presStyleCnt="0"/>
      <dgm:spPr/>
    </dgm:pt>
    <dgm:pt modelId="{2C374BF3-27D6-4E55-917A-8BDCC97C9369}" type="pres">
      <dgm:prSet presAssocID="{B9964CA9-F231-4856-B538-24C147BD8042}" presName="thinLine2b" presStyleLbl="callout" presStyleIdx="3" presStyleCnt="6"/>
      <dgm:spPr/>
    </dgm:pt>
    <dgm:pt modelId="{4EE44735-B414-42CB-B23E-C82CB0B3C210}" type="pres">
      <dgm:prSet presAssocID="{B9964CA9-F231-4856-B538-24C147BD8042}"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0159E023-F62D-44F0-AC26-CD435419F5C3}" type="presOf" srcId="{B9964CA9-F231-4856-B538-24C147BD8042}" destId="{7BD3D0EB-7C9E-41D7-AFA7-6121C68AD06E}" srcOrd="0" destOrd="0" presId="urn:microsoft.com/office/officeart/2008/layout/LinedList"/>
    <dgm:cxn modelId="{64D6213A-D255-464E-B68B-5D2CFF143C4F}" srcId="{EA7F9208-24D8-4563-A2ED-FBFBC5F86B00}" destId="{B9964CA9-F231-4856-B538-24C147BD8042}" srcOrd="3" destOrd="0" parTransId="{0CDE9675-306A-4B7F-89A2-6B52569EF872}" sibTransId="{5B6046C8-9071-46E9-881B-4BD7B249F9E8}"/>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87B8331-6D8B-4BEE-B536-9C9E891C3817}" type="presParOf" srcId="{4ACF43D1-519E-42A2-970C-705800D064AC}" destId="{2A92FA1E-E85A-43BB-88A7-762CEA90F8AB}" srcOrd="10" destOrd="0" presId="urn:microsoft.com/office/officeart/2008/layout/LinedList"/>
    <dgm:cxn modelId="{E11E5B76-433D-4C22-A2B3-F19C3AB6EE28}" type="presParOf" srcId="{2A92FA1E-E85A-43BB-88A7-762CEA90F8AB}" destId="{80A9209D-4566-45CA-808D-9EAEDD5F1DA8}" srcOrd="0" destOrd="0" presId="urn:microsoft.com/office/officeart/2008/layout/LinedList"/>
    <dgm:cxn modelId="{A1B7BBCB-C9C4-4349-83E5-4D0899798F7D}" type="presParOf" srcId="{2A92FA1E-E85A-43BB-88A7-762CEA90F8AB}" destId="{7BD3D0EB-7C9E-41D7-AFA7-6121C68AD06E}" srcOrd="1" destOrd="0" presId="urn:microsoft.com/office/officeart/2008/layout/LinedList"/>
    <dgm:cxn modelId="{90C124F1-1775-4D33-896E-DC52E2350C73}" type="presParOf" srcId="{2A92FA1E-E85A-43BB-88A7-762CEA90F8AB}" destId="{5CAE505F-C78E-4722-AE63-A3922E2B339C}" srcOrd="2" destOrd="0" presId="urn:microsoft.com/office/officeart/2008/layout/LinedList"/>
    <dgm:cxn modelId="{CDB76D34-C12F-4234-B30F-215355D2BE57}" type="presParOf" srcId="{4ACF43D1-519E-42A2-970C-705800D064AC}" destId="{2C374BF3-27D6-4E55-917A-8BDCC97C9369}" srcOrd="11" destOrd="0" presId="urn:microsoft.com/office/officeart/2008/layout/LinedList"/>
    <dgm:cxn modelId="{0D71553B-C019-4C0D-A017-B13192B6BE14}" type="presParOf" srcId="{4ACF43D1-519E-42A2-970C-705800D064AC}" destId="{4EE44735-B414-42CB-B23E-C82CB0B3C210}"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FF0000"/>
              </a:solidFill>
              <a:effectLst/>
            </a:rPr>
            <a:t>Xử lý tập tin nhị phân</a:t>
          </a:r>
          <a:endParaRPr lang="en-US" sz="1300" b="0" dirty="0">
            <a:solidFill>
              <a:srgbClr val="FF000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468A1F3F-CD97-4157-BB00-A92A19A152DA}">
      <dgm:prSet phldrT="[Text]" custT="1"/>
      <dgm:spPr/>
      <dgm:t>
        <a:bodyPr/>
        <a:lstStyle/>
        <a:p>
          <a:r>
            <a:rPr lang="en-US" sz="1300" b="0">
              <a:solidFill>
                <a:srgbClr val="0070C0"/>
              </a:solidFill>
              <a:effectLst/>
            </a:rPr>
            <a:t>Các thao tác khác trên tập tin</a:t>
          </a:r>
          <a:endParaRPr lang="en-US" sz="1300" b="0" dirty="0">
            <a:solidFill>
              <a:srgbClr val="FF0000"/>
            </a:solidFill>
            <a:effectLst/>
          </a:endParaRPr>
        </a:p>
      </dgm:t>
    </dgm:pt>
    <dgm:pt modelId="{C4813F0F-C53F-4DEF-A14A-954B60CB4D71}" type="parTrans" cxnId="{61AD24DA-4553-432B-BBEC-C7343209C7CA}">
      <dgm:prSet/>
      <dgm:spPr/>
      <dgm:t>
        <a:bodyPr/>
        <a:lstStyle/>
        <a:p>
          <a:endParaRPr lang="en-US"/>
        </a:p>
      </dgm:t>
    </dgm:pt>
    <dgm:pt modelId="{6FF2650E-E11E-418A-941F-29068364AC0F}" type="sibTrans" cxnId="{61AD24DA-4553-432B-BBEC-C7343209C7CA}">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7D9C0D3A-6092-4655-A42B-8BB2439B5B82}" type="pres">
      <dgm:prSet presAssocID="{468A1F3F-CD97-4157-BB00-A92A19A152DA}" presName="horz2" presStyleCnt="0"/>
      <dgm:spPr/>
    </dgm:pt>
    <dgm:pt modelId="{36F003B5-C731-40D8-8D46-65C895C4A509}" type="pres">
      <dgm:prSet presAssocID="{468A1F3F-CD97-4157-BB00-A92A19A152DA}" presName="horzSpace2" presStyleCnt="0"/>
      <dgm:spPr/>
    </dgm:pt>
    <dgm:pt modelId="{6951F78E-4B57-4DCB-9C6F-6E0D9676861A}" type="pres">
      <dgm:prSet presAssocID="{468A1F3F-CD97-4157-BB00-A92A19A152DA}" presName="tx2" presStyleLbl="revTx" presStyleIdx="4" presStyleCnt="7"/>
      <dgm:spPr/>
    </dgm:pt>
    <dgm:pt modelId="{7EAEB7AB-28DC-4DF3-B40C-F7C15B25D126}" type="pres">
      <dgm:prSet presAssocID="{468A1F3F-CD97-4157-BB00-A92A19A152DA}" presName="vert2" presStyleCnt="0"/>
      <dgm:spPr/>
    </dgm:pt>
    <dgm:pt modelId="{90D659C0-FF5F-4560-A72E-14A858304813}" type="pres">
      <dgm:prSet presAssocID="{468A1F3F-CD97-4157-BB00-A92A19A152DA}" presName="thinLine2b" presStyleLbl="callout" presStyleIdx="3" presStyleCnt="6"/>
      <dgm:spPr/>
    </dgm:pt>
    <dgm:pt modelId="{9FD90A62-36EB-4B2C-95B6-B060315432FF}" type="pres">
      <dgm:prSet presAssocID="{468A1F3F-CD97-4157-BB00-A92A19A152DA}"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61AD24DA-4553-432B-BBEC-C7343209C7CA}" srcId="{EA7F9208-24D8-4563-A2ED-FBFBC5F86B00}" destId="{468A1F3F-CD97-4157-BB00-A92A19A152DA}" srcOrd="3" destOrd="0" parTransId="{C4813F0F-C53F-4DEF-A14A-954B60CB4D71}" sibTransId="{6FF2650E-E11E-418A-941F-29068364AC0F}"/>
    <dgm:cxn modelId="{CFC612ED-A715-469C-B14B-F96ECB6B9547}" type="presOf" srcId="{468A1F3F-CD97-4157-BB00-A92A19A152DA}" destId="{6951F78E-4B57-4DCB-9C6F-6E0D9676861A}" srcOrd="0" destOrd="0" presId="urn:microsoft.com/office/officeart/2008/layout/LinedList"/>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363E1574-AE8B-4C06-8EE2-37556343F0E1}" type="presParOf" srcId="{4ACF43D1-519E-42A2-970C-705800D064AC}" destId="{7D9C0D3A-6092-4655-A42B-8BB2439B5B82}" srcOrd="10" destOrd="0" presId="urn:microsoft.com/office/officeart/2008/layout/LinedList"/>
    <dgm:cxn modelId="{E7EFFEA8-2C9D-449D-AEBA-2BFED8414197}" type="presParOf" srcId="{7D9C0D3A-6092-4655-A42B-8BB2439B5B82}" destId="{36F003B5-C731-40D8-8D46-65C895C4A509}" srcOrd="0" destOrd="0" presId="urn:microsoft.com/office/officeart/2008/layout/LinedList"/>
    <dgm:cxn modelId="{8DD4EBD6-1EEE-4EDD-AF38-FC81B6F6C469}" type="presParOf" srcId="{7D9C0D3A-6092-4655-A42B-8BB2439B5B82}" destId="{6951F78E-4B57-4DCB-9C6F-6E0D9676861A}" srcOrd="1" destOrd="0" presId="urn:microsoft.com/office/officeart/2008/layout/LinedList"/>
    <dgm:cxn modelId="{8F80B5EB-1A70-4534-9A45-BC9E296F3379}" type="presParOf" srcId="{7D9C0D3A-6092-4655-A42B-8BB2439B5B82}" destId="{7EAEB7AB-28DC-4DF3-B40C-F7C15B25D126}" srcOrd="2" destOrd="0" presId="urn:microsoft.com/office/officeart/2008/layout/LinedList"/>
    <dgm:cxn modelId="{86C1A00B-0604-48A4-827C-DB9A05EB9571}" type="presParOf" srcId="{4ACF43D1-519E-42A2-970C-705800D064AC}" destId="{90D659C0-FF5F-4560-A72E-14A858304813}" srcOrd="11" destOrd="0" presId="urn:microsoft.com/office/officeart/2008/layout/LinedList"/>
    <dgm:cxn modelId="{14209529-7075-42D2-9FE4-5631E0275244}" type="presParOf" srcId="{4ACF43D1-519E-42A2-970C-705800D064AC}" destId="{9FD90A62-36EB-4B2C-95B6-B060315432FF}"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FF0000"/>
              </a:solidFill>
              <a:effectLst/>
            </a:rPr>
            <a:t>Xử lý tập tin nhị phân</a:t>
          </a:r>
          <a:endParaRPr lang="en-US" sz="1300" b="0" dirty="0">
            <a:solidFill>
              <a:srgbClr val="FF000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D6C3DC43-CF12-4D76-8B26-46A6B91E86D5}">
      <dgm:prSet phldrT="[Text]" custT="1"/>
      <dgm:spPr/>
      <dgm:t>
        <a:bodyPr/>
        <a:lstStyle/>
        <a:p>
          <a:r>
            <a:rPr lang="en-US" sz="1300" b="0">
              <a:solidFill>
                <a:srgbClr val="0070C0"/>
              </a:solidFill>
              <a:effectLst/>
            </a:rPr>
            <a:t>Các thao tác khác trên tập tin</a:t>
          </a:r>
          <a:endParaRPr lang="en-US" sz="1300" b="0" dirty="0">
            <a:solidFill>
              <a:srgbClr val="FF0000"/>
            </a:solidFill>
            <a:effectLst/>
          </a:endParaRPr>
        </a:p>
      </dgm:t>
    </dgm:pt>
    <dgm:pt modelId="{92A41A9A-10F5-4AEA-AB90-020E451FE031}" type="parTrans" cxnId="{6CF47B5D-4469-45C8-8BDC-CE22D8A1108F}">
      <dgm:prSet/>
      <dgm:spPr/>
    </dgm:pt>
    <dgm:pt modelId="{D1BB4589-3FCE-4A1F-81BC-BE5654227CE3}" type="sibTrans" cxnId="{6CF47B5D-4469-45C8-8BDC-CE22D8A1108F}">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B6E10BEA-9559-44E5-8519-8BCAF39246F5}" type="pres">
      <dgm:prSet presAssocID="{D6C3DC43-CF12-4D76-8B26-46A6B91E86D5}" presName="horz2" presStyleCnt="0"/>
      <dgm:spPr/>
    </dgm:pt>
    <dgm:pt modelId="{938E738B-9AE8-4E2A-8090-A81C1BD07999}" type="pres">
      <dgm:prSet presAssocID="{D6C3DC43-CF12-4D76-8B26-46A6B91E86D5}" presName="horzSpace2" presStyleCnt="0"/>
      <dgm:spPr/>
    </dgm:pt>
    <dgm:pt modelId="{CD72F721-AD7C-4F24-8D70-F787B82E3797}" type="pres">
      <dgm:prSet presAssocID="{D6C3DC43-CF12-4D76-8B26-46A6B91E86D5}" presName="tx2" presStyleLbl="revTx" presStyleIdx="4" presStyleCnt="7"/>
      <dgm:spPr/>
    </dgm:pt>
    <dgm:pt modelId="{C8173664-30A1-4DCD-93F6-8A4F291EF396}" type="pres">
      <dgm:prSet presAssocID="{D6C3DC43-CF12-4D76-8B26-46A6B91E86D5}" presName="vert2" presStyleCnt="0"/>
      <dgm:spPr/>
    </dgm:pt>
    <dgm:pt modelId="{871AB00E-5C75-4BE2-9A83-D13E4D35D1E6}" type="pres">
      <dgm:prSet presAssocID="{D6C3DC43-CF12-4D76-8B26-46A6B91E86D5}" presName="thinLine2b" presStyleLbl="callout" presStyleIdx="3" presStyleCnt="6"/>
      <dgm:spPr/>
    </dgm:pt>
    <dgm:pt modelId="{B87D288E-AB3F-4FC0-9785-FE21E7ABB59D}" type="pres">
      <dgm:prSet presAssocID="{D6C3DC43-CF12-4D76-8B26-46A6B91E86D5}"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6CF47B5D-4469-45C8-8BDC-CE22D8A1108F}" srcId="{EA7F9208-24D8-4563-A2ED-FBFBC5F86B00}" destId="{D6C3DC43-CF12-4D76-8B26-46A6B91E86D5}" srcOrd="3" destOrd="0" parTransId="{92A41A9A-10F5-4AEA-AB90-020E451FE031}" sibTransId="{D1BB4589-3FCE-4A1F-81BC-BE5654227CE3}"/>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F829D5A8-D903-4E34-8204-96710694EA79}" type="presOf" srcId="{D6C3DC43-CF12-4D76-8B26-46A6B91E86D5}" destId="{CD72F721-AD7C-4F24-8D70-F787B82E3797}"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2A5DC98F-811D-4E87-A3CE-E9A4532D377B}" type="presParOf" srcId="{4ACF43D1-519E-42A2-970C-705800D064AC}" destId="{B6E10BEA-9559-44E5-8519-8BCAF39246F5}" srcOrd="10" destOrd="0" presId="urn:microsoft.com/office/officeart/2008/layout/LinedList"/>
    <dgm:cxn modelId="{E410CE18-ECF0-4CBB-8E1B-547D9BE55E58}" type="presParOf" srcId="{B6E10BEA-9559-44E5-8519-8BCAF39246F5}" destId="{938E738B-9AE8-4E2A-8090-A81C1BD07999}" srcOrd="0" destOrd="0" presId="urn:microsoft.com/office/officeart/2008/layout/LinedList"/>
    <dgm:cxn modelId="{972007EB-4D0B-4E2F-BB66-AE73E16D9465}" type="presParOf" srcId="{B6E10BEA-9559-44E5-8519-8BCAF39246F5}" destId="{CD72F721-AD7C-4F24-8D70-F787B82E3797}" srcOrd="1" destOrd="0" presId="urn:microsoft.com/office/officeart/2008/layout/LinedList"/>
    <dgm:cxn modelId="{9A7EA4AA-4C74-4F29-A6A8-CA02588947D0}" type="presParOf" srcId="{B6E10BEA-9559-44E5-8519-8BCAF39246F5}" destId="{C8173664-30A1-4DCD-93F6-8A4F291EF396}" srcOrd="2" destOrd="0" presId="urn:microsoft.com/office/officeart/2008/layout/LinedList"/>
    <dgm:cxn modelId="{01EAA73B-D441-4A6E-8E66-2269BD36E8E0}" type="presParOf" srcId="{4ACF43D1-519E-42A2-970C-705800D064AC}" destId="{871AB00E-5C75-4BE2-9A83-D13E4D35D1E6}" srcOrd="11" destOrd="0" presId="urn:microsoft.com/office/officeart/2008/layout/LinedList"/>
    <dgm:cxn modelId="{99151A8C-2E52-4D7C-B9C5-A1D75D8150AF}" type="presParOf" srcId="{4ACF43D1-519E-42A2-970C-705800D064AC}" destId="{B87D288E-AB3F-4FC0-9785-FE21E7ABB59D}"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FF0000"/>
              </a:solidFill>
              <a:effectLst/>
            </a:rPr>
            <a:t>Các thao tác khác trên tập tin</a:t>
          </a:r>
          <a:endParaRPr lang="en-US" sz="1300" b="0" dirty="0">
            <a:solidFill>
              <a:srgbClr val="FF000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FF0000"/>
              </a:solidFill>
              <a:effectLst/>
            </a:rPr>
            <a:t>Các thao tác khác trên tập tin</a:t>
          </a:r>
          <a:endParaRPr lang="en-US" sz="1300" b="0" dirty="0">
            <a:solidFill>
              <a:srgbClr val="FF000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rẽ nhánh</a:t>
          </a:r>
          <a:endParaRPr lang="en-US" sz="1100" b="0" dirty="0">
            <a:solidFill>
              <a:srgbClr val="FF0000"/>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FF0000"/>
              </a:solidFill>
              <a:effectLst/>
            </a:rPr>
            <a:t>Các thao tác khác trên tập tin</a:t>
          </a:r>
          <a:endParaRPr lang="en-US" sz="1300" b="0" dirty="0">
            <a:solidFill>
              <a:srgbClr val="FF000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FF0000"/>
              </a:solidFill>
              <a:effectLst/>
            </a:rPr>
            <a:t>Các thao tác khác trên tập tin</a:t>
          </a:r>
          <a:endParaRPr lang="en-US" sz="1300" b="0" dirty="0">
            <a:solidFill>
              <a:srgbClr val="FF000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FF0000"/>
              </a:solidFill>
              <a:effectLst/>
            </a:rPr>
            <a:t>Các thao tác khác trên tập tin</a:t>
          </a:r>
          <a:endParaRPr lang="en-US" sz="1300" b="0" dirty="0">
            <a:solidFill>
              <a:srgbClr val="FF000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FF0000"/>
              </a:solidFill>
              <a:effectLst/>
            </a:rPr>
            <a:t>Các thao tác khác trên tập tin</a:t>
          </a:r>
          <a:endParaRPr lang="en-US" sz="1300" b="0" dirty="0">
            <a:solidFill>
              <a:srgbClr val="FF000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FF0000"/>
              </a:solidFill>
              <a:effectLst/>
            </a:rPr>
            <a:t>Các thao tác khác trên tập tin</a:t>
          </a:r>
          <a:endParaRPr lang="en-US" sz="1300" b="0" dirty="0">
            <a:solidFill>
              <a:srgbClr val="FF000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FF0000"/>
              </a:solidFill>
              <a:effectLst/>
            </a:rPr>
            <a:t>Các thao tác khác trên tập tin</a:t>
          </a:r>
          <a:endParaRPr lang="en-US" sz="1300" b="0" dirty="0">
            <a:solidFill>
              <a:srgbClr val="FF000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FF0000"/>
              </a:solidFill>
              <a:effectLst/>
            </a:rPr>
            <a:t>Các thao tác khác trên tập tin</a:t>
          </a:r>
          <a:endParaRPr lang="en-US" sz="1300" b="0" dirty="0">
            <a:solidFill>
              <a:srgbClr val="FF000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rẽ nhánh</a:t>
          </a:r>
          <a:endParaRPr lang="en-US" sz="1100" b="0" dirty="0">
            <a:solidFill>
              <a:srgbClr val="FF0000"/>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dirty="0" err="1">
              <a:solidFill>
                <a:srgbClr val="FF0000"/>
              </a:solidFill>
              <a:effectLst/>
            </a:rPr>
            <a:t>tập</a:t>
          </a:r>
          <a:endParaRPr lang="en-US" sz="1300" b="0" dirty="0">
            <a:solidFill>
              <a:srgbClr val="FF000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lặp</a:t>
          </a:r>
          <a:endParaRPr lang="en-US" sz="1100" b="0" dirty="0">
            <a:solidFill>
              <a:srgbClr val="FF0000"/>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Giới thiệu</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3D779379-5A22-4EAE-958F-D0C1DF0471E8}">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C59A8014-D378-4B28-9082-7F7705054646}" type="parTrans" cxnId="{98ECE626-CCD5-4E48-8E9D-AB0E182AB38F}">
      <dgm:prSet/>
      <dgm:spPr/>
      <dgm:t>
        <a:bodyPr/>
        <a:lstStyle/>
        <a:p>
          <a:endParaRPr lang="en-US"/>
        </a:p>
      </dgm:t>
    </dgm:pt>
    <dgm:pt modelId="{CF679A13-2CD5-4BD8-994E-05C14C939EC1}" type="sibTrans" cxnId="{98ECE626-CCD5-4E48-8E9D-AB0E182AB38F}">
      <dgm:prSet/>
      <dgm:spPr/>
      <dgm:t>
        <a:bodyPr/>
        <a:lstStyle/>
        <a:p>
          <a:endParaRPr lang="en-US"/>
        </a:p>
      </dgm:t>
    </dgm:pt>
    <dgm:pt modelId="{4A307AA1-B27B-4218-A089-443219C76F31}">
      <dgm:prSet phldrT="[Text]" custT="1"/>
      <dgm:spPr/>
      <dgm:t>
        <a:bodyPr/>
        <a:lstStyle/>
        <a:p>
          <a:r>
            <a:rPr lang="en-US" sz="1300" b="0">
              <a:solidFill>
                <a:srgbClr val="0070C0"/>
              </a:solidFill>
              <a:effectLst/>
            </a:rPr>
            <a:t>Một số hàm xử lý tập tin văn bản</a:t>
          </a:r>
          <a:endParaRPr lang="en-US" sz="1300"/>
        </a:p>
      </dgm:t>
    </dgm:pt>
    <dgm:pt modelId="{4009A29A-FC19-4822-B2E1-A4F4CE8ADEC1}" type="parTrans" cxnId="{81C196C7-A775-43D9-905E-594DE31A3F0A}">
      <dgm:prSet/>
      <dgm:spPr/>
      <dgm:t>
        <a:bodyPr/>
        <a:lstStyle/>
        <a:p>
          <a:endParaRPr lang="en-US"/>
        </a:p>
      </dgm:t>
    </dgm:pt>
    <dgm:pt modelId="{5220863A-5065-43C7-995A-F563E19E8C99}" type="sibTrans" cxnId="{81C196C7-A775-43D9-905E-594DE31A3F0A}">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5B94C932-4D43-4211-896D-5DAF72DB772B}" type="pres">
      <dgm:prSet presAssocID="{0C8E47B1-1635-41C5-9AB7-D709F441020D}" presName="vertSpace2a"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1"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0" presStyleCnt="5"/>
      <dgm:spPr/>
    </dgm:pt>
    <dgm:pt modelId="{022E10F6-98F4-46EE-953B-E3AFA294DA88}" type="pres">
      <dgm:prSet presAssocID="{0C8E47B1-1635-41C5-9AB7-D709F441020D}" presName="vertSpace2b" presStyleCnt="0"/>
      <dgm:spPr/>
    </dgm:pt>
    <dgm:pt modelId="{478E3883-C3A3-48EC-A796-DAE7203915FA}" type="pres">
      <dgm:prSet presAssocID="{3D779379-5A22-4EAE-958F-D0C1DF0471E8}" presName="horz2" presStyleCnt="0"/>
      <dgm:spPr/>
    </dgm:pt>
    <dgm:pt modelId="{1DC0D2DD-BF26-4027-AE09-7EC20A269109}" type="pres">
      <dgm:prSet presAssocID="{3D779379-5A22-4EAE-958F-D0C1DF0471E8}" presName="horzSpace2" presStyleCnt="0"/>
      <dgm:spPr/>
    </dgm:pt>
    <dgm:pt modelId="{AE315547-C84D-493D-B30B-57DB8B678396}" type="pres">
      <dgm:prSet presAssocID="{3D779379-5A22-4EAE-958F-D0C1DF0471E8}" presName="tx2" presStyleLbl="revTx" presStyleIdx="2" presStyleCnt="6"/>
      <dgm:spPr/>
    </dgm:pt>
    <dgm:pt modelId="{0A831A6B-206B-4E04-A296-57CE2E064333}" type="pres">
      <dgm:prSet presAssocID="{3D779379-5A22-4EAE-958F-D0C1DF0471E8}" presName="vert2" presStyleCnt="0"/>
      <dgm:spPr/>
    </dgm:pt>
    <dgm:pt modelId="{8B2FD881-91B8-41A7-859C-01695670DB63}" type="pres">
      <dgm:prSet presAssocID="{3D779379-5A22-4EAE-958F-D0C1DF0471E8}" presName="thinLine2b" presStyleLbl="callout" presStyleIdx="1" presStyleCnt="5"/>
      <dgm:spPr/>
    </dgm:pt>
    <dgm:pt modelId="{86386173-C4ED-4CDC-84F3-43CD9D3BBD88}" type="pres">
      <dgm:prSet presAssocID="{3D779379-5A22-4EAE-958F-D0C1DF0471E8}" presName="vertSpace2b" presStyleCnt="0"/>
      <dgm:spPr/>
    </dgm:pt>
    <dgm:pt modelId="{772F1F58-D0E0-4A13-AA00-B822B46F681B}" type="pres">
      <dgm:prSet presAssocID="{4A307AA1-B27B-4218-A089-443219C76F31}" presName="horz2" presStyleCnt="0"/>
      <dgm:spPr/>
    </dgm:pt>
    <dgm:pt modelId="{F766D799-1224-4082-BCF6-11C028FA1367}" type="pres">
      <dgm:prSet presAssocID="{4A307AA1-B27B-4218-A089-443219C76F31}" presName="horzSpace2" presStyleCnt="0"/>
      <dgm:spPr/>
    </dgm:pt>
    <dgm:pt modelId="{0AD77D83-E9BB-469A-9DCD-D76A68F1D52B}" type="pres">
      <dgm:prSet presAssocID="{4A307AA1-B27B-4218-A089-443219C76F31}" presName="tx2" presStyleLbl="revTx" presStyleIdx="3" presStyleCnt="6"/>
      <dgm:spPr/>
    </dgm:pt>
    <dgm:pt modelId="{20F72F09-EB57-4935-BBEA-D3CC4E21E03E}" type="pres">
      <dgm:prSet presAssocID="{4A307AA1-B27B-4218-A089-443219C76F31}" presName="vert2" presStyleCnt="0"/>
      <dgm:spPr/>
    </dgm:pt>
    <dgm:pt modelId="{2E7EAA4C-2F7F-4B8F-B22D-64B71E5A1A82}" type="pres">
      <dgm:prSet presAssocID="{4A307AA1-B27B-4218-A089-443219C76F31}" presName="thinLine2b" presStyleLbl="callout" presStyleIdx="2" presStyleCnt="5"/>
      <dgm:spPr/>
    </dgm:pt>
    <dgm:pt modelId="{0A43DE02-06EA-4B87-8545-10AE09A60194}" type="pres">
      <dgm:prSet presAssocID="{4A307AA1-B27B-4218-A089-443219C76F31}"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98ECE626-CCD5-4E48-8E9D-AB0E182AB38F}" srcId="{EA7F9208-24D8-4563-A2ED-FBFBC5F86B00}" destId="{3D779379-5A22-4EAE-958F-D0C1DF0471E8}" srcOrd="1" destOrd="0" parTransId="{C59A8014-D378-4B28-9082-7F7705054646}" sibTransId="{CF679A13-2CD5-4BD8-994E-05C14C939EC1}"/>
    <dgm:cxn modelId="{FC6D8F37-7938-42F1-A31C-188967F7DB7C}" type="presOf" srcId="{EA7F9208-24D8-4563-A2ED-FBFBC5F86B00}" destId="{53AAE56C-73FE-45F9-B35E-39C2CC304544}" srcOrd="0" destOrd="0" presId="urn:microsoft.com/office/officeart/2008/layout/LinedList"/>
    <dgm:cxn modelId="{32743255-8EAA-44A6-AA65-FF18F089D513}" type="presOf" srcId="{3D779379-5A22-4EAE-958F-D0C1DF0471E8}" destId="{AE315547-C84D-493D-B30B-57DB8B678396}" srcOrd="0" destOrd="0" presId="urn:microsoft.com/office/officeart/2008/layout/LinedList"/>
    <dgm:cxn modelId="{AEFA0D8E-B0BE-4CA1-A236-592B3EE0DEEA}" type="presOf" srcId="{4A307AA1-B27B-4218-A089-443219C76F31}" destId="{0AD77D83-E9BB-469A-9DCD-D76A68F1D52B}" srcOrd="0" destOrd="0" presId="urn:microsoft.com/office/officeart/2008/layout/LinedList"/>
    <dgm:cxn modelId="{2F4EF392-E891-48C9-AFB6-16D8B2A653EB}" type="presOf" srcId="{0C8E47B1-1635-41C5-9AB7-D709F441020D}" destId="{5D888794-C19A-4E5D-A421-78CF7DFB91B0}" srcOrd="0" destOrd="0" presId="urn:microsoft.com/office/officeart/2008/layout/LinedList"/>
    <dgm:cxn modelId="{299EB7C3-83B4-4E81-A3E9-AC559A8760F2}"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0" destOrd="0" parTransId="{3F1D06F6-68B8-4EEE-BB34-75168984C651}" sibTransId="{081829D8-E5C0-4735-96DB-0162E53A588C}"/>
    <dgm:cxn modelId="{81C196C7-A775-43D9-905E-594DE31A3F0A}" srcId="{EA7F9208-24D8-4563-A2ED-FBFBC5F86B00}" destId="{4A307AA1-B27B-4218-A089-443219C76F31}" srcOrd="2" destOrd="0" parTransId="{4009A29A-FC19-4822-B2E1-A4F4CE8ADEC1}" sibTransId="{5220863A-5065-43C7-995A-F563E19E8C99}"/>
    <dgm:cxn modelId="{9DECD8DB-1EF8-48AF-86C5-55BFEC17A0FA}" srcId="{EA7F9208-24D8-4563-A2ED-FBFBC5F86B00}" destId="{C01957AD-56B0-4EFC-A642-8748D8BCE71E}" srcOrd="4" destOrd="0" parTransId="{06175AC0-FB3B-461B-B552-07D07A1ABE18}" sibTransId="{58C5D957-241A-4BD5-8EC2-CCFAFD64942B}"/>
    <dgm:cxn modelId="{C12162EF-4205-4D1F-926D-7C108F81E01F}" type="presOf" srcId="{73861B20-7C04-48AE-8AAE-9D8749986E91}" destId="{C76CC607-D554-4D7B-93B0-CA8E8ABB4FE6}" srcOrd="0" destOrd="0" presId="urn:microsoft.com/office/officeart/2008/layout/LinedList"/>
    <dgm:cxn modelId="{126D33F5-EC3F-4896-860A-BF932B169016}" type="presOf" srcId="{C01957AD-56B0-4EFC-A642-8748D8BCE71E}" destId="{A76916DD-E413-4DD3-A343-6F4C1E48483E}" srcOrd="0" destOrd="0" presId="urn:microsoft.com/office/officeart/2008/layout/LinedList"/>
    <dgm:cxn modelId="{EC3042A3-E040-45D1-8054-879C69F9409F}" type="presParOf" srcId="{C66396E0-32BA-46BE-B28A-A2673D61FB1A}" destId="{2C4D144F-C0A0-4BA0-BB79-D8AAD2113945}" srcOrd="0" destOrd="0" presId="urn:microsoft.com/office/officeart/2008/layout/LinedList"/>
    <dgm:cxn modelId="{B8D2583E-D71D-453F-BC0B-7CB5D383EF35}" type="presParOf" srcId="{C66396E0-32BA-46BE-B28A-A2673D61FB1A}" destId="{6DFABC9D-811D-4F5E-821D-F8D42D844B4B}" srcOrd="1" destOrd="0" presId="urn:microsoft.com/office/officeart/2008/layout/LinedList"/>
    <dgm:cxn modelId="{36F2E23D-32D2-4047-A567-0BDFBD9A46C4}" type="presParOf" srcId="{6DFABC9D-811D-4F5E-821D-F8D42D844B4B}" destId="{53AAE56C-73FE-45F9-B35E-39C2CC304544}" srcOrd="0" destOrd="0" presId="urn:microsoft.com/office/officeart/2008/layout/LinedList"/>
    <dgm:cxn modelId="{747ABCF0-CA6F-49E6-85ED-034FC98DC3B7}" type="presParOf" srcId="{6DFABC9D-811D-4F5E-821D-F8D42D844B4B}" destId="{4ACF43D1-519E-42A2-970C-705800D064AC}" srcOrd="1" destOrd="0" presId="urn:microsoft.com/office/officeart/2008/layout/LinedList"/>
    <dgm:cxn modelId="{BF40D56A-BD50-4743-BBF9-1CA6CDDF7712}" type="presParOf" srcId="{4ACF43D1-519E-42A2-970C-705800D064AC}" destId="{5B94C932-4D43-4211-896D-5DAF72DB772B}" srcOrd="0" destOrd="0" presId="urn:microsoft.com/office/officeart/2008/layout/LinedList"/>
    <dgm:cxn modelId="{A664F98D-BD19-44B7-8799-E2B8CAD3C728}" type="presParOf" srcId="{4ACF43D1-519E-42A2-970C-705800D064AC}" destId="{05CEC848-FCB3-4D1E-A1DF-6E71D9DEB0B0}" srcOrd="1" destOrd="0" presId="urn:microsoft.com/office/officeart/2008/layout/LinedList"/>
    <dgm:cxn modelId="{65EAF497-FAEE-4AE5-A6DA-C448B6FA2AA6}" type="presParOf" srcId="{05CEC848-FCB3-4D1E-A1DF-6E71D9DEB0B0}" destId="{A6006655-95FD-42AC-8A56-9A58896A17B6}" srcOrd="0" destOrd="0" presId="urn:microsoft.com/office/officeart/2008/layout/LinedList"/>
    <dgm:cxn modelId="{6C865BC0-5836-4F21-9E83-62E324858CF7}" type="presParOf" srcId="{05CEC848-FCB3-4D1E-A1DF-6E71D9DEB0B0}" destId="{5D888794-C19A-4E5D-A421-78CF7DFB91B0}" srcOrd="1" destOrd="0" presId="urn:microsoft.com/office/officeart/2008/layout/LinedList"/>
    <dgm:cxn modelId="{D049E0EF-147F-48E0-8A1F-EE00E43ED511}" type="presParOf" srcId="{05CEC848-FCB3-4D1E-A1DF-6E71D9DEB0B0}" destId="{383B49BF-21E0-4E36-B703-E1C239BD4D36}" srcOrd="2" destOrd="0" presId="urn:microsoft.com/office/officeart/2008/layout/LinedList"/>
    <dgm:cxn modelId="{E3C605CB-F749-4BEE-89BA-A4E1196FE09B}" type="presParOf" srcId="{4ACF43D1-519E-42A2-970C-705800D064AC}" destId="{1BF66F55-8A57-4663-89AC-A83A2EE928BB}" srcOrd="2" destOrd="0" presId="urn:microsoft.com/office/officeart/2008/layout/LinedList"/>
    <dgm:cxn modelId="{6C6A53A8-6842-4578-80D8-A875E1FF4CD0}" type="presParOf" srcId="{4ACF43D1-519E-42A2-970C-705800D064AC}" destId="{022E10F6-98F4-46EE-953B-E3AFA294DA88}" srcOrd="3" destOrd="0" presId="urn:microsoft.com/office/officeart/2008/layout/LinedList"/>
    <dgm:cxn modelId="{D3390461-925D-4252-82D6-CE136AED5070}" type="presParOf" srcId="{4ACF43D1-519E-42A2-970C-705800D064AC}" destId="{478E3883-C3A3-48EC-A796-DAE7203915FA}" srcOrd="4" destOrd="0" presId="urn:microsoft.com/office/officeart/2008/layout/LinedList"/>
    <dgm:cxn modelId="{15644915-FBF8-4777-8152-D24899070B54}" type="presParOf" srcId="{478E3883-C3A3-48EC-A796-DAE7203915FA}" destId="{1DC0D2DD-BF26-4027-AE09-7EC20A269109}" srcOrd="0" destOrd="0" presId="urn:microsoft.com/office/officeart/2008/layout/LinedList"/>
    <dgm:cxn modelId="{F907D428-9AE6-4003-A192-AEF908068295}" type="presParOf" srcId="{478E3883-C3A3-48EC-A796-DAE7203915FA}" destId="{AE315547-C84D-493D-B30B-57DB8B678396}" srcOrd="1" destOrd="0" presId="urn:microsoft.com/office/officeart/2008/layout/LinedList"/>
    <dgm:cxn modelId="{10AAEC48-ABE3-4A21-9E9A-6F800C7F2B2F}" type="presParOf" srcId="{478E3883-C3A3-48EC-A796-DAE7203915FA}" destId="{0A831A6B-206B-4E04-A296-57CE2E064333}" srcOrd="2" destOrd="0" presId="urn:microsoft.com/office/officeart/2008/layout/LinedList"/>
    <dgm:cxn modelId="{9923F4B1-FD18-4EE4-BAEC-709D6C6E406D}" type="presParOf" srcId="{4ACF43D1-519E-42A2-970C-705800D064AC}" destId="{8B2FD881-91B8-41A7-859C-01695670DB63}" srcOrd="5" destOrd="0" presId="urn:microsoft.com/office/officeart/2008/layout/LinedList"/>
    <dgm:cxn modelId="{DE158B67-D75F-4404-A956-7CEF1C55F562}" type="presParOf" srcId="{4ACF43D1-519E-42A2-970C-705800D064AC}" destId="{86386173-C4ED-4CDC-84F3-43CD9D3BBD88}" srcOrd="6" destOrd="0" presId="urn:microsoft.com/office/officeart/2008/layout/LinedList"/>
    <dgm:cxn modelId="{7C75C266-CFAC-42CC-BECA-6918746AD521}" type="presParOf" srcId="{4ACF43D1-519E-42A2-970C-705800D064AC}" destId="{772F1F58-D0E0-4A13-AA00-B822B46F681B}" srcOrd="7" destOrd="0" presId="urn:microsoft.com/office/officeart/2008/layout/LinedList"/>
    <dgm:cxn modelId="{7C239B4C-0AA8-4A6C-94C6-A1B3E04C1F39}" type="presParOf" srcId="{772F1F58-D0E0-4A13-AA00-B822B46F681B}" destId="{F766D799-1224-4082-BCF6-11C028FA1367}" srcOrd="0" destOrd="0" presId="urn:microsoft.com/office/officeart/2008/layout/LinedList"/>
    <dgm:cxn modelId="{B9D78609-E18B-4453-9FA9-325CFD8E1210}" type="presParOf" srcId="{772F1F58-D0E0-4A13-AA00-B822B46F681B}" destId="{0AD77D83-E9BB-469A-9DCD-D76A68F1D52B}" srcOrd="1" destOrd="0" presId="urn:microsoft.com/office/officeart/2008/layout/LinedList"/>
    <dgm:cxn modelId="{EEC90414-3DAE-4A14-BCEB-C3E86B632C7E}" type="presParOf" srcId="{772F1F58-D0E0-4A13-AA00-B822B46F681B}" destId="{20F72F09-EB57-4935-BBEA-D3CC4E21E03E}" srcOrd="2" destOrd="0" presId="urn:microsoft.com/office/officeart/2008/layout/LinedList"/>
    <dgm:cxn modelId="{4079278D-92F0-42DC-9AFB-2B05027DD286}" type="presParOf" srcId="{4ACF43D1-519E-42A2-970C-705800D064AC}" destId="{2E7EAA4C-2F7F-4B8F-B22D-64B71E5A1A82}" srcOrd="8" destOrd="0" presId="urn:microsoft.com/office/officeart/2008/layout/LinedList"/>
    <dgm:cxn modelId="{3AE646FA-699A-4089-8D95-99FED3187323}" type="presParOf" srcId="{4ACF43D1-519E-42A2-970C-705800D064AC}" destId="{0A43DE02-06EA-4B87-8545-10AE09A60194}" srcOrd="9" destOrd="0" presId="urn:microsoft.com/office/officeart/2008/layout/LinedList"/>
    <dgm:cxn modelId="{0FDFD2E2-91A7-4806-9FB5-6315F665FF34}" type="presParOf" srcId="{4ACF43D1-519E-42A2-970C-705800D064AC}" destId="{99E0DDBB-3F40-4680-A5ED-96DEE28EDF46}" srcOrd="10" destOrd="0" presId="urn:microsoft.com/office/officeart/2008/layout/LinedList"/>
    <dgm:cxn modelId="{55598276-3E33-4690-BB5D-8B6C005AC921}" type="presParOf" srcId="{99E0DDBB-3F40-4680-A5ED-96DEE28EDF46}" destId="{A4A49CE4-3E2E-41BD-B453-079E186120AF}" srcOrd="0" destOrd="0" presId="urn:microsoft.com/office/officeart/2008/layout/LinedList"/>
    <dgm:cxn modelId="{1AACD879-5BBC-4115-8656-B0C88258DC10}" type="presParOf" srcId="{99E0DDBB-3F40-4680-A5ED-96DEE28EDF46}" destId="{C76CC607-D554-4D7B-93B0-CA8E8ABB4FE6}" srcOrd="1" destOrd="0" presId="urn:microsoft.com/office/officeart/2008/layout/LinedList"/>
    <dgm:cxn modelId="{8E5B0013-85BE-405E-AEBF-006499E32F70}" type="presParOf" srcId="{99E0DDBB-3F40-4680-A5ED-96DEE28EDF46}" destId="{E972B966-DDC0-4890-967F-0290054FD131}" srcOrd="2" destOrd="0" presId="urn:microsoft.com/office/officeart/2008/layout/LinedList"/>
    <dgm:cxn modelId="{DB22B287-6D4A-4ACB-9EDB-192A1383D758}" type="presParOf" srcId="{4ACF43D1-519E-42A2-970C-705800D064AC}" destId="{010EF0AE-5366-4C22-A795-A3C4652C9DBA}" srcOrd="11" destOrd="0" presId="urn:microsoft.com/office/officeart/2008/layout/LinedList"/>
    <dgm:cxn modelId="{46F33018-6060-4D2E-A861-27B03C377656}" type="presParOf" srcId="{4ACF43D1-519E-42A2-970C-705800D064AC}" destId="{C382FA78-E2F9-42B4-8787-4ADBB216A532}" srcOrd="12" destOrd="0" presId="urn:microsoft.com/office/officeart/2008/layout/LinedList"/>
    <dgm:cxn modelId="{5D2F8448-FDBC-42AA-A1A4-40CD97C98DB5}" type="presParOf" srcId="{4ACF43D1-519E-42A2-970C-705800D064AC}" destId="{7BA64132-4267-4D3A-81D6-9CD6FB86070A}" srcOrd="13" destOrd="0" presId="urn:microsoft.com/office/officeart/2008/layout/LinedList"/>
    <dgm:cxn modelId="{D2109237-1027-4D65-8ADF-FC09C3370A7E}" type="presParOf" srcId="{7BA64132-4267-4D3A-81D6-9CD6FB86070A}" destId="{03046A6D-65DC-43E3-B4C2-5420BD7B338A}" srcOrd="0" destOrd="0" presId="urn:microsoft.com/office/officeart/2008/layout/LinedList"/>
    <dgm:cxn modelId="{83020872-5CF2-4032-A674-8B24154088A0}" type="presParOf" srcId="{7BA64132-4267-4D3A-81D6-9CD6FB86070A}" destId="{A76916DD-E413-4DD3-A343-6F4C1E48483E}" srcOrd="1" destOrd="0" presId="urn:microsoft.com/office/officeart/2008/layout/LinedList"/>
    <dgm:cxn modelId="{8E516B76-F25B-40EE-8367-91F86F056396}" type="presParOf" srcId="{7BA64132-4267-4D3A-81D6-9CD6FB86070A}" destId="{2C234FBD-82B8-44FC-AC2A-64019E58DA69}" srcOrd="2" destOrd="0" presId="urn:microsoft.com/office/officeart/2008/layout/LinedList"/>
    <dgm:cxn modelId="{A1744FDD-6AEE-48ED-ADEC-B8C120F71C12}" type="presParOf" srcId="{4ACF43D1-519E-42A2-970C-705800D064AC}" destId="{2A6E81B7-0383-4993-AA7D-B003A9A8B068}" srcOrd="14" destOrd="0" presId="urn:microsoft.com/office/officeart/2008/layout/LinedList"/>
    <dgm:cxn modelId="{A0BEC1E4-0FBA-4FF1-ABE1-118DFFB04BD9}"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dirty="0" err="1">
              <a:solidFill>
                <a:srgbClr val="FF0000"/>
              </a:solidFill>
              <a:effectLst/>
            </a:rPr>
            <a:t>tập</a:t>
          </a:r>
          <a:endParaRPr lang="en-US" sz="1300" b="0" dirty="0">
            <a:solidFill>
              <a:srgbClr val="FF000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dirty="0" err="1">
              <a:solidFill>
                <a:srgbClr val="FF0000"/>
              </a:solidFill>
              <a:effectLst/>
            </a:rPr>
            <a:t>tập</a:t>
          </a:r>
          <a:endParaRPr lang="en-US" sz="1300" b="0" dirty="0">
            <a:solidFill>
              <a:srgbClr val="FF000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F33DEFE-191A-4996-8E15-95D7C45B1BEC}">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A2D91023-7F81-4ED7-9266-1CE90705045E}" type="parTrans" cxnId="{98F6D886-9A94-43C7-A5DD-074DA539B7C1}">
      <dgm:prSet/>
      <dgm:spPr/>
      <dgm:t>
        <a:bodyPr/>
        <a:lstStyle/>
        <a:p>
          <a:endParaRPr lang="en-US"/>
        </a:p>
      </dgm:t>
    </dgm:pt>
    <dgm:pt modelId="{14E44EF2-FDC0-4121-AD46-AFB240628733}" type="sibTrans" cxnId="{98F6D886-9A94-43C7-A5DD-074DA539B7C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1F02184D-6D06-4B9D-9C2C-9AAF7D9541F0}" type="pres">
      <dgm:prSet presAssocID="{9F33DEFE-191A-4996-8E15-95D7C45B1BEC}" presName="horz2" presStyleCnt="0"/>
      <dgm:spPr/>
    </dgm:pt>
    <dgm:pt modelId="{5B7F3FA0-561C-4B29-A0B6-A5FA85993F0A}" type="pres">
      <dgm:prSet presAssocID="{9F33DEFE-191A-4996-8E15-95D7C45B1BEC}" presName="horzSpace2" presStyleCnt="0"/>
      <dgm:spPr/>
    </dgm:pt>
    <dgm:pt modelId="{37A1F2D1-9A30-4A49-B743-3DDC6FFD0F05}" type="pres">
      <dgm:prSet presAssocID="{9F33DEFE-191A-4996-8E15-95D7C45B1BEC}" presName="tx2" presStyleLbl="revTx" presStyleIdx="4" presStyleCnt="7"/>
      <dgm:spPr/>
    </dgm:pt>
    <dgm:pt modelId="{27FCC808-CE51-4000-85F3-0BFE8EF5032C}" type="pres">
      <dgm:prSet presAssocID="{9F33DEFE-191A-4996-8E15-95D7C45B1BEC}" presName="vert2" presStyleCnt="0"/>
      <dgm:spPr/>
    </dgm:pt>
    <dgm:pt modelId="{BDE15F26-5684-4641-8C2C-67F94A753C7D}" type="pres">
      <dgm:prSet presAssocID="{9F33DEFE-191A-4996-8E15-95D7C45B1BEC}" presName="thinLine2b" presStyleLbl="callout" presStyleIdx="3" presStyleCnt="6"/>
      <dgm:spPr/>
    </dgm:pt>
    <dgm:pt modelId="{AF8E4C91-80A9-49AE-A1CC-75AD67506159}" type="pres">
      <dgm:prSet presAssocID="{9F33DEFE-191A-4996-8E15-95D7C45B1BEC}"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98F6D886-9A94-43C7-A5DD-074DA539B7C1}" srcId="{EA7F9208-24D8-4563-A2ED-FBFBC5F86B00}" destId="{9F33DEFE-191A-4996-8E15-95D7C45B1BEC}" srcOrd="3" destOrd="0" parTransId="{A2D91023-7F81-4ED7-9266-1CE90705045E}" sibTransId="{14E44EF2-FDC0-4121-AD46-AFB240628733}"/>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084F19BC-F19A-4475-8851-A63C3254B282}" type="presOf" srcId="{9F33DEFE-191A-4996-8E15-95D7C45B1BEC}" destId="{37A1F2D1-9A30-4A49-B743-3DDC6FFD0F05}" srcOrd="0" destOrd="0" presId="urn:microsoft.com/office/officeart/2008/layout/LinedList"/>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D7534E9-84CF-43EF-B709-43D4DC0D0A8A}" type="presParOf" srcId="{4ACF43D1-519E-42A2-970C-705800D064AC}" destId="{1F02184D-6D06-4B9D-9C2C-9AAF7D9541F0}" srcOrd="10" destOrd="0" presId="urn:microsoft.com/office/officeart/2008/layout/LinedList"/>
    <dgm:cxn modelId="{254741E4-17E0-42C7-9D52-121D6F78C190}" type="presParOf" srcId="{1F02184D-6D06-4B9D-9C2C-9AAF7D9541F0}" destId="{5B7F3FA0-561C-4B29-A0B6-A5FA85993F0A}" srcOrd="0" destOrd="0" presId="urn:microsoft.com/office/officeart/2008/layout/LinedList"/>
    <dgm:cxn modelId="{698F8190-26A2-4F46-BACC-349F9821BE85}" type="presParOf" srcId="{1F02184D-6D06-4B9D-9C2C-9AAF7D9541F0}" destId="{37A1F2D1-9A30-4A49-B743-3DDC6FFD0F05}" srcOrd="1" destOrd="0" presId="urn:microsoft.com/office/officeart/2008/layout/LinedList"/>
    <dgm:cxn modelId="{A4BE55D4-A194-43BF-A99C-C905028D3CE2}" type="presParOf" srcId="{1F02184D-6D06-4B9D-9C2C-9AAF7D9541F0}" destId="{27FCC808-CE51-4000-85F3-0BFE8EF5032C}" srcOrd="2" destOrd="0" presId="urn:microsoft.com/office/officeart/2008/layout/LinedList"/>
    <dgm:cxn modelId="{57A4D26F-69AB-4A49-916E-D30F5518AB7D}" type="presParOf" srcId="{4ACF43D1-519E-42A2-970C-705800D064AC}" destId="{BDE15F26-5684-4641-8C2C-67F94A753C7D}" srcOrd="11" destOrd="0" presId="urn:microsoft.com/office/officeart/2008/layout/LinedList"/>
    <dgm:cxn modelId="{9D331F7E-DF75-440A-80CB-5D9F8956F502}" type="presParOf" srcId="{4ACF43D1-519E-42A2-970C-705800D064AC}" destId="{AF8E4C91-80A9-49AE-A1CC-75AD67506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a:t>Thuật toán tính tổng, tích, đếm</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6D388C1C-9CFB-4024-8FBC-55C1E88C5B98}">
      <dgm:prSet/>
      <dgm:spPr/>
      <dgm:t>
        <a:bodyPr/>
        <a:lstStyle/>
        <a:p>
          <a:pPr algn="l"/>
          <a:r>
            <a:rPr lang="en-US" b="1" i="0"/>
            <a:t>Bài tập</a:t>
          </a:r>
          <a:endParaRPr lang="en-US" b="1" i="0" dirty="0"/>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73F36603-3C2E-47AE-A6C0-0D48F77438A2}">
      <dgm:prSet/>
      <dgm:spPr/>
      <dgm:t>
        <a:bodyPr/>
        <a:lstStyle/>
        <a:p>
          <a:pPr algn="l"/>
          <a:r>
            <a:rPr lang="en-US" b="1" i="0"/>
            <a:t>Thuật toán tìm giá trị lớn nhất (Max), nhỏ nhất (Min)</a:t>
          </a:r>
          <a:endParaRPr lang="en-US" b="1" dirty="0"/>
        </a:p>
      </dgm:t>
    </dgm:pt>
    <dgm:pt modelId="{25E459EA-C6A2-43B5-B920-C6D9648F60D1}" type="parTrans" cxnId="{18F0B315-7D31-4791-854B-8798488CA5DC}">
      <dgm:prSet/>
      <dgm:spPr/>
      <dgm:t>
        <a:bodyPr/>
        <a:lstStyle/>
        <a:p>
          <a:endParaRPr lang="en-US"/>
        </a:p>
      </dgm:t>
    </dgm:pt>
    <dgm:pt modelId="{2BCD2017-8B9D-4874-8691-9D3C19F2968F}" type="sibTrans" cxnId="{18F0B315-7D31-4791-854B-8798488CA5DC}">
      <dgm:prSet/>
      <dgm:spPr/>
      <dgm:t>
        <a:bodyPr/>
        <a:lstStyle/>
        <a:p>
          <a:endParaRPr lang="en-US"/>
        </a:p>
      </dgm:t>
    </dgm:pt>
    <dgm:pt modelId="{F92D366E-979D-49A6-AF97-D459D94E1528}">
      <dgm:prSet/>
      <dgm:spPr/>
      <dgm:t>
        <a:bodyPr/>
        <a:lstStyle/>
        <a:p>
          <a:pPr algn="l"/>
          <a:r>
            <a:rPr lang="en-US" b="1" i="0"/>
            <a:t>Bài toán minh họa</a:t>
          </a:r>
          <a:endParaRPr lang="en-US" b="1" dirty="0"/>
        </a:p>
      </dgm:t>
    </dgm:pt>
    <dgm:pt modelId="{0411CCEB-7CC3-4556-AD1C-DF929EFFA887}" type="parTrans" cxnId="{B2F05658-BD00-44C2-972E-35204789F363}">
      <dgm:prSet/>
      <dgm:spPr/>
      <dgm:t>
        <a:bodyPr/>
        <a:lstStyle/>
        <a:p>
          <a:endParaRPr lang="en-US"/>
        </a:p>
      </dgm:t>
    </dgm:pt>
    <dgm:pt modelId="{2E27F056-6632-4249-8100-231E5EA367B3}" type="sibTrans" cxnId="{B2F05658-BD00-44C2-972E-35204789F363}">
      <dgm:prSet/>
      <dgm:spPr/>
      <dgm:t>
        <a:bodyPr/>
        <a:lstStyle/>
        <a:p>
          <a:endParaRPr lang="en-US"/>
        </a:p>
      </dgm:t>
    </dgm:pt>
    <dgm:pt modelId="{D9A2F15E-E947-4665-9A55-FCB019F246B6}">
      <dgm:prSet phldrT="[Text]"/>
      <dgm:spPr/>
      <dgm:t>
        <a:bodyPr/>
        <a:lstStyle/>
        <a:p>
          <a:pPr algn="l"/>
          <a:r>
            <a:rPr lang="en-US" b="1"/>
            <a:t>Duyệt các phần tử trên mảng một chiều</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13B4976-95E4-4803-8F69-18F590E81E95}" type="parTrans" cxnId="{47093182-F119-4A01-8203-89F948EBC774}">
      <dgm:prSet/>
      <dgm:spPr/>
      <dgm:t>
        <a:bodyPr/>
        <a:lstStyle/>
        <a:p>
          <a:endParaRPr lang="en-US"/>
        </a:p>
      </dgm:t>
    </dgm:pt>
    <dgm:pt modelId="{6B987584-8F40-477F-86CE-BC1D8AA0E565}" type="sibTrans" cxnId="{47093182-F119-4A01-8203-89F948EBC774}">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9B5D694E-DF48-48AA-BF04-C3A2B5FCEB56}" type="pres">
      <dgm:prSet presAssocID="{D9A2F15E-E947-4665-9A55-FCB019F246B6}" presName="composite" presStyleCnt="0"/>
      <dgm:spPr/>
    </dgm:pt>
    <dgm:pt modelId="{150B9B4B-43FC-42AD-B086-042EB48F9BB9}" type="pres">
      <dgm:prSet presAssocID="{D9A2F15E-E947-4665-9A55-FCB019F246B6}" presName="imgShp" presStyleLbl="fgImgPlace1" presStyleIdx="0" presStyleCnt="5" custLinFactNeighborX="-50095" custLinFactNeighborY="-174"/>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39000" r="-39000"/>
          </a:stretch>
        </a:blipFill>
      </dgm:spPr>
    </dgm:pt>
    <dgm:pt modelId="{0EEAB34F-4A5B-426E-B5B4-ABE656EE7BF7}" type="pres">
      <dgm:prSet presAssocID="{D9A2F15E-E947-4665-9A55-FCB019F246B6}" presName="txShp" presStyleLbl="node1" presStyleIdx="0" presStyleCnt="5">
        <dgm:presLayoutVars>
          <dgm:bulletEnabled val="1"/>
        </dgm:presLayoutVars>
      </dgm:prSet>
      <dgm:spPr/>
    </dgm:pt>
    <dgm:pt modelId="{B729B9A9-815D-4ACE-9667-44F2CC15FAA1}" type="pres">
      <dgm:prSet presAssocID="{6B987584-8F40-477F-86CE-BC1D8AA0E565}" presName="spacing" presStyleCnt="0"/>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1" presStyleCnt="5" custLinFactNeighborX="-50134" custLinFactNeighborY="-216"/>
      <dgm:spPr>
        <a:blipFill>
          <a:blip xmlns:r="http://schemas.openxmlformats.org/officeDocument/2006/relationships" r:embed="rId3">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1" presStyleCnt="5" custScaleX="100051">
        <dgm:presLayoutVars>
          <dgm:bulletEnabled val="1"/>
        </dgm:presLayoutVars>
      </dgm:prSet>
      <dgm:spPr/>
    </dgm:pt>
    <dgm:pt modelId="{DC0A0146-1E66-4273-904A-6E7DF04B8915}" type="pres">
      <dgm:prSet presAssocID="{BD3FAF86-8C40-4847-9BBC-EEE855FD5AD2}" presName="spacing" presStyleCnt="0"/>
      <dgm:spPr/>
    </dgm:pt>
    <dgm:pt modelId="{A6CA83DE-26C9-4D10-AA45-F5AE2E1BEB69}" type="pres">
      <dgm:prSet presAssocID="{73F36603-3C2E-47AE-A6C0-0D48F77438A2}" presName="composite" presStyleCnt="0"/>
      <dgm:spPr/>
    </dgm:pt>
    <dgm:pt modelId="{29435227-A60B-44A9-936D-2978C8A603EF}" type="pres">
      <dgm:prSet presAssocID="{73F36603-3C2E-47AE-A6C0-0D48F77438A2}" presName="imgShp" presStyleLbl="fgImgPlace1" presStyleIdx="2" presStyleCnt="5" custLinFactNeighborX="-51491" custLinFactNeighborY="-2833"/>
      <dgm:spPr>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dgm:spPr>
    </dgm:pt>
    <dgm:pt modelId="{90A306A8-4265-437A-9CA2-6B4212B4FA13}" type="pres">
      <dgm:prSet presAssocID="{73F36603-3C2E-47AE-A6C0-0D48F77438A2}" presName="txShp" presStyleLbl="node1" presStyleIdx="2" presStyleCnt="5">
        <dgm:presLayoutVars>
          <dgm:bulletEnabled val="1"/>
        </dgm:presLayoutVars>
      </dgm:prSet>
      <dgm:spPr/>
    </dgm:pt>
    <dgm:pt modelId="{9A6CC967-2C58-4203-8E30-9E4D5B6C9805}" type="pres">
      <dgm:prSet presAssocID="{2BCD2017-8B9D-4874-8691-9D3C19F2968F}" presName="spacing" presStyleCnt="0"/>
      <dgm:spPr/>
    </dgm:pt>
    <dgm:pt modelId="{D92BA4CF-519F-4101-B46E-4C2E6B1A5ED4}" type="pres">
      <dgm:prSet presAssocID="{F92D366E-979D-49A6-AF97-D459D94E1528}" presName="composite" presStyleCnt="0"/>
      <dgm:spPr/>
    </dgm:pt>
    <dgm:pt modelId="{AFC06FFB-3A87-458C-982F-237D2998D06D}" type="pres">
      <dgm:prSet presAssocID="{F92D366E-979D-49A6-AF97-D459D94E1528}" presName="imgShp" presStyleLbl="fgImgPlace1" presStyleIdx="3" presStyleCnt="5" custLinFactNeighborX="-51477" custLinFactNeighborY="-6284"/>
      <dgm:spPr>
        <a:blipFill>
          <a:blip xmlns:r="http://schemas.openxmlformats.org/officeDocument/2006/relationships" r:embed="rId5" cstate="print">
            <a:extLst>
              <a:ext uri="{28A0092B-C50C-407E-A947-70E740481C1C}">
                <a14:useLocalDpi xmlns:a14="http://schemas.microsoft.com/office/drawing/2010/main" val="0"/>
              </a:ext>
            </a:extLst>
          </a:blip>
          <a:srcRect/>
          <a:stretch>
            <a:fillRect l="-17000" r="-17000"/>
          </a:stretch>
        </a:blipFill>
      </dgm:spPr>
    </dgm:pt>
    <dgm:pt modelId="{BDBA4657-A048-41EF-94F2-A659E84D1BDB}" type="pres">
      <dgm:prSet presAssocID="{F92D366E-979D-49A6-AF97-D459D94E1528}" presName="txShp" presStyleLbl="node1" presStyleIdx="3" presStyleCnt="5">
        <dgm:presLayoutVars>
          <dgm:bulletEnabled val="1"/>
        </dgm:presLayoutVars>
      </dgm:prSet>
      <dgm:spPr/>
    </dgm:pt>
    <dgm:pt modelId="{3FBE9FFC-D1A0-494A-87DB-9FD2F76F0C54}" type="pres">
      <dgm:prSet presAssocID="{2E27F056-6632-4249-8100-231E5EA367B3}"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4" presStyleCnt="5" custLinFactNeighborX="-50134"/>
      <dgm:spPr>
        <a:blipFill>
          <a:blip xmlns:r="http://schemas.openxmlformats.org/officeDocument/2006/relationships" r:embed="rId6">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4" presStyleCnt="5" custScaleX="100559">
        <dgm:presLayoutVars>
          <dgm:bulletEnabled val="1"/>
        </dgm:presLayoutVars>
      </dgm:prSet>
      <dgm:spPr/>
    </dgm:pt>
  </dgm:ptLst>
  <dgm:cxnLst>
    <dgm:cxn modelId="{18F0B315-7D31-4791-854B-8798488CA5DC}" srcId="{FF2F5AFC-344D-4E4C-9E09-424E0537149F}" destId="{73F36603-3C2E-47AE-A6C0-0D48F77438A2}" srcOrd="2" destOrd="0" parTransId="{25E459EA-C6A2-43B5-B920-C6D9648F60D1}" sibTransId="{2BCD2017-8B9D-4874-8691-9D3C19F2968F}"/>
    <dgm:cxn modelId="{278DE220-FCE0-45AE-B343-A13A3E0B65E6}" type="presOf" srcId="{D9A2F15E-E947-4665-9A55-FCB019F246B6}" destId="{0EEAB34F-4A5B-426E-B5B4-ABE656EE7BF7}" srcOrd="0" destOrd="0" presId="urn:microsoft.com/office/officeart/2005/8/layout/vList3"/>
    <dgm:cxn modelId="{5069343E-487D-4A79-A953-8BDE0D0365BB}" type="presOf" srcId="{73F36603-3C2E-47AE-A6C0-0D48F77438A2}" destId="{90A306A8-4265-437A-9CA2-6B4212B4FA13}" srcOrd="0" destOrd="0" presId="urn:microsoft.com/office/officeart/2005/8/layout/vList3"/>
    <dgm:cxn modelId="{09EA7544-199C-4265-8E09-A2399BEFFA3E}" srcId="{FF2F5AFC-344D-4E4C-9E09-424E0537149F}" destId="{6D388C1C-9CFB-4024-8FBC-55C1E88C5B98}" srcOrd="4" destOrd="0" parTransId="{43F9B671-7034-4686-806D-13B906B406EB}" sibTransId="{799A7BE2-E5A9-42C7-A459-C28A99EADA0F}"/>
    <dgm:cxn modelId="{B2F05658-BD00-44C2-972E-35204789F363}" srcId="{FF2F5AFC-344D-4E4C-9E09-424E0537149F}" destId="{F92D366E-979D-49A6-AF97-D459D94E1528}" srcOrd="3" destOrd="0" parTransId="{0411CCEB-7CC3-4556-AD1C-DF929EFFA887}" sibTransId="{2E27F056-6632-4249-8100-231E5EA367B3}"/>
    <dgm:cxn modelId="{308E357F-36B0-4FF6-81A5-564FB2AA6DCD}" type="presOf" srcId="{304DAA75-D735-468D-AE11-AB4E6C10DCFC}" destId="{2737249E-13DD-4BE8-B958-F872C8B8ED8D}" srcOrd="0" destOrd="0" presId="urn:microsoft.com/office/officeart/2005/8/layout/vList3"/>
    <dgm:cxn modelId="{47093182-F119-4A01-8203-89F948EBC774}" srcId="{FF2F5AFC-344D-4E4C-9E09-424E0537149F}" destId="{D9A2F15E-E947-4665-9A55-FCB019F246B6}" srcOrd="0" destOrd="0" parTransId="{F13B4976-95E4-4803-8F69-18F590E81E95}" sibTransId="{6B987584-8F40-477F-86CE-BC1D8AA0E565}"/>
    <dgm:cxn modelId="{E5F42A95-4CFF-4E13-AE65-DC3B80CD5307}" type="presOf" srcId="{F92D366E-979D-49A6-AF97-D459D94E1528}" destId="{BDBA4657-A048-41EF-94F2-A659E84D1BDB}" srcOrd="0" destOrd="0" presId="urn:microsoft.com/office/officeart/2005/8/layout/vList3"/>
    <dgm:cxn modelId="{CDC5CB9D-9CAE-4D77-91B6-3CAF9BBCD7FA}" srcId="{FF2F5AFC-344D-4E4C-9E09-424E0537149F}" destId="{304DAA75-D735-468D-AE11-AB4E6C10DCFC}" srcOrd="1"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0159E4DD-5ED3-4060-BFE4-194ACAE93BFC}" type="presOf" srcId="{6D388C1C-9CFB-4024-8FBC-55C1E88C5B98}" destId="{2B829640-B1D8-44EB-A651-8821E8F5A0C8}" srcOrd="0" destOrd="0" presId="urn:microsoft.com/office/officeart/2005/8/layout/vList3"/>
    <dgm:cxn modelId="{DC106339-767B-484C-89D7-B2FDC64757F9}" type="presParOf" srcId="{B51B6420-6147-4965-8B5B-D67F0423BECC}" destId="{9B5D694E-DF48-48AA-BF04-C3A2B5FCEB56}" srcOrd="0" destOrd="0" presId="urn:microsoft.com/office/officeart/2005/8/layout/vList3"/>
    <dgm:cxn modelId="{0C5B33E8-B784-4ED3-9373-C2C1620967C2}" type="presParOf" srcId="{9B5D694E-DF48-48AA-BF04-C3A2B5FCEB56}" destId="{150B9B4B-43FC-42AD-B086-042EB48F9BB9}" srcOrd="0" destOrd="0" presId="urn:microsoft.com/office/officeart/2005/8/layout/vList3"/>
    <dgm:cxn modelId="{8760BC49-B88B-4042-ACD6-07A7D6D078AF}" type="presParOf" srcId="{9B5D694E-DF48-48AA-BF04-C3A2B5FCEB56}" destId="{0EEAB34F-4A5B-426E-B5B4-ABE656EE7BF7}" srcOrd="1" destOrd="0" presId="urn:microsoft.com/office/officeart/2005/8/layout/vList3"/>
    <dgm:cxn modelId="{5AF22BE8-E109-4191-9A7D-A3D663336690}" type="presParOf" srcId="{B51B6420-6147-4965-8B5B-D67F0423BECC}" destId="{B729B9A9-815D-4ACE-9667-44F2CC15FAA1}" srcOrd="1" destOrd="0" presId="urn:microsoft.com/office/officeart/2005/8/layout/vList3"/>
    <dgm:cxn modelId="{EF8D4F1E-3688-40CF-94B0-E721FBEA9E9D}" type="presParOf" srcId="{B51B6420-6147-4965-8B5B-D67F0423BECC}" destId="{0E85280B-330E-46C4-90C3-0BAAF9FEFAE8}" srcOrd="2"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3" destOrd="0" presId="urn:microsoft.com/office/officeart/2005/8/layout/vList3"/>
    <dgm:cxn modelId="{682D196F-C822-4FB6-B54B-DAC0BBBC566A}" type="presParOf" srcId="{B51B6420-6147-4965-8B5B-D67F0423BECC}" destId="{A6CA83DE-26C9-4D10-AA45-F5AE2E1BEB69}" srcOrd="4" destOrd="0" presId="urn:microsoft.com/office/officeart/2005/8/layout/vList3"/>
    <dgm:cxn modelId="{B292274D-7D1C-4BB0-87E7-AF5B8DD721F9}" type="presParOf" srcId="{A6CA83DE-26C9-4D10-AA45-F5AE2E1BEB69}" destId="{29435227-A60B-44A9-936D-2978C8A603EF}" srcOrd="0" destOrd="0" presId="urn:microsoft.com/office/officeart/2005/8/layout/vList3"/>
    <dgm:cxn modelId="{39923ADB-8013-4A5D-B92E-FE2F4C0344D4}" type="presParOf" srcId="{A6CA83DE-26C9-4D10-AA45-F5AE2E1BEB69}" destId="{90A306A8-4265-437A-9CA2-6B4212B4FA13}" srcOrd="1" destOrd="0" presId="urn:microsoft.com/office/officeart/2005/8/layout/vList3"/>
    <dgm:cxn modelId="{45735CFE-618B-4DC6-AC0E-6B2F6F527C4B}" type="presParOf" srcId="{B51B6420-6147-4965-8B5B-D67F0423BECC}" destId="{9A6CC967-2C58-4203-8E30-9E4D5B6C9805}" srcOrd="5" destOrd="0" presId="urn:microsoft.com/office/officeart/2005/8/layout/vList3"/>
    <dgm:cxn modelId="{58F32CA1-13A2-4A9D-B4D7-7BC143C22EBE}" type="presParOf" srcId="{B51B6420-6147-4965-8B5B-D67F0423BECC}" destId="{D92BA4CF-519F-4101-B46E-4C2E6B1A5ED4}" srcOrd="6" destOrd="0" presId="urn:microsoft.com/office/officeart/2005/8/layout/vList3"/>
    <dgm:cxn modelId="{3AD51975-C7D0-4850-BDEB-07BC406B8C1B}" type="presParOf" srcId="{D92BA4CF-519F-4101-B46E-4C2E6B1A5ED4}" destId="{AFC06FFB-3A87-458C-982F-237D2998D06D}" srcOrd="0" destOrd="0" presId="urn:microsoft.com/office/officeart/2005/8/layout/vList3"/>
    <dgm:cxn modelId="{3915AAF3-9CAE-457B-8519-07E319687351}" type="presParOf" srcId="{D92BA4CF-519F-4101-B46E-4C2E6B1A5ED4}" destId="{BDBA4657-A048-41EF-94F2-A659E84D1BDB}" srcOrd="1" destOrd="0" presId="urn:microsoft.com/office/officeart/2005/8/layout/vList3"/>
    <dgm:cxn modelId="{AC7EF5B1-BEDB-439B-A7CA-A7856DC2444B}" type="presParOf" srcId="{B51B6420-6147-4965-8B5B-D67F0423BECC}" destId="{3FBE9FFC-D1A0-494A-87DB-9FD2F76F0C54}" srcOrd="7" destOrd="0" presId="urn:microsoft.com/office/officeart/2005/8/layout/vList3"/>
    <dgm:cxn modelId="{8F566487-4454-4E18-B7CE-81F697C20190}" type="presParOf" srcId="{B51B6420-6147-4965-8B5B-D67F0423BECC}" destId="{52C2C668-8036-4634-94D5-F8F61DF8D369}" srcOrd="8"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1">
              <a:solidFill>
                <a:srgbClr val="C00000"/>
              </a:solidFill>
              <a:effectLst/>
            </a:rPr>
            <a:t>Duyệt mảng 1 chiều</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6"/>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5"/>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B6BF3908-B8D1-47DB-934A-EED36BB5A24D}"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ADC14C5E-6828-4BBF-80AE-3BAC3CA248D2}" type="presOf" srcId="{FDBCFCB2-B927-49A1-B311-3B0BD5C76146}" destId="{61A7917F-8AF6-4CFB-9ED1-055E98C7172C}" srcOrd="0" destOrd="0" presId="urn:microsoft.com/office/officeart/2008/layout/LinedList"/>
    <dgm:cxn modelId="{7D3D2082-B469-479B-A5C6-AB40DB219AA3}" type="presOf" srcId="{4222665F-5288-4B7F-B1CE-EB248B87FABC}" destId="{CA449C92-8F1E-4968-9DD5-0667673C1962}"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0CC2C88B-1C69-49ED-81DD-20B8A492B425}" type="presOf" srcId="{7A5D36D5-D8D3-48FC-AFC1-BAC329C1B093}" destId="{6340190E-7E93-47B2-A934-C23DF765BC1B}"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3403B6B7-1835-4EF5-B34B-D7BB3BBA8525}" type="presOf" srcId="{58A6AE41-9C43-4210-81E2-1FA89B6719A6}" destId="{85BB5F3A-FF88-4274-8D02-83363543C3EB}" srcOrd="0" destOrd="0" presId="urn:microsoft.com/office/officeart/2008/layout/LinedList"/>
    <dgm:cxn modelId="{CA0032BD-3C83-4E00-A95D-D88F8402B7B1}" type="presOf" srcId="{EA7F9208-24D8-4563-A2ED-FBFBC5F86B00}" destId="{53AAE56C-73FE-45F9-B35E-39C2CC304544}"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48610ACD-C693-4AF3-AC65-61CDDCD6178A}" type="presOf" srcId="{8D2E37AA-43EA-4706-A43B-E857AB83B2FF}" destId="{B7BE5FCE-BD77-44B7-A283-553FC6E905E0}"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C237D63B-F2B2-4092-AAF8-52179F5EA6D8}" type="presParOf" srcId="{C66396E0-32BA-46BE-B28A-A2673D61FB1A}" destId="{2C4D144F-C0A0-4BA0-BB79-D8AAD2113945}" srcOrd="0" destOrd="0" presId="urn:microsoft.com/office/officeart/2008/layout/LinedList"/>
    <dgm:cxn modelId="{1F0D4079-89BB-4949-B156-007A14F3979A}" type="presParOf" srcId="{C66396E0-32BA-46BE-B28A-A2673D61FB1A}" destId="{6DFABC9D-811D-4F5E-821D-F8D42D844B4B}" srcOrd="1" destOrd="0" presId="urn:microsoft.com/office/officeart/2008/layout/LinedList"/>
    <dgm:cxn modelId="{5F71FF24-8926-4577-A75B-3D3B56F07522}" type="presParOf" srcId="{6DFABC9D-811D-4F5E-821D-F8D42D844B4B}" destId="{53AAE56C-73FE-45F9-B35E-39C2CC304544}" srcOrd="0" destOrd="0" presId="urn:microsoft.com/office/officeart/2008/layout/LinedList"/>
    <dgm:cxn modelId="{D3B89871-1FD5-4307-A6CE-67FFB4B16018}" type="presParOf" srcId="{6DFABC9D-811D-4F5E-821D-F8D42D844B4B}" destId="{4ACF43D1-519E-42A2-970C-705800D064AC}" srcOrd="1" destOrd="0" presId="urn:microsoft.com/office/officeart/2008/layout/LinedList"/>
    <dgm:cxn modelId="{0EC1908E-2D7D-4331-BACC-3A86A57F5112}" type="presParOf" srcId="{4ACF43D1-519E-42A2-970C-705800D064AC}" destId="{16548E5B-9A7F-406D-9D02-80BB57951E35}" srcOrd="0" destOrd="0" presId="urn:microsoft.com/office/officeart/2008/layout/LinedList"/>
    <dgm:cxn modelId="{EC3F7238-4C3A-4A5E-BCBC-DB563295D38F}" type="presParOf" srcId="{4ACF43D1-519E-42A2-970C-705800D064AC}" destId="{D9E5E541-360A-4AA3-91A0-6610772F2D08}" srcOrd="1" destOrd="0" presId="urn:microsoft.com/office/officeart/2008/layout/LinedList"/>
    <dgm:cxn modelId="{EA14AC57-DE6D-442C-AAB7-F66CC20212D8}" type="presParOf" srcId="{D9E5E541-360A-4AA3-91A0-6610772F2D08}" destId="{A291C558-C830-4FCB-948F-39AC546A5A9C}" srcOrd="0" destOrd="0" presId="urn:microsoft.com/office/officeart/2008/layout/LinedList"/>
    <dgm:cxn modelId="{E3B50286-6179-4CE1-B52B-6651F7CEB0D2}" type="presParOf" srcId="{D9E5E541-360A-4AA3-91A0-6610772F2D08}" destId="{85BB5F3A-FF88-4274-8D02-83363543C3EB}" srcOrd="1" destOrd="0" presId="urn:microsoft.com/office/officeart/2008/layout/LinedList"/>
    <dgm:cxn modelId="{0F3AF592-CD53-4C8F-B998-2FBFB53E1FA1}" type="presParOf" srcId="{D9E5E541-360A-4AA3-91A0-6610772F2D08}" destId="{84DB2342-0BEA-44C7-89E2-C9897565227B}" srcOrd="2" destOrd="0" presId="urn:microsoft.com/office/officeart/2008/layout/LinedList"/>
    <dgm:cxn modelId="{DE8824F7-1A1F-4E91-A403-81C96D023978}" type="presParOf" srcId="{4ACF43D1-519E-42A2-970C-705800D064AC}" destId="{9399D47A-B22B-4E7A-879A-F2D4CD9CD33C}" srcOrd="2" destOrd="0" presId="urn:microsoft.com/office/officeart/2008/layout/LinedList"/>
    <dgm:cxn modelId="{21A51BE9-283D-45BC-A2C1-49C73BF8717E}" type="presParOf" srcId="{4ACF43D1-519E-42A2-970C-705800D064AC}" destId="{6CAFEA39-69AD-4304-8CEE-0C42B1C6D985}" srcOrd="3" destOrd="0" presId="urn:microsoft.com/office/officeart/2008/layout/LinedList"/>
    <dgm:cxn modelId="{64C0932D-9FB9-49A4-9DA3-14D08CEB947A}" type="presParOf" srcId="{4ACF43D1-519E-42A2-970C-705800D064AC}" destId="{F1FE4510-4C53-4C80-87DE-18A929E64912}" srcOrd="4" destOrd="0" presId="urn:microsoft.com/office/officeart/2008/layout/LinedList"/>
    <dgm:cxn modelId="{859942ED-4A51-4E2E-833A-FB8D356A223D}" type="presParOf" srcId="{F1FE4510-4C53-4C80-87DE-18A929E64912}" destId="{31D856BA-5E94-4422-A9C7-9D94CFB179FF}" srcOrd="0" destOrd="0" presId="urn:microsoft.com/office/officeart/2008/layout/LinedList"/>
    <dgm:cxn modelId="{27A3F7BE-7102-4BA8-A804-AC2AACE22659}" type="presParOf" srcId="{F1FE4510-4C53-4C80-87DE-18A929E64912}" destId="{B7BE5FCE-BD77-44B7-A283-553FC6E905E0}" srcOrd="1" destOrd="0" presId="urn:microsoft.com/office/officeart/2008/layout/LinedList"/>
    <dgm:cxn modelId="{2E07B60C-8E95-477F-A6D5-086F6998A24D}" type="presParOf" srcId="{F1FE4510-4C53-4C80-87DE-18A929E64912}" destId="{8490C88D-A0E2-4CB5-996B-C6AC5C121D30}" srcOrd="2" destOrd="0" presId="urn:microsoft.com/office/officeart/2008/layout/LinedList"/>
    <dgm:cxn modelId="{576616FD-6C04-4FA5-885A-10F81DBE918B}" type="presParOf" srcId="{4ACF43D1-519E-42A2-970C-705800D064AC}" destId="{6638D2F4-625F-43AF-85F6-810076EB5B75}" srcOrd="5" destOrd="0" presId="urn:microsoft.com/office/officeart/2008/layout/LinedList"/>
    <dgm:cxn modelId="{B3545BBD-DCB1-41C7-8200-173F69FABD0A}" type="presParOf" srcId="{4ACF43D1-519E-42A2-970C-705800D064AC}" destId="{E9CBB86C-FDF8-44F4-90FB-A54E5C7B01EF}" srcOrd="6" destOrd="0" presId="urn:microsoft.com/office/officeart/2008/layout/LinedList"/>
    <dgm:cxn modelId="{66087B5C-1889-4D8B-9911-4F52F57F2AC2}" type="presParOf" srcId="{4ACF43D1-519E-42A2-970C-705800D064AC}" destId="{1C1E5213-51BF-4DFA-AB6D-CED7DF7A6D68}" srcOrd="7" destOrd="0" presId="urn:microsoft.com/office/officeart/2008/layout/LinedList"/>
    <dgm:cxn modelId="{2594785E-B42D-4851-9D87-A370831EB090}" type="presParOf" srcId="{1C1E5213-51BF-4DFA-AB6D-CED7DF7A6D68}" destId="{A70F47D1-43D9-48B7-BFA3-2E35DD43062C}" srcOrd="0" destOrd="0" presId="urn:microsoft.com/office/officeart/2008/layout/LinedList"/>
    <dgm:cxn modelId="{3ED82183-E6C7-4122-9CE2-84CDA3011EA1}" type="presParOf" srcId="{1C1E5213-51BF-4DFA-AB6D-CED7DF7A6D68}" destId="{6340190E-7E93-47B2-A934-C23DF765BC1B}" srcOrd="1" destOrd="0" presId="urn:microsoft.com/office/officeart/2008/layout/LinedList"/>
    <dgm:cxn modelId="{3A056DCB-D608-4D49-9D25-207F6075F7BA}" type="presParOf" srcId="{1C1E5213-51BF-4DFA-AB6D-CED7DF7A6D68}" destId="{7FC87270-69EC-4D34-878B-7BA593086876}" srcOrd="2" destOrd="0" presId="urn:microsoft.com/office/officeart/2008/layout/LinedList"/>
    <dgm:cxn modelId="{EB65E28B-587E-4718-B0D1-7C2A5F04E21B}" type="presParOf" srcId="{4ACF43D1-519E-42A2-970C-705800D064AC}" destId="{4ED359BF-CCC0-4FAC-B78A-BE8FFA9CD8B4}" srcOrd="8" destOrd="0" presId="urn:microsoft.com/office/officeart/2008/layout/LinedList"/>
    <dgm:cxn modelId="{845A2DDF-0F63-48BB-9A6C-E2BE387DEBE0}" type="presParOf" srcId="{4ACF43D1-519E-42A2-970C-705800D064AC}" destId="{E5EE0218-FBE5-4484-BBAD-6968F867CA27}" srcOrd="9" destOrd="0" presId="urn:microsoft.com/office/officeart/2008/layout/LinedList"/>
    <dgm:cxn modelId="{50FA1A40-D321-46E5-ADE1-331D6C6E3B51}" type="presParOf" srcId="{4ACF43D1-519E-42A2-970C-705800D064AC}" destId="{B792D068-8F47-4DD6-96FB-BAC5BDA350CF}" srcOrd="10" destOrd="0" presId="urn:microsoft.com/office/officeart/2008/layout/LinedList"/>
    <dgm:cxn modelId="{F3022EFF-351B-4769-A31A-132790FC6CCD}" type="presParOf" srcId="{B792D068-8F47-4DD6-96FB-BAC5BDA350CF}" destId="{0F50BFBC-FEC6-47A6-9BD0-DFEB78FABDD3}" srcOrd="0" destOrd="0" presId="urn:microsoft.com/office/officeart/2008/layout/LinedList"/>
    <dgm:cxn modelId="{23E637CB-F194-46AE-97E1-5AEAA8251F5A}" type="presParOf" srcId="{B792D068-8F47-4DD6-96FB-BAC5BDA350CF}" destId="{CA449C92-8F1E-4968-9DD5-0667673C1962}" srcOrd="1" destOrd="0" presId="urn:microsoft.com/office/officeart/2008/layout/LinedList"/>
    <dgm:cxn modelId="{9DDB8CED-AB62-4A07-B1E7-AC6B38C0C4AF}" type="presParOf" srcId="{B792D068-8F47-4DD6-96FB-BAC5BDA350CF}" destId="{E5308BAB-2603-4BE4-A29F-DE9C598800FF}" srcOrd="2" destOrd="0" presId="urn:microsoft.com/office/officeart/2008/layout/LinedList"/>
    <dgm:cxn modelId="{7B65009D-71FC-46E5-8772-6FB072D43E6D}" type="presParOf" srcId="{4ACF43D1-519E-42A2-970C-705800D064AC}" destId="{A01CF7D3-88A0-428E-B49F-83A13636C9BA}" srcOrd="11" destOrd="0" presId="urn:microsoft.com/office/officeart/2008/layout/LinedList"/>
    <dgm:cxn modelId="{77AF41E5-7838-4001-A380-33F82BC7DA31}" type="presParOf" srcId="{4ACF43D1-519E-42A2-970C-705800D064AC}" destId="{5A7DBDA3-DA3D-4751-9EC3-DED47937A7FE}" srcOrd="12" destOrd="0" presId="urn:microsoft.com/office/officeart/2008/layout/LinedList"/>
    <dgm:cxn modelId="{152E321A-79A1-4F58-9A86-5902CB5F3E1D}" type="presParOf" srcId="{4ACF43D1-519E-42A2-970C-705800D064AC}" destId="{ACE40052-C66B-4F3D-9DC1-D9D9E113CC02}" srcOrd="13" destOrd="0" presId="urn:microsoft.com/office/officeart/2008/layout/LinedList"/>
    <dgm:cxn modelId="{6217D076-F291-48E7-BB22-4AACBB5357C9}" type="presParOf" srcId="{ACE40052-C66B-4F3D-9DC1-D9D9E113CC02}" destId="{DCFAAA74-FD39-44E7-8EB9-70C0573D492B}" srcOrd="0" destOrd="0" presId="urn:microsoft.com/office/officeart/2008/layout/LinedList"/>
    <dgm:cxn modelId="{F8864817-4890-4258-A032-1040A43684DA}" type="presParOf" srcId="{ACE40052-C66B-4F3D-9DC1-D9D9E113CC02}" destId="{61A7917F-8AF6-4CFB-9ED1-055E98C7172C}" srcOrd="1" destOrd="0" presId="urn:microsoft.com/office/officeart/2008/layout/LinedList"/>
    <dgm:cxn modelId="{41DCDDBE-3884-45CE-BA88-EA0B87A0E6F8}" type="presParOf" srcId="{ACE40052-C66B-4F3D-9DC1-D9D9E113CC02}" destId="{218C3D28-08E9-44E6-B1ED-B6B97EFB7E88}" srcOrd="2" destOrd="0" presId="urn:microsoft.com/office/officeart/2008/layout/LinedList"/>
    <dgm:cxn modelId="{1E6608F5-C9D8-4118-9865-F50194866126}" type="presParOf" srcId="{4ACF43D1-519E-42A2-970C-705800D064AC}" destId="{19A8D0A4-814F-44A3-9EF2-8DF5B640A1BA}" srcOrd="14" destOrd="0" presId="urn:microsoft.com/office/officeart/2008/layout/LinedList"/>
    <dgm:cxn modelId="{49613FAF-038B-43C3-B2A6-2F144948E8B2}"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6F57BB3D-9C32-4579-8C1B-7CA1EA5A38B0}">
      <dgm:prSet phldrT="[Text]" custT="1"/>
      <dgm:spPr/>
      <dgm:t>
        <a:bodyPr/>
        <a:lstStyle/>
        <a:p>
          <a:r>
            <a:rPr lang="en-US" sz="1300" b="1">
              <a:solidFill>
                <a:srgbClr val="C00000"/>
              </a:solidFill>
              <a:effectLst/>
            </a:rPr>
            <a:t>Duyệt mảng 1 chiều</a:t>
          </a:r>
          <a:endParaRPr lang="en-US" sz="1300" b="0" dirty="0">
            <a:solidFill>
              <a:srgbClr val="0070C0"/>
            </a:solidFill>
            <a:effectLst/>
          </a:endParaRPr>
        </a:p>
      </dgm:t>
    </dgm:pt>
    <dgm:pt modelId="{EE423169-222F-4B2D-8E7A-BD4F213D7708}" type="parTrans" cxnId="{FBB2F0DB-8AAE-481B-8AAF-227B3C2732D6}">
      <dgm:prSet/>
      <dgm:spPr/>
    </dgm:pt>
    <dgm:pt modelId="{598F4ADB-F518-4B5D-A83F-6449BAB77536}" type="sibTrans" cxnId="{FBB2F0DB-8AAE-481B-8AAF-227B3C2732D6}">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8BB7995D-C637-4A18-A476-0103F0B20C55}" type="pres">
      <dgm:prSet presAssocID="{6F57BB3D-9C32-4579-8C1B-7CA1EA5A38B0}" presName="vertSpace2a" presStyleCnt="0"/>
      <dgm:spPr/>
    </dgm:pt>
    <dgm:pt modelId="{761C2F9F-30CC-46FC-8B67-25CBDB4BE394}" type="pres">
      <dgm:prSet presAssocID="{6F57BB3D-9C32-4579-8C1B-7CA1EA5A38B0}" presName="horz2" presStyleCnt="0"/>
      <dgm:spPr/>
    </dgm:pt>
    <dgm:pt modelId="{17DFC6AF-94F8-4F36-922F-D63379533D8E}" type="pres">
      <dgm:prSet presAssocID="{6F57BB3D-9C32-4579-8C1B-7CA1EA5A38B0}" presName="horzSpace2" presStyleCnt="0"/>
      <dgm:spPr/>
    </dgm:pt>
    <dgm:pt modelId="{FA816726-F761-4C01-84C6-7DC4281F41F1}" type="pres">
      <dgm:prSet presAssocID="{6F57BB3D-9C32-4579-8C1B-7CA1EA5A38B0}" presName="tx2" presStyleLbl="revTx" presStyleIdx="1" presStyleCnt="6"/>
      <dgm:spPr/>
    </dgm:pt>
    <dgm:pt modelId="{FF82445B-AD02-44B8-AA8E-EE9B23118482}" type="pres">
      <dgm:prSet presAssocID="{6F57BB3D-9C32-4579-8C1B-7CA1EA5A38B0}" presName="vert2" presStyleCnt="0"/>
      <dgm:spPr/>
    </dgm:pt>
    <dgm:pt modelId="{36E158F7-AABD-4F1B-BB41-666A0C3F7D9B}" type="pres">
      <dgm:prSet presAssocID="{6F57BB3D-9C32-4579-8C1B-7CA1EA5A38B0}" presName="thinLine2b" presStyleLbl="callout" presStyleIdx="0" presStyleCnt="5"/>
      <dgm:spPr/>
    </dgm:pt>
    <dgm:pt modelId="{8487EFDD-C322-43B8-9317-7325578F6908}" type="pres">
      <dgm:prSet presAssocID="{6F57BB3D-9C32-4579-8C1B-7CA1EA5A38B0}"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CD7F130D-B4C5-4B64-ABEB-18215494D105}"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AAC4D17-28CA-4ED0-AECF-C043B8B00524}" type="presOf" srcId="{170E935B-632B-4424-9BFB-F1C5A9D014B6}" destId="{C66396E0-32BA-46BE-B28A-A2673D61FB1A}" srcOrd="0" destOrd="0" presId="urn:microsoft.com/office/officeart/2008/layout/LinedList"/>
    <dgm:cxn modelId="{9E8E3422-EA49-4794-979C-08F91C2C0F76}" type="presOf" srcId="{C01957AD-56B0-4EFC-A642-8748D8BCE71E}" destId="{A76916DD-E413-4DD3-A343-6F4C1E48483E}" srcOrd="0" destOrd="0" presId="urn:microsoft.com/office/officeart/2008/layout/LinedList"/>
    <dgm:cxn modelId="{10FF266E-FAF4-483D-AD2B-553AF92997AB}" type="presOf" srcId="{51AF750E-5C6E-4ED4-B5D1-548C36A0473E}" destId="{4B3238CB-1091-440F-9477-7671CA736C95}" srcOrd="0" destOrd="0" presId="urn:microsoft.com/office/officeart/2008/layout/LinedList"/>
    <dgm:cxn modelId="{EFE1A67A-C14E-4758-BEB7-352A07FA4B74}" type="presOf" srcId="{6F57BB3D-9C32-4579-8C1B-7CA1EA5A38B0}" destId="{FA816726-F761-4C01-84C6-7DC4281F41F1}" srcOrd="0" destOrd="0" presId="urn:microsoft.com/office/officeart/2008/layout/LinedList"/>
    <dgm:cxn modelId="{2B21ABBC-F9DF-42A8-9E30-46F282E2AA6E}"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FBB2F0DB-8AAE-481B-8AAF-227B3C2732D6}" srcId="{EA7F9208-24D8-4563-A2ED-FBFBC5F86B00}" destId="{6F57BB3D-9C32-4579-8C1B-7CA1EA5A38B0}" srcOrd="0" destOrd="0" parTransId="{EE423169-222F-4B2D-8E7A-BD4F213D7708}" sibTransId="{598F4ADB-F518-4B5D-A83F-6449BAB77536}"/>
    <dgm:cxn modelId="{9250BFEC-59DF-4C20-A93F-817ED592FC8D}" srcId="{EA7F9208-24D8-4563-A2ED-FBFBC5F86B00}" destId="{51AF750E-5C6E-4ED4-B5D1-548C36A0473E}" srcOrd="1" destOrd="0" parTransId="{8C16803C-8CEF-48BE-8800-943BF3E5CF89}" sibTransId="{86940A72-496A-4F83-B6C1-001EC156D566}"/>
    <dgm:cxn modelId="{C1ABBAF1-D0F9-4339-AE0A-F22C58C817FC}" type="presOf" srcId="{0C8E47B1-1635-41C5-9AB7-D709F441020D}" destId="{5D888794-C19A-4E5D-A421-78CF7DFB91B0}" srcOrd="0" destOrd="0" presId="urn:microsoft.com/office/officeart/2008/layout/LinedList"/>
    <dgm:cxn modelId="{549E43F2-808E-4736-8AD8-9E37C5D59200}" type="presParOf" srcId="{C66396E0-32BA-46BE-B28A-A2673D61FB1A}" destId="{2C4D144F-C0A0-4BA0-BB79-D8AAD2113945}" srcOrd="0" destOrd="0" presId="urn:microsoft.com/office/officeart/2008/layout/LinedList"/>
    <dgm:cxn modelId="{32B8F2B4-67ED-49E3-A3CC-512DDB6BB326}" type="presParOf" srcId="{C66396E0-32BA-46BE-B28A-A2673D61FB1A}" destId="{6DFABC9D-811D-4F5E-821D-F8D42D844B4B}" srcOrd="1" destOrd="0" presId="urn:microsoft.com/office/officeart/2008/layout/LinedList"/>
    <dgm:cxn modelId="{8A8E54CB-EC80-407A-A4DC-9A4C86D110E9}" type="presParOf" srcId="{6DFABC9D-811D-4F5E-821D-F8D42D844B4B}" destId="{53AAE56C-73FE-45F9-B35E-39C2CC304544}" srcOrd="0" destOrd="0" presId="urn:microsoft.com/office/officeart/2008/layout/LinedList"/>
    <dgm:cxn modelId="{89C7C6FB-2982-433F-8BF5-BA1C6D601C06}" type="presParOf" srcId="{6DFABC9D-811D-4F5E-821D-F8D42D844B4B}" destId="{4ACF43D1-519E-42A2-970C-705800D064AC}" srcOrd="1" destOrd="0" presId="urn:microsoft.com/office/officeart/2008/layout/LinedList"/>
    <dgm:cxn modelId="{FC986C0B-2EFE-48D7-A524-764DAE23CA58}" type="presParOf" srcId="{4ACF43D1-519E-42A2-970C-705800D064AC}" destId="{8BB7995D-C637-4A18-A476-0103F0B20C55}" srcOrd="0" destOrd="0" presId="urn:microsoft.com/office/officeart/2008/layout/LinedList"/>
    <dgm:cxn modelId="{18B01D79-8FEF-4D0F-B26B-A7951C375A17}" type="presParOf" srcId="{4ACF43D1-519E-42A2-970C-705800D064AC}" destId="{761C2F9F-30CC-46FC-8B67-25CBDB4BE394}" srcOrd="1" destOrd="0" presId="urn:microsoft.com/office/officeart/2008/layout/LinedList"/>
    <dgm:cxn modelId="{14986CB8-55B8-4CE4-A480-84190AB43C59}" type="presParOf" srcId="{761C2F9F-30CC-46FC-8B67-25CBDB4BE394}" destId="{17DFC6AF-94F8-4F36-922F-D63379533D8E}" srcOrd="0" destOrd="0" presId="urn:microsoft.com/office/officeart/2008/layout/LinedList"/>
    <dgm:cxn modelId="{2DB5A026-E98B-4F92-82F9-B50537E8ACF3}" type="presParOf" srcId="{761C2F9F-30CC-46FC-8B67-25CBDB4BE394}" destId="{FA816726-F761-4C01-84C6-7DC4281F41F1}" srcOrd="1" destOrd="0" presId="urn:microsoft.com/office/officeart/2008/layout/LinedList"/>
    <dgm:cxn modelId="{EACEED41-FDBD-473E-8E23-6A34DC6101B7}" type="presParOf" srcId="{761C2F9F-30CC-46FC-8B67-25CBDB4BE394}" destId="{FF82445B-AD02-44B8-AA8E-EE9B23118482}" srcOrd="2" destOrd="0" presId="urn:microsoft.com/office/officeart/2008/layout/LinedList"/>
    <dgm:cxn modelId="{40716D5D-9751-42C1-B65E-ECEA039CF5C4}" type="presParOf" srcId="{4ACF43D1-519E-42A2-970C-705800D064AC}" destId="{36E158F7-AABD-4F1B-BB41-666A0C3F7D9B}" srcOrd="2" destOrd="0" presId="urn:microsoft.com/office/officeart/2008/layout/LinedList"/>
    <dgm:cxn modelId="{18840E05-85E7-4053-B44F-C657C829630B}" type="presParOf" srcId="{4ACF43D1-519E-42A2-970C-705800D064AC}" destId="{8487EFDD-C322-43B8-9317-7325578F6908}" srcOrd="3" destOrd="0" presId="urn:microsoft.com/office/officeart/2008/layout/LinedList"/>
    <dgm:cxn modelId="{AD1559E8-4F4A-48FC-A90F-C6C6F61163A2}" type="presParOf" srcId="{4ACF43D1-519E-42A2-970C-705800D064AC}" destId="{1A4642B7-0AC9-4A8E-BE2D-2A37886EE451}" srcOrd="4" destOrd="0" presId="urn:microsoft.com/office/officeart/2008/layout/LinedList"/>
    <dgm:cxn modelId="{2BFCDE4E-19A0-4E38-9495-21FC6CBF84BA}" type="presParOf" srcId="{1A4642B7-0AC9-4A8E-BE2D-2A37886EE451}" destId="{8B3F856F-3351-4925-9B27-B795EF96C363}" srcOrd="0" destOrd="0" presId="urn:microsoft.com/office/officeart/2008/layout/LinedList"/>
    <dgm:cxn modelId="{076B499F-0B42-4116-A024-EB3E72DC7930}" type="presParOf" srcId="{1A4642B7-0AC9-4A8E-BE2D-2A37886EE451}" destId="{4B3238CB-1091-440F-9477-7671CA736C95}" srcOrd="1" destOrd="0" presId="urn:microsoft.com/office/officeart/2008/layout/LinedList"/>
    <dgm:cxn modelId="{C47427FF-4E0B-422C-80A5-9D9EB5E0A84B}" type="presParOf" srcId="{1A4642B7-0AC9-4A8E-BE2D-2A37886EE451}" destId="{10A799A7-CF9A-43A2-A097-CCA25CE55135}" srcOrd="2" destOrd="0" presId="urn:microsoft.com/office/officeart/2008/layout/LinedList"/>
    <dgm:cxn modelId="{0E69FA16-8A81-4FD5-BEFC-660FCB3D82A3}" type="presParOf" srcId="{4ACF43D1-519E-42A2-970C-705800D064AC}" destId="{A939D5D9-EC7B-46FD-8260-8940D1332843}" srcOrd="5" destOrd="0" presId="urn:microsoft.com/office/officeart/2008/layout/LinedList"/>
    <dgm:cxn modelId="{E6E46A99-AF65-49DF-8AFB-4A7BB76CF16B}" type="presParOf" srcId="{4ACF43D1-519E-42A2-970C-705800D064AC}" destId="{21CFB993-FEE8-4BE2-911E-106B856D1850}" srcOrd="6" destOrd="0" presId="urn:microsoft.com/office/officeart/2008/layout/LinedList"/>
    <dgm:cxn modelId="{38D66A2D-513D-4580-9081-C0A31088BFA7}" type="presParOf" srcId="{4ACF43D1-519E-42A2-970C-705800D064AC}" destId="{05CEC848-FCB3-4D1E-A1DF-6E71D9DEB0B0}" srcOrd="7" destOrd="0" presId="urn:microsoft.com/office/officeart/2008/layout/LinedList"/>
    <dgm:cxn modelId="{3D4AA118-A7AB-4452-AC2F-67F353706E20}" type="presParOf" srcId="{05CEC848-FCB3-4D1E-A1DF-6E71D9DEB0B0}" destId="{A6006655-95FD-42AC-8A56-9A58896A17B6}" srcOrd="0" destOrd="0" presId="urn:microsoft.com/office/officeart/2008/layout/LinedList"/>
    <dgm:cxn modelId="{50FCCC0C-7B65-4147-8CD7-3C0160FF2855}" type="presParOf" srcId="{05CEC848-FCB3-4D1E-A1DF-6E71D9DEB0B0}" destId="{5D888794-C19A-4E5D-A421-78CF7DFB91B0}" srcOrd="1" destOrd="0" presId="urn:microsoft.com/office/officeart/2008/layout/LinedList"/>
    <dgm:cxn modelId="{1469E699-CEF3-43C0-A49E-AC08459818C6}" type="presParOf" srcId="{05CEC848-FCB3-4D1E-A1DF-6E71D9DEB0B0}" destId="{383B49BF-21E0-4E36-B703-E1C239BD4D36}" srcOrd="2" destOrd="0" presId="urn:microsoft.com/office/officeart/2008/layout/LinedList"/>
    <dgm:cxn modelId="{D3DBDCA7-D4BF-4205-9D16-773DBDF5A7AE}" type="presParOf" srcId="{4ACF43D1-519E-42A2-970C-705800D064AC}" destId="{1BF66F55-8A57-4663-89AC-A83A2EE928BB}" srcOrd="8" destOrd="0" presId="urn:microsoft.com/office/officeart/2008/layout/LinedList"/>
    <dgm:cxn modelId="{50553810-B55C-48A0-9126-494C15DE7C65}" type="presParOf" srcId="{4ACF43D1-519E-42A2-970C-705800D064AC}" destId="{022E10F6-98F4-46EE-953B-E3AFA294DA88}" srcOrd="9" destOrd="0" presId="urn:microsoft.com/office/officeart/2008/layout/LinedList"/>
    <dgm:cxn modelId="{60A744BD-B842-4237-81B6-0C237CAF8F13}" type="presParOf" srcId="{4ACF43D1-519E-42A2-970C-705800D064AC}" destId="{99E0DDBB-3F40-4680-A5ED-96DEE28EDF46}" srcOrd="10" destOrd="0" presId="urn:microsoft.com/office/officeart/2008/layout/LinedList"/>
    <dgm:cxn modelId="{D8238E03-01DD-4C4A-B419-810AA10136A7}" type="presParOf" srcId="{99E0DDBB-3F40-4680-A5ED-96DEE28EDF46}" destId="{A4A49CE4-3E2E-41BD-B453-079E186120AF}" srcOrd="0" destOrd="0" presId="urn:microsoft.com/office/officeart/2008/layout/LinedList"/>
    <dgm:cxn modelId="{3BB67DFD-8ACF-4D0E-9441-B2008EDFD503}" type="presParOf" srcId="{99E0DDBB-3F40-4680-A5ED-96DEE28EDF46}" destId="{C76CC607-D554-4D7B-93B0-CA8E8ABB4FE6}" srcOrd="1" destOrd="0" presId="urn:microsoft.com/office/officeart/2008/layout/LinedList"/>
    <dgm:cxn modelId="{33CF33DB-B21A-49A2-B66A-1DC56D091D35}" type="presParOf" srcId="{99E0DDBB-3F40-4680-A5ED-96DEE28EDF46}" destId="{E972B966-DDC0-4890-967F-0290054FD131}" srcOrd="2" destOrd="0" presId="urn:microsoft.com/office/officeart/2008/layout/LinedList"/>
    <dgm:cxn modelId="{9F8BC974-1D72-41F1-95EA-1AD3218EC2FE}" type="presParOf" srcId="{4ACF43D1-519E-42A2-970C-705800D064AC}" destId="{010EF0AE-5366-4C22-A795-A3C4652C9DBA}" srcOrd="11" destOrd="0" presId="urn:microsoft.com/office/officeart/2008/layout/LinedList"/>
    <dgm:cxn modelId="{46339691-C739-4FB2-A458-D6F94C3E3873}" type="presParOf" srcId="{4ACF43D1-519E-42A2-970C-705800D064AC}" destId="{C382FA78-E2F9-42B4-8787-4ADBB216A532}" srcOrd="12" destOrd="0" presId="urn:microsoft.com/office/officeart/2008/layout/LinedList"/>
    <dgm:cxn modelId="{21136BD7-EFB4-4DFB-B801-2FED02E5A9E4}" type="presParOf" srcId="{4ACF43D1-519E-42A2-970C-705800D064AC}" destId="{7BA64132-4267-4D3A-81D6-9CD6FB86070A}" srcOrd="13" destOrd="0" presId="urn:microsoft.com/office/officeart/2008/layout/LinedList"/>
    <dgm:cxn modelId="{3EDB2CD1-B62F-40E2-8767-3618A42CAEA2}" type="presParOf" srcId="{7BA64132-4267-4D3A-81D6-9CD6FB86070A}" destId="{03046A6D-65DC-43E3-B4C2-5420BD7B338A}" srcOrd="0" destOrd="0" presId="urn:microsoft.com/office/officeart/2008/layout/LinedList"/>
    <dgm:cxn modelId="{D65D14D0-71E1-4B9D-85B3-903BB0DCADA2}" type="presParOf" srcId="{7BA64132-4267-4D3A-81D6-9CD6FB86070A}" destId="{A76916DD-E413-4DD3-A343-6F4C1E48483E}" srcOrd="1" destOrd="0" presId="urn:microsoft.com/office/officeart/2008/layout/LinedList"/>
    <dgm:cxn modelId="{9942E1E5-1E60-4964-80AB-5116BFCE05B8}" type="presParOf" srcId="{7BA64132-4267-4D3A-81D6-9CD6FB86070A}" destId="{2C234FBD-82B8-44FC-AC2A-64019E58DA69}" srcOrd="2" destOrd="0" presId="urn:microsoft.com/office/officeart/2008/layout/LinedList"/>
    <dgm:cxn modelId="{EFEF4E86-A04C-45C9-9787-5D12042DAAAF}" type="presParOf" srcId="{4ACF43D1-519E-42A2-970C-705800D064AC}" destId="{2A6E81B7-0383-4993-AA7D-B003A9A8B068}" srcOrd="14" destOrd="0" presId="urn:microsoft.com/office/officeart/2008/layout/LinedList"/>
    <dgm:cxn modelId="{2D33306D-D65E-4258-A393-B52AC6B9CDD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C00000"/>
              </a:solidFill>
              <a:effectLst/>
            </a:rPr>
            <a:t>Thuật toán tính tổng, tích, đếm</a:t>
          </a:r>
          <a:endParaRPr lang="en-US" sz="1300" b="1" dirty="0">
            <a:solidFill>
              <a:srgbClr val="C0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A5D36D5-D8D3-48FC-AFC1-BAC329C1B093}">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6CC6AF02-5EC7-4A66-A4E1-82F76F990390}">
      <dgm:prSet phldrT="[Text]" custT="1"/>
      <dgm:spPr/>
      <dgm:t>
        <a:bodyPr/>
        <a:lstStyle/>
        <a:p>
          <a:r>
            <a:rPr lang="en-US" sz="1300" b="0">
              <a:solidFill>
                <a:srgbClr val="0070C0"/>
              </a:solidFill>
              <a:effectLst/>
            </a:rPr>
            <a:t>Bài toán minh họa</a:t>
          </a:r>
          <a:endParaRPr lang="en-US" sz="1300" b="0" dirty="0">
            <a:solidFill>
              <a:srgbClr val="0070C0"/>
            </a:solidFill>
            <a:effectLst/>
          </a:endParaRPr>
        </a:p>
      </dgm:t>
    </dgm:pt>
    <dgm:pt modelId="{773FBB2B-4B19-454C-85CE-C29783A6AA1B}" type="parTrans" cxnId="{CC955773-4233-4728-B5A8-F8E0B4E07DC7}">
      <dgm:prSet/>
      <dgm:spPr/>
      <dgm:t>
        <a:bodyPr/>
        <a:lstStyle/>
        <a:p>
          <a:endParaRPr lang="en-US"/>
        </a:p>
      </dgm:t>
    </dgm:pt>
    <dgm:pt modelId="{D63A1439-A3C1-4210-A45F-5A2A3EBC18AE}" type="sibTrans" cxnId="{CC955773-4233-4728-B5A8-F8E0B4E07DC7}">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65F1E364-5117-46EA-8D21-9C03FEDABAE3}">
      <dgm:prSet phldrT="[Text]" custT="1"/>
      <dgm:spPr/>
      <dgm:t>
        <a:bodyPr/>
        <a:lstStyle/>
        <a:p>
          <a:r>
            <a:rPr lang="en-US" sz="1300" b="0">
              <a:solidFill>
                <a:srgbClr val="0070C0"/>
              </a:solidFill>
              <a:effectLst/>
            </a:rPr>
            <a:t>Duyệt mảng 1 chiều</a:t>
          </a:r>
          <a:endParaRPr lang="en-US" sz="1300" b="1" dirty="0">
            <a:solidFill>
              <a:srgbClr val="C00000"/>
            </a:solidFill>
            <a:effectLst/>
          </a:endParaRPr>
        </a:p>
      </dgm:t>
    </dgm:pt>
    <dgm:pt modelId="{578D0FE8-338E-4242-B9AB-A654917BED35}" type="parTrans" cxnId="{4B897472-85ED-45C6-9B62-85CF7DA4F29E}">
      <dgm:prSet/>
      <dgm:spPr/>
    </dgm:pt>
    <dgm:pt modelId="{A1F07A19-9DEE-42C9-BC5F-C91A0605A50D}" type="sibTrans" cxnId="{4B897472-85ED-45C6-9B62-85CF7DA4F29E}">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AB3FB88D-B972-45CC-8ED1-2613BA03FD1E}" type="pres">
      <dgm:prSet presAssocID="{65F1E364-5117-46EA-8D21-9C03FEDABAE3}" presName="vertSpace2a" presStyleCnt="0"/>
      <dgm:spPr/>
    </dgm:pt>
    <dgm:pt modelId="{717EA0AF-157D-45E7-B6F5-BBFE29CAFA2D}" type="pres">
      <dgm:prSet presAssocID="{65F1E364-5117-46EA-8D21-9C03FEDABAE3}" presName="horz2" presStyleCnt="0"/>
      <dgm:spPr/>
    </dgm:pt>
    <dgm:pt modelId="{9C45FBA9-98E4-4451-86DA-6A19C6F8D400}" type="pres">
      <dgm:prSet presAssocID="{65F1E364-5117-46EA-8D21-9C03FEDABAE3}" presName="horzSpace2" presStyleCnt="0"/>
      <dgm:spPr/>
    </dgm:pt>
    <dgm:pt modelId="{BC05538C-EDF6-42B5-B992-F7969FD1E113}" type="pres">
      <dgm:prSet presAssocID="{65F1E364-5117-46EA-8D21-9C03FEDABAE3}" presName="tx2" presStyleLbl="revTx" presStyleIdx="1" presStyleCnt="6"/>
      <dgm:spPr/>
    </dgm:pt>
    <dgm:pt modelId="{D8D44E00-9147-4435-A849-4A9AA2EC3503}" type="pres">
      <dgm:prSet presAssocID="{65F1E364-5117-46EA-8D21-9C03FEDABAE3}" presName="vert2" presStyleCnt="0"/>
      <dgm:spPr/>
    </dgm:pt>
    <dgm:pt modelId="{C7EE4CB2-9882-4E3D-AD14-85C878893DA5}" type="pres">
      <dgm:prSet presAssocID="{65F1E364-5117-46EA-8D21-9C03FEDABAE3}" presName="thinLine2b" presStyleLbl="callout" presStyleIdx="0" presStyleCnt="5"/>
      <dgm:spPr/>
    </dgm:pt>
    <dgm:pt modelId="{697A4B8B-640C-4541-96D5-823DBD8288FC}" type="pres">
      <dgm:prSet presAssocID="{65F1E364-5117-46EA-8D21-9C03FEDABAE3}"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4"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3" presStyleCnt="5"/>
      <dgm:spPr/>
    </dgm:pt>
    <dgm:pt modelId="{AC1A6739-7919-4BEC-A031-9F1D7B019B50}" type="pres">
      <dgm:prSet presAssocID="{6CC6AF02-5EC7-4A66-A4E1-82F76F990390}"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B3FCA820-4A7B-4DEF-8DD3-B4C5C15C3215}" type="presOf" srcId="{FDBCFCB2-B927-49A1-B311-3B0BD5C76146}" destId="{61A7917F-8AF6-4CFB-9ED1-055E98C7172C}" srcOrd="0" destOrd="0" presId="urn:microsoft.com/office/officeart/2008/layout/LinedList"/>
    <dgm:cxn modelId="{C2233D3A-CCDC-40BC-9090-3E4B19DF52D0}" type="presOf" srcId="{8D2E37AA-43EA-4706-A43B-E857AB83B2FF}" destId="{B7BE5FCE-BD77-44B7-A283-553FC6E905E0}" srcOrd="0" destOrd="0" presId="urn:microsoft.com/office/officeart/2008/layout/LinedList"/>
    <dgm:cxn modelId="{4B897472-85ED-45C6-9B62-85CF7DA4F29E}" srcId="{EA7F9208-24D8-4563-A2ED-FBFBC5F86B00}" destId="{65F1E364-5117-46EA-8D21-9C03FEDABAE3}" srcOrd="0" destOrd="0" parTransId="{578D0FE8-338E-4242-B9AB-A654917BED35}" sibTransId="{A1F07A19-9DEE-42C9-BC5F-C91A0605A50D}"/>
    <dgm:cxn modelId="{CC955773-4233-4728-B5A8-F8E0B4E07DC7}" srcId="{EA7F9208-24D8-4563-A2ED-FBFBC5F86B00}" destId="{6CC6AF02-5EC7-4A66-A4E1-82F76F990390}" srcOrd="3" destOrd="0" parTransId="{773FBB2B-4B19-454C-85CE-C29783A6AA1B}" sibTransId="{D63A1439-A3C1-4210-A45F-5A2A3EBC18AE}"/>
    <dgm:cxn modelId="{87991C79-E9BD-4E42-833E-AA65D07D00E8}" type="presOf" srcId="{7A5D36D5-D8D3-48FC-AFC1-BAC329C1B093}" destId="{6340190E-7E93-47B2-A934-C23DF765BC1B}"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0E42F08E-BA5A-4E32-AB9E-A2E1628AE49B}" type="presOf" srcId="{EA7F9208-24D8-4563-A2ED-FBFBC5F86B00}" destId="{53AAE56C-73FE-45F9-B35E-39C2CC304544}" srcOrd="0" destOrd="0" presId="urn:microsoft.com/office/officeart/2008/layout/LinedList"/>
    <dgm:cxn modelId="{A5E163B5-A3E2-474A-8FD0-1C9740F23888}" type="presOf" srcId="{6CC6AF02-5EC7-4A66-A4E1-82F76F990390}" destId="{7F94718A-B9FD-484D-AFCC-EBAF369FCA8D}"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5A7763E7-80D3-4927-AA0D-38455FD2E51E}" type="presOf" srcId="{65F1E364-5117-46EA-8D21-9C03FEDABAE3}" destId="{BC05538C-EDF6-42B5-B992-F7969FD1E113}" srcOrd="0" destOrd="0" presId="urn:microsoft.com/office/officeart/2008/layout/LinedList"/>
    <dgm:cxn modelId="{1DD0ACE9-7968-4CBA-A922-6A40DECE3246}" type="presOf" srcId="{170E935B-632B-4424-9BFB-F1C5A9D014B6}" destId="{C66396E0-32BA-46BE-B28A-A2673D61FB1A}" srcOrd="0" destOrd="0" presId="urn:microsoft.com/office/officeart/2008/layout/LinedList"/>
    <dgm:cxn modelId="{2178BB1F-89C6-492C-A487-CD865DC99321}" type="presParOf" srcId="{C66396E0-32BA-46BE-B28A-A2673D61FB1A}" destId="{2C4D144F-C0A0-4BA0-BB79-D8AAD2113945}" srcOrd="0" destOrd="0" presId="urn:microsoft.com/office/officeart/2008/layout/LinedList"/>
    <dgm:cxn modelId="{1081F0E9-C43B-474D-8B10-167AB5CF7924}" type="presParOf" srcId="{C66396E0-32BA-46BE-B28A-A2673D61FB1A}" destId="{6DFABC9D-811D-4F5E-821D-F8D42D844B4B}" srcOrd="1" destOrd="0" presId="urn:microsoft.com/office/officeart/2008/layout/LinedList"/>
    <dgm:cxn modelId="{80099504-FD17-4E54-81A8-9B0B5650EEBC}" type="presParOf" srcId="{6DFABC9D-811D-4F5E-821D-F8D42D844B4B}" destId="{53AAE56C-73FE-45F9-B35E-39C2CC304544}" srcOrd="0" destOrd="0" presId="urn:microsoft.com/office/officeart/2008/layout/LinedList"/>
    <dgm:cxn modelId="{E7681A57-27FC-4654-9FB6-01EF8A72F85B}" type="presParOf" srcId="{6DFABC9D-811D-4F5E-821D-F8D42D844B4B}" destId="{4ACF43D1-519E-42A2-970C-705800D064AC}" srcOrd="1" destOrd="0" presId="urn:microsoft.com/office/officeart/2008/layout/LinedList"/>
    <dgm:cxn modelId="{E509768B-3A8C-4758-AB5E-3625B87A49E6}" type="presParOf" srcId="{4ACF43D1-519E-42A2-970C-705800D064AC}" destId="{AB3FB88D-B972-45CC-8ED1-2613BA03FD1E}" srcOrd="0" destOrd="0" presId="urn:microsoft.com/office/officeart/2008/layout/LinedList"/>
    <dgm:cxn modelId="{695FA0ED-9858-4895-AEF7-267CC0DEFAB8}" type="presParOf" srcId="{4ACF43D1-519E-42A2-970C-705800D064AC}" destId="{717EA0AF-157D-45E7-B6F5-BBFE29CAFA2D}" srcOrd="1" destOrd="0" presId="urn:microsoft.com/office/officeart/2008/layout/LinedList"/>
    <dgm:cxn modelId="{AB10820A-5662-4672-8BBA-2501CB923B5B}" type="presParOf" srcId="{717EA0AF-157D-45E7-B6F5-BBFE29CAFA2D}" destId="{9C45FBA9-98E4-4451-86DA-6A19C6F8D400}" srcOrd="0" destOrd="0" presId="urn:microsoft.com/office/officeart/2008/layout/LinedList"/>
    <dgm:cxn modelId="{F45BC378-6926-42F1-9190-6B4F4598FA0F}" type="presParOf" srcId="{717EA0AF-157D-45E7-B6F5-BBFE29CAFA2D}" destId="{BC05538C-EDF6-42B5-B992-F7969FD1E113}" srcOrd="1" destOrd="0" presId="urn:microsoft.com/office/officeart/2008/layout/LinedList"/>
    <dgm:cxn modelId="{D2B81785-EB8F-4DAB-9523-1B4312E1F16C}" type="presParOf" srcId="{717EA0AF-157D-45E7-B6F5-BBFE29CAFA2D}" destId="{D8D44E00-9147-4435-A849-4A9AA2EC3503}" srcOrd="2" destOrd="0" presId="urn:microsoft.com/office/officeart/2008/layout/LinedList"/>
    <dgm:cxn modelId="{FF8FFD38-6478-441A-B803-4662D2008C94}" type="presParOf" srcId="{4ACF43D1-519E-42A2-970C-705800D064AC}" destId="{C7EE4CB2-9882-4E3D-AD14-85C878893DA5}" srcOrd="2" destOrd="0" presId="urn:microsoft.com/office/officeart/2008/layout/LinedList"/>
    <dgm:cxn modelId="{55B7882F-C8EA-4F0B-A1A3-A77B77646717}" type="presParOf" srcId="{4ACF43D1-519E-42A2-970C-705800D064AC}" destId="{697A4B8B-640C-4541-96D5-823DBD8288FC}" srcOrd="3" destOrd="0" presId="urn:microsoft.com/office/officeart/2008/layout/LinedList"/>
    <dgm:cxn modelId="{A175FE31-AB39-4411-907D-4592B5B4E3A2}" type="presParOf" srcId="{4ACF43D1-519E-42A2-970C-705800D064AC}" destId="{F1FE4510-4C53-4C80-87DE-18A929E64912}" srcOrd="4" destOrd="0" presId="urn:microsoft.com/office/officeart/2008/layout/LinedList"/>
    <dgm:cxn modelId="{241ECC30-71C3-41BD-A0E2-2C8780D14A8A}" type="presParOf" srcId="{F1FE4510-4C53-4C80-87DE-18A929E64912}" destId="{31D856BA-5E94-4422-A9C7-9D94CFB179FF}" srcOrd="0" destOrd="0" presId="urn:microsoft.com/office/officeart/2008/layout/LinedList"/>
    <dgm:cxn modelId="{8E41A4E5-7B4A-49FA-89E5-7C3AE55292DE}" type="presParOf" srcId="{F1FE4510-4C53-4C80-87DE-18A929E64912}" destId="{B7BE5FCE-BD77-44B7-A283-553FC6E905E0}" srcOrd="1" destOrd="0" presId="urn:microsoft.com/office/officeart/2008/layout/LinedList"/>
    <dgm:cxn modelId="{C3DDCD76-735B-4088-BB8F-0A6C89DA4CE9}" type="presParOf" srcId="{F1FE4510-4C53-4C80-87DE-18A929E64912}" destId="{8490C88D-A0E2-4CB5-996B-C6AC5C121D30}" srcOrd="2" destOrd="0" presId="urn:microsoft.com/office/officeart/2008/layout/LinedList"/>
    <dgm:cxn modelId="{9E9DED6D-6EBF-404B-81E7-2734853EB8B5}" type="presParOf" srcId="{4ACF43D1-519E-42A2-970C-705800D064AC}" destId="{6638D2F4-625F-43AF-85F6-810076EB5B75}" srcOrd="5" destOrd="0" presId="urn:microsoft.com/office/officeart/2008/layout/LinedList"/>
    <dgm:cxn modelId="{01B1E51D-130A-4227-AAC3-57888877E8D4}" type="presParOf" srcId="{4ACF43D1-519E-42A2-970C-705800D064AC}" destId="{E9CBB86C-FDF8-44F4-90FB-A54E5C7B01EF}" srcOrd="6" destOrd="0" presId="urn:microsoft.com/office/officeart/2008/layout/LinedList"/>
    <dgm:cxn modelId="{38A3D108-E575-486D-9AAC-10FC64A504FD}" type="presParOf" srcId="{4ACF43D1-519E-42A2-970C-705800D064AC}" destId="{1C1E5213-51BF-4DFA-AB6D-CED7DF7A6D68}" srcOrd="7" destOrd="0" presId="urn:microsoft.com/office/officeart/2008/layout/LinedList"/>
    <dgm:cxn modelId="{74C7DB9D-58E6-4338-B1AA-62BC9CD9C3ED}" type="presParOf" srcId="{1C1E5213-51BF-4DFA-AB6D-CED7DF7A6D68}" destId="{A70F47D1-43D9-48B7-BFA3-2E35DD43062C}" srcOrd="0" destOrd="0" presId="urn:microsoft.com/office/officeart/2008/layout/LinedList"/>
    <dgm:cxn modelId="{F63190E3-2530-4051-9A8E-B1C8DB6FF5BB}" type="presParOf" srcId="{1C1E5213-51BF-4DFA-AB6D-CED7DF7A6D68}" destId="{6340190E-7E93-47B2-A934-C23DF765BC1B}" srcOrd="1" destOrd="0" presId="urn:microsoft.com/office/officeart/2008/layout/LinedList"/>
    <dgm:cxn modelId="{A812A9D5-8726-4371-A562-D611EAB476FA}" type="presParOf" srcId="{1C1E5213-51BF-4DFA-AB6D-CED7DF7A6D68}" destId="{7FC87270-69EC-4D34-878B-7BA593086876}" srcOrd="2" destOrd="0" presId="urn:microsoft.com/office/officeart/2008/layout/LinedList"/>
    <dgm:cxn modelId="{D6865867-B36F-4E8C-80FE-C4B34064D106}" type="presParOf" srcId="{4ACF43D1-519E-42A2-970C-705800D064AC}" destId="{4ED359BF-CCC0-4FAC-B78A-BE8FFA9CD8B4}" srcOrd="8" destOrd="0" presId="urn:microsoft.com/office/officeart/2008/layout/LinedList"/>
    <dgm:cxn modelId="{A1ED351E-F529-4ABB-BB28-623AE31492AC}" type="presParOf" srcId="{4ACF43D1-519E-42A2-970C-705800D064AC}" destId="{E5EE0218-FBE5-4484-BBAD-6968F867CA27}" srcOrd="9" destOrd="0" presId="urn:microsoft.com/office/officeart/2008/layout/LinedList"/>
    <dgm:cxn modelId="{51C007E7-C715-4F57-8285-EC2FEB650A40}" type="presParOf" srcId="{4ACF43D1-519E-42A2-970C-705800D064AC}" destId="{4ED0B575-B8C6-43E6-9D8D-7C3DCC93B94C}" srcOrd="10" destOrd="0" presId="urn:microsoft.com/office/officeart/2008/layout/LinedList"/>
    <dgm:cxn modelId="{F7E84F37-2CA5-4343-B787-1C392FD36B1F}" type="presParOf" srcId="{4ED0B575-B8C6-43E6-9D8D-7C3DCC93B94C}" destId="{C617C464-EE0F-4F8A-B4CD-03AA849F2395}" srcOrd="0" destOrd="0" presId="urn:microsoft.com/office/officeart/2008/layout/LinedList"/>
    <dgm:cxn modelId="{A20641F3-BBC1-4342-BE2C-1ED8366EA576}" type="presParOf" srcId="{4ED0B575-B8C6-43E6-9D8D-7C3DCC93B94C}" destId="{7F94718A-B9FD-484D-AFCC-EBAF369FCA8D}" srcOrd="1" destOrd="0" presId="urn:microsoft.com/office/officeart/2008/layout/LinedList"/>
    <dgm:cxn modelId="{210ED731-C46D-4181-881B-943F0A94FBEA}" type="presParOf" srcId="{4ED0B575-B8C6-43E6-9D8D-7C3DCC93B94C}" destId="{1A875611-6074-4BAE-A379-ABF38DB90930}" srcOrd="2" destOrd="0" presId="urn:microsoft.com/office/officeart/2008/layout/LinedList"/>
    <dgm:cxn modelId="{6E54C541-054C-41EA-85BE-5A2E0A5B76B8}" type="presParOf" srcId="{4ACF43D1-519E-42A2-970C-705800D064AC}" destId="{9BC082F1-F3A7-4CF3-9539-E98877F6F25F}" srcOrd="11" destOrd="0" presId="urn:microsoft.com/office/officeart/2008/layout/LinedList"/>
    <dgm:cxn modelId="{808385E9-5D97-40FF-8AF7-FFFAFBCBB3E5}" type="presParOf" srcId="{4ACF43D1-519E-42A2-970C-705800D064AC}" destId="{AC1A6739-7919-4BEC-A031-9F1D7B019B50}" srcOrd="12" destOrd="0" presId="urn:microsoft.com/office/officeart/2008/layout/LinedList"/>
    <dgm:cxn modelId="{CCA8814C-4D82-4591-A486-E63C8314F5B1}" type="presParOf" srcId="{4ACF43D1-519E-42A2-970C-705800D064AC}" destId="{ACE40052-C66B-4F3D-9DC1-D9D9E113CC02}" srcOrd="13" destOrd="0" presId="urn:microsoft.com/office/officeart/2008/layout/LinedList"/>
    <dgm:cxn modelId="{E772AA97-14DA-4C81-9D2E-B2665B57FEC3}" type="presParOf" srcId="{ACE40052-C66B-4F3D-9DC1-D9D9E113CC02}" destId="{DCFAAA74-FD39-44E7-8EB9-70C0573D492B}" srcOrd="0" destOrd="0" presId="urn:microsoft.com/office/officeart/2008/layout/LinedList"/>
    <dgm:cxn modelId="{8E5AAA7F-6F91-4D4D-9AD9-6361DEB49FAD}" type="presParOf" srcId="{ACE40052-C66B-4F3D-9DC1-D9D9E113CC02}" destId="{61A7917F-8AF6-4CFB-9ED1-055E98C7172C}" srcOrd="1" destOrd="0" presId="urn:microsoft.com/office/officeart/2008/layout/LinedList"/>
    <dgm:cxn modelId="{BD93A8CF-4C55-4F25-B877-36769BC1367E}" type="presParOf" srcId="{ACE40052-C66B-4F3D-9DC1-D9D9E113CC02}" destId="{218C3D28-08E9-44E6-B1ED-B6B97EFB7E88}" srcOrd="2" destOrd="0" presId="urn:microsoft.com/office/officeart/2008/layout/LinedList"/>
    <dgm:cxn modelId="{84F02D73-0ABF-4CA4-824A-CD01C921535E}" type="presParOf" srcId="{4ACF43D1-519E-42A2-970C-705800D064AC}" destId="{19A8D0A4-814F-44A3-9EF2-8DF5B640A1BA}" srcOrd="14" destOrd="0" presId="urn:microsoft.com/office/officeart/2008/layout/LinedList"/>
    <dgm:cxn modelId="{3A3146AC-52FF-4D16-BB62-99F3B35574B5}"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0000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7BB944EF-6903-40FF-8EE8-ECC14C4326AD}">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D58297D6-F7AE-4CDF-80DD-8CBCEFF88FE0}" type="parTrans" cxnId="{67DC9560-B111-4D7A-B35A-C3B7D73C0D1C}">
      <dgm:prSet/>
      <dgm:spPr/>
    </dgm:pt>
    <dgm:pt modelId="{FBB03B93-126E-46B9-9539-B0921E841A8D}" type="sibTrans" cxnId="{67DC9560-B111-4D7A-B35A-C3B7D73C0D1C}">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7892A51A-64ED-46CB-90E3-FF111C2CE12D}" type="pres">
      <dgm:prSet presAssocID="{7BB944EF-6903-40FF-8EE8-ECC14C4326AD}" presName="vertSpace2a" presStyleCnt="0"/>
      <dgm:spPr/>
    </dgm:pt>
    <dgm:pt modelId="{705363B7-40DB-42F5-B2A7-DC1B2E55EC0C}" type="pres">
      <dgm:prSet presAssocID="{7BB944EF-6903-40FF-8EE8-ECC14C4326AD}" presName="horz2" presStyleCnt="0"/>
      <dgm:spPr/>
    </dgm:pt>
    <dgm:pt modelId="{621CBC9B-EDD7-4E74-ACA9-71FBC9CE4B90}" type="pres">
      <dgm:prSet presAssocID="{7BB944EF-6903-40FF-8EE8-ECC14C4326AD}" presName="horzSpace2" presStyleCnt="0"/>
      <dgm:spPr/>
    </dgm:pt>
    <dgm:pt modelId="{1BC68424-997C-4364-A2B4-C9CEC21910D8}" type="pres">
      <dgm:prSet presAssocID="{7BB944EF-6903-40FF-8EE8-ECC14C4326AD}" presName="tx2" presStyleLbl="revTx" presStyleIdx="1" presStyleCnt="6"/>
      <dgm:spPr/>
    </dgm:pt>
    <dgm:pt modelId="{06B33EC7-8C49-4D99-9137-C7205790A940}" type="pres">
      <dgm:prSet presAssocID="{7BB944EF-6903-40FF-8EE8-ECC14C4326AD}" presName="vert2" presStyleCnt="0"/>
      <dgm:spPr/>
    </dgm:pt>
    <dgm:pt modelId="{7BE90A1D-2E75-4D1D-89C7-B9C94C1A355E}" type="pres">
      <dgm:prSet presAssocID="{7BB944EF-6903-40FF-8EE8-ECC14C4326AD}" presName="thinLine2b" presStyleLbl="callout" presStyleIdx="0" presStyleCnt="5"/>
      <dgm:spPr/>
    </dgm:pt>
    <dgm:pt modelId="{D99549FA-D173-4C95-940A-86E84E09DA1C}" type="pres">
      <dgm:prSet presAssocID="{7BB944EF-6903-40FF-8EE8-ECC14C4326AD}"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45814616-D227-454E-B570-D05F95E74E0D}" type="presOf" srcId="{7BB944EF-6903-40FF-8EE8-ECC14C4326AD}" destId="{1BC68424-997C-4364-A2B4-C9CEC21910D8}" srcOrd="0" destOrd="0" presId="urn:microsoft.com/office/officeart/2008/layout/LinedList"/>
    <dgm:cxn modelId="{AC2B1840-3C94-45E0-9B8C-376FB17D40EB}" type="presOf" srcId="{0C8E47B1-1635-41C5-9AB7-D709F441020D}" destId="{5D888794-C19A-4E5D-A421-78CF7DFB91B0}" srcOrd="0" destOrd="0" presId="urn:microsoft.com/office/officeart/2008/layout/LinedList"/>
    <dgm:cxn modelId="{67DC9560-B111-4D7A-B35A-C3B7D73C0D1C}" srcId="{EA7F9208-24D8-4563-A2ED-FBFBC5F86B00}" destId="{7BB944EF-6903-40FF-8EE8-ECC14C4326AD}" srcOrd="0" destOrd="0" parTransId="{D58297D6-F7AE-4CDF-80DD-8CBCEFF88FE0}" sibTransId="{FBB03B93-126E-46B9-9539-B0921E841A8D}"/>
    <dgm:cxn modelId="{F4EF7761-74B4-43CC-BBB0-4031F59556C9}" type="presOf" srcId="{51AF750E-5C6E-4ED4-B5D1-548C36A0473E}" destId="{4B3238CB-1091-440F-9477-7671CA736C95}" srcOrd="0" destOrd="0" presId="urn:microsoft.com/office/officeart/2008/layout/LinedList"/>
    <dgm:cxn modelId="{FF20FC90-9621-471D-AEAC-6727A22762CA}" type="presOf" srcId="{170E935B-632B-4424-9BFB-F1C5A9D014B6}" destId="{C66396E0-32BA-46BE-B28A-A2673D61FB1A}" srcOrd="0" destOrd="0" presId="urn:microsoft.com/office/officeart/2008/layout/LinedList"/>
    <dgm:cxn modelId="{04545AB0-BBCE-497A-8EBA-851961F5CBEB}" type="presOf" srcId="{C01957AD-56B0-4EFC-A642-8748D8BCE71E}" destId="{A76916DD-E413-4DD3-A343-6F4C1E48483E}" srcOrd="0" destOrd="0" presId="urn:microsoft.com/office/officeart/2008/layout/LinedList"/>
    <dgm:cxn modelId="{25A3DFB3-7F2A-4B2F-A4CF-71C211AA8BAD}"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83B756EC-BD7A-4C41-8741-5DB418F169CF}" type="presOf" srcId="{73861B20-7C04-48AE-8AAE-9D8749986E91}" destId="{C76CC607-D554-4D7B-93B0-CA8E8ABB4FE6}"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B082FB11-DF58-44F8-A194-BA337F1E930C}" type="presParOf" srcId="{C66396E0-32BA-46BE-B28A-A2673D61FB1A}" destId="{2C4D144F-C0A0-4BA0-BB79-D8AAD2113945}" srcOrd="0" destOrd="0" presId="urn:microsoft.com/office/officeart/2008/layout/LinedList"/>
    <dgm:cxn modelId="{6F8821F6-FB90-4A06-86A3-55F51A9152BC}" type="presParOf" srcId="{C66396E0-32BA-46BE-B28A-A2673D61FB1A}" destId="{6DFABC9D-811D-4F5E-821D-F8D42D844B4B}" srcOrd="1" destOrd="0" presId="urn:microsoft.com/office/officeart/2008/layout/LinedList"/>
    <dgm:cxn modelId="{6F4B36B2-177F-4D3E-A2CF-F0BFBEB05A4D}" type="presParOf" srcId="{6DFABC9D-811D-4F5E-821D-F8D42D844B4B}" destId="{53AAE56C-73FE-45F9-B35E-39C2CC304544}" srcOrd="0" destOrd="0" presId="urn:microsoft.com/office/officeart/2008/layout/LinedList"/>
    <dgm:cxn modelId="{A46B2543-6FF5-4C97-AA10-83548D891B20}" type="presParOf" srcId="{6DFABC9D-811D-4F5E-821D-F8D42D844B4B}" destId="{4ACF43D1-519E-42A2-970C-705800D064AC}" srcOrd="1" destOrd="0" presId="urn:microsoft.com/office/officeart/2008/layout/LinedList"/>
    <dgm:cxn modelId="{A577C45E-F01D-4479-8F35-9164BB98317D}" type="presParOf" srcId="{4ACF43D1-519E-42A2-970C-705800D064AC}" destId="{7892A51A-64ED-46CB-90E3-FF111C2CE12D}" srcOrd="0" destOrd="0" presId="urn:microsoft.com/office/officeart/2008/layout/LinedList"/>
    <dgm:cxn modelId="{226C559C-0EAA-4AA2-A9CB-7126A6B97A3A}" type="presParOf" srcId="{4ACF43D1-519E-42A2-970C-705800D064AC}" destId="{705363B7-40DB-42F5-B2A7-DC1B2E55EC0C}" srcOrd="1" destOrd="0" presId="urn:microsoft.com/office/officeart/2008/layout/LinedList"/>
    <dgm:cxn modelId="{FF88BF99-73A9-4F48-81BC-00E16CAA48C6}" type="presParOf" srcId="{705363B7-40DB-42F5-B2A7-DC1B2E55EC0C}" destId="{621CBC9B-EDD7-4E74-ACA9-71FBC9CE4B90}" srcOrd="0" destOrd="0" presId="urn:microsoft.com/office/officeart/2008/layout/LinedList"/>
    <dgm:cxn modelId="{F69B8833-A42C-4B4B-9BB7-0BF3B563C50C}" type="presParOf" srcId="{705363B7-40DB-42F5-B2A7-DC1B2E55EC0C}" destId="{1BC68424-997C-4364-A2B4-C9CEC21910D8}" srcOrd="1" destOrd="0" presId="urn:microsoft.com/office/officeart/2008/layout/LinedList"/>
    <dgm:cxn modelId="{B267CB07-EE69-4031-826F-81DFCDC1829F}" type="presParOf" srcId="{705363B7-40DB-42F5-B2A7-DC1B2E55EC0C}" destId="{06B33EC7-8C49-4D99-9137-C7205790A940}" srcOrd="2" destOrd="0" presId="urn:microsoft.com/office/officeart/2008/layout/LinedList"/>
    <dgm:cxn modelId="{EE761E0F-E27D-461D-9728-FF9EAAF07187}" type="presParOf" srcId="{4ACF43D1-519E-42A2-970C-705800D064AC}" destId="{7BE90A1D-2E75-4D1D-89C7-B9C94C1A355E}" srcOrd="2" destOrd="0" presId="urn:microsoft.com/office/officeart/2008/layout/LinedList"/>
    <dgm:cxn modelId="{F74B6DF8-A8FE-448B-B376-2C1C0CFC60AD}" type="presParOf" srcId="{4ACF43D1-519E-42A2-970C-705800D064AC}" destId="{D99549FA-D173-4C95-940A-86E84E09DA1C}" srcOrd="3" destOrd="0" presId="urn:microsoft.com/office/officeart/2008/layout/LinedList"/>
    <dgm:cxn modelId="{10B06948-C63C-4933-B411-A4F95228FF0B}" type="presParOf" srcId="{4ACF43D1-519E-42A2-970C-705800D064AC}" destId="{1A4642B7-0AC9-4A8E-BE2D-2A37886EE451}" srcOrd="4" destOrd="0" presId="urn:microsoft.com/office/officeart/2008/layout/LinedList"/>
    <dgm:cxn modelId="{71BD4F76-D91C-4B3D-BC40-2C257FA4CDEC}" type="presParOf" srcId="{1A4642B7-0AC9-4A8E-BE2D-2A37886EE451}" destId="{8B3F856F-3351-4925-9B27-B795EF96C363}" srcOrd="0" destOrd="0" presId="urn:microsoft.com/office/officeart/2008/layout/LinedList"/>
    <dgm:cxn modelId="{B9F60503-A560-47BC-9D80-ACFBBB47F712}" type="presParOf" srcId="{1A4642B7-0AC9-4A8E-BE2D-2A37886EE451}" destId="{4B3238CB-1091-440F-9477-7671CA736C95}" srcOrd="1" destOrd="0" presId="urn:microsoft.com/office/officeart/2008/layout/LinedList"/>
    <dgm:cxn modelId="{BF32A357-87F8-4664-BCEB-C4D13E417CB6}" type="presParOf" srcId="{1A4642B7-0AC9-4A8E-BE2D-2A37886EE451}" destId="{10A799A7-CF9A-43A2-A097-CCA25CE55135}" srcOrd="2" destOrd="0" presId="urn:microsoft.com/office/officeart/2008/layout/LinedList"/>
    <dgm:cxn modelId="{2825DB35-67CF-49E8-A552-DBEFECF95312}" type="presParOf" srcId="{4ACF43D1-519E-42A2-970C-705800D064AC}" destId="{A939D5D9-EC7B-46FD-8260-8940D1332843}" srcOrd="5" destOrd="0" presId="urn:microsoft.com/office/officeart/2008/layout/LinedList"/>
    <dgm:cxn modelId="{F5C1DB6F-E47F-4FC2-8C7E-1632AACDD484}" type="presParOf" srcId="{4ACF43D1-519E-42A2-970C-705800D064AC}" destId="{21CFB993-FEE8-4BE2-911E-106B856D1850}" srcOrd="6" destOrd="0" presId="urn:microsoft.com/office/officeart/2008/layout/LinedList"/>
    <dgm:cxn modelId="{62D888A1-5C4C-4DD9-AC6D-08D126EFD11B}" type="presParOf" srcId="{4ACF43D1-519E-42A2-970C-705800D064AC}" destId="{05CEC848-FCB3-4D1E-A1DF-6E71D9DEB0B0}" srcOrd="7" destOrd="0" presId="urn:microsoft.com/office/officeart/2008/layout/LinedList"/>
    <dgm:cxn modelId="{7162A2B2-C503-458E-97AB-85DBD4B00814}" type="presParOf" srcId="{05CEC848-FCB3-4D1E-A1DF-6E71D9DEB0B0}" destId="{A6006655-95FD-42AC-8A56-9A58896A17B6}" srcOrd="0" destOrd="0" presId="urn:microsoft.com/office/officeart/2008/layout/LinedList"/>
    <dgm:cxn modelId="{1E4220C0-F5F2-40A0-8825-A809DC0B292D}" type="presParOf" srcId="{05CEC848-FCB3-4D1E-A1DF-6E71D9DEB0B0}" destId="{5D888794-C19A-4E5D-A421-78CF7DFB91B0}" srcOrd="1" destOrd="0" presId="urn:microsoft.com/office/officeart/2008/layout/LinedList"/>
    <dgm:cxn modelId="{C17F665B-627E-4677-8C1A-AB94D4F8D87B}" type="presParOf" srcId="{05CEC848-FCB3-4D1E-A1DF-6E71D9DEB0B0}" destId="{383B49BF-21E0-4E36-B703-E1C239BD4D36}" srcOrd="2" destOrd="0" presId="urn:microsoft.com/office/officeart/2008/layout/LinedList"/>
    <dgm:cxn modelId="{72E218C8-A7E1-46C4-89FA-5A9BDB28629A}" type="presParOf" srcId="{4ACF43D1-519E-42A2-970C-705800D064AC}" destId="{1BF66F55-8A57-4663-89AC-A83A2EE928BB}" srcOrd="8" destOrd="0" presId="urn:microsoft.com/office/officeart/2008/layout/LinedList"/>
    <dgm:cxn modelId="{859B0728-78C3-494F-8BC5-807F72347D04}" type="presParOf" srcId="{4ACF43D1-519E-42A2-970C-705800D064AC}" destId="{022E10F6-98F4-46EE-953B-E3AFA294DA88}" srcOrd="9" destOrd="0" presId="urn:microsoft.com/office/officeart/2008/layout/LinedList"/>
    <dgm:cxn modelId="{C27DD2DF-1679-4CD4-956A-1FBA9A2C0EE8}" type="presParOf" srcId="{4ACF43D1-519E-42A2-970C-705800D064AC}" destId="{99E0DDBB-3F40-4680-A5ED-96DEE28EDF46}" srcOrd="10" destOrd="0" presId="urn:microsoft.com/office/officeart/2008/layout/LinedList"/>
    <dgm:cxn modelId="{7A16827C-2B02-437C-B6DF-AA879E165A54}" type="presParOf" srcId="{99E0DDBB-3F40-4680-A5ED-96DEE28EDF46}" destId="{A4A49CE4-3E2E-41BD-B453-079E186120AF}" srcOrd="0" destOrd="0" presId="urn:microsoft.com/office/officeart/2008/layout/LinedList"/>
    <dgm:cxn modelId="{FB082F4F-B8A9-42F4-87D7-AEE2F0DDDA9B}" type="presParOf" srcId="{99E0DDBB-3F40-4680-A5ED-96DEE28EDF46}" destId="{C76CC607-D554-4D7B-93B0-CA8E8ABB4FE6}" srcOrd="1" destOrd="0" presId="urn:microsoft.com/office/officeart/2008/layout/LinedList"/>
    <dgm:cxn modelId="{2A0E8EA7-F9F6-4070-A779-F62D4A468D2B}" type="presParOf" srcId="{99E0DDBB-3F40-4680-A5ED-96DEE28EDF46}" destId="{E972B966-DDC0-4890-967F-0290054FD131}" srcOrd="2" destOrd="0" presId="urn:microsoft.com/office/officeart/2008/layout/LinedList"/>
    <dgm:cxn modelId="{3DF0F274-F358-4A16-84E2-D1F805CE7BC3}" type="presParOf" srcId="{4ACF43D1-519E-42A2-970C-705800D064AC}" destId="{010EF0AE-5366-4C22-A795-A3C4652C9DBA}" srcOrd="11" destOrd="0" presId="urn:microsoft.com/office/officeart/2008/layout/LinedList"/>
    <dgm:cxn modelId="{025224BE-D333-41CA-BADB-774C6587E817}" type="presParOf" srcId="{4ACF43D1-519E-42A2-970C-705800D064AC}" destId="{C382FA78-E2F9-42B4-8787-4ADBB216A532}" srcOrd="12" destOrd="0" presId="urn:microsoft.com/office/officeart/2008/layout/LinedList"/>
    <dgm:cxn modelId="{A2771894-D6D5-41C5-988B-76A372D46BB7}" type="presParOf" srcId="{4ACF43D1-519E-42A2-970C-705800D064AC}" destId="{7BA64132-4267-4D3A-81D6-9CD6FB86070A}" srcOrd="13" destOrd="0" presId="urn:microsoft.com/office/officeart/2008/layout/LinedList"/>
    <dgm:cxn modelId="{4131E697-C4C2-444A-AC88-1510CDDAC143}" type="presParOf" srcId="{7BA64132-4267-4D3A-81D6-9CD6FB86070A}" destId="{03046A6D-65DC-43E3-B4C2-5420BD7B338A}" srcOrd="0" destOrd="0" presId="urn:microsoft.com/office/officeart/2008/layout/LinedList"/>
    <dgm:cxn modelId="{3BDD0EC4-39DE-4544-A908-57CA3AB58E23}" type="presParOf" srcId="{7BA64132-4267-4D3A-81D6-9CD6FB86070A}" destId="{A76916DD-E413-4DD3-A343-6F4C1E48483E}" srcOrd="1" destOrd="0" presId="urn:microsoft.com/office/officeart/2008/layout/LinedList"/>
    <dgm:cxn modelId="{4126F1AF-85DF-455C-8C0F-C67172822D06}" type="presParOf" srcId="{7BA64132-4267-4D3A-81D6-9CD6FB86070A}" destId="{2C234FBD-82B8-44FC-AC2A-64019E58DA69}" srcOrd="2" destOrd="0" presId="urn:microsoft.com/office/officeart/2008/layout/LinedList"/>
    <dgm:cxn modelId="{18343433-825B-46CC-9124-82EAF7DFD2FD}" type="presParOf" srcId="{4ACF43D1-519E-42A2-970C-705800D064AC}" destId="{2A6E81B7-0383-4993-AA7D-B003A9A8B068}" srcOrd="14" destOrd="0" presId="urn:microsoft.com/office/officeart/2008/layout/LinedList"/>
    <dgm:cxn modelId="{6F80D75C-65F0-4F29-8D47-DAAFD140435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0000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E81B4B57-5BA9-4D19-9966-089B830B8E30}">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C9988D2C-24AA-44A4-8006-07A9E73FBFF5}" type="parTrans" cxnId="{6EC7AB5B-A7BA-4E28-AAE6-ACB0A6D88747}">
      <dgm:prSet/>
      <dgm:spPr/>
    </dgm:pt>
    <dgm:pt modelId="{241C92BD-54F1-4FAF-9E44-30026A6A1ED5}" type="sibTrans" cxnId="{6EC7AB5B-A7BA-4E28-AAE6-ACB0A6D88747}">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635D9F0-A7A7-45A1-97B3-8E8CA98DFD6F}" type="pres">
      <dgm:prSet presAssocID="{E81B4B57-5BA9-4D19-9966-089B830B8E30}" presName="vertSpace2a" presStyleCnt="0"/>
      <dgm:spPr/>
    </dgm:pt>
    <dgm:pt modelId="{B64D84BF-8FE6-4B1F-9EB7-B53E5E9CFBD0}" type="pres">
      <dgm:prSet presAssocID="{E81B4B57-5BA9-4D19-9966-089B830B8E30}" presName="horz2" presStyleCnt="0"/>
      <dgm:spPr/>
    </dgm:pt>
    <dgm:pt modelId="{4D29D973-92C4-4C2F-AFEA-EB863341B9D2}" type="pres">
      <dgm:prSet presAssocID="{E81B4B57-5BA9-4D19-9966-089B830B8E30}" presName="horzSpace2" presStyleCnt="0"/>
      <dgm:spPr/>
    </dgm:pt>
    <dgm:pt modelId="{B869F5F2-2736-4773-A900-71E1B36E945B}" type="pres">
      <dgm:prSet presAssocID="{E81B4B57-5BA9-4D19-9966-089B830B8E30}" presName="tx2" presStyleLbl="revTx" presStyleIdx="1" presStyleCnt="6"/>
      <dgm:spPr/>
    </dgm:pt>
    <dgm:pt modelId="{AD0FA910-7D56-4851-BC79-901D03DD392B}" type="pres">
      <dgm:prSet presAssocID="{E81B4B57-5BA9-4D19-9966-089B830B8E30}" presName="vert2" presStyleCnt="0"/>
      <dgm:spPr/>
    </dgm:pt>
    <dgm:pt modelId="{DC09D074-FC15-472A-B920-1756E0008E58}" type="pres">
      <dgm:prSet presAssocID="{E81B4B57-5BA9-4D19-9966-089B830B8E30}" presName="thinLine2b" presStyleLbl="callout" presStyleIdx="0" presStyleCnt="5"/>
      <dgm:spPr/>
    </dgm:pt>
    <dgm:pt modelId="{361CEF8A-78BB-4343-87DB-01E923366013}" type="pres">
      <dgm:prSet presAssocID="{E81B4B57-5BA9-4D19-9966-089B830B8E30}"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312FC01-DD61-4EE9-85D8-48B73CC47CEC}" type="presOf" srcId="{170E935B-632B-4424-9BFB-F1C5A9D014B6}" destId="{C66396E0-32BA-46BE-B28A-A2673D61FB1A}"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AE799D1B-6EDB-4305-8102-5356B0E74042}" type="presOf" srcId="{73861B20-7C04-48AE-8AAE-9D8749986E91}" destId="{C76CC607-D554-4D7B-93B0-CA8E8ABB4FE6}" srcOrd="0" destOrd="0" presId="urn:microsoft.com/office/officeart/2008/layout/LinedList"/>
    <dgm:cxn modelId="{6EC7AB5B-A7BA-4E28-AAE6-ACB0A6D88747}" srcId="{EA7F9208-24D8-4563-A2ED-FBFBC5F86B00}" destId="{E81B4B57-5BA9-4D19-9966-089B830B8E30}" srcOrd="0" destOrd="0" parTransId="{C9988D2C-24AA-44A4-8006-07A9E73FBFF5}" sibTransId="{241C92BD-54F1-4FAF-9E44-30026A6A1ED5}"/>
    <dgm:cxn modelId="{9E2F386D-7777-46CB-B666-6633F2CDF06D}" type="presOf" srcId="{51AF750E-5C6E-4ED4-B5D1-548C36A0473E}" destId="{4B3238CB-1091-440F-9477-7671CA736C95}" srcOrd="0" destOrd="0" presId="urn:microsoft.com/office/officeart/2008/layout/LinedList"/>
    <dgm:cxn modelId="{98FF8859-AEA7-4B9C-AFC1-B5D2877921AC}" type="presOf" srcId="{EA7F9208-24D8-4563-A2ED-FBFBC5F86B00}" destId="{53AAE56C-73FE-45F9-B35E-39C2CC304544}" srcOrd="0" destOrd="0" presId="urn:microsoft.com/office/officeart/2008/layout/LinedList"/>
    <dgm:cxn modelId="{CFC73D90-E4E2-40DE-8C2A-108C0D91CD2D}" type="presOf" srcId="{E81B4B57-5BA9-4D19-9966-089B830B8E30}" destId="{B869F5F2-2736-4773-A900-71E1B36E945B}" srcOrd="0" destOrd="0" presId="urn:microsoft.com/office/officeart/2008/layout/LinedList"/>
    <dgm:cxn modelId="{4C6C0EC5-EAB9-497F-95D2-FEE632AE601C}" type="presOf" srcId="{0C8E47B1-1635-41C5-9AB7-D709F441020D}" destId="{5D888794-C19A-4E5D-A421-78CF7DFB91B0}"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6B6B8BFB-8939-4389-A3C5-0D97081BFA37}" type="presOf" srcId="{C01957AD-56B0-4EFC-A642-8748D8BCE71E}" destId="{A76916DD-E413-4DD3-A343-6F4C1E48483E}" srcOrd="0" destOrd="0" presId="urn:microsoft.com/office/officeart/2008/layout/LinedList"/>
    <dgm:cxn modelId="{BDDB3C46-476C-483D-B707-76137473CBF0}" type="presParOf" srcId="{C66396E0-32BA-46BE-B28A-A2673D61FB1A}" destId="{2C4D144F-C0A0-4BA0-BB79-D8AAD2113945}" srcOrd="0" destOrd="0" presId="urn:microsoft.com/office/officeart/2008/layout/LinedList"/>
    <dgm:cxn modelId="{6F4FCEA7-6E9B-40EA-80EA-EABDBC710B47}" type="presParOf" srcId="{C66396E0-32BA-46BE-B28A-A2673D61FB1A}" destId="{6DFABC9D-811D-4F5E-821D-F8D42D844B4B}" srcOrd="1" destOrd="0" presId="urn:microsoft.com/office/officeart/2008/layout/LinedList"/>
    <dgm:cxn modelId="{9F2AB732-82BA-4063-89B8-951CBEDFA8FE}" type="presParOf" srcId="{6DFABC9D-811D-4F5E-821D-F8D42D844B4B}" destId="{53AAE56C-73FE-45F9-B35E-39C2CC304544}" srcOrd="0" destOrd="0" presId="urn:microsoft.com/office/officeart/2008/layout/LinedList"/>
    <dgm:cxn modelId="{0618AF8A-90EF-46B3-9C3E-EEE501265CA0}" type="presParOf" srcId="{6DFABC9D-811D-4F5E-821D-F8D42D844B4B}" destId="{4ACF43D1-519E-42A2-970C-705800D064AC}" srcOrd="1" destOrd="0" presId="urn:microsoft.com/office/officeart/2008/layout/LinedList"/>
    <dgm:cxn modelId="{773CA816-BBBC-4AC6-BDD7-C36891CE8FD0}" type="presParOf" srcId="{4ACF43D1-519E-42A2-970C-705800D064AC}" destId="{1635D9F0-A7A7-45A1-97B3-8E8CA98DFD6F}" srcOrd="0" destOrd="0" presId="urn:microsoft.com/office/officeart/2008/layout/LinedList"/>
    <dgm:cxn modelId="{E4A5F797-8197-42CC-9038-CA1D1E2D98F8}" type="presParOf" srcId="{4ACF43D1-519E-42A2-970C-705800D064AC}" destId="{B64D84BF-8FE6-4B1F-9EB7-B53E5E9CFBD0}" srcOrd="1" destOrd="0" presId="urn:microsoft.com/office/officeart/2008/layout/LinedList"/>
    <dgm:cxn modelId="{7A35BD7C-2A95-4FAC-B9F5-3FB47F338C38}" type="presParOf" srcId="{B64D84BF-8FE6-4B1F-9EB7-B53E5E9CFBD0}" destId="{4D29D973-92C4-4C2F-AFEA-EB863341B9D2}" srcOrd="0" destOrd="0" presId="urn:microsoft.com/office/officeart/2008/layout/LinedList"/>
    <dgm:cxn modelId="{1912B2E8-2B73-4C04-8048-21B341A84DD2}" type="presParOf" srcId="{B64D84BF-8FE6-4B1F-9EB7-B53E5E9CFBD0}" destId="{B869F5F2-2736-4773-A900-71E1B36E945B}" srcOrd="1" destOrd="0" presId="urn:microsoft.com/office/officeart/2008/layout/LinedList"/>
    <dgm:cxn modelId="{BBD14CE2-138B-44F7-B680-F1A33DB79EDB}" type="presParOf" srcId="{B64D84BF-8FE6-4B1F-9EB7-B53E5E9CFBD0}" destId="{AD0FA910-7D56-4851-BC79-901D03DD392B}" srcOrd="2" destOrd="0" presId="urn:microsoft.com/office/officeart/2008/layout/LinedList"/>
    <dgm:cxn modelId="{CDD30145-47D5-476D-B4C0-FE6321E24203}" type="presParOf" srcId="{4ACF43D1-519E-42A2-970C-705800D064AC}" destId="{DC09D074-FC15-472A-B920-1756E0008E58}" srcOrd="2" destOrd="0" presId="urn:microsoft.com/office/officeart/2008/layout/LinedList"/>
    <dgm:cxn modelId="{740F0BC0-0486-421A-8219-EF61D5704128}" type="presParOf" srcId="{4ACF43D1-519E-42A2-970C-705800D064AC}" destId="{361CEF8A-78BB-4343-87DB-01E923366013}" srcOrd="3" destOrd="0" presId="urn:microsoft.com/office/officeart/2008/layout/LinedList"/>
    <dgm:cxn modelId="{4CDDBC95-2EB7-4EC8-A3E0-3CFF65E5F8AD}" type="presParOf" srcId="{4ACF43D1-519E-42A2-970C-705800D064AC}" destId="{1A4642B7-0AC9-4A8E-BE2D-2A37886EE451}" srcOrd="4" destOrd="0" presId="urn:microsoft.com/office/officeart/2008/layout/LinedList"/>
    <dgm:cxn modelId="{6B4A5696-1969-4096-A6C6-96D9C756C766}" type="presParOf" srcId="{1A4642B7-0AC9-4A8E-BE2D-2A37886EE451}" destId="{8B3F856F-3351-4925-9B27-B795EF96C363}" srcOrd="0" destOrd="0" presId="urn:microsoft.com/office/officeart/2008/layout/LinedList"/>
    <dgm:cxn modelId="{CE41EC64-B3F6-4F14-BC99-7351870FC83E}" type="presParOf" srcId="{1A4642B7-0AC9-4A8E-BE2D-2A37886EE451}" destId="{4B3238CB-1091-440F-9477-7671CA736C95}" srcOrd="1" destOrd="0" presId="urn:microsoft.com/office/officeart/2008/layout/LinedList"/>
    <dgm:cxn modelId="{BF60602F-FB5E-49E1-9CDA-ED7EBB14C860}" type="presParOf" srcId="{1A4642B7-0AC9-4A8E-BE2D-2A37886EE451}" destId="{10A799A7-CF9A-43A2-A097-CCA25CE55135}" srcOrd="2" destOrd="0" presId="urn:microsoft.com/office/officeart/2008/layout/LinedList"/>
    <dgm:cxn modelId="{F8E98147-BE8F-49D1-ADA1-4AD11B274032}" type="presParOf" srcId="{4ACF43D1-519E-42A2-970C-705800D064AC}" destId="{A939D5D9-EC7B-46FD-8260-8940D1332843}" srcOrd="5" destOrd="0" presId="urn:microsoft.com/office/officeart/2008/layout/LinedList"/>
    <dgm:cxn modelId="{F34355E2-1678-4070-B827-D17D14289168}" type="presParOf" srcId="{4ACF43D1-519E-42A2-970C-705800D064AC}" destId="{21CFB993-FEE8-4BE2-911E-106B856D1850}" srcOrd="6" destOrd="0" presId="urn:microsoft.com/office/officeart/2008/layout/LinedList"/>
    <dgm:cxn modelId="{644968AE-75FE-4F9C-8517-D4B95732A870}" type="presParOf" srcId="{4ACF43D1-519E-42A2-970C-705800D064AC}" destId="{05CEC848-FCB3-4D1E-A1DF-6E71D9DEB0B0}" srcOrd="7" destOrd="0" presId="urn:microsoft.com/office/officeart/2008/layout/LinedList"/>
    <dgm:cxn modelId="{CA1F7560-BF88-4540-BD24-05D56B87BEDB}" type="presParOf" srcId="{05CEC848-FCB3-4D1E-A1DF-6E71D9DEB0B0}" destId="{A6006655-95FD-42AC-8A56-9A58896A17B6}" srcOrd="0" destOrd="0" presId="urn:microsoft.com/office/officeart/2008/layout/LinedList"/>
    <dgm:cxn modelId="{3A1DADD9-EF6B-4F11-8990-6E413B699B8D}" type="presParOf" srcId="{05CEC848-FCB3-4D1E-A1DF-6E71D9DEB0B0}" destId="{5D888794-C19A-4E5D-A421-78CF7DFB91B0}" srcOrd="1" destOrd="0" presId="urn:microsoft.com/office/officeart/2008/layout/LinedList"/>
    <dgm:cxn modelId="{1741B86D-1093-4494-90E0-86FE92BBA057}" type="presParOf" srcId="{05CEC848-FCB3-4D1E-A1DF-6E71D9DEB0B0}" destId="{383B49BF-21E0-4E36-B703-E1C239BD4D36}" srcOrd="2" destOrd="0" presId="urn:microsoft.com/office/officeart/2008/layout/LinedList"/>
    <dgm:cxn modelId="{72517665-D914-4154-A075-9662FECD2799}" type="presParOf" srcId="{4ACF43D1-519E-42A2-970C-705800D064AC}" destId="{1BF66F55-8A57-4663-89AC-A83A2EE928BB}" srcOrd="8" destOrd="0" presId="urn:microsoft.com/office/officeart/2008/layout/LinedList"/>
    <dgm:cxn modelId="{85E50EAD-627F-43AB-8900-6AF2AA55EC2B}" type="presParOf" srcId="{4ACF43D1-519E-42A2-970C-705800D064AC}" destId="{022E10F6-98F4-46EE-953B-E3AFA294DA88}" srcOrd="9" destOrd="0" presId="urn:microsoft.com/office/officeart/2008/layout/LinedList"/>
    <dgm:cxn modelId="{2D92850B-5A7A-4F1D-AD3F-178B2F3D7A6A}" type="presParOf" srcId="{4ACF43D1-519E-42A2-970C-705800D064AC}" destId="{99E0DDBB-3F40-4680-A5ED-96DEE28EDF46}" srcOrd="10" destOrd="0" presId="urn:microsoft.com/office/officeart/2008/layout/LinedList"/>
    <dgm:cxn modelId="{647B3409-84C3-4322-88CF-A4A8DBF8F5E6}" type="presParOf" srcId="{99E0DDBB-3F40-4680-A5ED-96DEE28EDF46}" destId="{A4A49CE4-3E2E-41BD-B453-079E186120AF}" srcOrd="0" destOrd="0" presId="urn:microsoft.com/office/officeart/2008/layout/LinedList"/>
    <dgm:cxn modelId="{3737C163-8BD0-467D-868A-A9A9A48E27B0}" type="presParOf" srcId="{99E0DDBB-3F40-4680-A5ED-96DEE28EDF46}" destId="{C76CC607-D554-4D7B-93B0-CA8E8ABB4FE6}" srcOrd="1" destOrd="0" presId="urn:microsoft.com/office/officeart/2008/layout/LinedList"/>
    <dgm:cxn modelId="{92023612-DF11-4451-BD4E-77D6E0720013}" type="presParOf" srcId="{99E0DDBB-3F40-4680-A5ED-96DEE28EDF46}" destId="{E972B966-DDC0-4890-967F-0290054FD131}" srcOrd="2" destOrd="0" presId="urn:microsoft.com/office/officeart/2008/layout/LinedList"/>
    <dgm:cxn modelId="{CAFFED20-EC62-432A-BABD-04DE89D260A8}" type="presParOf" srcId="{4ACF43D1-519E-42A2-970C-705800D064AC}" destId="{010EF0AE-5366-4C22-A795-A3C4652C9DBA}" srcOrd="11" destOrd="0" presId="urn:microsoft.com/office/officeart/2008/layout/LinedList"/>
    <dgm:cxn modelId="{835F34A2-5348-4611-8E28-CF1B0FB9AF03}" type="presParOf" srcId="{4ACF43D1-519E-42A2-970C-705800D064AC}" destId="{C382FA78-E2F9-42B4-8787-4ADBB216A532}" srcOrd="12" destOrd="0" presId="urn:microsoft.com/office/officeart/2008/layout/LinedList"/>
    <dgm:cxn modelId="{701DC6D2-052A-47E0-ABAB-3479F73E47F7}" type="presParOf" srcId="{4ACF43D1-519E-42A2-970C-705800D064AC}" destId="{7BA64132-4267-4D3A-81D6-9CD6FB86070A}" srcOrd="13" destOrd="0" presId="urn:microsoft.com/office/officeart/2008/layout/LinedList"/>
    <dgm:cxn modelId="{41F5C759-1E81-4E97-B7B0-BB6A98A8CA6F}" type="presParOf" srcId="{7BA64132-4267-4D3A-81D6-9CD6FB86070A}" destId="{03046A6D-65DC-43E3-B4C2-5420BD7B338A}" srcOrd="0" destOrd="0" presId="urn:microsoft.com/office/officeart/2008/layout/LinedList"/>
    <dgm:cxn modelId="{9C592370-F4EC-4F7C-B3CB-FDC7B0339202}" type="presParOf" srcId="{7BA64132-4267-4D3A-81D6-9CD6FB86070A}" destId="{A76916DD-E413-4DD3-A343-6F4C1E48483E}" srcOrd="1" destOrd="0" presId="urn:microsoft.com/office/officeart/2008/layout/LinedList"/>
    <dgm:cxn modelId="{A479F1CA-DE4B-47D7-8CEA-8CD57FEDE48B}" type="presParOf" srcId="{7BA64132-4267-4D3A-81D6-9CD6FB86070A}" destId="{2C234FBD-82B8-44FC-AC2A-64019E58DA69}" srcOrd="2" destOrd="0" presId="urn:microsoft.com/office/officeart/2008/layout/LinedList"/>
    <dgm:cxn modelId="{6FBBD001-D7A4-4D69-B345-8B13404EC839}" type="presParOf" srcId="{4ACF43D1-519E-42A2-970C-705800D064AC}" destId="{2A6E81B7-0383-4993-AA7D-B003A9A8B068}" srcOrd="14" destOrd="0" presId="urn:microsoft.com/office/officeart/2008/layout/LinedList"/>
    <dgm:cxn modelId="{6E590441-70A1-407D-A99B-04D352423F82}"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0000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E24766E2-FFE4-49FC-BB56-11D3DAF6CD71}">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00ED213F-B6CB-4DA1-928B-B8CF5A4B3498}" type="parTrans" cxnId="{A0059A2E-920A-4B06-B245-9CBEBF33279B}">
      <dgm:prSet/>
      <dgm:spPr/>
    </dgm:pt>
    <dgm:pt modelId="{8AFDA79E-B00C-4203-BBA1-3F88B09DE308}" type="sibTrans" cxnId="{A0059A2E-920A-4B06-B245-9CBEBF33279B}">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BD64FE3C-1A32-4572-A679-32064D505893}" type="pres">
      <dgm:prSet presAssocID="{E24766E2-FFE4-49FC-BB56-11D3DAF6CD71}" presName="vertSpace2a" presStyleCnt="0"/>
      <dgm:spPr/>
    </dgm:pt>
    <dgm:pt modelId="{ACA4DBE8-B61F-47D0-BE8F-DD2E874210A1}" type="pres">
      <dgm:prSet presAssocID="{E24766E2-FFE4-49FC-BB56-11D3DAF6CD71}" presName="horz2" presStyleCnt="0"/>
      <dgm:spPr/>
    </dgm:pt>
    <dgm:pt modelId="{B1143414-BC77-4C7C-A341-4AEC43D09BA2}" type="pres">
      <dgm:prSet presAssocID="{E24766E2-FFE4-49FC-BB56-11D3DAF6CD71}" presName="horzSpace2" presStyleCnt="0"/>
      <dgm:spPr/>
    </dgm:pt>
    <dgm:pt modelId="{456F8979-76C9-4DE2-A3D8-E5474C77BF56}" type="pres">
      <dgm:prSet presAssocID="{E24766E2-FFE4-49FC-BB56-11D3DAF6CD71}" presName="tx2" presStyleLbl="revTx" presStyleIdx="1" presStyleCnt="6"/>
      <dgm:spPr/>
    </dgm:pt>
    <dgm:pt modelId="{071421C5-60AE-40AE-9382-F3937A2FFA3C}" type="pres">
      <dgm:prSet presAssocID="{E24766E2-FFE4-49FC-BB56-11D3DAF6CD71}" presName="vert2" presStyleCnt="0"/>
      <dgm:spPr/>
    </dgm:pt>
    <dgm:pt modelId="{1F3514EF-41D3-4AC7-9E6C-347F7F3CC809}" type="pres">
      <dgm:prSet presAssocID="{E24766E2-FFE4-49FC-BB56-11D3DAF6CD71}" presName="thinLine2b" presStyleLbl="callout" presStyleIdx="0" presStyleCnt="5"/>
      <dgm:spPr/>
    </dgm:pt>
    <dgm:pt modelId="{BF3C7E59-09D8-4FD7-8630-482E2F145816}" type="pres">
      <dgm:prSet presAssocID="{E24766E2-FFE4-49FC-BB56-11D3DAF6CD71}"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864B920B-9F7B-431D-BA83-C2E656844469}"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A0059A2E-920A-4B06-B245-9CBEBF33279B}" srcId="{EA7F9208-24D8-4563-A2ED-FBFBC5F86B00}" destId="{E24766E2-FFE4-49FC-BB56-11D3DAF6CD71}" srcOrd="0" destOrd="0" parTransId="{00ED213F-B6CB-4DA1-928B-B8CF5A4B3498}" sibTransId="{8AFDA79E-B00C-4203-BBA1-3F88B09DE308}"/>
    <dgm:cxn modelId="{7CAF6781-CAA5-4CD9-9FBE-1D8CE7D575F6}" type="presOf" srcId="{E24766E2-FFE4-49FC-BB56-11D3DAF6CD71}" destId="{456F8979-76C9-4DE2-A3D8-E5474C77BF56}" srcOrd="0" destOrd="0" presId="urn:microsoft.com/office/officeart/2008/layout/LinedList"/>
    <dgm:cxn modelId="{340DC0A7-6FD8-4006-8033-36D08E24AD66}" type="presOf" srcId="{51AF750E-5C6E-4ED4-B5D1-548C36A0473E}" destId="{4B3238CB-1091-440F-9477-7671CA736C95}" srcOrd="0" destOrd="0" presId="urn:microsoft.com/office/officeart/2008/layout/LinedList"/>
    <dgm:cxn modelId="{D65E43AE-8296-4EC4-BFD5-B927890444CB}" type="presOf" srcId="{0C8E47B1-1635-41C5-9AB7-D709F441020D}" destId="{5D888794-C19A-4E5D-A421-78CF7DFB91B0}" srcOrd="0" destOrd="0" presId="urn:microsoft.com/office/officeart/2008/layout/LinedList"/>
    <dgm:cxn modelId="{083A6CBA-214E-4C87-AFD3-9BCA0F9A46ED}" type="presOf" srcId="{EA7F9208-24D8-4563-A2ED-FBFBC5F86B00}" destId="{53AAE56C-73FE-45F9-B35E-39C2CC304544}" srcOrd="0" destOrd="0" presId="urn:microsoft.com/office/officeart/2008/layout/LinedList"/>
    <dgm:cxn modelId="{1EEBDEBC-5234-48D1-A75F-3ED46834EE81}"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CCE8A3C7-C71F-4F08-87ED-83FD7F8517AA}"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BF1B4626-1938-4E00-BB3A-7D4F50AFBE19}" type="presParOf" srcId="{C66396E0-32BA-46BE-B28A-A2673D61FB1A}" destId="{2C4D144F-C0A0-4BA0-BB79-D8AAD2113945}" srcOrd="0" destOrd="0" presId="urn:microsoft.com/office/officeart/2008/layout/LinedList"/>
    <dgm:cxn modelId="{B84873B9-B09F-43BD-BFF1-5AADC88C065D}" type="presParOf" srcId="{C66396E0-32BA-46BE-B28A-A2673D61FB1A}" destId="{6DFABC9D-811D-4F5E-821D-F8D42D844B4B}" srcOrd="1" destOrd="0" presId="urn:microsoft.com/office/officeart/2008/layout/LinedList"/>
    <dgm:cxn modelId="{90292E70-AE01-48FB-8A01-6F50E7C00A6E}" type="presParOf" srcId="{6DFABC9D-811D-4F5E-821D-F8D42D844B4B}" destId="{53AAE56C-73FE-45F9-B35E-39C2CC304544}" srcOrd="0" destOrd="0" presId="urn:microsoft.com/office/officeart/2008/layout/LinedList"/>
    <dgm:cxn modelId="{3F01632C-AEF6-4110-9FC0-E3092FAEA955}" type="presParOf" srcId="{6DFABC9D-811D-4F5E-821D-F8D42D844B4B}" destId="{4ACF43D1-519E-42A2-970C-705800D064AC}" srcOrd="1" destOrd="0" presId="urn:microsoft.com/office/officeart/2008/layout/LinedList"/>
    <dgm:cxn modelId="{D33377DE-206A-4197-8D51-40D692FEE033}" type="presParOf" srcId="{4ACF43D1-519E-42A2-970C-705800D064AC}" destId="{BD64FE3C-1A32-4572-A679-32064D505893}" srcOrd="0" destOrd="0" presId="urn:microsoft.com/office/officeart/2008/layout/LinedList"/>
    <dgm:cxn modelId="{9BF9666D-F851-4E44-9421-AC4E6A7A5846}" type="presParOf" srcId="{4ACF43D1-519E-42A2-970C-705800D064AC}" destId="{ACA4DBE8-B61F-47D0-BE8F-DD2E874210A1}" srcOrd="1" destOrd="0" presId="urn:microsoft.com/office/officeart/2008/layout/LinedList"/>
    <dgm:cxn modelId="{42B7B331-F1EF-4001-A698-D15DE266B3CB}" type="presParOf" srcId="{ACA4DBE8-B61F-47D0-BE8F-DD2E874210A1}" destId="{B1143414-BC77-4C7C-A341-4AEC43D09BA2}" srcOrd="0" destOrd="0" presId="urn:microsoft.com/office/officeart/2008/layout/LinedList"/>
    <dgm:cxn modelId="{F824995D-685C-4504-BD9C-62571B78E425}" type="presParOf" srcId="{ACA4DBE8-B61F-47D0-BE8F-DD2E874210A1}" destId="{456F8979-76C9-4DE2-A3D8-E5474C77BF56}" srcOrd="1" destOrd="0" presId="urn:microsoft.com/office/officeart/2008/layout/LinedList"/>
    <dgm:cxn modelId="{F4C00827-A5CA-4EB1-BC87-BF112673F680}" type="presParOf" srcId="{ACA4DBE8-B61F-47D0-BE8F-DD2E874210A1}" destId="{071421C5-60AE-40AE-9382-F3937A2FFA3C}" srcOrd="2" destOrd="0" presId="urn:microsoft.com/office/officeart/2008/layout/LinedList"/>
    <dgm:cxn modelId="{55C0CC96-34B2-44FC-AC57-3969D832E70D}" type="presParOf" srcId="{4ACF43D1-519E-42A2-970C-705800D064AC}" destId="{1F3514EF-41D3-4AC7-9E6C-347F7F3CC809}" srcOrd="2" destOrd="0" presId="urn:microsoft.com/office/officeart/2008/layout/LinedList"/>
    <dgm:cxn modelId="{3099BF0A-66F6-4C1B-8CFC-49E408F06D10}" type="presParOf" srcId="{4ACF43D1-519E-42A2-970C-705800D064AC}" destId="{BF3C7E59-09D8-4FD7-8630-482E2F145816}" srcOrd="3" destOrd="0" presId="urn:microsoft.com/office/officeart/2008/layout/LinedList"/>
    <dgm:cxn modelId="{AE49383B-5F02-4D70-B213-BE9DACBAC64F}" type="presParOf" srcId="{4ACF43D1-519E-42A2-970C-705800D064AC}" destId="{1A4642B7-0AC9-4A8E-BE2D-2A37886EE451}" srcOrd="4" destOrd="0" presId="urn:microsoft.com/office/officeart/2008/layout/LinedList"/>
    <dgm:cxn modelId="{69C90946-57D7-49AF-8DA9-F08E38A1A524}" type="presParOf" srcId="{1A4642B7-0AC9-4A8E-BE2D-2A37886EE451}" destId="{8B3F856F-3351-4925-9B27-B795EF96C363}" srcOrd="0" destOrd="0" presId="urn:microsoft.com/office/officeart/2008/layout/LinedList"/>
    <dgm:cxn modelId="{883D2180-E342-4EB5-B5D2-123D430E99DA}" type="presParOf" srcId="{1A4642B7-0AC9-4A8E-BE2D-2A37886EE451}" destId="{4B3238CB-1091-440F-9477-7671CA736C95}" srcOrd="1" destOrd="0" presId="urn:microsoft.com/office/officeart/2008/layout/LinedList"/>
    <dgm:cxn modelId="{9C2CE825-3328-4315-8EA1-57DC3E782299}" type="presParOf" srcId="{1A4642B7-0AC9-4A8E-BE2D-2A37886EE451}" destId="{10A799A7-CF9A-43A2-A097-CCA25CE55135}" srcOrd="2" destOrd="0" presId="urn:microsoft.com/office/officeart/2008/layout/LinedList"/>
    <dgm:cxn modelId="{CC1B2FF8-CA9C-408E-9083-B4FF5AAFCB86}" type="presParOf" srcId="{4ACF43D1-519E-42A2-970C-705800D064AC}" destId="{A939D5D9-EC7B-46FD-8260-8940D1332843}" srcOrd="5" destOrd="0" presId="urn:microsoft.com/office/officeart/2008/layout/LinedList"/>
    <dgm:cxn modelId="{5E089F20-C463-4069-BD2F-6F659D5A7782}" type="presParOf" srcId="{4ACF43D1-519E-42A2-970C-705800D064AC}" destId="{21CFB993-FEE8-4BE2-911E-106B856D1850}" srcOrd="6" destOrd="0" presId="urn:microsoft.com/office/officeart/2008/layout/LinedList"/>
    <dgm:cxn modelId="{F9279E1A-ACFD-4567-899F-C406ED4BAAB0}" type="presParOf" srcId="{4ACF43D1-519E-42A2-970C-705800D064AC}" destId="{05CEC848-FCB3-4D1E-A1DF-6E71D9DEB0B0}" srcOrd="7" destOrd="0" presId="urn:microsoft.com/office/officeart/2008/layout/LinedList"/>
    <dgm:cxn modelId="{53839710-20A0-47DE-8993-236C65C1E3AD}" type="presParOf" srcId="{05CEC848-FCB3-4D1E-A1DF-6E71D9DEB0B0}" destId="{A6006655-95FD-42AC-8A56-9A58896A17B6}" srcOrd="0" destOrd="0" presId="urn:microsoft.com/office/officeart/2008/layout/LinedList"/>
    <dgm:cxn modelId="{FBC296BC-0B9B-4097-BF5D-6967973FC0FD}" type="presParOf" srcId="{05CEC848-FCB3-4D1E-A1DF-6E71D9DEB0B0}" destId="{5D888794-C19A-4E5D-A421-78CF7DFB91B0}" srcOrd="1" destOrd="0" presId="urn:microsoft.com/office/officeart/2008/layout/LinedList"/>
    <dgm:cxn modelId="{E9976D91-2B01-4C1E-A0CF-079EFCE3B0EE}" type="presParOf" srcId="{05CEC848-FCB3-4D1E-A1DF-6E71D9DEB0B0}" destId="{383B49BF-21E0-4E36-B703-E1C239BD4D36}" srcOrd="2" destOrd="0" presId="urn:microsoft.com/office/officeart/2008/layout/LinedList"/>
    <dgm:cxn modelId="{0983051C-CD48-46C1-A178-241BEDA41B6E}" type="presParOf" srcId="{4ACF43D1-519E-42A2-970C-705800D064AC}" destId="{1BF66F55-8A57-4663-89AC-A83A2EE928BB}" srcOrd="8" destOrd="0" presId="urn:microsoft.com/office/officeart/2008/layout/LinedList"/>
    <dgm:cxn modelId="{E23F1426-2697-4978-B6E7-7E1D62A6131B}" type="presParOf" srcId="{4ACF43D1-519E-42A2-970C-705800D064AC}" destId="{022E10F6-98F4-46EE-953B-E3AFA294DA88}" srcOrd="9" destOrd="0" presId="urn:microsoft.com/office/officeart/2008/layout/LinedList"/>
    <dgm:cxn modelId="{1E700C90-1245-40BC-87E3-63E291C45E8B}" type="presParOf" srcId="{4ACF43D1-519E-42A2-970C-705800D064AC}" destId="{99E0DDBB-3F40-4680-A5ED-96DEE28EDF46}" srcOrd="10" destOrd="0" presId="urn:microsoft.com/office/officeart/2008/layout/LinedList"/>
    <dgm:cxn modelId="{723B5B09-EF3E-4ED8-A183-53BBDE044F51}" type="presParOf" srcId="{99E0DDBB-3F40-4680-A5ED-96DEE28EDF46}" destId="{A4A49CE4-3E2E-41BD-B453-079E186120AF}" srcOrd="0" destOrd="0" presId="urn:microsoft.com/office/officeart/2008/layout/LinedList"/>
    <dgm:cxn modelId="{D869AADA-ABA7-420F-BCF6-A130F8C259B7}" type="presParOf" srcId="{99E0DDBB-3F40-4680-A5ED-96DEE28EDF46}" destId="{C76CC607-D554-4D7B-93B0-CA8E8ABB4FE6}" srcOrd="1" destOrd="0" presId="urn:microsoft.com/office/officeart/2008/layout/LinedList"/>
    <dgm:cxn modelId="{3F18F6B6-751C-4F62-ACC8-4B86AA0AB621}" type="presParOf" srcId="{99E0DDBB-3F40-4680-A5ED-96DEE28EDF46}" destId="{E972B966-DDC0-4890-967F-0290054FD131}" srcOrd="2" destOrd="0" presId="urn:microsoft.com/office/officeart/2008/layout/LinedList"/>
    <dgm:cxn modelId="{C316F9B7-C141-4F42-9875-7A2C52372617}" type="presParOf" srcId="{4ACF43D1-519E-42A2-970C-705800D064AC}" destId="{010EF0AE-5366-4C22-A795-A3C4652C9DBA}" srcOrd="11" destOrd="0" presId="urn:microsoft.com/office/officeart/2008/layout/LinedList"/>
    <dgm:cxn modelId="{B60E6B7C-1728-4DB7-BACE-A1575F2F248C}" type="presParOf" srcId="{4ACF43D1-519E-42A2-970C-705800D064AC}" destId="{C382FA78-E2F9-42B4-8787-4ADBB216A532}" srcOrd="12" destOrd="0" presId="urn:microsoft.com/office/officeart/2008/layout/LinedList"/>
    <dgm:cxn modelId="{1DFEA1E1-5D0E-4395-9718-D45166E7A8C2}" type="presParOf" srcId="{4ACF43D1-519E-42A2-970C-705800D064AC}" destId="{7BA64132-4267-4D3A-81D6-9CD6FB86070A}" srcOrd="13" destOrd="0" presId="urn:microsoft.com/office/officeart/2008/layout/LinedList"/>
    <dgm:cxn modelId="{1CC8F26E-68FB-4687-B1F4-84037AAE7A79}" type="presParOf" srcId="{7BA64132-4267-4D3A-81D6-9CD6FB86070A}" destId="{03046A6D-65DC-43E3-B4C2-5420BD7B338A}" srcOrd="0" destOrd="0" presId="urn:microsoft.com/office/officeart/2008/layout/LinedList"/>
    <dgm:cxn modelId="{239E63D8-481F-4DE4-AF19-57356283E639}" type="presParOf" srcId="{7BA64132-4267-4D3A-81D6-9CD6FB86070A}" destId="{A76916DD-E413-4DD3-A343-6F4C1E48483E}" srcOrd="1" destOrd="0" presId="urn:microsoft.com/office/officeart/2008/layout/LinedList"/>
    <dgm:cxn modelId="{6A282F40-E7F7-449B-8474-EE98511D219D}" type="presParOf" srcId="{7BA64132-4267-4D3A-81D6-9CD6FB86070A}" destId="{2C234FBD-82B8-44FC-AC2A-64019E58DA69}" srcOrd="2" destOrd="0" presId="urn:microsoft.com/office/officeart/2008/layout/LinedList"/>
    <dgm:cxn modelId="{36D1AC73-3A03-46D9-AA62-7416026B2E42}" type="presParOf" srcId="{4ACF43D1-519E-42A2-970C-705800D064AC}" destId="{2A6E81B7-0383-4993-AA7D-B003A9A8B068}" srcOrd="14" destOrd="0" presId="urn:microsoft.com/office/officeart/2008/layout/LinedList"/>
    <dgm:cxn modelId="{8756E590-4892-4C13-B4D0-3591A07B0EB8}"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lặp</a:t>
          </a:r>
          <a:endParaRPr lang="en-US" sz="1100" b="0" dirty="0">
            <a:solidFill>
              <a:srgbClr val="FF0000"/>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0000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35607D1D-B991-4A4B-9BD6-419C4332B4A8}">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089436CF-8CE0-4EBD-96BA-25499A931732}" type="parTrans" cxnId="{593D11A7-7AE3-4D13-802C-E0A5DAAB0B81}">
      <dgm:prSet/>
      <dgm:spPr/>
    </dgm:pt>
    <dgm:pt modelId="{7D8FF289-DA9A-4E9C-8ED7-887C146C5DE5}" type="sibTrans" cxnId="{593D11A7-7AE3-4D13-802C-E0A5DAAB0B81}">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4287FD29-A151-4106-A9B4-5D94D211CFE5}" type="pres">
      <dgm:prSet presAssocID="{35607D1D-B991-4A4B-9BD6-419C4332B4A8}" presName="vertSpace2a" presStyleCnt="0"/>
      <dgm:spPr/>
    </dgm:pt>
    <dgm:pt modelId="{AA7C8A29-5ECF-459B-8DF9-16FFF3E195CB}" type="pres">
      <dgm:prSet presAssocID="{35607D1D-B991-4A4B-9BD6-419C4332B4A8}" presName="horz2" presStyleCnt="0"/>
      <dgm:spPr/>
    </dgm:pt>
    <dgm:pt modelId="{23082A6F-1F94-4A9E-8AB5-A3DB67253495}" type="pres">
      <dgm:prSet presAssocID="{35607D1D-B991-4A4B-9BD6-419C4332B4A8}" presName="horzSpace2" presStyleCnt="0"/>
      <dgm:spPr/>
    </dgm:pt>
    <dgm:pt modelId="{2445102E-EF4D-49CA-94F2-9711599B5F49}" type="pres">
      <dgm:prSet presAssocID="{35607D1D-B991-4A4B-9BD6-419C4332B4A8}" presName="tx2" presStyleLbl="revTx" presStyleIdx="1" presStyleCnt="6"/>
      <dgm:spPr/>
    </dgm:pt>
    <dgm:pt modelId="{C61463DD-4F36-4D1E-B1CC-4BA50B557334}" type="pres">
      <dgm:prSet presAssocID="{35607D1D-B991-4A4B-9BD6-419C4332B4A8}" presName="vert2" presStyleCnt="0"/>
      <dgm:spPr/>
    </dgm:pt>
    <dgm:pt modelId="{19A6200D-D943-4E2C-A42A-A6B359A5E352}" type="pres">
      <dgm:prSet presAssocID="{35607D1D-B991-4A4B-9BD6-419C4332B4A8}" presName="thinLine2b" presStyleLbl="callout" presStyleIdx="0" presStyleCnt="5"/>
      <dgm:spPr/>
    </dgm:pt>
    <dgm:pt modelId="{97AA59FD-5597-4A6E-900E-E7C1D87335C0}" type="pres">
      <dgm:prSet presAssocID="{35607D1D-B991-4A4B-9BD6-419C4332B4A8}"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6D845C28-16D2-450F-A88C-BCCC55511A98}" type="presOf" srcId="{0C8E47B1-1635-41C5-9AB7-D709F441020D}" destId="{5D888794-C19A-4E5D-A421-78CF7DFB91B0}" srcOrd="0" destOrd="0" presId="urn:microsoft.com/office/officeart/2008/layout/LinedList"/>
    <dgm:cxn modelId="{4A93125C-8647-4B83-81A4-0A8903B2B023}" type="presOf" srcId="{EA7F9208-24D8-4563-A2ED-FBFBC5F86B00}" destId="{53AAE56C-73FE-45F9-B35E-39C2CC304544}" srcOrd="0" destOrd="0" presId="urn:microsoft.com/office/officeart/2008/layout/LinedList"/>
    <dgm:cxn modelId="{999F238D-11E0-4810-A970-8FAB389ECC0A}" type="presOf" srcId="{170E935B-632B-4424-9BFB-F1C5A9D014B6}" destId="{C66396E0-32BA-46BE-B28A-A2673D61FB1A}" srcOrd="0" destOrd="0" presId="urn:microsoft.com/office/officeart/2008/layout/LinedList"/>
    <dgm:cxn modelId="{593D11A7-7AE3-4D13-802C-E0A5DAAB0B81}" srcId="{EA7F9208-24D8-4563-A2ED-FBFBC5F86B00}" destId="{35607D1D-B991-4A4B-9BD6-419C4332B4A8}" srcOrd="0" destOrd="0" parTransId="{089436CF-8CE0-4EBD-96BA-25499A931732}" sibTransId="{7D8FF289-DA9A-4E9C-8ED7-887C146C5DE5}"/>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B203FADB-E865-489C-BFCF-90FFFA218727}" type="presOf" srcId="{51AF750E-5C6E-4ED4-B5D1-548C36A0473E}" destId="{4B3238CB-1091-440F-9477-7671CA736C95}" srcOrd="0" destOrd="0" presId="urn:microsoft.com/office/officeart/2008/layout/LinedList"/>
    <dgm:cxn modelId="{329C2AE2-4976-4076-AC01-D0F0F8D34DBD}" type="presOf" srcId="{73861B20-7C04-48AE-8AAE-9D8749986E91}" destId="{C76CC607-D554-4D7B-93B0-CA8E8ABB4FE6}"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FCBC9BF7-F1F6-4CA0-8A30-56E2F8BC91A6}" type="presOf" srcId="{C01957AD-56B0-4EFC-A642-8748D8BCE71E}" destId="{A76916DD-E413-4DD3-A343-6F4C1E48483E}" srcOrd="0" destOrd="0" presId="urn:microsoft.com/office/officeart/2008/layout/LinedList"/>
    <dgm:cxn modelId="{2E33C2F9-20D6-4EB1-B79C-EE307129F30C}" type="presOf" srcId="{35607D1D-B991-4A4B-9BD6-419C4332B4A8}" destId="{2445102E-EF4D-49CA-94F2-9711599B5F49}" srcOrd="0" destOrd="0" presId="urn:microsoft.com/office/officeart/2008/layout/LinedList"/>
    <dgm:cxn modelId="{8DBF40EF-0181-49EA-A340-71560BF46426}" type="presParOf" srcId="{C66396E0-32BA-46BE-B28A-A2673D61FB1A}" destId="{2C4D144F-C0A0-4BA0-BB79-D8AAD2113945}" srcOrd="0" destOrd="0" presId="urn:microsoft.com/office/officeart/2008/layout/LinedList"/>
    <dgm:cxn modelId="{9FEB13C2-E948-4DC2-AC60-7CD69B2A98F6}" type="presParOf" srcId="{C66396E0-32BA-46BE-B28A-A2673D61FB1A}" destId="{6DFABC9D-811D-4F5E-821D-F8D42D844B4B}" srcOrd="1" destOrd="0" presId="urn:microsoft.com/office/officeart/2008/layout/LinedList"/>
    <dgm:cxn modelId="{C2D818C2-FF0B-472E-BFF1-B821CA5BECD5}" type="presParOf" srcId="{6DFABC9D-811D-4F5E-821D-F8D42D844B4B}" destId="{53AAE56C-73FE-45F9-B35E-39C2CC304544}" srcOrd="0" destOrd="0" presId="urn:microsoft.com/office/officeart/2008/layout/LinedList"/>
    <dgm:cxn modelId="{897002BE-D325-493E-9D08-1737A8BA3A50}" type="presParOf" srcId="{6DFABC9D-811D-4F5E-821D-F8D42D844B4B}" destId="{4ACF43D1-519E-42A2-970C-705800D064AC}" srcOrd="1" destOrd="0" presId="urn:microsoft.com/office/officeart/2008/layout/LinedList"/>
    <dgm:cxn modelId="{74D95BF2-821A-4DC0-B64C-9750D8696E95}" type="presParOf" srcId="{4ACF43D1-519E-42A2-970C-705800D064AC}" destId="{4287FD29-A151-4106-A9B4-5D94D211CFE5}" srcOrd="0" destOrd="0" presId="urn:microsoft.com/office/officeart/2008/layout/LinedList"/>
    <dgm:cxn modelId="{1261E5B2-E121-48C3-B78D-6DC0E3D40484}" type="presParOf" srcId="{4ACF43D1-519E-42A2-970C-705800D064AC}" destId="{AA7C8A29-5ECF-459B-8DF9-16FFF3E195CB}" srcOrd="1" destOrd="0" presId="urn:microsoft.com/office/officeart/2008/layout/LinedList"/>
    <dgm:cxn modelId="{EA7028EF-66F3-4F36-83D7-C8A53EAEA5E6}" type="presParOf" srcId="{AA7C8A29-5ECF-459B-8DF9-16FFF3E195CB}" destId="{23082A6F-1F94-4A9E-8AB5-A3DB67253495}" srcOrd="0" destOrd="0" presId="urn:microsoft.com/office/officeart/2008/layout/LinedList"/>
    <dgm:cxn modelId="{89C72985-4489-4650-A9E4-E865ECCB5D4A}" type="presParOf" srcId="{AA7C8A29-5ECF-459B-8DF9-16FFF3E195CB}" destId="{2445102E-EF4D-49CA-94F2-9711599B5F49}" srcOrd="1" destOrd="0" presId="urn:microsoft.com/office/officeart/2008/layout/LinedList"/>
    <dgm:cxn modelId="{122630B3-DD0D-451F-B6F7-79E314DF1206}" type="presParOf" srcId="{AA7C8A29-5ECF-459B-8DF9-16FFF3E195CB}" destId="{C61463DD-4F36-4D1E-B1CC-4BA50B557334}" srcOrd="2" destOrd="0" presId="urn:microsoft.com/office/officeart/2008/layout/LinedList"/>
    <dgm:cxn modelId="{EFAF6071-EF92-4E7A-A2BB-9C7943A60B75}" type="presParOf" srcId="{4ACF43D1-519E-42A2-970C-705800D064AC}" destId="{19A6200D-D943-4E2C-A42A-A6B359A5E352}" srcOrd="2" destOrd="0" presId="urn:microsoft.com/office/officeart/2008/layout/LinedList"/>
    <dgm:cxn modelId="{0ACC4578-04F0-4430-8033-B57368186A9A}" type="presParOf" srcId="{4ACF43D1-519E-42A2-970C-705800D064AC}" destId="{97AA59FD-5597-4A6E-900E-E7C1D87335C0}" srcOrd="3" destOrd="0" presId="urn:microsoft.com/office/officeart/2008/layout/LinedList"/>
    <dgm:cxn modelId="{A93E68A9-859F-4D7F-86B0-6552586F60A6}" type="presParOf" srcId="{4ACF43D1-519E-42A2-970C-705800D064AC}" destId="{1A4642B7-0AC9-4A8E-BE2D-2A37886EE451}" srcOrd="4" destOrd="0" presId="urn:microsoft.com/office/officeart/2008/layout/LinedList"/>
    <dgm:cxn modelId="{4898D6B6-D1A2-43AE-BA9A-11F48C072F27}" type="presParOf" srcId="{1A4642B7-0AC9-4A8E-BE2D-2A37886EE451}" destId="{8B3F856F-3351-4925-9B27-B795EF96C363}" srcOrd="0" destOrd="0" presId="urn:microsoft.com/office/officeart/2008/layout/LinedList"/>
    <dgm:cxn modelId="{810ADE84-3E78-400C-8225-FF67E7E8B8FC}" type="presParOf" srcId="{1A4642B7-0AC9-4A8E-BE2D-2A37886EE451}" destId="{4B3238CB-1091-440F-9477-7671CA736C95}" srcOrd="1" destOrd="0" presId="urn:microsoft.com/office/officeart/2008/layout/LinedList"/>
    <dgm:cxn modelId="{C90E8897-9EA9-469F-98B7-7E7FC467E6D0}" type="presParOf" srcId="{1A4642B7-0AC9-4A8E-BE2D-2A37886EE451}" destId="{10A799A7-CF9A-43A2-A097-CCA25CE55135}" srcOrd="2" destOrd="0" presId="urn:microsoft.com/office/officeart/2008/layout/LinedList"/>
    <dgm:cxn modelId="{6620E941-AA73-4165-9C5F-ABF3DCEF6BEC}" type="presParOf" srcId="{4ACF43D1-519E-42A2-970C-705800D064AC}" destId="{A939D5D9-EC7B-46FD-8260-8940D1332843}" srcOrd="5" destOrd="0" presId="urn:microsoft.com/office/officeart/2008/layout/LinedList"/>
    <dgm:cxn modelId="{6B9B71DA-8D93-4546-851C-793EDCE18C22}" type="presParOf" srcId="{4ACF43D1-519E-42A2-970C-705800D064AC}" destId="{21CFB993-FEE8-4BE2-911E-106B856D1850}" srcOrd="6" destOrd="0" presId="urn:microsoft.com/office/officeart/2008/layout/LinedList"/>
    <dgm:cxn modelId="{9F586C0B-5D80-4590-BBFC-EC65D9282EAA}" type="presParOf" srcId="{4ACF43D1-519E-42A2-970C-705800D064AC}" destId="{05CEC848-FCB3-4D1E-A1DF-6E71D9DEB0B0}" srcOrd="7" destOrd="0" presId="urn:microsoft.com/office/officeart/2008/layout/LinedList"/>
    <dgm:cxn modelId="{F170792C-A6B9-4681-BCC2-4A10CB24FA2C}" type="presParOf" srcId="{05CEC848-FCB3-4D1E-A1DF-6E71D9DEB0B0}" destId="{A6006655-95FD-42AC-8A56-9A58896A17B6}" srcOrd="0" destOrd="0" presId="urn:microsoft.com/office/officeart/2008/layout/LinedList"/>
    <dgm:cxn modelId="{540DD74A-F00C-47C9-8D06-2EEC3404B6A3}" type="presParOf" srcId="{05CEC848-FCB3-4D1E-A1DF-6E71D9DEB0B0}" destId="{5D888794-C19A-4E5D-A421-78CF7DFB91B0}" srcOrd="1" destOrd="0" presId="urn:microsoft.com/office/officeart/2008/layout/LinedList"/>
    <dgm:cxn modelId="{EF85B7F8-97E8-47AF-8F2E-5E7D49F5DF71}" type="presParOf" srcId="{05CEC848-FCB3-4D1E-A1DF-6E71D9DEB0B0}" destId="{383B49BF-21E0-4E36-B703-E1C239BD4D36}" srcOrd="2" destOrd="0" presId="urn:microsoft.com/office/officeart/2008/layout/LinedList"/>
    <dgm:cxn modelId="{0DC6CA08-5B0A-43D7-B8F4-5D3FC31CE96A}" type="presParOf" srcId="{4ACF43D1-519E-42A2-970C-705800D064AC}" destId="{1BF66F55-8A57-4663-89AC-A83A2EE928BB}" srcOrd="8" destOrd="0" presId="urn:microsoft.com/office/officeart/2008/layout/LinedList"/>
    <dgm:cxn modelId="{93FD0126-67BC-44D8-8BE5-C41387B66F65}" type="presParOf" srcId="{4ACF43D1-519E-42A2-970C-705800D064AC}" destId="{022E10F6-98F4-46EE-953B-E3AFA294DA88}" srcOrd="9" destOrd="0" presId="urn:microsoft.com/office/officeart/2008/layout/LinedList"/>
    <dgm:cxn modelId="{17C4006B-75BA-4511-B732-1E08D57AF6B8}" type="presParOf" srcId="{4ACF43D1-519E-42A2-970C-705800D064AC}" destId="{99E0DDBB-3F40-4680-A5ED-96DEE28EDF46}" srcOrd="10" destOrd="0" presId="urn:microsoft.com/office/officeart/2008/layout/LinedList"/>
    <dgm:cxn modelId="{69F6F36C-861C-4D18-BA76-3FF7097903C7}" type="presParOf" srcId="{99E0DDBB-3F40-4680-A5ED-96DEE28EDF46}" destId="{A4A49CE4-3E2E-41BD-B453-079E186120AF}" srcOrd="0" destOrd="0" presId="urn:microsoft.com/office/officeart/2008/layout/LinedList"/>
    <dgm:cxn modelId="{F30CB24E-F54E-42B9-A6A9-A8B14F323011}" type="presParOf" srcId="{99E0DDBB-3F40-4680-A5ED-96DEE28EDF46}" destId="{C76CC607-D554-4D7B-93B0-CA8E8ABB4FE6}" srcOrd="1" destOrd="0" presId="urn:microsoft.com/office/officeart/2008/layout/LinedList"/>
    <dgm:cxn modelId="{7BD27E94-2F95-4879-9B7A-BBB8FEC7DED3}" type="presParOf" srcId="{99E0DDBB-3F40-4680-A5ED-96DEE28EDF46}" destId="{E972B966-DDC0-4890-967F-0290054FD131}" srcOrd="2" destOrd="0" presId="urn:microsoft.com/office/officeart/2008/layout/LinedList"/>
    <dgm:cxn modelId="{CFC5DED6-F76C-45F1-A2D7-F8AD78CC31A5}" type="presParOf" srcId="{4ACF43D1-519E-42A2-970C-705800D064AC}" destId="{010EF0AE-5366-4C22-A795-A3C4652C9DBA}" srcOrd="11" destOrd="0" presId="urn:microsoft.com/office/officeart/2008/layout/LinedList"/>
    <dgm:cxn modelId="{4D8A9166-FE53-41DE-8400-165793E2EAD2}" type="presParOf" srcId="{4ACF43D1-519E-42A2-970C-705800D064AC}" destId="{C382FA78-E2F9-42B4-8787-4ADBB216A532}" srcOrd="12" destOrd="0" presId="urn:microsoft.com/office/officeart/2008/layout/LinedList"/>
    <dgm:cxn modelId="{EB4B512A-D7EB-4993-B6A9-88FD699A93B0}" type="presParOf" srcId="{4ACF43D1-519E-42A2-970C-705800D064AC}" destId="{7BA64132-4267-4D3A-81D6-9CD6FB86070A}" srcOrd="13" destOrd="0" presId="urn:microsoft.com/office/officeart/2008/layout/LinedList"/>
    <dgm:cxn modelId="{5CEBD258-0D90-43F6-9AB6-44B02A11C9F3}" type="presParOf" srcId="{7BA64132-4267-4D3A-81D6-9CD6FB86070A}" destId="{03046A6D-65DC-43E3-B4C2-5420BD7B338A}" srcOrd="0" destOrd="0" presId="urn:microsoft.com/office/officeart/2008/layout/LinedList"/>
    <dgm:cxn modelId="{3415DD18-457D-44B9-A05C-21DAE4AE7453}" type="presParOf" srcId="{7BA64132-4267-4D3A-81D6-9CD6FB86070A}" destId="{A76916DD-E413-4DD3-A343-6F4C1E48483E}" srcOrd="1" destOrd="0" presId="urn:microsoft.com/office/officeart/2008/layout/LinedList"/>
    <dgm:cxn modelId="{9BEC3625-FEBE-42D9-B468-9D56B55499BD}" type="presParOf" srcId="{7BA64132-4267-4D3A-81D6-9CD6FB86070A}" destId="{2C234FBD-82B8-44FC-AC2A-64019E58DA69}" srcOrd="2" destOrd="0" presId="urn:microsoft.com/office/officeart/2008/layout/LinedList"/>
    <dgm:cxn modelId="{02050E27-AA1A-40D2-A829-54B9D0CFB191}" type="presParOf" srcId="{4ACF43D1-519E-42A2-970C-705800D064AC}" destId="{2A6E81B7-0383-4993-AA7D-B003A9A8B068}" srcOrd="14" destOrd="0" presId="urn:microsoft.com/office/officeart/2008/layout/LinedList"/>
    <dgm:cxn modelId="{FC7C3D93-1FCB-4078-954D-9261772DC063}"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0000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46300CAC-F9BD-4511-BEFC-EE4423E49DB8}">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AE85966B-3FAD-40A2-9399-4B20EC11FE67}" type="parTrans" cxnId="{8283FC44-9C25-4BD2-9996-3DDEAF6C6BA0}">
      <dgm:prSet/>
      <dgm:spPr/>
    </dgm:pt>
    <dgm:pt modelId="{F17FEABB-5619-40D4-A5E0-9DE5A9B3AD69}" type="sibTrans" cxnId="{8283FC44-9C25-4BD2-9996-3DDEAF6C6BA0}">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07387267-3A21-4EF1-832B-5E912D29A750}" type="pres">
      <dgm:prSet presAssocID="{46300CAC-F9BD-4511-BEFC-EE4423E49DB8}" presName="vertSpace2a" presStyleCnt="0"/>
      <dgm:spPr/>
    </dgm:pt>
    <dgm:pt modelId="{DD531EB2-5242-4EAF-A88B-94BA93511E6E}" type="pres">
      <dgm:prSet presAssocID="{46300CAC-F9BD-4511-BEFC-EE4423E49DB8}" presName="horz2" presStyleCnt="0"/>
      <dgm:spPr/>
    </dgm:pt>
    <dgm:pt modelId="{BA9431A3-1D76-4C6C-A31A-47C05C19419E}" type="pres">
      <dgm:prSet presAssocID="{46300CAC-F9BD-4511-BEFC-EE4423E49DB8}" presName="horzSpace2" presStyleCnt="0"/>
      <dgm:spPr/>
    </dgm:pt>
    <dgm:pt modelId="{2A1CF2F2-45CC-47FC-BCBF-05B3BA3D08BB}" type="pres">
      <dgm:prSet presAssocID="{46300CAC-F9BD-4511-BEFC-EE4423E49DB8}" presName="tx2" presStyleLbl="revTx" presStyleIdx="1" presStyleCnt="6"/>
      <dgm:spPr/>
    </dgm:pt>
    <dgm:pt modelId="{81BE557D-2326-4AA9-9C03-A578C20C897B}" type="pres">
      <dgm:prSet presAssocID="{46300CAC-F9BD-4511-BEFC-EE4423E49DB8}" presName="vert2" presStyleCnt="0"/>
      <dgm:spPr/>
    </dgm:pt>
    <dgm:pt modelId="{D63BC910-6F6B-43B0-9194-2A86353F8249}" type="pres">
      <dgm:prSet presAssocID="{46300CAC-F9BD-4511-BEFC-EE4423E49DB8}" presName="thinLine2b" presStyleLbl="callout" presStyleIdx="0" presStyleCnt="5"/>
      <dgm:spPr/>
    </dgm:pt>
    <dgm:pt modelId="{9215325A-BF20-4275-9D94-4BACCD189A19}" type="pres">
      <dgm:prSet presAssocID="{46300CAC-F9BD-4511-BEFC-EE4423E49DB8}"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123B5904-CE89-4CC2-9565-5467A028AD63}" type="presOf" srcId="{46300CAC-F9BD-4511-BEFC-EE4423E49DB8}" destId="{2A1CF2F2-45CC-47FC-BCBF-05B3BA3D08BB}" srcOrd="0" destOrd="0" presId="urn:microsoft.com/office/officeart/2008/layout/LinedList"/>
    <dgm:cxn modelId="{2ECEFE05-8069-469E-A499-CE9168FD6769}" type="presOf" srcId="{0C8E47B1-1635-41C5-9AB7-D709F441020D}" destId="{5D888794-C19A-4E5D-A421-78CF7DFB91B0}"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9E1FDF5B-7595-4099-9F5B-26B5DEED62B1}" type="presOf" srcId="{170E935B-632B-4424-9BFB-F1C5A9D014B6}" destId="{C66396E0-32BA-46BE-B28A-A2673D61FB1A}" srcOrd="0" destOrd="0" presId="urn:microsoft.com/office/officeart/2008/layout/LinedList"/>
    <dgm:cxn modelId="{8283FC44-9C25-4BD2-9996-3DDEAF6C6BA0}" srcId="{EA7F9208-24D8-4563-A2ED-FBFBC5F86B00}" destId="{46300CAC-F9BD-4511-BEFC-EE4423E49DB8}" srcOrd="0" destOrd="0" parTransId="{AE85966B-3FAD-40A2-9399-4B20EC11FE67}" sibTransId="{F17FEABB-5619-40D4-A5E0-9DE5A9B3AD69}"/>
    <dgm:cxn modelId="{9B96804F-F630-4A8A-B81B-C71B359B2476}" type="presOf" srcId="{EA7F9208-24D8-4563-A2ED-FBFBC5F86B00}" destId="{53AAE56C-73FE-45F9-B35E-39C2CC304544}" srcOrd="0" destOrd="0" presId="urn:microsoft.com/office/officeart/2008/layout/LinedList"/>
    <dgm:cxn modelId="{1B9B0F59-9C90-4BF6-9979-F1B6D62703D8}" type="presOf" srcId="{73861B20-7C04-48AE-8AAE-9D8749986E91}" destId="{C76CC607-D554-4D7B-93B0-CA8E8ABB4FE6}" srcOrd="0" destOrd="0" presId="urn:microsoft.com/office/officeart/2008/layout/LinedList"/>
    <dgm:cxn modelId="{8027C590-8770-44D0-B507-B420914A405A}" type="presOf" srcId="{51AF750E-5C6E-4ED4-B5D1-548C36A0473E}" destId="{4B3238CB-1091-440F-9477-7671CA736C95}" srcOrd="0" destOrd="0" presId="urn:microsoft.com/office/officeart/2008/layout/LinedList"/>
    <dgm:cxn modelId="{FEAE35B7-5A8E-4AA2-A876-1BED25A9E914}"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2E7DFE8F-AEAC-4187-B4E1-12A95F5FB9EF}" type="presParOf" srcId="{C66396E0-32BA-46BE-B28A-A2673D61FB1A}" destId="{2C4D144F-C0A0-4BA0-BB79-D8AAD2113945}" srcOrd="0" destOrd="0" presId="urn:microsoft.com/office/officeart/2008/layout/LinedList"/>
    <dgm:cxn modelId="{AD418F71-C17A-4841-AB46-42FEC9A13520}" type="presParOf" srcId="{C66396E0-32BA-46BE-B28A-A2673D61FB1A}" destId="{6DFABC9D-811D-4F5E-821D-F8D42D844B4B}" srcOrd="1" destOrd="0" presId="urn:microsoft.com/office/officeart/2008/layout/LinedList"/>
    <dgm:cxn modelId="{B6A402BF-5F8D-4736-9F89-EDACE2B617EF}" type="presParOf" srcId="{6DFABC9D-811D-4F5E-821D-F8D42D844B4B}" destId="{53AAE56C-73FE-45F9-B35E-39C2CC304544}" srcOrd="0" destOrd="0" presId="urn:microsoft.com/office/officeart/2008/layout/LinedList"/>
    <dgm:cxn modelId="{569EB917-9560-4D02-BB02-3A07D284F842}" type="presParOf" srcId="{6DFABC9D-811D-4F5E-821D-F8D42D844B4B}" destId="{4ACF43D1-519E-42A2-970C-705800D064AC}" srcOrd="1" destOrd="0" presId="urn:microsoft.com/office/officeart/2008/layout/LinedList"/>
    <dgm:cxn modelId="{275806E4-FF30-4C43-87CB-87E4C48A559D}" type="presParOf" srcId="{4ACF43D1-519E-42A2-970C-705800D064AC}" destId="{07387267-3A21-4EF1-832B-5E912D29A750}" srcOrd="0" destOrd="0" presId="urn:microsoft.com/office/officeart/2008/layout/LinedList"/>
    <dgm:cxn modelId="{4CAF14E8-28B0-4D5D-B2D0-D378FBFA82F4}" type="presParOf" srcId="{4ACF43D1-519E-42A2-970C-705800D064AC}" destId="{DD531EB2-5242-4EAF-A88B-94BA93511E6E}" srcOrd="1" destOrd="0" presId="urn:microsoft.com/office/officeart/2008/layout/LinedList"/>
    <dgm:cxn modelId="{BDAE2249-D3B8-4065-82F5-245C38D3F234}" type="presParOf" srcId="{DD531EB2-5242-4EAF-A88B-94BA93511E6E}" destId="{BA9431A3-1D76-4C6C-A31A-47C05C19419E}" srcOrd="0" destOrd="0" presId="urn:microsoft.com/office/officeart/2008/layout/LinedList"/>
    <dgm:cxn modelId="{244F5C02-31FE-42C7-93C3-5A61ACA9BB98}" type="presParOf" srcId="{DD531EB2-5242-4EAF-A88B-94BA93511E6E}" destId="{2A1CF2F2-45CC-47FC-BCBF-05B3BA3D08BB}" srcOrd="1" destOrd="0" presId="urn:microsoft.com/office/officeart/2008/layout/LinedList"/>
    <dgm:cxn modelId="{F964DD53-1244-46F9-A646-EFE083A26021}" type="presParOf" srcId="{DD531EB2-5242-4EAF-A88B-94BA93511E6E}" destId="{81BE557D-2326-4AA9-9C03-A578C20C897B}" srcOrd="2" destOrd="0" presId="urn:microsoft.com/office/officeart/2008/layout/LinedList"/>
    <dgm:cxn modelId="{DB934A34-9DE1-4A4C-8831-00385AC3E5E5}" type="presParOf" srcId="{4ACF43D1-519E-42A2-970C-705800D064AC}" destId="{D63BC910-6F6B-43B0-9194-2A86353F8249}" srcOrd="2" destOrd="0" presId="urn:microsoft.com/office/officeart/2008/layout/LinedList"/>
    <dgm:cxn modelId="{24C52947-B0F5-44BB-96D3-74B5862F519D}" type="presParOf" srcId="{4ACF43D1-519E-42A2-970C-705800D064AC}" destId="{9215325A-BF20-4275-9D94-4BACCD189A19}" srcOrd="3" destOrd="0" presId="urn:microsoft.com/office/officeart/2008/layout/LinedList"/>
    <dgm:cxn modelId="{3E492D63-2D76-416D-AA93-479DC7DD465C}" type="presParOf" srcId="{4ACF43D1-519E-42A2-970C-705800D064AC}" destId="{1A4642B7-0AC9-4A8E-BE2D-2A37886EE451}" srcOrd="4" destOrd="0" presId="urn:microsoft.com/office/officeart/2008/layout/LinedList"/>
    <dgm:cxn modelId="{E24D2297-3A15-412F-87F3-7E34CFA840F1}" type="presParOf" srcId="{1A4642B7-0AC9-4A8E-BE2D-2A37886EE451}" destId="{8B3F856F-3351-4925-9B27-B795EF96C363}" srcOrd="0" destOrd="0" presId="urn:microsoft.com/office/officeart/2008/layout/LinedList"/>
    <dgm:cxn modelId="{15BBAA40-4E73-43F0-8BED-FC990255A6DE}" type="presParOf" srcId="{1A4642B7-0AC9-4A8E-BE2D-2A37886EE451}" destId="{4B3238CB-1091-440F-9477-7671CA736C95}" srcOrd="1" destOrd="0" presId="urn:microsoft.com/office/officeart/2008/layout/LinedList"/>
    <dgm:cxn modelId="{BBE9D419-B51D-4A10-992E-34C807A4B8B6}" type="presParOf" srcId="{1A4642B7-0AC9-4A8E-BE2D-2A37886EE451}" destId="{10A799A7-CF9A-43A2-A097-CCA25CE55135}" srcOrd="2" destOrd="0" presId="urn:microsoft.com/office/officeart/2008/layout/LinedList"/>
    <dgm:cxn modelId="{46A706A7-F240-4F75-AF24-4C09CCB5B978}" type="presParOf" srcId="{4ACF43D1-519E-42A2-970C-705800D064AC}" destId="{A939D5D9-EC7B-46FD-8260-8940D1332843}" srcOrd="5" destOrd="0" presId="urn:microsoft.com/office/officeart/2008/layout/LinedList"/>
    <dgm:cxn modelId="{A7587543-C7A2-4E41-92CD-1DF72F60ABFB}" type="presParOf" srcId="{4ACF43D1-519E-42A2-970C-705800D064AC}" destId="{21CFB993-FEE8-4BE2-911E-106B856D1850}" srcOrd="6" destOrd="0" presId="urn:microsoft.com/office/officeart/2008/layout/LinedList"/>
    <dgm:cxn modelId="{CBC2D087-FB3B-45B0-A48F-2D5A5BA4874A}" type="presParOf" srcId="{4ACF43D1-519E-42A2-970C-705800D064AC}" destId="{05CEC848-FCB3-4D1E-A1DF-6E71D9DEB0B0}" srcOrd="7" destOrd="0" presId="urn:microsoft.com/office/officeart/2008/layout/LinedList"/>
    <dgm:cxn modelId="{F6CF7E55-E608-4120-8C1A-D9DAFA1E2D1C}" type="presParOf" srcId="{05CEC848-FCB3-4D1E-A1DF-6E71D9DEB0B0}" destId="{A6006655-95FD-42AC-8A56-9A58896A17B6}" srcOrd="0" destOrd="0" presId="urn:microsoft.com/office/officeart/2008/layout/LinedList"/>
    <dgm:cxn modelId="{E6B108A8-44F8-475C-9AC8-E2D12F4A4848}" type="presParOf" srcId="{05CEC848-FCB3-4D1E-A1DF-6E71D9DEB0B0}" destId="{5D888794-C19A-4E5D-A421-78CF7DFB91B0}" srcOrd="1" destOrd="0" presId="urn:microsoft.com/office/officeart/2008/layout/LinedList"/>
    <dgm:cxn modelId="{12C0B637-776C-48AF-95CF-B5D80C66EF86}" type="presParOf" srcId="{05CEC848-FCB3-4D1E-A1DF-6E71D9DEB0B0}" destId="{383B49BF-21E0-4E36-B703-E1C239BD4D36}" srcOrd="2" destOrd="0" presId="urn:microsoft.com/office/officeart/2008/layout/LinedList"/>
    <dgm:cxn modelId="{4A09FF31-7416-404A-A1FE-22DC856D14C7}" type="presParOf" srcId="{4ACF43D1-519E-42A2-970C-705800D064AC}" destId="{1BF66F55-8A57-4663-89AC-A83A2EE928BB}" srcOrd="8" destOrd="0" presId="urn:microsoft.com/office/officeart/2008/layout/LinedList"/>
    <dgm:cxn modelId="{E6DD2D72-8846-45F5-BC31-0645FF85647F}" type="presParOf" srcId="{4ACF43D1-519E-42A2-970C-705800D064AC}" destId="{022E10F6-98F4-46EE-953B-E3AFA294DA88}" srcOrd="9" destOrd="0" presId="urn:microsoft.com/office/officeart/2008/layout/LinedList"/>
    <dgm:cxn modelId="{C284CFEF-10DD-4BCD-A229-546331EC9BC8}" type="presParOf" srcId="{4ACF43D1-519E-42A2-970C-705800D064AC}" destId="{99E0DDBB-3F40-4680-A5ED-96DEE28EDF46}" srcOrd="10" destOrd="0" presId="urn:microsoft.com/office/officeart/2008/layout/LinedList"/>
    <dgm:cxn modelId="{8AB8CC91-5534-45C6-93E5-07349140734A}" type="presParOf" srcId="{99E0DDBB-3F40-4680-A5ED-96DEE28EDF46}" destId="{A4A49CE4-3E2E-41BD-B453-079E186120AF}" srcOrd="0" destOrd="0" presId="urn:microsoft.com/office/officeart/2008/layout/LinedList"/>
    <dgm:cxn modelId="{587B82E8-F8AE-4270-897F-6B7528E14E87}" type="presParOf" srcId="{99E0DDBB-3F40-4680-A5ED-96DEE28EDF46}" destId="{C76CC607-D554-4D7B-93B0-CA8E8ABB4FE6}" srcOrd="1" destOrd="0" presId="urn:microsoft.com/office/officeart/2008/layout/LinedList"/>
    <dgm:cxn modelId="{86FDE29D-B084-43D6-A9C6-134DA25DDFCE}" type="presParOf" srcId="{99E0DDBB-3F40-4680-A5ED-96DEE28EDF46}" destId="{E972B966-DDC0-4890-967F-0290054FD131}" srcOrd="2" destOrd="0" presId="urn:microsoft.com/office/officeart/2008/layout/LinedList"/>
    <dgm:cxn modelId="{1A2A0FA8-F74C-479B-9A18-1C97EAD7D611}" type="presParOf" srcId="{4ACF43D1-519E-42A2-970C-705800D064AC}" destId="{010EF0AE-5366-4C22-A795-A3C4652C9DBA}" srcOrd="11" destOrd="0" presId="urn:microsoft.com/office/officeart/2008/layout/LinedList"/>
    <dgm:cxn modelId="{FD586C0D-F972-429C-83B4-C4043C81891F}" type="presParOf" srcId="{4ACF43D1-519E-42A2-970C-705800D064AC}" destId="{C382FA78-E2F9-42B4-8787-4ADBB216A532}" srcOrd="12" destOrd="0" presId="urn:microsoft.com/office/officeart/2008/layout/LinedList"/>
    <dgm:cxn modelId="{73A6053E-3A88-4CA3-85CE-96F7C31CA5D1}" type="presParOf" srcId="{4ACF43D1-519E-42A2-970C-705800D064AC}" destId="{7BA64132-4267-4D3A-81D6-9CD6FB86070A}" srcOrd="13" destOrd="0" presId="urn:microsoft.com/office/officeart/2008/layout/LinedList"/>
    <dgm:cxn modelId="{30C5A4EE-355F-429D-8DB6-DB7C47E8D90F}" type="presParOf" srcId="{7BA64132-4267-4D3A-81D6-9CD6FB86070A}" destId="{03046A6D-65DC-43E3-B4C2-5420BD7B338A}" srcOrd="0" destOrd="0" presId="urn:microsoft.com/office/officeart/2008/layout/LinedList"/>
    <dgm:cxn modelId="{1208C299-B373-42D6-998C-D2CBFB9402EE}" type="presParOf" srcId="{7BA64132-4267-4D3A-81D6-9CD6FB86070A}" destId="{A76916DD-E413-4DD3-A343-6F4C1E48483E}" srcOrd="1" destOrd="0" presId="urn:microsoft.com/office/officeart/2008/layout/LinedList"/>
    <dgm:cxn modelId="{A135E24E-3224-476E-A8A1-EF24A56AA282}" type="presParOf" srcId="{7BA64132-4267-4D3A-81D6-9CD6FB86070A}" destId="{2C234FBD-82B8-44FC-AC2A-64019E58DA69}" srcOrd="2" destOrd="0" presId="urn:microsoft.com/office/officeart/2008/layout/LinedList"/>
    <dgm:cxn modelId="{F8B3F52B-378B-4339-AC70-7F2D435D949F}" type="presParOf" srcId="{4ACF43D1-519E-42A2-970C-705800D064AC}" destId="{2A6E81B7-0383-4993-AA7D-B003A9A8B068}" srcOrd="14" destOrd="0" presId="urn:microsoft.com/office/officeart/2008/layout/LinedList"/>
    <dgm:cxn modelId="{4A53728F-8868-4EB7-A14C-6AA81B722F4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0000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1A4362B6-21E8-4534-9913-C10E4FE34F6B}">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A98F6E0E-44E5-435A-A59E-E4E7202F3DDB}" type="parTrans" cxnId="{284E2638-2B75-4EBD-8744-317B36D9C41E}">
      <dgm:prSet/>
      <dgm:spPr/>
    </dgm:pt>
    <dgm:pt modelId="{CC5DA75A-A09E-4282-9B48-31B5606CAC41}" type="sibTrans" cxnId="{284E2638-2B75-4EBD-8744-317B36D9C41E}">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CB3EF21C-6B0C-4090-88D6-623EC3AFEBB2}" type="pres">
      <dgm:prSet presAssocID="{1A4362B6-21E8-4534-9913-C10E4FE34F6B}" presName="vertSpace2a" presStyleCnt="0"/>
      <dgm:spPr/>
    </dgm:pt>
    <dgm:pt modelId="{813F620F-4494-4E65-B952-99DAB63C2CCD}" type="pres">
      <dgm:prSet presAssocID="{1A4362B6-21E8-4534-9913-C10E4FE34F6B}" presName="horz2" presStyleCnt="0"/>
      <dgm:spPr/>
    </dgm:pt>
    <dgm:pt modelId="{CF999A78-555E-422F-9A76-835F1813E060}" type="pres">
      <dgm:prSet presAssocID="{1A4362B6-21E8-4534-9913-C10E4FE34F6B}" presName="horzSpace2" presStyleCnt="0"/>
      <dgm:spPr/>
    </dgm:pt>
    <dgm:pt modelId="{BF3E23ED-F02A-4F13-A359-30C29FE82361}" type="pres">
      <dgm:prSet presAssocID="{1A4362B6-21E8-4534-9913-C10E4FE34F6B}" presName="tx2" presStyleLbl="revTx" presStyleIdx="1" presStyleCnt="6"/>
      <dgm:spPr/>
    </dgm:pt>
    <dgm:pt modelId="{D84316C4-350E-4F4E-901E-45B4CC0D786C}" type="pres">
      <dgm:prSet presAssocID="{1A4362B6-21E8-4534-9913-C10E4FE34F6B}" presName="vert2" presStyleCnt="0"/>
      <dgm:spPr/>
    </dgm:pt>
    <dgm:pt modelId="{7D5B3FA0-B14A-4C65-8183-8507F7D78396}" type="pres">
      <dgm:prSet presAssocID="{1A4362B6-21E8-4534-9913-C10E4FE34F6B}" presName="thinLine2b" presStyleLbl="callout" presStyleIdx="0" presStyleCnt="5"/>
      <dgm:spPr/>
    </dgm:pt>
    <dgm:pt modelId="{D2A597FB-3A26-4944-BCE1-86256B500233}" type="pres">
      <dgm:prSet presAssocID="{1A4362B6-21E8-4534-9913-C10E4FE34F6B}"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C6A80109-3A08-4BBD-AA70-2B7A27C1013B}" type="presOf" srcId="{0C8E47B1-1635-41C5-9AB7-D709F441020D}" destId="{5D888794-C19A-4E5D-A421-78CF7DFB91B0}"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2EE67D1B-39D9-4A22-9B98-C12B0544E879}" type="presOf" srcId="{EA7F9208-24D8-4563-A2ED-FBFBC5F86B00}" destId="{53AAE56C-73FE-45F9-B35E-39C2CC304544}" srcOrd="0" destOrd="0" presId="urn:microsoft.com/office/officeart/2008/layout/LinedList"/>
    <dgm:cxn modelId="{284E2638-2B75-4EBD-8744-317B36D9C41E}" srcId="{EA7F9208-24D8-4563-A2ED-FBFBC5F86B00}" destId="{1A4362B6-21E8-4534-9913-C10E4FE34F6B}" srcOrd="0" destOrd="0" parTransId="{A98F6E0E-44E5-435A-A59E-E4E7202F3DDB}" sibTransId="{CC5DA75A-A09E-4282-9B48-31B5606CAC41}"/>
    <dgm:cxn modelId="{27DDE288-D108-4D74-920D-E3CDC704FD94}" type="presOf" srcId="{73861B20-7C04-48AE-8AAE-9D8749986E91}" destId="{C76CC607-D554-4D7B-93B0-CA8E8ABB4FE6}" srcOrd="0" destOrd="0" presId="urn:microsoft.com/office/officeart/2008/layout/LinedList"/>
    <dgm:cxn modelId="{E60FBDA8-D6AF-4054-B55B-6F10185062C5}"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D1944FCD-019A-4BF3-8FB5-29A823C17150}" type="presOf" srcId="{1A4362B6-21E8-4534-9913-C10E4FE34F6B}" destId="{BF3E23ED-F02A-4F13-A359-30C29FE82361}" srcOrd="0" destOrd="0" presId="urn:microsoft.com/office/officeart/2008/layout/LinedList"/>
    <dgm:cxn modelId="{EA491DCF-9E78-427A-B0CF-BA2A3C86CD81}" type="presOf" srcId="{51AF750E-5C6E-4ED4-B5D1-548C36A0473E}" destId="{4B3238CB-1091-440F-9477-7671CA736C95}"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D05DEBEA-5295-42C2-81D2-2A9EF34A9348}" type="presOf" srcId="{170E935B-632B-4424-9BFB-F1C5A9D014B6}" destId="{C66396E0-32BA-46BE-B28A-A2673D61FB1A}"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2D518904-BE0B-4A89-B822-B629FEBD0B33}" type="presParOf" srcId="{C66396E0-32BA-46BE-B28A-A2673D61FB1A}" destId="{2C4D144F-C0A0-4BA0-BB79-D8AAD2113945}" srcOrd="0" destOrd="0" presId="urn:microsoft.com/office/officeart/2008/layout/LinedList"/>
    <dgm:cxn modelId="{E6A7ADD5-B0E5-4B46-B841-9A6E79D978B1}" type="presParOf" srcId="{C66396E0-32BA-46BE-B28A-A2673D61FB1A}" destId="{6DFABC9D-811D-4F5E-821D-F8D42D844B4B}" srcOrd="1" destOrd="0" presId="urn:microsoft.com/office/officeart/2008/layout/LinedList"/>
    <dgm:cxn modelId="{93D7F2A3-8B8E-4F03-9542-196F54253ED6}" type="presParOf" srcId="{6DFABC9D-811D-4F5E-821D-F8D42D844B4B}" destId="{53AAE56C-73FE-45F9-B35E-39C2CC304544}" srcOrd="0" destOrd="0" presId="urn:microsoft.com/office/officeart/2008/layout/LinedList"/>
    <dgm:cxn modelId="{7AC706D7-DE28-40EA-90AB-58D20289AA5B}" type="presParOf" srcId="{6DFABC9D-811D-4F5E-821D-F8D42D844B4B}" destId="{4ACF43D1-519E-42A2-970C-705800D064AC}" srcOrd="1" destOrd="0" presId="urn:microsoft.com/office/officeart/2008/layout/LinedList"/>
    <dgm:cxn modelId="{A7380643-536E-4219-93B1-3B7764A01B1A}" type="presParOf" srcId="{4ACF43D1-519E-42A2-970C-705800D064AC}" destId="{CB3EF21C-6B0C-4090-88D6-623EC3AFEBB2}" srcOrd="0" destOrd="0" presId="urn:microsoft.com/office/officeart/2008/layout/LinedList"/>
    <dgm:cxn modelId="{5436E671-E78A-4AA1-AD9A-ED4CD1B7EF17}" type="presParOf" srcId="{4ACF43D1-519E-42A2-970C-705800D064AC}" destId="{813F620F-4494-4E65-B952-99DAB63C2CCD}" srcOrd="1" destOrd="0" presId="urn:microsoft.com/office/officeart/2008/layout/LinedList"/>
    <dgm:cxn modelId="{9DAF402E-1FFD-4E56-9C70-46DC61D57961}" type="presParOf" srcId="{813F620F-4494-4E65-B952-99DAB63C2CCD}" destId="{CF999A78-555E-422F-9A76-835F1813E060}" srcOrd="0" destOrd="0" presId="urn:microsoft.com/office/officeart/2008/layout/LinedList"/>
    <dgm:cxn modelId="{274D6744-702B-4C72-89D4-35FA5055A7EB}" type="presParOf" srcId="{813F620F-4494-4E65-B952-99DAB63C2CCD}" destId="{BF3E23ED-F02A-4F13-A359-30C29FE82361}" srcOrd="1" destOrd="0" presId="urn:microsoft.com/office/officeart/2008/layout/LinedList"/>
    <dgm:cxn modelId="{3841676D-A043-4A98-ACD9-AE6587EA4457}" type="presParOf" srcId="{813F620F-4494-4E65-B952-99DAB63C2CCD}" destId="{D84316C4-350E-4F4E-901E-45B4CC0D786C}" srcOrd="2" destOrd="0" presId="urn:microsoft.com/office/officeart/2008/layout/LinedList"/>
    <dgm:cxn modelId="{00A12A3F-D073-4012-9F67-C3DD1733AC3D}" type="presParOf" srcId="{4ACF43D1-519E-42A2-970C-705800D064AC}" destId="{7D5B3FA0-B14A-4C65-8183-8507F7D78396}" srcOrd="2" destOrd="0" presId="urn:microsoft.com/office/officeart/2008/layout/LinedList"/>
    <dgm:cxn modelId="{B551F080-8073-45D1-86CA-C1D9886CF8CD}" type="presParOf" srcId="{4ACF43D1-519E-42A2-970C-705800D064AC}" destId="{D2A597FB-3A26-4944-BCE1-86256B500233}" srcOrd="3" destOrd="0" presId="urn:microsoft.com/office/officeart/2008/layout/LinedList"/>
    <dgm:cxn modelId="{551B3C93-F646-4A7F-AC5E-7816570097DA}" type="presParOf" srcId="{4ACF43D1-519E-42A2-970C-705800D064AC}" destId="{1A4642B7-0AC9-4A8E-BE2D-2A37886EE451}" srcOrd="4" destOrd="0" presId="urn:microsoft.com/office/officeart/2008/layout/LinedList"/>
    <dgm:cxn modelId="{175903E8-15AE-4371-B3A1-CB2BEB0CBB90}" type="presParOf" srcId="{1A4642B7-0AC9-4A8E-BE2D-2A37886EE451}" destId="{8B3F856F-3351-4925-9B27-B795EF96C363}" srcOrd="0" destOrd="0" presId="urn:microsoft.com/office/officeart/2008/layout/LinedList"/>
    <dgm:cxn modelId="{02F63D5A-4AFB-4655-82AA-ABB5B92C3421}" type="presParOf" srcId="{1A4642B7-0AC9-4A8E-BE2D-2A37886EE451}" destId="{4B3238CB-1091-440F-9477-7671CA736C95}" srcOrd="1" destOrd="0" presId="urn:microsoft.com/office/officeart/2008/layout/LinedList"/>
    <dgm:cxn modelId="{5DCF6E09-9BB8-4DDB-AA8E-838A429A4E57}" type="presParOf" srcId="{1A4642B7-0AC9-4A8E-BE2D-2A37886EE451}" destId="{10A799A7-CF9A-43A2-A097-CCA25CE55135}" srcOrd="2" destOrd="0" presId="urn:microsoft.com/office/officeart/2008/layout/LinedList"/>
    <dgm:cxn modelId="{6384343E-0EED-4792-A397-D98EABFA3711}" type="presParOf" srcId="{4ACF43D1-519E-42A2-970C-705800D064AC}" destId="{A939D5D9-EC7B-46FD-8260-8940D1332843}" srcOrd="5" destOrd="0" presId="urn:microsoft.com/office/officeart/2008/layout/LinedList"/>
    <dgm:cxn modelId="{E26621D5-6E06-4A2A-AAD9-05FC04FF1A7B}" type="presParOf" srcId="{4ACF43D1-519E-42A2-970C-705800D064AC}" destId="{21CFB993-FEE8-4BE2-911E-106B856D1850}" srcOrd="6" destOrd="0" presId="urn:microsoft.com/office/officeart/2008/layout/LinedList"/>
    <dgm:cxn modelId="{6D419A58-4F78-4654-A1E0-42C1036B5B35}" type="presParOf" srcId="{4ACF43D1-519E-42A2-970C-705800D064AC}" destId="{05CEC848-FCB3-4D1E-A1DF-6E71D9DEB0B0}" srcOrd="7" destOrd="0" presId="urn:microsoft.com/office/officeart/2008/layout/LinedList"/>
    <dgm:cxn modelId="{89E6536C-F4F2-41A1-885D-BEB8E56C89CB}" type="presParOf" srcId="{05CEC848-FCB3-4D1E-A1DF-6E71D9DEB0B0}" destId="{A6006655-95FD-42AC-8A56-9A58896A17B6}" srcOrd="0" destOrd="0" presId="urn:microsoft.com/office/officeart/2008/layout/LinedList"/>
    <dgm:cxn modelId="{DCC261DF-08D2-49EA-87E7-B96665554242}" type="presParOf" srcId="{05CEC848-FCB3-4D1E-A1DF-6E71D9DEB0B0}" destId="{5D888794-C19A-4E5D-A421-78CF7DFB91B0}" srcOrd="1" destOrd="0" presId="urn:microsoft.com/office/officeart/2008/layout/LinedList"/>
    <dgm:cxn modelId="{939A1EE2-1D4A-4871-AD4D-4170E5C60672}" type="presParOf" srcId="{05CEC848-FCB3-4D1E-A1DF-6E71D9DEB0B0}" destId="{383B49BF-21E0-4E36-B703-E1C239BD4D36}" srcOrd="2" destOrd="0" presId="urn:microsoft.com/office/officeart/2008/layout/LinedList"/>
    <dgm:cxn modelId="{363AF5FB-EBF0-42AA-9DD1-AF47B5DDFC96}" type="presParOf" srcId="{4ACF43D1-519E-42A2-970C-705800D064AC}" destId="{1BF66F55-8A57-4663-89AC-A83A2EE928BB}" srcOrd="8" destOrd="0" presId="urn:microsoft.com/office/officeart/2008/layout/LinedList"/>
    <dgm:cxn modelId="{C07E61D6-7777-4947-8C77-ACECCE484A0B}" type="presParOf" srcId="{4ACF43D1-519E-42A2-970C-705800D064AC}" destId="{022E10F6-98F4-46EE-953B-E3AFA294DA88}" srcOrd="9" destOrd="0" presId="urn:microsoft.com/office/officeart/2008/layout/LinedList"/>
    <dgm:cxn modelId="{CA73B5C5-F252-43DC-BA9A-CEB97837E0B8}" type="presParOf" srcId="{4ACF43D1-519E-42A2-970C-705800D064AC}" destId="{99E0DDBB-3F40-4680-A5ED-96DEE28EDF46}" srcOrd="10" destOrd="0" presId="urn:microsoft.com/office/officeart/2008/layout/LinedList"/>
    <dgm:cxn modelId="{D42EA4F4-7A7A-4FA6-B82E-04B1B1EA4084}" type="presParOf" srcId="{99E0DDBB-3F40-4680-A5ED-96DEE28EDF46}" destId="{A4A49CE4-3E2E-41BD-B453-079E186120AF}" srcOrd="0" destOrd="0" presId="urn:microsoft.com/office/officeart/2008/layout/LinedList"/>
    <dgm:cxn modelId="{44E507C0-4101-44F8-988E-78CC8C245407}" type="presParOf" srcId="{99E0DDBB-3F40-4680-A5ED-96DEE28EDF46}" destId="{C76CC607-D554-4D7B-93B0-CA8E8ABB4FE6}" srcOrd="1" destOrd="0" presId="urn:microsoft.com/office/officeart/2008/layout/LinedList"/>
    <dgm:cxn modelId="{18D96827-4858-46E3-A849-7B9CBB958806}" type="presParOf" srcId="{99E0DDBB-3F40-4680-A5ED-96DEE28EDF46}" destId="{E972B966-DDC0-4890-967F-0290054FD131}" srcOrd="2" destOrd="0" presId="urn:microsoft.com/office/officeart/2008/layout/LinedList"/>
    <dgm:cxn modelId="{CB909BB5-2379-4010-9F00-5937B88391E8}" type="presParOf" srcId="{4ACF43D1-519E-42A2-970C-705800D064AC}" destId="{010EF0AE-5366-4C22-A795-A3C4652C9DBA}" srcOrd="11" destOrd="0" presId="urn:microsoft.com/office/officeart/2008/layout/LinedList"/>
    <dgm:cxn modelId="{EA1E52E0-E2B1-4F68-9769-9F7C9BF31D33}" type="presParOf" srcId="{4ACF43D1-519E-42A2-970C-705800D064AC}" destId="{C382FA78-E2F9-42B4-8787-4ADBB216A532}" srcOrd="12" destOrd="0" presId="urn:microsoft.com/office/officeart/2008/layout/LinedList"/>
    <dgm:cxn modelId="{0C60FF3E-4AD3-4362-A130-69B9E4AEA33A}" type="presParOf" srcId="{4ACF43D1-519E-42A2-970C-705800D064AC}" destId="{7BA64132-4267-4D3A-81D6-9CD6FB86070A}" srcOrd="13" destOrd="0" presId="urn:microsoft.com/office/officeart/2008/layout/LinedList"/>
    <dgm:cxn modelId="{02D5E7AE-5783-406C-8388-3FA1703A9107}" type="presParOf" srcId="{7BA64132-4267-4D3A-81D6-9CD6FB86070A}" destId="{03046A6D-65DC-43E3-B4C2-5420BD7B338A}" srcOrd="0" destOrd="0" presId="urn:microsoft.com/office/officeart/2008/layout/LinedList"/>
    <dgm:cxn modelId="{A1434E32-06C0-4143-816C-B53048C20433}" type="presParOf" srcId="{7BA64132-4267-4D3A-81D6-9CD6FB86070A}" destId="{A76916DD-E413-4DD3-A343-6F4C1E48483E}" srcOrd="1" destOrd="0" presId="urn:microsoft.com/office/officeart/2008/layout/LinedList"/>
    <dgm:cxn modelId="{B276C085-F9C1-427D-9F86-16559975AFE4}" type="presParOf" srcId="{7BA64132-4267-4D3A-81D6-9CD6FB86070A}" destId="{2C234FBD-82B8-44FC-AC2A-64019E58DA69}" srcOrd="2" destOrd="0" presId="urn:microsoft.com/office/officeart/2008/layout/LinedList"/>
    <dgm:cxn modelId="{D73A6C89-516C-497F-B387-9FBF893904A2}" type="presParOf" srcId="{4ACF43D1-519E-42A2-970C-705800D064AC}" destId="{2A6E81B7-0383-4993-AA7D-B003A9A8B068}" srcOrd="14" destOrd="0" presId="urn:microsoft.com/office/officeart/2008/layout/LinedList"/>
    <dgm:cxn modelId="{9CF2B369-AB67-4C97-AADC-A73B6E3AC0E1}"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1">
              <a:solidFill>
                <a:srgbClr val="C00000"/>
              </a:solidFill>
              <a:effectLst/>
            </a:rPr>
            <a:t>Thuật toán tìm Max, Min</a:t>
          </a:r>
          <a:endParaRPr lang="en-US" sz="1300" b="1" dirty="0">
            <a:solidFill>
              <a:srgbClr val="C0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91D69E00-BD0B-40A0-BB20-721F45BF486B}">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3E6B2F21-877F-4B70-A9BF-E7F73B0F9FF7}" type="parTrans" cxnId="{67C79236-A346-46DD-BBAF-BB2364648535}">
      <dgm:prSet/>
      <dgm:spPr/>
    </dgm:pt>
    <dgm:pt modelId="{3511260B-5FE1-4AB9-8B3A-FBB98D92F924}" type="sibTrans" cxnId="{67C79236-A346-46DD-BBAF-BB2364648535}">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3C56FDD7-9BB8-4980-B357-88602A928DAC}" type="pres">
      <dgm:prSet presAssocID="{91D69E00-BD0B-40A0-BB20-721F45BF486B}" presName="vertSpace2a" presStyleCnt="0"/>
      <dgm:spPr/>
    </dgm:pt>
    <dgm:pt modelId="{C19E0559-3683-4074-AAF7-D24B30E461F5}" type="pres">
      <dgm:prSet presAssocID="{91D69E00-BD0B-40A0-BB20-721F45BF486B}" presName="horz2" presStyleCnt="0"/>
      <dgm:spPr/>
    </dgm:pt>
    <dgm:pt modelId="{7E31F21B-6B24-45B7-B91E-626584E2B714}" type="pres">
      <dgm:prSet presAssocID="{91D69E00-BD0B-40A0-BB20-721F45BF486B}" presName="horzSpace2" presStyleCnt="0"/>
      <dgm:spPr/>
    </dgm:pt>
    <dgm:pt modelId="{D50C91D9-4D6E-4BD4-B3C7-652089EB0933}" type="pres">
      <dgm:prSet presAssocID="{91D69E00-BD0B-40A0-BB20-721F45BF486B}" presName="tx2" presStyleLbl="revTx" presStyleIdx="1" presStyleCnt="6"/>
      <dgm:spPr/>
    </dgm:pt>
    <dgm:pt modelId="{7853EAE9-64F3-410A-94E0-F711C71F5378}" type="pres">
      <dgm:prSet presAssocID="{91D69E00-BD0B-40A0-BB20-721F45BF486B}" presName="vert2" presStyleCnt="0"/>
      <dgm:spPr/>
    </dgm:pt>
    <dgm:pt modelId="{1D998504-819D-4B0A-9540-9AA67C9959CA}" type="pres">
      <dgm:prSet presAssocID="{91D69E00-BD0B-40A0-BB20-721F45BF486B}" presName="thinLine2b" presStyleLbl="callout" presStyleIdx="0" presStyleCnt="5"/>
      <dgm:spPr/>
    </dgm:pt>
    <dgm:pt modelId="{3DDB8976-3EC8-4010-A197-38B1D8E30540}" type="pres">
      <dgm:prSet presAssocID="{91D69E00-BD0B-40A0-BB20-721F45BF486B}"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26344004-7E07-4087-8354-909AE281B6DA}" type="presOf" srcId="{170E935B-632B-4424-9BFB-F1C5A9D014B6}" destId="{C66396E0-32BA-46BE-B28A-A2673D61FB1A}" srcOrd="0" destOrd="0" presId="urn:microsoft.com/office/officeart/2008/layout/LinedList"/>
    <dgm:cxn modelId="{EEE2A313-20C0-4DE5-A960-BB00E2135CE1}"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0264912E-4F68-442F-A64D-1CA44E81C91D}" type="presOf" srcId="{FDBCFCB2-B927-49A1-B311-3B0BD5C76146}" destId="{61A7917F-8AF6-4CFB-9ED1-055E98C7172C}" srcOrd="0" destOrd="0" presId="urn:microsoft.com/office/officeart/2008/layout/LinedList"/>
    <dgm:cxn modelId="{67C79236-A346-46DD-BBAF-BB2364648535}" srcId="{EA7F9208-24D8-4563-A2ED-FBFBC5F86B00}" destId="{91D69E00-BD0B-40A0-BB20-721F45BF486B}" srcOrd="0" destOrd="0" parTransId="{3E6B2F21-877F-4B70-A9BF-E7F73B0F9FF7}" sibTransId="{3511260B-5FE1-4AB9-8B3A-FBB98D92F924}"/>
    <dgm:cxn modelId="{08C5FF4A-8A3C-49B7-A3C6-665469C9005B}" type="presOf" srcId="{91D69E00-BD0B-40A0-BB20-721F45BF486B}" destId="{D50C91D9-4D6E-4BD4-B3C7-652089EB0933}" srcOrd="0" destOrd="0" presId="urn:microsoft.com/office/officeart/2008/layout/LinedList"/>
    <dgm:cxn modelId="{D7285056-D324-437D-94B6-5AB57D980517}" type="presOf" srcId="{7A5D36D5-D8D3-48FC-AFC1-BAC329C1B093}" destId="{6340190E-7E93-47B2-A934-C23DF765BC1B}"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3A303EAF-3433-4D6C-8BCA-D720013E9474}"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D4CEA9D3-3DB3-4EA6-8CDA-522EBFEC925E}" type="presOf" srcId="{8D2E37AA-43EA-4706-A43B-E857AB83B2FF}" destId="{B7BE5FCE-BD77-44B7-A283-553FC6E905E0}"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22BE70D5-A73C-451E-A5B3-EBF27F7FA2F8}" type="presParOf" srcId="{C66396E0-32BA-46BE-B28A-A2673D61FB1A}" destId="{2C4D144F-C0A0-4BA0-BB79-D8AAD2113945}" srcOrd="0" destOrd="0" presId="urn:microsoft.com/office/officeart/2008/layout/LinedList"/>
    <dgm:cxn modelId="{D7F7D519-F6A4-4E3A-87BF-648D49035041}" type="presParOf" srcId="{C66396E0-32BA-46BE-B28A-A2673D61FB1A}" destId="{6DFABC9D-811D-4F5E-821D-F8D42D844B4B}" srcOrd="1" destOrd="0" presId="urn:microsoft.com/office/officeart/2008/layout/LinedList"/>
    <dgm:cxn modelId="{316F5ED9-995B-4E56-BAD4-90B36417421F}" type="presParOf" srcId="{6DFABC9D-811D-4F5E-821D-F8D42D844B4B}" destId="{53AAE56C-73FE-45F9-B35E-39C2CC304544}" srcOrd="0" destOrd="0" presId="urn:microsoft.com/office/officeart/2008/layout/LinedList"/>
    <dgm:cxn modelId="{3CF288C3-FED1-41FC-8988-767FF18D4E9A}" type="presParOf" srcId="{6DFABC9D-811D-4F5E-821D-F8D42D844B4B}" destId="{4ACF43D1-519E-42A2-970C-705800D064AC}" srcOrd="1" destOrd="0" presId="urn:microsoft.com/office/officeart/2008/layout/LinedList"/>
    <dgm:cxn modelId="{973BB43D-AA1B-413D-ACF2-6A1E5D9795BB}" type="presParOf" srcId="{4ACF43D1-519E-42A2-970C-705800D064AC}" destId="{3C56FDD7-9BB8-4980-B357-88602A928DAC}" srcOrd="0" destOrd="0" presId="urn:microsoft.com/office/officeart/2008/layout/LinedList"/>
    <dgm:cxn modelId="{DEB40C6D-6FF3-4213-AF09-119DC87D5241}" type="presParOf" srcId="{4ACF43D1-519E-42A2-970C-705800D064AC}" destId="{C19E0559-3683-4074-AAF7-D24B30E461F5}" srcOrd="1" destOrd="0" presId="urn:microsoft.com/office/officeart/2008/layout/LinedList"/>
    <dgm:cxn modelId="{8348C640-782F-4BA3-817A-B7688F764E01}" type="presParOf" srcId="{C19E0559-3683-4074-AAF7-D24B30E461F5}" destId="{7E31F21B-6B24-45B7-B91E-626584E2B714}" srcOrd="0" destOrd="0" presId="urn:microsoft.com/office/officeart/2008/layout/LinedList"/>
    <dgm:cxn modelId="{3B67ECA2-B55C-47A6-8410-9F0E6C66AD52}" type="presParOf" srcId="{C19E0559-3683-4074-AAF7-D24B30E461F5}" destId="{D50C91D9-4D6E-4BD4-B3C7-652089EB0933}" srcOrd="1" destOrd="0" presId="urn:microsoft.com/office/officeart/2008/layout/LinedList"/>
    <dgm:cxn modelId="{09DC7704-1C92-450F-B579-0D2C6B42D93C}" type="presParOf" srcId="{C19E0559-3683-4074-AAF7-D24B30E461F5}" destId="{7853EAE9-64F3-410A-94E0-F711C71F5378}" srcOrd="2" destOrd="0" presId="urn:microsoft.com/office/officeart/2008/layout/LinedList"/>
    <dgm:cxn modelId="{D13674F8-7494-4E78-A4A4-202B0C830F28}" type="presParOf" srcId="{4ACF43D1-519E-42A2-970C-705800D064AC}" destId="{1D998504-819D-4B0A-9540-9AA67C9959CA}" srcOrd="2" destOrd="0" presId="urn:microsoft.com/office/officeart/2008/layout/LinedList"/>
    <dgm:cxn modelId="{C68CCD97-F8FD-4BEC-9A2B-1764DC8CE16B}" type="presParOf" srcId="{4ACF43D1-519E-42A2-970C-705800D064AC}" destId="{3DDB8976-3EC8-4010-A197-38B1D8E30540}" srcOrd="3" destOrd="0" presId="urn:microsoft.com/office/officeart/2008/layout/LinedList"/>
    <dgm:cxn modelId="{9C6B8199-A995-425C-8E68-22D0719B347C}" type="presParOf" srcId="{4ACF43D1-519E-42A2-970C-705800D064AC}" destId="{F1FE4510-4C53-4C80-87DE-18A929E64912}" srcOrd="4" destOrd="0" presId="urn:microsoft.com/office/officeart/2008/layout/LinedList"/>
    <dgm:cxn modelId="{3C2A050F-1286-4610-A2F1-E838E30CB8F3}" type="presParOf" srcId="{F1FE4510-4C53-4C80-87DE-18A929E64912}" destId="{31D856BA-5E94-4422-A9C7-9D94CFB179FF}" srcOrd="0" destOrd="0" presId="urn:microsoft.com/office/officeart/2008/layout/LinedList"/>
    <dgm:cxn modelId="{3BA5D8FC-A09C-4362-B242-DE7C9054EE3C}" type="presParOf" srcId="{F1FE4510-4C53-4C80-87DE-18A929E64912}" destId="{B7BE5FCE-BD77-44B7-A283-553FC6E905E0}" srcOrd="1" destOrd="0" presId="urn:microsoft.com/office/officeart/2008/layout/LinedList"/>
    <dgm:cxn modelId="{0AF37E46-545D-4032-93CD-1D62CB95EF20}" type="presParOf" srcId="{F1FE4510-4C53-4C80-87DE-18A929E64912}" destId="{8490C88D-A0E2-4CB5-996B-C6AC5C121D30}" srcOrd="2" destOrd="0" presId="urn:microsoft.com/office/officeart/2008/layout/LinedList"/>
    <dgm:cxn modelId="{7BE0CF2E-90CB-4910-9D67-160EB10CCF48}" type="presParOf" srcId="{4ACF43D1-519E-42A2-970C-705800D064AC}" destId="{6638D2F4-625F-43AF-85F6-810076EB5B75}" srcOrd="5" destOrd="0" presId="urn:microsoft.com/office/officeart/2008/layout/LinedList"/>
    <dgm:cxn modelId="{8A71868D-47B4-4F41-BD32-E377C5744CC9}" type="presParOf" srcId="{4ACF43D1-519E-42A2-970C-705800D064AC}" destId="{E9CBB86C-FDF8-44F4-90FB-A54E5C7B01EF}" srcOrd="6" destOrd="0" presId="urn:microsoft.com/office/officeart/2008/layout/LinedList"/>
    <dgm:cxn modelId="{19C705ED-42C8-4C7A-984F-00ACB58FC6DB}" type="presParOf" srcId="{4ACF43D1-519E-42A2-970C-705800D064AC}" destId="{1C1E5213-51BF-4DFA-AB6D-CED7DF7A6D68}" srcOrd="7" destOrd="0" presId="urn:microsoft.com/office/officeart/2008/layout/LinedList"/>
    <dgm:cxn modelId="{1103FAA8-D396-491F-90ED-DC68A70F3954}" type="presParOf" srcId="{1C1E5213-51BF-4DFA-AB6D-CED7DF7A6D68}" destId="{A70F47D1-43D9-48B7-BFA3-2E35DD43062C}" srcOrd="0" destOrd="0" presId="urn:microsoft.com/office/officeart/2008/layout/LinedList"/>
    <dgm:cxn modelId="{3E205FCB-E78B-4D7E-AB4D-E9F45BB69658}" type="presParOf" srcId="{1C1E5213-51BF-4DFA-AB6D-CED7DF7A6D68}" destId="{6340190E-7E93-47B2-A934-C23DF765BC1B}" srcOrd="1" destOrd="0" presId="urn:microsoft.com/office/officeart/2008/layout/LinedList"/>
    <dgm:cxn modelId="{F5A899DC-4746-42F1-A309-66FB2731427B}" type="presParOf" srcId="{1C1E5213-51BF-4DFA-AB6D-CED7DF7A6D68}" destId="{7FC87270-69EC-4D34-878B-7BA593086876}" srcOrd="2" destOrd="0" presId="urn:microsoft.com/office/officeart/2008/layout/LinedList"/>
    <dgm:cxn modelId="{57BDD3E9-6EB5-45A4-AB39-74AE91EFF246}" type="presParOf" srcId="{4ACF43D1-519E-42A2-970C-705800D064AC}" destId="{4ED359BF-CCC0-4FAC-B78A-BE8FFA9CD8B4}" srcOrd="8" destOrd="0" presId="urn:microsoft.com/office/officeart/2008/layout/LinedList"/>
    <dgm:cxn modelId="{C1351DEB-3CA2-4774-8C88-F99DC157FE26}" type="presParOf" srcId="{4ACF43D1-519E-42A2-970C-705800D064AC}" destId="{E5EE0218-FBE5-4484-BBAD-6968F867CA27}" srcOrd="9" destOrd="0" presId="urn:microsoft.com/office/officeart/2008/layout/LinedList"/>
    <dgm:cxn modelId="{FA0A9735-4186-4A53-9653-AD905CF2FC6F}" type="presParOf" srcId="{4ACF43D1-519E-42A2-970C-705800D064AC}" destId="{B792D068-8F47-4DD6-96FB-BAC5BDA350CF}" srcOrd="10" destOrd="0" presId="urn:microsoft.com/office/officeart/2008/layout/LinedList"/>
    <dgm:cxn modelId="{C6BF8D1E-A8E8-4726-B859-4B62568DC92D}" type="presParOf" srcId="{B792D068-8F47-4DD6-96FB-BAC5BDA350CF}" destId="{0F50BFBC-FEC6-47A6-9BD0-DFEB78FABDD3}" srcOrd="0" destOrd="0" presId="urn:microsoft.com/office/officeart/2008/layout/LinedList"/>
    <dgm:cxn modelId="{304FF7E6-5BC7-420D-89B7-1C52038B78ED}" type="presParOf" srcId="{B792D068-8F47-4DD6-96FB-BAC5BDA350CF}" destId="{CA449C92-8F1E-4968-9DD5-0667673C1962}" srcOrd="1" destOrd="0" presId="urn:microsoft.com/office/officeart/2008/layout/LinedList"/>
    <dgm:cxn modelId="{655D1E31-2631-44C7-9B2D-4075D2693038}" type="presParOf" srcId="{B792D068-8F47-4DD6-96FB-BAC5BDA350CF}" destId="{E5308BAB-2603-4BE4-A29F-DE9C598800FF}" srcOrd="2" destOrd="0" presId="urn:microsoft.com/office/officeart/2008/layout/LinedList"/>
    <dgm:cxn modelId="{AF8F6B46-2AFC-45E8-9C3D-0F8ECBBAD743}" type="presParOf" srcId="{4ACF43D1-519E-42A2-970C-705800D064AC}" destId="{A01CF7D3-88A0-428E-B49F-83A13636C9BA}" srcOrd="11" destOrd="0" presId="urn:microsoft.com/office/officeart/2008/layout/LinedList"/>
    <dgm:cxn modelId="{E7E43213-D292-4A0B-B227-00A0C6FB640B}" type="presParOf" srcId="{4ACF43D1-519E-42A2-970C-705800D064AC}" destId="{5A7DBDA3-DA3D-4751-9EC3-DED47937A7FE}" srcOrd="12" destOrd="0" presId="urn:microsoft.com/office/officeart/2008/layout/LinedList"/>
    <dgm:cxn modelId="{E3AD5C72-D6BC-4E9B-B155-D0F4D253389C}" type="presParOf" srcId="{4ACF43D1-519E-42A2-970C-705800D064AC}" destId="{ACE40052-C66B-4F3D-9DC1-D9D9E113CC02}" srcOrd="13" destOrd="0" presId="urn:microsoft.com/office/officeart/2008/layout/LinedList"/>
    <dgm:cxn modelId="{80C38BE4-F151-4FE9-9F43-BC76D2F1CEDC}" type="presParOf" srcId="{ACE40052-C66B-4F3D-9DC1-D9D9E113CC02}" destId="{DCFAAA74-FD39-44E7-8EB9-70C0573D492B}" srcOrd="0" destOrd="0" presId="urn:microsoft.com/office/officeart/2008/layout/LinedList"/>
    <dgm:cxn modelId="{801DFB8D-D0E2-43DF-A25C-7FCDE351C311}" type="presParOf" srcId="{ACE40052-C66B-4F3D-9DC1-D9D9E113CC02}" destId="{61A7917F-8AF6-4CFB-9ED1-055E98C7172C}" srcOrd="1" destOrd="0" presId="urn:microsoft.com/office/officeart/2008/layout/LinedList"/>
    <dgm:cxn modelId="{B3A1B4FE-3DD0-41CF-928A-45C62426D39A}" type="presParOf" srcId="{ACE40052-C66B-4F3D-9DC1-D9D9E113CC02}" destId="{218C3D28-08E9-44E6-B1ED-B6B97EFB7E88}" srcOrd="2" destOrd="0" presId="urn:microsoft.com/office/officeart/2008/layout/LinedList"/>
    <dgm:cxn modelId="{96A77306-3EEA-4FB7-A8CB-B56788E2577B}" type="presParOf" srcId="{4ACF43D1-519E-42A2-970C-705800D064AC}" destId="{19A8D0A4-814F-44A3-9EF2-8DF5B640A1BA}" srcOrd="14" destOrd="0" presId="urn:microsoft.com/office/officeart/2008/layout/LinedList"/>
    <dgm:cxn modelId="{C6DEE51F-2499-4EE9-B15D-CD6416DBBC3D}"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Thuật toán tìm Max, Min</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00FE3521-3415-4863-9A43-BA55EF616652}">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326A115E-F0FC-41AA-B01E-EE283B6EF230}" type="parTrans" cxnId="{365B5B25-54F6-4226-8649-B0B9DFE49AB0}">
      <dgm:prSet/>
      <dgm:spPr/>
    </dgm:pt>
    <dgm:pt modelId="{F104A00A-DD20-455E-B76C-AB495595EA05}" type="sibTrans" cxnId="{365B5B25-54F6-4226-8649-B0B9DFE49AB0}">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06B348F5-23A2-41C5-A0EA-70C5F58D1C5C}" type="pres">
      <dgm:prSet presAssocID="{00FE3521-3415-4863-9A43-BA55EF616652}" presName="vertSpace2a" presStyleCnt="0"/>
      <dgm:spPr/>
    </dgm:pt>
    <dgm:pt modelId="{5F0BDD61-4316-4249-A939-429048A41161}" type="pres">
      <dgm:prSet presAssocID="{00FE3521-3415-4863-9A43-BA55EF616652}" presName="horz2" presStyleCnt="0"/>
      <dgm:spPr/>
    </dgm:pt>
    <dgm:pt modelId="{FF899DA0-8A58-4002-8D6A-5E404189C707}" type="pres">
      <dgm:prSet presAssocID="{00FE3521-3415-4863-9A43-BA55EF616652}" presName="horzSpace2" presStyleCnt="0"/>
      <dgm:spPr/>
    </dgm:pt>
    <dgm:pt modelId="{9D51B796-2FA7-40E6-8D51-72645F67CA44}" type="pres">
      <dgm:prSet presAssocID="{00FE3521-3415-4863-9A43-BA55EF616652}" presName="tx2" presStyleLbl="revTx" presStyleIdx="1" presStyleCnt="6"/>
      <dgm:spPr/>
    </dgm:pt>
    <dgm:pt modelId="{A379C1D4-2869-4B9B-A08F-66936D2BA18C}" type="pres">
      <dgm:prSet presAssocID="{00FE3521-3415-4863-9A43-BA55EF616652}" presName="vert2" presStyleCnt="0"/>
      <dgm:spPr/>
    </dgm:pt>
    <dgm:pt modelId="{CDEF7565-106B-4F10-AE7F-464562DCE7A7}" type="pres">
      <dgm:prSet presAssocID="{00FE3521-3415-4863-9A43-BA55EF616652}" presName="thinLine2b" presStyleLbl="callout" presStyleIdx="0" presStyleCnt="5"/>
      <dgm:spPr/>
    </dgm:pt>
    <dgm:pt modelId="{D9DB7403-FA75-4862-92B0-204364AD251D}" type="pres">
      <dgm:prSet presAssocID="{00FE3521-3415-4863-9A43-BA55EF616652}"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5B5CD00-066B-487D-91BE-BB68C065C92D}"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365B5B25-54F6-4226-8649-B0B9DFE49AB0}" srcId="{EA7F9208-24D8-4563-A2ED-FBFBC5F86B00}" destId="{00FE3521-3415-4863-9A43-BA55EF616652}" srcOrd="0" destOrd="0" parTransId="{326A115E-F0FC-41AA-B01E-EE283B6EF230}" sibTransId="{F104A00A-DD20-455E-B76C-AB495595EA05}"/>
    <dgm:cxn modelId="{8DC1712B-D9E8-48C7-97CA-8F7BF99EB92C}" type="presOf" srcId="{00FE3521-3415-4863-9A43-BA55EF616652}" destId="{9D51B796-2FA7-40E6-8D51-72645F67CA44}" srcOrd="0" destOrd="0" presId="urn:microsoft.com/office/officeart/2008/layout/LinedList"/>
    <dgm:cxn modelId="{4FA5D333-0811-4580-9A7E-7B96C66B463C}" type="presOf" srcId="{EA7F9208-24D8-4563-A2ED-FBFBC5F86B00}" destId="{53AAE56C-73FE-45F9-B35E-39C2CC304544}" srcOrd="0" destOrd="0" presId="urn:microsoft.com/office/officeart/2008/layout/LinedList"/>
    <dgm:cxn modelId="{C701AA66-EE82-4808-8C74-A73A61C680A8}" type="presOf" srcId="{0C8E47B1-1635-41C5-9AB7-D709F441020D}" destId="{5D888794-C19A-4E5D-A421-78CF7DFB91B0}" srcOrd="0" destOrd="0" presId="urn:microsoft.com/office/officeart/2008/layout/LinedList"/>
    <dgm:cxn modelId="{A5538F58-1475-44C7-90A1-082B08DFDCDA}" type="presOf" srcId="{C01957AD-56B0-4EFC-A642-8748D8BCE71E}" destId="{A76916DD-E413-4DD3-A343-6F4C1E48483E}" srcOrd="0" destOrd="0" presId="urn:microsoft.com/office/officeart/2008/layout/LinedList"/>
    <dgm:cxn modelId="{143760A5-C139-453E-84D0-946F99D7CEF8}" type="presOf" srcId="{170E935B-632B-4424-9BFB-F1C5A9D014B6}" destId="{C66396E0-32BA-46BE-B28A-A2673D61FB1A}" srcOrd="0" destOrd="0" presId="urn:microsoft.com/office/officeart/2008/layout/LinedList"/>
    <dgm:cxn modelId="{46D0A4C5-C3F5-415D-BBA3-E319E742CC61}" type="presOf" srcId="{51AF750E-5C6E-4ED4-B5D1-548C36A0473E}" destId="{4B3238CB-1091-440F-9477-7671CA736C95}"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91106D6F-7264-444A-8DA5-92E50B6218DC}" type="presParOf" srcId="{C66396E0-32BA-46BE-B28A-A2673D61FB1A}" destId="{2C4D144F-C0A0-4BA0-BB79-D8AAD2113945}" srcOrd="0" destOrd="0" presId="urn:microsoft.com/office/officeart/2008/layout/LinedList"/>
    <dgm:cxn modelId="{5D50980D-2898-4604-9AAD-9BB9962ACC48}" type="presParOf" srcId="{C66396E0-32BA-46BE-B28A-A2673D61FB1A}" destId="{6DFABC9D-811D-4F5E-821D-F8D42D844B4B}" srcOrd="1" destOrd="0" presId="urn:microsoft.com/office/officeart/2008/layout/LinedList"/>
    <dgm:cxn modelId="{02744548-8078-4340-80FD-589B73B42C05}" type="presParOf" srcId="{6DFABC9D-811D-4F5E-821D-F8D42D844B4B}" destId="{53AAE56C-73FE-45F9-B35E-39C2CC304544}" srcOrd="0" destOrd="0" presId="urn:microsoft.com/office/officeart/2008/layout/LinedList"/>
    <dgm:cxn modelId="{FBE040C9-5095-4F43-9F08-732A51C58F38}" type="presParOf" srcId="{6DFABC9D-811D-4F5E-821D-F8D42D844B4B}" destId="{4ACF43D1-519E-42A2-970C-705800D064AC}" srcOrd="1" destOrd="0" presId="urn:microsoft.com/office/officeart/2008/layout/LinedList"/>
    <dgm:cxn modelId="{3F250499-C39A-43A4-9ACC-85C334823649}" type="presParOf" srcId="{4ACF43D1-519E-42A2-970C-705800D064AC}" destId="{06B348F5-23A2-41C5-A0EA-70C5F58D1C5C}" srcOrd="0" destOrd="0" presId="urn:microsoft.com/office/officeart/2008/layout/LinedList"/>
    <dgm:cxn modelId="{C57FD459-16FE-4A83-9B94-8796FE068EA8}" type="presParOf" srcId="{4ACF43D1-519E-42A2-970C-705800D064AC}" destId="{5F0BDD61-4316-4249-A939-429048A41161}" srcOrd="1" destOrd="0" presId="urn:microsoft.com/office/officeart/2008/layout/LinedList"/>
    <dgm:cxn modelId="{4C2446C1-21C7-4F59-BDD9-7A04A22C59E8}" type="presParOf" srcId="{5F0BDD61-4316-4249-A939-429048A41161}" destId="{FF899DA0-8A58-4002-8D6A-5E404189C707}" srcOrd="0" destOrd="0" presId="urn:microsoft.com/office/officeart/2008/layout/LinedList"/>
    <dgm:cxn modelId="{EE0D72ED-F1E5-4DF2-8A65-D56A95C225B8}" type="presParOf" srcId="{5F0BDD61-4316-4249-A939-429048A41161}" destId="{9D51B796-2FA7-40E6-8D51-72645F67CA44}" srcOrd="1" destOrd="0" presId="urn:microsoft.com/office/officeart/2008/layout/LinedList"/>
    <dgm:cxn modelId="{2CAB1F3C-8696-42B8-9A6B-4AC0236903FF}" type="presParOf" srcId="{5F0BDD61-4316-4249-A939-429048A41161}" destId="{A379C1D4-2869-4B9B-A08F-66936D2BA18C}" srcOrd="2" destOrd="0" presId="urn:microsoft.com/office/officeart/2008/layout/LinedList"/>
    <dgm:cxn modelId="{A3EE287C-F9B8-42B2-963D-4A751FE620C7}" type="presParOf" srcId="{4ACF43D1-519E-42A2-970C-705800D064AC}" destId="{CDEF7565-106B-4F10-AE7F-464562DCE7A7}" srcOrd="2" destOrd="0" presId="urn:microsoft.com/office/officeart/2008/layout/LinedList"/>
    <dgm:cxn modelId="{DE9AB5E3-6153-4E94-983A-34161E7D1790}" type="presParOf" srcId="{4ACF43D1-519E-42A2-970C-705800D064AC}" destId="{D9DB7403-FA75-4862-92B0-204364AD251D}" srcOrd="3" destOrd="0" presId="urn:microsoft.com/office/officeart/2008/layout/LinedList"/>
    <dgm:cxn modelId="{3D809F67-F6F5-4723-8A72-90888A70FA33}" type="presParOf" srcId="{4ACF43D1-519E-42A2-970C-705800D064AC}" destId="{1A4642B7-0AC9-4A8E-BE2D-2A37886EE451}" srcOrd="4" destOrd="0" presId="urn:microsoft.com/office/officeart/2008/layout/LinedList"/>
    <dgm:cxn modelId="{3B69A09B-9F3C-4B02-8F53-27AD3B452FB9}" type="presParOf" srcId="{1A4642B7-0AC9-4A8E-BE2D-2A37886EE451}" destId="{8B3F856F-3351-4925-9B27-B795EF96C363}" srcOrd="0" destOrd="0" presId="urn:microsoft.com/office/officeart/2008/layout/LinedList"/>
    <dgm:cxn modelId="{6DDB6133-13D6-4D18-8DE4-EF2CFF9AE92E}" type="presParOf" srcId="{1A4642B7-0AC9-4A8E-BE2D-2A37886EE451}" destId="{4B3238CB-1091-440F-9477-7671CA736C95}" srcOrd="1" destOrd="0" presId="urn:microsoft.com/office/officeart/2008/layout/LinedList"/>
    <dgm:cxn modelId="{34A734D3-F6D0-46A2-8A79-96A8D634646A}" type="presParOf" srcId="{1A4642B7-0AC9-4A8E-BE2D-2A37886EE451}" destId="{10A799A7-CF9A-43A2-A097-CCA25CE55135}" srcOrd="2" destOrd="0" presId="urn:microsoft.com/office/officeart/2008/layout/LinedList"/>
    <dgm:cxn modelId="{FD59B81B-3BD9-4DB5-8E2D-A873A5DFBCD2}" type="presParOf" srcId="{4ACF43D1-519E-42A2-970C-705800D064AC}" destId="{A939D5D9-EC7B-46FD-8260-8940D1332843}" srcOrd="5" destOrd="0" presId="urn:microsoft.com/office/officeart/2008/layout/LinedList"/>
    <dgm:cxn modelId="{E31FED42-98F9-47AB-BA19-8405099F1DD3}" type="presParOf" srcId="{4ACF43D1-519E-42A2-970C-705800D064AC}" destId="{21CFB993-FEE8-4BE2-911E-106B856D1850}" srcOrd="6" destOrd="0" presId="urn:microsoft.com/office/officeart/2008/layout/LinedList"/>
    <dgm:cxn modelId="{AB7F882F-E96F-4504-AE07-1A573D7827A2}" type="presParOf" srcId="{4ACF43D1-519E-42A2-970C-705800D064AC}" destId="{05CEC848-FCB3-4D1E-A1DF-6E71D9DEB0B0}" srcOrd="7" destOrd="0" presId="urn:microsoft.com/office/officeart/2008/layout/LinedList"/>
    <dgm:cxn modelId="{FF5687B2-7EB0-4CF6-A35B-83C79E05AC4A}" type="presParOf" srcId="{05CEC848-FCB3-4D1E-A1DF-6E71D9DEB0B0}" destId="{A6006655-95FD-42AC-8A56-9A58896A17B6}" srcOrd="0" destOrd="0" presId="urn:microsoft.com/office/officeart/2008/layout/LinedList"/>
    <dgm:cxn modelId="{3F9799F3-A178-4061-9FDA-E253A1CDA044}" type="presParOf" srcId="{05CEC848-FCB3-4D1E-A1DF-6E71D9DEB0B0}" destId="{5D888794-C19A-4E5D-A421-78CF7DFB91B0}" srcOrd="1" destOrd="0" presId="urn:microsoft.com/office/officeart/2008/layout/LinedList"/>
    <dgm:cxn modelId="{A0D7A29B-471A-4D3A-B781-176569A5975D}" type="presParOf" srcId="{05CEC848-FCB3-4D1E-A1DF-6E71D9DEB0B0}" destId="{383B49BF-21E0-4E36-B703-E1C239BD4D36}" srcOrd="2" destOrd="0" presId="urn:microsoft.com/office/officeart/2008/layout/LinedList"/>
    <dgm:cxn modelId="{5C091073-6AD7-4B87-85CE-3789F2B7EA71}" type="presParOf" srcId="{4ACF43D1-519E-42A2-970C-705800D064AC}" destId="{1BF66F55-8A57-4663-89AC-A83A2EE928BB}" srcOrd="8" destOrd="0" presId="urn:microsoft.com/office/officeart/2008/layout/LinedList"/>
    <dgm:cxn modelId="{DBDB6136-FBBC-4234-82E1-4DB33423CAE2}" type="presParOf" srcId="{4ACF43D1-519E-42A2-970C-705800D064AC}" destId="{022E10F6-98F4-46EE-953B-E3AFA294DA88}" srcOrd="9" destOrd="0" presId="urn:microsoft.com/office/officeart/2008/layout/LinedList"/>
    <dgm:cxn modelId="{FB7E17FE-F3D1-43D1-A1C4-4B283837E61A}" type="presParOf" srcId="{4ACF43D1-519E-42A2-970C-705800D064AC}" destId="{99E0DDBB-3F40-4680-A5ED-96DEE28EDF46}" srcOrd="10" destOrd="0" presId="urn:microsoft.com/office/officeart/2008/layout/LinedList"/>
    <dgm:cxn modelId="{8453E0A3-5394-40B6-A53E-F271185AAC5B}" type="presParOf" srcId="{99E0DDBB-3F40-4680-A5ED-96DEE28EDF46}" destId="{A4A49CE4-3E2E-41BD-B453-079E186120AF}" srcOrd="0" destOrd="0" presId="urn:microsoft.com/office/officeart/2008/layout/LinedList"/>
    <dgm:cxn modelId="{4CDBB3ED-B0FC-420E-A135-65271D1F879C}" type="presParOf" srcId="{99E0DDBB-3F40-4680-A5ED-96DEE28EDF46}" destId="{C76CC607-D554-4D7B-93B0-CA8E8ABB4FE6}" srcOrd="1" destOrd="0" presId="urn:microsoft.com/office/officeart/2008/layout/LinedList"/>
    <dgm:cxn modelId="{E61352AA-DF52-43D2-BC9A-4ABFCFA05BBC}" type="presParOf" srcId="{99E0DDBB-3F40-4680-A5ED-96DEE28EDF46}" destId="{E972B966-DDC0-4890-967F-0290054FD131}" srcOrd="2" destOrd="0" presId="urn:microsoft.com/office/officeart/2008/layout/LinedList"/>
    <dgm:cxn modelId="{A1D34AA7-042D-4CC4-8B44-1C0480120434}" type="presParOf" srcId="{4ACF43D1-519E-42A2-970C-705800D064AC}" destId="{010EF0AE-5366-4C22-A795-A3C4652C9DBA}" srcOrd="11" destOrd="0" presId="urn:microsoft.com/office/officeart/2008/layout/LinedList"/>
    <dgm:cxn modelId="{F4844AC6-0FAF-45AB-895B-5F3BCC3DC12C}" type="presParOf" srcId="{4ACF43D1-519E-42A2-970C-705800D064AC}" destId="{C382FA78-E2F9-42B4-8787-4ADBB216A532}" srcOrd="12" destOrd="0" presId="urn:microsoft.com/office/officeart/2008/layout/LinedList"/>
    <dgm:cxn modelId="{EAAC662E-2003-4376-81D6-1A365AE4F405}" type="presParOf" srcId="{4ACF43D1-519E-42A2-970C-705800D064AC}" destId="{7BA64132-4267-4D3A-81D6-9CD6FB86070A}" srcOrd="13" destOrd="0" presId="urn:microsoft.com/office/officeart/2008/layout/LinedList"/>
    <dgm:cxn modelId="{E7C6F0AA-45DC-43FF-A6B8-6DD24AE39A03}" type="presParOf" srcId="{7BA64132-4267-4D3A-81D6-9CD6FB86070A}" destId="{03046A6D-65DC-43E3-B4C2-5420BD7B338A}" srcOrd="0" destOrd="0" presId="urn:microsoft.com/office/officeart/2008/layout/LinedList"/>
    <dgm:cxn modelId="{C9894B5B-9B61-450F-BEC6-5BA4CE76720E}" type="presParOf" srcId="{7BA64132-4267-4D3A-81D6-9CD6FB86070A}" destId="{A76916DD-E413-4DD3-A343-6F4C1E48483E}" srcOrd="1" destOrd="0" presId="urn:microsoft.com/office/officeart/2008/layout/LinedList"/>
    <dgm:cxn modelId="{B46988B6-2DF1-432A-A988-3EC5EC0BECCF}" type="presParOf" srcId="{7BA64132-4267-4D3A-81D6-9CD6FB86070A}" destId="{2C234FBD-82B8-44FC-AC2A-64019E58DA69}" srcOrd="2" destOrd="0" presId="urn:microsoft.com/office/officeart/2008/layout/LinedList"/>
    <dgm:cxn modelId="{67D0E206-8D57-4238-9CEB-1229CDBED14F}" type="presParOf" srcId="{4ACF43D1-519E-42A2-970C-705800D064AC}" destId="{2A6E81B7-0383-4993-AA7D-B003A9A8B068}" srcOrd="14" destOrd="0" presId="urn:microsoft.com/office/officeart/2008/layout/LinedList"/>
    <dgm:cxn modelId="{53DB7CA6-50DA-4DA3-B56D-50DB32EE23C6}"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Thuật toán tìm Max, Min</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F170EA9-C712-468D-8D98-C3BA0BE633A2}">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FEAE0C23-AA64-43F7-9357-8EAC28A239E4}" type="parTrans" cxnId="{1562E93B-EE21-4C22-AA76-75B6D841B290}">
      <dgm:prSet/>
      <dgm:spPr/>
    </dgm:pt>
    <dgm:pt modelId="{660BA8EE-C743-4F01-A8F4-AC2BF43F0535}" type="sibTrans" cxnId="{1562E93B-EE21-4C22-AA76-75B6D841B290}">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7C07AFDA-FB7F-4EC8-8168-6A31BD814249}" type="pres">
      <dgm:prSet presAssocID="{AF170EA9-C712-468D-8D98-C3BA0BE633A2}" presName="vertSpace2a" presStyleCnt="0"/>
      <dgm:spPr/>
    </dgm:pt>
    <dgm:pt modelId="{ABB7564B-0F65-4739-941F-6EB3D76E88AD}" type="pres">
      <dgm:prSet presAssocID="{AF170EA9-C712-468D-8D98-C3BA0BE633A2}" presName="horz2" presStyleCnt="0"/>
      <dgm:spPr/>
    </dgm:pt>
    <dgm:pt modelId="{4E3521A4-4218-4F30-970F-34EEFD3A936B}" type="pres">
      <dgm:prSet presAssocID="{AF170EA9-C712-468D-8D98-C3BA0BE633A2}" presName="horzSpace2" presStyleCnt="0"/>
      <dgm:spPr/>
    </dgm:pt>
    <dgm:pt modelId="{4FF18211-8763-495E-A842-1B030417B28E}" type="pres">
      <dgm:prSet presAssocID="{AF170EA9-C712-468D-8D98-C3BA0BE633A2}" presName="tx2" presStyleLbl="revTx" presStyleIdx="1" presStyleCnt="6"/>
      <dgm:spPr/>
    </dgm:pt>
    <dgm:pt modelId="{06E79332-086B-4271-9080-578126748E46}" type="pres">
      <dgm:prSet presAssocID="{AF170EA9-C712-468D-8D98-C3BA0BE633A2}" presName="vert2" presStyleCnt="0"/>
      <dgm:spPr/>
    </dgm:pt>
    <dgm:pt modelId="{684733B6-5522-41E4-9347-9D6415DE2B89}" type="pres">
      <dgm:prSet presAssocID="{AF170EA9-C712-468D-8D98-C3BA0BE633A2}" presName="thinLine2b" presStyleLbl="callout" presStyleIdx="0" presStyleCnt="5"/>
      <dgm:spPr/>
    </dgm:pt>
    <dgm:pt modelId="{E8A84F16-173A-437A-B625-820BF9950AF3}" type="pres">
      <dgm:prSet presAssocID="{AF170EA9-C712-468D-8D98-C3BA0BE633A2}"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62E93B-EE21-4C22-AA76-75B6D841B290}" srcId="{EA7F9208-24D8-4563-A2ED-FBFBC5F86B00}" destId="{AF170EA9-C712-468D-8D98-C3BA0BE633A2}" srcOrd="0" destOrd="0" parTransId="{FEAE0C23-AA64-43F7-9357-8EAC28A239E4}" sibTransId="{660BA8EE-C743-4F01-A8F4-AC2BF43F0535}"/>
    <dgm:cxn modelId="{CD9B214A-DC76-4B89-8DCB-F222CBFACEFF}" type="presOf" srcId="{C01957AD-56B0-4EFC-A642-8748D8BCE71E}" destId="{A76916DD-E413-4DD3-A343-6F4C1E48483E}" srcOrd="0" destOrd="0" presId="urn:microsoft.com/office/officeart/2008/layout/LinedList"/>
    <dgm:cxn modelId="{1BA17B4C-BF15-4490-9FD7-6F97C774D99D}" type="presOf" srcId="{EA7F9208-24D8-4563-A2ED-FBFBC5F86B00}" destId="{53AAE56C-73FE-45F9-B35E-39C2CC304544}" srcOrd="0" destOrd="0" presId="urn:microsoft.com/office/officeart/2008/layout/LinedList"/>
    <dgm:cxn modelId="{F847D86F-31D2-46C5-8140-D0F3225647E1}" type="presOf" srcId="{AF170EA9-C712-468D-8D98-C3BA0BE633A2}" destId="{4FF18211-8763-495E-A842-1B030417B28E}" srcOrd="0" destOrd="0" presId="urn:microsoft.com/office/officeart/2008/layout/LinedList"/>
    <dgm:cxn modelId="{AA57D054-773F-4BC7-B1A3-D4D92087BF97}" type="presOf" srcId="{0C8E47B1-1635-41C5-9AB7-D709F441020D}" destId="{5D888794-C19A-4E5D-A421-78CF7DFB91B0}" srcOrd="0" destOrd="0" presId="urn:microsoft.com/office/officeart/2008/layout/LinedList"/>
    <dgm:cxn modelId="{612ABB7D-9BB7-4776-8811-E740E59F78B5}"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BC8804CB-5686-44CE-B35A-9A9CE6150F66}" type="presOf" srcId="{170E935B-632B-4424-9BFB-F1C5A9D014B6}" destId="{C66396E0-32BA-46BE-B28A-A2673D61FB1A}" srcOrd="0" destOrd="0" presId="urn:microsoft.com/office/officeart/2008/layout/LinedList"/>
    <dgm:cxn modelId="{27740DD7-3241-43E1-8A38-CD406B545C61}" type="presOf" srcId="{51AF750E-5C6E-4ED4-B5D1-548C36A0473E}" destId="{4B3238CB-1091-440F-9477-7671CA736C95}"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03D57282-1113-4267-BEC8-446E2D63FBA7}" type="presParOf" srcId="{C66396E0-32BA-46BE-B28A-A2673D61FB1A}" destId="{2C4D144F-C0A0-4BA0-BB79-D8AAD2113945}" srcOrd="0" destOrd="0" presId="urn:microsoft.com/office/officeart/2008/layout/LinedList"/>
    <dgm:cxn modelId="{E8FAF7E4-A6C0-41F3-A028-A659EE4D6EF5}" type="presParOf" srcId="{C66396E0-32BA-46BE-B28A-A2673D61FB1A}" destId="{6DFABC9D-811D-4F5E-821D-F8D42D844B4B}" srcOrd="1" destOrd="0" presId="urn:microsoft.com/office/officeart/2008/layout/LinedList"/>
    <dgm:cxn modelId="{E0BBBAA2-6E50-435F-A98A-9AC4B20C9887}" type="presParOf" srcId="{6DFABC9D-811D-4F5E-821D-F8D42D844B4B}" destId="{53AAE56C-73FE-45F9-B35E-39C2CC304544}" srcOrd="0" destOrd="0" presId="urn:microsoft.com/office/officeart/2008/layout/LinedList"/>
    <dgm:cxn modelId="{C7D18138-934A-4205-88CE-FA4E368AE823}" type="presParOf" srcId="{6DFABC9D-811D-4F5E-821D-F8D42D844B4B}" destId="{4ACF43D1-519E-42A2-970C-705800D064AC}" srcOrd="1" destOrd="0" presId="urn:microsoft.com/office/officeart/2008/layout/LinedList"/>
    <dgm:cxn modelId="{BE07592F-F306-4FE4-A45B-97E2AE64304C}" type="presParOf" srcId="{4ACF43D1-519E-42A2-970C-705800D064AC}" destId="{7C07AFDA-FB7F-4EC8-8168-6A31BD814249}" srcOrd="0" destOrd="0" presId="urn:microsoft.com/office/officeart/2008/layout/LinedList"/>
    <dgm:cxn modelId="{0F0ADDDA-9B25-47AA-B7B7-A1D5D772371C}" type="presParOf" srcId="{4ACF43D1-519E-42A2-970C-705800D064AC}" destId="{ABB7564B-0F65-4739-941F-6EB3D76E88AD}" srcOrd="1" destOrd="0" presId="urn:microsoft.com/office/officeart/2008/layout/LinedList"/>
    <dgm:cxn modelId="{46833311-6395-420B-BC52-25245C80010F}" type="presParOf" srcId="{ABB7564B-0F65-4739-941F-6EB3D76E88AD}" destId="{4E3521A4-4218-4F30-970F-34EEFD3A936B}" srcOrd="0" destOrd="0" presId="urn:microsoft.com/office/officeart/2008/layout/LinedList"/>
    <dgm:cxn modelId="{2A8CB5C7-F9EE-45E9-8BDA-302F2607901E}" type="presParOf" srcId="{ABB7564B-0F65-4739-941F-6EB3D76E88AD}" destId="{4FF18211-8763-495E-A842-1B030417B28E}" srcOrd="1" destOrd="0" presId="urn:microsoft.com/office/officeart/2008/layout/LinedList"/>
    <dgm:cxn modelId="{5D099C3E-D6C3-402E-823E-5D86BEE2FBD8}" type="presParOf" srcId="{ABB7564B-0F65-4739-941F-6EB3D76E88AD}" destId="{06E79332-086B-4271-9080-578126748E46}" srcOrd="2" destOrd="0" presId="urn:microsoft.com/office/officeart/2008/layout/LinedList"/>
    <dgm:cxn modelId="{2B942D62-C589-4B66-9DCF-780185E65214}" type="presParOf" srcId="{4ACF43D1-519E-42A2-970C-705800D064AC}" destId="{684733B6-5522-41E4-9347-9D6415DE2B89}" srcOrd="2" destOrd="0" presId="urn:microsoft.com/office/officeart/2008/layout/LinedList"/>
    <dgm:cxn modelId="{EB9F5548-A3AE-476D-80E5-D7FA3F171602}" type="presParOf" srcId="{4ACF43D1-519E-42A2-970C-705800D064AC}" destId="{E8A84F16-173A-437A-B625-820BF9950AF3}" srcOrd="3" destOrd="0" presId="urn:microsoft.com/office/officeart/2008/layout/LinedList"/>
    <dgm:cxn modelId="{FCA5D0D9-DAD9-400A-B22E-D418C92A54C8}" type="presParOf" srcId="{4ACF43D1-519E-42A2-970C-705800D064AC}" destId="{1A4642B7-0AC9-4A8E-BE2D-2A37886EE451}" srcOrd="4" destOrd="0" presId="urn:microsoft.com/office/officeart/2008/layout/LinedList"/>
    <dgm:cxn modelId="{A43B1F52-2A4B-45FB-A6CF-EF884F5C9912}" type="presParOf" srcId="{1A4642B7-0AC9-4A8E-BE2D-2A37886EE451}" destId="{8B3F856F-3351-4925-9B27-B795EF96C363}" srcOrd="0" destOrd="0" presId="urn:microsoft.com/office/officeart/2008/layout/LinedList"/>
    <dgm:cxn modelId="{271DC24B-CF25-4D78-A412-9C31EB922059}" type="presParOf" srcId="{1A4642B7-0AC9-4A8E-BE2D-2A37886EE451}" destId="{4B3238CB-1091-440F-9477-7671CA736C95}" srcOrd="1" destOrd="0" presId="urn:microsoft.com/office/officeart/2008/layout/LinedList"/>
    <dgm:cxn modelId="{60B322FB-2A83-4072-B272-1EE8801D8F98}" type="presParOf" srcId="{1A4642B7-0AC9-4A8E-BE2D-2A37886EE451}" destId="{10A799A7-CF9A-43A2-A097-CCA25CE55135}" srcOrd="2" destOrd="0" presId="urn:microsoft.com/office/officeart/2008/layout/LinedList"/>
    <dgm:cxn modelId="{B2122B42-1A13-4CBE-B3F2-725124F2AC90}" type="presParOf" srcId="{4ACF43D1-519E-42A2-970C-705800D064AC}" destId="{A939D5D9-EC7B-46FD-8260-8940D1332843}" srcOrd="5" destOrd="0" presId="urn:microsoft.com/office/officeart/2008/layout/LinedList"/>
    <dgm:cxn modelId="{C98FB40B-7C8F-4CE7-BBAA-DEB4EABF286B}" type="presParOf" srcId="{4ACF43D1-519E-42A2-970C-705800D064AC}" destId="{21CFB993-FEE8-4BE2-911E-106B856D1850}" srcOrd="6" destOrd="0" presId="urn:microsoft.com/office/officeart/2008/layout/LinedList"/>
    <dgm:cxn modelId="{B891080F-6EAE-4532-AD66-61AB32007217}" type="presParOf" srcId="{4ACF43D1-519E-42A2-970C-705800D064AC}" destId="{05CEC848-FCB3-4D1E-A1DF-6E71D9DEB0B0}" srcOrd="7" destOrd="0" presId="urn:microsoft.com/office/officeart/2008/layout/LinedList"/>
    <dgm:cxn modelId="{14612C99-60CF-4B57-9B23-FD71DABC898E}" type="presParOf" srcId="{05CEC848-FCB3-4D1E-A1DF-6E71D9DEB0B0}" destId="{A6006655-95FD-42AC-8A56-9A58896A17B6}" srcOrd="0" destOrd="0" presId="urn:microsoft.com/office/officeart/2008/layout/LinedList"/>
    <dgm:cxn modelId="{B5831A91-3389-4B8C-B09C-FE93D99BF816}" type="presParOf" srcId="{05CEC848-FCB3-4D1E-A1DF-6E71D9DEB0B0}" destId="{5D888794-C19A-4E5D-A421-78CF7DFB91B0}" srcOrd="1" destOrd="0" presId="urn:microsoft.com/office/officeart/2008/layout/LinedList"/>
    <dgm:cxn modelId="{B1E48521-6D90-42B4-B258-38B732BEBAF2}" type="presParOf" srcId="{05CEC848-FCB3-4D1E-A1DF-6E71D9DEB0B0}" destId="{383B49BF-21E0-4E36-B703-E1C239BD4D36}" srcOrd="2" destOrd="0" presId="urn:microsoft.com/office/officeart/2008/layout/LinedList"/>
    <dgm:cxn modelId="{FDC30532-BB4A-4DA8-8F25-4BBCA4C5766B}" type="presParOf" srcId="{4ACF43D1-519E-42A2-970C-705800D064AC}" destId="{1BF66F55-8A57-4663-89AC-A83A2EE928BB}" srcOrd="8" destOrd="0" presId="urn:microsoft.com/office/officeart/2008/layout/LinedList"/>
    <dgm:cxn modelId="{C2ABFF45-830D-434A-A49B-95A051E86F05}" type="presParOf" srcId="{4ACF43D1-519E-42A2-970C-705800D064AC}" destId="{022E10F6-98F4-46EE-953B-E3AFA294DA88}" srcOrd="9" destOrd="0" presId="urn:microsoft.com/office/officeart/2008/layout/LinedList"/>
    <dgm:cxn modelId="{71936FF0-15C4-460C-97BB-6FAC05BD68EA}" type="presParOf" srcId="{4ACF43D1-519E-42A2-970C-705800D064AC}" destId="{99E0DDBB-3F40-4680-A5ED-96DEE28EDF46}" srcOrd="10" destOrd="0" presId="urn:microsoft.com/office/officeart/2008/layout/LinedList"/>
    <dgm:cxn modelId="{EB9A94A4-C3B4-496E-92B3-3E9BCC743363}" type="presParOf" srcId="{99E0DDBB-3F40-4680-A5ED-96DEE28EDF46}" destId="{A4A49CE4-3E2E-41BD-B453-079E186120AF}" srcOrd="0" destOrd="0" presId="urn:microsoft.com/office/officeart/2008/layout/LinedList"/>
    <dgm:cxn modelId="{2B4A2584-90CE-4961-ABE2-2BC9B85CC490}" type="presParOf" srcId="{99E0DDBB-3F40-4680-A5ED-96DEE28EDF46}" destId="{C76CC607-D554-4D7B-93B0-CA8E8ABB4FE6}" srcOrd="1" destOrd="0" presId="urn:microsoft.com/office/officeart/2008/layout/LinedList"/>
    <dgm:cxn modelId="{7603EBDF-9A29-47EE-801D-10D3661DE34F}" type="presParOf" srcId="{99E0DDBB-3F40-4680-A5ED-96DEE28EDF46}" destId="{E972B966-DDC0-4890-967F-0290054FD131}" srcOrd="2" destOrd="0" presId="urn:microsoft.com/office/officeart/2008/layout/LinedList"/>
    <dgm:cxn modelId="{4CE2220E-2C9C-493F-AA59-B437255588D1}" type="presParOf" srcId="{4ACF43D1-519E-42A2-970C-705800D064AC}" destId="{010EF0AE-5366-4C22-A795-A3C4652C9DBA}" srcOrd="11" destOrd="0" presId="urn:microsoft.com/office/officeart/2008/layout/LinedList"/>
    <dgm:cxn modelId="{9F527FD1-2C99-45B9-969F-CCBD6008E685}" type="presParOf" srcId="{4ACF43D1-519E-42A2-970C-705800D064AC}" destId="{C382FA78-E2F9-42B4-8787-4ADBB216A532}" srcOrd="12" destOrd="0" presId="urn:microsoft.com/office/officeart/2008/layout/LinedList"/>
    <dgm:cxn modelId="{BC9CB576-39A2-40B1-9755-7F093A05521C}" type="presParOf" srcId="{4ACF43D1-519E-42A2-970C-705800D064AC}" destId="{7BA64132-4267-4D3A-81D6-9CD6FB86070A}" srcOrd="13" destOrd="0" presId="urn:microsoft.com/office/officeart/2008/layout/LinedList"/>
    <dgm:cxn modelId="{35A9784B-5F36-4151-B7C4-26AF89968561}" type="presParOf" srcId="{7BA64132-4267-4D3A-81D6-9CD6FB86070A}" destId="{03046A6D-65DC-43E3-B4C2-5420BD7B338A}" srcOrd="0" destOrd="0" presId="urn:microsoft.com/office/officeart/2008/layout/LinedList"/>
    <dgm:cxn modelId="{F1B7676A-C57A-4E16-8646-5B1846DBDE70}" type="presParOf" srcId="{7BA64132-4267-4D3A-81D6-9CD6FB86070A}" destId="{A76916DD-E413-4DD3-A343-6F4C1E48483E}" srcOrd="1" destOrd="0" presId="urn:microsoft.com/office/officeart/2008/layout/LinedList"/>
    <dgm:cxn modelId="{CEF4DD91-E701-4561-9CEF-0B652BE7504A}" type="presParOf" srcId="{7BA64132-4267-4D3A-81D6-9CD6FB86070A}" destId="{2C234FBD-82B8-44FC-AC2A-64019E58DA69}" srcOrd="2" destOrd="0" presId="urn:microsoft.com/office/officeart/2008/layout/LinedList"/>
    <dgm:cxn modelId="{BE20CA28-31AB-48DB-9644-999874480B44}" type="presParOf" srcId="{4ACF43D1-519E-42A2-970C-705800D064AC}" destId="{2A6E81B7-0383-4993-AA7D-B003A9A8B068}" srcOrd="14" destOrd="0" presId="urn:microsoft.com/office/officeart/2008/layout/LinedList"/>
    <dgm:cxn modelId="{852F7E15-C7C2-4ADB-9F48-E83FD628D6F2}"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Thuật toán tìm Max, Min</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F170EA9-C712-468D-8D98-C3BA0BE633A2}">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FEAE0C23-AA64-43F7-9357-8EAC28A239E4}" type="parTrans" cxnId="{1562E93B-EE21-4C22-AA76-75B6D841B290}">
      <dgm:prSet/>
      <dgm:spPr/>
    </dgm:pt>
    <dgm:pt modelId="{660BA8EE-C743-4F01-A8F4-AC2BF43F0535}" type="sibTrans" cxnId="{1562E93B-EE21-4C22-AA76-75B6D841B290}">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7C07AFDA-FB7F-4EC8-8168-6A31BD814249}" type="pres">
      <dgm:prSet presAssocID="{AF170EA9-C712-468D-8D98-C3BA0BE633A2}" presName="vertSpace2a" presStyleCnt="0"/>
      <dgm:spPr/>
    </dgm:pt>
    <dgm:pt modelId="{ABB7564B-0F65-4739-941F-6EB3D76E88AD}" type="pres">
      <dgm:prSet presAssocID="{AF170EA9-C712-468D-8D98-C3BA0BE633A2}" presName="horz2" presStyleCnt="0"/>
      <dgm:spPr/>
    </dgm:pt>
    <dgm:pt modelId="{4E3521A4-4218-4F30-970F-34EEFD3A936B}" type="pres">
      <dgm:prSet presAssocID="{AF170EA9-C712-468D-8D98-C3BA0BE633A2}" presName="horzSpace2" presStyleCnt="0"/>
      <dgm:spPr/>
    </dgm:pt>
    <dgm:pt modelId="{4FF18211-8763-495E-A842-1B030417B28E}" type="pres">
      <dgm:prSet presAssocID="{AF170EA9-C712-468D-8D98-C3BA0BE633A2}" presName="tx2" presStyleLbl="revTx" presStyleIdx="1" presStyleCnt="6"/>
      <dgm:spPr/>
    </dgm:pt>
    <dgm:pt modelId="{06E79332-086B-4271-9080-578126748E46}" type="pres">
      <dgm:prSet presAssocID="{AF170EA9-C712-468D-8D98-C3BA0BE633A2}" presName="vert2" presStyleCnt="0"/>
      <dgm:spPr/>
    </dgm:pt>
    <dgm:pt modelId="{684733B6-5522-41E4-9347-9D6415DE2B89}" type="pres">
      <dgm:prSet presAssocID="{AF170EA9-C712-468D-8D98-C3BA0BE633A2}" presName="thinLine2b" presStyleLbl="callout" presStyleIdx="0" presStyleCnt="5"/>
      <dgm:spPr/>
    </dgm:pt>
    <dgm:pt modelId="{E8A84F16-173A-437A-B625-820BF9950AF3}" type="pres">
      <dgm:prSet presAssocID="{AF170EA9-C712-468D-8D98-C3BA0BE633A2}"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FEF5BD28-344F-48B6-ACED-2EB09FA79390}" type="presOf" srcId="{51AF750E-5C6E-4ED4-B5D1-548C36A0473E}" destId="{4B3238CB-1091-440F-9477-7671CA736C95}" srcOrd="0" destOrd="0" presId="urn:microsoft.com/office/officeart/2008/layout/LinedList"/>
    <dgm:cxn modelId="{1562E93B-EE21-4C22-AA76-75B6D841B290}" srcId="{EA7F9208-24D8-4563-A2ED-FBFBC5F86B00}" destId="{AF170EA9-C712-468D-8D98-C3BA0BE633A2}" srcOrd="0" destOrd="0" parTransId="{FEAE0C23-AA64-43F7-9357-8EAC28A239E4}" sibTransId="{660BA8EE-C743-4F01-A8F4-AC2BF43F0535}"/>
    <dgm:cxn modelId="{5E4B4A3C-85A3-40DB-84C9-E10B7BC9E284}" type="presOf" srcId="{EA7F9208-24D8-4563-A2ED-FBFBC5F86B00}" destId="{53AAE56C-73FE-45F9-B35E-39C2CC304544}" srcOrd="0" destOrd="0" presId="urn:microsoft.com/office/officeart/2008/layout/LinedList"/>
    <dgm:cxn modelId="{43B15C8A-ABD3-4B81-AA8A-69CF95D3EACB}" type="presOf" srcId="{AF170EA9-C712-468D-8D98-C3BA0BE633A2}" destId="{4FF18211-8763-495E-A842-1B030417B28E}" srcOrd="0" destOrd="0" presId="urn:microsoft.com/office/officeart/2008/layout/LinedList"/>
    <dgm:cxn modelId="{D4C93E99-02F6-4C41-BAFA-A613E4FAB727}" type="presOf" srcId="{0C8E47B1-1635-41C5-9AB7-D709F441020D}" destId="{5D888794-C19A-4E5D-A421-78CF7DFB91B0}" srcOrd="0" destOrd="0" presId="urn:microsoft.com/office/officeart/2008/layout/LinedList"/>
    <dgm:cxn modelId="{1F834FA3-DB21-4D9A-A15D-44508D69B05D}"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CB1854DA-92CC-45DB-9354-77230F5B11BF}"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503786F2-7EB9-4B2F-AD3D-DDE31938E97D}" type="presOf" srcId="{C01957AD-56B0-4EFC-A642-8748D8BCE71E}" destId="{A76916DD-E413-4DD3-A343-6F4C1E48483E}" srcOrd="0" destOrd="0" presId="urn:microsoft.com/office/officeart/2008/layout/LinedList"/>
    <dgm:cxn modelId="{B761A473-C1B5-4DA8-B2EA-666E0D3F555D}" type="presParOf" srcId="{C66396E0-32BA-46BE-B28A-A2673D61FB1A}" destId="{2C4D144F-C0A0-4BA0-BB79-D8AAD2113945}" srcOrd="0" destOrd="0" presId="urn:microsoft.com/office/officeart/2008/layout/LinedList"/>
    <dgm:cxn modelId="{80CECB86-D0DE-4593-9060-04A9AD978AA0}" type="presParOf" srcId="{C66396E0-32BA-46BE-B28A-A2673D61FB1A}" destId="{6DFABC9D-811D-4F5E-821D-F8D42D844B4B}" srcOrd="1" destOrd="0" presId="urn:microsoft.com/office/officeart/2008/layout/LinedList"/>
    <dgm:cxn modelId="{14534D6B-A90D-40D5-8EEE-389925665E4E}" type="presParOf" srcId="{6DFABC9D-811D-4F5E-821D-F8D42D844B4B}" destId="{53AAE56C-73FE-45F9-B35E-39C2CC304544}" srcOrd="0" destOrd="0" presId="urn:microsoft.com/office/officeart/2008/layout/LinedList"/>
    <dgm:cxn modelId="{025DDE45-0DAD-422E-8585-B28BA01878B6}" type="presParOf" srcId="{6DFABC9D-811D-4F5E-821D-F8D42D844B4B}" destId="{4ACF43D1-519E-42A2-970C-705800D064AC}" srcOrd="1" destOrd="0" presId="urn:microsoft.com/office/officeart/2008/layout/LinedList"/>
    <dgm:cxn modelId="{23B173D9-3E15-4203-ADB8-C46A1CFF5876}" type="presParOf" srcId="{4ACF43D1-519E-42A2-970C-705800D064AC}" destId="{7C07AFDA-FB7F-4EC8-8168-6A31BD814249}" srcOrd="0" destOrd="0" presId="urn:microsoft.com/office/officeart/2008/layout/LinedList"/>
    <dgm:cxn modelId="{158E3D15-6C66-44C2-85C2-00D51307982B}" type="presParOf" srcId="{4ACF43D1-519E-42A2-970C-705800D064AC}" destId="{ABB7564B-0F65-4739-941F-6EB3D76E88AD}" srcOrd="1" destOrd="0" presId="urn:microsoft.com/office/officeart/2008/layout/LinedList"/>
    <dgm:cxn modelId="{E9821CC0-086F-4958-9948-E6DC21205188}" type="presParOf" srcId="{ABB7564B-0F65-4739-941F-6EB3D76E88AD}" destId="{4E3521A4-4218-4F30-970F-34EEFD3A936B}" srcOrd="0" destOrd="0" presId="urn:microsoft.com/office/officeart/2008/layout/LinedList"/>
    <dgm:cxn modelId="{76963778-7D32-46B6-8F5B-F54BF7A2B718}" type="presParOf" srcId="{ABB7564B-0F65-4739-941F-6EB3D76E88AD}" destId="{4FF18211-8763-495E-A842-1B030417B28E}" srcOrd="1" destOrd="0" presId="urn:microsoft.com/office/officeart/2008/layout/LinedList"/>
    <dgm:cxn modelId="{7408FBBA-4310-43FA-8121-8FA0425A6F65}" type="presParOf" srcId="{ABB7564B-0F65-4739-941F-6EB3D76E88AD}" destId="{06E79332-086B-4271-9080-578126748E46}" srcOrd="2" destOrd="0" presId="urn:microsoft.com/office/officeart/2008/layout/LinedList"/>
    <dgm:cxn modelId="{409FE6DA-EFF0-4D47-ACDE-0883BD8FDFD1}" type="presParOf" srcId="{4ACF43D1-519E-42A2-970C-705800D064AC}" destId="{684733B6-5522-41E4-9347-9D6415DE2B89}" srcOrd="2" destOrd="0" presId="urn:microsoft.com/office/officeart/2008/layout/LinedList"/>
    <dgm:cxn modelId="{9BFFCC5D-CE00-4FEE-A495-CCCF9986480C}" type="presParOf" srcId="{4ACF43D1-519E-42A2-970C-705800D064AC}" destId="{E8A84F16-173A-437A-B625-820BF9950AF3}" srcOrd="3" destOrd="0" presId="urn:microsoft.com/office/officeart/2008/layout/LinedList"/>
    <dgm:cxn modelId="{6DBB89F1-A8EC-4CC1-AF28-229818C2E3A9}" type="presParOf" srcId="{4ACF43D1-519E-42A2-970C-705800D064AC}" destId="{1A4642B7-0AC9-4A8E-BE2D-2A37886EE451}" srcOrd="4" destOrd="0" presId="urn:microsoft.com/office/officeart/2008/layout/LinedList"/>
    <dgm:cxn modelId="{1AC3A39A-9CA0-4999-AF7C-B117436919CE}" type="presParOf" srcId="{1A4642B7-0AC9-4A8E-BE2D-2A37886EE451}" destId="{8B3F856F-3351-4925-9B27-B795EF96C363}" srcOrd="0" destOrd="0" presId="urn:microsoft.com/office/officeart/2008/layout/LinedList"/>
    <dgm:cxn modelId="{BD5A8FB0-2E34-4014-B3A1-0AB8BB0E38F4}" type="presParOf" srcId="{1A4642B7-0AC9-4A8E-BE2D-2A37886EE451}" destId="{4B3238CB-1091-440F-9477-7671CA736C95}" srcOrd="1" destOrd="0" presId="urn:microsoft.com/office/officeart/2008/layout/LinedList"/>
    <dgm:cxn modelId="{48437670-D62A-471E-90CC-29827F2C887E}" type="presParOf" srcId="{1A4642B7-0AC9-4A8E-BE2D-2A37886EE451}" destId="{10A799A7-CF9A-43A2-A097-CCA25CE55135}" srcOrd="2" destOrd="0" presId="urn:microsoft.com/office/officeart/2008/layout/LinedList"/>
    <dgm:cxn modelId="{720C1D69-8485-473F-B65E-AF6910D192DD}" type="presParOf" srcId="{4ACF43D1-519E-42A2-970C-705800D064AC}" destId="{A939D5D9-EC7B-46FD-8260-8940D1332843}" srcOrd="5" destOrd="0" presId="urn:microsoft.com/office/officeart/2008/layout/LinedList"/>
    <dgm:cxn modelId="{8C34F97D-90A6-4E32-BA75-651CBE1C0D8F}" type="presParOf" srcId="{4ACF43D1-519E-42A2-970C-705800D064AC}" destId="{21CFB993-FEE8-4BE2-911E-106B856D1850}" srcOrd="6" destOrd="0" presId="urn:microsoft.com/office/officeart/2008/layout/LinedList"/>
    <dgm:cxn modelId="{58B5BD3F-B8C0-48E5-90AE-E491F0A6A899}" type="presParOf" srcId="{4ACF43D1-519E-42A2-970C-705800D064AC}" destId="{05CEC848-FCB3-4D1E-A1DF-6E71D9DEB0B0}" srcOrd="7" destOrd="0" presId="urn:microsoft.com/office/officeart/2008/layout/LinedList"/>
    <dgm:cxn modelId="{F558D51A-E8D9-4B6B-86E6-5C2044F1B242}" type="presParOf" srcId="{05CEC848-FCB3-4D1E-A1DF-6E71D9DEB0B0}" destId="{A6006655-95FD-42AC-8A56-9A58896A17B6}" srcOrd="0" destOrd="0" presId="urn:microsoft.com/office/officeart/2008/layout/LinedList"/>
    <dgm:cxn modelId="{A1BAFE19-F98C-44F9-AAE8-0A9CD822876B}" type="presParOf" srcId="{05CEC848-FCB3-4D1E-A1DF-6E71D9DEB0B0}" destId="{5D888794-C19A-4E5D-A421-78CF7DFB91B0}" srcOrd="1" destOrd="0" presId="urn:microsoft.com/office/officeart/2008/layout/LinedList"/>
    <dgm:cxn modelId="{301D177F-7F94-43AD-B22A-E1D101621096}" type="presParOf" srcId="{05CEC848-FCB3-4D1E-A1DF-6E71D9DEB0B0}" destId="{383B49BF-21E0-4E36-B703-E1C239BD4D36}" srcOrd="2" destOrd="0" presId="urn:microsoft.com/office/officeart/2008/layout/LinedList"/>
    <dgm:cxn modelId="{F74BCFE6-9A53-4A6C-A733-A34072A20323}" type="presParOf" srcId="{4ACF43D1-519E-42A2-970C-705800D064AC}" destId="{1BF66F55-8A57-4663-89AC-A83A2EE928BB}" srcOrd="8" destOrd="0" presId="urn:microsoft.com/office/officeart/2008/layout/LinedList"/>
    <dgm:cxn modelId="{DC8BF52B-4D10-461A-8E8D-01724713AB63}" type="presParOf" srcId="{4ACF43D1-519E-42A2-970C-705800D064AC}" destId="{022E10F6-98F4-46EE-953B-E3AFA294DA88}" srcOrd="9" destOrd="0" presId="urn:microsoft.com/office/officeart/2008/layout/LinedList"/>
    <dgm:cxn modelId="{36B8AF99-30DE-4FBF-BD5D-A9E456F628AF}" type="presParOf" srcId="{4ACF43D1-519E-42A2-970C-705800D064AC}" destId="{99E0DDBB-3F40-4680-A5ED-96DEE28EDF46}" srcOrd="10" destOrd="0" presId="urn:microsoft.com/office/officeart/2008/layout/LinedList"/>
    <dgm:cxn modelId="{DBEDE91E-B440-43FF-A757-58B7818AD340}" type="presParOf" srcId="{99E0DDBB-3F40-4680-A5ED-96DEE28EDF46}" destId="{A4A49CE4-3E2E-41BD-B453-079E186120AF}" srcOrd="0" destOrd="0" presId="urn:microsoft.com/office/officeart/2008/layout/LinedList"/>
    <dgm:cxn modelId="{5A3D933D-DF8B-4BBD-BFF1-AB1619EAAEE9}" type="presParOf" srcId="{99E0DDBB-3F40-4680-A5ED-96DEE28EDF46}" destId="{C76CC607-D554-4D7B-93B0-CA8E8ABB4FE6}" srcOrd="1" destOrd="0" presId="urn:microsoft.com/office/officeart/2008/layout/LinedList"/>
    <dgm:cxn modelId="{FACC7ABF-E607-4D6F-8067-26340D82B3FA}" type="presParOf" srcId="{99E0DDBB-3F40-4680-A5ED-96DEE28EDF46}" destId="{E972B966-DDC0-4890-967F-0290054FD131}" srcOrd="2" destOrd="0" presId="urn:microsoft.com/office/officeart/2008/layout/LinedList"/>
    <dgm:cxn modelId="{2771EA26-E98F-4366-BF51-2F8AF1C3A4C1}" type="presParOf" srcId="{4ACF43D1-519E-42A2-970C-705800D064AC}" destId="{010EF0AE-5366-4C22-A795-A3C4652C9DBA}" srcOrd="11" destOrd="0" presId="urn:microsoft.com/office/officeart/2008/layout/LinedList"/>
    <dgm:cxn modelId="{9E02E08A-5DFA-48D1-94D8-1F329CA28648}" type="presParOf" srcId="{4ACF43D1-519E-42A2-970C-705800D064AC}" destId="{C382FA78-E2F9-42B4-8787-4ADBB216A532}" srcOrd="12" destOrd="0" presId="urn:microsoft.com/office/officeart/2008/layout/LinedList"/>
    <dgm:cxn modelId="{88F47DFB-DB1B-4757-A6EA-EC5C41319889}" type="presParOf" srcId="{4ACF43D1-519E-42A2-970C-705800D064AC}" destId="{7BA64132-4267-4D3A-81D6-9CD6FB86070A}" srcOrd="13" destOrd="0" presId="urn:microsoft.com/office/officeart/2008/layout/LinedList"/>
    <dgm:cxn modelId="{6A43913E-5DDB-49F1-86E5-4A7C415A63E7}" type="presParOf" srcId="{7BA64132-4267-4D3A-81D6-9CD6FB86070A}" destId="{03046A6D-65DC-43E3-B4C2-5420BD7B338A}" srcOrd="0" destOrd="0" presId="urn:microsoft.com/office/officeart/2008/layout/LinedList"/>
    <dgm:cxn modelId="{0F692D2A-F89E-4BEA-A135-9CA09DA68C38}" type="presParOf" srcId="{7BA64132-4267-4D3A-81D6-9CD6FB86070A}" destId="{A76916DD-E413-4DD3-A343-6F4C1E48483E}" srcOrd="1" destOrd="0" presId="urn:microsoft.com/office/officeart/2008/layout/LinedList"/>
    <dgm:cxn modelId="{AB912450-6B5B-4BE3-8995-C41CB75F70BF}" type="presParOf" srcId="{7BA64132-4267-4D3A-81D6-9CD6FB86070A}" destId="{2C234FBD-82B8-44FC-AC2A-64019E58DA69}" srcOrd="2" destOrd="0" presId="urn:microsoft.com/office/officeart/2008/layout/LinedList"/>
    <dgm:cxn modelId="{3403AF5D-0133-414A-9624-DFDC126BCB2A}" type="presParOf" srcId="{4ACF43D1-519E-42A2-970C-705800D064AC}" destId="{2A6E81B7-0383-4993-AA7D-B003A9A8B068}" srcOrd="14" destOrd="0" presId="urn:microsoft.com/office/officeart/2008/layout/LinedList"/>
    <dgm:cxn modelId="{BB13B047-DD05-4C47-9FA4-955C02B9EA54}"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Thuật toán tìm Max, Min</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F170EA9-C712-468D-8D98-C3BA0BE633A2}">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FEAE0C23-AA64-43F7-9357-8EAC28A239E4}" type="parTrans" cxnId="{1562E93B-EE21-4C22-AA76-75B6D841B290}">
      <dgm:prSet/>
      <dgm:spPr/>
    </dgm:pt>
    <dgm:pt modelId="{660BA8EE-C743-4F01-A8F4-AC2BF43F0535}" type="sibTrans" cxnId="{1562E93B-EE21-4C22-AA76-75B6D841B290}">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7C07AFDA-FB7F-4EC8-8168-6A31BD814249}" type="pres">
      <dgm:prSet presAssocID="{AF170EA9-C712-468D-8D98-C3BA0BE633A2}" presName="vertSpace2a" presStyleCnt="0"/>
      <dgm:spPr/>
    </dgm:pt>
    <dgm:pt modelId="{ABB7564B-0F65-4739-941F-6EB3D76E88AD}" type="pres">
      <dgm:prSet presAssocID="{AF170EA9-C712-468D-8D98-C3BA0BE633A2}" presName="horz2" presStyleCnt="0"/>
      <dgm:spPr/>
    </dgm:pt>
    <dgm:pt modelId="{4E3521A4-4218-4F30-970F-34EEFD3A936B}" type="pres">
      <dgm:prSet presAssocID="{AF170EA9-C712-468D-8D98-C3BA0BE633A2}" presName="horzSpace2" presStyleCnt="0"/>
      <dgm:spPr/>
    </dgm:pt>
    <dgm:pt modelId="{4FF18211-8763-495E-A842-1B030417B28E}" type="pres">
      <dgm:prSet presAssocID="{AF170EA9-C712-468D-8D98-C3BA0BE633A2}" presName="tx2" presStyleLbl="revTx" presStyleIdx="1" presStyleCnt="6"/>
      <dgm:spPr/>
    </dgm:pt>
    <dgm:pt modelId="{06E79332-086B-4271-9080-578126748E46}" type="pres">
      <dgm:prSet presAssocID="{AF170EA9-C712-468D-8D98-C3BA0BE633A2}" presName="vert2" presStyleCnt="0"/>
      <dgm:spPr/>
    </dgm:pt>
    <dgm:pt modelId="{684733B6-5522-41E4-9347-9D6415DE2B89}" type="pres">
      <dgm:prSet presAssocID="{AF170EA9-C712-468D-8D98-C3BA0BE633A2}" presName="thinLine2b" presStyleLbl="callout" presStyleIdx="0" presStyleCnt="5"/>
      <dgm:spPr/>
    </dgm:pt>
    <dgm:pt modelId="{E8A84F16-173A-437A-B625-820BF9950AF3}" type="pres">
      <dgm:prSet presAssocID="{AF170EA9-C712-468D-8D98-C3BA0BE633A2}"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942B8900-A40D-4561-9F46-08014021730B}" type="presOf" srcId="{AF170EA9-C712-468D-8D98-C3BA0BE633A2}" destId="{4FF18211-8763-495E-A842-1B030417B28E}" srcOrd="0" destOrd="0" presId="urn:microsoft.com/office/officeart/2008/layout/LinedList"/>
    <dgm:cxn modelId="{2685BA07-5D9D-4C6F-98B5-CBE574197C9B}" type="presOf" srcId="{170E935B-632B-4424-9BFB-F1C5A9D014B6}" destId="{C66396E0-32BA-46BE-B28A-A2673D61FB1A}"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2EF87418-32AD-4326-BE45-C8F97C097D4B}" type="presOf" srcId="{0C8E47B1-1635-41C5-9AB7-D709F441020D}" destId="{5D888794-C19A-4E5D-A421-78CF7DFB91B0}" srcOrd="0" destOrd="0" presId="urn:microsoft.com/office/officeart/2008/layout/LinedList"/>
    <dgm:cxn modelId="{DD75D61E-A17C-4EE6-BFB4-E1D4482596CB}" type="presOf" srcId="{73861B20-7C04-48AE-8AAE-9D8749986E91}" destId="{C76CC607-D554-4D7B-93B0-CA8E8ABB4FE6}" srcOrd="0" destOrd="0" presId="urn:microsoft.com/office/officeart/2008/layout/LinedList"/>
    <dgm:cxn modelId="{1562E93B-EE21-4C22-AA76-75B6D841B290}" srcId="{EA7F9208-24D8-4563-A2ED-FBFBC5F86B00}" destId="{AF170EA9-C712-468D-8D98-C3BA0BE633A2}" srcOrd="0" destOrd="0" parTransId="{FEAE0C23-AA64-43F7-9357-8EAC28A239E4}" sibTransId="{660BA8EE-C743-4F01-A8F4-AC2BF43F0535}"/>
    <dgm:cxn modelId="{9F2D4A53-0F9D-4FFA-B524-BDED55814FD1}" type="presOf" srcId="{51AF750E-5C6E-4ED4-B5D1-548C36A0473E}" destId="{4B3238CB-1091-440F-9477-7671CA736C95}" srcOrd="0" destOrd="0" presId="urn:microsoft.com/office/officeart/2008/layout/LinedList"/>
    <dgm:cxn modelId="{EDCA9876-E6B2-404D-9568-64AAF25CE056}" type="presOf" srcId="{C01957AD-56B0-4EFC-A642-8748D8BCE71E}" destId="{A76916DD-E413-4DD3-A343-6F4C1E48483E}" srcOrd="0" destOrd="0" presId="urn:microsoft.com/office/officeart/2008/layout/LinedList"/>
    <dgm:cxn modelId="{79A60CBF-1F9D-4261-B5E6-A0626868BADC}"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4D127A1D-9338-4BF8-986C-9C6B8836B444}" type="presParOf" srcId="{C66396E0-32BA-46BE-B28A-A2673D61FB1A}" destId="{2C4D144F-C0A0-4BA0-BB79-D8AAD2113945}" srcOrd="0" destOrd="0" presId="urn:microsoft.com/office/officeart/2008/layout/LinedList"/>
    <dgm:cxn modelId="{92545980-A66C-4A11-900D-B14013302681}" type="presParOf" srcId="{C66396E0-32BA-46BE-B28A-A2673D61FB1A}" destId="{6DFABC9D-811D-4F5E-821D-F8D42D844B4B}" srcOrd="1" destOrd="0" presId="urn:microsoft.com/office/officeart/2008/layout/LinedList"/>
    <dgm:cxn modelId="{8867EED6-B4A2-4FC6-B9F6-42EBD043CE48}" type="presParOf" srcId="{6DFABC9D-811D-4F5E-821D-F8D42D844B4B}" destId="{53AAE56C-73FE-45F9-B35E-39C2CC304544}" srcOrd="0" destOrd="0" presId="urn:microsoft.com/office/officeart/2008/layout/LinedList"/>
    <dgm:cxn modelId="{A2429614-13B2-488F-8DFF-D808AE8FAE64}" type="presParOf" srcId="{6DFABC9D-811D-4F5E-821D-F8D42D844B4B}" destId="{4ACF43D1-519E-42A2-970C-705800D064AC}" srcOrd="1" destOrd="0" presId="urn:microsoft.com/office/officeart/2008/layout/LinedList"/>
    <dgm:cxn modelId="{ED86047A-A4D7-4547-8C83-8876363C143C}" type="presParOf" srcId="{4ACF43D1-519E-42A2-970C-705800D064AC}" destId="{7C07AFDA-FB7F-4EC8-8168-6A31BD814249}" srcOrd="0" destOrd="0" presId="urn:microsoft.com/office/officeart/2008/layout/LinedList"/>
    <dgm:cxn modelId="{70FA3CDA-4070-4B6D-ABCB-C5707A7E9FF0}" type="presParOf" srcId="{4ACF43D1-519E-42A2-970C-705800D064AC}" destId="{ABB7564B-0F65-4739-941F-6EB3D76E88AD}" srcOrd="1" destOrd="0" presId="urn:microsoft.com/office/officeart/2008/layout/LinedList"/>
    <dgm:cxn modelId="{8EFB1403-95DA-447A-AFFC-2DA2571887A5}" type="presParOf" srcId="{ABB7564B-0F65-4739-941F-6EB3D76E88AD}" destId="{4E3521A4-4218-4F30-970F-34EEFD3A936B}" srcOrd="0" destOrd="0" presId="urn:microsoft.com/office/officeart/2008/layout/LinedList"/>
    <dgm:cxn modelId="{2C8A0A45-7111-4663-9680-8DB4F9A72C88}" type="presParOf" srcId="{ABB7564B-0F65-4739-941F-6EB3D76E88AD}" destId="{4FF18211-8763-495E-A842-1B030417B28E}" srcOrd="1" destOrd="0" presId="urn:microsoft.com/office/officeart/2008/layout/LinedList"/>
    <dgm:cxn modelId="{AC8766CC-9E19-468B-95CB-42BB9AE5DE9A}" type="presParOf" srcId="{ABB7564B-0F65-4739-941F-6EB3D76E88AD}" destId="{06E79332-086B-4271-9080-578126748E46}" srcOrd="2" destOrd="0" presId="urn:microsoft.com/office/officeart/2008/layout/LinedList"/>
    <dgm:cxn modelId="{638D63AF-FD08-44FE-9750-8114C0F4B9E5}" type="presParOf" srcId="{4ACF43D1-519E-42A2-970C-705800D064AC}" destId="{684733B6-5522-41E4-9347-9D6415DE2B89}" srcOrd="2" destOrd="0" presId="urn:microsoft.com/office/officeart/2008/layout/LinedList"/>
    <dgm:cxn modelId="{B87C88D8-E59D-4815-9ED2-68E4277732C5}" type="presParOf" srcId="{4ACF43D1-519E-42A2-970C-705800D064AC}" destId="{E8A84F16-173A-437A-B625-820BF9950AF3}" srcOrd="3" destOrd="0" presId="urn:microsoft.com/office/officeart/2008/layout/LinedList"/>
    <dgm:cxn modelId="{0A94D122-F41F-4D85-A798-A1FA7118D94C}" type="presParOf" srcId="{4ACF43D1-519E-42A2-970C-705800D064AC}" destId="{1A4642B7-0AC9-4A8E-BE2D-2A37886EE451}" srcOrd="4" destOrd="0" presId="urn:microsoft.com/office/officeart/2008/layout/LinedList"/>
    <dgm:cxn modelId="{CA7B7C87-95AE-4601-853F-62A4835C454B}" type="presParOf" srcId="{1A4642B7-0AC9-4A8E-BE2D-2A37886EE451}" destId="{8B3F856F-3351-4925-9B27-B795EF96C363}" srcOrd="0" destOrd="0" presId="urn:microsoft.com/office/officeart/2008/layout/LinedList"/>
    <dgm:cxn modelId="{7058B2BE-FF98-4CF5-A5E3-DBF3C32B398D}" type="presParOf" srcId="{1A4642B7-0AC9-4A8E-BE2D-2A37886EE451}" destId="{4B3238CB-1091-440F-9477-7671CA736C95}" srcOrd="1" destOrd="0" presId="urn:microsoft.com/office/officeart/2008/layout/LinedList"/>
    <dgm:cxn modelId="{9DD45EAE-CC0A-4AA7-A628-B439ABDBC9EF}" type="presParOf" srcId="{1A4642B7-0AC9-4A8E-BE2D-2A37886EE451}" destId="{10A799A7-CF9A-43A2-A097-CCA25CE55135}" srcOrd="2" destOrd="0" presId="urn:microsoft.com/office/officeart/2008/layout/LinedList"/>
    <dgm:cxn modelId="{C67FB7AD-921E-436F-B4E2-7E76D61A6967}" type="presParOf" srcId="{4ACF43D1-519E-42A2-970C-705800D064AC}" destId="{A939D5D9-EC7B-46FD-8260-8940D1332843}" srcOrd="5" destOrd="0" presId="urn:microsoft.com/office/officeart/2008/layout/LinedList"/>
    <dgm:cxn modelId="{569A0D7F-D6BF-4753-B914-03A2124D9C9C}" type="presParOf" srcId="{4ACF43D1-519E-42A2-970C-705800D064AC}" destId="{21CFB993-FEE8-4BE2-911E-106B856D1850}" srcOrd="6" destOrd="0" presId="urn:microsoft.com/office/officeart/2008/layout/LinedList"/>
    <dgm:cxn modelId="{9D722A0F-ED64-408B-8F67-8522D1D73D08}" type="presParOf" srcId="{4ACF43D1-519E-42A2-970C-705800D064AC}" destId="{05CEC848-FCB3-4D1E-A1DF-6E71D9DEB0B0}" srcOrd="7" destOrd="0" presId="urn:microsoft.com/office/officeart/2008/layout/LinedList"/>
    <dgm:cxn modelId="{88AE02AF-AC40-4A04-912D-C6B69B262CCE}" type="presParOf" srcId="{05CEC848-FCB3-4D1E-A1DF-6E71D9DEB0B0}" destId="{A6006655-95FD-42AC-8A56-9A58896A17B6}" srcOrd="0" destOrd="0" presId="urn:microsoft.com/office/officeart/2008/layout/LinedList"/>
    <dgm:cxn modelId="{2C367F67-A134-4161-9A29-4A4C8239302D}" type="presParOf" srcId="{05CEC848-FCB3-4D1E-A1DF-6E71D9DEB0B0}" destId="{5D888794-C19A-4E5D-A421-78CF7DFB91B0}" srcOrd="1" destOrd="0" presId="urn:microsoft.com/office/officeart/2008/layout/LinedList"/>
    <dgm:cxn modelId="{612CCFBC-AEB4-4D25-B3C1-3BD1925F2A66}" type="presParOf" srcId="{05CEC848-FCB3-4D1E-A1DF-6E71D9DEB0B0}" destId="{383B49BF-21E0-4E36-B703-E1C239BD4D36}" srcOrd="2" destOrd="0" presId="urn:microsoft.com/office/officeart/2008/layout/LinedList"/>
    <dgm:cxn modelId="{DE642718-BD86-4ABB-BB41-A026B0BBAD8F}" type="presParOf" srcId="{4ACF43D1-519E-42A2-970C-705800D064AC}" destId="{1BF66F55-8A57-4663-89AC-A83A2EE928BB}" srcOrd="8" destOrd="0" presId="urn:microsoft.com/office/officeart/2008/layout/LinedList"/>
    <dgm:cxn modelId="{6D61B89D-A769-4ACB-A535-BC6EF6FB9C09}" type="presParOf" srcId="{4ACF43D1-519E-42A2-970C-705800D064AC}" destId="{022E10F6-98F4-46EE-953B-E3AFA294DA88}" srcOrd="9" destOrd="0" presId="urn:microsoft.com/office/officeart/2008/layout/LinedList"/>
    <dgm:cxn modelId="{CF431DE1-C3A5-4469-84DD-1CA5E3EBE80D}" type="presParOf" srcId="{4ACF43D1-519E-42A2-970C-705800D064AC}" destId="{99E0DDBB-3F40-4680-A5ED-96DEE28EDF46}" srcOrd="10" destOrd="0" presId="urn:microsoft.com/office/officeart/2008/layout/LinedList"/>
    <dgm:cxn modelId="{F5B135FC-8ABA-497A-9D79-FBCE52E33DF8}" type="presParOf" srcId="{99E0DDBB-3F40-4680-A5ED-96DEE28EDF46}" destId="{A4A49CE4-3E2E-41BD-B453-079E186120AF}" srcOrd="0" destOrd="0" presId="urn:microsoft.com/office/officeart/2008/layout/LinedList"/>
    <dgm:cxn modelId="{5542C0FD-EFBE-45F8-9568-FDAFBD547F98}" type="presParOf" srcId="{99E0DDBB-3F40-4680-A5ED-96DEE28EDF46}" destId="{C76CC607-D554-4D7B-93B0-CA8E8ABB4FE6}" srcOrd="1" destOrd="0" presId="urn:microsoft.com/office/officeart/2008/layout/LinedList"/>
    <dgm:cxn modelId="{2A786075-03EC-429E-B1E5-ACB5A68A5100}" type="presParOf" srcId="{99E0DDBB-3F40-4680-A5ED-96DEE28EDF46}" destId="{E972B966-DDC0-4890-967F-0290054FD131}" srcOrd="2" destOrd="0" presId="urn:microsoft.com/office/officeart/2008/layout/LinedList"/>
    <dgm:cxn modelId="{56AA5867-7FFC-4B27-ACDE-B7FBB55F21C7}" type="presParOf" srcId="{4ACF43D1-519E-42A2-970C-705800D064AC}" destId="{010EF0AE-5366-4C22-A795-A3C4652C9DBA}" srcOrd="11" destOrd="0" presId="urn:microsoft.com/office/officeart/2008/layout/LinedList"/>
    <dgm:cxn modelId="{95076B1C-7BB8-4A84-BF76-F2C7E4B97841}" type="presParOf" srcId="{4ACF43D1-519E-42A2-970C-705800D064AC}" destId="{C382FA78-E2F9-42B4-8787-4ADBB216A532}" srcOrd="12" destOrd="0" presId="urn:microsoft.com/office/officeart/2008/layout/LinedList"/>
    <dgm:cxn modelId="{94F96315-5310-4683-ABD4-1C2662ACB11F}" type="presParOf" srcId="{4ACF43D1-519E-42A2-970C-705800D064AC}" destId="{7BA64132-4267-4D3A-81D6-9CD6FB86070A}" srcOrd="13" destOrd="0" presId="urn:microsoft.com/office/officeart/2008/layout/LinedList"/>
    <dgm:cxn modelId="{C8F39B4F-1B48-4B05-867B-5F6C66F9822C}" type="presParOf" srcId="{7BA64132-4267-4D3A-81D6-9CD6FB86070A}" destId="{03046A6D-65DC-43E3-B4C2-5420BD7B338A}" srcOrd="0" destOrd="0" presId="urn:microsoft.com/office/officeart/2008/layout/LinedList"/>
    <dgm:cxn modelId="{C990EF9A-C892-4ADE-ABEB-9D65737DD405}" type="presParOf" srcId="{7BA64132-4267-4D3A-81D6-9CD6FB86070A}" destId="{A76916DD-E413-4DD3-A343-6F4C1E48483E}" srcOrd="1" destOrd="0" presId="urn:microsoft.com/office/officeart/2008/layout/LinedList"/>
    <dgm:cxn modelId="{34F192F2-494E-4DC8-92FD-9238480E42E6}" type="presParOf" srcId="{7BA64132-4267-4D3A-81D6-9CD6FB86070A}" destId="{2C234FBD-82B8-44FC-AC2A-64019E58DA69}" srcOrd="2" destOrd="0" presId="urn:microsoft.com/office/officeart/2008/layout/LinedList"/>
    <dgm:cxn modelId="{267EC58D-BF6A-4F81-8BFF-4294A6075E55}" type="presParOf" srcId="{4ACF43D1-519E-42A2-970C-705800D064AC}" destId="{2A6E81B7-0383-4993-AA7D-B003A9A8B068}" srcOrd="14" destOrd="0" presId="urn:microsoft.com/office/officeart/2008/layout/LinedList"/>
    <dgm:cxn modelId="{BE78C097-76FE-449B-A89D-6169D0FC8A44}"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Thuật toán tìm Max, Min</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F170EA9-C712-468D-8D98-C3BA0BE633A2}">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FEAE0C23-AA64-43F7-9357-8EAC28A239E4}" type="parTrans" cxnId="{1562E93B-EE21-4C22-AA76-75B6D841B290}">
      <dgm:prSet/>
      <dgm:spPr/>
    </dgm:pt>
    <dgm:pt modelId="{660BA8EE-C743-4F01-A8F4-AC2BF43F0535}" type="sibTrans" cxnId="{1562E93B-EE21-4C22-AA76-75B6D841B290}">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7C07AFDA-FB7F-4EC8-8168-6A31BD814249}" type="pres">
      <dgm:prSet presAssocID="{AF170EA9-C712-468D-8D98-C3BA0BE633A2}" presName="vertSpace2a" presStyleCnt="0"/>
      <dgm:spPr/>
    </dgm:pt>
    <dgm:pt modelId="{ABB7564B-0F65-4739-941F-6EB3D76E88AD}" type="pres">
      <dgm:prSet presAssocID="{AF170EA9-C712-468D-8D98-C3BA0BE633A2}" presName="horz2" presStyleCnt="0"/>
      <dgm:spPr/>
    </dgm:pt>
    <dgm:pt modelId="{4E3521A4-4218-4F30-970F-34EEFD3A936B}" type="pres">
      <dgm:prSet presAssocID="{AF170EA9-C712-468D-8D98-C3BA0BE633A2}" presName="horzSpace2" presStyleCnt="0"/>
      <dgm:spPr/>
    </dgm:pt>
    <dgm:pt modelId="{4FF18211-8763-495E-A842-1B030417B28E}" type="pres">
      <dgm:prSet presAssocID="{AF170EA9-C712-468D-8D98-C3BA0BE633A2}" presName="tx2" presStyleLbl="revTx" presStyleIdx="1" presStyleCnt="6"/>
      <dgm:spPr/>
    </dgm:pt>
    <dgm:pt modelId="{06E79332-086B-4271-9080-578126748E46}" type="pres">
      <dgm:prSet presAssocID="{AF170EA9-C712-468D-8D98-C3BA0BE633A2}" presName="vert2" presStyleCnt="0"/>
      <dgm:spPr/>
    </dgm:pt>
    <dgm:pt modelId="{684733B6-5522-41E4-9347-9D6415DE2B89}" type="pres">
      <dgm:prSet presAssocID="{AF170EA9-C712-468D-8D98-C3BA0BE633A2}" presName="thinLine2b" presStyleLbl="callout" presStyleIdx="0" presStyleCnt="5"/>
      <dgm:spPr/>
    </dgm:pt>
    <dgm:pt modelId="{E8A84F16-173A-437A-B625-820BF9950AF3}" type="pres">
      <dgm:prSet presAssocID="{AF170EA9-C712-468D-8D98-C3BA0BE633A2}"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E6482825-7C8C-411E-9C6D-7870A1993499}" type="presOf" srcId="{51AF750E-5C6E-4ED4-B5D1-548C36A0473E}" destId="{4B3238CB-1091-440F-9477-7671CA736C95}" srcOrd="0" destOrd="0" presId="urn:microsoft.com/office/officeart/2008/layout/LinedList"/>
    <dgm:cxn modelId="{82D8FB30-75DD-460D-B3E3-29921B24CB3C}" type="presOf" srcId="{C01957AD-56B0-4EFC-A642-8748D8BCE71E}" destId="{A76916DD-E413-4DD3-A343-6F4C1E48483E}" srcOrd="0" destOrd="0" presId="urn:microsoft.com/office/officeart/2008/layout/LinedList"/>
    <dgm:cxn modelId="{1562E93B-EE21-4C22-AA76-75B6D841B290}" srcId="{EA7F9208-24D8-4563-A2ED-FBFBC5F86B00}" destId="{AF170EA9-C712-468D-8D98-C3BA0BE633A2}" srcOrd="0" destOrd="0" parTransId="{FEAE0C23-AA64-43F7-9357-8EAC28A239E4}" sibTransId="{660BA8EE-C743-4F01-A8F4-AC2BF43F0535}"/>
    <dgm:cxn modelId="{7C8FD63E-5F6B-42E2-89D8-ED1621CE9066}" type="presOf" srcId="{73861B20-7C04-48AE-8AAE-9D8749986E91}" destId="{C76CC607-D554-4D7B-93B0-CA8E8ABB4FE6}" srcOrd="0" destOrd="0" presId="urn:microsoft.com/office/officeart/2008/layout/LinedList"/>
    <dgm:cxn modelId="{8E9F8E66-8531-4C3E-BE70-4F58328B510E}" type="presOf" srcId="{0C8E47B1-1635-41C5-9AB7-D709F441020D}" destId="{5D888794-C19A-4E5D-A421-78CF7DFB91B0}" srcOrd="0" destOrd="0" presId="urn:microsoft.com/office/officeart/2008/layout/LinedList"/>
    <dgm:cxn modelId="{BA59C84C-6D40-479A-A527-E0657929332A}" type="presOf" srcId="{170E935B-632B-4424-9BFB-F1C5A9D014B6}" destId="{C66396E0-32BA-46BE-B28A-A2673D61FB1A}" srcOrd="0" destOrd="0" presId="urn:microsoft.com/office/officeart/2008/layout/LinedList"/>
    <dgm:cxn modelId="{AD37D275-C35C-4B5D-9DA9-F548ABF0E457}" type="presOf" srcId="{EA7F9208-24D8-4563-A2ED-FBFBC5F86B00}" destId="{53AAE56C-73FE-45F9-B35E-39C2CC304544}" srcOrd="0" destOrd="0" presId="urn:microsoft.com/office/officeart/2008/layout/LinedList"/>
    <dgm:cxn modelId="{2DF4CDC4-7191-453F-A65B-35ACD07F3193}" type="presOf" srcId="{AF170EA9-C712-468D-8D98-C3BA0BE633A2}" destId="{4FF18211-8763-495E-A842-1B030417B28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C6AACFEF-FCD8-485D-8E2B-1218BAD63BEB}" type="presParOf" srcId="{C66396E0-32BA-46BE-B28A-A2673D61FB1A}" destId="{2C4D144F-C0A0-4BA0-BB79-D8AAD2113945}" srcOrd="0" destOrd="0" presId="urn:microsoft.com/office/officeart/2008/layout/LinedList"/>
    <dgm:cxn modelId="{EF9C3176-F770-4ED9-A6A6-3B0CE9D61510}" type="presParOf" srcId="{C66396E0-32BA-46BE-B28A-A2673D61FB1A}" destId="{6DFABC9D-811D-4F5E-821D-F8D42D844B4B}" srcOrd="1" destOrd="0" presId="urn:microsoft.com/office/officeart/2008/layout/LinedList"/>
    <dgm:cxn modelId="{64F2B10D-58CD-4BAE-87EF-1BA8EB4C0428}" type="presParOf" srcId="{6DFABC9D-811D-4F5E-821D-F8D42D844B4B}" destId="{53AAE56C-73FE-45F9-B35E-39C2CC304544}" srcOrd="0" destOrd="0" presId="urn:microsoft.com/office/officeart/2008/layout/LinedList"/>
    <dgm:cxn modelId="{E931632D-20CE-4B3F-95BF-CD2CE4E5776E}" type="presParOf" srcId="{6DFABC9D-811D-4F5E-821D-F8D42D844B4B}" destId="{4ACF43D1-519E-42A2-970C-705800D064AC}" srcOrd="1" destOrd="0" presId="urn:microsoft.com/office/officeart/2008/layout/LinedList"/>
    <dgm:cxn modelId="{917025F1-9391-435D-833C-8C5C4FA7BA62}" type="presParOf" srcId="{4ACF43D1-519E-42A2-970C-705800D064AC}" destId="{7C07AFDA-FB7F-4EC8-8168-6A31BD814249}" srcOrd="0" destOrd="0" presId="urn:microsoft.com/office/officeart/2008/layout/LinedList"/>
    <dgm:cxn modelId="{64F1B288-EE28-4879-B71B-FA36D8949798}" type="presParOf" srcId="{4ACF43D1-519E-42A2-970C-705800D064AC}" destId="{ABB7564B-0F65-4739-941F-6EB3D76E88AD}" srcOrd="1" destOrd="0" presId="urn:microsoft.com/office/officeart/2008/layout/LinedList"/>
    <dgm:cxn modelId="{2307A0BD-C1F2-4D6C-904A-84EDD73ADA17}" type="presParOf" srcId="{ABB7564B-0F65-4739-941F-6EB3D76E88AD}" destId="{4E3521A4-4218-4F30-970F-34EEFD3A936B}" srcOrd="0" destOrd="0" presId="urn:microsoft.com/office/officeart/2008/layout/LinedList"/>
    <dgm:cxn modelId="{609CE13B-980B-40CD-A2F8-8C78E2134E32}" type="presParOf" srcId="{ABB7564B-0F65-4739-941F-6EB3D76E88AD}" destId="{4FF18211-8763-495E-A842-1B030417B28E}" srcOrd="1" destOrd="0" presId="urn:microsoft.com/office/officeart/2008/layout/LinedList"/>
    <dgm:cxn modelId="{65910A3A-1341-4843-98C6-B9E1F8B701F2}" type="presParOf" srcId="{ABB7564B-0F65-4739-941F-6EB3D76E88AD}" destId="{06E79332-086B-4271-9080-578126748E46}" srcOrd="2" destOrd="0" presId="urn:microsoft.com/office/officeart/2008/layout/LinedList"/>
    <dgm:cxn modelId="{8E736B94-B46B-41E3-8986-4DBFABC8D2E9}" type="presParOf" srcId="{4ACF43D1-519E-42A2-970C-705800D064AC}" destId="{684733B6-5522-41E4-9347-9D6415DE2B89}" srcOrd="2" destOrd="0" presId="urn:microsoft.com/office/officeart/2008/layout/LinedList"/>
    <dgm:cxn modelId="{736031E6-1DD2-42E8-9362-8EB77BDA5279}" type="presParOf" srcId="{4ACF43D1-519E-42A2-970C-705800D064AC}" destId="{E8A84F16-173A-437A-B625-820BF9950AF3}" srcOrd="3" destOrd="0" presId="urn:microsoft.com/office/officeart/2008/layout/LinedList"/>
    <dgm:cxn modelId="{D8A0F945-CF2D-4AC0-B2EA-A988236E2191}" type="presParOf" srcId="{4ACF43D1-519E-42A2-970C-705800D064AC}" destId="{1A4642B7-0AC9-4A8E-BE2D-2A37886EE451}" srcOrd="4" destOrd="0" presId="urn:microsoft.com/office/officeart/2008/layout/LinedList"/>
    <dgm:cxn modelId="{3EE99351-F481-473B-BBDC-89E0C15E7E35}" type="presParOf" srcId="{1A4642B7-0AC9-4A8E-BE2D-2A37886EE451}" destId="{8B3F856F-3351-4925-9B27-B795EF96C363}" srcOrd="0" destOrd="0" presId="urn:microsoft.com/office/officeart/2008/layout/LinedList"/>
    <dgm:cxn modelId="{6852767B-CBBF-407F-89B3-ECFEE9FC513A}" type="presParOf" srcId="{1A4642B7-0AC9-4A8E-BE2D-2A37886EE451}" destId="{4B3238CB-1091-440F-9477-7671CA736C95}" srcOrd="1" destOrd="0" presId="urn:microsoft.com/office/officeart/2008/layout/LinedList"/>
    <dgm:cxn modelId="{1C876E2B-9E82-44F0-93A0-35127B3D618D}" type="presParOf" srcId="{1A4642B7-0AC9-4A8E-BE2D-2A37886EE451}" destId="{10A799A7-CF9A-43A2-A097-CCA25CE55135}" srcOrd="2" destOrd="0" presId="urn:microsoft.com/office/officeart/2008/layout/LinedList"/>
    <dgm:cxn modelId="{7D020278-D2A1-4CA6-BA99-26E46A5AE4FA}" type="presParOf" srcId="{4ACF43D1-519E-42A2-970C-705800D064AC}" destId="{A939D5D9-EC7B-46FD-8260-8940D1332843}" srcOrd="5" destOrd="0" presId="urn:microsoft.com/office/officeart/2008/layout/LinedList"/>
    <dgm:cxn modelId="{7601EB64-049E-4A68-B1F6-E7531B121297}" type="presParOf" srcId="{4ACF43D1-519E-42A2-970C-705800D064AC}" destId="{21CFB993-FEE8-4BE2-911E-106B856D1850}" srcOrd="6" destOrd="0" presId="urn:microsoft.com/office/officeart/2008/layout/LinedList"/>
    <dgm:cxn modelId="{44571355-2714-432C-A988-AC692134D0D2}" type="presParOf" srcId="{4ACF43D1-519E-42A2-970C-705800D064AC}" destId="{05CEC848-FCB3-4D1E-A1DF-6E71D9DEB0B0}" srcOrd="7" destOrd="0" presId="urn:microsoft.com/office/officeart/2008/layout/LinedList"/>
    <dgm:cxn modelId="{C73FBAFA-48F6-476B-8972-748B2F444196}" type="presParOf" srcId="{05CEC848-FCB3-4D1E-A1DF-6E71D9DEB0B0}" destId="{A6006655-95FD-42AC-8A56-9A58896A17B6}" srcOrd="0" destOrd="0" presId="urn:microsoft.com/office/officeart/2008/layout/LinedList"/>
    <dgm:cxn modelId="{6931B543-BD42-4E95-977B-3299EBAA4529}" type="presParOf" srcId="{05CEC848-FCB3-4D1E-A1DF-6E71D9DEB0B0}" destId="{5D888794-C19A-4E5D-A421-78CF7DFB91B0}" srcOrd="1" destOrd="0" presId="urn:microsoft.com/office/officeart/2008/layout/LinedList"/>
    <dgm:cxn modelId="{4B89AF8F-5F20-4DAD-B521-DB82BD3077F4}" type="presParOf" srcId="{05CEC848-FCB3-4D1E-A1DF-6E71D9DEB0B0}" destId="{383B49BF-21E0-4E36-B703-E1C239BD4D36}" srcOrd="2" destOrd="0" presId="urn:microsoft.com/office/officeart/2008/layout/LinedList"/>
    <dgm:cxn modelId="{CE2EEF59-CA90-4747-B76B-5F997FFBD846}" type="presParOf" srcId="{4ACF43D1-519E-42A2-970C-705800D064AC}" destId="{1BF66F55-8A57-4663-89AC-A83A2EE928BB}" srcOrd="8" destOrd="0" presId="urn:microsoft.com/office/officeart/2008/layout/LinedList"/>
    <dgm:cxn modelId="{EEBB7368-CAFD-4356-AEF6-548F19AD3128}" type="presParOf" srcId="{4ACF43D1-519E-42A2-970C-705800D064AC}" destId="{022E10F6-98F4-46EE-953B-E3AFA294DA88}" srcOrd="9" destOrd="0" presId="urn:microsoft.com/office/officeart/2008/layout/LinedList"/>
    <dgm:cxn modelId="{822AE4AE-7D8B-42BA-BC65-D3C7B4B75504}" type="presParOf" srcId="{4ACF43D1-519E-42A2-970C-705800D064AC}" destId="{99E0DDBB-3F40-4680-A5ED-96DEE28EDF46}" srcOrd="10" destOrd="0" presId="urn:microsoft.com/office/officeart/2008/layout/LinedList"/>
    <dgm:cxn modelId="{ACB1EA45-7BA5-4C5F-A344-50901466A9CB}" type="presParOf" srcId="{99E0DDBB-3F40-4680-A5ED-96DEE28EDF46}" destId="{A4A49CE4-3E2E-41BD-B453-079E186120AF}" srcOrd="0" destOrd="0" presId="urn:microsoft.com/office/officeart/2008/layout/LinedList"/>
    <dgm:cxn modelId="{0425729E-E06B-435E-91B0-04845CDE0305}" type="presParOf" srcId="{99E0DDBB-3F40-4680-A5ED-96DEE28EDF46}" destId="{C76CC607-D554-4D7B-93B0-CA8E8ABB4FE6}" srcOrd="1" destOrd="0" presId="urn:microsoft.com/office/officeart/2008/layout/LinedList"/>
    <dgm:cxn modelId="{75CEDDAD-5BB2-44D9-A1EB-F0687C3209E2}" type="presParOf" srcId="{99E0DDBB-3F40-4680-A5ED-96DEE28EDF46}" destId="{E972B966-DDC0-4890-967F-0290054FD131}" srcOrd="2" destOrd="0" presId="urn:microsoft.com/office/officeart/2008/layout/LinedList"/>
    <dgm:cxn modelId="{E44933DF-E3FC-4F64-96DB-81994A342BBB}" type="presParOf" srcId="{4ACF43D1-519E-42A2-970C-705800D064AC}" destId="{010EF0AE-5366-4C22-A795-A3C4652C9DBA}" srcOrd="11" destOrd="0" presId="urn:microsoft.com/office/officeart/2008/layout/LinedList"/>
    <dgm:cxn modelId="{DB0F7500-EAEF-4AD3-90DC-896BE6A86684}" type="presParOf" srcId="{4ACF43D1-519E-42A2-970C-705800D064AC}" destId="{C382FA78-E2F9-42B4-8787-4ADBB216A532}" srcOrd="12" destOrd="0" presId="urn:microsoft.com/office/officeart/2008/layout/LinedList"/>
    <dgm:cxn modelId="{97EA3166-918F-4F28-9F32-B2ECBEEF76F6}" type="presParOf" srcId="{4ACF43D1-519E-42A2-970C-705800D064AC}" destId="{7BA64132-4267-4D3A-81D6-9CD6FB86070A}" srcOrd="13" destOrd="0" presId="urn:microsoft.com/office/officeart/2008/layout/LinedList"/>
    <dgm:cxn modelId="{2069752A-8E6D-4E44-9C28-445C6DD74D53}" type="presParOf" srcId="{7BA64132-4267-4D3A-81D6-9CD6FB86070A}" destId="{03046A6D-65DC-43E3-B4C2-5420BD7B338A}" srcOrd="0" destOrd="0" presId="urn:microsoft.com/office/officeart/2008/layout/LinedList"/>
    <dgm:cxn modelId="{8C84D9A6-D5BD-4172-892A-AD4BD8642B0A}" type="presParOf" srcId="{7BA64132-4267-4D3A-81D6-9CD6FB86070A}" destId="{A76916DD-E413-4DD3-A343-6F4C1E48483E}" srcOrd="1" destOrd="0" presId="urn:microsoft.com/office/officeart/2008/layout/LinedList"/>
    <dgm:cxn modelId="{9545C2F1-DB78-4D86-A1E2-D9E166D837DE}" type="presParOf" srcId="{7BA64132-4267-4D3A-81D6-9CD6FB86070A}" destId="{2C234FBD-82B8-44FC-AC2A-64019E58DA69}" srcOrd="2" destOrd="0" presId="urn:microsoft.com/office/officeart/2008/layout/LinedList"/>
    <dgm:cxn modelId="{C602A584-1863-4073-8B5D-99E3D57099E9}" type="presParOf" srcId="{4ACF43D1-519E-42A2-970C-705800D064AC}" destId="{2A6E81B7-0383-4993-AA7D-B003A9A8B068}" srcOrd="14" destOrd="0" presId="urn:microsoft.com/office/officeart/2008/layout/LinedList"/>
    <dgm:cxn modelId="{17D136DC-B3C2-479A-B18B-0D1E72508642}"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FAAAF61D-8751-4E9A-BE60-2FA6E4DD8B1E}">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7AF47387-6FD8-4A40-8BB5-46E24531282A}" type="parTrans" cxnId="{97E72927-4BE5-4155-B90F-30E48184D460}">
      <dgm:prSet/>
      <dgm:spPr/>
      <dgm:t>
        <a:bodyPr/>
        <a:lstStyle/>
        <a:p>
          <a:endParaRPr lang="en-US"/>
        </a:p>
      </dgm:t>
    </dgm:pt>
    <dgm:pt modelId="{E01A9CA4-7FC2-4B88-8AF8-C3A6EFDF8974}" type="sibTrans" cxnId="{97E72927-4BE5-4155-B90F-30E48184D460}">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85B3F724-751F-4989-B74A-3F7B4B43B102}" type="pres">
      <dgm:prSet presAssocID="{FAAAF61D-8751-4E9A-BE60-2FA6E4DD8B1E}" presName="vertSpace2a" presStyleCnt="0"/>
      <dgm:spPr/>
    </dgm:pt>
    <dgm:pt modelId="{7FFFF673-4E44-4A8F-8F84-A74C0E200977}" type="pres">
      <dgm:prSet presAssocID="{FAAAF61D-8751-4E9A-BE60-2FA6E4DD8B1E}" presName="horz2" presStyleCnt="0"/>
      <dgm:spPr/>
    </dgm:pt>
    <dgm:pt modelId="{536DF37F-AA79-41B9-8C29-9E560FD59907}" type="pres">
      <dgm:prSet presAssocID="{FAAAF61D-8751-4E9A-BE60-2FA6E4DD8B1E}" presName="horzSpace2" presStyleCnt="0"/>
      <dgm:spPr/>
    </dgm:pt>
    <dgm:pt modelId="{81A3A6D5-164E-474B-93AC-550B85DD3EC0}" type="pres">
      <dgm:prSet presAssocID="{FAAAF61D-8751-4E9A-BE60-2FA6E4DD8B1E}" presName="tx2" presStyleLbl="revTx" presStyleIdx="1" presStyleCnt="6"/>
      <dgm:spPr/>
    </dgm:pt>
    <dgm:pt modelId="{526D694F-C724-40A8-B785-59FAFE467E5E}" type="pres">
      <dgm:prSet presAssocID="{FAAAF61D-8751-4E9A-BE60-2FA6E4DD8B1E}" presName="vert2" presStyleCnt="0"/>
      <dgm:spPr/>
    </dgm:pt>
    <dgm:pt modelId="{CE5635CF-7E2E-4C35-AC63-8BA681A7D91A}" type="pres">
      <dgm:prSet presAssocID="{FAAAF61D-8751-4E9A-BE60-2FA6E4DD8B1E}" presName="thinLine2b" presStyleLbl="callout" presStyleIdx="0" presStyleCnt="5"/>
      <dgm:spPr/>
    </dgm:pt>
    <dgm:pt modelId="{5BC5632A-0B72-4811-94DE-7BC8AB6CC48C}" type="pres">
      <dgm:prSet presAssocID="{FAAAF61D-8751-4E9A-BE60-2FA6E4DD8B1E}"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498E980E-A1D9-4699-AF8E-B360A1BDFF70}"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97E72927-4BE5-4155-B90F-30E48184D460}" srcId="{EA7F9208-24D8-4563-A2ED-FBFBC5F86B00}" destId="{FAAAF61D-8751-4E9A-BE60-2FA6E4DD8B1E}" srcOrd="0" destOrd="0" parTransId="{7AF47387-6FD8-4A40-8BB5-46E24531282A}" sibTransId="{E01A9CA4-7FC2-4B88-8AF8-C3A6EFDF8974}"/>
    <dgm:cxn modelId="{672BD14B-335F-4CEC-A3DE-6584D2E6C269}" type="presOf" srcId="{FDBCFCB2-B927-49A1-B311-3B0BD5C76146}" destId="{61A7917F-8AF6-4CFB-9ED1-055E98C7172C}" srcOrd="0" destOrd="0" presId="urn:microsoft.com/office/officeart/2008/layout/LinedList"/>
    <dgm:cxn modelId="{6ED1075A-BB9F-4912-93C7-A9980263E820}" type="presOf" srcId="{4222665F-5288-4B7F-B1CE-EB248B87FABC}" destId="{CA449C92-8F1E-4968-9DD5-0667673C1962}"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7F2B9589-61A3-45C8-9AB6-C2C53F9E52DF}" type="presOf" srcId="{FAAAF61D-8751-4E9A-BE60-2FA6E4DD8B1E}" destId="{81A3A6D5-164E-474B-93AC-550B85DD3EC0}" srcOrd="0" destOrd="0" presId="urn:microsoft.com/office/officeart/2008/layout/LinedList"/>
    <dgm:cxn modelId="{BB7729A6-E747-4C27-93B0-8C021960F8F8}" type="presOf" srcId="{170E935B-632B-4424-9BFB-F1C5A9D014B6}" destId="{C66396E0-32BA-46BE-B28A-A2673D61FB1A}" srcOrd="0" destOrd="0" presId="urn:microsoft.com/office/officeart/2008/layout/LinedList"/>
    <dgm:cxn modelId="{35F789AA-2B5B-4906-A7D8-603CD1E6439A}" type="presOf" srcId="{8D2E37AA-43EA-4706-A43B-E857AB83B2FF}" destId="{B7BE5FCE-BD77-44B7-A283-553FC6E905E0}"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13F6C6D8-99E6-4B7F-9743-132C218467A9}" srcId="{EA7F9208-24D8-4563-A2ED-FBFBC5F86B00}" destId="{4222665F-5288-4B7F-B1CE-EB248B87FABC}" srcOrd="3" destOrd="0" parTransId="{F2D9C6E4-C6EF-4EFF-8735-D3749064B493}" sibTransId="{4B0CA94D-8A3E-4F73-8C18-7074E54B1B02}"/>
    <dgm:cxn modelId="{BB2BE0FB-84F0-41BC-82D3-C3BB3346364C}" type="presOf" srcId="{7A5D36D5-D8D3-48FC-AFC1-BAC329C1B093}" destId="{6340190E-7E93-47B2-A934-C23DF765BC1B}" srcOrd="0" destOrd="0" presId="urn:microsoft.com/office/officeart/2008/layout/LinedList"/>
    <dgm:cxn modelId="{E4917F96-E7E5-4D6F-8130-CE241C977A4E}" type="presParOf" srcId="{C66396E0-32BA-46BE-B28A-A2673D61FB1A}" destId="{2C4D144F-C0A0-4BA0-BB79-D8AAD2113945}" srcOrd="0" destOrd="0" presId="urn:microsoft.com/office/officeart/2008/layout/LinedList"/>
    <dgm:cxn modelId="{B1AA22FD-4D94-4C43-B3B1-76531F77CE0D}" type="presParOf" srcId="{C66396E0-32BA-46BE-B28A-A2673D61FB1A}" destId="{6DFABC9D-811D-4F5E-821D-F8D42D844B4B}" srcOrd="1" destOrd="0" presId="urn:microsoft.com/office/officeart/2008/layout/LinedList"/>
    <dgm:cxn modelId="{41742FC4-5F0A-461C-A131-FB910D1117B8}" type="presParOf" srcId="{6DFABC9D-811D-4F5E-821D-F8D42D844B4B}" destId="{53AAE56C-73FE-45F9-B35E-39C2CC304544}" srcOrd="0" destOrd="0" presId="urn:microsoft.com/office/officeart/2008/layout/LinedList"/>
    <dgm:cxn modelId="{2C7009B3-AB23-4700-BD2F-5A23E80B852D}" type="presParOf" srcId="{6DFABC9D-811D-4F5E-821D-F8D42D844B4B}" destId="{4ACF43D1-519E-42A2-970C-705800D064AC}" srcOrd="1" destOrd="0" presId="urn:microsoft.com/office/officeart/2008/layout/LinedList"/>
    <dgm:cxn modelId="{75BBD94D-5DC3-4219-828F-319A0D66AC06}" type="presParOf" srcId="{4ACF43D1-519E-42A2-970C-705800D064AC}" destId="{85B3F724-751F-4989-B74A-3F7B4B43B102}" srcOrd="0" destOrd="0" presId="urn:microsoft.com/office/officeart/2008/layout/LinedList"/>
    <dgm:cxn modelId="{3F58DAC7-1A36-4A8A-939B-B54280F7F8D9}" type="presParOf" srcId="{4ACF43D1-519E-42A2-970C-705800D064AC}" destId="{7FFFF673-4E44-4A8F-8F84-A74C0E200977}" srcOrd="1" destOrd="0" presId="urn:microsoft.com/office/officeart/2008/layout/LinedList"/>
    <dgm:cxn modelId="{61FF6C89-7848-42CB-BB0B-5377ADB09D15}" type="presParOf" srcId="{7FFFF673-4E44-4A8F-8F84-A74C0E200977}" destId="{536DF37F-AA79-41B9-8C29-9E560FD59907}" srcOrd="0" destOrd="0" presId="urn:microsoft.com/office/officeart/2008/layout/LinedList"/>
    <dgm:cxn modelId="{8704BF42-BD99-40DA-9B25-3122F03438CF}" type="presParOf" srcId="{7FFFF673-4E44-4A8F-8F84-A74C0E200977}" destId="{81A3A6D5-164E-474B-93AC-550B85DD3EC0}" srcOrd="1" destOrd="0" presId="urn:microsoft.com/office/officeart/2008/layout/LinedList"/>
    <dgm:cxn modelId="{D5715B70-BF68-4546-9F3F-6413DB54F03D}" type="presParOf" srcId="{7FFFF673-4E44-4A8F-8F84-A74C0E200977}" destId="{526D694F-C724-40A8-B785-59FAFE467E5E}" srcOrd="2" destOrd="0" presId="urn:microsoft.com/office/officeart/2008/layout/LinedList"/>
    <dgm:cxn modelId="{6AFF0EBC-9FDD-4336-ACAF-4A2B8A7FB182}" type="presParOf" srcId="{4ACF43D1-519E-42A2-970C-705800D064AC}" destId="{CE5635CF-7E2E-4C35-AC63-8BA681A7D91A}" srcOrd="2" destOrd="0" presId="urn:microsoft.com/office/officeart/2008/layout/LinedList"/>
    <dgm:cxn modelId="{93D8CB1A-A10B-4AB0-8036-6AEA4A698DB0}" type="presParOf" srcId="{4ACF43D1-519E-42A2-970C-705800D064AC}" destId="{5BC5632A-0B72-4811-94DE-7BC8AB6CC48C}" srcOrd="3" destOrd="0" presId="urn:microsoft.com/office/officeart/2008/layout/LinedList"/>
    <dgm:cxn modelId="{4B30C26F-8337-4AD9-9345-ACA4F2841021}" type="presParOf" srcId="{4ACF43D1-519E-42A2-970C-705800D064AC}" destId="{F1FE4510-4C53-4C80-87DE-18A929E64912}" srcOrd="4" destOrd="0" presId="urn:microsoft.com/office/officeart/2008/layout/LinedList"/>
    <dgm:cxn modelId="{97D17FEE-D956-4FCC-B84E-2734D6E7B275}" type="presParOf" srcId="{F1FE4510-4C53-4C80-87DE-18A929E64912}" destId="{31D856BA-5E94-4422-A9C7-9D94CFB179FF}" srcOrd="0" destOrd="0" presId="urn:microsoft.com/office/officeart/2008/layout/LinedList"/>
    <dgm:cxn modelId="{E9A8A3AB-BA44-4F51-A84A-D6795ADF0A80}" type="presParOf" srcId="{F1FE4510-4C53-4C80-87DE-18A929E64912}" destId="{B7BE5FCE-BD77-44B7-A283-553FC6E905E0}" srcOrd="1" destOrd="0" presId="urn:microsoft.com/office/officeart/2008/layout/LinedList"/>
    <dgm:cxn modelId="{65141631-373D-45C3-90C2-022835694814}" type="presParOf" srcId="{F1FE4510-4C53-4C80-87DE-18A929E64912}" destId="{8490C88D-A0E2-4CB5-996B-C6AC5C121D30}" srcOrd="2" destOrd="0" presId="urn:microsoft.com/office/officeart/2008/layout/LinedList"/>
    <dgm:cxn modelId="{5458442C-283C-4BB4-BC85-721499FC363E}" type="presParOf" srcId="{4ACF43D1-519E-42A2-970C-705800D064AC}" destId="{6638D2F4-625F-43AF-85F6-810076EB5B75}" srcOrd="5" destOrd="0" presId="urn:microsoft.com/office/officeart/2008/layout/LinedList"/>
    <dgm:cxn modelId="{27B347C4-11BA-4012-A8AF-1BA57E6838A0}" type="presParOf" srcId="{4ACF43D1-519E-42A2-970C-705800D064AC}" destId="{E9CBB86C-FDF8-44F4-90FB-A54E5C7B01EF}" srcOrd="6" destOrd="0" presId="urn:microsoft.com/office/officeart/2008/layout/LinedList"/>
    <dgm:cxn modelId="{0A4D825A-2521-4BAB-8FC2-D01884D42652}" type="presParOf" srcId="{4ACF43D1-519E-42A2-970C-705800D064AC}" destId="{1C1E5213-51BF-4DFA-AB6D-CED7DF7A6D68}" srcOrd="7" destOrd="0" presId="urn:microsoft.com/office/officeart/2008/layout/LinedList"/>
    <dgm:cxn modelId="{356C4D87-6C7C-4267-A5D2-5DD134547A08}" type="presParOf" srcId="{1C1E5213-51BF-4DFA-AB6D-CED7DF7A6D68}" destId="{A70F47D1-43D9-48B7-BFA3-2E35DD43062C}" srcOrd="0" destOrd="0" presId="urn:microsoft.com/office/officeart/2008/layout/LinedList"/>
    <dgm:cxn modelId="{06EBCF67-8FD8-4EED-B004-6FC0522DF250}" type="presParOf" srcId="{1C1E5213-51BF-4DFA-AB6D-CED7DF7A6D68}" destId="{6340190E-7E93-47B2-A934-C23DF765BC1B}" srcOrd="1" destOrd="0" presId="urn:microsoft.com/office/officeart/2008/layout/LinedList"/>
    <dgm:cxn modelId="{9121199E-76D8-4328-8449-10DA776CAA5A}" type="presParOf" srcId="{1C1E5213-51BF-4DFA-AB6D-CED7DF7A6D68}" destId="{7FC87270-69EC-4D34-878B-7BA593086876}" srcOrd="2" destOrd="0" presId="urn:microsoft.com/office/officeart/2008/layout/LinedList"/>
    <dgm:cxn modelId="{8EDC179D-9DE4-4811-AC1E-A9396EAAC3DC}" type="presParOf" srcId="{4ACF43D1-519E-42A2-970C-705800D064AC}" destId="{4ED359BF-CCC0-4FAC-B78A-BE8FFA9CD8B4}" srcOrd="8" destOrd="0" presId="urn:microsoft.com/office/officeart/2008/layout/LinedList"/>
    <dgm:cxn modelId="{6AFF1B06-14D6-4FF9-98A2-1EE0CD56E72C}" type="presParOf" srcId="{4ACF43D1-519E-42A2-970C-705800D064AC}" destId="{E5EE0218-FBE5-4484-BBAD-6968F867CA27}" srcOrd="9" destOrd="0" presId="urn:microsoft.com/office/officeart/2008/layout/LinedList"/>
    <dgm:cxn modelId="{B55465C3-F58E-4E76-8894-C2BFEC121C77}" type="presParOf" srcId="{4ACF43D1-519E-42A2-970C-705800D064AC}" destId="{B792D068-8F47-4DD6-96FB-BAC5BDA350CF}" srcOrd="10" destOrd="0" presId="urn:microsoft.com/office/officeart/2008/layout/LinedList"/>
    <dgm:cxn modelId="{F08A6BD8-03A9-4673-BD7B-AC2F06BEB120}" type="presParOf" srcId="{B792D068-8F47-4DD6-96FB-BAC5BDA350CF}" destId="{0F50BFBC-FEC6-47A6-9BD0-DFEB78FABDD3}" srcOrd="0" destOrd="0" presId="urn:microsoft.com/office/officeart/2008/layout/LinedList"/>
    <dgm:cxn modelId="{CFF1D43A-21D7-4F4C-9967-B01F7BCFF7AA}" type="presParOf" srcId="{B792D068-8F47-4DD6-96FB-BAC5BDA350CF}" destId="{CA449C92-8F1E-4968-9DD5-0667673C1962}" srcOrd="1" destOrd="0" presId="urn:microsoft.com/office/officeart/2008/layout/LinedList"/>
    <dgm:cxn modelId="{7468D706-D74C-4A58-A05E-626274EFE9A2}" type="presParOf" srcId="{B792D068-8F47-4DD6-96FB-BAC5BDA350CF}" destId="{E5308BAB-2603-4BE4-A29F-DE9C598800FF}" srcOrd="2" destOrd="0" presId="urn:microsoft.com/office/officeart/2008/layout/LinedList"/>
    <dgm:cxn modelId="{F039994B-11CA-4ECE-B054-A9061633532E}" type="presParOf" srcId="{4ACF43D1-519E-42A2-970C-705800D064AC}" destId="{A01CF7D3-88A0-428E-B49F-83A13636C9BA}" srcOrd="11" destOrd="0" presId="urn:microsoft.com/office/officeart/2008/layout/LinedList"/>
    <dgm:cxn modelId="{EFABD2FC-6310-4A8C-AA65-95DC8140AE7A}" type="presParOf" srcId="{4ACF43D1-519E-42A2-970C-705800D064AC}" destId="{5A7DBDA3-DA3D-4751-9EC3-DED47937A7FE}" srcOrd="12" destOrd="0" presId="urn:microsoft.com/office/officeart/2008/layout/LinedList"/>
    <dgm:cxn modelId="{6AA4A335-C927-4888-87CB-94701E02FADE}" type="presParOf" srcId="{4ACF43D1-519E-42A2-970C-705800D064AC}" destId="{ACE40052-C66B-4F3D-9DC1-D9D9E113CC02}" srcOrd="13" destOrd="0" presId="urn:microsoft.com/office/officeart/2008/layout/LinedList"/>
    <dgm:cxn modelId="{5AFDDCE7-3746-48FC-A1D9-B7C5A87BF851}" type="presParOf" srcId="{ACE40052-C66B-4F3D-9DC1-D9D9E113CC02}" destId="{DCFAAA74-FD39-44E7-8EB9-70C0573D492B}" srcOrd="0" destOrd="0" presId="urn:microsoft.com/office/officeart/2008/layout/LinedList"/>
    <dgm:cxn modelId="{138F7C7A-0C45-44E1-9B64-EBFF991EC9FA}" type="presParOf" srcId="{ACE40052-C66B-4F3D-9DC1-D9D9E113CC02}" destId="{61A7917F-8AF6-4CFB-9ED1-055E98C7172C}" srcOrd="1" destOrd="0" presId="urn:microsoft.com/office/officeart/2008/layout/LinedList"/>
    <dgm:cxn modelId="{333E4A0C-972D-4831-9801-50909A0FC36D}" type="presParOf" srcId="{ACE40052-C66B-4F3D-9DC1-D9D9E113CC02}" destId="{218C3D28-08E9-44E6-B1ED-B6B97EFB7E88}" srcOrd="2" destOrd="0" presId="urn:microsoft.com/office/officeart/2008/layout/LinedList"/>
    <dgm:cxn modelId="{0B565935-4386-41D3-9D6A-EC2988E62F04}" type="presParOf" srcId="{4ACF43D1-519E-42A2-970C-705800D064AC}" destId="{19A8D0A4-814F-44A3-9EF2-8DF5B640A1BA}" srcOrd="14" destOrd="0" presId="urn:microsoft.com/office/officeart/2008/layout/LinedList"/>
    <dgm:cxn modelId="{3AD8E514-9E45-4548-A138-F116E7B6C995}"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lặp</a:t>
          </a:r>
          <a:endParaRPr lang="en-US" sz="1100" b="0" dirty="0">
            <a:solidFill>
              <a:srgbClr val="FF0000"/>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676C9713-DBDF-46EB-87AB-2D08E3A601BA}" type="presOf" srcId="{73861B20-7C04-48AE-8AAE-9D8749986E91}" destId="{C76CC607-D554-4D7B-93B0-CA8E8ABB4FE6}"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8CE07A70-A243-415C-B710-04D2541FC28E}" type="presOf" srcId="{0C8E47B1-1635-41C5-9AB7-D709F441020D}" destId="{5D888794-C19A-4E5D-A421-78CF7DFB91B0}" srcOrd="0" destOrd="0" presId="urn:microsoft.com/office/officeart/2008/layout/LinedList"/>
    <dgm:cxn modelId="{063CD89C-352D-4A69-9467-8AC2F250BDD6}" type="presOf" srcId="{170E935B-632B-4424-9BFB-F1C5A9D014B6}" destId="{C66396E0-32BA-46BE-B28A-A2673D61FB1A}" srcOrd="0" destOrd="0" presId="urn:microsoft.com/office/officeart/2008/layout/LinedList"/>
    <dgm:cxn modelId="{99CE01C0-FE12-4BDA-A02F-31919F227847}" type="presOf" srcId="{51AF750E-5C6E-4ED4-B5D1-548C36A0473E}" destId="{4B3238CB-1091-440F-9477-7671CA736C95}" srcOrd="0" destOrd="0" presId="urn:microsoft.com/office/officeart/2008/layout/LinedList"/>
    <dgm:cxn modelId="{AD56E7C0-C126-479E-8E00-25BD8CD0870A}" type="presOf" srcId="{AEBAFCC4-7D7C-4615-8A4C-390812FA28F4}" destId="{25EDD8E2-2EE9-4E0C-8CD5-9BD474313EB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3487E1CA-AC90-4ED7-AF3A-DA2C85CE2F0D}" type="presOf" srcId="{EA7F9208-24D8-4563-A2ED-FBFBC5F86B00}" destId="{53AAE56C-73FE-45F9-B35E-39C2CC304544}" srcOrd="0" destOrd="0" presId="urn:microsoft.com/office/officeart/2008/layout/LinedList"/>
    <dgm:cxn modelId="{6AE451D4-0287-4D62-9C06-E87E7CECEFB3}"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D2DDE878-2AD5-4E58-B3C8-C76E02601126}" type="presParOf" srcId="{C66396E0-32BA-46BE-B28A-A2673D61FB1A}" destId="{2C4D144F-C0A0-4BA0-BB79-D8AAD2113945}" srcOrd="0" destOrd="0" presId="urn:microsoft.com/office/officeart/2008/layout/LinedList"/>
    <dgm:cxn modelId="{2A29616F-2AC9-460B-8B6F-6C0DC1B5A308}" type="presParOf" srcId="{C66396E0-32BA-46BE-B28A-A2673D61FB1A}" destId="{6DFABC9D-811D-4F5E-821D-F8D42D844B4B}" srcOrd="1" destOrd="0" presId="urn:microsoft.com/office/officeart/2008/layout/LinedList"/>
    <dgm:cxn modelId="{C1BE43F5-C13A-42EF-B5C8-7A1923787C38}" type="presParOf" srcId="{6DFABC9D-811D-4F5E-821D-F8D42D844B4B}" destId="{53AAE56C-73FE-45F9-B35E-39C2CC304544}" srcOrd="0" destOrd="0" presId="urn:microsoft.com/office/officeart/2008/layout/LinedList"/>
    <dgm:cxn modelId="{6A542F9F-E355-41A1-BAD4-BD580E3DBEAE}" type="presParOf" srcId="{6DFABC9D-811D-4F5E-821D-F8D42D844B4B}" destId="{4ACF43D1-519E-42A2-970C-705800D064AC}" srcOrd="1" destOrd="0" presId="urn:microsoft.com/office/officeart/2008/layout/LinedList"/>
    <dgm:cxn modelId="{FE79F635-6F27-4D86-95A8-3C4C2D3F3229}" type="presParOf" srcId="{4ACF43D1-519E-42A2-970C-705800D064AC}" destId="{12651448-136D-4C38-B6E1-3ACC56CBDA12}" srcOrd="0" destOrd="0" presId="urn:microsoft.com/office/officeart/2008/layout/LinedList"/>
    <dgm:cxn modelId="{15ACFBD3-3670-48C3-A5FE-D7FB2CC16782}" type="presParOf" srcId="{4ACF43D1-519E-42A2-970C-705800D064AC}" destId="{70311F4C-C9E5-4D7E-BD47-E0D5BBF315F8}" srcOrd="1" destOrd="0" presId="urn:microsoft.com/office/officeart/2008/layout/LinedList"/>
    <dgm:cxn modelId="{AA452DD7-523F-488B-BA17-697281A03ABE}" type="presParOf" srcId="{70311F4C-C9E5-4D7E-BD47-E0D5BBF315F8}" destId="{A72E9229-2809-4A8C-B97C-D6E26FB7862F}" srcOrd="0" destOrd="0" presId="urn:microsoft.com/office/officeart/2008/layout/LinedList"/>
    <dgm:cxn modelId="{618627AF-51D7-4232-968C-68491A9D57E0}" type="presParOf" srcId="{70311F4C-C9E5-4D7E-BD47-E0D5BBF315F8}" destId="{25EDD8E2-2EE9-4E0C-8CD5-9BD474313EBE}" srcOrd="1" destOrd="0" presId="urn:microsoft.com/office/officeart/2008/layout/LinedList"/>
    <dgm:cxn modelId="{2DDD9665-D50F-4EB6-95A8-03E8FD9DC38D}" type="presParOf" srcId="{70311F4C-C9E5-4D7E-BD47-E0D5BBF315F8}" destId="{20353B40-6011-448C-AFCC-5A6D9C453456}" srcOrd="2" destOrd="0" presId="urn:microsoft.com/office/officeart/2008/layout/LinedList"/>
    <dgm:cxn modelId="{8492B330-0831-4F6E-B9D3-35B3D67ED9BA}" type="presParOf" srcId="{4ACF43D1-519E-42A2-970C-705800D064AC}" destId="{192E5F24-DD26-4D29-9FC6-EC32AAF3D722}" srcOrd="2" destOrd="0" presId="urn:microsoft.com/office/officeart/2008/layout/LinedList"/>
    <dgm:cxn modelId="{07DBDCA6-7DFB-4A58-88EC-663675268A69}" type="presParOf" srcId="{4ACF43D1-519E-42A2-970C-705800D064AC}" destId="{A1F9ECD8-BCAA-4052-977F-5BD208843E40}" srcOrd="3" destOrd="0" presId="urn:microsoft.com/office/officeart/2008/layout/LinedList"/>
    <dgm:cxn modelId="{00D09FD6-6375-4100-B46E-1F9BC6D7A391}" type="presParOf" srcId="{4ACF43D1-519E-42A2-970C-705800D064AC}" destId="{1A4642B7-0AC9-4A8E-BE2D-2A37886EE451}" srcOrd="4" destOrd="0" presId="urn:microsoft.com/office/officeart/2008/layout/LinedList"/>
    <dgm:cxn modelId="{625F9C2D-DD08-47FF-BF39-28D0340EB98F}" type="presParOf" srcId="{1A4642B7-0AC9-4A8E-BE2D-2A37886EE451}" destId="{8B3F856F-3351-4925-9B27-B795EF96C363}" srcOrd="0" destOrd="0" presId="urn:microsoft.com/office/officeart/2008/layout/LinedList"/>
    <dgm:cxn modelId="{1E0F3955-4714-4AC0-B550-34D15138796D}" type="presParOf" srcId="{1A4642B7-0AC9-4A8E-BE2D-2A37886EE451}" destId="{4B3238CB-1091-440F-9477-7671CA736C95}" srcOrd="1" destOrd="0" presId="urn:microsoft.com/office/officeart/2008/layout/LinedList"/>
    <dgm:cxn modelId="{BEBC088D-E17B-4233-A7EF-FDBF0A324F8D}" type="presParOf" srcId="{1A4642B7-0AC9-4A8E-BE2D-2A37886EE451}" destId="{10A799A7-CF9A-43A2-A097-CCA25CE55135}" srcOrd="2" destOrd="0" presId="urn:microsoft.com/office/officeart/2008/layout/LinedList"/>
    <dgm:cxn modelId="{DB6187EB-F3D6-4EBD-AADB-1E1D68AAC1A1}" type="presParOf" srcId="{4ACF43D1-519E-42A2-970C-705800D064AC}" destId="{A939D5D9-EC7B-46FD-8260-8940D1332843}" srcOrd="5" destOrd="0" presId="urn:microsoft.com/office/officeart/2008/layout/LinedList"/>
    <dgm:cxn modelId="{D5FA1777-4026-4169-900A-97E3CBE23532}" type="presParOf" srcId="{4ACF43D1-519E-42A2-970C-705800D064AC}" destId="{21CFB993-FEE8-4BE2-911E-106B856D1850}" srcOrd="6" destOrd="0" presId="urn:microsoft.com/office/officeart/2008/layout/LinedList"/>
    <dgm:cxn modelId="{4CD70113-EE5B-410F-AFE8-2B51A20E7718}" type="presParOf" srcId="{4ACF43D1-519E-42A2-970C-705800D064AC}" destId="{05CEC848-FCB3-4D1E-A1DF-6E71D9DEB0B0}" srcOrd="7" destOrd="0" presId="urn:microsoft.com/office/officeart/2008/layout/LinedList"/>
    <dgm:cxn modelId="{F5EC0143-6DE7-4E8B-BF47-794A4601E7C1}" type="presParOf" srcId="{05CEC848-FCB3-4D1E-A1DF-6E71D9DEB0B0}" destId="{A6006655-95FD-42AC-8A56-9A58896A17B6}" srcOrd="0" destOrd="0" presId="urn:microsoft.com/office/officeart/2008/layout/LinedList"/>
    <dgm:cxn modelId="{D19DA948-3922-4904-A65D-2461D30BC42A}" type="presParOf" srcId="{05CEC848-FCB3-4D1E-A1DF-6E71D9DEB0B0}" destId="{5D888794-C19A-4E5D-A421-78CF7DFB91B0}" srcOrd="1" destOrd="0" presId="urn:microsoft.com/office/officeart/2008/layout/LinedList"/>
    <dgm:cxn modelId="{8C107BE0-0BA7-4541-A4F5-6557ED1BA03D}" type="presParOf" srcId="{05CEC848-FCB3-4D1E-A1DF-6E71D9DEB0B0}" destId="{383B49BF-21E0-4E36-B703-E1C239BD4D36}" srcOrd="2" destOrd="0" presId="urn:microsoft.com/office/officeart/2008/layout/LinedList"/>
    <dgm:cxn modelId="{60068519-D24F-47BF-B832-F126819D42B3}" type="presParOf" srcId="{4ACF43D1-519E-42A2-970C-705800D064AC}" destId="{1BF66F55-8A57-4663-89AC-A83A2EE928BB}" srcOrd="8" destOrd="0" presId="urn:microsoft.com/office/officeart/2008/layout/LinedList"/>
    <dgm:cxn modelId="{AE0B8C4C-2D4D-4637-A085-F57A81923ACA}" type="presParOf" srcId="{4ACF43D1-519E-42A2-970C-705800D064AC}" destId="{022E10F6-98F4-46EE-953B-E3AFA294DA88}" srcOrd="9" destOrd="0" presId="urn:microsoft.com/office/officeart/2008/layout/LinedList"/>
    <dgm:cxn modelId="{4F2221D8-9662-4F8E-BC65-6F99E8BCA15D}" type="presParOf" srcId="{4ACF43D1-519E-42A2-970C-705800D064AC}" destId="{99E0DDBB-3F40-4680-A5ED-96DEE28EDF46}" srcOrd="10" destOrd="0" presId="urn:microsoft.com/office/officeart/2008/layout/LinedList"/>
    <dgm:cxn modelId="{28E41545-9923-4AD4-A9A1-15458EF094AE}" type="presParOf" srcId="{99E0DDBB-3F40-4680-A5ED-96DEE28EDF46}" destId="{A4A49CE4-3E2E-41BD-B453-079E186120AF}" srcOrd="0" destOrd="0" presId="urn:microsoft.com/office/officeart/2008/layout/LinedList"/>
    <dgm:cxn modelId="{23F11B55-5115-48A1-A0E5-9F76028DF6FD}" type="presParOf" srcId="{99E0DDBB-3F40-4680-A5ED-96DEE28EDF46}" destId="{C76CC607-D554-4D7B-93B0-CA8E8ABB4FE6}" srcOrd="1" destOrd="0" presId="urn:microsoft.com/office/officeart/2008/layout/LinedList"/>
    <dgm:cxn modelId="{AAFA17FC-AE3D-4A4A-BD95-4093DD895C2C}" type="presParOf" srcId="{99E0DDBB-3F40-4680-A5ED-96DEE28EDF46}" destId="{E972B966-DDC0-4890-967F-0290054FD131}" srcOrd="2" destOrd="0" presId="urn:microsoft.com/office/officeart/2008/layout/LinedList"/>
    <dgm:cxn modelId="{24EB6C1A-846E-4016-98FA-EE47CDFB66D9}" type="presParOf" srcId="{4ACF43D1-519E-42A2-970C-705800D064AC}" destId="{010EF0AE-5366-4C22-A795-A3C4652C9DBA}" srcOrd="11" destOrd="0" presId="urn:microsoft.com/office/officeart/2008/layout/LinedList"/>
    <dgm:cxn modelId="{F3F5C09B-2488-425B-81F2-D30DC042B427}" type="presParOf" srcId="{4ACF43D1-519E-42A2-970C-705800D064AC}" destId="{C382FA78-E2F9-42B4-8787-4ADBB216A532}" srcOrd="12" destOrd="0" presId="urn:microsoft.com/office/officeart/2008/layout/LinedList"/>
    <dgm:cxn modelId="{9B0EF3B0-6D7F-4DBF-9BE8-DFD4678144BD}" type="presParOf" srcId="{4ACF43D1-519E-42A2-970C-705800D064AC}" destId="{7BA64132-4267-4D3A-81D6-9CD6FB86070A}" srcOrd="13" destOrd="0" presId="urn:microsoft.com/office/officeart/2008/layout/LinedList"/>
    <dgm:cxn modelId="{9497BB8E-243D-4BEE-96DA-63A4E2B5221A}" type="presParOf" srcId="{7BA64132-4267-4D3A-81D6-9CD6FB86070A}" destId="{03046A6D-65DC-43E3-B4C2-5420BD7B338A}" srcOrd="0" destOrd="0" presId="urn:microsoft.com/office/officeart/2008/layout/LinedList"/>
    <dgm:cxn modelId="{2D59125B-9190-41F5-8B5B-D2DEB0477B6A}" type="presParOf" srcId="{7BA64132-4267-4D3A-81D6-9CD6FB86070A}" destId="{A76916DD-E413-4DD3-A343-6F4C1E48483E}" srcOrd="1" destOrd="0" presId="urn:microsoft.com/office/officeart/2008/layout/LinedList"/>
    <dgm:cxn modelId="{BD19C414-4025-4732-A613-CACC9487A4CA}" type="presParOf" srcId="{7BA64132-4267-4D3A-81D6-9CD6FB86070A}" destId="{2C234FBD-82B8-44FC-AC2A-64019E58DA69}" srcOrd="2" destOrd="0" presId="urn:microsoft.com/office/officeart/2008/layout/LinedList"/>
    <dgm:cxn modelId="{DC0646E7-5C6F-4987-AF49-3A69DA87D996}" type="presParOf" srcId="{4ACF43D1-519E-42A2-970C-705800D064AC}" destId="{2A6E81B7-0383-4993-AA7D-B003A9A8B068}" srcOrd="14" destOrd="0" presId="urn:microsoft.com/office/officeart/2008/layout/LinedList"/>
    <dgm:cxn modelId="{51F50048-191B-4DF6-9259-F0D0C78E0E38}"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863D0D08-B899-4474-8510-6A75057FDFD4}"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E688E511-1DF0-425D-828D-177ACDA2A9A6}" type="presOf" srcId="{C01957AD-56B0-4EFC-A642-8748D8BCE71E}" destId="{A76916DD-E413-4DD3-A343-6F4C1E48483E}"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E46B4568-876B-4155-9304-2FD79F598375}" type="presOf" srcId="{51AF750E-5C6E-4ED4-B5D1-548C36A0473E}" destId="{4B3238CB-1091-440F-9477-7671CA736C95}" srcOrd="0" destOrd="0" presId="urn:microsoft.com/office/officeart/2008/layout/LinedList"/>
    <dgm:cxn modelId="{0AB7AE4C-A9F0-4D8F-B546-F27C35416325}" type="presOf" srcId="{0C8E47B1-1635-41C5-9AB7-D709F441020D}" destId="{5D888794-C19A-4E5D-A421-78CF7DFB91B0}" srcOrd="0" destOrd="0" presId="urn:microsoft.com/office/officeart/2008/layout/LinedList"/>
    <dgm:cxn modelId="{EB75CA8A-67FF-4C4C-9185-AF5EA41C706B}" type="presOf" srcId="{73861B20-7C04-48AE-8AAE-9D8749986E91}" destId="{C76CC607-D554-4D7B-93B0-CA8E8ABB4FE6}" srcOrd="0" destOrd="0" presId="urn:microsoft.com/office/officeart/2008/layout/LinedList"/>
    <dgm:cxn modelId="{32205E8F-1AB1-4911-BD19-58210DB872F7}"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4F8E57E2-2D67-446D-BC50-C57B65F7E1F3}" type="presOf" srcId="{170E935B-632B-4424-9BFB-F1C5A9D014B6}" destId="{C66396E0-32BA-46BE-B28A-A2673D61FB1A}"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3E6A7939-3BA7-4036-8C65-4C83D4E14725}" type="presParOf" srcId="{C66396E0-32BA-46BE-B28A-A2673D61FB1A}" destId="{2C4D144F-C0A0-4BA0-BB79-D8AAD2113945}" srcOrd="0" destOrd="0" presId="urn:microsoft.com/office/officeart/2008/layout/LinedList"/>
    <dgm:cxn modelId="{469D0D6D-2EB9-424C-AD78-A146803E7AB7}" type="presParOf" srcId="{C66396E0-32BA-46BE-B28A-A2673D61FB1A}" destId="{6DFABC9D-811D-4F5E-821D-F8D42D844B4B}" srcOrd="1" destOrd="0" presId="urn:microsoft.com/office/officeart/2008/layout/LinedList"/>
    <dgm:cxn modelId="{5C6E76CE-C764-4E2F-B251-08EFCBA8271E}" type="presParOf" srcId="{6DFABC9D-811D-4F5E-821D-F8D42D844B4B}" destId="{53AAE56C-73FE-45F9-B35E-39C2CC304544}" srcOrd="0" destOrd="0" presId="urn:microsoft.com/office/officeart/2008/layout/LinedList"/>
    <dgm:cxn modelId="{5646AADF-338F-4787-9764-AB66A3B67FB4}" type="presParOf" srcId="{6DFABC9D-811D-4F5E-821D-F8D42D844B4B}" destId="{4ACF43D1-519E-42A2-970C-705800D064AC}" srcOrd="1" destOrd="0" presId="urn:microsoft.com/office/officeart/2008/layout/LinedList"/>
    <dgm:cxn modelId="{228532B3-8630-4DA3-9A1F-AA11AE280129}" type="presParOf" srcId="{4ACF43D1-519E-42A2-970C-705800D064AC}" destId="{12651448-136D-4C38-B6E1-3ACC56CBDA12}" srcOrd="0" destOrd="0" presId="urn:microsoft.com/office/officeart/2008/layout/LinedList"/>
    <dgm:cxn modelId="{66A5F55E-78B4-4DDE-BF80-5F0FEEF8D76B}" type="presParOf" srcId="{4ACF43D1-519E-42A2-970C-705800D064AC}" destId="{70311F4C-C9E5-4D7E-BD47-E0D5BBF315F8}" srcOrd="1" destOrd="0" presId="urn:microsoft.com/office/officeart/2008/layout/LinedList"/>
    <dgm:cxn modelId="{FC1A5D65-A955-4D73-B5FA-D92CF6C993F5}" type="presParOf" srcId="{70311F4C-C9E5-4D7E-BD47-E0D5BBF315F8}" destId="{A72E9229-2809-4A8C-B97C-D6E26FB7862F}" srcOrd="0" destOrd="0" presId="urn:microsoft.com/office/officeart/2008/layout/LinedList"/>
    <dgm:cxn modelId="{DF9119DD-A6DE-4353-8FC8-E5F23AB2262F}" type="presParOf" srcId="{70311F4C-C9E5-4D7E-BD47-E0D5BBF315F8}" destId="{25EDD8E2-2EE9-4E0C-8CD5-9BD474313EBE}" srcOrd="1" destOrd="0" presId="urn:microsoft.com/office/officeart/2008/layout/LinedList"/>
    <dgm:cxn modelId="{F8BC2E22-4DDF-4589-9B37-A46948327CCB}" type="presParOf" srcId="{70311F4C-C9E5-4D7E-BD47-E0D5BBF315F8}" destId="{20353B40-6011-448C-AFCC-5A6D9C453456}" srcOrd="2" destOrd="0" presId="urn:microsoft.com/office/officeart/2008/layout/LinedList"/>
    <dgm:cxn modelId="{54B24C93-AF0A-4FAB-AB0D-362965D253EE}" type="presParOf" srcId="{4ACF43D1-519E-42A2-970C-705800D064AC}" destId="{192E5F24-DD26-4D29-9FC6-EC32AAF3D722}" srcOrd="2" destOrd="0" presId="urn:microsoft.com/office/officeart/2008/layout/LinedList"/>
    <dgm:cxn modelId="{937F33AB-2632-4850-A4BA-D0453BB0A314}" type="presParOf" srcId="{4ACF43D1-519E-42A2-970C-705800D064AC}" destId="{A1F9ECD8-BCAA-4052-977F-5BD208843E40}" srcOrd="3" destOrd="0" presId="urn:microsoft.com/office/officeart/2008/layout/LinedList"/>
    <dgm:cxn modelId="{CD5D12C2-AA76-4586-A056-EDF43C97C80C}" type="presParOf" srcId="{4ACF43D1-519E-42A2-970C-705800D064AC}" destId="{1A4642B7-0AC9-4A8E-BE2D-2A37886EE451}" srcOrd="4" destOrd="0" presId="urn:microsoft.com/office/officeart/2008/layout/LinedList"/>
    <dgm:cxn modelId="{3DF327D5-4C4C-45EA-AD66-93A13A9ED783}" type="presParOf" srcId="{1A4642B7-0AC9-4A8E-BE2D-2A37886EE451}" destId="{8B3F856F-3351-4925-9B27-B795EF96C363}" srcOrd="0" destOrd="0" presId="urn:microsoft.com/office/officeart/2008/layout/LinedList"/>
    <dgm:cxn modelId="{B4E0EC0A-42E1-4281-8145-D62D889EF094}" type="presParOf" srcId="{1A4642B7-0AC9-4A8E-BE2D-2A37886EE451}" destId="{4B3238CB-1091-440F-9477-7671CA736C95}" srcOrd="1" destOrd="0" presId="urn:microsoft.com/office/officeart/2008/layout/LinedList"/>
    <dgm:cxn modelId="{C3974E60-F575-4854-ADC5-18AD17DE5635}" type="presParOf" srcId="{1A4642B7-0AC9-4A8E-BE2D-2A37886EE451}" destId="{10A799A7-CF9A-43A2-A097-CCA25CE55135}" srcOrd="2" destOrd="0" presId="urn:microsoft.com/office/officeart/2008/layout/LinedList"/>
    <dgm:cxn modelId="{86324A52-F01B-4C16-96B2-61F1CE721BBB}" type="presParOf" srcId="{4ACF43D1-519E-42A2-970C-705800D064AC}" destId="{A939D5D9-EC7B-46FD-8260-8940D1332843}" srcOrd="5" destOrd="0" presId="urn:microsoft.com/office/officeart/2008/layout/LinedList"/>
    <dgm:cxn modelId="{BF673003-D3EA-466B-BDCC-DD53476C622D}" type="presParOf" srcId="{4ACF43D1-519E-42A2-970C-705800D064AC}" destId="{21CFB993-FEE8-4BE2-911E-106B856D1850}" srcOrd="6" destOrd="0" presId="urn:microsoft.com/office/officeart/2008/layout/LinedList"/>
    <dgm:cxn modelId="{4D669666-51A0-4E60-975D-E3368D8B9F74}" type="presParOf" srcId="{4ACF43D1-519E-42A2-970C-705800D064AC}" destId="{05CEC848-FCB3-4D1E-A1DF-6E71D9DEB0B0}" srcOrd="7" destOrd="0" presId="urn:microsoft.com/office/officeart/2008/layout/LinedList"/>
    <dgm:cxn modelId="{787BC373-E2DE-4F28-92F8-DFD3F9EC8101}" type="presParOf" srcId="{05CEC848-FCB3-4D1E-A1DF-6E71D9DEB0B0}" destId="{A6006655-95FD-42AC-8A56-9A58896A17B6}" srcOrd="0" destOrd="0" presId="urn:microsoft.com/office/officeart/2008/layout/LinedList"/>
    <dgm:cxn modelId="{C5EF7428-B5DD-46EC-BD3D-E33FF6BE75F8}" type="presParOf" srcId="{05CEC848-FCB3-4D1E-A1DF-6E71D9DEB0B0}" destId="{5D888794-C19A-4E5D-A421-78CF7DFB91B0}" srcOrd="1" destOrd="0" presId="urn:microsoft.com/office/officeart/2008/layout/LinedList"/>
    <dgm:cxn modelId="{5A8C3D9E-43FB-41A4-8F21-2DFC5279E474}" type="presParOf" srcId="{05CEC848-FCB3-4D1E-A1DF-6E71D9DEB0B0}" destId="{383B49BF-21E0-4E36-B703-E1C239BD4D36}" srcOrd="2" destOrd="0" presId="urn:microsoft.com/office/officeart/2008/layout/LinedList"/>
    <dgm:cxn modelId="{E161A12D-6052-4316-91E4-0DD6A1964D06}" type="presParOf" srcId="{4ACF43D1-519E-42A2-970C-705800D064AC}" destId="{1BF66F55-8A57-4663-89AC-A83A2EE928BB}" srcOrd="8" destOrd="0" presId="urn:microsoft.com/office/officeart/2008/layout/LinedList"/>
    <dgm:cxn modelId="{2F2D9AAA-78EC-4D62-936E-58E206056A84}" type="presParOf" srcId="{4ACF43D1-519E-42A2-970C-705800D064AC}" destId="{022E10F6-98F4-46EE-953B-E3AFA294DA88}" srcOrd="9" destOrd="0" presId="urn:microsoft.com/office/officeart/2008/layout/LinedList"/>
    <dgm:cxn modelId="{5EF196C8-A57B-4D78-9B56-7803C5921D01}" type="presParOf" srcId="{4ACF43D1-519E-42A2-970C-705800D064AC}" destId="{99E0DDBB-3F40-4680-A5ED-96DEE28EDF46}" srcOrd="10" destOrd="0" presId="urn:microsoft.com/office/officeart/2008/layout/LinedList"/>
    <dgm:cxn modelId="{6A23D9DA-88ED-4F8F-A808-6346C01D66A3}" type="presParOf" srcId="{99E0DDBB-3F40-4680-A5ED-96DEE28EDF46}" destId="{A4A49CE4-3E2E-41BD-B453-079E186120AF}" srcOrd="0" destOrd="0" presId="urn:microsoft.com/office/officeart/2008/layout/LinedList"/>
    <dgm:cxn modelId="{1C8014B9-CD91-408F-A33E-74647E6FF912}" type="presParOf" srcId="{99E0DDBB-3F40-4680-A5ED-96DEE28EDF46}" destId="{C76CC607-D554-4D7B-93B0-CA8E8ABB4FE6}" srcOrd="1" destOrd="0" presId="urn:microsoft.com/office/officeart/2008/layout/LinedList"/>
    <dgm:cxn modelId="{77F940D6-8BF4-4C68-BF82-42306A73232E}" type="presParOf" srcId="{99E0DDBB-3F40-4680-A5ED-96DEE28EDF46}" destId="{E972B966-DDC0-4890-967F-0290054FD131}" srcOrd="2" destOrd="0" presId="urn:microsoft.com/office/officeart/2008/layout/LinedList"/>
    <dgm:cxn modelId="{12BF18AC-3F5B-493E-AFEA-F31996D2FF31}" type="presParOf" srcId="{4ACF43D1-519E-42A2-970C-705800D064AC}" destId="{010EF0AE-5366-4C22-A795-A3C4652C9DBA}" srcOrd="11" destOrd="0" presId="urn:microsoft.com/office/officeart/2008/layout/LinedList"/>
    <dgm:cxn modelId="{BD6FA07B-7BB8-4A7E-AFC6-5BC411D6C53A}" type="presParOf" srcId="{4ACF43D1-519E-42A2-970C-705800D064AC}" destId="{C382FA78-E2F9-42B4-8787-4ADBB216A532}" srcOrd="12" destOrd="0" presId="urn:microsoft.com/office/officeart/2008/layout/LinedList"/>
    <dgm:cxn modelId="{CAA4AB51-F10F-489B-A505-20E9C034104E}" type="presParOf" srcId="{4ACF43D1-519E-42A2-970C-705800D064AC}" destId="{7BA64132-4267-4D3A-81D6-9CD6FB86070A}" srcOrd="13" destOrd="0" presId="urn:microsoft.com/office/officeart/2008/layout/LinedList"/>
    <dgm:cxn modelId="{9E1F0748-BA56-48EB-B10E-F4ABD4D67660}" type="presParOf" srcId="{7BA64132-4267-4D3A-81D6-9CD6FB86070A}" destId="{03046A6D-65DC-43E3-B4C2-5420BD7B338A}" srcOrd="0" destOrd="0" presId="urn:microsoft.com/office/officeart/2008/layout/LinedList"/>
    <dgm:cxn modelId="{F9D679E6-D35F-44B5-A0B9-E62936BFF903}" type="presParOf" srcId="{7BA64132-4267-4D3A-81D6-9CD6FB86070A}" destId="{A76916DD-E413-4DD3-A343-6F4C1E48483E}" srcOrd="1" destOrd="0" presId="urn:microsoft.com/office/officeart/2008/layout/LinedList"/>
    <dgm:cxn modelId="{2A04A3F5-04D2-4326-841A-E095B923BCB6}" type="presParOf" srcId="{7BA64132-4267-4D3A-81D6-9CD6FB86070A}" destId="{2C234FBD-82B8-44FC-AC2A-64019E58DA69}" srcOrd="2" destOrd="0" presId="urn:microsoft.com/office/officeart/2008/layout/LinedList"/>
    <dgm:cxn modelId="{60D24629-92B9-41B3-A858-1B5817052CAF}" type="presParOf" srcId="{4ACF43D1-519E-42A2-970C-705800D064AC}" destId="{2A6E81B7-0383-4993-AA7D-B003A9A8B068}" srcOrd="14" destOrd="0" presId="urn:microsoft.com/office/officeart/2008/layout/LinedList"/>
    <dgm:cxn modelId="{9A699C7E-A3F1-4C88-B45A-7C15291390E1}"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70E7D21A-7D49-4C5C-9CED-42F9ADED8053}" type="presOf" srcId="{170E935B-632B-4424-9BFB-F1C5A9D014B6}" destId="{C66396E0-32BA-46BE-B28A-A2673D61FB1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3C3E712E-778D-4F40-B0BB-9CFD6BBC396E}" type="presOf" srcId="{AEBAFCC4-7D7C-4615-8A4C-390812FA28F4}" destId="{25EDD8E2-2EE9-4E0C-8CD5-9BD474313EBE}" srcOrd="0" destOrd="0" presId="urn:microsoft.com/office/officeart/2008/layout/LinedList"/>
    <dgm:cxn modelId="{E48DA13C-F77D-47A4-8954-6E638B9517D9}" type="presOf" srcId="{51AF750E-5C6E-4ED4-B5D1-548C36A0473E}" destId="{4B3238CB-1091-440F-9477-7671CA736C95}" srcOrd="0" destOrd="0" presId="urn:microsoft.com/office/officeart/2008/layout/LinedList"/>
    <dgm:cxn modelId="{DAD3CB7D-90D9-4F70-AEF3-29AF5C5EB749}" type="presOf" srcId="{73861B20-7C04-48AE-8AAE-9D8749986E91}" destId="{C76CC607-D554-4D7B-93B0-CA8E8ABB4FE6}" srcOrd="0" destOrd="0" presId="urn:microsoft.com/office/officeart/2008/layout/LinedList"/>
    <dgm:cxn modelId="{893E36B7-A141-4DF2-B17C-6D97A3201F50}" type="presOf" srcId="{0C8E47B1-1635-41C5-9AB7-D709F441020D}" destId="{5D888794-C19A-4E5D-A421-78CF7DFB91B0}"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E03F0DC-880B-4CCB-883D-9677CE010EEC}" type="presOf" srcId="{EA7F9208-24D8-4563-A2ED-FBFBC5F86B00}" destId="{53AAE56C-73FE-45F9-B35E-39C2CC304544}"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19B5ACFC-8B25-46F4-B391-1350068462AB}" type="presOf" srcId="{C01957AD-56B0-4EFC-A642-8748D8BCE71E}" destId="{A76916DD-E413-4DD3-A343-6F4C1E48483E}" srcOrd="0" destOrd="0" presId="urn:microsoft.com/office/officeart/2008/layout/LinedList"/>
    <dgm:cxn modelId="{A6AD0F84-3062-4E53-9706-F907CA596668}" type="presParOf" srcId="{C66396E0-32BA-46BE-B28A-A2673D61FB1A}" destId="{2C4D144F-C0A0-4BA0-BB79-D8AAD2113945}" srcOrd="0" destOrd="0" presId="urn:microsoft.com/office/officeart/2008/layout/LinedList"/>
    <dgm:cxn modelId="{699A9FC5-4E98-4819-9184-C2409A9E9ACF}" type="presParOf" srcId="{C66396E0-32BA-46BE-B28A-A2673D61FB1A}" destId="{6DFABC9D-811D-4F5E-821D-F8D42D844B4B}" srcOrd="1" destOrd="0" presId="urn:microsoft.com/office/officeart/2008/layout/LinedList"/>
    <dgm:cxn modelId="{BE9B49BF-97EE-4B29-A305-1BEF790E7ABB}" type="presParOf" srcId="{6DFABC9D-811D-4F5E-821D-F8D42D844B4B}" destId="{53AAE56C-73FE-45F9-B35E-39C2CC304544}" srcOrd="0" destOrd="0" presId="urn:microsoft.com/office/officeart/2008/layout/LinedList"/>
    <dgm:cxn modelId="{5576A4C3-0A7F-4EEA-8CA2-2C637F6360A1}" type="presParOf" srcId="{6DFABC9D-811D-4F5E-821D-F8D42D844B4B}" destId="{4ACF43D1-519E-42A2-970C-705800D064AC}" srcOrd="1" destOrd="0" presId="urn:microsoft.com/office/officeart/2008/layout/LinedList"/>
    <dgm:cxn modelId="{BABD1412-B647-48AD-99A6-37B842199513}" type="presParOf" srcId="{4ACF43D1-519E-42A2-970C-705800D064AC}" destId="{12651448-136D-4C38-B6E1-3ACC56CBDA12}" srcOrd="0" destOrd="0" presId="urn:microsoft.com/office/officeart/2008/layout/LinedList"/>
    <dgm:cxn modelId="{BDB07F90-835A-4CB4-A7A5-C97EB09B8E33}" type="presParOf" srcId="{4ACF43D1-519E-42A2-970C-705800D064AC}" destId="{70311F4C-C9E5-4D7E-BD47-E0D5BBF315F8}" srcOrd="1" destOrd="0" presId="urn:microsoft.com/office/officeart/2008/layout/LinedList"/>
    <dgm:cxn modelId="{37982EF4-DA49-4ADC-AFBC-F0DE2FD17614}" type="presParOf" srcId="{70311F4C-C9E5-4D7E-BD47-E0D5BBF315F8}" destId="{A72E9229-2809-4A8C-B97C-D6E26FB7862F}" srcOrd="0" destOrd="0" presId="urn:microsoft.com/office/officeart/2008/layout/LinedList"/>
    <dgm:cxn modelId="{25F9BB55-A838-418D-AA85-61BB473DF0A1}" type="presParOf" srcId="{70311F4C-C9E5-4D7E-BD47-E0D5BBF315F8}" destId="{25EDD8E2-2EE9-4E0C-8CD5-9BD474313EBE}" srcOrd="1" destOrd="0" presId="urn:microsoft.com/office/officeart/2008/layout/LinedList"/>
    <dgm:cxn modelId="{C5C1A032-4005-4274-B96D-823282A7401B}" type="presParOf" srcId="{70311F4C-C9E5-4D7E-BD47-E0D5BBF315F8}" destId="{20353B40-6011-448C-AFCC-5A6D9C453456}" srcOrd="2" destOrd="0" presId="urn:microsoft.com/office/officeart/2008/layout/LinedList"/>
    <dgm:cxn modelId="{A57EC66B-8B6A-4C64-BD13-2A54FED72CCC}" type="presParOf" srcId="{4ACF43D1-519E-42A2-970C-705800D064AC}" destId="{192E5F24-DD26-4D29-9FC6-EC32AAF3D722}" srcOrd="2" destOrd="0" presId="urn:microsoft.com/office/officeart/2008/layout/LinedList"/>
    <dgm:cxn modelId="{5630F0B0-89E3-4A36-96AD-289C72183F60}" type="presParOf" srcId="{4ACF43D1-519E-42A2-970C-705800D064AC}" destId="{A1F9ECD8-BCAA-4052-977F-5BD208843E40}" srcOrd="3" destOrd="0" presId="urn:microsoft.com/office/officeart/2008/layout/LinedList"/>
    <dgm:cxn modelId="{F12111C1-EBBD-4B41-B9ED-3EFC9695F01E}" type="presParOf" srcId="{4ACF43D1-519E-42A2-970C-705800D064AC}" destId="{1A4642B7-0AC9-4A8E-BE2D-2A37886EE451}" srcOrd="4" destOrd="0" presId="urn:microsoft.com/office/officeart/2008/layout/LinedList"/>
    <dgm:cxn modelId="{04CAA490-1B44-46A3-83BA-AA367F0DD1E8}" type="presParOf" srcId="{1A4642B7-0AC9-4A8E-BE2D-2A37886EE451}" destId="{8B3F856F-3351-4925-9B27-B795EF96C363}" srcOrd="0" destOrd="0" presId="urn:microsoft.com/office/officeart/2008/layout/LinedList"/>
    <dgm:cxn modelId="{FE2C6048-D25C-4456-80CD-798F8B6B9631}" type="presParOf" srcId="{1A4642B7-0AC9-4A8E-BE2D-2A37886EE451}" destId="{4B3238CB-1091-440F-9477-7671CA736C95}" srcOrd="1" destOrd="0" presId="urn:microsoft.com/office/officeart/2008/layout/LinedList"/>
    <dgm:cxn modelId="{38515C55-2C1D-46B9-9973-36B1DF9311DA}" type="presParOf" srcId="{1A4642B7-0AC9-4A8E-BE2D-2A37886EE451}" destId="{10A799A7-CF9A-43A2-A097-CCA25CE55135}" srcOrd="2" destOrd="0" presId="urn:microsoft.com/office/officeart/2008/layout/LinedList"/>
    <dgm:cxn modelId="{32D00ED3-3544-471F-9037-E09ADEE341C6}" type="presParOf" srcId="{4ACF43D1-519E-42A2-970C-705800D064AC}" destId="{A939D5D9-EC7B-46FD-8260-8940D1332843}" srcOrd="5" destOrd="0" presId="urn:microsoft.com/office/officeart/2008/layout/LinedList"/>
    <dgm:cxn modelId="{C87599DE-AA98-4DB0-A069-3A377946527B}" type="presParOf" srcId="{4ACF43D1-519E-42A2-970C-705800D064AC}" destId="{21CFB993-FEE8-4BE2-911E-106B856D1850}" srcOrd="6" destOrd="0" presId="urn:microsoft.com/office/officeart/2008/layout/LinedList"/>
    <dgm:cxn modelId="{13410A76-79E5-4BFA-A1EA-3572B7CF5EB6}" type="presParOf" srcId="{4ACF43D1-519E-42A2-970C-705800D064AC}" destId="{05CEC848-FCB3-4D1E-A1DF-6E71D9DEB0B0}" srcOrd="7" destOrd="0" presId="urn:microsoft.com/office/officeart/2008/layout/LinedList"/>
    <dgm:cxn modelId="{C4667FDB-212C-41CB-8936-436624800834}" type="presParOf" srcId="{05CEC848-FCB3-4D1E-A1DF-6E71D9DEB0B0}" destId="{A6006655-95FD-42AC-8A56-9A58896A17B6}" srcOrd="0" destOrd="0" presId="urn:microsoft.com/office/officeart/2008/layout/LinedList"/>
    <dgm:cxn modelId="{24220EA7-B2CC-4D66-A123-0D3B1F918309}" type="presParOf" srcId="{05CEC848-FCB3-4D1E-A1DF-6E71D9DEB0B0}" destId="{5D888794-C19A-4E5D-A421-78CF7DFB91B0}" srcOrd="1" destOrd="0" presId="urn:microsoft.com/office/officeart/2008/layout/LinedList"/>
    <dgm:cxn modelId="{4594F954-9842-4DE2-AC51-A8541100657C}" type="presParOf" srcId="{05CEC848-FCB3-4D1E-A1DF-6E71D9DEB0B0}" destId="{383B49BF-21E0-4E36-B703-E1C239BD4D36}" srcOrd="2" destOrd="0" presId="urn:microsoft.com/office/officeart/2008/layout/LinedList"/>
    <dgm:cxn modelId="{4BEB99DA-1BA4-4597-BAD6-62F4370F13A1}" type="presParOf" srcId="{4ACF43D1-519E-42A2-970C-705800D064AC}" destId="{1BF66F55-8A57-4663-89AC-A83A2EE928BB}" srcOrd="8" destOrd="0" presId="urn:microsoft.com/office/officeart/2008/layout/LinedList"/>
    <dgm:cxn modelId="{87456579-D79F-4FA4-A98A-AC8E5AEFAABF}" type="presParOf" srcId="{4ACF43D1-519E-42A2-970C-705800D064AC}" destId="{022E10F6-98F4-46EE-953B-E3AFA294DA88}" srcOrd="9" destOrd="0" presId="urn:microsoft.com/office/officeart/2008/layout/LinedList"/>
    <dgm:cxn modelId="{CCFFD11A-B122-4AB2-AD6D-ED7C5A2161F6}" type="presParOf" srcId="{4ACF43D1-519E-42A2-970C-705800D064AC}" destId="{99E0DDBB-3F40-4680-A5ED-96DEE28EDF46}" srcOrd="10" destOrd="0" presId="urn:microsoft.com/office/officeart/2008/layout/LinedList"/>
    <dgm:cxn modelId="{76D33CF3-DF42-4EA2-9B0E-F9F308BC184B}" type="presParOf" srcId="{99E0DDBB-3F40-4680-A5ED-96DEE28EDF46}" destId="{A4A49CE4-3E2E-41BD-B453-079E186120AF}" srcOrd="0" destOrd="0" presId="urn:microsoft.com/office/officeart/2008/layout/LinedList"/>
    <dgm:cxn modelId="{10A0F641-BE6B-4EB3-91E4-E7CA01087576}" type="presParOf" srcId="{99E0DDBB-3F40-4680-A5ED-96DEE28EDF46}" destId="{C76CC607-D554-4D7B-93B0-CA8E8ABB4FE6}" srcOrd="1" destOrd="0" presId="urn:microsoft.com/office/officeart/2008/layout/LinedList"/>
    <dgm:cxn modelId="{FDADF6D0-641E-4F21-B205-1B62ABCAFB37}" type="presParOf" srcId="{99E0DDBB-3F40-4680-A5ED-96DEE28EDF46}" destId="{E972B966-DDC0-4890-967F-0290054FD131}" srcOrd="2" destOrd="0" presId="urn:microsoft.com/office/officeart/2008/layout/LinedList"/>
    <dgm:cxn modelId="{4AA47A44-8264-4A28-B300-34A054EB59D9}" type="presParOf" srcId="{4ACF43D1-519E-42A2-970C-705800D064AC}" destId="{010EF0AE-5366-4C22-A795-A3C4652C9DBA}" srcOrd="11" destOrd="0" presId="urn:microsoft.com/office/officeart/2008/layout/LinedList"/>
    <dgm:cxn modelId="{E1984632-1597-491A-94AD-2301EEA80EE1}" type="presParOf" srcId="{4ACF43D1-519E-42A2-970C-705800D064AC}" destId="{C382FA78-E2F9-42B4-8787-4ADBB216A532}" srcOrd="12" destOrd="0" presId="urn:microsoft.com/office/officeart/2008/layout/LinedList"/>
    <dgm:cxn modelId="{84E16A56-F247-47DC-BA2E-E7196364A062}" type="presParOf" srcId="{4ACF43D1-519E-42A2-970C-705800D064AC}" destId="{7BA64132-4267-4D3A-81D6-9CD6FB86070A}" srcOrd="13" destOrd="0" presId="urn:microsoft.com/office/officeart/2008/layout/LinedList"/>
    <dgm:cxn modelId="{0825B210-D312-4D2E-88D1-EA00A1F51FA4}" type="presParOf" srcId="{7BA64132-4267-4D3A-81D6-9CD6FB86070A}" destId="{03046A6D-65DC-43E3-B4C2-5420BD7B338A}" srcOrd="0" destOrd="0" presId="urn:microsoft.com/office/officeart/2008/layout/LinedList"/>
    <dgm:cxn modelId="{976BCD7B-511E-466E-9AAE-DC4BE5FB6005}" type="presParOf" srcId="{7BA64132-4267-4D3A-81D6-9CD6FB86070A}" destId="{A76916DD-E413-4DD3-A343-6F4C1E48483E}" srcOrd="1" destOrd="0" presId="urn:microsoft.com/office/officeart/2008/layout/LinedList"/>
    <dgm:cxn modelId="{9FCCE2A2-D9E2-45E3-8A22-CCEC4772E6BB}" type="presParOf" srcId="{7BA64132-4267-4D3A-81D6-9CD6FB86070A}" destId="{2C234FBD-82B8-44FC-AC2A-64019E58DA69}" srcOrd="2" destOrd="0" presId="urn:microsoft.com/office/officeart/2008/layout/LinedList"/>
    <dgm:cxn modelId="{E456BA76-6A20-4610-B735-7E8CE20D385C}" type="presParOf" srcId="{4ACF43D1-519E-42A2-970C-705800D064AC}" destId="{2A6E81B7-0383-4993-AA7D-B003A9A8B068}" srcOrd="14" destOrd="0" presId="urn:microsoft.com/office/officeart/2008/layout/LinedList"/>
    <dgm:cxn modelId="{5B8F1659-DA25-4646-A74B-FB13790AE225}"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8972780B-EB98-4CD8-A665-AE2AF5E814A1}" type="presOf" srcId="{51AF750E-5C6E-4ED4-B5D1-548C36A0473E}" destId="{4B3238CB-1091-440F-9477-7671CA736C95}"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7C953F15-F0BB-4536-BD27-FDC3303C0E9D}" type="presOf" srcId="{73861B20-7C04-48AE-8AAE-9D8749986E91}" destId="{C76CC607-D554-4D7B-93B0-CA8E8ABB4FE6}"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9B8F2A62-3B61-45AA-B914-3FCD61169102}" type="presOf" srcId="{AEBAFCC4-7D7C-4615-8A4C-390812FA28F4}" destId="{25EDD8E2-2EE9-4E0C-8CD5-9BD474313EBE}" srcOrd="0" destOrd="0" presId="urn:microsoft.com/office/officeart/2008/layout/LinedList"/>
    <dgm:cxn modelId="{8A5D4468-B864-4EC3-AA62-17CB08E71799}" type="presOf" srcId="{0C8E47B1-1635-41C5-9AB7-D709F441020D}" destId="{5D888794-C19A-4E5D-A421-78CF7DFB91B0}" srcOrd="0" destOrd="0" presId="urn:microsoft.com/office/officeart/2008/layout/LinedList"/>
    <dgm:cxn modelId="{B112A649-4990-41C1-AEB6-FC4CC166C451}" type="presOf" srcId="{EA7F9208-24D8-4563-A2ED-FBFBC5F86B00}" destId="{53AAE56C-73FE-45F9-B35E-39C2CC304544}" srcOrd="0" destOrd="0" presId="urn:microsoft.com/office/officeart/2008/layout/LinedList"/>
    <dgm:cxn modelId="{92529B4B-5FC2-417F-ACC4-F7853BFA7094}"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0B8029CF-BD92-4261-B0C8-F396D42BB9BA}"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8B6FE1C0-A7DF-4AD8-9198-6EDA836C8186}" type="presParOf" srcId="{C66396E0-32BA-46BE-B28A-A2673D61FB1A}" destId="{2C4D144F-C0A0-4BA0-BB79-D8AAD2113945}" srcOrd="0" destOrd="0" presId="urn:microsoft.com/office/officeart/2008/layout/LinedList"/>
    <dgm:cxn modelId="{0721EBFA-6C67-464B-9453-4AAEF796A304}" type="presParOf" srcId="{C66396E0-32BA-46BE-B28A-A2673D61FB1A}" destId="{6DFABC9D-811D-4F5E-821D-F8D42D844B4B}" srcOrd="1" destOrd="0" presId="urn:microsoft.com/office/officeart/2008/layout/LinedList"/>
    <dgm:cxn modelId="{5EAF394B-0CB9-4947-B5A8-F66C7B195E19}" type="presParOf" srcId="{6DFABC9D-811D-4F5E-821D-F8D42D844B4B}" destId="{53AAE56C-73FE-45F9-B35E-39C2CC304544}" srcOrd="0" destOrd="0" presId="urn:microsoft.com/office/officeart/2008/layout/LinedList"/>
    <dgm:cxn modelId="{ABBFFB7F-5E26-4DE2-809A-1B46548B1437}" type="presParOf" srcId="{6DFABC9D-811D-4F5E-821D-F8D42D844B4B}" destId="{4ACF43D1-519E-42A2-970C-705800D064AC}" srcOrd="1" destOrd="0" presId="urn:microsoft.com/office/officeart/2008/layout/LinedList"/>
    <dgm:cxn modelId="{4C3D2D2A-C878-49BA-B1AA-70A8111BDBBB}" type="presParOf" srcId="{4ACF43D1-519E-42A2-970C-705800D064AC}" destId="{12651448-136D-4C38-B6E1-3ACC56CBDA12}" srcOrd="0" destOrd="0" presId="urn:microsoft.com/office/officeart/2008/layout/LinedList"/>
    <dgm:cxn modelId="{0E03E85E-E043-499E-93DA-65C397E4A497}" type="presParOf" srcId="{4ACF43D1-519E-42A2-970C-705800D064AC}" destId="{70311F4C-C9E5-4D7E-BD47-E0D5BBF315F8}" srcOrd="1" destOrd="0" presId="urn:microsoft.com/office/officeart/2008/layout/LinedList"/>
    <dgm:cxn modelId="{CD1B937F-8569-4A24-837F-36B62DB76F49}" type="presParOf" srcId="{70311F4C-C9E5-4D7E-BD47-E0D5BBF315F8}" destId="{A72E9229-2809-4A8C-B97C-D6E26FB7862F}" srcOrd="0" destOrd="0" presId="urn:microsoft.com/office/officeart/2008/layout/LinedList"/>
    <dgm:cxn modelId="{5ED85D24-A6AF-4BA7-899F-947A9734A800}" type="presParOf" srcId="{70311F4C-C9E5-4D7E-BD47-E0D5BBF315F8}" destId="{25EDD8E2-2EE9-4E0C-8CD5-9BD474313EBE}" srcOrd="1" destOrd="0" presId="urn:microsoft.com/office/officeart/2008/layout/LinedList"/>
    <dgm:cxn modelId="{B8BF7703-028C-4456-9AF2-3A7AE07EE84C}" type="presParOf" srcId="{70311F4C-C9E5-4D7E-BD47-E0D5BBF315F8}" destId="{20353B40-6011-448C-AFCC-5A6D9C453456}" srcOrd="2" destOrd="0" presId="urn:microsoft.com/office/officeart/2008/layout/LinedList"/>
    <dgm:cxn modelId="{5FA4A4E5-22BB-409E-896B-9BDB66E52439}" type="presParOf" srcId="{4ACF43D1-519E-42A2-970C-705800D064AC}" destId="{192E5F24-DD26-4D29-9FC6-EC32AAF3D722}" srcOrd="2" destOrd="0" presId="urn:microsoft.com/office/officeart/2008/layout/LinedList"/>
    <dgm:cxn modelId="{0FAC1F16-BAA4-4E29-80AC-806385C2B0EA}" type="presParOf" srcId="{4ACF43D1-519E-42A2-970C-705800D064AC}" destId="{A1F9ECD8-BCAA-4052-977F-5BD208843E40}" srcOrd="3" destOrd="0" presId="urn:microsoft.com/office/officeart/2008/layout/LinedList"/>
    <dgm:cxn modelId="{4C572291-459C-4BD4-B7CE-CD78CA656527}" type="presParOf" srcId="{4ACF43D1-519E-42A2-970C-705800D064AC}" destId="{1A4642B7-0AC9-4A8E-BE2D-2A37886EE451}" srcOrd="4" destOrd="0" presId="urn:microsoft.com/office/officeart/2008/layout/LinedList"/>
    <dgm:cxn modelId="{2307A2ED-9C13-4AAE-97FF-267ACCC9D1B6}" type="presParOf" srcId="{1A4642B7-0AC9-4A8E-BE2D-2A37886EE451}" destId="{8B3F856F-3351-4925-9B27-B795EF96C363}" srcOrd="0" destOrd="0" presId="urn:microsoft.com/office/officeart/2008/layout/LinedList"/>
    <dgm:cxn modelId="{328BCE76-511F-4CF4-B14B-6164B0C03300}" type="presParOf" srcId="{1A4642B7-0AC9-4A8E-BE2D-2A37886EE451}" destId="{4B3238CB-1091-440F-9477-7671CA736C95}" srcOrd="1" destOrd="0" presId="urn:microsoft.com/office/officeart/2008/layout/LinedList"/>
    <dgm:cxn modelId="{928A4CEB-67F2-40A1-8A86-3AF3C820D053}" type="presParOf" srcId="{1A4642B7-0AC9-4A8E-BE2D-2A37886EE451}" destId="{10A799A7-CF9A-43A2-A097-CCA25CE55135}" srcOrd="2" destOrd="0" presId="urn:microsoft.com/office/officeart/2008/layout/LinedList"/>
    <dgm:cxn modelId="{B467D4F2-964F-486F-BD80-EB64C852AF87}" type="presParOf" srcId="{4ACF43D1-519E-42A2-970C-705800D064AC}" destId="{A939D5D9-EC7B-46FD-8260-8940D1332843}" srcOrd="5" destOrd="0" presId="urn:microsoft.com/office/officeart/2008/layout/LinedList"/>
    <dgm:cxn modelId="{4EBE9627-3118-4051-AABC-E923DB74F9AE}" type="presParOf" srcId="{4ACF43D1-519E-42A2-970C-705800D064AC}" destId="{21CFB993-FEE8-4BE2-911E-106B856D1850}" srcOrd="6" destOrd="0" presId="urn:microsoft.com/office/officeart/2008/layout/LinedList"/>
    <dgm:cxn modelId="{EE60BE93-A522-421F-B474-2EF264B1B82F}" type="presParOf" srcId="{4ACF43D1-519E-42A2-970C-705800D064AC}" destId="{05CEC848-FCB3-4D1E-A1DF-6E71D9DEB0B0}" srcOrd="7" destOrd="0" presId="urn:microsoft.com/office/officeart/2008/layout/LinedList"/>
    <dgm:cxn modelId="{DE525C79-82B2-4689-90E2-4789A0C4AB75}" type="presParOf" srcId="{05CEC848-FCB3-4D1E-A1DF-6E71D9DEB0B0}" destId="{A6006655-95FD-42AC-8A56-9A58896A17B6}" srcOrd="0" destOrd="0" presId="urn:microsoft.com/office/officeart/2008/layout/LinedList"/>
    <dgm:cxn modelId="{67616E04-DB3F-4325-A854-295266EE2E04}" type="presParOf" srcId="{05CEC848-FCB3-4D1E-A1DF-6E71D9DEB0B0}" destId="{5D888794-C19A-4E5D-A421-78CF7DFB91B0}" srcOrd="1" destOrd="0" presId="urn:microsoft.com/office/officeart/2008/layout/LinedList"/>
    <dgm:cxn modelId="{D474AA48-48BE-407E-9748-657B21E7AB4A}" type="presParOf" srcId="{05CEC848-FCB3-4D1E-A1DF-6E71D9DEB0B0}" destId="{383B49BF-21E0-4E36-B703-E1C239BD4D36}" srcOrd="2" destOrd="0" presId="urn:microsoft.com/office/officeart/2008/layout/LinedList"/>
    <dgm:cxn modelId="{922E77C0-6C59-4929-ACF0-C7E22297408D}" type="presParOf" srcId="{4ACF43D1-519E-42A2-970C-705800D064AC}" destId="{1BF66F55-8A57-4663-89AC-A83A2EE928BB}" srcOrd="8" destOrd="0" presId="urn:microsoft.com/office/officeart/2008/layout/LinedList"/>
    <dgm:cxn modelId="{58FB915D-39E4-4122-B8C3-2D7073D78C03}" type="presParOf" srcId="{4ACF43D1-519E-42A2-970C-705800D064AC}" destId="{022E10F6-98F4-46EE-953B-E3AFA294DA88}" srcOrd="9" destOrd="0" presId="urn:microsoft.com/office/officeart/2008/layout/LinedList"/>
    <dgm:cxn modelId="{F002F062-B6D1-426D-9C05-B7EAF9C7E6CA}" type="presParOf" srcId="{4ACF43D1-519E-42A2-970C-705800D064AC}" destId="{99E0DDBB-3F40-4680-A5ED-96DEE28EDF46}" srcOrd="10" destOrd="0" presId="urn:microsoft.com/office/officeart/2008/layout/LinedList"/>
    <dgm:cxn modelId="{A4892BA4-BC47-4595-80DB-8E708460D163}" type="presParOf" srcId="{99E0DDBB-3F40-4680-A5ED-96DEE28EDF46}" destId="{A4A49CE4-3E2E-41BD-B453-079E186120AF}" srcOrd="0" destOrd="0" presId="urn:microsoft.com/office/officeart/2008/layout/LinedList"/>
    <dgm:cxn modelId="{380FCB0E-4486-4B7A-A82B-105F07A4C9E5}" type="presParOf" srcId="{99E0DDBB-3F40-4680-A5ED-96DEE28EDF46}" destId="{C76CC607-D554-4D7B-93B0-CA8E8ABB4FE6}" srcOrd="1" destOrd="0" presId="urn:microsoft.com/office/officeart/2008/layout/LinedList"/>
    <dgm:cxn modelId="{ADAC1C66-B922-4FA8-BD42-B61230FFC2BD}" type="presParOf" srcId="{99E0DDBB-3F40-4680-A5ED-96DEE28EDF46}" destId="{E972B966-DDC0-4890-967F-0290054FD131}" srcOrd="2" destOrd="0" presId="urn:microsoft.com/office/officeart/2008/layout/LinedList"/>
    <dgm:cxn modelId="{2E64D99A-EDF0-42F5-A681-518E44551C70}" type="presParOf" srcId="{4ACF43D1-519E-42A2-970C-705800D064AC}" destId="{010EF0AE-5366-4C22-A795-A3C4652C9DBA}" srcOrd="11" destOrd="0" presId="urn:microsoft.com/office/officeart/2008/layout/LinedList"/>
    <dgm:cxn modelId="{53F7DDCB-80E5-4C2E-9C3D-B669248495E1}" type="presParOf" srcId="{4ACF43D1-519E-42A2-970C-705800D064AC}" destId="{C382FA78-E2F9-42B4-8787-4ADBB216A532}" srcOrd="12" destOrd="0" presId="urn:microsoft.com/office/officeart/2008/layout/LinedList"/>
    <dgm:cxn modelId="{E70684F9-C9EE-4D4B-B675-B379037E8858}" type="presParOf" srcId="{4ACF43D1-519E-42A2-970C-705800D064AC}" destId="{7BA64132-4267-4D3A-81D6-9CD6FB86070A}" srcOrd="13" destOrd="0" presId="urn:microsoft.com/office/officeart/2008/layout/LinedList"/>
    <dgm:cxn modelId="{5C371182-A6DC-4D89-94CE-4CADC3C5C06B}" type="presParOf" srcId="{7BA64132-4267-4D3A-81D6-9CD6FB86070A}" destId="{03046A6D-65DC-43E3-B4C2-5420BD7B338A}" srcOrd="0" destOrd="0" presId="urn:microsoft.com/office/officeart/2008/layout/LinedList"/>
    <dgm:cxn modelId="{942CA660-3FE7-4D1A-B503-4EE6830CFB5A}" type="presParOf" srcId="{7BA64132-4267-4D3A-81D6-9CD6FB86070A}" destId="{A76916DD-E413-4DD3-A343-6F4C1E48483E}" srcOrd="1" destOrd="0" presId="urn:microsoft.com/office/officeart/2008/layout/LinedList"/>
    <dgm:cxn modelId="{4FB9E096-9D4E-4629-B086-C7BC3E5EAC0C}" type="presParOf" srcId="{7BA64132-4267-4D3A-81D6-9CD6FB86070A}" destId="{2C234FBD-82B8-44FC-AC2A-64019E58DA69}" srcOrd="2" destOrd="0" presId="urn:microsoft.com/office/officeart/2008/layout/LinedList"/>
    <dgm:cxn modelId="{F203060E-328B-4E0D-884F-E4B57F211079}" type="presParOf" srcId="{4ACF43D1-519E-42A2-970C-705800D064AC}" destId="{2A6E81B7-0383-4993-AA7D-B003A9A8B068}" srcOrd="14" destOrd="0" presId="urn:microsoft.com/office/officeart/2008/layout/LinedList"/>
    <dgm:cxn modelId="{57800048-A1AD-4761-B960-E0C746BF5755}"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6D8F0A3C-B040-4CD7-A5E1-9E3BDE1B9741}" type="presOf" srcId="{73861B20-7C04-48AE-8AAE-9D8749986E91}" destId="{C76CC607-D554-4D7B-93B0-CA8E8ABB4FE6}" srcOrd="0" destOrd="0" presId="urn:microsoft.com/office/officeart/2008/layout/LinedList"/>
    <dgm:cxn modelId="{E030CD4D-05D1-45F3-AD44-9BCEDC0BB17A}" type="presOf" srcId="{C01957AD-56B0-4EFC-A642-8748D8BCE71E}" destId="{A76916DD-E413-4DD3-A343-6F4C1E48483E}" srcOrd="0" destOrd="0" presId="urn:microsoft.com/office/officeart/2008/layout/LinedList"/>
    <dgm:cxn modelId="{D8ACB650-34BB-44B5-8070-F977D38B5141}" type="presOf" srcId="{AEBAFCC4-7D7C-4615-8A4C-390812FA28F4}" destId="{25EDD8E2-2EE9-4E0C-8CD5-9BD474313EBE}" srcOrd="0" destOrd="0" presId="urn:microsoft.com/office/officeart/2008/layout/LinedList"/>
    <dgm:cxn modelId="{B37AB299-2CB4-41B4-A431-A66295C0A616}" type="presOf" srcId="{51AF750E-5C6E-4ED4-B5D1-548C36A0473E}" destId="{4B3238CB-1091-440F-9477-7671CA736C95}" srcOrd="0" destOrd="0" presId="urn:microsoft.com/office/officeart/2008/layout/LinedList"/>
    <dgm:cxn modelId="{4B6F419A-5DB8-469B-A554-F00AA8E249C1}" type="presOf" srcId="{0C8E47B1-1635-41C5-9AB7-D709F441020D}" destId="{5D888794-C19A-4E5D-A421-78CF7DFB91B0}" srcOrd="0" destOrd="0" presId="urn:microsoft.com/office/officeart/2008/layout/LinedList"/>
    <dgm:cxn modelId="{90DFD2A8-BE3C-4140-A8F5-B61CD54AC943}" type="presOf" srcId="{170E935B-632B-4424-9BFB-F1C5A9D014B6}" destId="{C66396E0-32BA-46BE-B28A-A2673D61FB1A}" srcOrd="0" destOrd="0" presId="urn:microsoft.com/office/officeart/2008/layout/LinedList"/>
    <dgm:cxn modelId="{402769B3-B6B2-44E9-86A9-6373B1D64578}"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4C259D5F-8D05-452E-8F5E-8132E1EDFF0F}" type="presParOf" srcId="{C66396E0-32BA-46BE-B28A-A2673D61FB1A}" destId="{2C4D144F-C0A0-4BA0-BB79-D8AAD2113945}" srcOrd="0" destOrd="0" presId="urn:microsoft.com/office/officeart/2008/layout/LinedList"/>
    <dgm:cxn modelId="{D2D804D4-AF74-4E6F-BCE2-C5207228B9B8}" type="presParOf" srcId="{C66396E0-32BA-46BE-B28A-A2673D61FB1A}" destId="{6DFABC9D-811D-4F5E-821D-F8D42D844B4B}" srcOrd="1" destOrd="0" presId="urn:microsoft.com/office/officeart/2008/layout/LinedList"/>
    <dgm:cxn modelId="{E234D208-9C58-43DE-A5C9-0F8F6F6CF2FA}" type="presParOf" srcId="{6DFABC9D-811D-4F5E-821D-F8D42D844B4B}" destId="{53AAE56C-73FE-45F9-B35E-39C2CC304544}" srcOrd="0" destOrd="0" presId="urn:microsoft.com/office/officeart/2008/layout/LinedList"/>
    <dgm:cxn modelId="{6F8342EC-9112-4926-8805-5EA39569A001}" type="presParOf" srcId="{6DFABC9D-811D-4F5E-821D-F8D42D844B4B}" destId="{4ACF43D1-519E-42A2-970C-705800D064AC}" srcOrd="1" destOrd="0" presId="urn:microsoft.com/office/officeart/2008/layout/LinedList"/>
    <dgm:cxn modelId="{9F916C99-43F1-4F95-8714-80E70AAAF785}" type="presParOf" srcId="{4ACF43D1-519E-42A2-970C-705800D064AC}" destId="{12651448-136D-4C38-B6E1-3ACC56CBDA12}" srcOrd="0" destOrd="0" presId="urn:microsoft.com/office/officeart/2008/layout/LinedList"/>
    <dgm:cxn modelId="{6AE6DFDD-FADE-4D01-9306-5755A4862927}" type="presParOf" srcId="{4ACF43D1-519E-42A2-970C-705800D064AC}" destId="{70311F4C-C9E5-4D7E-BD47-E0D5BBF315F8}" srcOrd="1" destOrd="0" presId="urn:microsoft.com/office/officeart/2008/layout/LinedList"/>
    <dgm:cxn modelId="{2F7FD964-5AF0-4F5A-B8D0-81B5F8C9762C}" type="presParOf" srcId="{70311F4C-C9E5-4D7E-BD47-E0D5BBF315F8}" destId="{A72E9229-2809-4A8C-B97C-D6E26FB7862F}" srcOrd="0" destOrd="0" presId="urn:microsoft.com/office/officeart/2008/layout/LinedList"/>
    <dgm:cxn modelId="{123667CE-F8DE-4958-91A1-01E294384051}" type="presParOf" srcId="{70311F4C-C9E5-4D7E-BD47-E0D5BBF315F8}" destId="{25EDD8E2-2EE9-4E0C-8CD5-9BD474313EBE}" srcOrd="1" destOrd="0" presId="urn:microsoft.com/office/officeart/2008/layout/LinedList"/>
    <dgm:cxn modelId="{C7416174-A916-48D7-95BE-94D671DDAA60}" type="presParOf" srcId="{70311F4C-C9E5-4D7E-BD47-E0D5BBF315F8}" destId="{20353B40-6011-448C-AFCC-5A6D9C453456}" srcOrd="2" destOrd="0" presId="urn:microsoft.com/office/officeart/2008/layout/LinedList"/>
    <dgm:cxn modelId="{CE219E0D-A650-4AA7-A166-091218A0DCC7}" type="presParOf" srcId="{4ACF43D1-519E-42A2-970C-705800D064AC}" destId="{192E5F24-DD26-4D29-9FC6-EC32AAF3D722}" srcOrd="2" destOrd="0" presId="urn:microsoft.com/office/officeart/2008/layout/LinedList"/>
    <dgm:cxn modelId="{ABD735F8-386D-4EBB-B5A2-A4A87F396FA9}" type="presParOf" srcId="{4ACF43D1-519E-42A2-970C-705800D064AC}" destId="{A1F9ECD8-BCAA-4052-977F-5BD208843E40}" srcOrd="3" destOrd="0" presId="urn:microsoft.com/office/officeart/2008/layout/LinedList"/>
    <dgm:cxn modelId="{136A30C2-C788-4012-8DDE-7767A9DD4921}" type="presParOf" srcId="{4ACF43D1-519E-42A2-970C-705800D064AC}" destId="{1A4642B7-0AC9-4A8E-BE2D-2A37886EE451}" srcOrd="4" destOrd="0" presId="urn:microsoft.com/office/officeart/2008/layout/LinedList"/>
    <dgm:cxn modelId="{FCF2F683-B311-45F6-8A04-70D6A428604B}" type="presParOf" srcId="{1A4642B7-0AC9-4A8E-BE2D-2A37886EE451}" destId="{8B3F856F-3351-4925-9B27-B795EF96C363}" srcOrd="0" destOrd="0" presId="urn:microsoft.com/office/officeart/2008/layout/LinedList"/>
    <dgm:cxn modelId="{4E575989-3D4E-464E-A08B-F817DD68A6DC}" type="presParOf" srcId="{1A4642B7-0AC9-4A8E-BE2D-2A37886EE451}" destId="{4B3238CB-1091-440F-9477-7671CA736C95}" srcOrd="1" destOrd="0" presId="urn:microsoft.com/office/officeart/2008/layout/LinedList"/>
    <dgm:cxn modelId="{35F87BC4-A7F4-4537-AEBD-9A9F91614E3B}" type="presParOf" srcId="{1A4642B7-0AC9-4A8E-BE2D-2A37886EE451}" destId="{10A799A7-CF9A-43A2-A097-CCA25CE55135}" srcOrd="2" destOrd="0" presId="urn:microsoft.com/office/officeart/2008/layout/LinedList"/>
    <dgm:cxn modelId="{445FE141-1408-4600-B7CE-B2AD49CF04B1}" type="presParOf" srcId="{4ACF43D1-519E-42A2-970C-705800D064AC}" destId="{A939D5D9-EC7B-46FD-8260-8940D1332843}" srcOrd="5" destOrd="0" presId="urn:microsoft.com/office/officeart/2008/layout/LinedList"/>
    <dgm:cxn modelId="{9F3C4ACF-3117-494B-9474-2F67CC69CE1F}" type="presParOf" srcId="{4ACF43D1-519E-42A2-970C-705800D064AC}" destId="{21CFB993-FEE8-4BE2-911E-106B856D1850}" srcOrd="6" destOrd="0" presId="urn:microsoft.com/office/officeart/2008/layout/LinedList"/>
    <dgm:cxn modelId="{90976A31-41BF-4061-AB10-DFC788805DFA}" type="presParOf" srcId="{4ACF43D1-519E-42A2-970C-705800D064AC}" destId="{05CEC848-FCB3-4D1E-A1DF-6E71D9DEB0B0}" srcOrd="7" destOrd="0" presId="urn:microsoft.com/office/officeart/2008/layout/LinedList"/>
    <dgm:cxn modelId="{83E86B48-A61E-436E-A7CF-3BC9E8F9D9C3}" type="presParOf" srcId="{05CEC848-FCB3-4D1E-A1DF-6E71D9DEB0B0}" destId="{A6006655-95FD-42AC-8A56-9A58896A17B6}" srcOrd="0" destOrd="0" presId="urn:microsoft.com/office/officeart/2008/layout/LinedList"/>
    <dgm:cxn modelId="{BB514292-526B-4ED3-9D85-60A7FE105703}" type="presParOf" srcId="{05CEC848-FCB3-4D1E-A1DF-6E71D9DEB0B0}" destId="{5D888794-C19A-4E5D-A421-78CF7DFB91B0}" srcOrd="1" destOrd="0" presId="urn:microsoft.com/office/officeart/2008/layout/LinedList"/>
    <dgm:cxn modelId="{8BE90401-B127-42F6-9A8D-1FF660D06754}" type="presParOf" srcId="{05CEC848-FCB3-4D1E-A1DF-6E71D9DEB0B0}" destId="{383B49BF-21E0-4E36-B703-E1C239BD4D36}" srcOrd="2" destOrd="0" presId="urn:microsoft.com/office/officeart/2008/layout/LinedList"/>
    <dgm:cxn modelId="{77466CFA-E961-4A82-A525-84D191F8E06C}" type="presParOf" srcId="{4ACF43D1-519E-42A2-970C-705800D064AC}" destId="{1BF66F55-8A57-4663-89AC-A83A2EE928BB}" srcOrd="8" destOrd="0" presId="urn:microsoft.com/office/officeart/2008/layout/LinedList"/>
    <dgm:cxn modelId="{7B8D5F42-B7BE-480B-A985-1B694B03A844}" type="presParOf" srcId="{4ACF43D1-519E-42A2-970C-705800D064AC}" destId="{022E10F6-98F4-46EE-953B-E3AFA294DA88}" srcOrd="9" destOrd="0" presId="urn:microsoft.com/office/officeart/2008/layout/LinedList"/>
    <dgm:cxn modelId="{6434BC4B-A937-41B7-8233-78A4B2A12018}" type="presParOf" srcId="{4ACF43D1-519E-42A2-970C-705800D064AC}" destId="{99E0DDBB-3F40-4680-A5ED-96DEE28EDF46}" srcOrd="10" destOrd="0" presId="urn:microsoft.com/office/officeart/2008/layout/LinedList"/>
    <dgm:cxn modelId="{81E47534-15F9-4380-8E1B-17B86FBB1D25}" type="presParOf" srcId="{99E0DDBB-3F40-4680-A5ED-96DEE28EDF46}" destId="{A4A49CE4-3E2E-41BD-B453-079E186120AF}" srcOrd="0" destOrd="0" presId="urn:microsoft.com/office/officeart/2008/layout/LinedList"/>
    <dgm:cxn modelId="{78EA3623-4BC2-4AEE-B176-872884555DF6}" type="presParOf" srcId="{99E0DDBB-3F40-4680-A5ED-96DEE28EDF46}" destId="{C76CC607-D554-4D7B-93B0-CA8E8ABB4FE6}" srcOrd="1" destOrd="0" presId="urn:microsoft.com/office/officeart/2008/layout/LinedList"/>
    <dgm:cxn modelId="{F274A6DA-92ED-4E65-A662-748CC8A8E323}" type="presParOf" srcId="{99E0DDBB-3F40-4680-A5ED-96DEE28EDF46}" destId="{E972B966-DDC0-4890-967F-0290054FD131}" srcOrd="2" destOrd="0" presId="urn:microsoft.com/office/officeart/2008/layout/LinedList"/>
    <dgm:cxn modelId="{9230D1AB-397E-48BD-AC12-E1A66B4ABE50}" type="presParOf" srcId="{4ACF43D1-519E-42A2-970C-705800D064AC}" destId="{010EF0AE-5366-4C22-A795-A3C4652C9DBA}" srcOrd="11" destOrd="0" presId="urn:microsoft.com/office/officeart/2008/layout/LinedList"/>
    <dgm:cxn modelId="{8C0EDD2E-0151-4C13-BAE8-FF5DEB042A05}" type="presParOf" srcId="{4ACF43D1-519E-42A2-970C-705800D064AC}" destId="{C382FA78-E2F9-42B4-8787-4ADBB216A532}" srcOrd="12" destOrd="0" presId="urn:microsoft.com/office/officeart/2008/layout/LinedList"/>
    <dgm:cxn modelId="{24415A6D-E16B-45D1-B578-ED439AC33B24}" type="presParOf" srcId="{4ACF43D1-519E-42A2-970C-705800D064AC}" destId="{7BA64132-4267-4D3A-81D6-9CD6FB86070A}" srcOrd="13" destOrd="0" presId="urn:microsoft.com/office/officeart/2008/layout/LinedList"/>
    <dgm:cxn modelId="{305D3076-E7F8-4BCD-B658-4DE27EBA4AB7}" type="presParOf" srcId="{7BA64132-4267-4D3A-81D6-9CD6FB86070A}" destId="{03046A6D-65DC-43E3-B4C2-5420BD7B338A}" srcOrd="0" destOrd="0" presId="urn:microsoft.com/office/officeart/2008/layout/LinedList"/>
    <dgm:cxn modelId="{3152E8D3-AE8A-4CF9-8081-A44687657341}" type="presParOf" srcId="{7BA64132-4267-4D3A-81D6-9CD6FB86070A}" destId="{A76916DD-E413-4DD3-A343-6F4C1E48483E}" srcOrd="1" destOrd="0" presId="urn:microsoft.com/office/officeart/2008/layout/LinedList"/>
    <dgm:cxn modelId="{AF09E4DF-F61F-4A9A-9713-2FB0136C38D4}" type="presParOf" srcId="{7BA64132-4267-4D3A-81D6-9CD6FB86070A}" destId="{2C234FBD-82B8-44FC-AC2A-64019E58DA69}" srcOrd="2" destOrd="0" presId="urn:microsoft.com/office/officeart/2008/layout/LinedList"/>
    <dgm:cxn modelId="{7EF79198-0E99-433D-9EA0-E9E663C98B67}" type="presParOf" srcId="{4ACF43D1-519E-42A2-970C-705800D064AC}" destId="{2A6E81B7-0383-4993-AA7D-B003A9A8B068}" srcOrd="14" destOrd="0" presId="urn:microsoft.com/office/officeart/2008/layout/LinedList"/>
    <dgm:cxn modelId="{B4E83A80-B775-45E2-A2BA-C6FFDAD65BBF}"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6D8F0A3C-B040-4CD7-A5E1-9E3BDE1B9741}" type="presOf" srcId="{73861B20-7C04-48AE-8AAE-9D8749986E91}" destId="{C76CC607-D554-4D7B-93B0-CA8E8ABB4FE6}" srcOrd="0" destOrd="0" presId="urn:microsoft.com/office/officeart/2008/layout/LinedList"/>
    <dgm:cxn modelId="{E030CD4D-05D1-45F3-AD44-9BCEDC0BB17A}" type="presOf" srcId="{C01957AD-56B0-4EFC-A642-8748D8BCE71E}" destId="{A76916DD-E413-4DD3-A343-6F4C1E48483E}" srcOrd="0" destOrd="0" presId="urn:microsoft.com/office/officeart/2008/layout/LinedList"/>
    <dgm:cxn modelId="{D8ACB650-34BB-44B5-8070-F977D38B5141}" type="presOf" srcId="{AEBAFCC4-7D7C-4615-8A4C-390812FA28F4}" destId="{25EDD8E2-2EE9-4E0C-8CD5-9BD474313EBE}" srcOrd="0" destOrd="0" presId="urn:microsoft.com/office/officeart/2008/layout/LinedList"/>
    <dgm:cxn modelId="{B37AB299-2CB4-41B4-A431-A66295C0A616}" type="presOf" srcId="{51AF750E-5C6E-4ED4-B5D1-548C36A0473E}" destId="{4B3238CB-1091-440F-9477-7671CA736C95}" srcOrd="0" destOrd="0" presId="urn:microsoft.com/office/officeart/2008/layout/LinedList"/>
    <dgm:cxn modelId="{4B6F419A-5DB8-469B-A554-F00AA8E249C1}" type="presOf" srcId="{0C8E47B1-1635-41C5-9AB7-D709F441020D}" destId="{5D888794-C19A-4E5D-A421-78CF7DFB91B0}" srcOrd="0" destOrd="0" presId="urn:microsoft.com/office/officeart/2008/layout/LinedList"/>
    <dgm:cxn modelId="{90DFD2A8-BE3C-4140-A8F5-B61CD54AC943}" type="presOf" srcId="{170E935B-632B-4424-9BFB-F1C5A9D014B6}" destId="{C66396E0-32BA-46BE-B28A-A2673D61FB1A}" srcOrd="0" destOrd="0" presId="urn:microsoft.com/office/officeart/2008/layout/LinedList"/>
    <dgm:cxn modelId="{402769B3-B6B2-44E9-86A9-6373B1D64578}"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4C259D5F-8D05-452E-8F5E-8132E1EDFF0F}" type="presParOf" srcId="{C66396E0-32BA-46BE-B28A-A2673D61FB1A}" destId="{2C4D144F-C0A0-4BA0-BB79-D8AAD2113945}" srcOrd="0" destOrd="0" presId="urn:microsoft.com/office/officeart/2008/layout/LinedList"/>
    <dgm:cxn modelId="{D2D804D4-AF74-4E6F-BCE2-C5207228B9B8}" type="presParOf" srcId="{C66396E0-32BA-46BE-B28A-A2673D61FB1A}" destId="{6DFABC9D-811D-4F5E-821D-F8D42D844B4B}" srcOrd="1" destOrd="0" presId="urn:microsoft.com/office/officeart/2008/layout/LinedList"/>
    <dgm:cxn modelId="{E234D208-9C58-43DE-A5C9-0F8F6F6CF2FA}" type="presParOf" srcId="{6DFABC9D-811D-4F5E-821D-F8D42D844B4B}" destId="{53AAE56C-73FE-45F9-B35E-39C2CC304544}" srcOrd="0" destOrd="0" presId="urn:microsoft.com/office/officeart/2008/layout/LinedList"/>
    <dgm:cxn modelId="{6F8342EC-9112-4926-8805-5EA39569A001}" type="presParOf" srcId="{6DFABC9D-811D-4F5E-821D-F8D42D844B4B}" destId="{4ACF43D1-519E-42A2-970C-705800D064AC}" srcOrd="1" destOrd="0" presId="urn:microsoft.com/office/officeart/2008/layout/LinedList"/>
    <dgm:cxn modelId="{9F916C99-43F1-4F95-8714-80E70AAAF785}" type="presParOf" srcId="{4ACF43D1-519E-42A2-970C-705800D064AC}" destId="{12651448-136D-4C38-B6E1-3ACC56CBDA12}" srcOrd="0" destOrd="0" presId="urn:microsoft.com/office/officeart/2008/layout/LinedList"/>
    <dgm:cxn modelId="{6AE6DFDD-FADE-4D01-9306-5755A4862927}" type="presParOf" srcId="{4ACF43D1-519E-42A2-970C-705800D064AC}" destId="{70311F4C-C9E5-4D7E-BD47-E0D5BBF315F8}" srcOrd="1" destOrd="0" presId="urn:microsoft.com/office/officeart/2008/layout/LinedList"/>
    <dgm:cxn modelId="{2F7FD964-5AF0-4F5A-B8D0-81B5F8C9762C}" type="presParOf" srcId="{70311F4C-C9E5-4D7E-BD47-E0D5BBF315F8}" destId="{A72E9229-2809-4A8C-B97C-D6E26FB7862F}" srcOrd="0" destOrd="0" presId="urn:microsoft.com/office/officeart/2008/layout/LinedList"/>
    <dgm:cxn modelId="{123667CE-F8DE-4958-91A1-01E294384051}" type="presParOf" srcId="{70311F4C-C9E5-4D7E-BD47-E0D5BBF315F8}" destId="{25EDD8E2-2EE9-4E0C-8CD5-9BD474313EBE}" srcOrd="1" destOrd="0" presId="urn:microsoft.com/office/officeart/2008/layout/LinedList"/>
    <dgm:cxn modelId="{C7416174-A916-48D7-95BE-94D671DDAA60}" type="presParOf" srcId="{70311F4C-C9E5-4D7E-BD47-E0D5BBF315F8}" destId="{20353B40-6011-448C-AFCC-5A6D9C453456}" srcOrd="2" destOrd="0" presId="urn:microsoft.com/office/officeart/2008/layout/LinedList"/>
    <dgm:cxn modelId="{CE219E0D-A650-4AA7-A166-091218A0DCC7}" type="presParOf" srcId="{4ACF43D1-519E-42A2-970C-705800D064AC}" destId="{192E5F24-DD26-4D29-9FC6-EC32AAF3D722}" srcOrd="2" destOrd="0" presId="urn:microsoft.com/office/officeart/2008/layout/LinedList"/>
    <dgm:cxn modelId="{ABD735F8-386D-4EBB-B5A2-A4A87F396FA9}" type="presParOf" srcId="{4ACF43D1-519E-42A2-970C-705800D064AC}" destId="{A1F9ECD8-BCAA-4052-977F-5BD208843E40}" srcOrd="3" destOrd="0" presId="urn:microsoft.com/office/officeart/2008/layout/LinedList"/>
    <dgm:cxn modelId="{136A30C2-C788-4012-8DDE-7767A9DD4921}" type="presParOf" srcId="{4ACF43D1-519E-42A2-970C-705800D064AC}" destId="{1A4642B7-0AC9-4A8E-BE2D-2A37886EE451}" srcOrd="4" destOrd="0" presId="urn:microsoft.com/office/officeart/2008/layout/LinedList"/>
    <dgm:cxn modelId="{FCF2F683-B311-45F6-8A04-70D6A428604B}" type="presParOf" srcId="{1A4642B7-0AC9-4A8E-BE2D-2A37886EE451}" destId="{8B3F856F-3351-4925-9B27-B795EF96C363}" srcOrd="0" destOrd="0" presId="urn:microsoft.com/office/officeart/2008/layout/LinedList"/>
    <dgm:cxn modelId="{4E575989-3D4E-464E-A08B-F817DD68A6DC}" type="presParOf" srcId="{1A4642B7-0AC9-4A8E-BE2D-2A37886EE451}" destId="{4B3238CB-1091-440F-9477-7671CA736C95}" srcOrd="1" destOrd="0" presId="urn:microsoft.com/office/officeart/2008/layout/LinedList"/>
    <dgm:cxn modelId="{35F87BC4-A7F4-4537-AEBD-9A9F91614E3B}" type="presParOf" srcId="{1A4642B7-0AC9-4A8E-BE2D-2A37886EE451}" destId="{10A799A7-CF9A-43A2-A097-CCA25CE55135}" srcOrd="2" destOrd="0" presId="urn:microsoft.com/office/officeart/2008/layout/LinedList"/>
    <dgm:cxn modelId="{445FE141-1408-4600-B7CE-B2AD49CF04B1}" type="presParOf" srcId="{4ACF43D1-519E-42A2-970C-705800D064AC}" destId="{A939D5D9-EC7B-46FD-8260-8940D1332843}" srcOrd="5" destOrd="0" presId="urn:microsoft.com/office/officeart/2008/layout/LinedList"/>
    <dgm:cxn modelId="{9F3C4ACF-3117-494B-9474-2F67CC69CE1F}" type="presParOf" srcId="{4ACF43D1-519E-42A2-970C-705800D064AC}" destId="{21CFB993-FEE8-4BE2-911E-106B856D1850}" srcOrd="6" destOrd="0" presId="urn:microsoft.com/office/officeart/2008/layout/LinedList"/>
    <dgm:cxn modelId="{90976A31-41BF-4061-AB10-DFC788805DFA}" type="presParOf" srcId="{4ACF43D1-519E-42A2-970C-705800D064AC}" destId="{05CEC848-FCB3-4D1E-A1DF-6E71D9DEB0B0}" srcOrd="7" destOrd="0" presId="urn:microsoft.com/office/officeart/2008/layout/LinedList"/>
    <dgm:cxn modelId="{83E86B48-A61E-436E-A7CF-3BC9E8F9D9C3}" type="presParOf" srcId="{05CEC848-FCB3-4D1E-A1DF-6E71D9DEB0B0}" destId="{A6006655-95FD-42AC-8A56-9A58896A17B6}" srcOrd="0" destOrd="0" presId="urn:microsoft.com/office/officeart/2008/layout/LinedList"/>
    <dgm:cxn modelId="{BB514292-526B-4ED3-9D85-60A7FE105703}" type="presParOf" srcId="{05CEC848-FCB3-4D1E-A1DF-6E71D9DEB0B0}" destId="{5D888794-C19A-4E5D-A421-78CF7DFB91B0}" srcOrd="1" destOrd="0" presId="urn:microsoft.com/office/officeart/2008/layout/LinedList"/>
    <dgm:cxn modelId="{8BE90401-B127-42F6-9A8D-1FF660D06754}" type="presParOf" srcId="{05CEC848-FCB3-4D1E-A1DF-6E71D9DEB0B0}" destId="{383B49BF-21E0-4E36-B703-E1C239BD4D36}" srcOrd="2" destOrd="0" presId="urn:microsoft.com/office/officeart/2008/layout/LinedList"/>
    <dgm:cxn modelId="{77466CFA-E961-4A82-A525-84D191F8E06C}" type="presParOf" srcId="{4ACF43D1-519E-42A2-970C-705800D064AC}" destId="{1BF66F55-8A57-4663-89AC-A83A2EE928BB}" srcOrd="8" destOrd="0" presId="urn:microsoft.com/office/officeart/2008/layout/LinedList"/>
    <dgm:cxn modelId="{7B8D5F42-B7BE-480B-A985-1B694B03A844}" type="presParOf" srcId="{4ACF43D1-519E-42A2-970C-705800D064AC}" destId="{022E10F6-98F4-46EE-953B-E3AFA294DA88}" srcOrd="9" destOrd="0" presId="urn:microsoft.com/office/officeart/2008/layout/LinedList"/>
    <dgm:cxn modelId="{6434BC4B-A937-41B7-8233-78A4B2A12018}" type="presParOf" srcId="{4ACF43D1-519E-42A2-970C-705800D064AC}" destId="{99E0DDBB-3F40-4680-A5ED-96DEE28EDF46}" srcOrd="10" destOrd="0" presId="urn:microsoft.com/office/officeart/2008/layout/LinedList"/>
    <dgm:cxn modelId="{81E47534-15F9-4380-8E1B-17B86FBB1D25}" type="presParOf" srcId="{99E0DDBB-3F40-4680-A5ED-96DEE28EDF46}" destId="{A4A49CE4-3E2E-41BD-B453-079E186120AF}" srcOrd="0" destOrd="0" presId="urn:microsoft.com/office/officeart/2008/layout/LinedList"/>
    <dgm:cxn modelId="{78EA3623-4BC2-4AEE-B176-872884555DF6}" type="presParOf" srcId="{99E0DDBB-3F40-4680-A5ED-96DEE28EDF46}" destId="{C76CC607-D554-4D7B-93B0-CA8E8ABB4FE6}" srcOrd="1" destOrd="0" presId="urn:microsoft.com/office/officeart/2008/layout/LinedList"/>
    <dgm:cxn modelId="{F274A6DA-92ED-4E65-A662-748CC8A8E323}" type="presParOf" srcId="{99E0DDBB-3F40-4680-A5ED-96DEE28EDF46}" destId="{E972B966-DDC0-4890-967F-0290054FD131}" srcOrd="2" destOrd="0" presId="urn:microsoft.com/office/officeart/2008/layout/LinedList"/>
    <dgm:cxn modelId="{9230D1AB-397E-48BD-AC12-E1A66B4ABE50}" type="presParOf" srcId="{4ACF43D1-519E-42A2-970C-705800D064AC}" destId="{010EF0AE-5366-4C22-A795-A3C4652C9DBA}" srcOrd="11" destOrd="0" presId="urn:microsoft.com/office/officeart/2008/layout/LinedList"/>
    <dgm:cxn modelId="{8C0EDD2E-0151-4C13-BAE8-FF5DEB042A05}" type="presParOf" srcId="{4ACF43D1-519E-42A2-970C-705800D064AC}" destId="{C382FA78-E2F9-42B4-8787-4ADBB216A532}" srcOrd="12" destOrd="0" presId="urn:microsoft.com/office/officeart/2008/layout/LinedList"/>
    <dgm:cxn modelId="{24415A6D-E16B-45D1-B578-ED439AC33B24}" type="presParOf" srcId="{4ACF43D1-519E-42A2-970C-705800D064AC}" destId="{7BA64132-4267-4D3A-81D6-9CD6FB86070A}" srcOrd="13" destOrd="0" presId="urn:microsoft.com/office/officeart/2008/layout/LinedList"/>
    <dgm:cxn modelId="{305D3076-E7F8-4BCD-B658-4DE27EBA4AB7}" type="presParOf" srcId="{7BA64132-4267-4D3A-81D6-9CD6FB86070A}" destId="{03046A6D-65DC-43E3-B4C2-5420BD7B338A}" srcOrd="0" destOrd="0" presId="urn:microsoft.com/office/officeart/2008/layout/LinedList"/>
    <dgm:cxn modelId="{3152E8D3-AE8A-4CF9-8081-A44687657341}" type="presParOf" srcId="{7BA64132-4267-4D3A-81D6-9CD6FB86070A}" destId="{A76916DD-E413-4DD3-A343-6F4C1E48483E}" srcOrd="1" destOrd="0" presId="urn:microsoft.com/office/officeart/2008/layout/LinedList"/>
    <dgm:cxn modelId="{AF09E4DF-F61F-4A9A-9713-2FB0136C38D4}" type="presParOf" srcId="{7BA64132-4267-4D3A-81D6-9CD6FB86070A}" destId="{2C234FBD-82B8-44FC-AC2A-64019E58DA69}" srcOrd="2" destOrd="0" presId="urn:microsoft.com/office/officeart/2008/layout/LinedList"/>
    <dgm:cxn modelId="{7EF79198-0E99-433D-9EA0-E9E663C98B67}" type="presParOf" srcId="{4ACF43D1-519E-42A2-970C-705800D064AC}" destId="{2A6E81B7-0383-4993-AA7D-B003A9A8B068}" srcOrd="14" destOrd="0" presId="urn:microsoft.com/office/officeart/2008/layout/LinedList"/>
    <dgm:cxn modelId="{B4E83A80-B775-45E2-A2BA-C6FFDAD65BBF}"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FAAAF61D-8751-4E9A-BE60-2FA6E4DD8B1E}">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7AF47387-6FD8-4A40-8BB5-46E24531282A}" type="parTrans" cxnId="{97E72927-4BE5-4155-B90F-30E48184D460}">
      <dgm:prSet/>
      <dgm:spPr/>
      <dgm:t>
        <a:bodyPr/>
        <a:lstStyle/>
        <a:p>
          <a:endParaRPr lang="en-US"/>
        </a:p>
      </dgm:t>
    </dgm:pt>
    <dgm:pt modelId="{E01A9CA4-7FC2-4B88-8AF8-C3A6EFDF8974}" type="sibTrans" cxnId="{97E72927-4BE5-4155-B90F-30E48184D460}">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85B3F724-751F-4989-B74A-3F7B4B43B102}" type="pres">
      <dgm:prSet presAssocID="{FAAAF61D-8751-4E9A-BE60-2FA6E4DD8B1E}" presName="vertSpace2a" presStyleCnt="0"/>
      <dgm:spPr/>
    </dgm:pt>
    <dgm:pt modelId="{7FFFF673-4E44-4A8F-8F84-A74C0E200977}" type="pres">
      <dgm:prSet presAssocID="{FAAAF61D-8751-4E9A-BE60-2FA6E4DD8B1E}" presName="horz2" presStyleCnt="0"/>
      <dgm:spPr/>
    </dgm:pt>
    <dgm:pt modelId="{536DF37F-AA79-41B9-8C29-9E560FD59907}" type="pres">
      <dgm:prSet presAssocID="{FAAAF61D-8751-4E9A-BE60-2FA6E4DD8B1E}" presName="horzSpace2" presStyleCnt="0"/>
      <dgm:spPr/>
    </dgm:pt>
    <dgm:pt modelId="{81A3A6D5-164E-474B-93AC-550B85DD3EC0}" type="pres">
      <dgm:prSet presAssocID="{FAAAF61D-8751-4E9A-BE60-2FA6E4DD8B1E}" presName="tx2" presStyleLbl="revTx" presStyleIdx="1" presStyleCnt="6"/>
      <dgm:spPr/>
    </dgm:pt>
    <dgm:pt modelId="{526D694F-C724-40A8-B785-59FAFE467E5E}" type="pres">
      <dgm:prSet presAssocID="{FAAAF61D-8751-4E9A-BE60-2FA6E4DD8B1E}" presName="vert2" presStyleCnt="0"/>
      <dgm:spPr/>
    </dgm:pt>
    <dgm:pt modelId="{CE5635CF-7E2E-4C35-AC63-8BA681A7D91A}" type="pres">
      <dgm:prSet presAssocID="{FAAAF61D-8751-4E9A-BE60-2FA6E4DD8B1E}" presName="thinLine2b" presStyleLbl="callout" presStyleIdx="0" presStyleCnt="5"/>
      <dgm:spPr/>
    </dgm:pt>
    <dgm:pt modelId="{5BC5632A-0B72-4811-94DE-7BC8AB6CC48C}" type="pres">
      <dgm:prSet presAssocID="{FAAAF61D-8751-4E9A-BE60-2FA6E4DD8B1E}"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97E72927-4BE5-4155-B90F-30E48184D460}" srcId="{EA7F9208-24D8-4563-A2ED-FBFBC5F86B00}" destId="{FAAAF61D-8751-4E9A-BE60-2FA6E4DD8B1E}" srcOrd="0" destOrd="0" parTransId="{7AF47387-6FD8-4A40-8BB5-46E24531282A}" sibTransId="{E01A9CA4-7FC2-4B88-8AF8-C3A6EFDF8974}"/>
    <dgm:cxn modelId="{CE00356A-A3BB-4E3E-A6B6-9750FA57BB8F}" type="presOf" srcId="{7A5D36D5-D8D3-48FC-AFC1-BAC329C1B093}" destId="{6340190E-7E93-47B2-A934-C23DF765BC1B}" srcOrd="0" destOrd="0" presId="urn:microsoft.com/office/officeart/2008/layout/LinedList"/>
    <dgm:cxn modelId="{C76D9752-5B54-4AE0-9C5E-E8161A7E76D3}" type="presOf" srcId="{8D2E37AA-43EA-4706-A43B-E857AB83B2FF}" destId="{B7BE5FCE-BD77-44B7-A283-553FC6E905E0}"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62E87E8B-D0AA-41F5-BC1A-2555E1B19108}" type="presOf" srcId="{EA7F9208-24D8-4563-A2ED-FBFBC5F86B00}" destId="{53AAE56C-73FE-45F9-B35E-39C2CC304544}"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8F18AECD-BB3B-4C82-8C21-7B99138ECA52}"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D9802BDE-636D-4E68-AFE2-DE50062E8856}" type="presOf" srcId="{170E935B-632B-4424-9BFB-F1C5A9D014B6}" destId="{C66396E0-32BA-46BE-B28A-A2673D61FB1A}" srcOrd="0" destOrd="0" presId="urn:microsoft.com/office/officeart/2008/layout/LinedList"/>
    <dgm:cxn modelId="{572806E7-CEE0-4AE4-BEA5-2053F2BF971D}" type="presOf" srcId="{4222665F-5288-4B7F-B1CE-EB248B87FABC}" destId="{CA449C92-8F1E-4968-9DD5-0667673C1962}" srcOrd="0" destOrd="0" presId="urn:microsoft.com/office/officeart/2008/layout/LinedList"/>
    <dgm:cxn modelId="{89FB9BF6-DB21-4FF9-8C46-5EEDD4525725}" type="presOf" srcId="{FAAAF61D-8751-4E9A-BE60-2FA6E4DD8B1E}" destId="{81A3A6D5-164E-474B-93AC-550B85DD3EC0}" srcOrd="0" destOrd="0" presId="urn:microsoft.com/office/officeart/2008/layout/LinedList"/>
    <dgm:cxn modelId="{88D2EDB9-ED4F-4293-87C0-448DF5D4FCA3}" type="presParOf" srcId="{C66396E0-32BA-46BE-B28A-A2673D61FB1A}" destId="{2C4D144F-C0A0-4BA0-BB79-D8AAD2113945}" srcOrd="0" destOrd="0" presId="urn:microsoft.com/office/officeart/2008/layout/LinedList"/>
    <dgm:cxn modelId="{8313EACE-4E9D-4937-99B5-413BE61E60FB}" type="presParOf" srcId="{C66396E0-32BA-46BE-B28A-A2673D61FB1A}" destId="{6DFABC9D-811D-4F5E-821D-F8D42D844B4B}" srcOrd="1" destOrd="0" presId="urn:microsoft.com/office/officeart/2008/layout/LinedList"/>
    <dgm:cxn modelId="{651196D4-AFED-4496-BF54-4A9E79F5D665}" type="presParOf" srcId="{6DFABC9D-811D-4F5E-821D-F8D42D844B4B}" destId="{53AAE56C-73FE-45F9-B35E-39C2CC304544}" srcOrd="0" destOrd="0" presId="urn:microsoft.com/office/officeart/2008/layout/LinedList"/>
    <dgm:cxn modelId="{F4C1C00D-CFA5-4EA3-88B5-7F8B1B1371A2}" type="presParOf" srcId="{6DFABC9D-811D-4F5E-821D-F8D42D844B4B}" destId="{4ACF43D1-519E-42A2-970C-705800D064AC}" srcOrd="1" destOrd="0" presId="urn:microsoft.com/office/officeart/2008/layout/LinedList"/>
    <dgm:cxn modelId="{398264AB-0FB8-4502-9B78-D98D6B32DC98}" type="presParOf" srcId="{4ACF43D1-519E-42A2-970C-705800D064AC}" destId="{85B3F724-751F-4989-B74A-3F7B4B43B102}" srcOrd="0" destOrd="0" presId="urn:microsoft.com/office/officeart/2008/layout/LinedList"/>
    <dgm:cxn modelId="{A108039B-0DEA-48FB-8F75-13D3DA8E3726}" type="presParOf" srcId="{4ACF43D1-519E-42A2-970C-705800D064AC}" destId="{7FFFF673-4E44-4A8F-8F84-A74C0E200977}" srcOrd="1" destOrd="0" presId="urn:microsoft.com/office/officeart/2008/layout/LinedList"/>
    <dgm:cxn modelId="{7CEF1D15-8B0E-40FF-A347-52AA4243AB80}" type="presParOf" srcId="{7FFFF673-4E44-4A8F-8F84-A74C0E200977}" destId="{536DF37F-AA79-41B9-8C29-9E560FD59907}" srcOrd="0" destOrd="0" presId="urn:microsoft.com/office/officeart/2008/layout/LinedList"/>
    <dgm:cxn modelId="{9CA07EF4-6B4E-4FBD-BE59-CAF2FC8264A3}" type="presParOf" srcId="{7FFFF673-4E44-4A8F-8F84-A74C0E200977}" destId="{81A3A6D5-164E-474B-93AC-550B85DD3EC0}" srcOrd="1" destOrd="0" presId="urn:microsoft.com/office/officeart/2008/layout/LinedList"/>
    <dgm:cxn modelId="{3DC8023F-813B-4AF3-820E-082C2EFCF37F}" type="presParOf" srcId="{7FFFF673-4E44-4A8F-8F84-A74C0E200977}" destId="{526D694F-C724-40A8-B785-59FAFE467E5E}" srcOrd="2" destOrd="0" presId="urn:microsoft.com/office/officeart/2008/layout/LinedList"/>
    <dgm:cxn modelId="{FA95B854-7900-4D11-BBC1-58C3C170C256}" type="presParOf" srcId="{4ACF43D1-519E-42A2-970C-705800D064AC}" destId="{CE5635CF-7E2E-4C35-AC63-8BA681A7D91A}" srcOrd="2" destOrd="0" presId="urn:microsoft.com/office/officeart/2008/layout/LinedList"/>
    <dgm:cxn modelId="{B105AD8F-8F3D-4786-B647-65B84C8AE65C}" type="presParOf" srcId="{4ACF43D1-519E-42A2-970C-705800D064AC}" destId="{5BC5632A-0B72-4811-94DE-7BC8AB6CC48C}" srcOrd="3" destOrd="0" presId="urn:microsoft.com/office/officeart/2008/layout/LinedList"/>
    <dgm:cxn modelId="{DA6A102C-F96A-493B-8476-3E00D67C7B9A}" type="presParOf" srcId="{4ACF43D1-519E-42A2-970C-705800D064AC}" destId="{F1FE4510-4C53-4C80-87DE-18A929E64912}" srcOrd="4" destOrd="0" presId="urn:microsoft.com/office/officeart/2008/layout/LinedList"/>
    <dgm:cxn modelId="{931EB11B-DC8C-4208-9E03-1EC899CB28B5}" type="presParOf" srcId="{F1FE4510-4C53-4C80-87DE-18A929E64912}" destId="{31D856BA-5E94-4422-A9C7-9D94CFB179FF}" srcOrd="0" destOrd="0" presId="urn:microsoft.com/office/officeart/2008/layout/LinedList"/>
    <dgm:cxn modelId="{CA77D667-C91F-4B6B-8D8F-AF916F641BFC}" type="presParOf" srcId="{F1FE4510-4C53-4C80-87DE-18A929E64912}" destId="{B7BE5FCE-BD77-44B7-A283-553FC6E905E0}" srcOrd="1" destOrd="0" presId="urn:microsoft.com/office/officeart/2008/layout/LinedList"/>
    <dgm:cxn modelId="{7E91EC83-8048-483D-BB63-0A3074551A10}" type="presParOf" srcId="{F1FE4510-4C53-4C80-87DE-18A929E64912}" destId="{8490C88D-A0E2-4CB5-996B-C6AC5C121D30}" srcOrd="2" destOrd="0" presId="urn:microsoft.com/office/officeart/2008/layout/LinedList"/>
    <dgm:cxn modelId="{10E4496E-77EE-446B-9E65-0597F2EA6ED5}" type="presParOf" srcId="{4ACF43D1-519E-42A2-970C-705800D064AC}" destId="{6638D2F4-625F-43AF-85F6-810076EB5B75}" srcOrd="5" destOrd="0" presId="urn:microsoft.com/office/officeart/2008/layout/LinedList"/>
    <dgm:cxn modelId="{682369A7-11F6-4F75-98CD-DD2847D78770}" type="presParOf" srcId="{4ACF43D1-519E-42A2-970C-705800D064AC}" destId="{E9CBB86C-FDF8-44F4-90FB-A54E5C7B01EF}" srcOrd="6" destOrd="0" presId="urn:microsoft.com/office/officeart/2008/layout/LinedList"/>
    <dgm:cxn modelId="{1B8A111D-8400-4FED-A577-B18F4ECA3E9C}" type="presParOf" srcId="{4ACF43D1-519E-42A2-970C-705800D064AC}" destId="{1C1E5213-51BF-4DFA-AB6D-CED7DF7A6D68}" srcOrd="7" destOrd="0" presId="urn:microsoft.com/office/officeart/2008/layout/LinedList"/>
    <dgm:cxn modelId="{FF78D881-B9C3-452E-937B-0413D0D6BADE}" type="presParOf" srcId="{1C1E5213-51BF-4DFA-AB6D-CED7DF7A6D68}" destId="{A70F47D1-43D9-48B7-BFA3-2E35DD43062C}" srcOrd="0" destOrd="0" presId="urn:microsoft.com/office/officeart/2008/layout/LinedList"/>
    <dgm:cxn modelId="{D562B7FD-1303-470C-B273-129E4AEF605F}" type="presParOf" srcId="{1C1E5213-51BF-4DFA-AB6D-CED7DF7A6D68}" destId="{6340190E-7E93-47B2-A934-C23DF765BC1B}" srcOrd="1" destOrd="0" presId="urn:microsoft.com/office/officeart/2008/layout/LinedList"/>
    <dgm:cxn modelId="{2BF32497-182C-40F3-8CCF-958601383454}" type="presParOf" srcId="{1C1E5213-51BF-4DFA-AB6D-CED7DF7A6D68}" destId="{7FC87270-69EC-4D34-878B-7BA593086876}" srcOrd="2" destOrd="0" presId="urn:microsoft.com/office/officeart/2008/layout/LinedList"/>
    <dgm:cxn modelId="{B3BFDD8B-1A8D-401F-88CC-3EAC53872525}" type="presParOf" srcId="{4ACF43D1-519E-42A2-970C-705800D064AC}" destId="{4ED359BF-CCC0-4FAC-B78A-BE8FFA9CD8B4}" srcOrd="8" destOrd="0" presId="urn:microsoft.com/office/officeart/2008/layout/LinedList"/>
    <dgm:cxn modelId="{13CD90E9-037A-4C71-9736-6DFCA20BB2E6}" type="presParOf" srcId="{4ACF43D1-519E-42A2-970C-705800D064AC}" destId="{E5EE0218-FBE5-4484-BBAD-6968F867CA27}" srcOrd="9" destOrd="0" presId="urn:microsoft.com/office/officeart/2008/layout/LinedList"/>
    <dgm:cxn modelId="{47533481-4719-4635-BA1D-85753C29FE27}" type="presParOf" srcId="{4ACF43D1-519E-42A2-970C-705800D064AC}" destId="{B792D068-8F47-4DD6-96FB-BAC5BDA350CF}" srcOrd="10" destOrd="0" presId="urn:microsoft.com/office/officeart/2008/layout/LinedList"/>
    <dgm:cxn modelId="{DAFC93FB-B14E-4899-BF46-F346782AEA9F}" type="presParOf" srcId="{B792D068-8F47-4DD6-96FB-BAC5BDA350CF}" destId="{0F50BFBC-FEC6-47A6-9BD0-DFEB78FABDD3}" srcOrd="0" destOrd="0" presId="urn:microsoft.com/office/officeart/2008/layout/LinedList"/>
    <dgm:cxn modelId="{7FCDA837-1341-4A20-B0D3-0B25DE5C40C8}" type="presParOf" srcId="{B792D068-8F47-4DD6-96FB-BAC5BDA350CF}" destId="{CA449C92-8F1E-4968-9DD5-0667673C1962}" srcOrd="1" destOrd="0" presId="urn:microsoft.com/office/officeart/2008/layout/LinedList"/>
    <dgm:cxn modelId="{A7D6D7F3-727B-48F2-9EFA-91EAD81689C0}" type="presParOf" srcId="{B792D068-8F47-4DD6-96FB-BAC5BDA350CF}" destId="{E5308BAB-2603-4BE4-A29F-DE9C598800FF}" srcOrd="2" destOrd="0" presId="urn:microsoft.com/office/officeart/2008/layout/LinedList"/>
    <dgm:cxn modelId="{83675FED-9A67-4E32-BE3B-61F9A09048E3}" type="presParOf" srcId="{4ACF43D1-519E-42A2-970C-705800D064AC}" destId="{A01CF7D3-88A0-428E-B49F-83A13636C9BA}" srcOrd="11" destOrd="0" presId="urn:microsoft.com/office/officeart/2008/layout/LinedList"/>
    <dgm:cxn modelId="{8E83A80A-6538-42BA-B36A-87324B0B9904}" type="presParOf" srcId="{4ACF43D1-519E-42A2-970C-705800D064AC}" destId="{5A7DBDA3-DA3D-4751-9EC3-DED47937A7FE}" srcOrd="12" destOrd="0" presId="urn:microsoft.com/office/officeart/2008/layout/LinedList"/>
    <dgm:cxn modelId="{1450072F-9856-4EB5-B200-D14B204A03B8}" type="presParOf" srcId="{4ACF43D1-519E-42A2-970C-705800D064AC}" destId="{ACE40052-C66B-4F3D-9DC1-D9D9E113CC02}" srcOrd="13" destOrd="0" presId="urn:microsoft.com/office/officeart/2008/layout/LinedList"/>
    <dgm:cxn modelId="{A4A6580D-77BB-4A8B-A192-340C9683D47B}" type="presParOf" srcId="{ACE40052-C66B-4F3D-9DC1-D9D9E113CC02}" destId="{DCFAAA74-FD39-44E7-8EB9-70C0573D492B}" srcOrd="0" destOrd="0" presId="urn:microsoft.com/office/officeart/2008/layout/LinedList"/>
    <dgm:cxn modelId="{2B577F22-F4CA-497F-8E30-A6989E716207}" type="presParOf" srcId="{ACE40052-C66B-4F3D-9DC1-D9D9E113CC02}" destId="{61A7917F-8AF6-4CFB-9ED1-055E98C7172C}" srcOrd="1" destOrd="0" presId="urn:microsoft.com/office/officeart/2008/layout/LinedList"/>
    <dgm:cxn modelId="{B6C3AA57-A200-4EEB-80D3-37FFAD7391C1}" type="presParOf" srcId="{ACE40052-C66B-4F3D-9DC1-D9D9E113CC02}" destId="{218C3D28-08E9-44E6-B1ED-B6B97EFB7E88}" srcOrd="2" destOrd="0" presId="urn:microsoft.com/office/officeart/2008/layout/LinedList"/>
    <dgm:cxn modelId="{8A8C30E2-2CFB-43E5-826D-D87BD9FC732B}" type="presParOf" srcId="{4ACF43D1-519E-42A2-970C-705800D064AC}" destId="{19A8D0A4-814F-44A3-9EF2-8DF5B640A1BA}" srcOrd="14" destOrd="0" presId="urn:microsoft.com/office/officeart/2008/layout/LinedList"/>
    <dgm:cxn modelId="{2A5C9BCD-D25A-4D1E-9015-D3319894A742}"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DA99F30E-F6EB-424F-95DC-EE7C129A469F}" type="presOf" srcId="{0C8E47B1-1635-41C5-9AB7-D709F441020D}" destId="{5D888794-C19A-4E5D-A421-78CF7DFB91B0}"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33BD9C31-BEDB-43F8-8A27-9FDF2BD22109}" type="presOf" srcId="{170E935B-632B-4424-9BFB-F1C5A9D014B6}" destId="{C66396E0-32BA-46BE-B28A-A2673D61FB1A}" srcOrd="0" destOrd="0" presId="urn:microsoft.com/office/officeart/2008/layout/LinedList"/>
    <dgm:cxn modelId="{C0CE6F40-C5C5-4A58-9862-E4FDB491552F}" type="presOf" srcId="{51AF750E-5C6E-4ED4-B5D1-548C36A0473E}" destId="{4B3238CB-1091-440F-9477-7671CA736C95}" srcOrd="0" destOrd="0" presId="urn:microsoft.com/office/officeart/2008/layout/LinedList"/>
    <dgm:cxn modelId="{70DA6070-D42D-4C67-9024-7C941490757E}" type="presOf" srcId="{AEBAFCC4-7D7C-4615-8A4C-390812FA28F4}" destId="{25EDD8E2-2EE9-4E0C-8CD5-9BD474313EBE}" srcOrd="0" destOrd="0" presId="urn:microsoft.com/office/officeart/2008/layout/LinedList"/>
    <dgm:cxn modelId="{C47EC784-87C7-4CB0-BC36-4AE2D3275C29}"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BF4449DB-4667-4EDF-B824-C84C78D42FC5}" type="presOf" srcId="{EA7F9208-24D8-4563-A2ED-FBFBC5F86B00}" destId="{53AAE56C-73FE-45F9-B35E-39C2CC304544}"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FECAE3F4-A7BD-4CBF-9DE7-6513737046AA}" type="presOf" srcId="{73861B20-7C04-48AE-8AAE-9D8749986E91}" destId="{C76CC607-D554-4D7B-93B0-CA8E8ABB4FE6}" srcOrd="0" destOrd="0" presId="urn:microsoft.com/office/officeart/2008/layout/LinedList"/>
    <dgm:cxn modelId="{35A6C5C4-5DEF-4F87-977A-9E2B11FE8868}" type="presParOf" srcId="{C66396E0-32BA-46BE-B28A-A2673D61FB1A}" destId="{2C4D144F-C0A0-4BA0-BB79-D8AAD2113945}" srcOrd="0" destOrd="0" presId="urn:microsoft.com/office/officeart/2008/layout/LinedList"/>
    <dgm:cxn modelId="{E12A3D41-5F96-432A-8B28-3DE431D45ADD}" type="presParOf" srcId="{C66396E0-32BA-46BE-B28A-A2673D61FB1A}" destId="{6DFABC9D-811D-4F5E-821D-F8D42D844B4B}" srcOrd="1" destOrd="0" presId="urn:microsoft.com/office/officeart/2008/layout/LinedList"/>
    <dgm:cxn modelId="{9C95D9EE-E3B5-4BB4-99E2-78915EC29A65}" type="presParOf" srcId="{6DFABC9D-811D-4F5E-821D-F8D42D844B4B}" destId="{53AAE56C-73FE-45F9-B35E-39C2CC304544}" srcOrd="0" destOrd="0" presId="urn:microsoft.com/office/officeart/2008/layout/LinedList"/>
    <dgm:cxn modelId="{71512F50-4706-4698-92A6-901109E42705}" type="presParOf" srcId="{6DFABC9D-811D-4F5E-821D-F8D42D844B4B}" destId="{4ACF43D1-519E-42A2-970C-705800D064AC}" srcOrd="1" destOrd="0" presId="urn:microsoft.com/office/officeart/2008/layout/LinedList"/>
    <dgm:cxn modelId="{F1494B02-9884-48AD-BA45-D5CA3AC08BFF}" type="presParOf" srcId="{4ACF43D1-519E-42A2-970C-705800D064AC}" destId="{12651448-136D-4C38-B6E1-3ACC56CBDA12}" srcOrd="0" destOrd="0" presId="urn:microsoft.com/office/officeart/2008/layout/LinedList"/>
    <dgm:cxn modelId="{0FEE5156-DC1D-4669-8181-6FD0777E3B1B}" type="presParOf" srcId="{4ACF43D1-519E-42A2-970C-705800D064AC}" destId="{70311F4C-C9E5-4D7E-BD47-E0D5BBF315F8}" srcOrd="1" destOrd="0" presId="urn:microsoft.com/office/officeart/2008/layout/LinedList"/>
    <dgm:cxn modelId="{33BC1423-9F45-4622-AFDC-04D937596568}" type="presParOf" srcId="{70311F4C-C9E5-4D7E-BD47-E0D5BBF315F8}" destId="{A72E9229-2809-4A8C-B97C-D6E26FB7862F}" srcOrd="0" destOrd="0" presId="urn:microsoft.com/office/officeart/2008/layout/LinedList"/>
    <dgm:cxn modelId="{A2DF480F-1A0A-4E95-8CE9-003A0B0E15FC}" type="presParOf" srcId="{70311F4C-C9E5-4D7E-BD47-E0D5BBF315F8}" destId="{25EDD8E2-2EE9-4E0C-8CD5-9BD474313EBE}" srcOrd="1" destOrd="0" presId="urn:microsoft.com/office/officeart/2008/layout/LinedList"/>
    <dgm:cxn modelId="{CBE207CD-3951-47A2-B886-CD2195462AB5}" type="presParOf" srcId="{70311F4C-C9E5-4D7E-BD47-E0D5BBF315F8}" destId="{20353B40-6011-448C-AFCC-5A6D9C453456}" srcOrd="2" destOrd="0" presId="urn:microsoft.com/office/officeart/2008/layout/LinedList"/>
    <dgm:cxn modelId="{636B159F-23CB-4401-91E9-286C3250FD3A}" type="presParOf" srcId="{4ACF43D1-519E-42A2-970C-705800D064AC}" destId="{192E5F24-DD26-4D29-9FC6-EC32AAF3D722}" srcOrd="2" destOrd="0" presId="urn:microsoft.com/office/officeart/2008/layout/LinedList"/>
    <dgm:cxn modelId="{6C24B345-237E-4D93-9171-D44DDA771C6C}" type="presParOf" srcId="{4ACF43D1-519E-42A2-970C-705800D064AC}" destId="{A1F9ECD8-BCAA-4052-977F-5BD208843E40}" srcOrd="3" destOrd="0" presId="urn:microsoft.com/office/officeart/2008/layout/LinedList"/>
    <dgm:cxn modelId="{9012779B-44FA-486C-929A-9D97E4A5338A}" type="presParOf" srcId="{4ACF43D1-519E-42A2-970C-705800D064AC}" destId="{1A4642B7-0AC9-4A8E-BE2D-2A37886EE451}" srcOrd="4" destOrd="0" presId="urn:microsoft.com/office/officeart/2008/layout/LinedList"/>
    <dgm:cxn modelId="{1628C704-35E4-4573-BDB5-DA3E842F879D}" type="presParOf" srcId="{1A4642B7-0AC9-4A8E-BE2D-2A37886EE451}" destId="{8B3F856F-3351-4925-9B27-B795EF96C363}" srcOrd="0" destOrd="0" presId="urn:microsoft.com/office/officeart/2008/layout/LinedList"/>
    <dgm:cxn modelId="{20F61EF9-CA2D-4CCC-AD83-AD86880BF35C}" type="presParOf" srcId="{1A4642B7-0AC9-4A8E-BE2D-2A37886EE451}" destId="{4B3238CB-1091-440F-9477-7671CA736C95}" srcOrd="1" destOrd="0" presId="urn:microsoft.com/office/officeart/2008/layout/LinedList"/>
    <dgm:cxn modelId="{8DFCFB1A-8ACF-4284-9234-1A7F61C4931A}" type="presParOf" srcId="{1A4642B7-0AC9-4A8E-BE2D-2A37886EE451}" destId="{10A799A7-CF9A-43A2-A097-CCA25CE55135}" srcOrd="2" destOrd="0" presId="urn:microsoft.com/office/officeart/2008/layout/LinedList"/>
    <dgm:cxn modelId="{D20C9589-BD95-4EF5-A79E-D0A3EC914201}" type="presParOf" srcId="{4ACF43D1-519E-42A2-970C-705800D064AC}" destId="{A939D5D9-EC7B-46FD-8260-8940D1332843}" srcOrd="5" destOrd="0" presId="urn:microsoft.com/office/officeart/2008/layout/LinedList"/>
    <dgm:cxn modelId="{BF3D4F1C-82FB-493D-BDEC-9B4F4D943341}" type="presParOf" srcId="{4ACF43D1-519E-42A2-970C-705800D064AC}" destId="{21CFB993-FEE8-4BE2-911E-106B856D1850}" srcOrd="6" destOrd="0" presId="urn:microsoft.com/office/officeart/2008/layout/LinedList"/>
    <dgm:cxn modelId="{F9D6CC28-612C-4A3B-A498-AFEB261F645F}" type="presParOf" srcId="{4ACF43D1-519E-42A2-970C-705800D064AC}" destId="{05CEC848-FCB3-4D1E-A1DF-6E71D9DEB0B0}" srcOrd="7" destOrd="0" presId="urn:microsoft.com/office/officeart/2008/layout/LinedList"/>
    <dgm:cxn modelId="{E7D52C11-A902-4C95-867D-A806512C013F}" type="presParOf" srcId="{05CEC848-FCB3-4D1E-A1DF-6E71D9DEB0B0}" destId="{A6006655-95FD-42AC-8A56-9A58896A17B6}" srcOrd="0" destOrd="0" presId="urn:microsoft.com/office/officeart/2008/layout/LinedList"/>
    <dgm:cxn modelId="{08FF48E4-E289-49D3-82CA-CDF39C9B4AB1}" type="presParOf" srcId="{05CEC848-FCB3-4D1E-A1DF-6E71D9DEB0B0}" destId="{5D888794-C19A-4E5D-A421-78CF7DFB91B0}" srcOrd="1" destOrd="0" presId="urn:microsoft.com/office/officeart/2008/layout/LinedList"/>
    <dgm:cxn modelId="{9F62DBDD-6E02-4094-A004-58BEBE6A7E14}" type="presParOf" srcId="{05CEC848-FCB3-4D1E-A1DF-6E71D9DEB0B0}" destId="{383B49BF-21E0-4E36-B703-E1C239BD4D36}" srcOrd="2" destOrd="0" presId="urn:microsoft.com/office/officeart/2008/layout/LinedList"/>
    <dgm:cxn modelId="{6164A702-1F71-43BA-AE0D-A48F332381BB}" type="presParOf" srcId="{4ACF43D1-519E-42A2-970C-705800D064AC}" destId="{1BF66F55-8A57-4663-89AC-A83A2EE928BB}" srcOrd="8" destOrd="0" presId="urn:microsoft.com/office/officeart/2008/layout/LinedList"/>
    <dgm:cxn modelId="{AA255855-E282-4F74-8BA9-94A26FDCC7AD}" type="presParOf" srcId="{4ACF43D1-519E-42A2-970C-705800D064AC}" destId="{022E10F6-98F4-46EE-953B-E3AFA294DA88}" srcOrd="9" destOrd="0" presId="urn:microsoft.com/office/officeart/2008/layout/LinedList"/>
    <dgm:cxn modelId="{6ADD9ED7-12BA-4B3E-82D5-0CED48306AB7}" type="presParOf" srcId="{4ACF43D1-519E-42A2-970C-705800D064AC}" destId="{99E0DDBB-3F40-4680-A5ED-96DEE28EDF46}" srcOrd="10" destOrd="0" presId="urn:microsoft.com/office/officeart/2008/layout/LinedList"/>
    <dgm:cxn modelId="{F0237340-3D3E-4647-899F-C2F5DF7C284D}" type="presParOf" srcId="{99E0DDBB-3F40-4680-A5ED-96DEE28EDF46}" destId="{A4A49CE4-3E2E-41BD-B453-079E186120AF}" srcOrd="0" destOrd="0" presId="urn:microsoft.com/office/officeart/2008/layout/LinedList"/>
    <dgm:cxn modelId="{421EF3E7-5D10-4DBF-8B6D-DF4F26127354}" type="presParOf" srcId="{99E0DDBB-3F40-4680-A5ED-96DEE28EDF46}" destId="{C76CC607-D554-4D7B-93B0-CA8E8ABB4FE6}" srcOrd="1" destOrd="0" presId="urn:microsoft.com/office/officeart/2008/layout/LinedList"/>
    <dgm:cxn modelId="{2500BBDF-97FA-4FCD-9A8D-D6B30F519A77}" type="presParOf" srcId="{99E0DDBB-3F40-4680-A5ED-96DEE28EDF46}" destId="{E972B966-DDC0-4890-967F-0290054FD131}" srcOrd="2" destOrd="0" presId="urn:microsoft.com/office/officeart/2008/layout/LinedList"/>
    <dgm:cxn modelId="{B8D1F057-3763-4D6C-B2BD-06D2874FBE4C}" type="presParOf" srcId="{4ACF43D1-519E-42A2-970C-705800D064AC}" destId="{010EF0AE-5366-4C22-A795-A3C4652C9DBA}" srcOrd="11" destOrd="0" presId="urn:microsoft.com/office/officeart/2008/layout/LinedList"/>
    <dgm:cxn modelId="{A818992D-1B71-4E7E-B48E-8871C2EC840C}" type="presParOf" srcId="{4ACF43D1-519E-42A2-970C-705800D064AC}" destId="{C382FA78-E2F9-42B4-8787-4ADBB216A532}" srcOrd="12" destOrd="0" presId="urn:microsoft.com/office/officeart/2008/layout/LinedList"/>
    <dgm:cxn modelId="{8630E7AD-B886-464D-A987-9CB59EF62251}" type="presParOf" srcId="{4ACF43D1-519E-42A2-970C-705800D064AC}" destId="{7BA64132-4267-4D3A-81D6-9CD6FB86070A}" srcOrd="13" destOrd="0" presId="urn:microsoft.com/office/officeart/2008/layout/LinedList"/>
    <dgm:cxn modelId="{08F52B2B-ED59-4543-B85B-4250FCF3545E}" type="presParOf" srcId="{7BA64132-4267-4D3A-81D6-9CD6FB86070A}" destId="{03046A6D-65DC-43E3-B4C2-5420BD7B338A}" srcOrd="0" destOrd="0" presId="urn:microsoft.com/office/officeart/2008/layout/LinedList"/>
    <dgm:cxn modelId="{B02A2AB3-A202-4DA7-BC3B-5715A51E11FA}" type="presParOf" srcId="{7BA64132-4267-4D3A-81D6-9CD6FB86070A}" destId="{A76916DD-E413-4DD3-A343-6F4C1E48483E}" srcOrd="1" destOrd="0" presId="urn:microsoft.com/office/officeart/2008/layout/LinedList"/>
    <dgm:cxn modelId="{363C264C-7FF4-4C6F-B46D-9A1DF985DCD1}" type="presParOf" srcId="{7BA64132-4267-4D3A-81D6-9CD6FB86070A}" destId="{2C234FBD-82B8-44FC-AC2A-64019E58DA69}" srcOrd="2" destOrd="0" presId="urn:microsoft.com/office/officeart/2008/layout/LinedList"/>
    <dgm:cxn modelId="{87897EC4-6B2F-4021-995E-B567AABC7D95}" type="presParOf" srcId="{4ACF43D1-519E-42A2-970C-705800D064AC}" destId="{2A6E81B7-0383-4993-AA7D-B003A9A8B068}" srcOrd="14" destOrd="0" presId="urn:microsoft.com/office/officeart/2008/layout/LinedList"/>
    <dgm:cxn modelId="{10FC017A-B49B-4824-8619-6F27518010B2}"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tính tổng, tích, đếm</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tìm Max, Min</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1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EA75A40D-FE36-4904-9B7B-C920CE09391C}"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EDC5A05B-BA65-4D13-BF24-89BE86C7E85F}" type="presOf" srcId="{51AF750E-5C6E-4ED4-B5D1-548C36A0473E}" destId="{4B3238CB-1091-440F-9477-7671CA736C95}" srcOrd="0" destOrd="0" presId="urn:microsoft.com/office/officeart/2008/layout/LinedList"/>
    <dgm:cxn modelId="{301F934D-27B5-440C-90A5-257FA5098CC5}" type="presOf" srcId="{AEBAFCC4-7D7C-4615-8A4C-390812FA28F4}" destId="{25EDD8E2-2EE9-4E0C-8CD5-9BD474313EBE}" srcOrd="0" destOrd="0" presId="urn:microsoft.com/office/officeart/2008/layout/LinedList"/>
    <dgm:cxn modelId="{D6E4487E-ECE2-4FF0-B114-13444F11E372}" type="presOf" srcId="{170E935B-632B-4424-9BFB-F1C5A9D014B6}" destId="{C66396E0-32BA-46BE-B28A-A2673D61FB1A}" srcOrd="0" destOrd="0" presId="urn:microsoft.com/office/officeart/2008/layout/LinedList"/>
    <dgm:cxn modelId="{94C7E8BF-A06D-402E-BFAB-8C5D2EF9634A}" type="presOf" srcId="{0C8E47B1-1635-41C5-9AB7-D709F441020D}" destId="{5D888794-C19A-4E5D-A421-78CF7DFB91B0}"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79EA8FDF-908C-483C-8520-B7359EF992E6}" type="presOf" srcId="{73861B20-7C04-48AE-8AAE-9D8749986E91}" destId="{C76CC607-D554-4D7B-93B0-CA8E8ABB4FE6}"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51A042F0-E5BC-432B-ACD1-EE1F94A50181}" type="presOf" srcId="{C01957AD-56B0-4EFC-A642-8748D8BCE71E}" destId="{A76916DD-E413-4DD3-A343-6F4C1E48483E}" srcOrd="0" destOrd="0" presId="urn:microsoft.com/office/officeart/2008/layout/LinedList"/>
    <dgm:cxn modelId="{175A77A4-7F8A-4E4A-8F29-19FBE05AFC97}" type="presParOf" srcId="{C66396E0-32BA-46BE-B28A-A2673D61FB1A}" destId="{2C4D144F-C0A0-4BA0-BB79-D8AAD2113945}" srcOrd="0" destOrd="0" presId="urn:microsoft.com/office/officeart/2008/layout/LinedList"/>
    <dgm:cxn modelId="{75A1AF16-3CE4-4C45-8843-60967992C574}" type="presParOf" srcId="{C66396E0-32BA-46BE-B28A-A2673D61FB1A}" destId="{6DFABC9D-811D-4F5E-821D-F8D42D844B4B}" srcOrd="1" destOrd="0" presId="urn:microsoft.com/office/officeart/2008/layout/LinedList"/>
    <dgm:cxn modelId="{48B2B630-0E05-4B4B-A826-46031DA20A81}" type="presParOf" srcId="{6DFABC9D-811D-4F5E-821D-F8D42D844B4B}" destId="{53AAE56C-73FE-45F9-B35E-39C2CC304544}" srcOrd="0" destOrd="0" presId="urn:microsoft.com/office/officeart/2008/layout/LinedList"/>
    <dgm:cxn modelId="{E4F360CE-3BD7-4188-9EC2-C93BCB308A02}" type="presParOf" srcId="{6DFABC9D-811D-4F5E-821D-F8D42D844B4B}" destId="{4ACF43D1-519E-42A2-970C-705800D064AC}" srcOrd="1" destOrd="0" presId="urn:microsoft.com/office/officeart/2008/layout/LinedList"/>
    <dgm:cxn modelId="{0AE695F8-13F6-4604-A04D-7D1F77FB64F8}" type="presParOf" srcId="{4ACF43D1-519E-42A2-970C-705800D064AC}" destId="{12651448-136D-4C38-B6E1-3ACC56CBDA12}" srcOrd="0" destOrd="0" presId="urn:microsoft.com/office/officeart/2008/layout/LinedList"/>
    <dgm:cxn modelId="{2F40E56F-DC0D-40AB-B175-3E8833B1CE33}" type="presParOf" srcId="{4ACF43D1-519E-42A2-970C-705800D064AC}" destId="{70311F4C-C9E5-4D7E-BD47-E0D5BBF315F8}" srcOrd="1" destOrd="0" presId="urn:microsoft.com/office/officeart/2008/layout/LinedList"/>
    <dgm:cxn modelId="{38F58976-A86F-4651-B567-2B31B2CAB187}" type="presParOf" srcId="{70311F4C-C9E5-4D7E-BD47-E0D5BBF315F8}" destId="{A72E9229-2809-4A8C-B97C-D6E26FB7862F}" srcOrd="0" destOrd="0" presId="urn:microsoft.com/office/officeart/2008/layout/LinedList"/>
    <dgm:cxn modelId="{000974C0-AB48-4CBC-AEDD-BDCD7F4098ED}" type="presParOf" srcId="{70311F4C-C9E5-4D7E-BD47-E0D5BBF315F8}" destId="{25EDD8E2-2EE9-4E0C-8CD5-9BD474313EBE}" srcOrd="1" destOrd="0" presId="urn:microsoft.com/office/officeart/2008/layout/LinedList"/>
    <dgm:cxn modelId="{2F432368-7735-4B82-9BD8-D134CA90E26E}" type="presParOf" srcId="{70311F4C-C9E5-4D7E-BD47-E0D5BBF315F8}" destId="{20353B40-6011-448C-AFCC-5A6D9C453456}" srcOrd="2" destOrd="0" presId="urn:microsoft.com/office/officeart/2008/layout/LinedList"/>
    <dgm:cxn modelId="{D8BF314C-5B23-449A-942B-76FCA29DB490}" type="presParOf" srcId="{4ACF43D1-519E-42A2-970C-705800D064AC}" destId="{192E5F24-DD26-4D29-9FC6-EC32AAF3D722}" srcOrd="2" destOrd="0" presId="urn:microsoft.com/office/officeart/2008/layout/LinedList"/>
    <dgm:cxn modelId="{067CFE71-7B2D-4236-B0F5-AB3BF5164D90}" type="presParOf" srcId="{4ACF43D1-519E-42A2-970C-705800D064AC}" destId="{A1F9ECD8-BCAA-4052-977F-5BD208843E40}" srcOrd="3" destOrd="0" presId="urn:microsoft.com/office/officeart/2008/layout/LinedList"/>
    <dgm:cxn modelId="{506F86BA-ACA5-4D7D-8316-3347E978A073}" type="presParOf" srcId="{4ACF43D1-519E-42A2-970C-705800D064AC}" destId="{1A4642B7-0AC9-4A8E-BE2D-2A37886EE451}" srcOrd="4" destOrd="0" presId="urn:microsoft.com/office/officeart/2008/layout/LinedList"/>
    <dgm:cxn modelId="{5FD8A880-BD75-4674-8EDB-B8AC203AC935}" type="presParOf" srcId="{1A4642B7-0AC9-4A8E-BE2D-2A37886EE451}" destId="{8B3F856F-3351-4925-9B27-B795EF96C363}" srcOrd="0" destOrd="0" presId="urn:microsoft.com/office/officeart/2008/layout/LinedList"/>
    <dgm:cxn modelId="{2B960F21-F49A-4109-B188-C97C8B15ED3C}" type="presParOf" srcId="{1A4642B7-0AC9-4A8E-BE2D-2A37886EE451}" destId="{4B3238CB-1091-440F-9477-7671CA736C95}" srcOrd="1" destOrd="0" presId="urn:microsoft.com/office/officeart/2008/layout/LinedList"/>
    <dgm:cxn modelId="{3E219D7C-3C4E-4D55-B6DD-929B142AB5D2}" type="presParOf" srcId="{1A4642B7-0AC9-4A8E-BE2D-2A37886EE451}" destId="{10A799A7-CF9A-43A2-A097-CCA25CE55135}" srcOrd="2" destOrd="0" presId="urn:microsoft.com/office/officeart/2008/layout/LinedList"/>
    <dgm:cxn modelId="{494CD9EB-E77C-4EAA-9B66-3B6AE7816E12}" type="presParOf" srcId="{4ACF43D1-519E-42A2-970C-705800D064AC}" destId="{A939D5D9-EC7B-46FD-8260-8940D1332843}" srcOrd="5" destOrd="0" presId="urn:microsoft.com/office/officeart/2008/layout/LinedList"/>
    <dgm:cxn modelId="{AC57702B-836A-48D1-A11E-70B7A05D8DC5}" type="presParOf" srcId="{4ACF43D1-519E-42A2-970C-705800D064AC}" destId="{21CFB993-FEE8-4BE2-911E-106B856D1850}" srcOrd="6" destOrd="0" presId="urn:microsoft.com/office/officeart/2008/layout/LinedList"/>
    <dgm:cxn modelId="{5F449113-F6E5-4DC2-9BE4-84B58105E815}" type="presParOf" srcId="{4ACF43D1-519E-42A2-970C-705800D064AC}" destId="{05CEC848-FCB3-4D1E-A1DF-6E71D9DEB0B0}" srcOrd="7" destOrd="0" presId="urn:microsoft.com/office/officeart/2008/layout/LinedList"/>
    <dgm:cxn modelId="{3721FCC4-2EA7-4B38-A7C5-695E402F79EA}" type="presParOf" srcId="{05CEC848-FCB3-4D1E-A1DF-6E71D9DEB0B0}" destId="{A6006655-95FD-42AC-8A56-9A58896A17B6}" srcOrd="0" destOrd="0" presId="urn:microsoft.com/office/officeart/2008/layout/LinedList"/>
    <dgm:cxn modelId="{DD8B1F60-47A5-4BDF-8920-46D369E21CD0}" type="presParOf" srcId="{05CEC848-FCB3-4D1E-A1DF-6E71D9DEB0B0}" destId="{5D888794-C19A-4E5D-A421-78CF7DFB91B0}" srcOrd="1" destOrd="0" presId="urn:microsoft.com/office/officeart/2008/layout/LinedList"/>
    <dgm:cxn modelId="{74E2A000-2863-446D-A0E8-83CF66DBEF34}" type="presParOf" srcId="{05CEC848-FCB3-4D1E-A1DF-6E71D9DEB0B0}" destId="{383B49BF-21E0-4E36-B703-E1C239BD4D36}" srcOrd="2" destOrd="0" presId="urn:microsoft.com/office/officeart/2008/layout/LinedList"/>
    <dgm:cxn modelId="{23947870-06E1-498B-B971-0B1CEB8816F7}" type="presParOf" srcId="{4ACF43D1-519E-42A2-970C-705800D064AC}" destId="{1BF66F55-8A57-4663-89AC-A83A2EE928BB}" srcOrd="8" destOrd="0" presId="urn:microsoft.com/office/officeart/2008/layout/LinedList"/>
    <dgm:cxn modelId="{E01D78D2-19F6-4C37-94FB-97158F64D291}" type="presParOf" srcId="{4ACF43D1-519E-42A2-970C-705800D064AC}" destId="{022E10F6-98F4-46EE-953B-E3AFA294DA88}" srcOrd="9" destOrd="0" presId="urn:microsoft.com/office/officeart/2008/layout/LinedList"/>
    <dgm:cxn modelId="{E96AF4F7-42D7-4484-A1A6-8015F95302FD}" type="presParOf" srcId="{4ACF43D1-519E-42A2-970C-705800D064AC}" destId="{99E0DDBB-3F40-4680-A5ED-96DEE28EDF46}" srcOrd="10" destOrd="0" presId="urn:microsoft.com/office/officeart/2008/layout/LinedList"/>
    <dgm:cxn modelId="{AF2BBDFB-5180-4EDC-BFFB-9EC271DCADEE}" type="presParOf" srcId="{99E0DDBB-3F40-4680-A5ED-96DEE28EDF46}" destId="{A4A49CE4-3E2E-41BD-B453-079E186120AF}" srcOrd="0" destOrd="0" presId="urn:microsoft.com/office/officeart/2008/layout/LinedList"/>
    <dgm:cxn modelId="{E15BFC9E-8760-403B-AF95-D519BDC277A8}" type="presParOf" srcId="{99E0DDBB-3F40-4680-A5ED-96DEE28EDF46}" destId="{C76CC607-D554-4D7B-93B0-CA8E8ABB4FE6}" srcOrd="1" destOrd="0" presId="urn:microsoft.com/office/officeart/2008/layout/LinedList"/>
    <dgm:cxn modelId="{8DA9319C-ACA9-4487-B4BE-04ED5CF03374}" type="presParOf" srcId="{99E0DDBB-3F40-4680-A5ED-96DEE28EDF46}" destId="{E972B966-DDC0-4890-967F-0290054FD131}" srcOrd="2" destOrd="0" presId="urn:microsoft.com/office/officeart/2008/layout/LinedList"/>
    <dgm:cxn modelId="{F665605D-1E3D-48CE-B9C1-10489428FC81}" type="presParOf" srcId="{4ACF43D1-519E-42A2-970C-705800D064AC}" destId="{010EF0AE-5366-4C22-A795-A3C4652C9DBA}" srcOrd="11" destOrd="0" presId="urn:microsoft.com/office/officeart/2008/layout/LinedList"/>
    <dgm:cxn modelId="{320736AA-1B6D-4A91-813F-D9B81B62664C}" type="presParOf" srcId="{4ACF43D1-519E-42A2-970C-705800D064AC}" destId="{C382FA78-E2F9-42B4-8787-4ADBB216A532}" srcOrd="12" destOrd="0" presId="urn:microsoft.com/office/officeart/2008/layout/LinedList"/>
    <dgm:cxn modelId="{63C7E8F7-56C9-414B-8A5C-63349B2C1FFF}" type="presParOf" srcId="{4ACF43D1-519E-42A2-970C-705800D064AC}" destId="{7BA64132-4267-4D3A-81D6-9CD6FB86070A}" srcOrd="13" destOrd="0" presId="urn:microsoft.com/office/officeart/2008/layout/LinedList"/>
    <dgm:cxn modelId="{56DDAA8C-48DD-4D5D-9070-061876319BDF}" type="presParOf" srcId="{7BA64132-4267-4D3A-81D6-9CD6FB86070A}" destId="{03046A6D-65DC-43E3-B4C2-5420BD7B338A}" srcOrd="0" destOrd="0" presId="urn:microsoft.com/office/officeart/2008/layout/LinedList"/>
    <dgm:cxn modelId="{9EC12150-4051-44BA-9D7B-4479A48732B4}" type="presParOf" srcId="{7BA64132-4267-4D3A-81D6-9CD6FB86070A}" destId="{A76916DD-E413-4DD3-A343-6F4C1E48483E}" srcOrd="1" destOrd="0" presId="urn:microsoft.com/office/officeart/2008/layout/LinedList"/>
    <dgm:cxn modelId="{84C3B988-7272-47FC-9B07-F2288E7F9369}" type="presParOf" srcId="{7BA64132-4267-4D3A-81D6-9CD6FB86070A}" destId="{2C234FBD-82B8-44FC-AC2A-64019E58DA69}" srcOrd="2" destOrd="0" presId="urn:microsoft.com/office/officeart/2008/layout/LinedList"/>
    <dgm:cxn modelId="{EF3E78E8-B30A-4CB9-946D-8DEBD6577574}" type="presParOf" srcId="{4ACF43D1-519E-42A2-970C-705800D064AC}" destId="{2A6E81B7-0383-4993-AA7D-B003A9A8B068}" srcOrd="14" destOrd="0" presId="urn:microsoft.com/office/officeart/2008/layout/LinedList"/>
    <dgm:cxn modelId="{0B752998-E2FA-44DA-891F-A937551389A4}"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a:t>Thuật toán kiểm tra tồn tại</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6D388C1C-9CFB-4024-8FBC-55C1E88C5B98}">
      <dgm:prSet/>
      <dgm:spPr/>
      <dgm:t>
        <a:bodyPr/>
        <a:lstStyle/>
        <a:p>
          <a:pPr algn="l"/>
          <a:r>
            <a:rPr lang="en-US" b="1" i="0"/>
            <a:t>Bài tập</a:t>
          </a:r>
          <a:endParaRPr lang="en-US" b="1" i="0" dirty="0"/>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73F36603-3C2E-47AE-A6C0-0D48F77438A2}">
      <dgm:prSet/>
      <dgm:spPr/>
      <dgm:t>
        <a:bodyPr/>
        <a:lstStyle/>
        <a:p>
          <a:pPr algn="l"/>
          <a:r>
            <a:rPr lang="en-US" b="1" i="0"/>
            <a:t>Thuật toán kiểm tra với mọi</a:t>
          </a:r>
          <a:endParaRPr lang="en-US" b="1" dirty="0"/>
        </a:p>
      </dgm:t>
    </dgm:pt>
    <dgm:pt modelId="{25E459EA-C6A2-43B5-B920-C6D9648F60D1}" type="parTrans" cxnId="{18F0B315-7D31-4791-854B-8798488CA5DC}">
      <dgm:prSet/>
      <dgm:spPr/>
      <dgm:t>
        <a:bodyPr/>
        <a:lstStyle/>
        <a:p>
          <a:endParaRPr lang="en-US"/>
        </a:p>
      </dgm:t>
    </dgm:pt>
    <dgm:pt modelId="{2BCD2017-8B9D-4874-8691-9D3C19F2968F}" type="sibTrans" cxnId="{18F0B315-7D31-4791-854B-8798488CA5DC}">
      <dgm:prSet/>
      <dgm:spPr/>
      <dgm:t>
        <a:bodyPr/>
        <a:lstStyle/>
        <a:p>
          <a:endParaRPr lang="en-US"/>
        </a:p>
      </dgm:t>
    </dgm:pt>
    <dgm:pt modelId="{F92D366E-979D-49A6-AF97-D459D94E1528}">
      <dgm:prSet/>
      <dgm:spPr/>
      <dgm:t>
        <a:bodyPr/>
        <a:lstStyle/>
        <a:p>
          <a:pPr algn="l"/>
          <a:r>
            <a:rPr lang="en-US" b="1" i="0"/>
            <a:t>Bài toán minh họa</a:t>
          </a:r>
          <a:endParaRPr lang="en-US" b="1" dirty="0"/>
        </a:p>
      </dgm:t>
    </dgm:pt>
    <dgm:pt modelId="{0411CCEB-7CC3-4556-AD1C-DF929EFFA887}" type="parTrans" cxnId="{B2F05658-BD00-44C2-972E-35204789F363}">
      <dgm:prSet/>
      <dgm:spPr/>
      <dgm:t>
        <a:bodyPr/>
        <a:lstStyle/>
        <a:p>
          <a:endParaRPr lang="en-US"/>
        </a:p>
      </dgm:t>
    </dgm:pt>
    <dgm:pt modelId="{2E27F056-6632-4249-8100-231E5EA367B3}" type="sibTrans" cxnId="{B2F05658-BD00-44C2-972E-35204789F363}">
      <dgm:prSet/>
      <dgm:spPr/>
      <dgm:t>
        <a:bodyPr/>
        <a:lstStyle/>
        <a:p>
          <a:endParaRPr lang="en-US"/>
        </a:p>
      </dgm:t>
    </dgm:pt>
    <dgm:pt modelId="{D9A2F15E-E947-4665-9A55-FCB019F246B6}">
      <dgm:prSet phldrT="[Text]"/>
      <dgm:spPr/>
      <dgm:t>
        <a:bodyPr/>
        <a:lstStyle/>
        <a:p>
          <a:pPr algn="l"/>
          <a:r>
            <a:rPr lang="en-US" b="1"/>
            <a:t>Duyệt các phần tử trên mảng hai chiều</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13B4976-95E4-4803-8F69-18F590E81E95}" type="parTrans" cxnId="{47093182-F119-4A01-8203-89F948EBC774}">
      <dgm:prSet/>
      <dgm:spPr/>
      <dgm:t>
        <a:bodyPr/>
        <a:lstStyle/>
        <a:p>
          <a:endParaRPr lang="en-US"/>
        </a:p>
      </dgm:t>
    </dgm:pt>
    <dgm:pt modelId="{6B987584-8F40-477F-86CE-BC1D8AA0E565}" type="sibTrans" cxnId="{47093182-F119-4A01-8203-89F948EBC774}">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9B5D694E-DF48-48AA-BF04-C3A2B5FCEB56}" type="pres">
      <dgm:prSet presAssocID="{D9A2F15E-E947-4665-9A55-FCB019F246B6}" presName="composite" presStyleCnt="0"/>
      <dgm:spPr/>
    </dgm:pt>
    <dgm:pt modelId="{150B9B4B-43FC-42AD-B086-042EB48F9BB9}" type="pres">
      <dgm:prSet presAssocID="{D9A2F15E-E947-4665-9A55-FCB019F246B6}" presName="imgShp" presStyleLbl="fgImgPlace1" presStyleIdx="0" presStyleCnt="5" custLinFactNeighborX="-50095" custLinFactNeighborY="-174"/>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39000" r="-39000"/>
          </a:stretch>
        </a:blipFill>
      </dgm:spPr>
    </dgm:pt>
    <dgm:pt modelId="{0EEAB34F-4A5B-426E-B5B4-ABE656EE7BF7}" type="pres">
      <dgm:prSet presAssocID="{D9A2F15E-E947-4665-9A55-FCB019F246B6}" presName="txShp" presStyleLbl="node1" presStyleIdx="0" presStyleCnt="5">
        <dgm:presLayoutVars>
          <dgm:bulletEnabled val="1"/>
        </dgm:presLayoutVars>
      </dgm:prSet>
      <dgm:spPr/>
    </dgm:pt>
    <dgm:pt modelId="{B729B9A9-815D-4ACE-9667-44F2CC15FAA1}" type="pres">
      <dgm:prSet presAssocID="{6B987584-8F40-477F-86CE-BC1D8AA0E565}" presName="spacing" presStyleCnt="0"/>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1" presStyleCnt="5" custLinFactNeighborX="-50134" custLinFactNeighborY="-216"/>
      <dgm:spPr>
        <a:blipFill>
          <a:blip xmlns:r="http://schemas.openxmlformats.org/officeDocument/2006/relationships" r:embed="rId3">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1" presStyleCnt="5" custScaleX="100051">
        <dgm:presLayoutVars>
          <dgm:bulletEnabled val="1"/>
        </dgm:presLayoutVars>
      </dgm:prSet>
      <dgm:spPr/>
    </dgm:pt>
    <dgm:pt modelId="{DC0A0146-1E66-4273-904A-6E7DF04B8915}" type="pres">
      <dgm:prSet presAssocID="{BD3FAF86-8C40-4847-9BBC-EEE855FD5AD2}" presName="spacing" presStyleCnt="0"/>
      <dgm:spPr/>
    </dgm:pt>
    <dgm:pt modelId="{A6CA83DE-26C9-4D10-AA45-F5AE2E1BEB69}" type="pres">
      <dgm:prSet presAssocID="{73F36603-3C2E-47AE-A6C0-0D48F77438A2}" presName="composite" presStyleCnt="0"/>
      <dgm:spPr/>
    </dgm:pt>
    <dgm:pt modelId="{29435227-A60B-44A9-936D-2978C8A603EF}" type="pres">
      <dgm:prSet presAssocID="{73F36603-3C2E-47AE-A6C0-0D48F77438A2}" presName="imgShp" presStyleLbl="fgImgPlace1" presStyleIdx="2" presStyleCnt="5" custLinFactNeighborX="-51491" custLinFactNeighborY="-2833"/>
      <dgm:spPr>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dgm:spPr>
    </dgm:pt>
    <dgm:pt modelId="{90A306A8-4265-437A-9CA2-6B4212B4FA13}" type="pres">
      <dgm:prSet presAssocID="{73F36603-3C2E-47AE-A6C0-0D48F77438A2}" presName="txShp" presStyleLbl="node1" presStyleIdx="2" presStyleCnt="5">
        <dgm:presLayoutVars>
          <dgm:bulletEnabled val="1"/>
        </dgm:presLayoutVars>
      </dgm:prSet>
      <dgm:spPr/>
    </dgm:pt>
    <dgm:pt modelId="{9A6CC967-2C58-4203-8E30-9E4D5B6C9805}" type="pres">
      <dgm:prSet presAssocID="{2BCD2017-8B9D-4874-8691-9D3C19F2968F}" presName="spacing" presStyleCnt="0"/>
      <dgm:spPr/>
    </dgm:pt>
    <dgm:pt modelId="{D92BA4CF-519F-4101-B46E-4C2E6B1A5ED4}" type="pres">
      <dgm:prSet presAssocID="{F92D366E-979D-49A6-AF97-D459D94E1528}" presName="composite" presStyleCnt="0"/>
      <dgm:spPr/>
    </dgm:pt>
    <dgm:pt modelId="{AFC06FFB-3A87-458C-982F-237D2998D06D}" type="pres">
      <dgm:prSet presAssocID="{F92D366E-979D-49A6-AF97-D459D94E1528}" presName="imgShp" presStyleLbl="fgImgPlace1" presStyleIdx="3" presStyleCnt="5" custLinFactNeighborX="-51477" custLinFactNeighborY="-6284"/>
      <dgm:spPr>
        <a:blipFill>
          <a:blip xmlns:r="http://schemas.openxmlformats.org/officeDocument/2006/relationships" r:embed="rId5" cstate="print">
            <a:extLst>
              <a:ext uri="{28A0092B-C50C-407E-A947-70E740481C1C}">
                <a14:useLocalDpi xmlns:a14="http://schemas.microsoft.com/office/drawing/2010/main" val="0"/>
              </a:ext>
            </a:extLst>
          </a:blip>
          <a:srcRect/>
          <a:stretch>
            <a:fillRect l="-17000" r="-17000"/>
          </a:stretch>
        </a:blipFill>
      </dgm:spPr>
    </dgm:pt>
    <dgm:pt modelId="{BDBA4657-A048-41EF-94F2-A659E84D1BDB}" type="pres">
      <dgm:prSet presAssocID="{F92D366E-979D-49A6-AF97-D459D94E1528}" presName="txShp" presStyleLbl="node1" presStyleIdx="3" presStyleCnt="5">
        <dgm:presLayoutVars>
          <dgm:bulletEnabled val="1"/>
        </dgm:presLayoutVars>
      </dgm:prSet>
      <dgm:spPr/>
    </dgm:pt>
    <dgm:pt modelId="{3FBE9FFC-D1A0-494A-87DB-9FD2F76F0C54}" type="pres">
      <dgm:prSet presAssocID="{2E27F056-6632-4249-8100-231E5EA367B3}"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4" presStyleCnt="5" custLinFactNeighborX="-50134"/>
      <dgm:spPr>
        <a:blipFill>
          <a:blip xmlns:r="http://schemas.openxmlformats.org/officeDocument/2006/relationships" r:embed="rId6">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4" presStyleCnt="5" custScaleX="100559">
        <dgm:presLayoutVars>
          <dgm:bulletEnabled val="1"/>
        </dgm:presLayoutVars>
      </dgm:prSet>
      <dgm:spPr/>
    </dgm:pt>
  </dgm:ptLst>
  <dgm:cxnLst>
    <dgm:cxn modelId="{18F0B315-7D31-4791-854B-8798488CA5DC}" srcId="{FF2F5AFC-344D-4E4C-9E09-424E0537149F}" destId="{73F36603-3C2E-47AE-A6C0-0D48F77438A2}" srcOrd="2" destOrd="0" parTransId="{25E459EA-C6A2-43B5-B920-C6D9648F60D1}" sibTransId="{2BCD2017-8B9D-4874-8691-9D3C19F2968F}"/>
    <dgm:cxn modelId="{278DE220-FCE0-45AE-B343-A13A3E0B65E6}" type="presOf" srcId="{D9A2F15E-E947-4665-9A55-FCB019F246B6}" destId="{0EEAB34F-4A5B-426E-B5B4-ABE656EE7BF7}" srcOrd="0" destOrd="0" presId="urn:microsoft.com/office/officeart/2005/8/layout/vList3"/>
    <dgm:cxn modelId="{5069343E-487D-4A79-A953-8BDE0D0365BB}" type="presOf" srcId="{73F36603-3C2E-47AE-A6C0-0D48F77438A2}" destId="{90A306A8-4265-437A-9CA2-6B4212B4FA13}" srcOrd="0" destOrd="0" presId="urn:microsoft.com/office/officeart/2005/8/layout/vList3"/>
    <dgm:cxn modelId="{09EA7544-199C-4265-8E09-A2399BEFFA3E}" srcId="{FF2F5AFC-344D-4E4C-9E09-424E0537149F}" destId="{6D388C1C-9CFB-4024-8FBC-55C1E88C5B98}" srcOrd="4" destOrd="0" parTransId="{43F9B671-7034-4686-806D-13B906B406EB}" sibTransId="{799A7BE2-E5A9-42C7-A459-C28A99EADA0F}"/>
    <dgm:cxn modelId="{B2F05658-BD00-44C2-972E-35204789F363}" srcId="{FF2F5AFC-344D-4E4C-9E09-424E0537149F}" destId="{F92D366E-979D-49A6-AF97-D459D94E1528}" srcOrd="3" destOrd="0" parTransId="{0411CCEB-7CC3-4556-AD1C-DF929EFFA887}" sibTransId="{2E27F056-6632-4249-8100-231E5EA367B3}"/>
    <dgm:cxn modelId="{308E357F-36B0-4FF6-81A5-564FB2AA6DCD}" type="presOf" srcId="{304DAA75-D735-468D-AE11-AB4E6C10DCFC}" destId="{2737249E-13DD-4BE8-B958-F872C8B8ED8D}" srcOrd="0" destOrd="0" presId="urn:microsoft.com/office/officeart/2005/8/layout/vList3"/>
    <dgm:cxn modelId="{47093182-F119-4A01-8203-89F948EBC774}" srcId="{FF2F5AFC-344D-4E4C-9E09-424E0537149F}" destId="{D9A2F15E-E947-4665-9A55-FCB019F246B6}" srcOrd="0" destOrd="0" parTransId="{F13B4976-95E4-4803-8F69-18F590E81E95}" sibTransId="{6B987584-8F40-477F-86CE-BC1D8AA0E565}"/>
    <dgm:cxn modelId="{E5F42A95-4CFF-4E13-AE65-DC3B80CD5307}" type="presOf" srcId="{F92D366E-979D-49A6-AF97-D459D94E1528}" destId="{BDBA4657-A048-41EF-94F2-A659E84D1BDB}" srcOrd="0" destOrd="0" presId="urn:microsoft.com/office/officeart/2005/8/layout/vList3"/>
    <dgm:cxn modelId="{CDC5CB9D-9CAE-4D77-91B6-3CAF9BBCD7FA}" srcId="{FF2F5AFC-344D-4E4C-9E09-424E0537149F}" destId="{304DAA75-D735-468D-AE11-AB4E6C10DCFC}" srcOrd="1"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0159E4DD-5ED3-4060-BFE4-194ACAE93BFC}" type="presOf" srcId="{6D388C1C-9CFB-4024-8FBC-55C1E88C5B98}" destId="{2B829640-B1D8-44EB-A651-8821E8F5A0C8}" srcOrd="0" destOrd="0" presId="urn:microsoft.com/office/officeart/2005/8/layout/vList3"/>
    <dgm:cxn modelId="{DC106339-767B-484C-89D7-B2FDC64757F9}" type="presParOf" srcId="{B51B6420-6147-4965-8B5B-D67F0423BECC}" destId="{9B5D694E-DF48-48AA-BF04-C3A2B5FCEB56}" srcOrd="0" destOrd="0" presId="urn:microsoft.com/office/officeart/2005/8/layout/vList3"/>
    <dgm:cxn modelId="{0C5B33E8-B784-4ED3-9373-C2C1620967C2}" type="presParOf" srcId="{9B5D694E-DF48-48AA-BF04-C3A2B5FCEB56}" destId="{150B9B4B-43FC-42AD-B086-042EB48F9BB9}" srcOrd="0" destOrd="0" presId="urn:microsoft.com/office/officeart/2005/8/layout/vList3"/>
    <dgm:cxn modelId="{8760BC49-B88B-4042-ACD6-07A7D6D078AF}" type="presParOf" srcId="{9B5D694E-DF48-48AA-BF04-C3A2B5FCEB56}" destId="{0EEAB34F-4A5B-426E-B5B4-ABE656EE7BF7}" srcOrd="1" destOrd="0" presId="urn:microsoft.com/office/officeart/2005/8/layout/vList3"/>
    <dgm:cxn modelId="{5AF22BE8-E109-4191-9A7D-A3D663336690}" type="presParOf" srcId="{B51B6420-6147-4965-8B5B-D67F0423BECC}" destId="{B729B9A9-815D-4ACE-9667-44F2CC15FAA1}" srcOrd="1" destOrd="0" presId="urn:microsoft.com/office/officeart/2005/8/layout/vList3"/>
    <dgm:cxn modelId="{EF8D4F1E-3688-40CF-94B0-E721FBEA9E9D}" type="presParOf" srcId="{B51B6420-6147-4965-8B5B-D67F0423BECC}" destId="{0E85280B-330E-46C4-90C3-0BAAF9FEFAE8}" srcOrd="2"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3" destOrd="0" presId="urn:microsoft.com/office/officeart/2005/8/layout/vList3"/>
    <dgm:cxn modelId="{682D196F-C822-4FB6-B54B-DAC0BBBC566A}" type="presParOf" srcId="{B51B6420-6147-4965-8B5B-D67F0423BECC}" destId="{A6CA83DE-26C9-4D10-AA45-F5AE2E1BEB69}" srcOrd="4" destOrd="0" presId="urn:microsoft.com/office/officeart/2005/8/layout/vList3"/>
    <dgm:cxn modelId="{B292274D-7D1C-4BB0-87E7-AF5B8DD721F9}" type="presParOf" srcId="{A6CA83DE-26C9-4D10-AA45-F5AE2E1BEB69}" destId="{29435227-A60B-44A9-936D-2978C8A603EF}" srcOrd="0" destOrd="0" presId="urn:microsoft.com/office/officeart/2005/8/layout/vList3"/>
    <dgm:cxn modelId="{39923ADB-8013-4A5D-B92E-FE2F4C0344D4}" type="presParOf" srcId="{A6CA83DE-26C9-4D10-AA45-F5AE2E1BEB69}" destId="{90A306A8-4265-437A-9CA2-6B4212B4FA13}" srcOrd="1" destOrd="0" presId="urn:microsoft.com/office/officeart/2005/8/layout/vList3"/>
    <dgm:cxn modelId="{45735CFE-618B-4DC6-AC0E-6B2F6F527C4B}" type="presParOf" srcId="{B51B6420-6147-4965-8B5B-D67F0423BECC}" destId="{9A6CC967-2C58-4203-8E30-9E4D5B6C9805}" srcOrd="5" destOrd="0" presId="urn:microsoft.com/office/officeart/2005/8/layout/vList3"/>
    <dgm:cxn modelId="{58F32CA1-13A2-4A9D-B4D7-7BC143C22EBE}" type="presParOf" srcId="{B51B6420-6147-4965-8B5B-D67F0423BECC}" destId="{D92BA4CF-519F-4101-B46E-4C2E6B1A5ED4}" srcOrd="6" destOrd="0" presId="urn:microsoft.com/office/officeart/2005/8/layout/vList3"/>
    <dgm:cxn modelId="{3AD51975-C7D0-4850-BDEB-07BC406B8C1B}" type="presParOf" srcId="{D92BA4CF-519F-4101-B46E-4C2E6B1A5ED4}" destId="{AFC06FFB-3A87-458C-982F-237D2998D06D}" srcOrd="0" destOrd="0" presId="urn:microsoft.com/office/officeart/2005/8/layout/vList3"/>
    <dgm:cxn modelId="{3915AAF3-9CAE-457B-8519-07E319687351}" type="presParOf" srcId="{D92BA4CF-519F-4101-B46E-4C2E6B1A5ED4}" destId="{BDBA4657-A048-41EF-94F2-A659E84D1BDB}" srcOrd="1" destOrd="0" presId="urn:microsoft.com/office/officeart/2005/8/layout/vList3"/>
    <dgm:cxn modelId="{AC7EF5B1-BEDB-439B-A7CA-A7856DC2444B}" type="presParOf" srcId="{B51B6420-6147-4965-8B5B-D67F0423BECC}" destId="{3FBE9FFC-D1A0-494A-87DB-9FD2F76F0C54}" srcOrd="7" destOrd="0" presId="urn:microsoft.com/office/officeart/2005/8/layout/vList3"/>
    <dgm:cxn modelId="{8F566487-4454-4E18-B7CE-81F697C20190}" type="presParOf" srcId="{B51B6420-6147-4965-8B5B-D67F0423BECC}" destId="{52C2C668-8036-4634-94D5-F8F61DF8D369}" srcOrd="8"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lặp</a:t>
          </a:r>
          <a:endParaRPr lang="en-US" sz="1100" b="0" dirty="0">
            <a:solidFill>
              <a:srgbClr val="FF0000"/>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1">
              <a:solidFill>
                <a:srgbClr val="C00000"/>
              </a:solidFill>
              <a:effectLst/>
            </a:rPr>
            <a:t>Duyệt mảng 2 chiều</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6"/>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5"/>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B6BF3908-B8D1-47DB-934A-EED36BB5A24D}"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ADC14C5E-6828-4BBF-80AE-3BAC3CA248D2}" type="presOf" srcId="{FDBCFCB2-B927-49A1-B311-3B0BD5C76146}" destId="{61A7917F-8AF6-4CFB-9ED1-055E98C7172C}" srcOrd="0" destOrd="0" presId="urn:microsoft.com/office/officeart/2008/layout/LinedList"/>
    <dgm:cxn modelId="{7D3D2082-B469-479B-A5C6-AB40DB219AA3}" type="presOf" srcId="{4222665F-5288-4B7F-B1CE-EB248B87FABC}" destId="{CA449C92-8F1E-4968-9DD5-0667673C1962}"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0CC2C88B-1C69-49ED-81DD-20B8A492B425}" type="presOf" srcId="{7A5D36D5-D8D3-48FC-AFC1-BAC329C1B093}" destId="{6340190E-7E93-47B2-A934-C23DF765BC1B}"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3403B6B7-1835-4EF5-B34B-D7BB3BBA8525}" type="presOf" srcId="{58A6AE41-9C43-4210-81E2-1FA89B6719A6}" destId="{85BB5F3A-FF88-4274-8D02-83363543C3EB}" srcOrd="0" destOrd="0" presId="urn:microsoft.com/office/officeart/2008/layout/LinedList"/>
    <dgm:cxn modelId="{CA0032BD-3C83-4E00-A95D-D88F8402B7B1}" type="presOf" srcId="{EA7F9208-24D8-4563-A2ED-FBFBC5F86B00}" destId="{53AAE56C-73FE-45F9-B35E-39C2CC304544}"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48610ACD-C693-4AF3-AC65-61CDDCD6178A}" type="presOf" srcId="{8D2E37AA-43EA-4706-A43B-E857AB83B2FF}" destId="{B7BE5FCE-BD77-44B7-A283-553FC6E905E0}"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C237D63B-F2B2-4092-AAF8-52179F5EA6D8}" type="presParOf" srcId="{C66396E0-32BA-46BE-B28A-A2673D61FB1A}" destId="{2C4D144F-C0A0-4BA0-BB79-D8AAD2113945}" srcOrd="0" destOrd="0" presId="urn:microsoft.com/office/officeart/2008/layout/LinedList"/>
    <dgm:cxn modelId="{1F0D4079-89BB-4949-B156-007A14F3979A}" type="presParOf" srcId="{C66396E0-32BA-46BE-B28A-A2673D61FB1A}" destId="{6DFABC9D-811D-4F5E-821D-F8D42D844B4B}" srcOrd="1" destOrd="0" presId="urn:microsoft.com/office/officeart/2008/layout/LinedList"/>
    <dgm:cxn modelId="{5F71FF24-8926-4577-A75B-3D3B56F07522}" type="presParOf" srcId="{6DFABC9D-811D-4F5E-821D-F8D42D844B4B}" destId="{53AAE56C-73FE-45F9-B35E-39C2CC304544}" srcOrd="0" destOrd="0" presId="urn:microsoft.com/office/officeart/2008/layout/LinedList"/>
    <dgm:cxn modelId="{D3B89871-1FD5-4307-A6CE-67FFB4B16018}" type="presParOf" srcId="{6DFABC9D-811D-4F5E-821D-F8D42D844B4B}" destId="{4ACF43D1-519E-42A2-970C-705800D064AC}" srcOrd="1" destOrd="0" presId="urn:microsoft.com/office/officeart/2008/layout/LinedList"/>
    <dgm:cxn modelId="{0EC1908E-2D7D-4331-BACC-3A86A57F5112}" type="presParOf" srcId="{4ACF43D1-519E-42A2-970C-705800D064AC}" destId="{16548E5B-9A7F-406D-9D02-80BB57951E35}" srcOrd="0" destOrd="0" presId="urn:microsoft.com/office/officeart/2008/layout/LinedList"/>
    <dgm:cxn modelId="{EC3F7238-4C3A-4A5E-BCBC-DB563295D38F}" type="presParOf" srcId="{4ACF43D1-519E-42A2-970C-705800D064AC}" destId="{D9E5E541-360A-4AA3-91A0-6610772F2D08}" srcOrd="1" destOrd="0" presId="urn:microsoft.com/office/officeart/2008/layout/LinedList"/>
    <dgm:cxn modelId="{EA14AC57-DE6D-442C-AAB7-F66CC20212D8}" type="presParOf" srcId="{D9E5E541-360A-4AA3-91A0-6610772F2D08}" destId="{A291C558-C830-4FCB-948F-39AC546A5A9C}" srcOrd="0" destOrd="0" presId="urn:microsoft.com/office/officeart/2008/layout/LinedList"/>
    <dgm:cxn modelId="{E3B50286-6179-4CE1-B52B-6651F7CEB0D2}" type="presParOf" srcId="{D9E5E541-360A-4AA3-91A0-6610772F2D08}" destId="{85BB5F3A-FF88-4274-8D02-83363543C3EB}" srcOrd="1" destOrd="0" presId="urn:microsoft.com/office/officeart/2008/layout/LinedList"/>
    <dgm:cxn modelId="{0F3AF592-CD53-4C8F-B998-2FBFB53E1FA1}" type="presParOf" srcId="{D9E5E541-360A-4AA3-91A0-6610772F2D08}" destId="{84DB2342-0BEA-44C7-89E2-C9897565227B}" srcOrd="2" destOrd="0" presId="urn:microsoft.com/office/officeart/2008/layout/LinedList"/>
    <dgm:cxn modelId="{DE8824F7-1A1F-4E91-A403-81C96D023978}" type="presParOf" srcId="{4ACF43D1-519E-42A2-970C-705800D064AC}" destId="{9399D47A-B22B-4E7A-879A-F2D4CD9CD33C}" srcOrd="2" destOrd="0" presId="urn:microsoft.com/office/officeart/2008/layout/LinedList"/>
    <dgm:cxn modelId="{21A51BE9-283D-45BC-A2C1-49C73BF8717E}" type="presParOf" srcId="{4ACF43D1-519E-42A2-970C-705800D064AC}" destId="{6CAFEA39-69AD-4304-8CEE-0C42B1C6D985}" srcOrd="3" destOrd="0" presId="urn:microsoft.com/office/officeart/2008/layout/LinedList"/>
    <dgm:cxn modelId="{64C0932D-9FB9-49A4-9DA3-14D08CEB947A}" type="presParOf" srcId="{4ACF43D1-519E-42A2-970C-705800D064AC}" destId="{F1FE4510-4C53-4C80-87DE-18A929E64912}" srcOrd="4" destOrd="0" presId="urn:microsoft.com/office/officeart/2008/layout/LinedList"/>
    <dgm:cxn modelId="{859942ED-4A51-4E2E-833A-FB8D356A223D}" type="presParOf" srcId="{F1FE4510-4C53-4C80-87DE-18A929E64912}" destId="{31D856BA-5E94-4422-A9C7-9D94CFB179FF}" srcOrd="0" destOrd="0" presId="urn:microsoft.com/office/officeart/2008/layout/LinedList"/>
    <dgm:cxn modelId="{27A3F7BE-7102-4BA8-A804-AC2AACE22659}" type="presParOf" srcId="{F1FE4510-4C53-4C80-87DE-18A929E64912}" destId="{B7BE5FCE-BD77-44B7-A283-553FC6E905E0}" srcOrd="1" destOrd="0" presId="urn:microsoft.com/office/officeart/2008/layout/LinedList"/>
    <dgm:cxn modelId="{2E07B60C-8E95-477F-A6D5-086F6998A24D}" type="presParOf" srcId="{F1FE4510-4C53-4C80-87DE-18A929E64912}" destId="{8490C88D-A0E2-4CB5-996B-C6AC5C121D30}" srcOrd="2" destOrd="0" presId="urn:microsoft.com/office/officeart/2008/layout/LinedList"/>
    <dgm:cxn modelId="{576616FD-6C04-4FA5-885A-10F81DBE918B}" type="presParOf" srcId="{4ACF43D1-519E-42A2-970C-705800D064AC}" destId="{6638D2F4-625F-43AF-85F6-810076EB5B75}" srcOrd="5" destOrd="0" presId="urn:microsoft.com/office/officeart/2008/layout/LinedList"/>
    <dgm:cxn modelId="{B3545BBD-DCB1-41C7-8200-173F69FABD0A}" type="presParOf" srcId="{4ACF43D1-519E-42A2-970C-705800D064AC}" destId="{E9CBB86C-FDF8-44F4-90FB-A54E5C7B01EF}" srcOrd="6" destOrd="0" presId="urn:microsoft.com/office/officeart/2008/layout/LinedList"/>
    <dgm:cxn modelId="{66087B5C-1889-4D8B-9911-4F52F57F2AC2}" type="presParOf" srcId="{4ACF43D1-519E-42A2-970C-705800D064AC}" destId="{1C1E5213-51BF-4DFA-AB6D-CED7DF7A6D68}" srcOrd="7" destOrd="0" presId="urn:microsoft.com/office/officeart/2008/layout/LinedList"/>
    <dgm:cxn modelId="{2594785E-B42D-4851-9D87-A370831EB090}" type="presParOf" srcId="{1C1E5213-51BF-4DFA-AB6D-CED7DF7A6D68}" destId="{A70F47D1-43D9-48B7-BFA3-2E35DD43062C}" srcOrd="0" destOrd="0" presId="urn:microsoft.com/office/officeart/2008/layout/LinedList"/>
    <dgm:cxn modelId="{3ED82183-E6C7-4122-9CE2-84CDA3011EA1}" type="presParOf" srcId="{1C1E5213-51BF-4DFA-AB6D-CED7DF7A6D68}" destId="{6340190E-7E93-47B2-A934-C23DF765BC1B}" srcOrd="1" destOrd="0" presId="urn:microsoft.com/office/officeart/2008/layout/LinedList"/>
    <dgm:cxn modelId="{3A056DCB-D608-4D49-9D25-207F6075F7BA}" type="presParOf" srcId="{1C1E5213-51BF-4DFA-AB6D-CED7DF7A6D68}" destId="{7FC87270-69EC-4D34-878B-7BA593086876}" srcOrd="2" destOrd="0" presId="urn:microsoft.com/office/officeart/2008/layout/LinedList"/>
    <dgm:cxn modelId="{EB65E28B-587E-4718-B0D1-7C2A5F04E21B}" type="presParOf" srcId="{4ACF43D1-519E-42A2-970C-705800D064AC}" destId="{4ED359BF-CCC0-4FAC-B78A-BE8FFA9CD8B4}" srcOrd="8" destOrd="0" presId="urn:microsoft.com/office/officeart/2008/layout/LinedList"/>
    <dgm:cxn modelId="{845A2DDF-0F63-48BB-9A6C-E2BE387DEBE0}" type="presParOf" srcId="{4ACF43D1-519E-42A2-970C-705800D064AC}" destId="{E5EE0218-FBE5-4484-BBAD-6968F867CA27}" srcOrd="9" destOrd="0" presId="urn:microsoft.com/office/officeart/2008/layout/LinedList"/>
    <dgm:cxn modelId="{50FA1A40-D321-46E5-ADE1-331D6C6E3B51}" type="presParOf" srcId="{4ACF43D1-519E-42A2-970C-705800D064AC}" destId="{B792D068-8F47-4DD6-96FB-BAC5BDA350CF}" srcOrd="10" destOrd="0" presId="urn:microsoft.com/office/officeart/2008/layout/LinedList"/>
    <dgm:cxn modelId="{F3022EFF-351B-4769-A31A-132790FC6CCD}" type="presParOf" srcId="{B792D068-8F47-4DD6-96FB-BAC5BDA350CF}" destId="{0F50BFBC-FEC6-47A6-9BD0-DFEB78FABDD3}" srcOrd="0" destOrd="0" presId="urn:microsoft.com/office/officeart/2008/layout/LinedList"/>
    <dgm:cxn modelId="{23E637CB-F194-46AE-97E1-5AEAA8251F5A}" type="presParOf" srcId="{B792D068-8F47-4DD6-96FB-BAC5BDA350CF}" destId="{CA449C92-8F1E-4968-9DD5-0667673C1962}" srcOrd="1" destOrd="0" presId="urn:microsoft.com/office/officeart/2008/layout/LinedList"/>
    <dgm:cxn modelId="{9DDB8CED-AB62-4A07-B1E7-AC6B38C0C4AF}" type="presParOf" srcId="{B792D068-8F47-4DD6-96FB-BAC5BDA350CF}" destId="{E5308BAB-2603-4BE4-A29F-DE9C598800FF}" srcOrd="2" destOrd="0" presId="urn:microsoft.com/office/officeart/2008/layout/LinedList"/>
    <dgm:cxn modelId="{7B65009D-71FC-46E5-8772-6FB072D43E6D}" type="presParOf" srcId="{4ACF43D1-519E-42A2-970C-705800D064AC}" destId="{A01CF7D3-88A0-428E-B49F-83A13636C9BA}" srcOrd="11" destOrd="0" presId="urn:microsoft.com/office/officeart/2008/layout/LinedList"/>
    <dgm:cxn modelId="{77AF41E5-7838-4001-A380-33F82BC7DA31}" type="presParOf" srcId="{4ACF43D1-519E-42A2-970C-705800D064AC}" destId="{5A7DBDA3-DA3D-4751-9EC3-DED47937A7FE}" srcOrd="12" destOrd="0" presId="urn:microsoft.com/office/officeart/2008/layout/LinedList"/>
    <dgm:cxn modelId="{152E321A-79A1-4F58-9A86-5902CB5F3E1D}" type="presParOf" srcId="{4ACF43D1-519E-42A2-970C-705800D064AC}" destId="{ACE40052-C66B-4F3D-9DC1-D9D9E113CC02}" srcOrd="13" destOrd="0" presId="urn:microsoft.com/office/officeart/2008/layout/LinedList"/>
    <dgm:cxn modelId="{6217D076-F291-48E7-BB22-4AACBB5357C9}" type="presParOf" srcId="{ACE40052-C66B-4F3D-9DC1-D9D9E113CC02}" destId="{DCFAAA74-FD39-44E7-8EB9-70C0573D492B}" srcOrd="0" destOrd="0" presId="urn:microsoft.com/office/officeart/2008/layout/LinedList"/>
    <dgm:cxn modelId="{F8864817-4890-4258-A032-1040A43684DA}" type="presParOf" srcId="{ACE40052-C66B-4F3D-9DC1-D9D9E113CC02}" destId="{61A7917F-8AF6-4CFB-9ED1-055E98C7172C}" srcOrd="1" destOrd="0" presId="urn:microsoft.com/office/officeart/2008/layout/LinedList"/>
    <dgm:cxn modelId="{41DCDDBE-3884-45CE-BA88-EA0B87A0E6F8}" type="presParOf" srcId="{ACE40052-C66B-4F3D-9DC1-D9D9E113CC02}" destId="{218C3D28-08E9-44E6-B1ED-B6B97EFB7E88}" srcOrd="2" destOrd="0" presId="urn:microsoft.com/office/officeart/2008/layout/LinedList"/>
    <dgm:cxn modelId="{1E6608F5-C9D8-4118-9865-F50194866126}" type="presParOf" srcId="{4ACF43D1-519E-42A2-970C-705800D064AC}" destId="{19A8D0A4-814F-44A3-9EF2-8DF5B640A1BA}" srcOrd="14" destOrd="0" presId="urn:microsoft.com/office/officeart/2008/layout/LinedList"/>
    <dgm:cxn modelId="{49613FAF-038B-43C3-B2A6-2F144948E8B2}"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6F57BB3D-9C32-4579-8C1B-7CA1EA5A38B0}">
      <dgm:prSet phldrT="[Text]" custT="1"/>
      <dgm:spPr/>
      <dgm:t>
        <a:bodyPr/>
        <a:lstStyle/>
        <a:p>
          <a:r>
            <a:rPr lang="en-US" sz="1300" b="1">
              <a:solidFill>
                <a:srgbClr val="C00000"/>
              </a:solidFill>
              <a:effectLst/>
            </a:rPr>
            <a:t>Duyệt mảng 2 chiều</a:t>
          </a:r>
          <a:endParaRPr lang="en-US" sz="1300" b="0" dirty="0">
            <a:solidFill>
              <a:srgbClr val="0070C0"/>
            </a:solidFill>
            <a:effectLst/>
          </a:endParaRPr>
        </a:p>
      </dgm:t>
    </dgm:pt>
    <dgm:pt modelId="{EE423169-222F-4B2D-8E7A-BD4F213D7708}" type="parTrans" cxnId="{FBB2F0DB-8AAE-481B-8AAF-227B3C2732D6}">
      <dgm:prSet/>
      <dgm:spPr/>
      <dgm:t>
        <a:bodyPr/>
        <a:lstStyle/>
        <a:p>
          <a:endParaRPr lang="en-US"/>
        </a:p>
      </dgm:t>
    </dgm:pt>
    <dgm:pt modelId="{598F4ADB-F518-4B5D-A83F-6449BAB77536}" type="sibTrans" cxnId="{FBB2F0DB-8AAE-481B-8AAF-227B3C2732D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8BB7995D-C637-4A18-A476-0103F0B20C55}" type="pres">
      <dgm:prSet presAssocID="{6F57BB3D-9C32-4579-8C1B-7CA1EA5A38B0}" presName="vertSpace2a" presStyleCnt="0"/>
      <dgm:spPr/>
    </dgm:pt>
    <dgm:pt modelId="{761C2F9F-30CC-46FC-8B67-25CBDB4BE394}" type="pres">
      <dgm:prSet presAssocID="{6F57BB3D-9C32-4579-8C1B-7CA1EA5A38B0}" presName="horz2" presStyleCnt="0"/>
      <dgm:spPr/>
    </dgm:pt>
    <dgm:pt modelId="{17DFC6AF-94F8-4F36-922F-D63379533D8E}" type="pres">
      <dgm:prSet presAssocID="{6F57BB3D-9C32-4579-8C1B-7CA1EA5A38B0}" presName="horzSpace2" presStyleCnt="0"/>
      <dgm:spPr/>
    </dgm:pt>
    <dgm:pt modelId="{FA816726-F761-4C01-84C6-7DC4281F41F1}" type="pres">
      <dgm:prSet presAssocID="{6F57BB3D-9C32-4579-8C1B-7CA1EA5A38B0}" presName="tx2" presStyleLbl="revTx" presStyleIdx="1" presStyleCnt="6"/>
      <dgm:spPr/>
    </dgm:pt>
    <dgm:pt modelId="{FF82445B-AD02-44B8-AA8E-EE9B23118482}" type="pres">
      <dgm:prSet presAssocID="{6F57BB3D-9C32-4579-8C1B-7CA1EA5A38B0}" presName="vert2" presStyleCnt="0"/>
      <dgm:spPr/>
    </dgm:pt>
    <dgm:pt modelId="{36E158F7-AABD-4F1B-BB41-666A0C3F7D9B}" type="pres">
      <dgm:prSet presAssocID="{6F57BB3D-9C32-4579-8C1B-7CA1EA5A38B0}" presName="thinLine2b" presStyleLbl="callout" presStyleIdx="0" presStyleCnt="5"/>
      <dgm:spPr/>
    </dgm:pt>
    <dgm:pt modelId="{8487EFDD-C322-43B8-9317-7325578F6908}" type="pres">
      <dgm:prSet presAssocID="{6F57BB3D-9C32-4579-8C1B-7CA1EA5A38B0}"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CD7F130D-B4C5-4B64-ABEB-18215494D105}"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AAC4D17-28CA-4ED0-AECF-C043B8B00524}" type="presOf" srcId="{170E935B-632B-4424-9BFB-F1C5A9D014B6}" destId="{C66396E0-32BA-46BE-B28A-A2673D61FB1A}" srcOrd="0" destOrd="0" presId="urn:microsoft.com/office/officeart/2008/layout/LinedList"/>
    <dgm:cxn modelId="{9E8E3422-EA49-4794-979C-08F91C2C0F76}" type="presOf" srcId="{C01957AD-56B0-4EFC-A642-8748D8BCE71E}" destId="{A76916DD-E413-4DD3-A343-6F4C1E48483E}" srcOrd="0" destOrd="0" presId="urn:microsoft.com/office/officeart/2008/layout/LinedList"/>
    <dgm:cxn modelId="{10FF266E-FAF4-483D-AD2B-553AF92997AB}" type="presOf" srcId="{51AF750E-5C6E-4ED4-B5D1-548C36A0473E}" destId="{4B3238CB-1091-440F-9477-7671CA736C95}" srcOrd="0" destOrd="0" presId="urn:microsoft.com/office/officeart/2008/layout/LinedList"/>
    <dgm:cxn modelId="{EFE1A67A-C14E-4758-BEB7-352A07FA4B74}" type="presOf" srcId="{6F57BB3D-9C32-4579-8C1B-7CA1EA5A38B0}" destId="{FA816726-F761-4C01-84C6-7DC4281F41F1}" srcOrd="0" destOrd="0" presId="urn:microsoft.com/office/officeart/2008/layout/LinedList"/>
    <dgm:cxn modelId="{2B21ABBC-F9DF-42A8-9E30-46F282E2AA6E}"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FBB2F0DB-8AAE-481B-8AAF-227B3C2732D6}" srcId="{EA7F9208-24D8-4563-A2ED-FBFBC5F86B00}" destId="{6F57BB3D-9C32-4579-8C1B-7CA1EA5A38B0}" srcOrd="0" destOrd="0" parTransId="{EE423169-222F-4B2D-8E7A-BD4F213D7708}" sibTransId="{598F4ADB-F518-4B5D-A83F-6449BAB77536}"/>
    <dgm:cxn modelId="{9250BFEC-59DF-4C20-A93F-817ED592FC8D}" srcId="{EA7F9208-24D8-4563-A2ED-FBFBC5F86B00}" destId="{51AF750E-5C6E-4ED4-B5D1-548C36A0473E}" srcOrd="1" destOrd="0" parTransId="{8C16803C-8CEF-48BE-8800-943BF3E5CF89}" sibTransId="{86940A72-496A-4F83-B6C1-001EC156D566}"/>
    <dgm:cxn modelId="{C1ABBAF1-D0F9-4339-AE0A-F22C58C817FC}" type="presOf" srcId="{0C8E47B1-1635-41C5-9AB7-D709F441020D}" destId="{5D888794-C19A-4E5D-A421-78CF7DFB91B0}" srcOrd="0" destOrd="0" presId="urn:microsoft.com/office/officeart/2008/layout/LinedList"/>
    <dgm:cxn modelId="{549E43F2-808E-4736-8AD8-9E37C5D59200}" type="presParOf" srcId="{C66396E0-32BA-46BE-B28A-A2673D61FB1A}" destId="{2C4D144F-C0A0-4BA0-BB79-D8AAD2113945}" srcOrd="0" destOrd="0" presId="urn:microsoft.com/office/officeart/2008/layout/LinedList"/>
    <dgm:cxn modelId="{32B8F2B4-67ED-49E3-A3CC-512DDB6BB326}" type="presParOf" srcId="{C66396E0-32BA-46BE-B28A-A2673D61FB1A}" destId="{6DFABC9D-811D-4F5E-821D-F8D42D844B4B}" srcOrd="1" destOrd="0" presId="urn:microsoft.com/office/officeart/2008/layout/LinedList"/>
    <dgm:cxn modelId="{8A8E54CB-EC80-407A-A4DC-9A4C86D110E9}" type="presParOf" srcId="{6DFABC9D-811D-4F5E-821D-F8D42D844B4B}" destId="{53AAE56C-73FE-45F9-B35E-39C2CC304544}" srcOrd="0" destOrd="0" presId="urn:microsoft.com/office/officeart/2008/layout/LinedList"/>
    <dgm:cxn modelId="{89C7C6FB-2982-433F-8BF5-BA1C6D601C06}" type="presParOf" srcId="{6DFABC9D-811D-4F5E-821D-F8D42D844B4B}" destId="{4ACF43D1-519E-42A2-970C-705800D064AC}" srcOrd="1" destOrd="0" presId="urn:microsoft.com/office/officeart/2008/layout/LinedList"/>
    <dgm:cxn modelId="{FC986C0B-2EFE-48D7-A524-764DAE23CA58}" type="presParOf" srcId="{4ACF43D1-519E-42A2-970C-705800D064AC}" destId="{8BB7995D-C637-4A18-A476-0103F0B20C55}" srcOrd="0" destOrd="0" presId="urn:microsoft.com/office/officeart/2008/layout/LinedList"/>
    <dgm:cxn modelId="{18B01D79-8FEF-4D0F-B26B-A7951C375A17}" type="presParOf" srcId="{4ACF43D1-519E-42A2-970C-705800D064AC}" destId="{761C2F9F-30CC-46FC-8B67-25CBDB4BE394}" srcOrd="1" destOrd="0" presId="urn:microsoft.com/office/officeart/2008/layout/LinedList"/>
    <dgm:cxn modelId="{14986CB8-55B8-4CE4-A480-84190AB43C59}" type="presParOf" srcId="{761C2F9F-30CC-46FC-8B67-25CBDB4BE394}" destId="{17DFC6AF-94F8-4F36-922F-D63379533D8E}" srcOrd="0" destOrd="0" presId="urn:microsoft.com/office/officeart/2008/layout/LinedList"/>
    <dgm:cxn modelId="{2DB5A026-E98B-4F92-82F9-B50537E8ACF3}" type="presParOf" srcId="{761C2F9F-30CC-46FC-8B67-25CBDB4BE394}" destId="{FA816726-F761-4C01-84C6-7DC4281F41F1}" srcOrd="1" destOrd="0" presId="urn:microsoft.com/office/officeart/2008/layout/LinedList"/>
    <dgm:cxn modelId="{EACEED41-FDBD-473E-8E23-6A34DC6101B7}" type="presParOf" srcId="{761C2F9F-30CC-46FC-8B67-25CBDB4BE394}" destId="{FF82445B-AD02-44B8-AA8E-EE9B23118482}" srcOrd="2" destOrd="0" presId="urn:microsoft.com/office/officeart/2008/layout/LinedList"/>
    <dgm:cxn modelId="{40716D5D-9751-42C1-B65E-ECEA039CF5C4}" type="presParOf" srcId="{4ACF43D1-519E-42A2-970C-705800D064AC}" destId="{36E158F7-AABD-4F1B-BB41-666A0C3F7D9B}" srcOrd="2" destOrd="0" presId="urn:microsoft.com/office/officeart/2008/layout/LinedList"/>
    <dgm:cxn modelId="{18840E05-85E7-4053-B44F-C657C829630B}" type="presParOf" srcId="{4ACF43D1-519E-42A2-970C-705800D064AC}" destId="{8487EFDD-C322-43B8-9317-7325578F6908}" srcOrd="3" destOrd="0" presId="urn:microsoft.com/office/officeart/2008/layout/LinedList"/>
    <dgm:cxn modelId="{AD1559E8-4F4A-48FC-A90F-C6C6F61163A2}" type="presParOf" srcId="{4ACF43D1-519E-42A2-970C-705800D064AC}" destId="{1A4642B7-0AC9-4A8E-BE2D-2A37886EE451}" srcOrd="4" destOrd="0" presId="urn:microsoft.com/office/officeart/2008/layout/LinedList"/>
    <dgm:cxn modelId="{2BFCDE4E-19A0-4E38-9495-21FC6CBF84BA}" type="presParOf" srcId="{1A4642B7-0AC9-4A8E-BE2D-2A37886EE451}" destId="{8B3F856F-3351-4925-9B27-B795EF96C363}" srcOrd="0" destOrd="0" presId="urn:microsoft.com/office/officeart/2008/layout/LinedList"/>
    <dgm:cxn modelId="{076B499F-0B42-4116-A024-EB3E72DC7930}" type="presParOf" srcId="{1A4642B7-0AC9-4A8E-BE2D-2A37886EE451}" destId="{4B3238CB-1091-440F-9477-7671CA736C95}" srcOrd="1" destOrd="0" presId="urn:microsoft.com/office/officeart/2008/layout/LinedList"/>
    <dgm:cxn modelId="{C47427FF-4E0B-422C-80A5-9D9EB5E0A84B}" type="presParOf" srcId="{1A4642B7-0AC9-4A8E-BE2D-2A37886EE451}" destId="{10A799A7-CF9A-43A2-A097-CCA25CE55135}" srcOrd="2" destOrd="0" presId="urn:microsoft.com/office/officeart/2008/layout/LinedList"/>
    <dgm:cxn modelId="{0E69FA16-8A81-4FD5-BEFC-660FCB3D82A3}" type="presParOf" srcId="{4ACF43D1-519E-42A2-970C-705800D064AC}" destId="{A939D5D9-EC7B-46FD-8260-8940D1332843}" srcOrd="5" destOrd="0" presId="urn:microsoft.com/office/officeart/2008/layout/LinedList"/>
    <dgm:cxn modelId="{E6E46A99-AF65-49DF-8AFB-4A7BB76CF16B}" type="presParOf" srcId="{4ACF43D1-519E-42A2-970C-705800D064AC}" destId="{21CFB993-FEE8-4BE2-911E-106B856D1850}" srcOrd="6" destOrd="0" presId="urn:microsoft.com/office/officeart/2008/layout/LinedList"/>
    <dgm:cxn modelId="{38D66A2D-513D-4580-9081-C0A31088BFA7}" type="presParOf" srcId="{4ACF43D1-519E-42A2-970C-705800D064AC}" destId="{05CEC848-FCB3-4D1E-A1DF-6E71D9DEB0B0}" srcOrd="7" destOrd="0" presId="urn:microsoft.com/office/officeart/2008/layout/LinedList"/>
    <dgm:cxn modelId="{3D4AA118-A7AB-4452-AC2F-67F353706E20}" type="presParOf" srcId="{05CEC848-FCB3-4D1E-A1DF-6E71D9DEB0B0}" destId="{A6006655-95FD-42AC-8A56-9A58896A17B6}" srcOrd="0" destOrd="0" presId="urn:microsoft.com/office/officeart/2008/layout/LinedList"/>
    <dgm:cxn modelId="{50FCCC0C-7B65-4147-8CD7-3C0160FF2855}" type="presParOf" srcId="{05CEC848-FCB3-4D1E-A1DF-6E71D9DEB0B0}" destId="{5D888794-C19A-4E5D-A421-78CF7DFB91B0}" srcOrd="1" destOrd="0" presId="urn:microsoft.com/office/officeart/2008/layout/LinedList"/>
    <dgm:cxn modelId="{1469E699-CEF3-43C0-A49E-AC08459818C6}" type="presParOf" srcId="{05CEC848-FCB3-4D1E-A1DF-6E71D9DEB0B0}" destId="{383B49BF-21E0-4E36-B703-E1C239BD4D36}" srcOrd="2" destOrd="0" presId="urn:microsoft.com/office/officeart/2008/layout/LinedList"/>
    <dgm:cxn modelId="{D3DBDCA7-D4BF-4205-9D16-773DBDF5A7AE}" type="presParOf" srcId="{4ACF43D1-519E-42A2-970C-705800D064AC}" destId="{1BF66F55-8A57-4663-89AC-A83A2EE928BB}" srcOrd="8" destOrd="0" presId="urn:microsoft.com/office/officeart/2008/layout/LinedList"/>
    <dgm:cxn modelId="{50553810-B55C-48A0-9126-494C15DE7C65}" type="presParOf" srcId="{4ACF43D1-519E-42A2-970C-705800D064AC}" destId="{022E10F6-98F4-46EE-953B-E3AFA294DA88}" srcOrd="9" destOrd="0" presId="urn:microsoft.com/office/officeart/2008/layout/LinedList"/>
    <dgm:cxn modelId="{60A744BD-B842-4237-81B6-0C237CAF8F13}" type="presParOf" srcId="{4ACF43D1-519E-42A2-970C-705800D064AC}" destId="{99E0DDBB-3F40-4680-A5ED-96DEE28EDF46}" srcOrd="10" destOrd="0" presId="urn:microsoft.com/office/officeart/2008/layout/LinedList"/>
    <dgm:cxn modelId="{D8238E03-01DD-4C4A-B419-810AA10136A7}" type="presParOf" srcId="{99E0DDBB-3F40-4680-A5ED-96DEE28EDF46}" destId="{A4A49CE4-3E2E-41BD-B453-079E186120AF}" srcOrd="0" destOrd="0" presId="urn:microsoft.com/office/officeart/2008/layout/LinedList"/>
    <dgm:cxn modelId="{3BB67DFD-8ACF-4D0E-9441-B2008EDFD503}" type="presParOf" srcId="{99E0DDBB-3F40-4680-A5ED-96DEE28EDF46}" destId="{C76CC607-D554-4D7B-93B0-CA8E8ABB4FE6}" srcOrd="1" destOrd="0" presId="urn:microsoft.com/office/officeart/2008/layout/LinedList"/>
    <dgm:cxn modelId="{33CF33DB-B21A-49A2-B66A-1DC56D091D35}" type="presParOf" srcId="{99E0DDBB-3F40-4680-A5ED-96DEE28EDF46}" destId="{E972B966-DDC0-4890-967F-0290054FD131}" srcOrd="2" destOrd="0" presId="urn:microsoft.com/office/officeart/2008/layout/LinedList"/>
    <dgm:cxn modelId="{9F8BC974-1D72-41F1-95EA-1AD3218EC2FE}" type="presParOf" srcId="{4ACF43D1-519E-42A2-970C-705800D064AC}" destId="{010EF0AE-5366-4C22-A795-A3C4652C9DBA}" srcOrd="11" destOrd="0" presId="urn:microsoft.com/office/officeart/2008/layout/LinedList"/>
    <dgm:cxn modelId="{46339691-C739-4FB2-A458-D6F94C3E3873}" type="presParOf" srcId="{4ACF43D1-519E-42A2-970C-705800D064AC}" destId="{C382FA78-E2F9-42B4-8787-4ADBB216A532}" srcOrd="12" destOrd="0" presId="urn:microsoft.com/office/officeart/2008/layout/LinedList"/>
    <dgm:cxn modelId="{21136BD7-EFB4-4DFB-B801-2FED02E5A9E4}" type="presParOf" srcId="{4ACF43D1-519E-42A2-970C-705800D064AC}" destId="{7BA64132-4267-4D3A-81D6-9CD6FB86070A}" srcOrd="13" destOrd="0" presId="urn:microsoft.com/office/officeart/2008/layout/LinedList"/>
    <dgm:cxn modelId="{3EDB2CD1-B62F-40E2-8767-3618A42CAEA2}" type="presParOf" srcId="{7BA64132-4267-4D3A-81D6-9CD6FB86070A}" destId="{03046A6D-65DC-43E3-B4C2-5420BD7B338A}" srcOrd="0" destOrd="0" presId="urn:microsoft.com/office/officeart/2008/layout/LinedList"/>
    <dgm:cxn modelId="{D65D14D0-71E1-4B9D-85B3-903BB0DCADA2}" type="presParOf" srcId="{7BA64132-4267-4D3A-81D6-9CD6FB86070A}" destId="{A76916DD-E413-4DD3-A343-6F4C1E48483E}" srcOrd="1" destOrd="0" presId="urn:microsoft.com/office/officeart/2008/layout/LinedList"/>
    <dgm:cxn modelId="{9942E1E5-1E60-4964-80AB-5116BFCE05B8}" type="presParOf" srcId="{7BA64132-4267-4D3A-81D6-9CD6FB86070A}" destId="{2C234FBD-82B8-44FC-AC2A-64019E58DA69}" srcOrd="2" destOrd="0" presId="urn:microsoft.com/office/officeart/2008/layout/LinedList"/>
    <dgm:cxn modelId="{EFEF4E86-A04C-45C9-9787-5D12042DAAAF}" type="presParOf" srcId="{4ACF43D1-519E-42A2-970C-705800D064AC}" destId="{2A6E81B7-0383-4993-AA7D-B003A9A8B068}" srcOrd="14" destOrd="0" presId="urn:microsoft.com/office/officeart/2008/layout/LinedList"/>
    <dgm:cxn modelId="{2D33306D-D65E-4258-A393-B52AC6B9CDD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6F57BB3D-9C32-4579-8C1B-7CA1EA5A38B0}">
      <dgm:prSet phldrT="[Text]" custT="1"/>
      <dgm:spPr/>
      <dgm:t>
        <a:bodyPr/>
        <a:lstStyle/>
        <a:p>
          <a:r>
            <a:rPr lang="en-US" sz="1300" b="1">
              <a:solidFill>
                <a:srgbClr val="C00000"/>
              </a:solidFill>
              <a:effectLst/>
            </a:rPr>
            <a:t>Duyệt mảng 2 chiều</a:t>
          </a:r>
          <a:endParaRPr lang="en-US" sz="1300" b="0" dirty="0">
            <a:solidFill>
              <a:srgbClr val="0070C0"/>
            </a:solidFill>
            <a:effectLst/>
          </a:endParaRPr>
        </a:p>
      </dgm:t>
    </dgm:pt>
    <dgm:pt modelId="{EE423169-222F-4B2D-8E7A-BD4F213D7708}" type="parTrans" cxnId="{FBB2F0DB-8AAE-481B-8AAF-227B3C2732D6}">
      <dgm:prSet/>
      <dgm:spPr/>
      <dgm:t>
        <a:bodyPr/>
        <a:lstStyle/>
        <a:p>
          <a:endParaRPr lang="en-US"/>
        </a:p>
      </dgm:t>
    </dgm:pt>
    <dgm:pt modelId="{598F4ADB-F518-4B5D-A83F-6449BAB77536}" type="sibTrans" cxnId="{FBB2F0DB-8AAE-481B-8AAF-227B3C2732D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8BB7995D-C637-4A18-A476-0103F0B20C55}" type="pres">
      <dgm:prSet presAssocID="{6F57BB3D-9C32-4579-8C1B-7CA1EA5A38B0}" presName="vertSpace2a" presStyleCnt="0"/>
      <dgm:spPr/>
    </dgm:pt>
    <dgm:pt modelId="{761C2F9F-30CC-46FC-8B67-25CBDB4BE394}" type="pres">
      <dgm:prSet presAssocID="{6F57BB3D-9C32-4579-8C1B-7CA1EA5A38B0}" presName="horz2" presStyleCnt="0"/>
      <dgm:spPr/>
    </dgm:pt>
    <dgm:pt modelId="{17DFC6AF-94F8-4F36-922F-D63379533D8E}" type="pres">
      <dgm:prSet presAssocID="{6F57BB3D-9C32-4579-8C1B-7CA1EA5A38B0}" presName="horzSpace2" presStyleCnt="0"/>
      <dgm:spPr/>
    </dgm:pt>
    <dgm:pt modelId="{FA816726-F761-4C01-84C6-7DC4281F41F1}" type="pres">
      <dgm:prSet presAssocID="{6F57BB3D-9C32-4579-8C1B-7CA1EA5A38B0}" presName="tx2" presStyleLbl="revTx" presStyleIdx="1" presStyleCnt="6"/>
      <dgm:spPr/>
    </dgm:pt>
    <dgm:pt modelId="{FF82445B-AD02-44B8-AA8E-EE9B23118482}" type="pres">
      <dgm:prSet presAssocID="{6F57BB3D-9C32-4579-8C1B-7CA1EA5A38B0}" presName="vert2" presStyleCnt="0"/>
      <dgm:spPr/>
    </dgm:pt>
    <dgm:pt modelId="{36E158F7-AABD-4F1B-BB41-666A0C3F7D9B}" type="pres">
      <dgm:prSet presAssocID="{6F57BB3D-9C32-4579-8C1B-7CA1EA5A38B0}" presName="thinLine2b" presStyleLbl="callout" presStyleIdx="0" presStyleCnt="5"/>
      <dgm:spPr/>
    </dgm:pt>
    <dgm:pt modelId="{8487EFDD-C322-43B8-9317-7325578F6908}" type="pres">
      <dgm:prSet presAssocID="{6F57BB3D-9C32-4579-8C1B-7CA1EA5A38B0}"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2357621-39D8-4745-87D2-E7D3EF60FF8A}" type="presOf" srcId="{51AF750E-5C6E-4ED4-B5D1-548C36A0473E}" destId="{4B3238CB-1091-440F-9477-7671CA736C95}" srcOrd="0" destOrd="0" presId="urn:microsoft.com/office/officeart/2008/layout/LinedList"/>
    <dgm:cxn modelId="{6FE74238-8831-47A7-A6DC-718B4A2A7C6B}" type="presOf" srcId="{C01957AD-56B0-4EFC-A642-8748D8BCE71E}" destId="{A76916DD-E413-4DD3-A343-6F4C1E48483E}" srcOrd="0" destOrd="0" presId="urn:microsoft.com/office/officeart/2008/layout/LinedList"/>
    <dgm:cxn modelId="{04DFD948-9F6B-4C21-9B2C-B3FE5CFD1BF1}" type="presOf" srcId="{170E935B-632B-4424-9BFB-F1C5A9D014B6}" destId="{C66396E0-32BA-46BE-B28A-A2673D61FB1A}" srcOrd="0" destOrd="0" presId="urn:microsoft.com/office/officeart/2008/layout/LinedList"/>
    <dgm:cxn modelId="{1C591C90-B502-4EFC-9C52-058F8EBCF902}" type="presOf" srcId="{0C8E47B1-1635-41C5-9AB7-D709F441020D}" destId="{5D888794-C19A-4E5D-A421-78CF7DFB91B0}" srcOrd="0" destOrd="0" presId="urn:microsoft.com/office/officeart/2008/layout/LinedList"/>
    <dgm:cxn modelId="{BA3F65B3-1AFA-4F37-9561-05C728E07E6D}"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4C253CD-287C-46CD-9A4C-4AFAE65A264B}" type="presOf" srcId="{6F57BB3D-9C32-4579-8C1B-7CA1EA5A38B0}" destId="{FA816726-F761-4C01-84C6-7DC4281F41F1}"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FBB2F0DB-8AAE-481B-8AAF-227B3C2732D6}" srcId="{EA7F9208-24D8-4563-A2ED-FBFBC5F86B00}" destId="{6F57BB3D-9C32-4579-8C1B-7CA1EA5A38B0}" srcOrd="0" destOrd="0" parTransId="{EE423169-222F-4B2D-8E7A-BD4F213D7708}" sibTransId="{598F4ADB-F518-4B5D-A83F-6449BAB77536}"/>
    <dgm:cxn modelId="{9250BFEC-59DF-4C20-A93F-817ED592FC8D}" srcId="{EA7F9208-24D8-4563-A2ED-FBFBC5F86B00}" destId="{51AF750E-5C6E-4ED4-B5D1-548C36A0473E}" srcOrd="1" destOrd="0" parTransId="{8C16803C-8CEF-48BE-8800-943BF3E5CF89}" sibTransId="{86940A72-496A-4F83-B6C1-001EC156D566}"/>
    <dgm:cxn modelId="{E7272CF9-666C-4FAE-9E4C-487F0C530A47}" type="presOf" srcId="{73861B20-7C04-48AE-8AAE-9D8749986E91}" destId="{C76CC607-D554-4D7B-93B0-CA8E8ABB4FE6}" srcOrd="0" destOrd="0" presId="urn:microsoft.com/office/officeart/2008/layout/LinedList"/>
    <dgm:cxn modelId="{EC3B08EA-EB9F-479B-8570-5EAE00B39747}" type="presParOf" srcId="{C66396E0-32BA-46BE-B28A-A2673D61FB1A}" destId="{2C4D144F-C0A0-4BA0-BB79-D8AAD2113945}" srcOrd="0" destOrd="0" presId="urn:microsoft.com/office/officeart/2008/layout/LinedList"/>
    <dgm:cxn modelId="{64008D88-1D26-4D02-A1EE-CB201CD53ECB}" type="presParOf" srcId="{C66396E0-32BA-46BE-B28A-A2673D61FB1A}" destId="{6DFABC9D-811D-4F5E-821D-F8D42D844B4B}" srcOrd="1" destOrd="0" presId="urn:microsoft.com/office/officeart/2008/layout/LinedList"/>
    <dgm:cxn modelId="{676D33CE-AF45-4C97-8DEF-EC9CD6DB5DFA}" type="presParOf" srcId="{6DFABC9D-811D-4F5E-821D-F8D42D844B4B}" destId="{53AAE56C-73FE-45F9-B35E-39C2CC304544}" srcOrd="0" destOrd="0" presId="urn:microsoft.com/office/officeart/2008/layout/LinedList"/>
    <dgm:cxn modelId="{3B6E2AD9-7E3D-4583-8982-925570AF9EAE}" type="presParOf" srcId="{6DFABC9D-811D-4F5E-821D-F8D42D844B4B}" destId="{4ACF43D1-519E-42A2-970C-705800D064AC}" srcOrd="1" destOrd="0" presId="urn:microsoft.com/office/officeart/2008/layout/LinedList"/>
    <dgm:cxn modelId="{91B7AAE6-BE41-4539-833B-EF0011E44933}" type="presParOf" srcId="{4ACF43D1-519E-42A2-970C-705800D064AC}" destId="{8BB7995D-C637-4A18-A476-0103F0B20C55}" srcOrd="0" destOrd="0" presId="urn:microsoft.com/office/officeart/2008/layout/LinedList"/>
    <dgm:cxn modelId="{85CE5D71-8D46-4890-9F2F-41F70DFA513E}" type="presParOf" srcId="{4ACF43D1-519E-42A2-970C-705800D064AC}" destId="{761C2F9F-30CC-46FC-8B67-25CBDB4BE394}" srcOrd="1" destOrd="0" presId="urn:microsoft.com/office/officeart/2008/layout/LinedList"/>
    <dgm:cxn modelId="{645A1BCA-29D4-45F1-8EFD-00B93370ADF3}" type="presParOf" srcId="{761C2F9F-30CC-46FC-8B67-25CBDB4BE394}" destId="{17DFC6AF-94F8-4F36-922F-D63379533D8E}" srcOrd="0" destOrd="0" presId="urn:microsoft.com/office/officeart/2008/layout/LinedList"/>
    <dgm:cxn modelId="{C6BD8F3B-895D-4B84-B41C-6ED38087CAEF}" type="presParOf" srcId="{761C2F9F-30CC-46FC-8B67-25CBDB4BE394}" destId="{FA816726-F761-4C01-84C6-7DC4281F41F1}" srcOrd="1" destOrd="0" presId="urn:microsoft.com/office/officeart/2008/layout/LinedList"/>
    <dgm:cxn modelId="{1A93C973-4C16-40CA-82FA-781EA9C124CF}" type="presParOf" srcId="{761C2F9F-30CC-46FC-8B67-25CBDB4BE394}" destId="{FF82445B-AD02-44B8-AA8E-EE9B23118482}" srcOrd="2" destOrd="0" presId="urn:microsoft.com/office/officeart/2008/layout/LinedList"/>
    <dgm:cxn modelId="{9249E75F-988B-4441-8807-BFC9E06390E0}" type="presParOf" srcId="{4ACF43D1-519E-42A2-970C-705800D064AC}" destId="{36E158F7-AABD-4F1B-BB41-666A0C3F7D9B}" srcOrd="2" destOrd="0" presId="urn:microsoft.com/office/officeart/2008/layout/LinedList"/>
    <dgm:cxn modelId="{18099E0F-6C9B-4C5A-9E1C-3EC075AF3866}" type="presParOf" srcId="{4ACF43D1-519E-42A2-970C-705800D064AC}" destId="{8487EFDD-C322-43B8-9317-7325578F6908}" srcOrd="3" destOrd="0" presId="urn:microsoft.com/office/officeart/2008/layout/LinedList"/>
    <dgm:cxn modelId="{D2F7EDEB-7761-47F4-9CBF-9CD8094D4C28}" type="presParOf" srcId="{4ACF43D1-519E-42A2-970C-705800D064AC}" destId="{1A4642B7-0AC9-4A8E-BE2D-2A37886EE451}" srcOrd="4" destOrd="0" presId="urn:microsoft.com/office/officeart/2008/layout/LinedList"/>
    <dgm:cxn modelId="{3F635B45-663C-405D-B97B-4843E8BF9CED}" type="presParOf" srcId="{1A4642B7-0AC9-4A8E-BE2D-2A37886EE451}" destId="{8B3F856F-3351-4925-9B27-B795EF96C363}" srcOrd="0" destOrd="0" presId="urn:microsoft.com/office/officeart/2008/layout/LinedList"/>
    <dgm:cxn modelId="{335040B0-F6D7-4EF0-942B-E44AF624B29D}" type="presParOf" srcId="{1A4642B7-0AC9-4A8E-BE2D-2A37886EE451}" destId="{4B3238CB-1091-440F-9477-7671CA736C95}" srcOrd="1" destOrd="0" presId="urn:microsoft.com/office/officeart/2008/layout/LinedList"/>
    <dgm:cxn modelId="{C19C310C-4E8B-4C7F-A65F-BC189BA7A10C}" type="presParOf" srcId="{1A4642B7-0AC9-4A8E-BE2D-2A37886EE451}" destId="{10A799A7-CF9A-43A2-A097-CCA25CE55135}" srcOrd="2" destOrd="0" presId="urn:microsoft.com/office/officeart/2008/layout/LinedList"/>
    <dgm:cxn modelId="{9B61F343-24C9-4F46-B2E3-A844C7B5B792}" type="presParOf" srcId="{4ACF43D1-519E-42A2-970C-705800D064AC}" destId="{A939D5D9-EC7B-46FD-8260-8940D1332843}" srcOrd="5" destOrd="0" presId="urn:microsoft.com/office/officeart/2008/layout/LinedList"/>
    <dgm:cxn modelId="{B1225CB6-A9AC-45A4-BEDB-1951A62A1180}" type="presParOf" srcId="{4ACF43D1-519E-42A2-970C-705800D064AC}" destId="{21CFB993-FEE8-4BE2-911E-106B856D1850}" srcOrd="6" destOrd="0" presId="urn:microsoft.com/office/officeart/2008/layout/LinedList"/>
    <dgm:cxn modelId="{A62DAE7E-36A4-4A61-95BF-FB3FD3A452A3}" type="presParOf" srcId="{4ACF43D1-519E-42A2-970C-705800D064AC}" destId="{05CEC848-FCB3-4D1E-A1DF-6E71D9DEB0B0}" srcOrd="7" destOrd="0" presId="urn:microsoft.com/office/officeart/2008/layout/LinedList"/>
    <dgm:cxn modelId="{7335A205-8B72-485C-B317-5A8F6302E974}" type="presParOf" srcId="{05CEC848-FCB3-4D1E-A1DF-6E71D9DEB0B0}" destId="{A6006655-95FD-42AC-8A56-9A58896A17B6}" srcOrd="0" destOrd="0" presId="urn:microsoft.com/office/officeart/2008/layout/LinedList"/>
    <dgm:cxn modelId="{21578640-9EFB-4291-8EA5-9153CDB5214A}" type="presParOf" srcId="{05CEC848-FCB3-4D1E-A1DF-6E71D9DEB0B0}" destId="{5D888794-C19A-4E5D-A421-78CF7DFB91B0}" srcOrd="1" destOrd="0" presId="urn:microsoft.com/office/officeart/2008/layout/LinedList"/>
    <dgm:cxn modelId="{63739423-B68F-419E-9A0A-E4FCEF3F6959}" type="presParOf" srcId="{05CEC848-FCB3-4D1E-A1DF-6E71D9DEB0B0}" destId="{383B49BF-21E0-4E36-B703-E1C239BD4D36}" srcOrd="2" destOrd="0" presId="urn:microsoft.com/office/officeart/2008/layout/LinedList"/>
    <dgm:cxn modelId="{485B3DDA-96CE-4106-B6F8-044B2A0CBB49}" type="presParOf" srcId="{4ACF43D1-519E-42A2-970C-705800D064AC}" destId="{1BF66F55-8A57-4663-89AC-A83A2EE928BB}" srcOrd="8" destOrd="0" presId="urn:microsoft.com/office/officeart/2008/layout/LinedList"/>
    <dgm:cxn modelId="{A18A9906-6A6E-4DA2-AEF9-EF427347B58E}" type="presParOf" srcId="{4ACF43D1-519E-42A2-970C-705800D064AC}" destId="{022E10F6-98F4-46EE-953B-E3AFA294DA88}" srcOrd="9" destOrd="0" presId="urn:microsoft.com/office/officeart/2008/layout/LinedList"/>
    <dgm:cxn modelId="{DC80550D-00C7-4856-A4C8-D39C946F6B22}" type="presParOf" srcId="{4ACF43D1-519E-42A2-970C-705800D064AC}" destId="{99E0DDBB-3F40-4680-A5ED-96DEE28EDF46}" srcOrd="10" destOrd="0" presId="urn:microsoft.com/office/officeart/2008/layout/LinedList"/>
    <dgm:cxn modelId="{6905977A-49D9-4DDB-BA4F-2DE5BFD0BF7C}" type="presParOf" srcId="{99E0DDBB-3F40-4680-A5ED-96DEE28EDF46}" destId="{A4A49CE4-3E2E-41BD-B453-079E186120AF}" srcOrd="0" destOrd="0" presId="urn:microsoft.com/office/officeart/2008/layout/LinedList"/>
    <dgm:cxn modelId="{EBA6A16C-1E01-4327-9144-0A7AD8EDD4BF}" type="presParOf" srcId="{99E0DDBB-3F40-4680-A5ED-96DEE28EDF46}" destId="{C76CC607-D554-4D7B-93B0-CA8E8ABB4FE6}" srcOrd="1" destOrd="0" presId="urn:microsoft.com/office/officeart/2008/layout/LinedList"/>
    <dgm:cxn modelId="{D1F2482D-A211-47D5-A616-87B493DB7C38}" type="presParOf" srcId="{99E0DDBB-3F40-4680-A5ED-96DEE28EDF46}" destId="{E972B966-DDC0-4890-967F-0290054FD131}" srcOrd="2" destOrd="0" presId="urn:microsoft.com/office/officeart/2008/layout/LinedList"/>
    <dgm:cxn modelId="{2D70FF31-7BF5-4070-90AB-6AC6C28FD743}" type="presParOf" srcId="{4ACF43D1-519E-42A2-970C-705800D064AC}" destId="{010EF0AE-5366-4C22-A795-A3C4652C9DBA}" srcOrd="11" destOrd="0" presId="urn:microsoft.com/office/officeart/2008/layout/LinedList"/>
    <dgm:cxn modelId="{7C65B7DB-03A3-4248-9E3F-EBE8EE15CC4B}" type="presParOf" srcId="{4ACF43D1-519E-42A2-970C-705800D064AC}" destId="{C382FA78-E2F9-42B4-8787-4ADBB216A532}" srcOrd="12" destOrd="0" presId="urn:microsoft.com/office/officeart/2008/layout/LinedList"/>
    <dgm:cxn modelId="{652D027B-77EC-418C-9C23-73615A761940}" type="presParOf" srcId="{4ACF43D1-519E-42A2-970C-705800D064AC}" destId="{7BA64132-4267-4D3A-81D6-9CD6FB86070A}" srcOrd="13" destOrd="0" presId="urn:microsoft.com/office/officeart/2008/layout/LinedList"/>
    <dgm:cxn modelId="{59152FCD-4E24-49BA-9CFD-DAA663668504}" type="presParOf" srcId="{7BA64132-4267-4D3A-81D6-9CD6FB86070A}" destId="{03046A6D-65DC-43E3-B4C2-5420BD7B338A}" srcOrd="0" destOrd="0" presId="urn:microsoft.com/office/officeart/2008/layout/LinedList"/>
    <dgm:cxn modelId="{A9E941B5-BC31-4DD6-956F-E38DFFF0197D}" type="presParOf" srcId="{7BA64132-4267-4D3A-81D6-9CD6FB86070A}" destId="{A76916DD-E413-4DD3-A343-6F4C1E48483E}" srcOrd="1" destOrd="0" presId="urn:microsoft.com/office/officeart/2008/layout/LinedList"/>
    <dgm:cxn modelId="{9C36F803-1D9D-4332-A8CD-C1132DF45E98}" type="presParOf" srcId="{7BA64132-4267-4D3A-81D6-9CD6FB86070A}" destId="{2C234FBD-82B8-44FC-AC2A-64019E58DA69}" srcOrd="2" destOrd="0" presId="urn:microsoft.com/office/officeart/2008/layout/LinedList"/>
    <dgm:cxn modelId="{208230A0-B36C-4008-848F-43BC4632762B}" type="presParOf" srcId="{4ACF43D1-519E-42A2-970C-705800D064AC}" destId="{2A6E81B7-0383-4993-AA7D-B003A9A8B068}" srcOrd="14" destOrd="0" presId="urn:microsoft.com/office/officeart/2008/layout/LinedList"/>
    <dgm:cxn modelId="{1A9CC682-57DE-435C-962C-F95650512B5D}"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A5D36D5-D8D3-48FC-AFC1-BAC329C1B093}">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6CC6AF02-5EC7-4A66-A4E1-82F76F990390}">
      <dgm:prSet phldrT="[Text]" custT="1"/>
      <dgm:spPr/>
      <dgm:t>
        <a:bodyPr/>
        <a:lstStyle/>
        <a:p>
          <a:r>
            <a:rPr lang="en-US" sz="1300" b="0">
              <a:solidFill>
                <a:srgbClr val="0070C0"/>
              </a:solidFill>
              <a:effectLst/>
            </a:rPr>
            <a:t>Bài toán minh họa</a:t>
          </a:r>
          <a:endParaRPr lang="en-US" sz="1300" b="0" dirty="0">
            <a:solidFill>
              <a:srgbClr val="0070C0"/>
            </a:solidFill>
            <a:effectLst/>
          </a:endParaRPr>
        </a:p>
      </dgm:t>
    </dgm:pt>
    <dgm:pt modelId="{773FBB2B-4B19-454C-85CE-C29783A6AA1B}" type="parTrans" cxnId="{CC955773-4233-4728-B5A8-F8E0B4E07DC7}">
      <dgm:prSet/>
      <dgm:spPr/>
      <dgm:t>
        <a:bodyPr/>
        <a:lstStyle/>
        <a:p>
          <a:endParaRPr lang="en-US"/>
        </a:p>
      </dgm:t>
    </dgm:pt>
    <dgm:pt modelId="{D63A1439-A3C1-4210-A45F-5A2A3EBC18AE}" type="sibTrans" cxnId="{CC955773-4233-4728-B5A8-F8E0B4E07DC7}">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134ECD80-19AC-48DB-BF43-572A68F4D4F0}">
      <dgm:prSet phldrT="[Text]" custT="1"/>
      <dgm:spPr/>
      <dgm:t>
        <a:bodyPr/>
        <a:lstStyle/>
        <a:p>
          <a:r>
            <a:rPr lang="en-US" sz="1300" b="1">
              <a:solidFill>
                <a:srgbClr val="C00000"/>
              </a:solidFill>
              <a:effectLst/>
            </a:rPr>
            <a:t>Thuật toán kiểm tra tồn tại</a:t>
          </a:r>
          <a:endParaRPr lang="en-US" sz="1300" b="1" dirty="0">
            <a:solidFill>
              <a:srgbClr val="C00000"/>
            </a:solidFill>
            <a:effectLst/>
          </a:endParaRPr>
        </a:p>
      </dgm:t>
    </dgm:pt>
    <dgm:pt modelId="{5F67857A-218E-4B5D-A3C4-3F724E8F1D37}" type="parTrans" cxnId="{953EDE89-895A-4A67-81E5-1A01F688E4F1}">
      <dgm:prSet/>
      <dgm:spPr/>
      <dgm:t>
        <a:bodyPr/>
        <a:lstStyle/>
        <a:p>
          <a:endParaRPr lang="en-US"/>
        </a:p>
      </dgm:t>
    </dgm:pt>
    <dgm:pt modelId="{008BB94E-87B4-4B5A-B4EB-23BED3AEADB9}" type="sibTrans" cxnId="{953EDE89-895A-4A67-81E5-1A01F688E4F1}">
      <dgm:prSet/>
      <dgm:spPr/>
      <dgm:t>
        <a:bodyPr/>
        <a:lstStyle/>
        <a:p>
          <a:endParaRPr lang="en-US"/>
        </a:p>
      </dgm:t>
    </dgm:pt>
    <dgm:pt modelId="{62C61A95-3A1C-414B-AFE2-3372F93D3ADB}">
      <dgm:prSet phldrT="[Text]" custT="1"/>
      <dgm:spPr/>
      <dgm:t>
        <a:bodyPr/>
        <a:lstStyle/>
        <a:p>
          <a:r>
            <a:rPr lang="en-US" sz="1300" b="0">
              <a:solidFill>
                <a:srgbClr val="0070C0"/>
              </a:solidFill>
              <a:effectLst/>
            </a:rPr>
            <a:t>Thuật toán kiểm tra với mọi</a:t>
          </a:r>
          <a:endParaRPr lang="en-US" sz="1300"/>
        </a:p>
      </dgm:t>
    </dgm:pt>
    <dgm:pt modelId="{88DFC701-3EF5-4691-96E8-F36A3C18B17F}" type="parTrans" cxnId="{D043CA55-CE02-4684-8E27-3E0FBBD407DE}">
      <dgm:prSet/>
      <dgm:spPr/>
      <dgm:t>
        <a:bodyPr/>
        <a:lstStyle/>
        <a:p>
          <a:endParaRPr lang="en-US"/>
        </a:p>
      </dgm:t>
    </dgm:pt>
    <dgm:pt modelId="{D46427C8-DD2E-4ABA-B8CC-003253D12818}" type="sibTrans" cxnId="{D043CA55-CE02-4684-8E27-3E0FBBD407DE}">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B08D9282-07FA-4A3B-A756-7048ED67312D}" type="pres">
      <dgm:prSet presAssocID="{7A5D36D5-D8D3-48FC-AFC1-BAC329C1B093}" presName="vertSpace2a"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1"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0" presStyleCnt="5"/>
      <dgm:spPr/>
    </dgm:pt>
    <dgm:pt modelId="{E5EE0218-FBE5-4484-BBAD-6968F867CA27}" type="pres">
      <dgm:prSet presAssocID="{7A5D36D5-D8D3-48FC-AFC1-BAC329C1B093}" presName="vertSpace2b" presStyleCnt="0"/>
      <dgm:spPr/>
    </dgm:pt>
    <dgm:pt modelId="{DAEB7A6A-CC6B-40A7-B39A-BA7B1484FFD9}" type="pres">
      <dgm:prSet presAssocID="{134ECD80-19AC-48DB-BF43-572A68F4D4F0}" presName="horz2" presStyleCnt="0"/>
      <dgm:spPr/>
    </dgm:pt>
    <dgm:pt modelId="{BF619564-6564-446B-873D-644839D6510B}" type="pres">
      <dgm:prSet presAssocID="{134ECD80-19AC-48DB-BF43-572A68F4D4F0}" presName="horzSpace2" presStyleCnt="0"/>
      <dgm:spPr/>
    </dgm:pt>
    <dgm:pt modelId="{B1626CFE-006E-45C0-99E8-5F4F6728E255}" type="pres">
      <dgm:prSet presAssocID="{134ECD80-19AC-48DB-BF43-572A68F4D4F0}" presName="tx2" presStyleLbl="revTx" presStyleIdx="2" presStyleCnt="6"/>
      <dgm:spPr/>
    </dgm:pt>
    <dgm:pt modelId="{46F79200-28AC-4D0A-9C0B-4A3EEADE99E6}" type="pres">
      <dgm:prSet presAssocID="{134ECD80-19AC-48DB-BF43-572A68F4D4F0}" presName="vert2" presStyleCnt="0"/>
      <dgm:spPr/>
    </dgm:pt>
    <dgm:pt modelId="{E2D6A054-78C9-4AE0-8A6A-8C7A4989AA68}" type="pres">
      <dgm:prSet presAssocID="{134ECD80-19AC-48DB-BF43-572A68F4D4F0}" presName="thinLine2b" presStyleLbl="callout" presStyleIdx="1" presStyleCnt="5"/>
      <dgm:spPr/>
    </dgm:pt>
    <dgm:pt modelId="{7DCC26A5-2369-473F-9DEC-B454B462CBA9}" type="pres">
      <dgm:prSet presAssocID="{134ECD80-19AC-48DB-BF43-572A68F4D4F0}" presName="vertSpace2b" presStyleCnt="0"/>
      <dgm:spPr/>
    </dgm:pt>
    <dgm:pt modelId="{62108768-9E10-4F56-8EAC-A38DFEC7C453}" type="pres">
      <dgm:prSet presAssocID="{62C61A95-3A1C-414B-AFE2-3372F93D3ADB}" presName="horz2" presStyleCnt="0"/>
      <dgm:spPr/>
    </dgm:pt>
    <dgm:pt modelId="{BB57BC14-FF57-41E5-B0BE-DF166EFE9E80}" type="pres">
      <dgm:prSet presAssocID="{62C61A95-3A1C-414B-AFE2-3372F93D3ADB}" presName="horzSpace2" presStyleCnt="0"/>
      <dgm:spPr/>
    </dgm:pt>
    <dgm:pt modelId="{74EC6371-BF86-4C40-BA98-B3E8C289D4C4}" type="pres">
      <dgm:prSet presAssocID="{62C61A95-3A1C-414B-AFE2-3372F93D3ADB}" presName="tx2" presStyleLbl="revTx" presStyleIdx="3" presStyleCnt="6"/>
      <dgm:spPr/>
    </dgm:pt>
    <dgm:pt modelId="{2F90629E-0515-4C1D-931D-2E1C9C860D22}" type="pres">
      <dgm:prSet presAssocID="{62C61A95-3A1C-414B-AFE2-3372F93D3ADB}" presName="vert2" presStyleCnt="0"/>
      <dgm:spPr/>
    </dgm:pt>
    <dgm:pt modelId="{DA42566A-2985-4753-A752-EBC766FEA492}" type="pres">
      <dgm:prSet presAssocID="{62C61A95-3A1C-414B-AFE2-3372F93D3ADB}" presName="thinLine2b" presStyleLbl="callout" presStyleIdx="2" presStyleCnt="5"/>
      <dgm:spPr/>
    </dgm:pt>
    <dgm:pt modelId="{11EFE54C-5088-41E3-BF4B-F32B2A7AB158}" type="pres">
      <dgm:prSet presAssocID="{62C61A95-3A1C-414B-AFE2-3372F93D3AD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4"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3" presStyleCnt="5"/>
      <dgm:spPr/>
    </dgm:pt>
    <dgm:pt modelId="{AC1A6739-7919-4BEC-A031-9F1D7B019B50}" type="pres">
      <dgm:prSet presAssocID="{6CC6AF02-5EC7-4A66-A4E1-82F76F990390}"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E9A56D3C-5F99-4DB9-9775-2A28DDFBC084}" type="presOf" srcId="{170E935B-632B-4424-9BFB-F1C5A9D014B6}" destId="{C66396E0-32BA-46BE-B28A-A2673D61FB1A}" srcOrd="0" destOrd="0" presId="urn:microsoft.com/office/officeart/2008/layout/LinedList"/>
    <dgm:cxn modelId="{CC955773-4233-4728-B5A8-F8E0B4E07DC7}" srcId="{EA7F9208-24D8-4563-A2ED-FBFBC5F86B00}" destId="{6CC6AF02-5EC7-4A66-A4E1-82F76F990390}" srcOrd="3" destOrd="0" parTransId="{773FBB2B-4B19-454C-85CE-C29783A6AA1B}" sibTransId="{D63A1439-A3C1-4210-A45F-5A2A3EBC18AE}"/>
    <dgm:cxn modelId="{D043CA55-CE02-4684-8E27-3E0FBBD407DE}" srcId="{EA7F9208-24D8-4563-A2ED-FBFBC5F86B00}" destId="{62C61A95-3A1C-414B-AFE2-3372F93D3ADB}" srcOrd="2" destOrd="0" parTransId="{88DFC701-3EF5-4691-96E8-F36A3C18B17F}" sibTransId="{D46427C8-DD2E-4ABA-B8CC-003253D12818}"/>
    <dgm:cxn modelId="{2EE40F88-2EED-4EA8-8EDB-1DE7980AABE8}" srcId="{EA7F9208-24D8-4563-A2ED-FBFBC5F86B00}" destId="{FDBCFCB2-B927-49A1-B311-3B0BD5C76146}" srcOrd="4" destOrd="0" parTransId="{637C63E3-8735-4BFE-8EB8-D20A9C02A646}" sibTransId="{A30891DD-44B5-42D5-94A4-711456ED3F10}"/>
    <dgm:cxn modelId="{953EDE89-895A-4A67-81E5-1A01F688E4F1}" srcId="{EA7F9208-24D8-4563-A2ED-FBFBC5F86B00}" destId="{134ECD80-19AC-48DB-BF43-572A68F4D4F0}" srcOrd="1" destOrd="0" parTransId="{5F67857A-218E-4B5D-A3C4-3F724E8F1D37}" sibTransId="{008BB94E-87B4-4B5A-B4EB-23BED3AEADB9}"/>
    <dgm:cxn modelId="{31990C8E-C4FB-472D-94AC-3A0700C365D2}" type="presOf" srcId="{7A5D36D5-D8D3-48FC-AFC1-BAC329C1B093}" destId="{6340190E-7E93-47B2-A934-C23DF765BC1B}" srcOrd="0" destOrd="0" presId="urn:microsoft.com/office/officeart/2008/layout/LinedList"/>
    <dgm:cxn modelId="{D25A3896-8A42-4BFA-9693-58F46D95DC30}" type="presOf" srcId="{134ECD80-19AC-48DB-BF43-572A68F4D4F0}" destId="{B1626CFE-006E-45C0-99E8-5F4F6728E255}" srcOrd="0" destOrd="0" presId="urn:microsoft.com/office/officeart/2008/layout/LinedList"/>
    <dgm:cxn modelId="{EF3DFFCB-2D80-4216-97B8-80001373E9B6}" srcId="{EA7F9208-24D8-4563-A2ED-FBFBC5F86B00}" destId="{7A5D36D5-D8D3-48FC-AFC1-BAC329C1B093}" srcOrd="0" destOrd="0" parTransId="{1AA984F9-81C5-4634-9B42-4D0EB6E22BDE}" sibTransId="{39B1BA85-4C13-4506-A4DC-43656D118E20}"/>
    <dgm:cxn modelId="{0A15C9CF-478B-43C0-9DC8-A0A6C24FC295}" type="presOf" srcId="{EA7F9208-24D8-4563-A2ED-FBFBC5F86B00}" destId="{53AAE56C-73FE-45F9-B35E-39C2CC304544}" srcOrd="0" destOrd="0" presId="urn:microsoft.com/office/officeart/2008/layout/LinedList"/>
    <dgm:cxn modelId="{7E0053D2-513D-4DD9-AAFD-B047F7041181}" type="presOf" srcId="{6CC6AF02-5EC7-4A66-A4E1-82F76F990390}" destId="{7F94718A-B9FD-484D-AFCC-EBAF369FCA8D}" srcOrd="0" destOrd="0" presId="urn:microsoft.com/office/officeart/2008/layout/LinedList"/>
    <dgm:cxn modelId="{AB10BBE6-C938-4C17-9676-615716166477}" type="presOf" srcId="{FDBCFCB2-B927-49A1-B311-3B0BD5C76146}" destId="{61A7917F-8AF6-4CFB-9ED1-055E98C7172C}" srcOrd="0" destOrd="0" presId="urn:microsoft.com/office/officeart/2008/layout/LinedList"/>
    <dgm:cxn modelId="{658654EF-DA0E-439F-8D98-3FE80200FB96}" type="presOf" srcId="{62C61A95-3A1C-414B-AFE2-3372F93D3ADB}" destId="{74EC6371-BF86-4C40-BA98-B3E8C289D4C4}" srcOrd="0" destOrd="0" presId="urn:microsoft.com/office/officeart/2008/layout/LinedList"/>
    <dgm:cxn modelId="{6DA13D21-21DE-409F-AAD9-186DA5B4AF96}" type="presParOf" srcId="{C66396E0-32BA-46BE-B28A-A2673D61FB1A}" destId="{2C4D144F-C0A0-4BA0-BB79-D8AAD2113945}" srcOrd="0" destOrd="0" presId="urn:microsoft.com/office/officeart/2008/layout/LinedList"/>
    <dgm:cxn modelId="{563BD72A-ADAC-4459-9CA2-450F740C97DC}" type="presParOf" srcId="{C66396E0-32BA-46BE-B28A-A2673D61FB1A}" destId="{6DFABC9D-811D-4F5E-821D-F8D42D844B4B}" srcOrd="1" destOrd="0" presId="urn:microsoft.com/office/officeart/2008/layout/LinedList"/>
    <dgm:cxn modelId="{EE879D18-16A2-47D9-99B6-44383DE81851}" type="presParOf" srcId="{6DFABC9D-811D-4F5E-821D-F8D42D844B4B}" destId="{53AAE56C-73FE-45F9-B35E-39C2CC304544}" srcOrd="0" destOrd="0" presId="urn:microsoft.com/office/officeart/2008/layout/LinedList"/>
    <dgm:cxn modelId="{8599AD3B-EA3E-48D3-A653-5ABCBB26E3C5}" type="presParOf" srcId="{6DFABC9D-811D-4F5E-821D-F8D42D844B4B}" destId="{4ACF43D1-519E-42A2-970C-705800D064AC}" srcOrd="1" destOrd="0" presId="urn:microsoft.com/office/officeart/2008/layout/LinedList"/>
    <dgm:cxn modelId="{552F78F7-436C-4C68-B587-4CECBA6D609D}" type="presParOf" srcId="{4ACF43D1-519E-42A2-970C-705800D064AC}" destId="{B08D9282-07FA-4A3B-A756-7048ED67312D}" srcOrd="0" destOrd="0" presId="urn:microsoft.com/office/officeart/2008/layout/LinedList"/>
    <dgm:cxn modelId="{AC50EB9E-D590-4B0C-862B-186CE96AE8FA}" type="presParOf" srcId="{4ACF43D1-519E-42A2-970C-705800D064AC}" destId="{1C1E5213-51BF-4DFA-AB6D-CED7DF7A6D68}" srcOrd="1" destOrd="0" presId="urn:microsoft.com/office/officeart/2008/layout/LinedList"/>
    <dgm:cxn modelId="{7838F25C-80BF-4C36-9639-CD235A674C6A}" type="presParOf" srcId="{1C1E5213-51BF-4DFA-AB6D-CED7DF7A6D68}" destId="{A70F47D1-43D9-48B7-BFA3-2E35DD43062C}" srcOrd="0" destOrd="0" presId="urn:microsoft.com/office/officeart/2008/layout/LinedList"/>
    <dgm:cxn modelId="{BD8FD047-FCF2-44B2-9702-CA9512907CCE}" type="presParOf" srcId="{1C1E5213-51BF-4DFA-AB6D-CED7DF7A6D68}" destId="{6340190E-7E93-47B2-A934-C23DF765BC1B}" srcOrd="1" destOrd="0" presId="urn:microsoft.com/office/officeart/2008/layout/LinedList"/>
    <dgm:cxn modelId="{54C6237D-F784-4DAB-BAFF-1D35A19F8BD1}" type="presParOf" srcId="{1C1E5213-51BF-4DFA-AB6D-CED7DF7A6D68}" destId="{7FC87270-69EC-4D34-878B-7BA593086876}" srcOrd="2" destOrd="0" presId="urn:microsoft.com/office/officeart/2008/layout/LinedList"/>
    <dgm:cxn modelId="{48FF971A-A99C-49AD-ACE3-ECBE0949E0F8}" type="presParOf" srcId="{4ACF43D1-519E-42A2-970C-705800D064AC}" destId="{4ED359BF-CCC0-4FAC-B78A-BE8FFA9CD8B4}" srcOrd="2" destOrd="0" presId="urn:microsoft.com/office/officeart/2008/layout/LinedList"/>
    <dgm:cxn modelId="{22FD674B-325B-47EF-9CEC-87B011343AEF}" type="presParOf" srcId="{4ACF43D1-519E-42A2-970C-705800D064AC}" destId="{E5EE0218-FBE5-4484-BBAD-6968F867CA27}" srcOrd="3" destOrd="0" presId="urn:microsoft.com/office/officeart/2008/layout/LinedList"/>
    <dgm:cxn modelId="{54323005-935B-4529-AF36-5B43B5DDE8CC}" type="presParOf" srcId="{4ACF43D1-519E-42A2-970C-705800D064AC}" destId="{DAEB7A6A-CC6B-40A7-B39A-BA7B1484FFD9}" srcOrd="4" destOrd="0" presId="urn:microsoft.com/office/officeart/2008/layout/LinedList"/>
    <dgm:cxn modelId="{9A6CAFF0-D1CE-40C1-A79B-5451D6D81E7C}" type="presParOf" srcId="{DAEB7A6A-CC6B-40A7-B39A-BA7B1484FFD9}" destId="{BF619564-6564-446B-873D-644839D6510B}" srcOrd="0" destOrd="0" presId="urn:microsoft.com/office/officeart/2008/layout/LinedList"/>
    <dgm:cxn modelId="{44BEB047-89D0-4F8B-8AEC-DB28E3D76E64}" type="presParOf" srcId="{DAEB7A6A-CC6B-40A7-B39A-BA7B1484FFD9}" destId="{B1626CFE-006E-45C0-99E8-5F4F6728E255}" srcOrd="1" destOrd="0" presId="urn:microsoft.com/office/officeart/2008/layout/LinedList"/>
    <dgm:cxn modelId="{872CFAC3-5CA4-4EF6-85A9-64D67FAD0405}" type="presParOf" srcId="{DAEB7A6A-CC6B-40A7-B39A-BA7B1484FFD9}" destId="{46F79200-28AC-4D0A-9C0B-4A3EEADE99E6}" srcOrd="2" destOrd="0" presId="urn:microsoft.com/office/officeart/2008/layout/LinedList"/>
    <dgm:cxn modelId="{20D9132A-AAD9-4C62-A3E0-FFDC7BB45206}" type="presParOf" srcId="{4ACF43D1-519E-42A2-970C-705800D064AC}" destId="{E2D6A054-78C9-4AE0-8A6A-8C7A4989AA68}" srcOrd="5" destOrd="0" presId="urn:microsoft.com/office/officeart/2008/layout/LinedList"/>
    <dgm:cxn modelId="{54CC3BCA-4841-4F75-9542-65968E704841}" type="presParOf" srcId="{4ACF43D1-519E-42A2-970C-705800D064AC}" destId="{7DCC26A5-2369-473F-9DEC-B454B462CBA9}" srcOrd="6" destOrd="0" presId="urn:microsoft.com/office/officeart/2008/layout/LinedList"/>
    <dgm:cxn modelId="{42BF9A2A-5C68-4F7C-8074-17CBB455DCE1}" type="presParOf" srcId="{4ACF43D1-519E-42A2-970C-705800D064AC}" destId="{62108768-9E10-4F56-8EAC-A38DFEC7C453}" srcOrd="7" destOrd="0" presId="urn:microsoft.com/office/officeart/2008/layout/LinedList"/>
    <dgm:cxn modelId="{B4A2FCFA-0B29-491D-962F-5674CB1B1427}" type="presParOf" srcId="{62108768-9E10-4F56-8EAC-A38DFEC7C453}" destId="{BB57BC14-FF57-41E5-B0BE-DF166EFE9E80}" srcOrd="0" destOrd="0" presId="urn:microsoft.com/office/officeart/2008/layout/LinedList"/>
    <dgm:cxn modelId="{E229FE78-E941-4AAC-9066-C769D5058C49}" type="presParOf" srcId="{62108768-9E10-4F56-8EAC-A38DFEC7C453}" destId="{74EC6371-BF86-4C40-BA98-B3E8C289D4C4}" srcOrd="1" destOrd="0" presId="urn:microsoft.com/office/officeart/2008/layout/LinedList"/>
    <dgm:cxn modelId="{45985794-66B3-452E-93DD-58FA8E4BBD76}" type="presParOf" srcId="{62108768-9E10-4F56-8EAC-A38DFEC7C453}" destId="{2F90629E-0515-4C1D-931D-2E1C9C860D22}" srcOrd="2" destOrd="0" presId="urn:microsoft.com/office/officeart/2008/layout/LinedList"/>
    <dgm:cxn modelId="{A05C88B8-C21F-4449-A63E-C9E30E67F700}" type="presParOf" srcId="{4ACF43D1-519E-42A2-970C-705800D064AC}" destId="{DA42566A-2985-4753-A752-EBC766FEA492}" srcOrd="8" destOrd="0" presId="urn:microsoft.com/office/officeart/2008/layout/LinedList"/>
    <dgm:cxn modelId="{DDEEA792-7BC3-40F5-8863-05DDF1A1DD61}" type="presParOf" srcId="{4ACF43D1-519E-42A2-970C-705800D064AC}" destId="{11EFE54C-5088-41E3-BF4B-F32B2A7AB158}" srcOrd="9" destOrd="0" presId="urn:microsoft.com/office/officeart/2008/layout/LinedList"/>
    <dgm:cxn modelId="{5131E64F-EAC8-4F26-A7CB-CF889064B0C7}" type="presParOf" srcId="{4ACF43D1-519E-42A2-970C-705800D064AC}" destId="{4ED0B575-B8C6-43E6-9D8D-7C3DCC93B94C}" srcOrd="10" destOrd="0" presId="urn:microsoft.com/office/officeart/2008/layout/LinedList"/>
    <dgm:cxn modelId="{FBC884C6-AF50-4FDD-A7CA-2B1390409B36}" type="presParOf" srcId="{4ED0B575-B8C6-43E6-9D8D-7C3DCC93B94C}" destId="{C617C464-EE0F-4F8A-B4CD-03AA849F2395}" srcOrd="0" destOrd="0" presId="urn:microsoft.com/office/officeart/2008/layout/LinedList"/>
    <dgm:cxn modelId="{EF0A6E32-935B-424F-935C-80AB707F1ACC}" type="presParOf" srcId="{4ED0B575-B8C6-43E6-9D8D-7C3DCC93B94C}" destId="{7F94718A-B9FD-484D-AFCC-EBAF369FCA8D}" srcOrd="1" destOrd="0" presId="urn:microsoft.com/office/officeart/2008/layout/LinedList"/>
    <dgm:cxn modelId="{93051856-F683-43E1-B76B-7913EEA4A3D7}" type="presParOf" srcId="{4ED0B575-B8C6-43E6-9D8D-7C3DCC93B94C}" destId="{1A875611-6074-4BAE-A379-ABF38DB90930}" srcOrd="2" destOrd="0" presId="urn:microsoft.com/office/officeart/2008/layout/LinedList"/>
    <dgm:cxn modelId="{AD59154D-D05B-4D7D-8308-E8AC05DDF7DC}" type="presParOf" srcId="{4ACF43D1-519E-42A2-970C-705800D064AC}" destId="{9BC082F1-F3A7-4CF3-9539-E98877F6F25F}" srcOrd="11" destOrd="0" presId="urn:microsoft.com/office/officeart/2008/layout/LinedList"/>
    <dgm:cxn modelId="{32772A6D-16B9-48B8-B5E0-1CF78C34553E}" type="presParOf" srcId="{4ACF43D1-519E-42A2-970C-705800D064AC}" destId="{AC1A6739-7919-4BEC-A031-9F1D7B019B50}" srcOrd="12" destOrd="0" presId="urn:microsoft.com/office/officeart/2008/layout/LinedList"/>
    <dgm:cxn modelId="{7DA23988-73B6-4EFB-B50D-B1E836F5A8F1}" type="presParOf" srcId="{4ACF43D1-519E-42A2-970C-705800D064AC}" destId="{ACE40052-C66B-4F3D-9DC1-D9D9E113CC02}" srcOrd="13" destOrd="0" presId="urn:microsoft.com/office/officeart/2008/layout/LinedList"/>
    <dgm:cxn modelId="{5BC58299-7379-41DB-9938-B6CD515E39CC}" type="presParOf" srcId="{ACE40052-C66B-4F3D-9DC1-D9D9E113CC02}" destId="{DCFAAA74-FD39-44E7-8EB9-70C0573D492B}" srcOrd="0" destOrd="0" presId="urn:microsoft.com/office/officeart/2008/layout/LinedList"/>
    <dgm:cxn modelId="{853E8AD0-0B47-4385-97E3-3FAA789AE64E}" type="presParOf" srcId="{ACE40052-C66B-4F3D-9DC1-D9D9E113CC02}" destId="{61A7917F-8AF6-4CFB-9ED1-055E98C7172C}" srcOrd="1" destOrd="0" presId="urn:microsoft.com/office/officeart/2008/layout/LinedList"/>
    <dgm:cxn modelId="{E7FD41BE-29E8-479E-BAFB-F614785E6ADE}" type="presParOf" srcId="{ACE40052-C66B-4F3D-9DC1-D9D9E113CC02}" destId="{218C3D28-08E9-44E6-B1ED-B6B97EFB7E88}" srcOrd="2" destOrd="0" presId="urn:microsoft.com/office/officeart/2008/layout/LinedList"/>
    <dgm:cxn modelId="{80311BE6-D304-47F4-A797-0B6F535E9ADC}" type="presParOf" srcId="{4ACF43D1-519E-42A2-970C-705800D064AC}" destId="{19A8D0A4-814F-44A3-9EF2-8DF5B640A1BA}" srcOrd="14" destOrd="0" presId="urn:microsoft.com/office/officeart/2008/layout/LinedList"/>
    <dgm:cxn modelId="{4025AFA3-1A04-4749-B50D-733C6D4B24B9}"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C3300"/>
              </a:solidFill>
              <a:effectLst/>
            </a:rPr>
            <a:t>Thuật toán kiểm tra tồn tại</a:t>
          </a:r>
          <a:endParaRPr lang="en-US" sz="1300" b="1" dirty="0">
            <a:solidFill>
              <a:srgbClr val="CC330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EA75A40D-FE36-4904-9B7B-C920CE09391C}"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EDC5A05B-BA65-4D13-BF24-89BE86C7E85F}" type="presOf" srcId="{51AF750E-5C6E-4ED4-B5D1-548C36A0473E}" destId="{4B3238CB-1091-440F-9477-7671CA736C95}" srcOrd="0" destOrd="0" presId="urn:microsoft.com/office/officeart/2008/layout/LinedList"/>
    <dgm:cxn modelId="{301F934D-27B5-440C-90A5-257FA5098CC5}" type="presOf" srcId="{AEBAFCC4-7D7C-4615-8A4C-390812FA28F4}" destId="{25EDD8E2-2EE9-4E0C-8CD5-9BD474313EBE}" srcOrd="0" destOrd="0" presId="urn:microsoft.com/office/officeart/2008/layout/LinedList"/>
    <dgm:cxn modelId="{D6E4487E-ECE2-4FF0-B114-13444F11E372}" type="presOf" srcId="{170E935B-632B-4424-9BFB-F1C5A9D014B6}" destId="{C66396E0-32BA-46BE-B28A-A2673D61FB1A}" srcOrd="0" destOrd="0" presId="urn:microsoft.com/office/officeart/2008/layout/LinedList"/>
    <dgm:cxn modelId="{94C7E8BF-A06D-402E-BFAB-8C5D2EF9634A}" type="presOf" srcId="{0C8E47B1-1635-41C5-9AB7-D709F441020D}" destId="{5D888794-C19A-4E5D-A421-78CF7DFB91B0}"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79EA8FDF-908C-483C-8520-B7359EF992E6}" type="presOf" srcId="{73861B20-7C04-48AE-8AAE-9D8749986E91}" destId="{C76CC607-D554-4D7B-93B0-CA8E8ABB4FE6}"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51A042F0-E5BC-432B-ACD1-EE1F94A50181}" type="presOf" srcId="{C01957AD-56B0-4EFC-A642-8748D8BCE71E}" destId="{A76916DD-E413-4DD3-A343-6F4C1E48483E}" srcOrd="0" destOrd="0" presId="urn:microsoft.com/office/officeart/2008/layout/LinedList"/>
    <dgm:cxn modelId="{175A77A4-7F8A-4E4A-8F29-19FBE05AFC97}" type="presParOf" srcId="{C66396E0-32BA-46BE-B28A-A2673D61FB1A}" destId="{2C4D144F-C0A0-4BA0-BB79-D8AAD2113945}" srcOrd="0" destOrd="0" presId="urn:microsoft.com/office/officeart/2008/layout/LinedList"/>
    <dgm:cxn modelId="{75A1AF16-3CE4-4C45-8843-60967992C574}" type="presParOf" srcId="{C66396E0-32BA-46BE-B28A-A2673D61FB1A}" destId="{6DFABC9D-811D-4F5E-821D-F8D42D844B4B}" srcOrd="1" destOrd="0" presId="urn:microsoft.com/office/officeart/2008/layout/LinedList"/>
    <dgm:cxn modelId="{48B2B630-0E05-4B4B-A826-46031DA20A81}" type="presParOf" srcId="{6DFABC9D-811D-4F5E-821D-F8D42D844B4B}" destId="{53AAE56C-73FE-45F9-B35E-39C2CC304544}" srcOrd="0" destOrd="0" presId="urn:microsoft.com/office/officeart/2008/layout/LinedList"/>
    <dgm:cxn modelId="{E4F360CE-3BD7-4188-9EC2-C93BCB308A02}" type="presParOf" srcId="{6DFABC9D-811D-4F5E-821D-F8D42D844B4B}" destId="{4ACF43D1-519E-42A2-970C-705800D064AC}" srcOrd="1" destOrd="0" presId="urn:microsoft.com/office/officeart/2008/layout/LinedList"/>
    <dgm:cxn modelId="{0AE695F8-13F6-4604-A04D-7D1F77FB64F8}" type="presParOf" srcId="{4ACF43D1-519E-42A2-970C-705800D064AC}" destId="{12651448-136D-4C38-B6E1-3ACC56CBDA12}" srcOrd="0" destOrd="0" presId="urn:microsoft.com/office/officeart/2008/layout/LinedList"/>
    <dgm:cxn modelId="{2F40E56F-DC0D-40AB-B175-3E8833B1CE33}" type="presParOf" srcId="{4ACF43D1-519E-42A2-970C-705800D064AC}" destId="{70311F4C-C9E5-4D7E-BD47-E0D5BBF315F8}" srcOrd="1" destOrd="0" presId="urn:microsoft.com/office/officeart/2008/layout/LinedList"/>
    <dgm:cxn modelId="{38F58976-A86F-4651-B567-2B31B2CAB187}" type="presParOf" srcId="{70311F4C-C9E5-4D7E-BD47-E0D5BBF315F8}" destId="{A72E9229-2809-4A8C-B97C-D6E26FB7862F}" srcOrd="0" destOrd="0" presId="urn:microsoft.com/office/officeart/2008/layout/LinedList"/>
    <dgm:cxn modelId="{000974C0-AB48-4CBC-AEDD-BDCD7F4098ED}" type="presParOf" srcId="{70311F4C-C9E5-4D7E-BD47-E0D5BBF315F8}" destId="{25EDD8E2-2EE9-4E0C-8CD5-9BD474313EBE}" srcOrd="1" destOrd="0" presId="urn:microsoft.com/office/officeart/2008/layout/LinedList"/>
    <dgm:cxn modelId="{2F432368-7735-4B82-9BD8-D134CA90E26E}" type="presParOf" srcId="{70311F4C-C9E5-4D7E-BD47-E0D5BBF315F8}" destId="{20353B40-6011-448C-AFCC-5A6D9C453456}" srcOrd="2" destOrd="0" presId="urn:microsoft.com/office/officeart/2008/layout/LinedList"/>
    <dgm:cxn modelId="{D8BF314C-5B23-449A-942B-76FCA29DB490}" type="presParOf" srcId="{4ACF43D1-519E-42A2-970C-705800D064AC}" destId="{192E5F24-DD26-4D29-9FC6-EC32AAF3D722}" srcOrd="2" destOrd="0" presId="urn:microsoft.com/office/officeart/2008/layout/LinedList"/>
    <dgm:cxn modelId="{067CFE71-7B2D-4236-B0F5-AB3BF5164D90}" type="presParOf" srcId="{4ACF43D1-519E-42A2-970C-705800D064AC}" destId="{A1F9ECD8-BCAA-4052-977F-5BD208843E40}" srcOrd="3" destOrd="0" presId="urn:microsoft.com/office/officeart/2008/layout/LinedList"/>
    <dgm:cxn modelId="{506F86BA-ACA5-4D7D-8316-3347E978A073}" type="presParOf" srcId="{4ACF43D1-519E-42A2-970C-705800D064AC}" destId="{1A4642B7-0AC9-4A8E-BE2D-2A37886EE451}" srcOrd="4" destOrd="0" presId="urn:microsoft.com/office/officeart/2008/layout/LinedList"/>
    <dgm:cxn modelId="{5FD8A880-BD75-4674-8EDB-B8AC203AC935}" type="presParOf" srcId="{1A4642B7-0AC9-4A8E-BE2D-2A37886EE451}" destId="{8B3F856F-3351-4925-9B27-B795EF96C363}" srcOrd="0" destOrd="0" presId="urn:microsoft.com/office/officeart/2008/layout/LinedList"/>
    <dgm:cxn modelId="{2B960F21-F49A-4109-B188-C97C8B15ED3C}" type="presParOf" srcId="{1A4642B7-0AC9-4A8E-BE2D-2A37886EE451}" destId="{4B3238CB-1091-440F-9477-7671CA736C95}" srcOrd="1" destOrd="0" presId="urn:microsoft.com/office/officeart/2008/layout/LinedList"/>
    <dgm:cxn modelId="{3E219D7C-3C4E-4D55-B6DD-929B142AB5D2}" type="presParOf" srcId="{1A4642B7-0AC9-4A8E-BE2D-2A37886EE451}" destId="{10A799A7-CF9A-43A2-A097-CCA25CE55135}" srcOrd="2" destOrd="0" presId="urn:microsoft.com/office/officeart/2008/layout/LinedList"/>
    <dgm:cxn modelId="{494CD9EB-E77C-4EAA-9B66-3B6AE7816E12}" type="presParOf" srcId="{4ACF43D1-519E-42A2-970C-705800D064AC}" destId="{A939D5D9-EC7B-46FD-8260-8940D1332843}" srcOrd="5" destOrd="0" presId="urn:microsoft.com/office/officeart/2008/layout/LinedList"/>
    <dgm:cxn modelId="{AC57702B-836A-48D1-A11E-70B7A05D8DC5}" type="presParOf" srcId="{4ACF43D1-519E-42A2-970C-705800D064AC}" destId="{21CFB993-FEE8-4BE2-911E-106B856D1850}" srcOrd="6" destOrd="0" presId="urn:microsoft.com/office/officeart/2008/layout/LinedList"/>
    <dgm:cxn modelId="{5F449113-F6E5-4DC2-9BE4-84B58105E815}" type="presParOf" srcId="{4ACF43D1-519E-42A2-970C-705800D064AC}" destId="{05CEC848-FCB3-4D1E-A1DF-6E71D9DEB0B0}" srcOrd="7" destOrd="0" presId="urn:microsoft.com/office/officeart/2008/layout/LinedList"/>
    <dgm:cxn modelId="{3721FCC4-2EA7-4B38-A7C5-695E402F79EA}" type="presParOf" srcId="{05CEC848-FCB3-4D1E-A1DF-6E71D9DEB0B0}" destId="{A6006655-95FD-42AC-8A56-9A58896A17B6}" srcOrd="0" destOrd="0" presId="urn:microsoft.com/office/officeart/2008/layout/LinedList"/>
    <dgm:cxn modelId="{DD8B1F60-47A5-4BDF-8920-46D369E21CD0}" type="presParOf" srcId="{05CEC848-FCB3-4D1E-A1DF-6E71D9DEB0B0}" destId="{5D888794-C19A-4E5D-A421-78CF7DFB91B0}" srcOrd="1" destOrd="0" presId="urn:microsoft.com/office/officeart/2008/layout/LinedList"/>
    <dgm:cxn modelId="{74E2A000-2863-446D-A0E8-83CF66DBEF34}" type="presParOf" srcId="{05CEC848-FCB3-4D1E-A1DF-6E71D9DEB0B0}" destId="{383B49BF-21E0-4E36-B703-E1C239BD4D36}" srcOrd="2" destOrd="0" presId="urn:microsoft.com/office/officeart/2008/layout/LinedList"/>
    <dgm:cxn modelId="{23947870-06E1-498B-B971-0B1CEB8816F7}" type="presParOf" srcId="{4ACF43D1-519E-42A2-970C-705800D064AC}" destId="{1BF66F55-8A57-4663-89AC-A83A2EE928BB}" srcOrd="8" destOrd="0" presId="urn:microsoft.com/office/officeart/2008/layout/LinedList"/>
    <dgm:cxn modelId="{E01D78D2-19F6-4C37-94FB-97158F64D291}" type="presParOf" srcId="{4ACF43D1-519E-42A2-970C-705800D064AC}" destId="{022E10F6-98F4-46EE-953B-E3AFA294DA88}" srcOrd="9" destOrd="0" presId="urn:microsoft.com/office/officeart/2008/layout/LinedList"/>
    <dgm:cxn modelId="{E96AF4F7-42D7-4484-A1A6-8015F95302FD}" type="presParOf" srcId="{4ACF43D1-519E-42A2-970C-705800D064AC}" destId="{99E0DDBB-3F40-4680-A5ED-96DEE28EDF46}" srcOrd="10" destOrd="0" presId="urn:microsoft.com/office/officeart/2008/layout/LinedList"/>
    <dgm:cxn modelId="{AF2BBDFB-5180-4EDC-BFFB-9EC271DCADEE}" type="presParOf" srcId="{99E0DDBB-3F40-4680-A5ED-96DEE28EDF46}" destId="{A4A49CE4-3E2E-41BD-B453-079E186120AF}" srcOrd="0" destOrd="0" presId="urn:microsoft.com/office/officeart/2008/layout/LinedList"/>
    <dgm:cxn modelId="{E15BFC9E-8760-403B-AF95-D519BDC277A8}" type="presParOf" srcId="{99E0DDBB-3F40-4680-A5ED-96DEE28EDF46}" destId="{C76CC607-D554-4D7B-93B0-CA8E8ABB4FE6}" srcOrd="1" destOrd="0" presId="urn:microsoft.com/office/officeart/2008/layout/LinedList"/>
    <dgm:cxn modelId="{8DA9319C-ACA9-4487-B4BE-04ED5CF03374}" type="presParOf" srcId="{99E0DDBB-3F40-4680-A5ED-96DEE28EDF46}" destId="{E972B966-DDC0-4890-967F-0290054FD131}" srcOrd="2" destOrd="0" presId="urn:microsoft.com/office/officeart/2008/layout/LinedList"/>
    <dgm:cxn modelId="{F665605D-1E3D-48CE-B9C1-10489428FC81}" type="presParOf" srcId="{4ACF43D1-519E-42A2-970C-705800D064AC}" destId="{010EF0AE-5366-4C22-A795-A3C4652C9DBA}" srcOrd="11" destOrd="0" presId="urn:microsoft.com/office/officeart/2008/layout/LinedList"/>
    <dgm:cxn modelId="{320736AA-1B6D-4A91-813F-D9B81B62664C}" type="presParOf" srcId="{4ACF43D1-519E-42A2-970C-705800D064AC}" destId="{C382FA78-E2F9-42B4-8787-4ADBB216A532}" srcOrd="12" destOrd="0" presId="urn:microsoft.com/office/officeart/2008/layout/LinedList"/>
    <dgm:cxn modelId="{63C7E8F7-56C9-414B-8A5C-63349B2C1FFF}" type="presParOf" srcId="{4ACF43D1-519E-42A2-970C-705800D064AC}" destId="{7BA64132-4267-4D3A-81D6-9CD6FB86070A}" srcOrd="13" destOrd="0" presId="urn:microsoft.com/office/officeart/2008/layout/LinedList"/>
    <dgm:cxn modelId="{56DDAA8C-48DD-4D5D-9070-061876319BDF}" type="presParOf" srcId="{7BA64132-4267-4D3A-81D6-9CD6FB86070A}" destId="{03046A6D-65DC-43E3-B4C2-5420BD7B338A}" srcOrd="0" destOrd="0" presId="urn:microsoft.com/office/officeart/2008/layout/LinedList"/>
    <dgm:cxn modelId="{9EC12150-4051-44BA-9D7B-4479A48732B4}" type="presParOf" srcId="{7BA64132-4267-4D3A-81D6-9CD6FB86070A}" destId="{A76916DD-E413-4DD3-A343-6F4C1E48483E}" srcOrd="1" destOrd="0" presId="urn:microsoft.com/office/officeart/2008/layout/LinedList"/>
    <dgm:cxn modelId="{84C3B988-7272-47FC-9B07-F2288E7F9369}" type="presParOf" srcId="{7BA64132-4267-4D3A-81D6-9CD6FB86070A}" destId="{2C234FBD-82B8-44FC-AC2A-64019E58DA69}" srcOrd="2" destOrd="0" presId="urn:microsoft.com/office/officeart/2008/layout/LinedList"/>
    <dgm:cxn modelId="{EF3E78E8-B30A-4CB9-946D-8DEBD6577574}" type="presParOf" srcId="{4ACF43D1-519E-42A2-970C-705800D064AC}" destId="{2A6E81B7-0383-4993-AA7D-B003A9A8B068}" srcOrd="14" destOrd="0" presId="urn:microsoft.com/office/officeart/2008/layout/LinedList"/>
    <dgm:cxn modelId="{0B752998-E2FA-44DA-891F-A937551389A4}"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C3300"/>
              </a:solidFill>
              <a:effectLst/>
            </a:rPr>
            <a:t>Thuật toán kiểm tra tồn tại</a:t>
          </a:r>
          <a:endParaRPr lang="en-US" sz="1300" b="1" dirty="0">
            <a:solidFill>
              <a:srgbClr val="CC330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04A6C85D-A69E-4BA3-80AE-A223ED0795BD}" type="presOf" srcId="{73861B20-7C04-48AE-8AAE-9D8749986E91}" destId="{C76CC607-D554-4D7B-93B0-CA8E8ABB4FE6}" srcOrd="0" destOrd="0" presId="urn:microsoft.com/office/officeart/2008/layout/LinedList"/>
    <dgm:cxn modelId="{F624FA73-5131-4393-A7C7-6FA840A0F4BA}" type="presOf" srcId="{51AF750E-5C6E-4ED4-B5D1-548C36A0473E}" destId="{4B3238CB-1091-440F-9477-7671CA736C95}" srcOrd="0" destOrd="0" presId="urn:microsoft.com/office/officeart/2008/layout/LinedList"/>
    <dgm:cxn modelId="{A5A97758-4A4E-4B1D-9D25-C3F30F49415D}" type="presOf" srcId="{170E935B-632B-4424-9BFB-F1C5A9D014B6}" destId="{C66396E0-32BA-46BE-B28A-A2673D61FB1A}" srcOrd="0" destOrd="0" presId="urn:microsoft.com/office/officeart/2008/layout/LinedList"/>
    <dgm:cxn modelId="{828DF087-D399-4510-9F25-BC26E5DC6D48}" type="presOf" srcId="{AEBAFCC4-7D7C-4615-8A4C-390812FA28F4}" destId="{25EDD8E2-2EE9-4E0C-8CD5-9BD474313EBE}" srcOrd="0" destOrd="0" presId="urn:microsoft.com/office/officeart/2008/layout/LinedList"/>
    <dgm:cxn modelId="{0B36A69E-E9C3-447F-82F8-90BEFD657267}"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18D3EFDB-A577-4132-8A44-7D138AE2F7F6}" type="presOf" srcId="{EA7F9208-24D8-4563-A2ED-FBFBC5F86B00}" destId="{53AAE56C-73FE-45F9-B35E-39C2CC304544}" srcOrd="0" destOrd="0" presId="urn:microsoft.com/office/officeart/2008/layout/LinedList"/>
    <dgm:cxn modelId="{983B91EA-DF78-4C77-8D98-F570A3E572B5}" type="presOf" srcId="{0C8E47B1-1635-41C5-9AB7-D709F441020D}" destId="{5D888794-C19A-4E5D-A421-78CF7DFB91B0}"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C5BE0828-40C4-42D2-BA95-9AAE3189CE32}" type="presParOf" srcId="{C66396E0-32BA-46BE-B28A-A2673D61FB1A}" destId="{2C4D144F-C0A0-4BA0-BB79-D8AAD2113945}" srcOrd="0" destOrd="0" presId="urn:microsoft.com/office/officeart/2008/layout/LinedList"/>
    <dgm:cxn modelId="{69F0CA34-2E0E-4F77-B5C1-0C15E2B7007A}" type="presParOf" srcId="{C66396E0-32BA-46BE-B28A-A2673D61FB1A}" destId="{6DFABC9D-811D-4F5E-821D-F8D42D844B4B}" srcOrd="1" destOrd="0" presId="urn:microsoft.com/office/officeart/2008/layout/LinedList"/>
    <dgm:cxn modelId="{9E8CC229-F128-46DC-8DE4-92071C3FC035}" type="presParOf" srcId="{6DFABC9D-811D-4F5E-821D-F8D42D844B4B}" destId="{53AAE56C-73FE-45F9-B35E-39C2CC304544}" srcOrd="0" destOrd="0" presId="urn:microsoft.com/office/officeart/2008/layout/LinedList"/>
    <dgm:cxn modelId="{E14FB344-24AE-4BDE-8CED-1F5B2E7CB0CA}" type="presParOf" srcId="{6DFABC9D-811D-4F5E-821D-F8D42D844B4B}" destId="{4ACF43D1-519E-42A2-970C-705800D064AC}" srcOrd="1" destOrd="0" presId="urn:microsoft.com/office/officeart/2008/layout/LinedList"/>
    <dgm:cxn modelId="{9DADDAF5-E1BE-4E27-B922-A6C0CF030462}" type="presParOf" srcId="{4ACF43D1-519E-42A2-970C-705800D064AC}" destId="{12651448-136D-4C38-B6E1-3ACC56CBDA12}" srcOrd="0" destOrd="0" presId="urn:microsoft.com/office/officeart/2008/layout/LinedList"/>
    <dgm:cxn modelId="{2CDCCCBE-7315-4C93-8F86-2933AE94D2A3}" type="presParOf" srcId="{4ACF43D1-519E-42A2-970C-705800D064AC}" destId="{70311F4C-C9E5-4D7E-BD47-E0D5BBF315F8}" srcOrd="1" destOrd="0" presId="urn:microsoft.com/office/officeart/2008/layout/LinedList"/>
    <dgm:cxn modelId="{4D6C43E9-7287-44E6-B58A-BDAC47DCCA33}" type="presParOf" srcId="{70311F4C-C9E5-4D7E-BD47-E0D5BBF315F8}" destId="{A72E9229-2809-4A8C-B97C-D6E26FB7862F}" srcOrd="0" destOrd="0" presId="urn:microsoft.com/office/officeart/2008/layout/LinedList"/>
    <dgm:cxn modelId="{9008DA70-13F2-48AB-AA84-860259D482F8}" type="presParOf" srcId="{70311F4C-C9E5-4D7E-BD47-E0D5BBF315F8}" destId="{25EDD8E2-2EE9-4E0C-8CD5-9BD474313EBE}" srcOrd="1" destOrd="0" presId="urn:microsoft.com/office/officeart/2008/layout/LinedList"/>
    <dgm:cxn modelId="{20E4BDFA-0668-43E5-AC3F-6F6349EC3B18}" type="presParOf" srcId="{70311F4C-C9E5-4D7E-BD47-E0D5BBF315F8}" destId="{20353B40-6011-448C-AFCC-5A6D9C453456}" srcOrd="2" destOrd="0" presId="urn:microsoft.com/office/officeart/2008/layout/LinedList"/>
    <dgm:cxn modelId="{5520B109-17BA-4BA2-8E8E-A3103A7784E9}" type="presParOf" srcId="{4ACF43D1-519E-42A2-970C-705800D064AC}" destId="{192E5F24-DD26-4D29-9FC6-EC32AAF3D722}" srcOrd="2" destOrd="0" presId="urn:microsoft.com/office/officeart/2008/layout/LinedList"/>
    <dgm:cxn modelId="{E681E047-9AFD-4747-98D1-5EDFFF9E7B9D}" type="presParOf" srcId="{4ACF43D1-519E-42A2-970C-705800D064AC}" destId="{A1F9ECD8-BCAA-4052-977F-5BD208843E40}" srcOrd="3" destOrd="0" presId="urn:microsoft.com/office/officeart/2008/layout/LinedList"/>
    <dgm:cxn modelId="{FC93D8EE-0B97-4FE1-9101-993E50F9EEDA}" type="presParOf" srcId="{4ACF43D1-519E-42A2-970C-705800D064AC}" destId="{1A4642B7-0AC9-4A8E-BE2D-2A37886EE451}" srcOrd="4" destOrd="0" presId="urn:microsoft.com/office/officeart/2008/layout/LinedList"/>
    <dgm:cxn modelId="{9AE77839-4369-44A7-BF2E-995C77F58AEF}" type="presParOf" srcId="{1A4642B7-0AC9-4A8E-BE2D-2A37886EE451}" destId="{8B3F856F-3351-4925-9B27-B795EF96C363}" srcOrd="0" destOrd="0" presId="urn:microsoft.com/office/officeart/2008/layout/LinedList"/>
    <dgm:cxn modelId="{F9D64F1F-5503-4869-AD0D-3B69353073F7}" type="presParOf" srcId="{1A4642B7-0AC9-4A8E-BE2D-2A37886EE451}" destId="{4B3238CB-1091-440F-9477-7671CA736C95}" srcOrd="1" destOrd="0" presId="urn:microsoft.com/office/officeart/2008/layout/LinedList"/>
    <dgm:cxn modelId="{1D064FC0-06C9-45D5-8B7A-39AA1FF42F68}" type="presParOf" srcId="{1A4642B7-0AC9-4A8E-BE2D-2A37886EE451}" destId="{10A799A7-CF9A-43A2-A097-CCA25CE55135}" srcOrd="2" destOrd="0" presId="urn:microsoft.com/office/officeart/2008/layout/LinedList"/>
    <dgm:cxn modelId="{77F73DE1-BD23-43FF-9CEE-75DF409E3E64}" type="presParOf" srcId="{4ACF43D1-519E-42A2-970C-705800D064AC}" destId="{A939D5D9-EC7B-46FD-8260-8940D1332843}" srcOrd="5" destOrd="0" presId="urn:microsoft.com/office/officeart/2008/layout/LinedList"/>
    <dgm:cxn modelId="{8CF033E0-BC82-42BB-A68D-D9FCF34608F3}" type="presParOf" srcId="{4ACF43D1-519E-42A2-970C-705800D064AC}" destId="{21CFB993-FEE8-4BE2-911E-106B856D1850}" srcOrd="6" destOrd="0" presId="urn:microsoft.com/office/officeart/2008/layout/LinedList"/>
    <dgm:cxn modelId="{300EC200-C54B-404E-87F0-23844D35A5EE}" type="presParOf" srcId="{4ACF43D1-519E-42A2-970C-705800D064AC}" destId="{05CEC848-FCB3-4D1E-A1DF-6E71D9DEB0B0}" srcOrd="7" destOrd="0" presId="urn:microsoft.com/office/officeart/2008/layout/LinedList"/>
    <dgm:cxn modelId="{E9650725-1872-4599-93D7-A03C8F5DDC49}" type="presParOf" srcId="{05CEC848-FCB3-4D1E-A1DF-6E71D9DEB0B0}" destId="{A6006655-95FD-42AC-8A56-9A58896A17B6}" srcOrd="0" destOrd="0" presId="urn:microsoft.com/office/officeart/2008/layout/LinedList"/>
    <dgm:cxn modelId="{F8AB9E62-26F3-4A32-8AA7-7142B9D8AB1B}" type="presParOf" srcId="{05CEC848-FCB3-4D1E-A1DF-6E71D9DEB0B0}" destId="{5D888794-C19A-4E5D-A421-78CF7DFB91B0}" srcOrd="1" destOrd="0" presId="urn:microsoft.com/office/officeart/2008/layout/LinedList"/>
    <dgm:cxn modelId="{39D8994C-50D2-4370-81E4-A02593372553}" type="presParOf" srcId="{05CEC848-FCB3-4D1E-A1DF-6E71D9DEB0B0}" destId="{383B49BF-21E0-4E36-B703-E1C239BD4D36}" srcOrd="2" destOrd="0" presId="urn:microsoft.com/office/officeart/2008/layout/LinedList"/>
    <dgm:cxn modelId="{AE3D1CA3-959A-4A76-84F2-DEC8A65E5A9E}" type="presParOf" srcId="{4ACF43D1-519E-42A2-970C-705800D064AC}" destId="{1BF66F55-8A57-4663-89AC-A83A2EE928BB}" srcOrd="8" destOrd="0" presId="urn:microsoft.com/office/officeart/2008/layout/LinedList"/>
    <dgm:cxn modelId="{1B89C1F7-58C8-4487-9AE0-5C333B4A15E7}" type="presParOf" srcId="{4ACF43D1-519E-42A2-970C-705800D064AC}" destId="{022E10F6-98F4-46EE-953B-E3AFA294DA88}" srcOrd="9" destOrd="0" presId="urn:microsoft.com/office/officeart/2008/layout/LinedList"/>
    <dgm:cxn modelId="{AAA1117E-DAC6-421F-9735-51BE296BD1D6}" type="presParOf" srcId="{4ACF43D1-519E-42A2-970C-705800D064AC}" destId="{99E0DDBB-3F40-4680-A5ED-96DEE28EDF46}" srcOrd="10" destOrd="0" presId="urn:microsoft.com/office/officeart/2008/layout/LinedList"/>
    <dgm:cxn modelId="{67E6AB39-4E13-4183-A88C-AA90A558DA74}" type="presParOf" srcId="{99E0DDBB-3F40-4680-A5ED-96DEE28EDF46}" destId="{A4A49CE4-3E2E-41BD-B453-079E186120AF}" srcOrd="0" destOrd="0" presId="urn:microsoft.com/office/officeart/2008/layout/LinedList"/>
    <dgm:cxn modelId="{4C09914E-1793-4193-9140-A920E864BFB8}" type="presParOf" srcId="{99E0DDBB-3F40-4680-A5ED-96DEE28EDF46}" destId="{C76CC607-D554-4D7B-93B0-CA8E8ABB4FE6}" srcOrd="1" destOrd="0" presId="urn:microsoft.com/office/officeart/2008/layout/LinedList"/>
    <dgm:cxn modelId="{86CE4A41-28C8-4200-8145-891342A4DA1B}" type="presParOf" srcId="{99E0DDBB-3F40-4680-A5ED-96DEE28EDF46}" destId="{E972B966-DDC0-4890-967F-0290054FD131}" srcOrd="2" destOrd="0" presId="urn:microsoft.com/office/officeart/2008/layout/LinedList"/>
    <dgm:cxn modelId="{F1F588C6-101D-4485-9483-CA7B0096B78C}" type="presParOf" srcId="{4ACF43D1-519E-42A2-970C-705800D064AC}" destId="{010EF0AE-5366-4C22-A795-A3C4652C9DBA}" srcOrd="11" destOrd="0" presId="urn:microsoft.com/office/officeart/2008/layout/LinedList"/>
    <dgm:cxn modelId="{B6726931-4AEC-4BFD-A159-B86DF773ABB8}" type="presParOf" srcId="{4ACF43D1-519E-42A2-970C-705800D064AC}" destId="{C382FA78-E2F9-42B4-8787-4ADBB216A532}" srcOrd="12" destOrd="0" presId="urn:microsoft.com/office/officeart/2008/layout/LinedList"/>
    <dgm:cxn modelId="{8D57D54E-F304-4334-8C27-9582367F2312}" type="presParOf" srcId="{4ACF43D1-519E-42A2-970C-705800D064AC}" destId="{7BA64132-4267-4D3A-81D6-9CD6FB86070A}" srcOrd="13" destOrd="0" presId="urn:microsoft.com/office/officeart/2008/layout/LinedList"/>
    <dgm:cxn modelId="{9F5FD762-981F-42D5-A467-20A8A1223535}" type="presParOf" srcId="{7BA64132-4267-4D3A-81D6-9CD6FB86070A}" destId="{03046A6D-65DC-43E3-B4C2-5420BD7B338A}" srcOrd="0" destOrd="0" presId="urn:microsoft.com/office/officeart/2008/layout/LinedList"/>
    <dgm:cxn modelId="{CED0385B-598A-4491-A3CC-0F33B2E67B04}" type="presParOf" srcId="{7BA64132-4267-4D3A-81D6-9CD6FB86070A}" destId="{A76916DD-E413-4DD3-A343-6F4C1E48483E}" srcOrd="1" destOrd="0" presId="urn:microsoft.com/office/officeart/2008/layout/LinedList"/>
    <dgm:cxn modelId="{F3E6AB49-094A-46F7-B6ED-8799C7A51354}" type="presParOf" srcId="{7BA64132-4267-4D3A-81D6-9CD6FB86070A}" destId="{2C234FBD-82B8-44FC-AC2A-64019E58DA69}" srcOrd="2" destOrd="0" presId="urn:microsoft.com/office/officeart/2008/layout/LinedList"/>
    <dgm:cxn modelId="{CFE3E635-B6E1-4131-B5BE-59833180C520}" type="presParOf" srcId="{4ACF43D1-519E-42A2-970C-705800D064AC}" destId="{2A6E81B7-0383-4993-AA7D-B003A9A8B068}" srcOrd="14" destOrd="0" presId="urn:microsoft.com/office/officeart/2008/layout/LinedList"/>
    <dgm:cxn modelId="{D015E887-433E-43AB-AA24-E37C3376F203}"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C3300"/>
              </a:solidFill>
              <a:effectLst/>
            </a:rPr>
            <a:t>Thuật toán kiểm tra tồn tại</a:t>
          </a:r>
          <a:endParaRPr lang="en-US" sz="1300" b="1" dirty="0">
            <a:solidFill>
              <a:srgbClr val="CC330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FC90F201-C964-416B-A20A-2E9FED00663F}" type="presOf" srcId="{170E935B-632B-4424-9BFB-F1C5A9D014B6}" destId="{C66396E0-32BA-46BE-B28A-A2673D61FB1A}" srcOrd="0" destOrd="0" presId="urn:microsoft.com/office/officeart/2008/layout/LinedList"/>
    <dgm:cxn modelId="{6E906403-341B-46FC-886D-8DDE83C1312F}"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79AEBC66-06A1-4E2E-A3E0-D4626F53265B}" type="presOf" srcId="{0C8E47B1-1635-41C5-9AB7-D709F441020D}" destId="{5D888794-C19A-4E5D-A421-78CF7DFB91B0}" srcOrd="0" destOrd="0" presId="urn:microsoft.com/office/officeart/2008/layout/LinedList"/>
    <dgm:cxn modelId="{E90AF14E-0AFF-4FB8-8F1D-D8E537514FA6}" type="presOf" srcId="{AEBAFCC4-7D7C-4615-8A4C-390812FA28F4}" destId="{25EDD8E2-2EE9-4E0C-8CD5-9BD474313EBE}" srcOrd="0" destOrd="0" presId="urn:microsoft.com/office/officeart/2008/layout/LinedList"/>
    <dgm:cxn modelId="{08494997-B5A3-4FA6-A183-417B5C43B979}"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60D7BAE5-3B21-4445-A21D-5F2005F7C108}" type="presOf" srcId="{51AF750E-5C6E-4ED4-B5D1-548C36A0473E}" destId="{4B3238CB-1091-440F-9477-7671CA736C95}"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EA79FAED-58D7-463C-89C6-06D7DBEF6F00}" type="presOf" srcId="{C01957AD-56B0-4EFC-A642-8748D8BCE71E}" destId="{A76916DD-E413-4DD3-A343-6F4C1E48483E}" srcOrd="0" destOrd="0" presId="urn:microsoft.com/office/officeart/2008/layout/LinedList"/>
    <dgm:cxn modelId="{2FCB368E-BAF8-4AA8-A914-B300E658AAF4}" type="presParOf" srcId="{C66396E0-32BA-46BE-B28A-A2673D61FB1A}" destId="{2C4D144F-C0A0-4BA0-BB79-D8AAD2113945}" srcOrd="0" destOrd="0" presId="urn:microsoft.com/office/officeart/2008/layout/LinedList"/>
    <dgm:cxn modelId="{35419BA8-AC62-4E00-94E4-444FCEFA3149}" type="presParOf" srcId="{C66396E0-32BA-46BE-B28A-A2673D61FB1A}" destId="{6DFABC9D-811D-4F5E-821D-F8D42D844B4B}" srcOrd="1" destOrd="0" presId="urn:microsoft.com/office/officeart/2008/layout/LinedList"/>
    <dgm:cxn modelId="{DF5D4C78-0E08-4C45-8D46-3DAF113B9E63}" type="presParOf" srcId="{6DFABC9D-811D-4F5E-821D-F8D42D844B4B}" destId="{53AAE56C-73FE-45F9-B35E-39C2CC304544}" srcOrd="0" destOrd="0" presId="urn:microsoft.com/office/officeart/2008/layout/LinedList"/>
    <dgm:cxn modelId="{E8A587DD-9259-40FC-B7AB-9C3CF41E8B52}" type="presParOf" srcId="{6DFABC9D-811D-4F5E-821D-F8D42D844B4B}" destId="{4ACF43D1-519E-42A2-970C-705800D064AC}" srcOrd="1" destOrd="0" presId="urn:microsoft.com/office/officeart/2008/layout/LinedList"/>
    <dgm:cxn modelId="{B3A67F44-62BD-423B-9D4F-481485410017}" type="presParOf" srcId="{4ACF43D1-519E-42A2-970C-705800D064AC}" destId="{12651448-136D-4C38-B6E1-3ACC56CBDA12}" srcOrd="0" destOrd="0" presId="urn:microsoft.com/office/officeart/2008/layout/LinedList"/>
    <dgm:cxn modelId="{5C749BD9-7E28-4144-A53B-0B13CA339951}" type="presParOf" srcId="{4ACF43D1-519E-42A2-970C-705800D064AC}" destId="{70311F4C-C9E5-4D7E-BD47-E0D5BBF315F8}" srcOrd="1" destOrd="0" presId="urn:microsoft.com/office/officeart/2008/layout/LinedList"/>
    <dgm:cxn modelId="{2368EB5C-8735-4837-BCE5-06721CCC9E89}" type="presParOf" srcId="{70311F4C-C9E5-4D7E-BD47-E0D5BBF315F8}" destId="{A72E9229-2809-4A8C-B97C-D6E26FB7862F}" srcOrd="0" destOrd="0" presId="urn:microsoft.com/office/officeart/2008/layout/LinedList"/>
    <dgm:cxn modelId="{162AA129-3F32-4513-B339-8F7204172CB1}" type="presParOf" srcId="{70311F4C-C9E5-4D7E-BD47-E0D5BBF315F8}" destId="{25EDD8E2-2EE9-4E0C-8CD5-9BD474313EBE}" srcOrd="1" destOrd="0" presId="urn:microsoft.com/office/officeart/2008/layout/LinedList"/>
    <dgm:cxn modelId="{C2B0721F-3DBE-4208-BFBD-0A4A4A98E988}" type="presParOf" srcId="{70311F4C-C9E5-4D7E-BD47-E0D5BBF315F8}" destId="{20353B40-6011-448C-AFCC-5A6D9C453456}" srcOrd="2" destOrd="0" presId="urn:microsoft.com/office/officeart/2008/layout/LinedList"/>
    <dgm:cxn modelId="{880EA24B-29AD-43D2-96E6-F33C949F5271}" type="presParOf" srcId="{4ACF43D1-519E-42A2-970C-705800D064AC}" destId="{192E5F24-DD26-4D29-9FC6-EC32AAF3D722}" srcOrd="2" destOrd="0" presId="urn:microsoft.com/office/officeart/2008/layout/LinedList"/>
    <dgm:cxn modelId="{E7C9F792-83A2-4098-B976-F6355262ADB1}" type="presParOf" srcId="{4ACF43D1-519E-42A2-970C-705800D064AC}" destId="{A1F9ECD8-BCAA-4052-977F-5BD208843E40}" srcOrd="3" destOrd="0" presId="urn:microsoft.com/office/officeart/2008/layout/LinedList"/>
    <dgm:cxn modelId="{C4449803-CB43-43A1-9346-C763FC18F290}" type="presParOf" srcId="{4ACF43D1-519E-42A2-970C-705800D064AC}" destId="{1A4642B7-0AC9-4A8E-BE2D-2A37886EE451}" srcOrd="4" destOrd="0" presId="urn:microsoft.com/office/officeart/2008/layout/LinedList"/>
    <dgm:cxn modelId="{29AB10A0-DE52-4F03-8FDD-13BA04A07AC1}" type="presParOf" srcId="{1A4642B7-0AC9-4A8E-BE2D-2A37886EE451}" destId="{8B3F856F-3351-4925-9B27-B795EF96C363}" srcOrd="0" destOrd="0" presId="urn:microsoft.com/office/officeart/2008/layout/LinedList"/>
    <dgm:cxn modelId="{BD4A0B62-6E2A-4B09-9637-FECE939C8F84}" type="presParOf" srcId="{1A4642B7-0AC9-4A8E-BE2D-2A37886EE451}" destId="{4B3238CB-1091-440F-9477-7671CA736C95}" srcOrd="1" destOrd="0" presId="urn:microsoft.com/office/officeart/2008/layout/LinedList"/>
    <dgm:cxn modelId="{27E868AE-2848-4E21-803A-DFDEB7EC46D0}" type="presParOf" srcId="{1A4642B7-0AC9-4A8E-BE2D-2A37886EE451}" destId="{10A799A7-CF9A-43A2-A097-CCA25CE55135}" srcOrd="2" destOrd="0" presId="urn:microsoft.com/office/officeart/2008/layout/LinedList"/>
    <dgm:cxn modelId="{F987C77A-C73E-4F6A-9190-DCCCAA026AEF}" type="presParOf" srcId="{4ACF43D1-519E-42A2-970C-705800D064AC}" destId="{A939D5D9-EC7B-46FD-8260-8940D1332843}" srcOrd="5" destOrd="0" presId="urn:microsoft.com/office/officeart/2008/layout/LinedList"/>
    <dgm:cxn modelId="{CEF9A248-E6BA-4B9E-BEA8-F1C37175516E}" type="presParOf" srcId="{4ACF43D1-519E-42A2-970C-705800D064AC}" destId="{21CFB993-FEE8-4BE2-911E-106B856D1850}" srcOrd="6" destOrd="0" presId="urn:microsoft.com/office/officeart/2008/layout/LinedList"/>
    <dgm:cxn modelId="{CFA7F5C8-61BF-4E26-A6B1-820D52500E6F}" type="presParOf" srcId="{4ACF43D1-519E-42A2-970C-705800D064AC}" destId="{05CEC848-FCB3-4D1E-A1DF-6E71D9DEB0B0}" srcOrd="7" destOrd="0" presId="urn:microsoft.com/office/officeart/2008/layout/LinedList"/>
    <dgm:cxn modelId="{5EA43E83-54F1-45A9-BE24-E5312D56FBE2}" type="presParOf" srcId="{05CEC848-FCB3-4D1E-A1DF-6E71D9DEB0B0}" destId="{A6006655-95FD-42AC-8A56-9A58896A17B6}" srcOrd="0" destOrd="0" presId="urn:microsoft.com/office/officeart/2008/layout/LinedList"/>
    <dgm:cxn modelId="{730555B7-67F1-40D2-9B65-B851CE43AB6F}" type="presParOf" srcId="{05CEC848-FCB3-4D1E-A1DF-6E71D9DEB0B0}" destId="{5D888794-C19A-4E5D-A421-78CF7DFB91B0}" srcOrd="1" destOrd="0" presId="urn:microsoft.com/office/officeart/2008/layout/LinedList"/>
    <dgm:cxn modelId="{FB32E85F-D7A9-40D0-A80A-ADF202373C5D}" type="presParOf" srcId="{05CEC848-FCB3-4D1E-A1DF-6E71D9DEB0B0}" destId="{383B49BF-21E0-4E36-B703-E1C239BD4D36}" srcOrd="2" destOrd="0" presId="urn:microsoft.com/office/officeart/2008/layout/LinedList"/>
    <dgm:cxn modelId="{6C61D701-9325-4B43-85C7-DCAFEB10B9DA}" type="presParOf" srcId="{4ACF43D1-519E-42A2-970C-705800D064AC}" destId="{1BF66F55-8A57-4663-89AC-A83A2EE928BB}" srcOrd="8" destOrd="0" presId="urn:microsoft.com/office/officeart/2008/layout/LinedList"/>
    <dgm:cxn modelId="{3DC0890E-52E7-4BD5-8811-0DA28AE38A6C}" type="presParOf" srcId="{4ACF43D1-519E-42A2-970C-705800D064AC}" destId="{022E10F6-98F4-46EE-953B-E3AFA294DA88}" srcOrd="9" destOrd="0" presId="urn:microsoft.com/office/officeart/2008/layout/LinedList"/>
    <dgm:cxn modelId="{D636132D-CE7D-4FA5-AEAF-59F782364C81}" type="presParOf" srcId="{4ACF43D1-519E-42A2-970C-705800D064AC}" destId="{99E0DDBB-3F40-4680-A5ED-96DEE28EDF46}" srcOrd="10" destOrd="0" presId="urn:microsoft.com/office/officeart/2008/layout/LinedList"/>
    <dgm:cxn modelId="{4ED1E7DB-C26F-4B26-BA18-4793F6D697FB}" type="presParOf" srcId="{99E0DDBB-3F40-4680-A5ED-96DEE28EDF46}" destId="{A4A49CE4-3E2E-41BD-B453-079E186120AF}" srcOrd="0" destOrd="0" presId="urn:microsoft.com/office/officeart/2008/layout/LinedList"/>
    <dgm:cxn modelId="{6D224469-2648-40AD-B608-4E247A18FA8B}" type="presParOf" srcId="{99E0DDBB-3F40-4680-A5ED-96DEE28EDF46}" destId="{C76CC607-D554-4D7B-93B0-CA8E8ABB4FE6}" srcOrd="1" destOrd="0" presId="urn:microsoft.com/office/officeart/2008/layout/LinedList"/>
    <dgm:cxn modelId="{55AF0A9B-A4C6-4331-839E-23E5FA717B99}" type="presParOf" srcId="{99E0DDBB-3F40-4680-A5ED-96DEE28EDF46}" destId="{E972B966-DDC0-4890-967F-0290054FD131}" srcOrd="2" destOrd="0" presId="urn:microsoft.com/office/officeart/2008/layout/LinedList"/>
    <dgm:cxn modelId="{1BBCF1A2-9100-4B10-B507-F5977DE4847E}" type="presParOf" srcId="{4ACF43D1-519E-42A2-970C-705800D064AC}" destId="{010EF0AE-5366-4C22-A795-A3C4652C9DBA}" srcOrd="11" destOrd="0" presId="urn:microsoft.com/office/officeart/2008/layout/LinedList"/>
    <dgm:cxn modelId="{4E09AFC1-F91F-4A59-94E2-D6FD585D7A03}" type="presParOf" srcId="{4ACF43D1-519E-42A2-970C-705800D064AC}" destId="{C382FA78-E2F9-42B4-8787-4ADBB216A532}" srcOrd="12" destOrd="0" presId="urn:microsoft.com/office/officeart/2008/layout/LinedList"/>
    <dgm:cxn modelId="{B47514B7-6F28-4B22-8634-6B9046B3CC2E}" type="presParOf" srcId="{4ACF43D1-519E-42A2-970C-705800D064AC}" destId="{7BA64132-4267-4D3A-81D6-9CD6FB86070A}" srcOrd="13" destOrd="0" presId="urn:microsoft.com/office/officeart/2008/layout/LinedList"/>
    <dgm:cxn modelId="{E5D43F42-215C-4FD2-9B55-B717A4B84E34}" type="presParOf" srcId="{7BA64132-4267-4D3A-81D6-9CD6FB86070A}" destId="{03046A6D-65DC-43E3-B4C2-5420BD7B338A}" srcOrd="0" destOrd="0" presId="urn:microsoft.com/office/officeart/2008/layout/LinedList"/>
    <dgm:cxn modelId="{D4AD5E18-BCFA-4F80-9A48-2BB5748ECC85}" type="presParOf" srcId="{7BA64132-4267-4D3A-81D6-9CD6FB86070A}" destId="{A76916DD-E413-4DD3-A343-6F4C1E48483E}" srcOrd="1" destOrd="0" presId="urn:microsoft.com/office/officeart/2008/layout/LinedList"/>
    <dgm:cxn modelId="{8EA166FE-F7B5-4C04-839D-D9FD67EBA24E}" type="presParOf" srcId="{7BA64132-4267-4D3A-81D6-9CD6FB86070A}" destId="{2C234FBD-82B8-44FC-AC2A-64019E58DA69}" srcOrd="2" destOrd="0" presId="urn:microsoft.com/office/officeart/2008/layout/LinedList"/>
    <dgm:cxn modelId="{3397393C-05B1-4547-B2BE-1BE84922DE4B}" type="presParOf" srcId="{4ACF43D1-519E-42A2-970C-705800D064AC}" destId="{2A6E81B7-0383-4993-AA7D-B003A9A8B068}" srcOrd="14" destOrd="0" presId="urn:microsoft.com/office/officeart/2008/layout/LinedList"/>
    <dgm:cxn modelId="{8A362D20-4FB5-4D14-B346-42DEA8E85F8A}"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A5D36D5-D8D3-48FC-AFC1-BAC329C1B093}">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6CC6AF02-5EC7-4A66-A4E1-82F76F990390}">
      <dgm:prSet phldrT="[Text]" custT="1"/>
      <dgm:spPr/>
      <dgm:t>
        <a:bodyPr/>
        <a:lstStyle/>
        <a:p>
          <a:r>
            <a:rPr lang="en-US" sz="1300" b="0">
              <a:solidFill>
                <a:srgbClr val="0070C0"/>
              </a:solidFill>
              <a:effectLst/>
            </a:rPr>
            <a:t>Bài toán minh họa</a:t>
          </a:r>
          <a:endParaRPr lang="en-US" sz="1300" b="0" dirty="0">
            <a:solidFill>
              <a:srgbClr val="0070C0"/>
            </a:solidFill>
            <a:effectLst/>
          </a:endParaRPr>
        </a:p>
      </dgm:t>
    </dgm:pt>
    <dgm:pt modelId="{773FBB2B-4B19-454C-85CE-C29783A6AA1B}" type="parTrans" cxnId="{CC955773-4233-4728-B5A8-F8E0B4E07DC7}">
      <dgm:prSet/>
      <dgm:spPr/>
      <dgm:t>
        <a:bodyPr/>
        <a:lstStyle/>
        <a:p>
          <a:endParaRPr lang="en-US"/>
        </a:p>
      </dgm:t>
    </dgm:pt>
    <dgm:pt modelId="{D63A1439-A3C1-4210-A45F-5A2A3EBC18AE}" type="sibTrans" cxnId="{CC955773-4233-4728-B5A8-F8E0B4E07DC7}">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134ECD80-19AC-48DB-BF43-572A68F4D4F0}">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5F67857A-218E-4B5D-A3C4-3F724E8F1D37}" type="parTrans" cxnId="{953EDE89-895A-4A67-81E5-1A01F688E4F1}">
      <dgm:prSet/>
      <dgm:spPr/>
      <dgm:t>
        <a:bodyPr/>
        <a:lstStyle/>
        <a:p>
          <a:endParaRPr lang="en-US"/>
        </a:p>
      </dgm:t>
    </dgm:pt>
    <dgm:pt modelId="{008BB94E-87B4-4B5A-B4EB-23BED3AEADB9}" type="sibTrans" cxnId="{953EDE89-895A-4A67-81E5-1A01F688E4F1}">
      <dgm:prSet/>
      <dgm:spPr/>
      <dgm:t>
        <a:bodyPr/>
        <a:lstStyle/>
        <a:p>
          <a:endParaRPr lang="en-US"/>
        </a:p>
      </dgm:t>
    </dgm:pt>
    <dgm:pt modelId="{62C61A95-3A1C-414B-AFE2-3372F93D3ADB}">
      <dgm:prSet phldrT="[Text]" custT="1"/>
      <dgm:spPr/>
      <dgm:t>
        <a:bodyPr/>
        <a:lstStyle/>
        <a:p>
          <a:r>
            <a:rPr lang="en-US" sz="1300" b="1">
              <a:solidFill>
                <a:srgbClr val="C00000"/>
              </a:solidFill>
              <a:effectLst/>
            </a:rPr>
            <a:t>Thuật toán kiểm tra với mọi</a:t>
          </a:r>
          <a:endParaRPr lang="en-US" sz="1300" b="1">
            <a:solidFill>
              <a:srgbClr val="C00000"/>
            </a:solidFill>
          </a:endParaRPr>
        </a:p>
      </dgm:t>
    </dgm:pt>
    <dgm:pt modelId="{88DFC701-3EF5-4691-96E8-F36A3C18B17F}" type="parTrans" cxnId="{D043CA55-CE02-4684-8E27-3E0FBBD407DE}">
      <dgm:prSet/>
      <dgm:spPr/>
      <dgm:t>
        <a:bodyPr/>
        <a:lstStyle/>
        <a:p>
          <a:endParaRPr lang="en-US"/>
        </a:p>
      </dgm:t>
    </dgm:pt>
    <dgm:pt modelId="{D46427C8-DD2E-4ABA-B8CC-003253D12818}" type="sibTrans" cxnId="{D043CA55-CE02-4684-8E27-3E0FBBD407DE}">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B08D9282-07FA-4A3B-A756-7048ED67312D}" type="pres">
      <dgm:prSet presAssocID="{7A5D36D5-D8D3-48FC-AFC1-BAC329C1B093}" presName="vertSpace2a"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1"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0" presStyleCnt="5"/>
      <dgm:spPr/>
    </dgm:pt>
    <dgm:pt modelId="{E5EE0218-FBE5-4484-BBAD-6968F867CA27}" type="pres">
      <dgm:prSet presAssocID="{7A5D36D5-D8D3-48FC-AFC1-BAC329C1B093}" presName="vertSpace2b" presStyleCnt="0"/>
      <dgm:spPr/>
    </dgm:pt>
    <dgm:pt modelId="{DAEB7A6A-CC6B-40A7-B39A-BA7B1484FFD9}" type="pres">
      <dgm:prSet presAssocID="{134ECD80-19AC-48DB-BF43-572A68F4D4F0}" presName="horz2" presStyleCnt="0"/>
      <dgm:spPr/>
    </dgm:pt>
    <dgm:pt modelId="{BF619564-6564-446B-873D-644839D6510B}" type="pres">
      <dgm:prSet presAssocID="{134ECD80-19AC-48DB-BF43-572A68F4D4F0}" presName="horzSpace2" presStyleCnt="0"/>
      <dgm:spPr/>
    </dgm:pt>
    <dgm:pt modelId="{B1626CFE-006E-45C0-99E8-5F4F6728E255}" type="pres">
      <dgm:prSet presAssocID="{134ECD80-19AC-48DB-BF43-572A68F4D4F0}" presName="tx2" presStyleLbl="revTx" presStyleIdx="2" presStyleCnt="6"/>
      <dgm:spPr/>
    </dgm:pt>
    <dgm:pt modelId="{46F79200-28AC-4D0A-9C0B-4A3EEADE99E6}" type="pres">
      <dgm:prSet presAssocID="{134ECD80-19AC-48DB-BF43-572A68F4D4F0}" presName="vert2" presStyleCnt="0"/>
      <dgm:spPr/>
    </dgm:pt>
    <dgm:pt modelId="{E2D6A054-78C9-4AE0-8A6A-8C7A4989AA68}" type="pres">
      <dgm:prSet presAssocID="{134ECD80-19AC-48DB-BF43-572A68F4D4F0}" presName="thinLine2b" presStyleLbl="callout" presStyleIdx="1" presStyleCnt="5"/>
      <dgm:spPr/>
    </dgm:pt>
    <dgm:pt modelId="{7DCC26A5-2369-473F-9DEC-B454B462CBA9}" type="pres">
      <dgm:prSet presAssocID="{134ECD80-19AC-48DB-BF43-572A68F4D4F0}" presName="vertSpace2b" presStyleCnt="0"/>
      <dgm:spPr/>
    </dgm:pt>
    <dgm:pt modelId="{62108768-9E10-4F56-8EAC-A38DFEC7C453}" type="pres">
      <dgm:prSet presAssocID="{62C61A95-3A1C-414B-AFE2-3372F93D3ADB}" presName="horz2" presStyleCnt="0"/>
      <dgm:spPr/>
    </dgm:pt>
    <dgm:pt modelId="{BB57BC14-FF57-41E5-B0BE-DF166EFE9E80}" type="pres">
      <dgm:prSet presAssocID="{62C61A95-3A1C-414B-AFE2-3372F93D3ADB}" presName="horzSpace2" presStyleCnt="0"/>
      <dgm:spPr/>
    </dgm:pt>
    <dgm:pt modelId="{74EC6371-BF86-4C40-BA98-B3E8C289D4C4}" type="pres">
      <dgm:prSet presAssocID="{62C61A95-3A1C-414B-AFE2-3372F93D3ADB}" presName="tx2" presStyleLbl="revTx" presStyleIdx="3" presStyleCnt="6"/>
      <dgm:spPr/>
    </dgm:pt>
    <dgm:pt modelId="{2F90629E-0515-4C1D-931D-2E1C9C860D22}" type="pres">
      <dgm:prSet presAssocID="{62C61A95-3A1C-414B-AFE2-3372F93D3ADB}" presName="vert2" presStyleCnt="0"/>
      <dgm:spPr/>
    </dgm:pt>
    <dgm:pt modelId="{DA42566A-2985-4753-A752-EBC766FEA492}" type="pres">
      <dgm:prSet presAssocID="{62C61A95-3A1C-414B-AFE2-3372F93D3ADB}" presName="thinLine2b" presStyleLbl="callout" presStyleIdx="2" presStyleCnt="5"/>
      <dgm:spPr/>
    </dgm:pt>
    <dgm:pt modelId="{11EFE54C-5088-41E3-BF4B-F32B2A7AB158}" type="pres">
      <dgm:prSet presAssocID="{62C61A95-3A1C-414B-AFE2-3372F93D3AD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4"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3" presStyleCnt="5"/>
      <dgm:spPr/>
    </dgm:pt>
    <dgm:pt modelId="{AC1A6739-7919-4BEC-A031-9F1D7B019B50}" type="pres">
      <dgm:prSet presAssocID="{6CC6AF02-5EC7-4A66-A4E1-82F76F990390}"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B3FCA820-4A7B-4DEF-8DD3-B4C5C15C3215}" type="presOf" srcId="{FDBCFCB2-B927-49A1-B311-3B0BD5C76146}" destId="{61A7917F-8AF6-4CFB-9ED1-055E98C7172C}" srcOrd="0" destOrd="0" presId="urn:microsoft.com/office/officeart/2008/layout/LinedList"/>
    <dgm:cxn modelId="{C0254C61-8F67-43E9-AD13-6F7C23D251CE}" type="presOf" srcId="{134ECD80-19AC-48DB-BF43-572A68F4D4F0}" destId="{B1626CFE-006E-45C0-99E8-5F4F6728E255}" srcOrd="0" destOrd="0" presId="urn:microsoft.com/office/officeart/2008/layout/LinedList"/>
    <dgm:cxn modelId="{CC955773-4233-4728-B5A8-F8E0B4E07DC7}" srcId="{EA7F9208-24D8-4563-A2ED-FBFBC5F86B00}" destId="{6CC6AF02-5EC7-4A66-A4E1-82F76F990390}" srcOrd="3" destOrd="0" parTransId="{773FBB2B-4B19-454C-85CE-C29783A6AA1B}" sibTransId="{D63A1439-A3C1-4210-A45F-5A2A3EBC18AE}"/>
    <dgm:cxn modelId="{D043CA55-CE02-4684-8E27-3E0FBBD407DE}" srcId="{EA7F9208-24D8-4563-A2ED-FBFBC5F86B00}" destId="{62C61A95-3A1C-414B-AFE2-3372F93D3ADB}" srcOrd="2" destOrd="0" parTransId="{88DFC701-3EF5-4691-96E8-F36A3C18B17F}" sibTransId="{D46427C8-DD2E-4ABA-B8CC-003253D12818}"/>
    <dgm:cxn modelId="{87991C79-E9BD-4E42-833E-AA65D07D00E8}" type="presOf" srcId="{7A5D36D5-D8D3-48FC-AFC1-BAC329C1B093}" destId="{6340190E-7E93-47B2-A934-C23DF765BC1B}"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953EDE89-895A-4A67-81E5-1A01F688E4F1}" srcId="{EA7F9208-24D8-4563-A2ED-FBFBC5F86B00}" destId="{134ECD80-19AC-48DB-BF43-572A68F4D4F0}" srcOrd="1" destOrd="0" parTransId="{5F67857A-218E-4B5D-A3C4-3F724E8F1D37}" sibTransId="{008BB94E-87B4-4B5A-B4EB-23BED3AEADB9}"/>
    <dgm:cxn modelId="{0E42F08E-BA5A-4E32-AB9E-A2E1628AE49B}" type="presOf" srcId="{EA7F9208-24D8-4563-A2ED-FBFBC5F86B00}" destId="{53AAE56C-73FE-45F9-B35E-39C2CC304544}" srcOrd="0" destOrd="0" presId="urn:microsoft.com/office/officeart/2008/layout/LinedList"/>
    <dgm:cxn modelId="{A5E163B5-A3E2-474A-8FD0-1C9740F23888}" type="presOf" srcId="{6CC6AF02-5EC7-4A66-A4E1-82F76F990390}" destId="{7F94718A-B9FD-484D-AFCC-EBAF369FCA8D}" srcOrd="0" destOrd="0" presId="urn:microsoft.com/office/officeart/2008/layout/LinedList"/>
    <dgm:cxn modelId="{EF3DFFCB-2D80-4216-97B8-80001373E9B6}" srcId="{EA7F9208-24D8-4563-A2ED-FBFBC5F86B00}" destId="{7A5D36D5-D8D3-48FC-AFC1-BAC329C1B093}" srcOrd="0" destOrd="0" parTransId="{1AA984F9-81C5-4634-9B42-4D0EB6E22BDE}" sibTransId="{39B1BA85-4C13-4506-A4DC-43656D118E20}"/>
    <dgm:cxn modelId="{1DD0ACE9-7968-4CBA-A922-6A40DECE3246}" type="presOf" srcId="{170E935B-632B-4424-9BFB-F1C5A9D014B6}" destId="{C66396E0-32BA-46BE-B28A-A2673D61FB1A}" srcOrd="0" destOrd="0" presId="urn:microsoft.com/office/officeart/2008/layout/LinedList"/>
    <dgm:cxn modelId="{CC5574F9-0955-45D3-8DE3-F201C8071EDD}" type="presOf" srcId="{62C61A95-3A1C-414B-AFE2-3372F93D3ADB}" destId="{74EC6371-BF86-4C40-BA98-B3E8C289D4C4}" srcOrd="0" destOrd="0" presId="urn:microsoft.com/office/officeart/2008/layout/LinedList"/>
    <dgm:cxn modelId="{2178BB1F-89C6-492C-A487-CD865DC99321}" type="presParOf" srcId="{C66396E0-32BA-46BE-B28A-A2673D61FB1A}" destId="{2C4D144F-C0A0-4BA0-BB79-D8AAD2113945}" srcOrd="0" destOrd="0" presId="urn:microsoft.com/office/officeart/2008/layout/LinedList"/>
    <dgm:cxn modelId="{1081F0E9-C43B-474D-8B10-167AB5CF7924}" type="presParOf" srcId="{C66396E0-32BA-46BE-B28A-A2673D61FB1A}" destId="{6DFABC9D-811D-4F5E-821D-F8D42D844B4B}" srcOrd="1" destOrd="0" presId="urn:microsoft.com/office/officeart/2008/layout/LinedList"/>
    <dgm:cxn modelId="{80099504-FD17-4E54-81A8-9B0B5650EEBC}" type="presParOf" srcId="{6DFABC9D-811D-4F5E-821D-F8D42D844B4B}" destId="{53AAE56C-73FE-45F9-B35E-39C2CC304544}" srcOrd="0" destOrd="0" presId="urn:microsoft.com/office/officeart/2008/layout/LinedList"/>
    <dgm:cxn modelId="{E7681A57-27FC-4654-9FB6-01EF8A72F85B}" type="presParOf" srcId="{6DFABC9D-811D-4F5E-821D-F8D42D844B4B}" destId="{4ACF43D1-519E-42A2-970C-705800D064AC}" srcOrd="1" destOrd="0" presId="urn:microsoft.com/office/officeart/2008/layout/LinedList"/>
    <dgm:cxn modelId="{2FDABE3B-7B90-484B-A344-0D6B9471014A}" type="presParOf" srcId="{4ACF43D1-519E-42A2-970C-705800D064AC}" destId="{B08D9282-07FA-4A3B-A756-7048ED67312D}" srcOrd="0" destOrd="0" presId="urn:microsoft.com/office/officeart/2008/layout/LinedList"/>
    <dgm:cxn modelId="{38A3D108-E575-486D-9AAC-10FC64A504FD}" type="presParOf" srcId="{4ACF43D1-519E-42A2-970C-705800D064AC}" destId="{1C1E5213-51BF-4DFA-AB6D-CED7DF7A6D68}" srcOrd="1" destOrd="0" presId="urn:microsoft.com/office/officeart/2008/layout/LinedList"/>
    <dgm:cxn modelId="{74C7DB9D-58E6-4338-B1AA-62BC9CD9C3ED}" type="presParOf" srcId="{1C1E5213-51BF-4DFA-AB6D-CED7DF7A6D68}" destId="{A70F47D1-43D9-48B7-BFA3-2E35DD43062C}" srcOrd="0" destOrd="0" presId="urn:microsoft.com/office/officeart/2008/layout/LinedList"/>
    <dgm:cxn modelId="{F63190E3-2530-4051-9A8E-B1C8DB6FF5BB}" type="presParOf" srcId="{1C1E5213-51BF-4DFA-AB6D-CED7DF7A6D68}" destId="{6340190E-7E93-47B2-A934-C23DF765BC1B}" srcOrd="1" destOrd="0" presId="urn:microsoft.com/office/officeart/2008/layout/LinedList"/>
    <dgm:cxn modelId="{A812A9D5-8726-4371-A562-D611EAB476FA}" type="presParOf" srcId="{1C1E5213-51BF-4DFA-AB6D-CED7DF7A6D68}" destId="{7FC87270-69EC-4D34-878B-7BA593086876}" srcOrd="2" destOrd="0" presId="urn:microsoft.com/office/officeart/2008/layout/LinedList"/>
    <dgm:cxn modelId="{D6865867-B36F-4E8C-80FE-C4B34064D106}" type="presParOf" srcId="{4ACF43D1-519E-42A2-970C-705800D064AC}" destId="{4ED359BF-CCC0-4FAC-B78A-BE8FFA9CD8B4}" srcOrd="2" destOrd="0" presId="urn:microsoft.com/office/officeart/2008/layout/LinedList"/>
    <dgm:cxn modelId="{A1ED351E-F529-4ABB-BB28-623AE31492AC}" type="presParOf" srcId="{4ACF43D1-519E-42A2-970C-705800D064AC}" destId="{E5EE0218-FBE5-4484-BBAD-6968F867CA27}" srcOrd="3" destOrd="0" presId="urn:microsoft.com/office/officeart/2008/layout/LinedList"/>
    <dgm:cxn modelId="{EC956F13-466D-4019-AA5B-981638FCEC41}" type="presParOf" srcId="{4ACF43D1-519E-42A2-970C-705800D064AC}" destId="{DAEB7A6A-CC6B-40A7-B39A-BA7B1484FFD9}" srcOrd="4" destOrd="0" presId="urn:microsoft.com/office/officeart/2008/layout/LinedList"/>
    <dgm:cxn modelId="{06343B42-6DF0-4B86-87FA-77097EF9803D}" type="presParOf" srcId="{DAEB7A6A-CC6B-40A7-B39A-BA7B1484FFD9}" destId="{BF619564-6564-446B-873D-644839D6510B}" srcOrd="0" destOrd="0" presId="urn:microsoft.com/office/officeart/2008/layout/LinedList"/>
    <dgm:cxn modelId="{3EDF7293-57CB-4E71-A737-B83E5002BB10}" type="presParOf" srcId="{DAEB7A6A-CC6B-40A7-B39A-BA7B1484FFD9}" destId="{B1626CFE-006E-45C0-99E8-5F4F6728E255}" srcOrd="1" destOrd="0" presId="urn:microsoft.com/office/officeart/2008/layout/LinedList"/>
    <dgm:cxn modelId="{4CD38C22-2F16-4471-ABDD-2A6D3C2503B7}" type="presParOf" srcId="{DAEB7A6A-CC6B-40A7-B39A-BA7B1484FFD9}" destId="{46F79200-28AC-4D0A-9C0B-4A3EEADE99E6}" srcOrd="2" destOrd="0" presId="urn:microsoft.com/office/officeart/2008/layout/LinedList"/>
    <dgm:cxn modelId="{7FD0018D-E9C3-47C0-9FE8-5EFD5A149037}" type="presParOf" srcId="{4ACF43D1-519E-42A2-970C-705800D064AC}" destId="{E2D6A054-78C9-4AE0-8A6A-8C7A4989AA68}" srcOrd="5" destOrd="0" presId="urn:microsoft.com/office/officeart/2008/layout/LinedList"/>
    <dgm:cxn modelId="{ADA23996-5933-4992-A186-68045E2E1A4B}" type="presParOf" srcId="{4ACF43D1-519E-42A2-970C-705800D064AC}" destId="{7DCC26A5-2369-473F-9DEC-B454B462CBA9}" srcOrd="6" destOrd="0" presId="urn:microsoft.com/office/officeart/2008/layout/LinedList"/>
    <dgm:cxn modelId="{AC4596B2-4F09-48A8-BE7B-166BA1CAE8DD}" type="presParOf" srcId="{4ACF43D1-519E-42A2-970C-705800D064AC}" destId="{62108768-9E10-4F56-8EAC-A38DFEC7C453}" srcOrd="7" destOrd="0" presId="urn:microsoft.com/office/officeart/2008/layout/LinedList"/>
    <dgm:cxn modelId="{67CB515B-FBF8-47EF-9133-E2AF65A56D52}" type="presParOf" srcId="{62108768-9E10-4F56-8EAC-A38DFEC7C453}" destId="{BB57BC14-FF57-41E5-B0BE-DF166EFE9E80}" srcOrd="0" destOrd="0" presId="urn:microsoft.com/office/officeart/2008/layout/LinedList"/>
    <dgm:cxn modelId="{9E059317-FE40-4DD3-9B3F-FABE5D4383A6}" type="presParOf" srcId="{62108768-9E10-4F56-8EAC-A38DFEC7C453}" destId="{74EC6371-BF86-4C40-BA98-B3E8C289D4C4}" srcOrd="1" destOrd="0" presId="urn:microsoft.com/office/officeart/2008/layout/LinedList"/>
    <dgm:cxn modelId="{65D8D11E-988F-4391-9FD1-4851362FAAB2}" type="presParOf" srcId="{62108768-9E10-4F56-8EAC-A38DFEC7C453}" destId="{2F90629E-0515-4C1D-931D-2E1C9C860D22}" srcOrd="2" destOrd="0" presId="urn:microsoft.com/office/officeart/2008/layout/LinedList"/>
    <dgm:cxn modelId="{75406148-52D9-46CE-8DAC-E04C2C6381FB}" type="presParOf" srcId="{4ACF43D1-519E-42A2-970C-705800D064AC}" destId="{DA42566A-2985-4753-A752-EBC766FEA492}" srcOrd="8" destOrd="0" presId="urn:microsoft.com/office/officeart/2008/layout/LinedList"/>
    <dgm:cxn modelId="{F2B782F9-60A8-4599-8621-7DC91DA4F4B1}" type="presParOf" srcId="{4ACF43D1-519E-42A2-970C-705800D064AC}" destId="{11EFE54C-5088-41E3-BF4B-F32B2A7AB158}" srcOrd="9" destOrd="0" presId="urn:microsoft.com/office/officeart/2008/layout/LinedList"/>
    <dgm:cxn modelId="{51C007E7-C715-4F57-8285-EC2FEB650A40}" type="presParOf" srcId="{4ACF43D1-519E-42A2-970C-705800D064AC}" destId="{4ED0B575-B8C6-43E6-9D8D-7C3DCC93B94C}" srcOrd="10" destOrd="0" presId="urn:microsoft.com/office/officeart/2008/layout/LinedList"/>
    <dgm:cxn modelId="{F7E84F37-2CA5-4343-B787-1C392FD36B1F}" type="presParOf" srcId="{4ED0B575-B8C6-43E6-9D8D-7C3DCC93B94C}" destId="{C617C464-EE0F-4F8A-B4CD-03AA849F2395}" srcOrd="0" destOrd="0" presId="urn:microsoft.com/office/officeart/2008/layout/LinedList"/>
    <dgm:cxn modelId="{A20641F3-BBC1-4342-BE2C-1ED8366EA576}" type="presParOf" srcId="{4ED0B575-B8C6-43E6-9D8D-7C3DCC93B94C}" destId="{7F94718A-B9FD-484D-AFCC-EBAF369FCA8D}" srcOrd="1" destOrd="0" presId="urn:microsoft.com/office/officeart/2008/layout/LinedList"/>
    <dgm:cxn modelId="{210ED731-C46D-4181-881B-943F0A94FBEA}" type="presParOf" srcId="{4ED0B575-B8C6-43E6-9D8D-7C3DCC93B94C}" destId="{1A875611-6074-4BAE-A379-ABF38DB90930}" srcOrd="2" destOrd="0" presId="urn:microsoft.com/office/officeart/2008/layout/LinedList"/>
    <dgm:cxn modelId="{6E54C541-054C-41EA-85BE-5A2E0A5B76B8}" type="presParOf" srcId="{4ACF43D1-519E-42A2-970C-705800D064AC}" destId="{9BC082F1-F3A7-4CF3-9539-E98877F6F25F}" srcOrd="11" destOrd="0" presId="urn:microsoft.com/office/officeart/2008/layout/LinedList"/>
    <dgm:cxn modelId="{808385E9-5D97-40FF-8AF7-FFFAFBCBB3E5}" type="presParOf" srcId="{4ACF43D1-519E-42A2-970C-705800D064AC}" destId="{AC1A6739-7919-4BEC-A031-9F1D7B019B50}" srcOrd="12" destOrd="0" presId="urn:microsoft.com/office/officeart/2008/layout/LinedList"/>
    <dgm:cxn modelId="{CCA8814C-4D82-4591-A486-E63C8314F5B1}" type="presParOf" srcId="{4ACF43D1-519E-42A2-970C-705800D064AC}" destId="{ACE40052-C66B-4F3D-9DC1-D9D9E113CC02}" srcOrd="13" destOrd="0" presId="urn:microsoft.com/office/officeart/2008/layout/LinedList"/>
    <dgm:cxn modelId="{E772AA97-14DA-4C81-9D2E-B2665B57FEC3}" type="presParOf" srcId="{ACE40052-C66B-4F3D-9DC1-D9D9E113CC02}" destId="{DCFAAA74-FD39-44E7-8EB9-70C0573D492B}" srcOrd="0" destOrd="0" presId="urn:microsoft.com/office/officeart/2008/layout/LinedList"/>
    <dgm:cxn modelId="{8E5AAA7F-6F91-4D4D-9AD9-6361DEB49FAD}" type="presParOf" srcId="{ACE40052-C66B-4F3D-9DC1-D9D9E113CC02}" destId="{61A7917F-8AF6-4CFB-9ED1-055E98C7172C}" srcOrd="1" destOrd="0" presId="urn:microsoft.com/office/officeart/2008/layout/LinedList"/>
    <dgm:cxn modelId="{BD93A8CF-4C55-4F25-B877-36769BC1367E}" type="presParOf" srcId="{ACE40052-C66B-4F3D-9DC1-D9D9E113CC02}" destId="{218C3D28-08E9-44E6-B1ED-B6B97EFB7E88}" srcOrd="2" destOrd="0" presId="urn:microsoft.com/office/officeart/2008/layout/LinedList"/>
    <dgm:cxn modelId="{84F02D73-0ABF-4CA4-824A-CD01C921535E}" type="presParOf" srcId="{4ACF43D1-519E-42A2-970C-705800D064AC}" destId="{19A8D0A4-814F-44A3-9EF2-8DF5B640A1BA}" srcOrd="14" destOrd="0" presId="urn:microsoft.com/office/officeart/2008/layout/LinedList"/>
    <dgm:cxn modelId="{3A3146AC-52FF-4D16-BB62-99F3B35574B5}"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Thuật toán kiểm tra với mọi</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ABCE3905-FF39-424C-8ED8-E7DFFA8C71D6}" type="presOf" srcId="{170E935B-632B-4424-9BFB-F1C5A9D014B6}" destId="{C66396E0-32BA-46BE-B28A-A2673D61FB1A}"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F917633F-753D-4776-9A5A-30C2E26B8ACF}" type="presOf" srcId="{0C8E47B1-1635-41C5-9AB7-D709F441020D}" destId="{5D888794-C19A-4E5D-A421-78CF7DFB91B0}" srcOrd="0" destOrd="0" presId="urn:microsoft.com/office/officeart/2008/layout/LinedList"/>
    <dgm:cxn modelId="{91AEB571-056C-4584-A78F-CBFE93779595}" type="presOf" srcId="{EA7F9208-24D8-4563-A2ED-FBFBC5F86B00}" destId="{53AAE56C-73FE-45F9-B35E-39C2CC304544}" srcOrd="0" destOrd="0" presId="urn:microsoft.com/office/officeart/2008/layout/LinedList"/>
    <dgm:cxn modelId="{B96FDE9E-460E-4279-9E2B-78AD56F23215}" type="presOf" srcId="{AEBAFCC4-7D7C-4615-8A4C-390812FA28F4}" destId="{25EDD8E2-2EE9-4E0C-8CD5-9BD474313EB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500536DF-A9E7-432E-B023-B14A046CABF2}" type="presOf" srcId="{51AF750E-5C6E-4ED4-B5D1-548C36A0473E}" destId="{4B3238CB-1091-440F-9477-7671CA736C95}" srcOrd="0" destOrd="0" presId="urn:microsoft.com/office/officeart/2008/layout/LinedList"/>
    <dgm:cxn modelId="{4E0001E5-4D60-4AB3-A5C9-C84D877C50DC}" type="presOf" srcId="{73861B20-7C04-48AE-8AAE-9D8749986E91}" destId="{C76CC607-D554-4D7B-93B0-CA8E8ABB4FE6}"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7D90E3FA-CA22-4C9E-902A-703F8515BDC8}" type="presOf" srcId="{C01957AD-56B0-4EFC-A642-8748D8BCE71E}" destId="{A76916DD-E413-4DD3-A343-6F4C1E48483E}" srcOrd="0" destOrd="0" presId="urn:microsoft.com/office/officeart/2008/layout/LinedList"/>
    <dgm:cxn modelId="{76FBC4F1-6873-4CE0-860F-66F85FD9E6D8}" type="presParOf" srcId="{C66396E0-32BA-46BE-B28A-A2673D61FB1A}" destId="{2C4D144F-C0A0-4BA0-BB79-D8AAD2113945}" srcOrd="0" destOrd="0" presId="urn:microsoft.com/office/officeart/2008/layout/LinedList"/>
    <dgm:cxn modelId="{C118E793-C1D9-4525-AF7F-FF1D4A31F110}" type="presParOf" srcId="{C66396E0-32BA-46BE-B28A-A2673D61FB1A}" destId="{6DFABC9D-811D-4F5E-821D-F8D42D844B4B}" srcOrd="1" destOrd="0" presId="urn:microsoft.com/office/officeart/2008/layout/LinedList"/>
    <dgm:cxn modelId="{4A896931-D026-479C-845E-DDB598F4A3CE}" type="presParOf" srcId="{6DFABC9D-811D-4F5E-821D-F8D42D844B4B}" destId="{53AAE56C-73FE-45F9-B35E-39C2CC304544}" srcOrd="0" destOrd="0" presId="urn:microsoft.com/office/officeart/2008/layout/LinedList"/>
    <dgm:cxn modelId="{1155FD68-9001-4162-A8EA-8DCC70D01418}" type="presParOf" srcId="{6DFABC9D-811D-4F5E-821D-F8D42D844B4B}" destId="{4ACF43D1-519E-42A2-970C-705800D064AC}" srcOrd="1" destOrd="0" presId="urn:microsoft.com/office/officeart/2008/layout/LinedList"/>
    <dgm:cxn modelId="{A8196009-EA4C-4E7D-8F9E-6F294EBCB8FA}" type="presParOf" srcId="{4ACF43D1-519E-42A2-970C-705800D064AC}" destId="{12651448-136D-4C38-B6E1-3ACC56CBDA12}" srcOrd="0" destOrd="0" presId="urn:microsoft.com/office/officeart/2008/layout/LinedList"/>
    <dgm:cxn modelId="{69B24487-1209-412D-8FF1-09033D9E3E71}" type="presParOf" srcId="{4ACF43D1-519E-42A2-970C-705800D064AC}" destId="{70311F4C-C9E5-4D7E-BD47-E0D5BBF315F8}" srcOrd="1" destOrd="0" presId="urn:microsoft.com/office/officeart/2008/layout/LinedList"/>
    <dgm:cxn modelId="{AD77E1EB-087A-414D-BDCB-71540554E6AF}" type="presParOf" srcId="{70311F4C-C9E5-4D7E-BD47-E0D5BBF315F8}" destId="{A72E9229-2809-4A8C-B97C-D6E26FB7862F}" srcOrd="0" destOrd="0" presId="urn:microsoft.com/office/officeart/2008/layout/LinedList"/>
    <dgm:cxn modelId="{F61D25B6-9588-465D-B20E-C95E94271BEC}" type="presParOf" srcId="{70311F4C-C9E5-4D7E-BD47-E0D5BBF315F8}" destId="{25EDD8E2-2EE9-4E0C-8CD5-9BD474313EBE}" srcOrd="1" destOrd="0" presId="urn:microsoft.com/office/officeart/2008/layout/LinedList"/>
    <dgm:cxn modelId="{FF29C6C5-6B7C-4C11-9C5A-B96900B78A9D}" type="presParOf" srcId="{70311F4C-C9E5-4D7E-BD47-E0D5BBF315F8}" destId="{20353B40-6011-448C-AFCC-5A6D9C453456}" srcOrd="2" destOrd="0" presId="urn:microsoft.com/office/officeart/2008/layout/LinedList"/>
    <dgm:cxn modelId="{66BD5E27-6F16-4E6A-BB48-85657BB0DF19}" type="presParOf" srcId="{4ACF43D1-519E-42A2-970C-705800D064AC}" destId="{192E5F24-DD26-4D29-9FC6-EC32AAF3D722}" srcOrd="2" destOrd="0" presId="urn:microsoft.com/office/officeart/2008/layout/LinedList"/>
    <dgm:cxn modelId="{5797ED1F-D793-4AF8-9169-42D5D7F57E65}" type="presParOf" srcId="{4ACF43D1-519E-42A2-970C-705800D064AC}" destId="{A1F9ECD8-BCAA-4052-977F-5BD208843E40}" srcOrd="3" destOrd="0" presId="urn:microsoft.com/office/officeart/2008/layout/LinedList"/>
    <dgm:cxn modelId="{B003FEF0-8CCE-4D1F-B269-CD361E3CB8A4}" type="presParOf" srcId="{4ACF43D1-519E-42A2-970C-705800D064AC}" destId="{1A4642B7-0AC9-4A8E-BE2D-2A37886EE451}" srcOrd="4" destOrd="0" presId="urn:microsoft.com/office/officeart/2008/layout/LinedList"/>
    <dgm:cxn modelId="{5A16104C-8035-41EF-8AF1-5E286BF04E4F}" type="presParOf" srcId="{1A4642B7-0AC9-4A8E-BE2D-2A37886EE451}" destId="{8B3F856F-3351-4925-9B27-B795EF96C363}" srcOrd="0" destOrd="0" presId="urn:microsoft.com/office/officeart/2008/layout/LinedList"/>
    <dgm:cxn modelId="{E549C07D-C189-4A5A-9C9A-40CCB7E37AB3}" type="presParOf" srcId="{1A4642B7-0AC9-4A8E-BE2D-2A37886EE451}" destId="{4B3238CB-1091-440F-9477-7671CA736C95}" srcOrd="1" destOrd="0" presId="urn:microsoft.com/office/officeart/2008/layout/LinedList"/>
    <dgm:cxn modelId="{615E1EA9-A38A-4F22-963C-9199FBDE068A}" type="presParOf" srcId="{1A4642B7-0AC9-4A8E-BE2D-2A37886EE451}" destId="{10A799A7-CF9A-43A2-A097-CCA25CE55135}" srcOrd="2" destOrd="0" presId="urn:microsoft.com/office/officeart/2008/layout/LinedList"/>
    <dgm:cxn modelId="{79B33B92-5905-4E81-8D2C-F7DDCB699C1A}" type="presParOf" srcId="{4ACF43D1-519E-42A2-970C-705800D064AC}" destId="{A939D5D9-EC7B-46FD-8260-8940D1332843}" srcOrd="5" destOrd="0" presId="urn:microsoft.com/office/officeart/2008/layout/LinedList"/>
    <dgm:cxn modelId="{166DE337-4E6B-425A-A4B1-579D186A7BAA}" type="presParOf" srcId="{4ACF43D1-519E-42A2-970C-705800D064AC}" destId="{21CFB993-FEE8-4BE2-911E-106B856D1850}" srcOrd="6" destOrd="0" presId="urn:microsoft.com/office/officeart/2008/layout/LinedList"/>
    <dgm:cxn modelId="{C6F6609A-2CD0-471E-AED7-E521B5E25568}" type="presParOf" srcId="{4ACF43D1-519E-42A2-970C-705800D064AC}" destId="{05CEC848-FCB3-4D1E-A1DF-6E71D9DEB0B0}" srcOrd="7" destOrd="0" presId="urn:microsoft.com/office/officeart/2008/layout/LinedList"/>
    <dgm:cxn modelId="{6C1F6341-8445-4019-BC08-690E99EAA1C3}" type="presParOf" srcId="{05CEC848-FCB3-4D1E-A1DF-6E71D9DEB0B0}" destId="{A6006655-95FD-42AC-8A56-9A58896A17B6}" srcOrd="0" destOrd="0" presId="urn:microsoft.com/office/officeart/2008/layout/LinedList"/>
    <dgm:cxn modelId="{2FAD8690-80C5-4522-82AF-77D836B90CA1}" type="presParOf" srcId="{05CEC848-FCB3-4D1E-A1DF-6E71D9DEB0B0}" destId="{5D888794-C19A-4E5D-A421-78CF7DFB91B0}" srcOrd="1" destOrd="0" presId="urn:microsoft.com/office/officeart/2008/layout/LinedList"/>
    <dgm:cxn modelId="{3FE13DE1-589E-4EE8-9051-18469FB0C1B6}" type="presParOf" srcId="{05CEC848-FCB3-4D1E-A1DF-6E71D9DEB0B0}" destId="{383B49BF-21E0-4E36-B703-E1C239BD4D36}" srcOrd="2" destOrd="0" presId="urn:microsoft.com/office/officeart/2008/layout/LinedList"/>
    <dgm:cxn modelId="{B9606627-7011-4A63-AD4F-6522EAA5DA5E}" type="presParOf" srcId="{4ACF43D1-519E-42A2-970C-705800D064AC}" destId="{1BF66F55-8A57-4663-89AC-A83A2EE928BB}" srcOrd="8" destOrd="0" presId="urn:microsoft.com/office/officeart/2008/layout/LinedList"/>
    <dgm:cxn modelId="{358F044A-CF9A-4815-8D4C-EA6B9B00458B}" type="presParOf" srcId="{4ACF43D1-519E-42A2-970C-705800D064AC}" destId="{022E10F6-98F4-46EE-953B-E3AFA294DA88}" srcOrd="9" destOrd="0" presId="urn:microsoft.com/office/officeart/2008/layout/LinedList"/>
    <dgm:cxn modelId="{7F9773FF-5E1E-40F2-86F5-08B529DEB281}" type="presParOf" srcId="{4ACF43D1-519E-42A2-970C-705800D064AC}" destId="{99E0DDBB-3F40-4680-A5ED-96DEE28EDF46}" srcOrd="10" destOrd="0" presId="urn:microsoft.com/office/officeart/2008/layout/LinedList"/>
    <dgm:cxn modelId="{EE5FE61A-41E7-4A05-9136-A3CB4DBD5652}" type="presParOf" srcId="{99E0DDBB-3F40-4680-A5ED-96DEE28EDF46}" destId="{A4A49CE4-3E2E-41BD-B453-079E186120AF}" srcOrd="0" destOrd="0" presId="urn:microsoft.com/office/officeart/2008/layout/LinedList"/>
    <dgm:cxn modelId="{D06B2C77-F24D-4914-9C54-E249A0746A5B}" type="presParOf" srcId="{99E0DDBB-3F40-4680-A5ED-96DEE28EDF46}" destId="{C76CC607-D554-4D7B-93B0-CA8E8ABB4FE6}" srcOrd="1" destOrd="0" presId="urn:microsoft.com/office/officeart/2008/layout/LinedList"/>
    <dgm:cxn modelId="{F22A6B55-DF87-4695-A29B-6AECD0A54A99}" type="presParOf" srcId="{99E0DDBB-3F40-4680-A5ED-96DEE28EDF46}" destId="{E972B966-DDC0-4890-967F-0290054FD131}" srcOrd="2" destOrd="0" presId="urn:microsoft.com/office/officeart/2008/layout/LinedList"/>
    <dgm:cxn modelId="{990F450E-F900-4D5E-BEB9-ED8AA3015805}" type="presParOf" srcId="{4ACF43D1-519E-42A2-970C-705800D064AC}" destId="{010EF0AE-5366-4C22-A795-A3C4652C9DBA}" srcOrd="11" destOrd="0" presId="urn:microsoft.com/office/officeart/2008/layout/LinedList"/>
    <dgm:cxn modelId="{65134E89-937D-40A0-9B9A-B5E546578133}" type="presParOf" srcId="{4ACF43D1-519E-42A2-970C-705800D064AC}" destId="{C382FA78-E2F9-42B4-8787-4ADBB216A532}" srcOrd="12" destOrd="0" presId="urn:microsoft.com/office/officeart/2008/layout/LinedList"/>
    <dgm:cxn modelId="{54D9A5E7-C45A-42C0-92E5-B77E3CEDFB3B}" type="presParOf" srcId="{4ACF43D1-519E-42A2-970C-705800D064AC}" destId="{7BA64132-4267-4D3A-81D6-9CD6FB86070A}" srcOrd="13" destOrd="0" presId="urn:microsoft.com/office/officeart/2008/layout/LinedList"/>
    <dgm:cxn modelId="{ACE3300E-1567-40C8-8C1C-62F20B387F13}" type="presParOf" srcId="{7BA64132-4267-4D3A-81D6-9CD6FB86070A}" destId="{03046A6D-65DC-43E3-B4C2-5420BD7B338A}" srcOrd="0" destOrd="0" presId="urn:microsoft.com/office/officeart/2008/layout/LinedList"/>
    <dgm:cxn modelId="{CC3CF211-59C4-4351-BC33-F58C62583C6A}" type="presParOf" srcId="{7BA64132-4267-4D3A-81D6-9CD6FB86070A}" destId="{A76916DD-E413-4DD3-A343-6F4C1E48483E}" srcOrd="1" destOrd="0" presId="urn:microsoft.com/office/officeart/2008/layout/LinedList"/>
    <dgm:cxn modelId="{254A59B9-4D3E-4BE2-800C-D84BEAC193C8}" type="presParOf" srcId="{7BA64132-4267-4D3A-81D6-9CD6FB86070A}" destId="{2C234FBD-82B8-44FC-AC2A-64019E58DA69}" srcOrd="2" destOrd="0" presId="urn:microsoft.com/office/officeart/2008/layout/LinedList"/>
    <dgm:cxn modelId="{474EC50D-0DB0-4DCA-B2E5-38A1D54D4C8C}" type="presParOf" srcId="{4ACF43D1-519E-42A2-970C-705800D064AC}" destId="{2A6E81B7-0383-4993-AA7D-B003A9A8B068}" srcOrd="14" destOrd="0" presId="urn:microsoft.com/office/officeart/2008/layout/LinedList"/>
    <dgm:cxn modelId="{1E67E4B1-C3EF-487F-9450-96DD5CF842EA}"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Thuật toán kiểm tra với mọi</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03F5BA5B-13B0-4267-B3CB-1F24CC5CD768}" type="presOf" srcId="{51AF750E-5C6E-4ED4-B5D1-548C36A0473E}" destId="{4B3238CB-1091-440F-9477-7671CA736C95}" srcOrd="0" destOrd="0" presId="urn:microsoft.com/office/officeart/2008/layout/LinedList"/>
    <dgm:cxn modelId="{D65FCB4B-D521-49C7-A3C4-670CC6D4E379}" type="presOf" srcId="{AEBAFCC4-7D7C-4615-8A4C-390812FA28F4}" destId="{25EDD8E2-2EE9-4E0C-8CD5-9BD474313EBE}" srcOrd="0" destOrd="0" presId="urn:microsoft.com/office/officeart/2008/layout/LinedList"/>
    <dgm:cxn modelId="{0CEC4693-8A5A-47D5-946C-8349C5F15722}" type="presOf" srcId="{73861B20-7C04-48AE-8AAE-9D8749986E91}" destId="{C76CC607-D554-4D7B-93B0-CA8E8ABB4FE6}" srcOrd="0" destOrd="0" presId="urn:microsoft.com/office/officeart/2008/layout/LinedList"/>
    <dgm:cxn modelId="{E446C497-8F70-4D1B-B5E0-07C3F68970F2}" type="presOf" srcId="{170E935B-632B-4424-9BFB-F1C5A9D014B6}" destId="{C66396E0-32BA-46BE-B28A-A2673D61FB1A}" srcOrd="0" destOrd="0" presId="urn:microsoft.com/office/officeart/2008/layout/LinedList"/>
    <dgm:cxn modelId="{A55CE3A1-04BB-4F08-A1B1-CCA653482E24}" type="presOf" srcId="{0C8E47B1-1635-41C5-9AB7-D709F441020D}" destId="{5D888794-C19A-4E5D-A421-78CF7DFB91B0}" srcOrd="0" destOrd="0" presId="urn:microsoft.com/office/officeart/2008/layout/LinedList"/>
    <dgm:cxn modelId="{713BE6B2-7C3E-486E-9BD9-829BCAE3D215}"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FBFB3FFF-B9A2-4284-A59F-55E860CD7A78}" type="presOf" srcId="{C01957AD-56B0-4EFC-A642-8748D8BCE71E}" destId="{A76916DD-E413-4DD3-A343-6F4C1E48483E}" srcOrd="0" destOrd="0" presId="urn:microsoft.com/office/officeart/2008/layout/LinedList"/>
    <dgm:cxn modelId="{1EA5FCE7-051F-45E8-AE0B-1818E6872B67}" type="presParOf" srcId="{C66396E0-32BA-46BE-B28A-A2673D61FB1A}" destId="{2C4D144F-C0A0-4BA0-BB79-D8AAD2113945}" srcOrd="0" destOrd="0" presId="urn:microsoft.com/office/officeart/2008/layout/LinedList"/>
    <dgm:cxn modelId="{78472D75-39D3-42D9-93BA-0D5D92EFB9C9}" type="presParOf" srcId="{C66396E0-32BA-46BE-B28A-A2673D61FB1A}" destId="{6DFABC9D-811D-4F5E-821D-F8D42D844B4B}" srcOrd="1" destOrd="0" presId="urn:microsoft.com/office/officeart/2008/layout/LinedList"/>
    <dgm:cxn modelId="{5B1A4250-1CD5-47E9-872E-27182C5B6FFC}" type="presParOf" srcId="{6DFABC9D-811D-4F5E-821D-F8D42D844B4B}" destId="{53AAE56C-73FE-45F9-B35E-39C2CC304544}" srcOrd="0" destOrd="0" presId="urn:microsoft.com/office/officeart/2008/layout/LinedList"/>
    <dgm:cxn modelId="{D02EBF0F-B055-4569-90E5-9EBB53F5A3AD}" type="presParOf" srcId="{6DFABC9D-811D-4F5E-821D-F8D42D844B4B}" destId="{4ACF43D1-519E-42A2-970C-705800D064AC}" srcOrd="1" destOrd="0" presId="urn:microsoft.com/office/officeart/2008/layout/LinedList"/>
    <dgm:cxn modelId="{7AC4A4E1-D4C6-4EAF-BD1D-DE9B3D3229A1}" type="presParOf" srcId="{4ACF43D1-519E-42A2-970C-705800D064AC}" destId="{12651448-136D-4C38-B6E1-3ACC56CBDA12}" srcOrd="0" destOrd="0" presId="urn:microsoft.com/office/officeart/2008/layout/LinedList"/>
    <dgm:cxn modelId="{F7D19A45-FBE6-4E13-A80F-E7CB630CE4C8}" type="presParOf" srcId="{4ACF43D1-519E-42A2-970C-705800D064AC}" destId="{70311F4C-C9E5-4D7E-BD47-E0D5BBF315F8}" srcOrd="1" destOrd="0" presId="urn:microsoft.com/office/officeart/2008/layout/LinedList"/>
    <dgm:cxn modelId="{8A1C7556-8102-4B0A-8BA2-99EF1E85A7FC}" type="presParOf" srcId="{70311F4C-C9E5-4D7E-BD47-E0D5BBF315F8}" destId="{A72E9229-2809-4A8C-B97C-D6E26FB7862F}" srcOrd="0" destOrd="0" presId="urn:microsoft.com/office/officeart/2008/layout/LinedList"/>
    <dgm:cxn modelId="{08A62B00-D8EF-493C-AD89-E5D95306949B}" type="presParOf" srcId="{70311F4C-C9E5-4D7E-BD47-E0D5BBF315F8}" destId="{25EDD8E2-2EE9-4E0C-8CD5-9BD474313EBE}" srcOrd="1" destOrd="0" presId="urn:microsoft.com/office/officeart/2008/layout/LinedList"/>
    <dgm:cxn modelId="{2BD32E42-C7C1-461D-BCBB-F6CE1A8A815C}" type="presParOf" srcId="{70311F4C-C9E5-4D7E-BD47-E0D5BBF315F8}" destId="{20353B40-6011-448C-AFCC-5A6D9C453456}" srcOrd="2" destOrd="0" presId="urn:microsoft.com/office/officeart/2008/layout/LinedList"/>
    <dgm:cxn modelId="{F9F176D5-788A-423E-AAE1-4E09A97E8931}" type="presParOf" srcId="{4ACF43D1-519E-42A2-970C-705800D064AC}" destId="{192E5F24-DD26-4D29-9FC6-EC32AAF3D722}" srcOrd="2" destOrd="0" presId="urn:microsoft.com/office/officeart/2008/layout/LinedList"/>
    <dgm:cxn modelId="{6F834127-F51C-47EE-A5EC-7AF7C5E4DDCC}" type="presParOf" srcId="{4ACF43D1-519E-42A2-970C-705800D064AC}" destId="{A1F9ECD8-BCAA-4052-977F-5BD208843E40}" srcOrd="3" destOrd="0" presId="urn:microsoft.com/office/officeart/2008/layout/LinedList"/>
    <dgm:cxn modelId="{799BCC77-7588-4889-99C4-4B3126468770}" type="presParOf" srcId="{4ACF43D1-519E-42A2-970C-705800D064AC}" destId="{1A4642B7-0AC9-4A8E-BE2D-2A37886EE451}" srcOrd="4" destOrd="0" presId="urn:microsoft.com/office/officeart/2008/layout/LinedList"/>
    <dgm:cxn modelId="{00E80291-1CF4-40B6-BCD4-000AE48C6F58}" type="presParOf" srcId="{1A4642B7-0AC9-4A8E-BE2D-2A37886EE451}" destId="{8B3F856F-3351-4925-9B27-B795EF96C363}" srcOrd="0" destOrd="0" presId="urn:microsoft.com/office/officeart/2008/layout/LinedList"/>
    <dgm:cxn modelId="{A4A30F23-71DC-4D3E-AE96-9A972543D242}" type="presParOf" srcId="{1A4642B7-0AC9-4A8E-BE2D-2A37886EE451}" destId="{4B3238CB-1091-440F-9477-7671CA736C95}" srcOrd="1" destOrd="0" presId="urn:microsoft.com/office/officeart/2008/layout/LinedList"/>
    <dgm:cxn modelId="{054E87EE-4D05-4133-B52C-6AF61D28CAAF}" type="presParOf" srcId="{1A4642B7-0AC9-4A8E-BE2D-2A37886EE451}" destId="{10A799A7-CF9A-43A2-A097-CCA25CE55135}" srcOrd="2" destOrd="0" presId="urn:microsoft.com/office/officeart/2008/layout/LinedList"/>
    <dgm:cxn modelId="{991F0D97-CAF6-43FE-A471-749DBE37CECB}" type="presParOf" srcId="{4ACF43D1-519E-42A2-970C-705800D064AC}" destId="{A939D5D9-EC7B-46FD-8260-8940D1332843}" srcOrd="5" destOrd="0" presId="urn:microsoft.com/office/officeart/2008/layout/LinedList"/>
    <dgm:cxn modelId="{CE275E78-EE6A-432B-A652-22330B7F2A45}" type="presParOf" srcId="{4ACF43D1-519E-42A2-970C-705800D064AC}" destId="{21CFB993-FEE8-4BE2-911E-106B856D1850}" srcOrd="6" destOrd="0" presId="urn:microsoft.com/office/officeart/2008/layout/LinedList"/>
    <dgm:cxn modelId="{DBF4F3D6-E097-4EB2-ABBF-686CE2FABD6F}" type="presParOf" srcId="{4ACF43D1-519E-42A2-970C-705800D064AC}" destId="{05CEC848-FCB3-4D1E-A1DF-6E71D9DEB0B0}" srcOrd="7" destOrd="0" presId="urn:microsoft.com/office/officeart/2008/layout/LinedList"/>
    <dgm:cxn modelId="{60D31DF9-32E4-4D94-AC3E-6A78DA46FF3F}" type="presParOf" srcId="{05CEC848-FCB3-4D1E-A1DF-6E71D9DEB0B0}" destId="{A6006655-95FD-42AC-8A56-9A58896A17B6}" srcOrd="0" destOrd="0" presId="urn:microsoft.com/office/officeart/2008/layout/LinedList"/>
    <dgm:cxn modelId="{D51F8D20-F9CE-4797-AC6A-D29FBE69433D}" type="presParOf" srcId="{05CEC848-FCB3-4D1E-A1DF-6E71D9DEB0B0}" destId="{5D888794-C19A-4E5D-A421-78CF7DFB91B0}" srcOrd="1" destOrd="0" presId="urn:microsoft.com/office/officeart/2008/layout/LinedList"/>
    <dgm:cxn modelId="{7B620626-35C6-4A9A-97E9-96BDFF5914FC}" type="presParOf" srcId="{05CEC848-FCB3-4D1E-A1DF-6E71D9DEB0B0}" destId="{383B49BF-21E0-4E36-B703-E1C239BD4D36}" srcOrd="2" destOrd="0" presId="urn:microsoft.com/office/officeart/2008/layout/LinedList"/>
    <dgm:cxn modelId="{A18C28D0-1FB5-47A3-8673-A8D0C765D568}" type="presParOf" srcId="{4ACF43D1-519E-42A2-970C-705800D064AC}" destId="{1BF66F55-8A57-4663-89AC-A83A2EE928BB}" srcOrd="8" destOrd="0" presId="urn:microsoft.com/office/officeart/2008/layout/LinedList"/>
    <dgm:cxn modelId="{754B7EBA-E9D2-46C9-8D3B-A491DFF0249B}" type="presParOf" srcId="{4ACF43D1-519E-42A2-970C-705800D064AC}" destId="{022E10F6-98F4-46EE-953B-E3AFA294DA88}" srcOrd="9" destOrd="0" presId="urn:microsoft.com/office/officeart/2008/layout/LinedList"/>
    <dgm:cxn modelId="{B5442E51-849D-49E0-AFD4-5180C481F7A7}" type="presParOf" srcId="{4ACF43D1-519E-42A2-970C-705800D064AC}" destId="{99E0DDBB-3F40-4680-A5ED-96DEE28EDF46}" srcOrd="10" destOrd="0" presId="urn:microsoft.com/office/officeart/2008/layout/LinedList"/>
    <dgm:cxn modelId="{E5A5A24D-541A-47E0-9A31-D1EA50F4926E}" type="presParOf" srcId="{99E0DDBB-3F40-4680-A5ED-96DEE28EDF46}" destId="{A4A49CE4-3E2E-41BD-B453-079E186120AF}" srcOrd="0" destOrd="0" presId="urn:microsoft.com/office/officeart/2008/layout/LinedList"/>
    <dgm:cxn modelId="{C62136A0-6451-4DFC-A23A-82A8AB652D68}" type="presParOf" srcId="{99E0DDBB-3F40-4680-A5ED-96DEE28EDF46}" destId="{C76CC607-D554-4D7B-93B0-CA8E8ABB4FE6}" srcOrd="1" destOrd="0" presId="urn:microsoft.com/office/officeart/2008/layout/LinedList"/>
    <dgm:cxn modelId="{4F8E2DB9-2DD1-42BB-8E1D-5AED9E00DAFC}" type="presParOf" srcId="{99E0DDBB-3F40-4680-A5ED-96DEE28EDF46}" destId="{E972B966-DDC0-4890-967F-0290054FD131}" srcOrd="2" destOrd="0" presId="urn:microsoft.com/office/officeart/2008/layout/LinedList"/>
    <dgm:cxn modelId="{6339DF4B-4210-4B6A-8EF1-A713AA471890}" type="presParOf" srcId="{4ACF43D1-519E-42A2-970C-705800D064AC}" destId="{010EF0AE-5366-4C22-A795-A3C4652C9DBA}" srcOrd="11" destOrd="0" presId="urn:microsoft.com/office/officeart/2008/layout/LinedList"/>
    <dgm:cxn modelId="{0047778F-A45B-482D-B7A4-47CDAFFAAD41}" type="presParOf" srcId="{4ACF43D1-519E-42A2-970C-705800D064AC}" destId="{C382FA78-E2F9-42B4-8787-4ADBB216A532}" srcOrd="12" destOrd="0" presId="urn:microsoft.com/office/officeart/2008/layout/LinedList"/>
    <dgm:cxn modelId="{DA87EF29-F808-42AC-916D-C6F65D68A5E3}" type="presParOf" srcId="{4ACF43D1-519E-42A2-970C-705800D064AC}" destId="{7BA64132-4267-4D3A-81D6-9CD6FB86070A}" srcOrd="13" destOrd="0" presId="urn:microsoft.com/office/officeart/2008/layout/LinedList"/>
    <dgm:cxn modelId="{70E77418-981A-42E3-B71C-FA07B504C782}" type="presParOf" srcId="{7BA64132-4267-4D3A-81D6-9CD6FB86070A}" destId="{03046A6D-65DC-43E3-B4C2-5420BD7B338A}" srcOrd="0" destOrd="0" presId="urn:microsoft.com/office/officeart/2008/layout/LinedList"/>
    <dgm:cxn modelId="{B3DED542-9081-4724-95ED-760E8C9A63B2}" type="presParOf" srcId="{7BA64132-4267-4D3A-81D6-9CD6FB86070A}" destId="{A76916DD-E413-4DD3-A343-6F4C1E48483E}" srcOrd="1" destOrd="0" presId="urn:microsoft.com/office/officeart/2008/layout/LinedList"/>
    <dgm:cxn modelId="{919831AD-49B8-4D50-BEF2-A56DE0D6756E}" type="presParOf" srcId="{7BA64132-4267-4D3A-81D6-9CD6FB86070A}" destId="{2C234FBD-82B8-44FC-AC2A-64019E58DA69}" srcOrd="2" destOrd="0" presId="urn:microsoft.com/office/officeart/2008/layout/LinedList"/>
    <dgm:cxn modelId="{8B5601A2-4A80-44A6-AE76-A91F7B52FF06}" type="presParOf" srcId="{4ACF43D1-519E-42A2-970C-705800D064AC}" destId="{2A6E81B7-0383-4993-AA7D-B003A9A8B068}" srcOrd="14" destOrd="0" presId="urn:microsoft.com/office/officeart/2008/layout/LinedList"/>
    <dgm:cxn modelId="{EE47209B-9F81-4804-A810-D8B72D73BF90}"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lặp</a:t>
          </a:r>
          <a:endParaRPr lang="en-US" sz="1100" b="0" dirty="0">
            <a:solidFill>
              <a:srgbClr val="FF0000"/>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Thuật toán kiểm tra với mọi</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366C6932-9BC2-49CE-AEAC-FC231AEDC4E8}" type="presOf" srcId="{73861B20-7C04-48AE-8AAE-9D8749986E91}" destId="{C76CC607-D554-4D7B-93B0-CA8E8ABB4FE6}" srcOrd="0" destOrd="0" presId="urn:microsoft.com/office/officeart/2008/layout/LinedList"/>
    <dgm:cxn modelId="{AB6F2F35-58FF-4743-8139-98BFF845FB5D}" type="presOf" srcId="{AEBAFCC4-7D7C-4615-8A4C-390812FA28F4}" destId="{25EDD8E2-2EE9-4E0C-8CD5-9BD474313EBE}" srcOrd="0" destOrd="0" presId="urn:microsoft.com/office/officeart/2008/layout/LinedList"/>
    <dgm:cxn modelId="{2554C76C-AC29-4794-83FD-A93A8E60CA9F}" type="presOf" srcId="{170E935B-632B-4424-9BFB-F1C5A9D014B6}" destId="{C66396E0-32BA-46BE-B28A-A2673D61FB1A}" srcOrd="0" destOrd="0" presId="urn:microsoft.com/office/officeart/2008/layout/LinedList"/>
    <dgm:cxn modelId="{77303755-92C1-4072-AD2F-D82526BF0F39}" type="presOf" srcId="{51AF750E-5C6E-4ED4-B5D1-548C36A0473E}" destId="{4B3238CB-1091-440F-9477-7671CA736C95}" srcOrd="0" destOrd="0" presId="urn:microsoft.com/office/officeart/2008/layout/LinedList"/>
    <dgm:cxn modelId="{C98F038D-99B8-4FB6-9505-8C963D2324CE}" type="presOf" srcId="{C01957AD-56B0-4EFC-A642-8748D8BCE71E}" destId="{A76916DD-E413-4DD3-A343-6F4C1E48483E}" srcOrd="0" destOrd="0" presId="urn:microsoft.com/office/officeart/2008/layout/LinedList"/>
    <dgm:cxn modelId="{7F5A989A-D7C4-4EEB-9CDF-9598E0A564FB}" type="presOf" srcId="{EA7F9208-24D8-4563-A2ED-FBFBC5F86B00}" destId="{53AAE56C-73FE-45F9-B35E-39C2CC304544}" srcOrd="0" destOrd="0" presId="urn:microsoft.com/office/officeart/2008/layout/LinedList"/>
    <dgm:cxn modelId="{8E4F2FB9-2211-46A4-98BB-241C5DCED6A7}" type="presOf" srcId="{0C8E47B1-1635-41C5-9AB7-D709F441020D}" destId="{5D888794-C19A-4E5D-A421-78CF7DFB91B0}"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70282773-37E8-495C-BB2B-41B4C383E482}" type="presParOf" srcId="{C66396E0-32BA-46BE-B28A-A2673D61FB1A}" destId="{2C4D144F-C0A0-4BA0-BB79-D8AAD2113945}" srcOrd="0" destOrd="0" presId="urn:microsoft.com/office/officeart/2008/layout/LinedList"/>
    <dgm:cxn modelId="{5D79A5B2-65B1-4A11-8BAC-CB6F78A3D5B3}" type="presParOf" srcId="{C66396E0-32BA-46BE-B28A-A2673D61FB1A}" destId="{6DFABC9D-811D-4F5E-821D-F8D42D844B4B}" srcOrd="1" destOrd="0" presId="urn:microsoft.com/office/officeart/2008/layout/LinedList"/>
    <dgm:cxn modelId="{8424A997-6FB0-42F3-ACF0-7E2A9B569BAB}" type="presParOf" srcId="{6DFABC9D-811D-4F5E-821D-F8D42D844B4B}" destId="{53AAE56C-73FE-45F9-B35E-39C2CC304544}" srcOrd="0" destOrd="0" presId="urn:microsoft.com/office/officeart/2008/layout/LinedList"/>
    <dgm:cxn modelId="{36623F3E-2103-4BC9-B234-D1E693D29C3E}" type="presParOf" srcId="{6DFABC9D-811D-4F5E-821D-F8D42D844B4B}" destId="{4ACF43D1-519E-42A2-970C-705800D064AC}" srcOrd="1" destOrd="0" presId="urn:microsoft.com/office/officeart/2008/layout/LinedList"/>
    <dgm:cxn modelId="{4CC97974-9F3D-49E2-B31A-1492C8168E8C}" type="presParOf" srcId="{4ACF43D1-519E-42A2-970C-705800D064AC}" destId="{12651448-136D-4C38-B6E1-3ACC56CBDA12}" srcOrd="0" destOrd="0" presId="urn:microsoft.com/office/officeart/2008/layout/LinedList"/>
    <dgm:cxn modelId="{BBFFEA91-6122-41E9-97AA-C58DAC72D4E3}" type="presParOf" srcId="{4ACF43D1-519E-42A2-970C-705800D064AC}" destId="{70311F4C-C9E5-4D7E-BD47-E0D5BBF315F8}" srcOrd="1" destOrd="0" presId="urn:microsoft.com/office/officeart/2008/layout/LinedList"/>
    <dgm:cxn modelId="{A945C1ED-E77B-434C-B62F-1362C1DB690F}" type="presParOf" srcId="{70311F4C-C9E5-4D7E-BD47-E0D5BBF315F8}" destId="{A72E9229-2809-4A8C-B97C-D6E26FB7862F}" srcOrd="0" destOrd="0" presId="urn:microsoft.com/office/officeart/2008/layout/LinedList"/>
    <dgm:cxn modelId="{2122E9EC-6820-4EEB-B564-F8037448EB54}" type="presParOf" srcId="{70311F4C-C9E5-4D7E-BD47-E0D5BBF315F8}" destId="{25EDD8E2-2EE9-4E0C-8CD5-9BD474313EBE}" srcOrd="1" destOrd="0" presId="urn:microsoft.com/office/officeart/2008/layout/LinedList"/>
    <dgm:cxn modelId="{04AF51FD-CC9D-4D3C-9322-C7412CCC56EC}" type="presParOf" srcId="{70311F4C-C9E5-4D7E-BD47-E0D5BBF315F8}" destId="{20353B40-6011-448C-AFCC-5A6D9C453456}" srcOrd="2" destOrd="0" presId="urn:microsoft.com/office/officeart/2008/layout/LinedList"/>
    <dgm:cxn modelId="{5CB8BC0A-AA23-4601-971A-3E220095B3BA}" type="presParOf" srcId="{4ACF43D1-519E-42A2-970C-705800D064AC}" destId="{192E5F24-DD26-4D29-9FC6-EC32AAF3D722}" srcOrd="2" destOrd="0" presId="urn:microsoft.com/office/officeart/2008/layout/LinedList"/>
    <dgm:cxn modelId="{AFE80739-41AA-47F7-9371-F706F3F74E2C}" type="presParOf" srcId="{4ACF43D1-519E-42A2-970C-705800D064AC}" destId="{A1F9ECD8-BCAA-4052-977F-5BD208843E40}" srcOrd="3" destOrd="0" presId="urn:microsoft.com/office/officeart/2008/layout/LinedList"/>
    <dgm:cxn modelId="{1D1102F5-88CC-415C-BE9D-BA48AB193D4B}" type="presParOf" srcId="{4ACF43D1-519E-42A2-970C-705800D064AC}" destId="{1A4642B7-0AC9-4A8E-BE2D-2A37886EE451}" srcOrd="4" destOrd="0" presId="urn:microsoft.com/office/officeart/2008/layout/LinedList"/>
    <dgm:cxn modelId="{FE666F42-D046-409B-BAC9-999D9330FEA7}" type="presParOf" srcId="{1A4642B7-0AC9-4A8E-BE2D-2A37886EE451}" destId="{8B3F856F-3351-4925-9B27-B795EF96C363}" srcOrd="0" destOrd="0" presId="urn:microsoft.com/office/officeart/2008/layout/LinedList"/>
    <dgm:cxn modelId="{2FDB670A-297E-46C7-9DBC-3845CFA68686}" type="presParOf" srcId="{1A4642B7-0AC9-4A8E-BE2D-2A37886EE451}" destId="{4B3238CB-1091-440F-9477-7671CA736C95}" srcOrd="1" destOrd="0" presId="urn:microsoft.com/office/officeart/2008/layout/LinedList"/>
    <dgm:cxn modelId="{E20B84FE-CDE1-4808-8E47-C68F92EE0138}" type="presParOf" srcId="{1A4642B7-0AC9-4A8E-BE2D-2A37886EE451}" destId="{10A799A7-CF9A-43A2-A097-CCA25CE55135}" srcOrd="2" destOrd="0" presId="urn:microsoft.com/office/officeart/2008/layout/LinedList"/>
    <dgm:cxn modelId="{86A9CBDE-E017-4F18-844F-C7163CCB92DA}" type="presParOf" srcId="{4ACF43D1-519E-42A2-970C-705800D064AC}" destId="{A939D5D9-EC7B-46FD-8260-8940D1332843}" srcOrd="5" destOrd="0" presId="urn:microsoft.com/office/officeart/2008/layout/LinedList"/>
    <dgm:cxn modelId="{F5E2F869-8D0B-40F7-BC3A-35CA457AADD1}" type="presParOf" srcId="{4ACF43D1-519E-42A2-970C-705800D064AC}" destId="{21CFB993-FEE8-4BE2-911E-106B856D1850}" srcOrd="6" destOrd="0" presId="urn:microsoft.com/office/officeart/2008/layout/LinedList"/>
    <dgm:cxn modelId="{3BD30BB9-0475-4CB1-A1A2-5C8613EE6A2F}" type="presParOf" srcId="{4ACF43D1-519E-42A2-970C-705800D064AC}" destId="{05CEC848-FCB3-4D1E-A1DF-6E71D9DEB0B0}" srcOrd="7" destOrd="0" presId="urn:microsoft.com/office/officeart/2008/layout/LinedList"/>
    <dgm:cxn modelId="{495A675F-B9D6-4F04-A289-61D9AC11DAEC}" type="presParOf" srcId="{05CEC848-FCB3-4D1E-A1DF-6E71D9DEB0B0}" destId="{A6006655-95FD-42AC-8A56-9A58896A17B6}" srcOrd="0" destOrd="0" presId="urn:microsoft.com/office/officeart/2008/layout/LinedList"/>
    <dgm:cxn modelId="{406922E6-6E00-4CD7-B16A-E2B3EE8F4446}" type="presParOf" srcId="{05CEC848-FCB3-4D1E-A1DF-6E71D9DEB0B0}" destId="{5D888794-C19A-4E5D-A421-78CF7DFB91B0}" srcOrd="1" destOrd="0" presId="urn:microsoft.com/office/officeart/2008/layout/LinedList"/>
    <dgm:cxn modelId="{26E54084-5846-4A19-B10D-F8D99555CE7C}" type="presParOf" srcId="{05CEC848-FCB3-4D1E-A1DF-6E71D9DEB0B0}" destId="{383B49BF-21E0-4E36-B703-E1C239BD4D36}" srcOrd="2" destOrd="0" presId="urn:microsoft.com/office/officeart/2008/layout/LinedList"/>
    <dgm:cxn modelId="{0274FF99-E0AE-4FB9-9F51-EA3385977FF2}" type="presParOf" srcId="{4ACF43D1-519E-42A2-970C-705800D064AC}" destId="{1BF66F55-8A57-4663-89AC-A83A2EE928BB}" srcOrd="8" destOrd="0" presId="urn:microsoft.com/office/officeart/2008/layout/LinedList"/>
    <dgm:cxn modelId="{AFDDEE0A-9923-4F7C-A548-4DFAB9A33B80}" type="presParOf" srcId="{4ACF43D1-519E-42A2-970C-705800D064AC}" destId="{022E10F6-98F4-46EE-953B-E3AFA294DA88}" srcOrd="9" destOrd="0" presId="urn:microsoft.com/office/officeart/2008/layout/LinedList"/>
    <dgm:cxn modelId="{72244E61-C76F-42FE-9E9D-2A608BC30909}" type="presParOf" srcId="{4ACF43D1-519E-42A2-970C-705800D064AC}" destId="{99E0DDBB-3F40-4680-A5ED-96DEE28EDF46}" srcOrd="10" destOrd="0" presId="urn:microsoft.com/office/officeart/2008/layout/LinedList"/>
    <dgm:cxn modelId="{AFF6F708-01B8-450E-9FB9-CD5120C4B47B}" type="presParOf" srcId="{99E0DDBB-3F40-4680-A5ED-96DEE28EDF46}" destId="{A4A49CE4-3E2E-41BD-B453-079E186120AF}" srcOrd="0" destOrd="0" presId="urn:microsoft.com/office/officeart/2008/layout/LinedList"/>
    <dgm:cxn modelId="{C4D3A519-DED4-4365-9A04-57D8C968594E}" type="presParOf" srcId="{99E0DDBB-3F40-4680-A5ED-96DEE28EDF46}" destId="{C76CC607-D554-4D7B-93B0-CA8E8ABB4FE6}" srcOrd="1" destOrd="0" presId="urn:microsoft.com/office/officeart/2008/layout/LinedList"/>
    <dgm:cxn modelId="{3F77BA42-975E-4808-A76D-596890F6C1C8}" type="presParOf" srcId="{99E0DDBB-3F40-4680-A5ED-96DEE28EDF46}" destId="{E972B966-DDC0-4890-967F-0290054FD131}" srcOrd="2" destOrd="0" presId="urn:microsoft.com/office/officeart/2008/layout/LinedList"/>
    <dgm:cxn modelId="{02E01252-DEB6-460A-8CBC-EB7886F3C06B}" type="presParOf" srcId="{4ACF43D1-519E-42A2-970C-705800D064AC}" destId="{010EF0AE-5366-4C22-A795-A3C4652C9DBA}" srcOrd="11" destOrd="0" presId="urn:microsoft.com/office/officeart/2008/layout/LinedList"/>
    <dgm:cxn modelId="{09CB564D-1C74-4F2B-909C-1D71D45EE8C4}" type="presParOf" srcId="{4ACF43D1-519E-42A2-970C-705800D064AC}" destId="{C382FA78-E2F9-42B4-8787-4ADBB216A532}" srcOrd="12" destOrd="0" presId="urn:microsoft.com/office/officeart/2008/layout/LinedList"/>
    <dgm:cxn modelId="{63512FFD-8EBE-4DBF-AF34-4608E318D001}" type="presParOf" srcId="{4ACF43D1-519E-42A2-970C-705800D064AC}" destId="{7BA64132-4267-4D3A-81D6-9CD6FB86070A}" srcOrd="13" destOrd="0" presId="urn:microsoft.com/office/officeart/2008/layout/LinedList"/>
    <dgm:cxn modelId="{59C276BC-6338-4144-BC43-31F583DCB170}" type="presParOf" srcId="{7BA64132-4267-4D3A-81D6-9CD6FB86070A}" destId="{03046A6D-65DC-43E3-B4C2-5420BD7B338A}" srcOrd="0" destOrd="0" presId="urn:microsoft.com/office/officeart/2008/layout/LinedList"/>
    <dgm:cxn modelId="{423CE750-0716-4306-A8AF-07467BEFEB2D}" type="presParOf" srcId="{7BA64132-4267-4D3A-81D6-9CD6FB86070A}" destId="{A76916DD-E413-4DD3-A343-6F4C1E48483E}" srcOrd="1" destOrd="0" presId="urn:microsoft.com/office/officeart/2008/layout/LinedList"/>
    <dgm:cxn modelId="{F320F29C-1E80-47D3-A4CE-0C8C78446B2F}" type="presParOf" srcId="{7BA64132-4267-4D3A-81D6-9CD6FB86070A}" destId="{2C234FBD-82B8-44FC-AC2A-64019E58DA69}" srcOrd="2" destOrd="0" presId="urn:microsoft.com/office/officeart/2008/layout/LinedList"/>
    <dgm:cxn modelId="{35F83A2C-9E2B-47E3-8532-BE6AF45BABCF}" type="presParOf" srcId="{4ACF43D1-519E-42A2-970C-705800D064AC}" destId="{2A6E81B7-0383-4993-AA7D-B003A9A8B068}" srcOrd="14" destOrd="0" presId="urn:microsoft.com/office/officeart/2008/layout/LinedList"/>
    <dgm:cxn modelId="{1D279214-170A-4E83-BF97-81BFD1779AB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A5D36D5-D8D3-48FC-AFC1-BAC329C1B093}">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6CC6AF02-5EC7-4A66-A4E1-82F76F990390}">
      <dgm:prSet phldrT="[Text]" custT="1"/>
      <dgm:spPr/>
      <dgm:t>
        <a:bodyPr/>
        <a:lstStyle/>
        <a:p>
          <a:r>
            <a:rPr lang="en-US" sz="1300" b="1">
              <a:solidFill>
                <a:srgbClr val="C00000"/>
              </a:solidFill>
              <a:effectLst/>
            </a:rPr>
            <a:t>Bài toán minh họa</a:t>
          </a:r>
          <a:endParaRPr lang="en-US" sz="1300" b="1" dirty="0">
            <a:solidFill>
              <a:srgbClr val="C00000"/>
            </a:solidFill>
            <a:effectLst/>
          </a:endParaRPr>
        </a:p>
      </dgm:t>
    </dgm:pt>
    <dgm:pt modelId="{773FBB2B-4B19-454C-85CE-C29783A6AA1B}" type="parTrans" cxnId="{CC955773-4233-4728-B5A8-F8E0B4E07DC7}">
      <dgm:prSet/>
      <dgm:spPr/>
      <dgm:t>
        <a:bodyPr/>
        <a:lstStyle/>
        <a:p>
          <a:endParaRPr lang="en-US"/>
        </a:p>
      </dgm:t>
    </dgm:pt>
    <dgm:pt modelId="{D63A1439-A3C1-4210-A45F-5A2A3EBC18AE}" type="sibTrans" cxnId="{CC955773-4233-4728-B5A8-F8E0B4E07DC7}">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134ECD80-19AC-48DB-BF43-572A68F4D4F0}">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5F67857A-218E-4B5D-A3C4-3F724E8F1D37}" type="parTrans" cxnId="{953EDE89-895A-4A67-81E5-1A01F688E4F1}">
      <dgm:prSet/>
      <dgm:spPr/>
      <dgm:t>
        <a:bodyPr/>
        <a:lstStyle/>
        <a:p>
          <a:endParaRPr lang="en-US"/>
        </a:p>
      </dgm:t>
    </dgm:pt>
    <dgm:pt modelId="{008BB94E-87B4-4B5A-B4EB-23BED3AEADB9}" type="sibTrans" cxnId="{953EDE89-895A-4A67-81E5-1A01F688E4F1}">
      <dgm:prSet/>
      <dgm:spPr/>
      <dgm:t>
        <a:bodyPr/>
        <a:lstStyle/>
        <a:p>
          <a:endParaRPr lang="en-US"/>
        </a:p>
      </dgm:t>
    </dgm:pt>
    <dgm:pt modelId="{62C61A95-3A1C-414B-AFE2-3372F93D3ADB}">
      <dgm:prSet phldrT="[Text]" custT="1"/>
      <dgm:spPr/>
      <dgm:t>
        <a:bodyPr/>
        <a:lstStyle/>
        <a:p>
          <a:r>
            <a:rPr lang="en-US" sz="1300" b="0">
              <a:solidFill>
                <a:srgbClr val="0070C0"/>
              </a:solidFill>
              <a:effectLst/>
            </a:rPr>
            <a:t>Thuật toán kiểm tra với mọi</a:t>
          </a:r>
          <a:endParaRPr lang="en-US" sz="1300" b="0">
            <a:solidFill>
              <a:srgbClr val="0070C0"/>
            </a:solidFill>
          </a:endParaRPr>
        </a:p>
      </dgm:t>
    </dgm:pt>
    <dgm:pt modelId="{88DFC701-3EF5-4691-96E8-F36A3C18B17F}" type="parTrans" cxnId="{D043CA55-CE02-4684-8E27-3E0FBBD407DE}">
      <dgm:prSet/>
      <dgm:spPr/>
      <dgm:t>
        <a:bodyPr/>
        <a:lstStyle/>
        <a:p>
          <a:endParaRPr lang="en-US"/>
        </a:p>
      </dgm:t>
    </dgm:pt>
    <dgm:pt modelId="{D46427C8-DD2E-4ABA-B8CC-003253D12818}" type="sibTrans" cxnId="{D043CA55-CE02-4684-8E27-3E0FBBD407DE}">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B08D9282-07FA-4A3B-A756-7048ED67312D}" type="pres">
      <dgm:prSet presAssocID="{7A5D36D5-D8D3-48FC-AFC1-BAC329C1B093}" presName="vertSpace2a"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1"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0" presStyleCnt="5"/>
      <dgm:spPr/>
    </dgm:pt>
    <dgm:pt modelId="{E5EE0218-FBE5-4484-BBAD-6968F867CA27}" type="pres">
      <dgm:prSet presAssocID="{7A5D36D5-D8D3-48FC-AFC1-BAC329C1B093}" presName="vertSpace2b" presStyleCnt="0"/>
      <dgm:spPr/>
    </dgm:pt>
    <dgm:pt modelId="{DAEB7A6A-CC6B-40A7-B39A-BA7B1484FFD9}" type="pres">
      <dgm:prSet presAssocID="{134ECD80-19AC-48DB-BF43-572A68F4D4F0}" presName="horz2" presStyleCnt="0"/>
      <dgm:spPr/>
    </dgm:pt>
    <dgm:pt modelId="{BF619564-6564-446B-873D-644839D6510B}" type="pres">
      <dgm:prSet presAssocID="{134ECD80-19AC-48DB-BF43-572A68F4D4F0}" presName="horzSpace2" presStyleCnt="0"/>
      <dgm:spPr/>
    </dgm:pt>
    <dgm:pt modelId="{B1626CFE-006E-45C0-99E8-5F4F6728E255}" type="pres">
      <dgm:prSet presAssocID="{134ECD80-19AC-48DB-BF43-572A68F4D4F0}" presName="tx2" presStyleLbl="revTx" presStyleIdx="2" presStyleCnt="6"/>
      <dgm:spPr/>
    </dgm:pt>
    <dgm:pt modelId="{46F79200-28AC-4D0A-9C0B-4A3EEADE99E6}" type="pres">
      <dgm:prSet presAssocID="{134ECD80-19AC-48DB-BF43-572A68F4D4F0}" presName="vert2" presStyleCnt="0"/>
      <dgm:spPr/>
    </dgm:pt>
    <dgm:pt modelId="{E2D6A054-78C9-4AE0-8A6A-8C7A4989AA68}" type="pres">
      <dgm:prSet presAssocID="{134ECD80-19AC-48DB-BF43-572A68F4D4F0}" presName="thinLine2b" presStyleLbl="callout" presStyleIdx="1" presStyleCnt="5"/>
      <dgm:spPr/>
    </dgm:pt>
    <dgm:pt modelId="{7DCC26A5-2369-473F-9DEC-B454B462CBA9}" type="pres">
      <dgm:prSet presAssocID="{134ECD80-19AC-48DB-BF43-572A68F4D4F0}" presName="vertSpace2b" presStyleCnt="0"/>
      <dgm:spPr/>
    </dgm:pt>
    <dgm:pt modelId="{62108768-9E10-4F56-8EAC-A38DFEC7C453}" type="pres">
      <dgm:prSet presAssocID="{62C61A95-3A1C-414B-AFE2-3372F93D3ADB}" presName="horz2" presStyleCnt="0"/>
      <dgm:spPr/>
    </dgm:pt>
    <dgm:pt modelId="{BB57BC14-FF57-41E5-B0BE-DF166EFE9E80}" type="pres">
      <dgm:prSet presAssocID="{62C61A95-3A1C-414B-AFE2-3372F93D3ADB}" presName="horzSpace2" presStyleCnt="0"/>
      <dgm:spPr/>
    </dgm:pt>
    <dgm:pt modelId="{74EC6371-BF86-4C40-BA98-B3E8C289D4C4}" type="pres">
      <dgm:prSet presAssocID="{62C61A95-3A1C-414B-AFE2-3372F93D3ADB}" presName="tx2" presStyleLbl="revTx" presStyleIdx="3" presStyleCnt="6"/>
      <dgm:spPr/>
    </dgm:pt>
    <dgm:pt modelId="{2F90629E-0515-4C1D-931D-2E1C9C860D22}" type="pres">
      <dgm:prSet presAssocID="{62C61A95-3A1C-414B-AFE2-3372F93D3ADB}" presName="vert2" presStyleCnt="0"/>
      <dgm:spPr/>
    </dgm:pt>
    <dgm:pt modelId="{DA42566A-2985-4753-A752-EBC766FEA492}" type="pres">
      <dgm:prSet presAssocID="{62C61A95-3A1C-414B-AFE2-3372F93D3ADB}" presName="thinLine2b" presStyleLbl="callout" presStyleIdx="2" presStyleCnt="5"/>
      <dgm:spPr/>
    </dgm:pt>
    <dgm:pt modelId="{11EFE54C-5088-41E3-BF4B-F32B2A7AB158}" type="pres">
      <dgm:prSet presAssocID="{62C61A95-3A1C-414B-AFE2-3372F93D3AD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4"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3" presStyleCnt="5"/>
      <dgm:spPr/>
    </dgm:pt>
    <dgm:pt modelId="{AC1A6739-7919-4BEC-A031-9F1D7B019B50}" type="pres">
      <dgm:prSet presAssocID="{6CC6AF02-5EC7-4A66-A4E1-82F76F990390}"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EDD3893B-CE19-490F-AD63-E335A245F953}" type="presOf" srcId="{EA7F9208-24D8-4563-A2ED-FBFBC5F86B00}" destId="{53AAE56C-73FE-45F9-B35E-39C2CC304544}" srcOrd="0" destOrd="0" presId="urn:microsoft.com/office/officeart/2008/layout/LinedList"/>
    <dgm:cxn modelId="{E2A5F55B-05DA-4944-A2AA-F28EF92E5CF0}" type="presOf" srcId="{170E935B-632B-4424-9BFB-F1C5A9D014B6}" destId="{C66396E0-32BA-46BE-B28A-A2673D61FB1A}" srcOrd="0" destOrd="0" presId="urn:microsoft.com/office/officeart/2008/layout/LinedList"/>
    <dgm:cxn modelId="{7F1B604D-C4BC-4F37-B068-7AD12FE01FC8}" type="presOf" srcId="{7A5D36D5-D8D3-48FC-AFC1-BAC329C1B093}" destId="{6340190E-7E93-47B2-A934-C23DF765BC1B}" srcOrd="0" destOrd="0" presId="urn:microsoft.com/office/officeart/2008/layout/LinedList"/>
    <dgm:cxn modelId="{CC955773-4233-4728-B5A8-F8E0B4E07DC7}" srcId="{EA7F9208-24D8-4563-A2ED-FBFBC5F86B00}" destId="{6CC6AF02-5EC7-4A66-A4E1-82F76F990390}" srcOrd="3" destOrd="0" parTransId="{773FBB2B-4B19-454C-85CE-C29783A6AA1B}" sibTransId="{D63A1439-A3C1-4210-A45F-5A2A3EBC18AE}"/>
    <dgm:cxn modelId="{D043CA55-CE02-4684-8E27-3E0FBBD407DE}" srcId="{EA7F9208-24D8-4563-A2ED-FBFBC5F86B00}" destId="{62C61A95-3A1C-414B-AFE2-3372F93D3ADB}" srcOrd="2" destOrd="0" parTransId="{88DFC701-3EF5-4691-96E8-F36A3C18B17F}" sibTransId="{D46427C8-DD2E-4ABA-B8CC-003253D12818}"/>
    <dgm:cxn modelId="{2EE40F88-2EED-4EA8-8EDB-1DE7980AABE8}" srcId="{EA7F9208-24D8-4563-A2ED-FBFBC5F86B00}" destId="{FDBCFCB2-B927-49A1-B311-3B0BD5C76146}" srcOrd="4" destOrd="0" parTransId="{637C63E3-8735-4BFE-8EB8-D20A9C02A646}" sibTransId="{A30891DD-44B5-42D5-94A4-711456ED3F10}"/>
    <dgm:cxn modelId="{953EDE89-895A-4A67-81E5-1A01F688E4F1}" srcId="{EA7F9208-24D8-4563-A2ED-FBFBC5F86B00}" destId="{134ECD80-19AC-48DB-BF43-572A68F4D4F0}" srcOrd="1" destOrd="0" parTransId="{5F67857A-218E-4B5D-A3C4-3F724E8F1D37}" sibTransId="{008BB94E-87B4-4B5A-B4EB-23BED3AEADB9}"/>
    <dgm:cxn modelId="{678F3C8A-9E84-4122-9B23-23DA09ECFBF5}" type="presOf" srcId="{6CC6AF02-5EC7-4A66-A4E1-82F76F990390}" destId="{7F94718A-B9FD-484D-AFCC-EBAF369FCA8D}" srcOrd="0" destOrd="0" presId="urn:microsoft.com/office/officeart/2008/layout/LinedList"/>
    <dgm:cxn modelId="{D444358C-C1AB-4AE7-85D4-CB7191FB9534}" type="presOf" srcId="{FDBCFCB2-B927-49A1-B311-3B0BD5C76146}" destId="{61A7917F-8AF6-4CFB-9ED1-055E98C7172C}" srcOrd="0" destOrd="0" presId="urn:microsoft.com/office/officeart/2008/layout/LinedList"/>
    <dgm:cxn modelId="{FED7ECA6-2C41-457C-B96F-24F7A1082F49}" type="presOf" srcId="{62C61A95-3A1C-414B-AFE2-3372F93D3ADB}" destId="{74EC6371-BF86-4C40-BA98-B3E8C289D4C4}" srcOrd="0" destOrd="0" presId="urn:microsoft.com/office/officeart/2008/layout/LinedList"/>
    <dgm:cxn modelId="{12D085AD-4FD7-45AB-81D9-CB2A89C12756}" type="presOf" srcId="{134ECD80-19AC-48DB-BF43-572A68F4D4F0}" destId="{B1626CFE-006E-45C0-99E8-5F4F6728E255}" srcOrd="0" destOrd="0" presId="urn:microsoft.com/office/officeart/2008/layout/LinedList"/>
    <dgm:cxn modelId="{EF3DFFCB-2D80-4216-97B8-80001373E9B6}" srcId="{EA7F9208-24D8-4563-A2ED-FBFBC5F86B00}" destId="{7A5D36D5-D8D3-48FC-AFC1-BAC329C1B093}" srcOrd="0" destOrd="0" parTransId="{1AA984F9-81C5-4634-9B42-4D0EB6E22BDE}" sibTransId="{39B1BA85-4C13-4506-A4DC-43656D118E20}"/>
    <dgm:cxn modelId="{9B43CB1D-19C9-486E-ABFC-5389C444C940}" type="presParOf" srcId="{C66396E0-32BA-46BE-B28A-A2673D61FB1A}" destId="{2C4D144F-C0A0-4BA0-BB79-D8AAD2113945}" srcOrd="0" destOrd="0" presId="urn:microsoft.com/office/officeart/2008/layout/LinedList"/>
    <dgm:cxn modelId="{31220BA1-4B68-4B69-81EC-B12D57BBD0B7}" type="presParOf" srcId="{C66396E0-32BA-46BE-B28A-A2673D61FB1A}" destId="{6DFABC9D-811D-4F5E-821D-F8D42D844B4B}" srcOrd="1" destOrd="0" presId="urn:microsoft.com/office/officeart/2008/layout/LinedList"/>
    <dgm:cxn modelId="{C1AA1F66-33F6-4DB5-81CC-5D6B4D1CF092}" type="presParOf" srcId="{6DFABC9D-811D-4F5E-821D-F8D42D844B4B}" destId="{53AAE56C-73FE-45F9-B35E-39C2CC304544}" srcOrd="0" destOrd="0" presId="urn:microsoft.com/office/officeart/2008/layout/LinedList"/>
    <dgm:cxn modelId="{560412BE-8C4B-4734-8837-D962DA7BD051}" type="presParOf" srcId="{6DFABC9D-811D-4F5E-821D-F8D42D844B4B}" destId="{4ACF43D1-519E-42A2-970C-705800D064AC}" srcOrd="1" destOrd="0" presId="urn:microsoft.com/office/officeart/2008/layout/LinedList"/>
    <dgm:cxn modelId="{832CE447-7025-4BCA-B4A6-449256F9EA99}" type="presParOf" srcId="{4ACF43D1-519E-42A2-970C-705800D064AC}" destId="{B08D9282-07FA-4A3B-A756-7048ED67312D}" srcOrd="0" destOrd="0" presId="urn:microsoft.com/office/officeart/2008/layout/LinedList"/>
    <dgm:cxn modelId="{EECEF076-BE2E-4C76-BC5C-8069A6631055}" type="presParOf" srcId="{4ACF43D1-519E-42A2-970C-705800D064AC}" destId="{1C1E5213-51BF-4DFA-AB6D-CED7DF7A6D68}" srcOrd="1" destOrd="0" presId="urn:microsoft.com/office/officeart/2008/layout/LinedList"/>
    <dgm:cxn modelId="{15190C88-EA39-4DD5-9B61-31EAE3794CD2}" type="presParOf" srcId="{1C1E5213-51BF-4DFA-AB6D-CED7DF7A6D68}" destId="{A70F47D1-43D9-48B7-BFA3-2E35DD43062C}" srcOrd="0" destOrd="0" presId="urn:microsoft.com/office/officeart/2008/layout/LinedList"/>
    <dgm:cxn modelId="{C4D2B5E6-7BBE-4EEC-835B-7722DAAB5176}" type="presParOf" srcId="{1C1E5213-51BF-4DFA-AB6D-CED7DF7A6D68}" destId="{6340190E-7E93-47B2-A934-C23DF765BC1B}" srcOrd="1" destOrd="0" presId="urn:microsoft.com/office/officeart/2008/layout/LinedList"/>
    <dgm:cxn modelId="{60A2C944-2134-447E-A2BF-6A598EE485F4}" type="presParOf" srcId="{1C1E5213-51BF-4DFA-AB6D-CED7DF7A6D68}" destId="{7FC87270-69EC-4D34-878B-7BA593086876}" srcOrd="2" destOrd="0" presId="urn:microsoft.com/office/officeart/2008/layout/LinedList"/>
    <dgm:cxn modelId="{D18A91F9-4DAF-4650-863D-6301D027FA44}" type="presParOf" srcId="{4ACF43D1-519E-42A2-970C-705800D064AC}" destId="{4ED359BF-CCC0-4FAC-B78A-BE8FFA9CD8B4}" srcOrd="2" destOrd="0" presId="urn:microsoft.com/office/officeart/2008/layout/LinedList"/>
    <dgm:cxn modelId="{BAE11C3E-E47F-468E-9855-A4D4C3AEF1AD}" type="presParOf" srcId="{4ACF43D1-519E-42A2-970C-705800D064AC}" destId="{E5EE0218-FBE5-4484-BBAD-6968F867CA27}" srcOrd="3" destOrd="0" presId="urn:microsoft.com/office/officeart/2008/layout/LinedList"/>
    <dgm:cxn modelId="{45A6AEEB-F2EE-4926-9CF1-D06EA153D28F}" type="presParOf" srcId="{4ACF43D1-519E-42A2-970C-705800D064AC}" destId="{DAEB7A6A-CC6B-40A7-B39A-BA7B1484FFD9}" srcOrd="4" destOrd="0" presId="urn:microsoft.com/office/officeart/2008/layout/LinedList"/>
    <dgm:cxn modelId="{4C1F8549-17FB-44F7-996F-F8CC4E9C8A7B}" type="presParOf" srcId="{DAEB7A6A-CC6B-40A7-B39A-BA7B1484FFD9}" destId="{BF619564-6564-446B-873D-644839D6510B}" srcOrd="0" destOrd="0" presId="urn:microsoft.com/office/officeart/2008/layout/LinedList"/>
    <dgm:cxn modelId="{FD7425E8-A46F-4134-8C96-34EA369B70A1}" type="presParOf" srcId="{DAEB7A6A-CC6B-40A7-B39A-BA7B1484FFD9}" destId="{B1626CFE-006E-45C0-99E8-5F4F6728E255}" srcOrd="1" destOrd="0" presId="urn:microsoft.com/office/officeart/2008/layout/LinedList"/>
    <dgm:cxn modelId="{B94B3651-A294-439A-9CD9-49E93697FC7A}" type="presParOf" srcId="{DAEB7A6A-CC6B-40A7-B39A-BA7B1484FFD9}" destId="{46F79200-28AC-4D0A-9C0B-4A3EEADE99E6}" srcOrd="2" destOrd="0" presId="urn:microsoft.com/office/officeart/2008/layout/LinedList"/>
    <dgm:cxn modelId="{4AEA1B88-B669-47B3-A1F2-AA78D149BA28}" type="presParOf" srcId="{4ACF43D1-519E-42A2-970C-705800D064AC}" destId="{E2D6A054-78C9-4AE0-8A6A-8C7A4989AA68}" srcOrd="5" destOrd="0" presId="urn:microsoft.com/office/officeart/2008/layout/LinedList"/>
    <dgm:cxn modelId="{DD792E71-A9A4-48C0-AA72-794854D886CC}" type="presParOf" srcId="{4ACF43D1-519E-42A2-970C-705800D064AC}" destId="{7DCC26A5-2369-473F-9DEC-B454B462CBA9}" srcOrd="6" destOrd="0" presId="urn:microsoft.com/office/officeart/2008/layout/LinedList"/>
    <dgm:cxn modelId="{04E50802-E220-4F08-8748-29AC989B0DFB}" type="presParOf" srcId="{4ACF43D1-519E-42A2-970C-705800D064AC}" destId="{62108768-9E10-4F56-8EAC-A38DFEC7C453}" srcOrd="7" destOrd="0" presId="urn:microsoft.com/office/officeart/2008/layout/LinedList"/>
    <dgm:cxn modelId="{2FDB74A7-2341-4F5C-9129-BDB695856EC7}" type="presParOf" srcId="{62108768-9E10-4F56-8EAC-A38DFEC7C453}" destId="{BB57BC14-FF57-41E5-B0BE-DF166EFE9E80}" srcOrd="0" destOrd="0" presId="urn:microsoft.com/office/officeart/2008/layout/LinedList"/>
    <dgm:cxn modelId="{69E277B2-E299-4060-B97D-78EC4E5D0887}" type="presParOf" srcId="{62108768-9E10-4F56-8EAC-A38DFEC7C453}" destId="{74EC6371-BF86-4C40-BA98-B3E8C289D4C4}" srcOrd="1" destOrd="0" presId="urn:microsoft.com/office/officeart/2008/layout/LinedList"/>
    <dgm:cxn modelId="{B7A8DB45-7455-4667-BB20-EB91C1C0AC7B}" type="presParOf" srcId="{62108768-9E10-4F56-8EAC-A38DFEC7C453}" destId="{2F90629E-0515-4C1D-931D-2E1C9C860D22}" srcOrd="2" destOrd="0" presId="urn:microsoft.com/office/officeart/2008/layout/LinedList"/>
    <dgm:cxn modelId="{AE359260-D370-4003-853D-CA8E980C28C1}" type="presParOf" srcId="{4ACF43D1-519E-42A2-970C-705800D064AC}" destId="{DA42566A-2985-4753-A752-EBC766FEA492}" srcOrd="8" destOrd="0" presId="urn:microsoft.com/office/officeart/2008/layout/LinedList"/>
    <dgm:cxn modelId="{A32809D6-29CE-48CA-B5B0-1C8C368C60E5}" type="presParOf" srcId="{4ACF43D1-519E-42A2-970C-705800D064AC}" destId="{11EFE54C-5088-41E3-BF4B-F32B2A7AB158}" srcOrd="9" destOrd="0" presId="urn:microsoft.com/office/officeart/2008/layout/LinedList"/>
    <dgm:cxn modelId="{B84EAB7E-181A-4CB4-9783-82360C4F3249}" type="presParOf" srcId="{4ACF43D1-519E-42A2-970C-705800D064AC}" destId="{4ED0B575-B8C6-43E6-9D8D-7C3DCC93B94C}" srcOrd="10" destOrd="0" presId="urn:microsoft.com/office/officeart/2008/layout/LinedList"/>
    <dgm:cxn modelId="{63A577E4-25AD-4332-B4CE-945BF1E1A1C0}" type="presParOf" srcId="{4ED0B575-B8C6-43E6-9D8D-7C3DCC93B94C}" destId="{C617C464-EE0F-4F8A-B4CD-03AA849F2395}" srcOrd="0" destOrd="0" presId="urn:microsoft.com/office/officeart/2008/layout/LinedList"/>
    <dgm:cxn modelId="{D7F1F3DD-EA20-4C8D-A98D-009732E5BB3B}" type="presParOf" srcId="{4ED0B575-B8C6-43E6-9D8D-7C3DCC93B94C}" destId="{7F94718A-B9FD-484D-AFCC-EBAF369FCA8D}" srcOrd="1" destOrd="0" presId="urn:microsoft.com/office/officeart/2008/layout/LinedList"/>
    <dgm:cxn modelId="{2BE5A7A1-7075-4EB4-8656-D9BD6DDEFE2F}" type="presParOf" srcId="{4ED0B575-B8C6-43E6-9D8D-7C3DCC93B94C}" destId="{1A875611-6074-4BAE-A379-ABF38DB90930}" srcOrd="2" destOrd="0" presId="urn:microsoft.com/office/officeart/2008/layout/LinedList"/>
    <dgm:cxn modelId="{174EA5CF-0649-4921-AF03-9205C41B5967}" type="presParOf" srcId="{4ACF43D1-519E-42A2-970C-705800D064AC}" destId="{9BC082F1-F3A7-4CF3-9539-E98877F6F25F}" srcOrd="11" destOrd="0" presId="urn:microsoft.com/office/officeart/2008/layout/LinedList"/>
    <dgm:cxn modelId="{E4123F49-D71C-4410-93C8-FAF1582BAE18}" type="presParOf" srcId="{4ACF43D1-519E-42A2-970C-705800D064AC}" destId="{AC1A6739-7919-4BEC-A031-9F1D7B019B50}" srcOrd="12" destOrd="0" presId="urn:microsoft.com/office/officeart/2008/layout/LinedList"/>
    <dgm:cxn modelId="{C6D80BC7-CB30-41DE-9729-A98DBB96323F}" type="presParOf" srcId="{4ACF43D1-519E-42A2-970C-705800D064AC}" destId="{ACE40052-C66B-4F3D-9DC1-D9D9E113CC02}" srcOrd="13" destOrd="0" presId="urn:microsoft.com/office/officeart/2008/layout/LinedList"/>
    <dgm:cxn modelId="{E6674DE8-25D4-4F9A-ABF2-37C472C26DA4}" type="presParOf" srcId="{ACE40052-C66B-4F3D-9DC1-D9D9E113CC02}" destId="{DCFAAA74-FD39-44E7-8EB9-70C0573D492B}" srcOrd="0" destOrd="0" presId="urn:microsoft.com/office/officeart/2008/layout/LinedList"/>
    <dgm:cxn modelId="{D31BFED5-819C-4F70-BEDF-2C17B3AAE802}" type="presParOf" srcId="{ACE40052-C66B-4F3D-9DC1-D9D9E113CC02}" destId="{61A7917F-8AF6-4CFB-9ED1-055E98C7172C}" srcOrd="1" destOrd="0" presId="urn:microsoft.com/office/officeart/2008/layout/LinedList"/>
    <dgm:cxn modelId="{541B6960-5F12-4094-80AE-892BD577FA1B}" type="presParOf" srcId="{ACE40052-C66B-4F3D-9DC1-D9D9E113CC02}" destId="{218C3D28-08E9-44E6-B1ED-B6B97EFB7E88}" srcOrd="2" destOrd="0" presId="urn:microsoft.com/office/officeart/2008/layout/LinedList"/>
    <dgm:cxn modelId="{060B816A-9076-4390-8DD5-A1DBCC4CD4F5}" type="presParOf" srcId="{4ACF43D1-519E-42A2-970C-705800D064AC}" destId="{19A8D0A4-814F-44A3-9EF2-8DF5B640A1BA}" srcOrd="14" destOrd="0" presId="urn:microsoft.com/office/officeart/2008/layout/LinedList"/>
    <dgm:cxn modelId="{1B50B70F-3F38-4A28-83C1-EB54B6351218}"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8F0E3900-E1AB-4FCF-91E8-275943FA1C38}"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2AB6A516-8664-4314-9B86-8C8C01230B66}" type="presOf" srcId="{0C8E47B1-1635-41C5-9AB7-D709F441020D}" destId="{5D888794-C19A-4E5D-A421-78CF7DFB91B0}"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A9A45A76-67F7-4C55-8A3B-552CFF66AAB2}" type="presOf" srcId="{EA7F9208-24D8-4563-A2ED-FBFBC5F86B00}" destId="{53AAE56C-73FE-45F9-B35E-39C2CC304544}" srcOrd="0" destOrd="0" presId="urn:microsoft.com/office/officeart/2008/layout/LinedList"/>
    <dgm:cxn modelId="{82247C92-9152-4A2D-81E4-A47D8BFC3B8C}" type="presOf" srcId="{AEBAFCC4-7D7C-4615-8A4C-390812FA28F4}" destId="{25EDD8E2-2EE9-4E0C-8CD5-9BD474313EBE}" srcOrd="0" destOrd="0" presId="urn:microsoft.com/office/officeart/2008/layout/LinedList"/>
    <dgm:cxn modelId="{D68B199E-8A69-4503-957A-248E30A5B187}"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4E23E2C8-54CA-447A-B12A-9B6396C82F70}"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418EAEE6-22EF-4829-8B12-C24C6867F0EC}" type="presOf" srcId="{51AF750E-5C6E-4ED4-B5D1-548C36A0473E}" destId="{4B3238CB-1091-440F-9477-7671CA736C95}"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A67378EB-C066-4CE6-B5BC-2A337439D67B}" type="presParOf" srcId="{C66396E0-32BA-46BE-B28A-A2673D61FB1A}" destId="{2C4D144F-C0A0-4BA0-BB79-D8AAD2113945}" srcOrd="0" destOrd="0" presId="urn:microsoft.com/office/officeart/2008/layout/LinedList"/>
    <dgm:cxn modelId="{FDDEC7BA-3ACC-48C4-B910-C4FB74D4B9BF}" type="presParOf" srcId="{C66396E0-32BA-46BE-B28A-A2673D61FB1A}" destId="{6DFABC9D-811D-4F5E-821D-F8D42D844B4B}" srcOrd="1" destOrd="0" presId="urn:microsoft.com/office/officeart/2008/layout/LinedList"/>
    <dgm:cxn modelId="{98B73133-6CE9-49DC-B656-9968FDEED619}" type="presParOf" srcId="{6DFABC9D-811D-4F5E-821D-F8D42D844B4B}" destId="{53AAE56C-73FE-45F9-B35E-39C2CC304544}" srcOrd="0" destOrd="0" presId="urn:microsoft.com/office/officeart/2008/layout/LinedList"/>
    <dgm:cxn modelId="{AFA8E7AB-CCBD-4D91-8FA5-31C842D90199}" type="presParOf" srcId="{6DFABC9D-811D-4F5E-821D-F8D42D844B4B}" destId="{4ACF43D1-519E-42A2-970C-705800D064AC}" srcOrd="1" destOrd="0" presId="urn:microsoft.com/office/officeart/2008/layout/LinedList"/>
    <dgm:cxn modelId="{ACAF74E4-D0DA-43CD-B699-35568EB13173}" type="presParOf" srcId="{4ACF43D1-519E-42A2-970C-705800D064AC}" destId="{12651448-136D-4C38-B6E1-3ACC56CBDA12}" srcOrd="0" destOrd="0" presId="urn:microsoft.com/office/officeart/2008/layout/LinedList"/>
    <dgm:cxn modelId="{DDDDBF77-9C8D-4E3A-BC63-DED06E6FA1AB}" type="presParOf" srcId="{4ACF43D1-519E-42A2-970C-705800D064AC}" destId="{70311F4C-C9E5-4D7E-BD47-E0D5BBF315F8}" srcOrd="1" destOrd="0" presId="urn:microsoft.com/office/officeart/2008/layout/LinedList"/>
    <dgm:cxn modelId="{3EAFA686-6F27-4FE8-A7C8-F00445EB0212}" type="presParOf" srcId="{70311F4C-C9E5-4D7E-BD47-E0D5BBF315F8}" destId="{A72E9229-2809-4A8C-B97C-D6E26FB7862F}" srcOrd="0" destOrd="0" presId="urn:microsoft.com/office/officeart/2008/layout/LinedList"/>
    <dgm:cxn modelId="{4C096B20-F2EA-470C-A0F8-690FE29EE998}" type="presParOf" srcId="{70311F4C-C9E5-4D7E-BD47-E0D5BBF315F8}" destId="{25EDD8E2-2EE9-4E0C-8CD5-9BD474313EBE}" srcOrd="1" destOrd="0" presId="urn:microsoft.com/office/officeart/2008/layout/LinedList"/>
    <dgm:cxn modelId="{13EE524E-95BE-4890-A78F-7B0E0C8F2F0A}" type="presParOf" srcId="{70311F4C-C9E5-4D7E-BD47-E0D5BBF315F8}" destId="{20353B40-6011-448C-AFCC-5A6D9C453456}" srcOrd="2" destOrd="0" presId="urn:microsoft.com/office/officeart/2008/layout/LinedList"/>
    <dgm:cxn modelId="{935C4FD5-E404-4EBE-9E7C-B14BC6A06292}" type="presParOf" srcId="{4ACF43D1-519E-42A2-970C-705800D064AC}" destId="{192E5F24-DD26-4D29-9FC6-EC32AAF3D722}" srcOrd="2" destOrd="0" presId="urn:microsoft.com/office/officeart/2008/layout/LinedList"/>
    <dgm:cxn modelId="{AF08D9FD-6907-4EAA-851C-4D14CAF36FB9}" type="presParOf" srcId="{4ACF43D1-519E-42A2-970C-705800D064AC}" destId="{A1F9ECD8-BCAA-4052-977F-5BD208843E40}" srcOrd="3" destOrd="0" presId="urn:microsoft.com/office/officeart/2008/layout/LinedList"/>
    <dgm:cxn modelId="{3B7AF467-2C1C-4F83-820E-7E7084F084B6}" type="presParOf" srcId="{4ACF43D1-519E-42A2-970C-705800D064AC}" destId="{1A4642B7-0AC9-4A8E-BE2D-2A37886EE451}" srcOrd="4" destOrd="0" presId="urn:microsoft.com/office/officeart/2008/layout/LinedList"/>
    <dgm:cxn modelId="{78788981-2D5C-403E-9436-BD2AD29049C3}" type="presParOf" srcId="{1A4642B7-0AC9-4A8E-BE2D-2A37886EE451}" destId="{8B3F856F-3351-4925-9B27-B795EF96C363}" srcOrd="0" destOrd="0" presId="urn:microsoft.com/office/officeart/2008/layout/LinedList"/>
    <dgm:cxn modelId="{D354FE1F-A486-4DBC-8B0F-AA00B6C40B54}" type="presParOf" srcId="{1A4642B7-0AC9-4A8E-BE2D-2A37886EE451}" destId="{4B3238CB-1091-440F-9477-7671CA736C95}" srcOrd="1" destOrd="0" presId="urn:microsoft.com/office/officeart/2008/layout/LinedList"/>
    <dgm:cxn modelId="{F5C8FED2-CB65-4AA5-AF00-3F576130C3DE}" type="presParOf" srcId="{1A4642B7-0AC9-4A8E-BE2D-2A37886EE451}" destId="{10A799A7-CF9A-43A2-A097-CCA25CE55135}" srcOrd="2" destOrd="0" presId="urn:microsoft.com/office/officeart/2008/layout/LinedList"/>
    <dgm:cxn modelId="{55E7B0E5-0DB9-49BE-AF04-3505EDEDCD30}" type="presParOf" srcId="{4ACF43D1-519E-42A2-970C-705800D064AC}" destId="{A939D5D9-EC7B-46FD-8260-8940D1332843}" srcOrd="5" destOrd="0" presId="urn:microsoft.com/office/officeart/2008/layout/LinedList"/>
    <dgm:cxn modelId="{BBAC3B7B-C193-4935-BB21-AB080D83B13E}" type="presParOf" srcId="{4ACF43D1-519E-42A2-970C-705800D064AC}" destId="{21CFB993-FEE8-4BE2-911E-106B856D1850}" srcOrd="6" destOrd="0" presId="urn:microsoft.com/office/officeart/2008/layout/LinedList"/>
    <dgm:cxn modelId="{21AD1CE9-1FCF-4205-9104-7CD2A41B3B1E}" type="presParOf" srcId="{4ACF43D1-519E-42A2-970C-705800D064AC}" destId="{05CEC848-FCB3-4D1E-A1DF-6E71D9DEB0B0}" srcOrd="7" destOrd="0" presId="urn:microsoft.com/office/officeart/2008/layout/LinedList"/>
    <dgm:cxn modelId="{A6B8C4BA-8D3A-4EC6-B28B-C4BD7C04AFBD}" type="presParOf" srcId="{05CEC848-FCB3-4D1E-A1DF-6E71D9DEB0B0}" destId="{A6006655-95FD-42AC-8A56-9A58896A17B6}" srcOrd="0" destOrd="0" presId="urn:microsoft.com/office/officeart/2008/layout/LinedList"/>
    <dgm:cxn modelId="{161135D9-6A40-4AF0-A253-B89AF1F3C031}" type="presParOf" srcId="{05CEC848-FCB3-4D1E-A1DF-6E71D9DEB0B0}" destId="{5D888794-C19A-4E5D-A421-78CF7DFB91B0}" srcOrd="1" destOrd="0" presId="urn:microsoft.com/office/officeart/2008/layout/LinedList"/>
    <dgm:cxn modelId="{BD0892E9-7BE7-46D9-B3B3-B946ABA5EEED}" type="presParOf" srcId="{05CEC848-FCB3-4D1E-A1DF-6E71D9DEB0B0}" destId="{383B49BF-21E0-4E36-B703-E1C239BD4D36}" srcOrd="2" destOrd="0" presId="urn:microsoft.com/office/officeart/2008/layout/LinedList"/>
    <dgm:cxn modelId="{2B8E1B9D-01FA-4AC0-B422-EE5FF4905E90}" type="presParOf" srcId="{4ACF43D1-519E-42A2-970C-705800D064AC}" destId="{1BF66F55-8A57-4663-89AC-A83A2EE928BB}" srcOrd="8" destOrd="0" presId="urn:microsoft.com/office/officeart/2008/layout/LinedList"/>
    <dgm:cxn modelId="{A0EAD42E-63B6-498C-86A1-816BE69E33B7}" type="presParOf" srcId="{4ACF43D1-519E-42A2-970C-705800D064AC}" destId="{022E10F6-98F4-46EE-953B-E3AFA294DA88}" srcOrd="9" destOrd="0" presId="urn:microsoft.com/office/officeart/2008/layout/LinedList"/>
    <dgm:cxn modelId="{D07DD3D2-7B6C-4F94-90EC-D7C7D3361021}" type="presParOf" srcId="{4ACF43D1-519E-42A2-970C-705800D064AC}" destId="{99E0DDBB-3F40-4680-A5ED-96DEE28EDF46}" srcOrd="10" destOrd="0" presId="urn:microsoft.com/office/officeart/2008/layout/LinedList"/>
    <dgm:cxn modelId="{2E269547-37E5-45D2-A029-52EA14D504B3}" type="presParOf" srcId="{99E0DDBB-3F40-4680-A5ED-96DEE28EDF46}" destId="{A4A49CE4-3E2E-41BD-B453-079E186120AF}" srcOrd="0" destOrd="0" presId="urn:microsoft.com/office/officeart/2008/layout/LinedList"/>
    <dgm:cxn modelId="{535D9F93-9EE7-4328-A475-110A3E6B8C40}" type="presParOf" srcId="{99E0DDBB-3F40-4680-A5ED-96DEE28EDF46}" destId="{C76CC607-D554-4D7B-93B0-CA8E8ABB4FE6}" srcOrd="1" destOrd="0" presId="urn:microsoft.com/office/officeart/2008/layout/LinedList"/>
    <dgm:cxn modelId="{AD8B5967-4B3C-4027-BCCA-9DCB69AE9FE4}" type="presParOf" srcId="{99E0DDBB-3F40-4680-A5ED-96DEE28EDF46}" destId="{E972B966-DDC0-4890-967F-0290054FD131}" srcOrd="2" destOrd="0" presId="urn:microsoft.com/office/officeart/2008/layout/LinedList"/>
    <dgm:cxn modelId="{60EE2082-F1D0-4566-AAA9-1F33EEBC5545}" type="presParOf" srcId="{4ACF43D1-519E-42A2-970C-705800D064AC}" destId="{010EF0AE-5366-4C22-A795-A3C4652C9DBA}" srcOrd="11" destOrd="0" presId="urn:microsoft.com/office/officeart/2008/layout/LinedList"/>
    <dgm:cxn modelId="{1AD39DC3-0548-46A9-8081-16604AC8172B}" type="presParOf" srcId="{4ACF43D1-519E-42A2-970C-705800D064AC}" destId="{C382FA78-E2F9-42B4-8787-4ADBB216A532}" srcOrd="12" destOrd="0" presId="urn:microsoft.com/office/officeart/2008/layout/LinedList"/>
    <dgm:cxn modelId="{416CE4BF-C964-4D80-82DC-6045FDA8146F}" type="presParOf" srcId="{4ACF43D1-519E-42A2-970C-705800D064AC}" destId="{7BA64132-4267-4D3A-81D6-9CD6FB86070A}" srcOrd="13" destOrd="0" presId="urn:microsoft.com/office/officeart/2008/layout/LinedList"/>
    <dgm:cxn modelId="{B71BCC6F-9EAB-4F9E-8EB1-2D87244002AF}" type="presParOf" srcId="{7BA64132-4267-4D3A-81D6-9CD6FB86070A}" destId="{03046A6D-65DC-43E3-B4C2-5420BD7B338A}" srcOrd="0" destOrd="0" presId="urn:microsoft.com/office/officeart/2008/layout/LinedList"/>
    <dgm:cxn modelId="{722AE36B-F819-4D71-ACAD-98EE20FA4907}" type="presParOf" srcId="{7BA64132-4267-4D3A-81D6-9CD6FB86070A}" destId="{A76916DD-E413-4DD3-A343-6F4C1E48483E}" srcOrd="1" destOrd="0" presId="urn:microsoft.com/office/officeart/2008/layout/LinedList"/>
    <dgm:cxn modelId="{E0F04E2C-9F6C-4863-9C2D-9072CC0EEAC5}" type="presParOf" srcId="{7BA64132-4267-4D3A-81D6-9CD6FB86070A}" destId="{2C234FBD-82B8-44FC-AC2A-64019E58DA69}" srcOrd="2" destOrd="0" presId="urn:microsoft.com/office/officeart/2008/layout/LinedList"/>
    <dgm:cxn modelId="{ECC50C7D-2FF6-421A-AC66-E0C94CEB3639}" type="presParOf" srcId="{4ACF43D1-519E-42A2-970C-705800D064AC}" destId="{2A6E81B7-0383-4993-AA7D-B003A9A8B068}" srcOrd="14" destOrd="0" presId="urn:microsoft.com/office/officeart/2008/layout/LinedList"/>
    <dgm:cxn modelId="{5B6DE2FA-396B-4119-9E0F-BC83FE3EBE6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F4697B03-5E11-4152-B4AC-4977808E1EB0}"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EC4B031D-1F46-4664-98E4-6CFC9C07733F}" type="presOf" srcId="{0C8E47B1-1635-41C5-9AB7-D709F441020D}" destId="{5D888794-C19A-4E5D-A421-78CF7DFB91B0}"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CFD6C861-DC0F-4CAA-ADFB-A68882AA5B4D}" type="presOf" srcId="{AEBAFCC4-7D7C-4615-8A4C-390812FA28F4}" destId="{25EDD8E2-2EE9-4E0C-8CD5-9BD474313EBE}" srcOrd="0" destOrd="0" presId="urn:microsoft.com/office/officeart/2008/layout/LinedList"/>
    <dgm:cxn modelId="{59FFE079-F1AA-4743-8593-6FCBA6800715}" type="presOf" srcId="{C01957AD-56B0-4EFC-A642-8748D8BCE71E}" destId="{A76916DD-E413-4DD3-A343-6F4C1E48483E}" srcOrd="0" destOrd="0" presId="urn:microsoft.com/office/officeart/2008/layout/LinedList"/>
    <dgm:cxn modelId="{D69A6DA7-E1E4-41F5-9044-697A972F866F}" type="presOf" srcId="{51AF750E-5C6E-4ED4-B5D1-548C36A0473E}" destId="{4B3238CB-1091-440F-9477-7671CA736C95}" srcOrd="0" destOrd="0" presId="urn:microsoft.com/office/officeart/2008/layout/LinedList"/>
    <dgm:cxn modelId="{134278B1-9642-4817-82D7-D64DBCD1FCAE}"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6968EFD7-6CBD-4F80-9921-C993450E3FA0}"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58A9DD56-7DAA-4C9B-B3D0-10EE4E4C6D4D}" type="presParOf" srcId="{C66396E0-32BA-46BE-B28A-A2673D61FB1A}" destId="{2C4D144F-C0A0-4BA0-BB79-D8AAD2113945}" srcOrd="0" destOrd="0" presId="urn:microsoft.com/office/officeart/2008/layout/LinedList"/>
    <dgm:cxn modelId="{38DD141F-6975-4E15-B727-7B012B83F176}" type="presParOf" srcId="{C66396E0-32BA-46BE-B28A-A2673D61FB1A}" destId="{6DFABC9D-811D-4F5E-821D-F8D42D844B4B}" srcOrd="1" destOrd="0" presId="urn:microsoft.com/office/officeart/2008/layout/LinedList"/>
    <dgm:cxn modelId="{A2F67E1E-398F-4D06-B660-6FC2D02A2E3E}" type="presParOf" srcId="{6DFABC9D-811D-4F5E-821D-F8D42D844B4B}" destId="{53AAE56C-73FE-45F9-B35E-39C2CC304544}" srcOrd="0" destOrd="0" presId="urn:microsoft.com/office/officeart/2008/layout/LinedList"/>
    <dgm:cxn modelId="{2E1DEBD2-DCAD-4DB0-9F31-720A2EB22741}" type="presParOf" srcId="{6DFABC9D-811D-4F5E-821D-F8D42D844B4B}" destId="{4ACF43D1-519E-42A2-970C-705800D064AC}" srcOrd="1" destOrd="0" presId="urn:microsoft.com/office/officeart/2008/layout/LinedList"/>
    <dgm:cxn modelId="{C4D113F6-0CD1-4096-BB1A-FD82861234E4}" type="presParOf" srcId="{4ACF43D1-519E-42A2-970C-705800D064AC}" destId="{12651448-136D-4C38-B6E1-3ACC56CBDA12}" srcOrd="0" destOrd="0" presId="urn:microsoft.com/office/officeart/2008/layout/LinedList"/>
    <dgm:cxn modelId="{78A01D5C-41A9-4AE3-9F6E-7603C0120DDA}" type="presParOf" srcId="{4ACF43D1-519E-42A2-970C-705800D064AC}" destId="{70311F4C-C9E5-4D7E-BD47-E0D5BBF315F8}" srcOrd="1" destOrd="0" presId="urn:microsoft.com/office/officeart/2008/layout/LinedList"/>
    <dgm:cxn modelId="{2070B767-C24E-49FE-B731-5F37E5502979}" type="presParOf" srcId="{70311F4C-C9E5-4D7E-BD47-E0D5BBF315F8}" destId="{A72E9229-2809-4A8C-B97C-D6E26FB7862F}" srcOrd="0" destOrd="0" presId="urn:microsoft.com/office/officeart/2008/layout/LinedList"/>
    <dgm:cxn modelId="{51361720-9E68-4366-A0DD-CC3022ACB2A1}" type="presParOf" srcId="{70311F4C-C9E5-4D7E-BD47-E0D5BBF315F8}" destId="{25EDD8E2-2EE9-4E0C-8CD5-9BD474313EBE}" srcOrd="1" destOrd="0" presId="urn:microsoft.com/office/officeart/2008/layout/LinedList"/>
    <dgm:cxn modelId="{BD492746-E6C5-4491-AC9D-EA9C47445E41}" type="presParOf" srcId="{70311F4C-C9E5-4D7E-BD47-E0D5BBF315F8}" destId="{20353B40-6011-448C-AFCC-5A6D9C453456}" srcOrd="2" destOrd="0" presId="urn:microsoft.com/office/officeart/2008/layout/LinedList"/>
    <dgm:cxn modelId="{CE3650F2-D86C-49EF-9F51-EE030823E0EC}" type="presParOf" srcId="{4ACF43D1-519E-42A2-970C-705800D064AC}" destId="{192E5F24-DD26-4D29-9FC6-EC32AAF3D722}" srcOrd="2" destOrd="0" presId="urn:microsoft.com/office/officeart/2008/layout/LinedList"/>
    <dgm:cxn modelId="{2A735C88-53F3-41B6-A0DB-4E6B87EDAF31}" type="presParOf" srcId="{4ACF43D1-519E-42A2-970C-705800D064AC}" destId="{A1F9ECD8-BCAA-4052-977F-5BD208843E40}" srcOrd="3" destOrd="0" presId="urn:microsoft.com/office/officeart/2008/layout/LinedList"/>
    <dgm:cxn modelId="{D787791B-41D4-4854-941A-AFE880F3C992}" type="presParOf" srcId="{4ACF43D1-519E-42A2-970C-705800D064AC}" destId="{1A4642B7-0AC9-4A8E-BE2D-2A37886EE451}" srcOrd="4" destOrd="0" presId="urn:microsoft.com/office/officeart/2008/layout/LinedList"/>
    <dgm:cxn modelId="{934BD72A-B4C5-4EB3-9A11-116E7F4E6EE4}" type="presParOf" srcId="{1A4642B7-0AC9-4A8E-BE2D-2A37886EE451}" destId="{8B3F856F-3351-4925-9B27-B795EF96C363}" srcOrd="0" destOrd="0" presId="urn:microsoft.com/office/officeart/2008/layout/LinedList"/>
    <dgm:cxn modelId="{06788A75-300C-483A-8A73-A20023766C3E}" type="presParOf" srcId="{1A4642B7-0AC9-4A8E-BE2D-2A37886EE451}" destId="{4B3238CB-1091-440F-9477-7671CA736C95}" srcOrd="1" destOrd="0" presId="urn:microsoft.com/office/officeart/2008/layout/LinedList"/>
    <dgm:cxn modelId="{9ABD7ADF-4CE0-4D26-8C63-4BC74F797CEA}" type="presParOf" srcId="{1A4642B7-0AC9-4A8E-BE2D-2A37886EE451}" destId="{10A799A7-CF9A-43A2-A097-CCA25CE55135}" srcOrd="2" destOrd="0" presId="urn:microsoft.com/office/officeart/2008/layout/LinedList"/>
    <dgm:cxn modelId="{18100746-4939-4B5B-862C-8A9B82E3DBFC}" type="presParOf" srcId="{4ACF43D1-519E-42A2-970C-705800D064AC}" destId="{A939D5D9-EC7B-46FD-8260-8940D1332843}" srcOrd="5" destOrd="0" presId="urn:microsoft.com/office/officeart/2008/layout/LinedList"/>
    <dgm:cxn modelId="{33B8FF76-42BA-4EC3-B9B3-CA23DF21F1C3}" type="presParOf" srcId="{4ACF43D1-519E-42A2-970C-705800D064AC}" destId="{21CFB993-FEE8-4BE2-911E-106B856D1850}" srcOrd="6" destOrd="0" presId="urn:microsoft.com/office/officeart/2008/layout/LinedList"/>
    <dgm:cxn modelId="{7B76A7B2-B4EA-4D02-8A83-A79EE2909AC7}" type="presParOf" srcId="{4ACF43D1-519E-42A2-970C-705800D064AC}" destId="{05CEC848-FCB3-4D1E-A1DF-6E71D9DEB0B0}" srcOrd="7" destOrd="0" presId="urn:microsoft.com/office/officeart/2008/layout/LinedList"/>
    <dgm:cxn modelId="{D9C7D26C-8C45-49AE-9998-930F088AD396}" type="presParOf" srcId="{05CEC848-FCB3-4D1E-A1DF-6E71D9DEB0B0}" destId="{A6006655-95FD-42AC-8A56-9A58896A17B6}" srcOrd="0" destOrd="0" presId="urn:microsoft.com/office/officeart/2008/layout/LinedList"/>
    <dgm:cxn modelId="{06697220-E514-4BDD-A285-69A4B973E994}" type="presParOf" srcId="{05CEC848-FCB3-4D1E-A1DF-6E71D9DEB0B0}" destId="{5D888794-C19A-4E5D-A421-78CF7DFB91B0}" srcOrd="1" destOrd="0" presId="urn:microsoft.com/office/officeart/2008/layout/LinedList"/>
    <dgm:cxn modelId="{C9492B6A-3687-423E-8354-2A25D615468F}" type="presParOf" srcId="{05CEC848-FCB3-4D1E-A1DF-6E71D9DEB0B0}" destId="{383B49BF-21E0-4E36-B703-E1C239BD4D36}" srcOrd="2" destOrd="0" presId="urn:microsoft.com/office/officeart/2008/layout/LinedList"/>
    <dgm:cxn modelId="{14E201FB-68FB-45F5-90C9-44B4878F5ECC}" type="presParOf" srcId="{4ACF43D1-519E-42A2-970C-705800D064AC}" destId="{1BF66F55-8A57-4663-89AC-A83A2EE928BB}" srcOrd="8" destOrd="0" presId="urn:microsoft.com/office/officeart/2008/layout/LinedList"/>
    <dgm:cxn modelId="{09C9C167-A034-4FEB-8B98-B87D20E82A3E}" type="presParOf" srcId="{4ACF43D1-519E-42A2-970C-705800D064AC}" destId="{022E10F6-98F4-46EE-953B-E3AFA294DA88}" srcOrd="9" destOrd="0" presId="urn:microsoft.com/office/officeart/2008/layout/LinedList"/>
    <dgm:cxn modelId="{A7E6BEFA-514E-4DFC-AE2C-B1B85B6F8F92}" type="presParOf" srcId="{4ACF43D1-519E-42A2-970C-705800D064AC}" destId="{99E0DDBB-3F40-4680-A5ED-96DEE28EDF46}" srcOrd="10" destOrd="0" presId="urn:microsoft.com/office/officeart/2008/layout/LinedList"/>
    <dgm:cxn modelId="{2B2E0AEB-ED75-4931-B586-979636921F57}" type="presParOf" srcId="{99E0DDBB-3F40-4680-A5ED-96DEE28EDF46}" destId="{A4A49CE4-3E2E-41BD-B453-079E186120AF}" srcOrd="0" destOrd="0" presId="urn:microsoft.com/office/officeart/2008/layout/LinedList"/>
    <dgm:cxn modelId="{85DB4A78-7B63-4C55-9FA9-273CEFE4963F}" type="presParOf" srcId="{99E0DDBB-3F40-4680-A5ED-96DEE28EDF46}" destId="{C76CC607-D554-4D7B-93B0-CA8E8ABB4FE6}" srcOrd="1" destOrd="0" presId="urn:microsoft.com/office/officeart/2008/layout/LinedList"/>
    <dgm:cxn modelId="{F5253E2B-B89D-4D4C-BB84-48788FC94B99}" type="presParOf" srcId="{99E0DDBB-3F40-4680-A5ED-96DEE28EDF46}" destId="{E972B966-DDC0-4890-967F-0290054FD131}" srcOrd="2" destOrd="0" presId="urn:microsoft.com/office/officeart/2008/layout/LinedList"/>
    <dgm:cxn modelId="{81BA35A7-9BFC-4ECC-BD98-A0644D5CBF49}" type="presParOf" srcId="{4ACF43D1-519E-42A2-970C-705800D064AC}" destId="{010EF0AE-5366-4C22-A795-A3C4652C9DBA}" srcOrd="11" destOrd="0" presId="urn:microsoft.com/office/officeart/2008/layout/LinedList"/>
    <dgm:cxn modelId="{4C25361C-9800-4DC0-A88E-3B64469D2161}" type="presParOf" srcId="{4ACF43D1-519E-42A2-970C-705800D064AC}" destId="{C382FA78-E2F9-42B4-8787-4ADBB216A532}" srcOrd="12" destOrd="0" presId="urn:microsoft.com/office/officeart/2008/layout/LinedList"/>
    <dgm:cxn modelId="{22EEEF66-F4AD-4D13-8113-5873B31C1165}" type="presParOf" srcId="{4ACF43D1-519E-42A2-970C-705800D064AC}" destId="{7BA64132-4267-4D3A-81D6-9CD6FB86070A}" srcOrd="13" destOrd="0" presId="urn:microsoft.com/office/officeart/2008/layout/LinedList"/>
    <dgm:cxn modelId="{0052ECAA-8A74-4B82-8959-E32189CCCC8F}" type="presParOf" srcId="{7BA64132-4267-4D3A-81D6-9CD6FB86070A}" destId="{03046A6D-65DC-43E3-B4C2-5420BD7B338A}" srcOrd="0" destOrd="0" presId="urn:microsoft.com/office/officeart/2008/layout/LinedList"/>
    <dgm:cxn modelId="{AF9F6CE1-A882-4033-AE52-A2BA4AE569B7}" type="presParOf" srcId="{7BA64132-4267-4D3A-81D6-9CD6FB86070A}" destId="{A76916DD-E413-4DD3-A343-6F4C1E48483E}" srcOrd="1" destOrd="0" presId="urn:microsoft.com/office/officeart/2008/layout/LinedList"/>
    <dgm:cxn modelId="{F1ABFD48-D9F8-41A1-A50E-772C7217AC74}" type="presParOf" srcId="{7BA64132-4267-4D3A-81D6-9CD6FB86070A}" destId="{2C234FBD-82B8-44FC-AC2A-64019E58DA69}" srcOrd="2" destOrd="0" presId="urn:microsoft.com/office/officeart/2008/layout/LinedList"/>
    <dgm:cxn modelId="{A6226199-DAF0-4288-A722-DF39A62B7574}" type="presParOf" srcId="{4ACF43D1-519E-42A2-970C-705800D064AC}" destId="{2A6E81B7-0383-4993-AA7D-B003A9A8B068}" srcOrd="14" destOrd="0" presId="urn:microsoft.com/office/officeart/2008/layout/LinedList"/>
    <dgm:cxn modelId="{3648F757-1948-4709-8E14-2B2AF7EEBAA9}"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FFEE4300-A1E5-4788-A81A-42E7F7C5725F}" type="presOf" srcId="{C01957AD-56B0-4EFC-A642-8748D8BCE71E}" destId="{A76916DD-E413-4DD3-A343-6F4C1E48483E}" srcOrd="0" destOrd="0" presId="urn:microsoft.com/office/officeart/2008/layout/LinedList"/>
    <dgm:cxn modelId="{9AD42A0C-3F69-4AA6-AD7F-449E2F5F4E79}"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43976917-93AF-4DCD-A83B-629BF8EBB746}" type="presOf" srcId="{0C8E47B1-1635-41C5-9AB7-D709F441020D}" destId="{5D888794-C19A-4E5D-A421-78CF7DFB91B0}"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B259BD2A-27D9-46F3-B83F-B16228DAB480}" type="presOf" srcId="{AEBAFCC4-7D7C-4615-8A4C-390812FA28F4}" destId="{25EDD8E2-2EE9-4E0C-8CD5-9BD474313EBE}" srcOrd="0" destOrd="0" presId="urn:microsoft.com/office/officeart/2008/layout/LinedList"/>
    <dgm:cxn modelId="{C4F9EF74-1CBA-49CE-B5D4-15F56F752C41}" type="presOf" srcId="{51AF750E-5C6E-4ED4-B5D1-548C36A0473E}" destId="{4B3238CB-1091-440F-9477-7671CA736C95}" srcOrd="0" destOrd="0" presId="urn:microsoft.com/office/officeart/2008/layout/LinedList"/>
    <dgm:cxn modelId="{0942AEBD-4446-47F5-BAC6-2DF83928ADB7}"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CCCC1AD0-3DE5-47F6-B334-2D2A656BCBC4}"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79CD063F-6D39-4D17-A8F4-3E32BED0D629}" type="presParOf" srcId="{C66396E0-32BA-46BE-B28A-A2673D61FB1A}" destId="{2C4D144F-C0A0-4BA0-BB79-D8AAD2113945}" srcOrd="0" destOrd="0" presId="urn:microsoft.com/office/officeart/2008/layout/LinedList"/>
    <dgm:cxn modelId="{BD49F884-AF19-4575-94E2-756F862B57CA}" type="presParOf" srcId="{C66396E0-32BA-46BE-B28A-A2673D61FB1A}" destId="{6DFABC9D-811D-4F5E-821D-F8D42D844B4B}" srcOrd="1" destOrd="0" presId="urn:microsoft.com/office/officeart/2008/layout/LinedList"/>
    <dgm:cxn modelId="{C636681D-BCB7-4217-9E64-62D2CF5B2006}" type="presParOf" srcId="{6DFABC9D-811D-4F5E-821D-F8D42D844B4B}" destId="{53AAE56C-73FE-45F9-B35E-39C2CC304544}" srcOrd="0" destOrd="0" presId="urn:microsoft.com/office/officeart/2008/layout/LinedList"/>
    <dgm:cxn modelId="{D57AA167-1157-4EE2-B971-A22AB6C1B17A}" type="presParOf" srcId="{6DFABC9D-811D-4F5E-821D-F8D42D844B4B}" destId="{4ACF43D1-519E-42A2-970C-705800D064AC}" srcOrd="1" destOrd="0" presId="urn:microsoft.com/office/officeart/2008/layout/LinedList"/>
    <dgm:cxn modelId="{3DB06429-A6F1-42B5-9E8A-1F3C5802B673}" type="presParOf" srcId="{4ACF43D1-519E-42A2-970C-705800D064AC}" destId="{12651448-136D-4C38-B6E1-3ACC56CBDA12}" srcOrd="0" destOrd="0" presId="urn:microsoft.com/office/officeart/2008/layout/LinedList"/>
    <dgm:cxn modelId="{D0E96D01-DD05-4594-AB72-C1340E6CB9AB}" type="presParOf" srcId="{4ACF43D1-519E-42A2-970C-705800D064AC}" destId="{70311F4C-C9E5-4D7E-BD47-E0D5BBF315F8}" srcOrd="1" destOrd="0" presId="urn:microsoft.com/office/officeart/2008/layout/LinedList"/>
    <dgm:cxn modelId="{824CEC8E-3087-46FB-A7FF-2AE2E136CD39}" type="presParOf" srcId="{70311F4C-C9E5-4D7E-BD47-E0D5BBF315F8}" destId="{A72E9229-2809-4A8C-B97C-D6E26FB7862F}" srcOrd="0" destOrd="0" presId="urn:microsoft.com/office/officeart/2008/layout/LinedList"/>
    <dgm:cxn modelId="{56E9BE45-D540-4967-B090-A602053B0281}" type="presParOf" srcId="{70311F4C-C9E5-4D7E-BD47-E0D5BBF315F8}" destId="{25EDD8E2-2EE9-4E0C-8CD5-9BD474313EBE}" srcOrd="1" destOrd="0" presId="urn:microsoft.com/office/officeart/2008/layout/LinedList"/>
    <dgm:cxn modelId="{31F689C4-E72B-4D6B-8431-3800F8DBD099}" type="presParOf" srcId="{70311F4C-C9E5-4D7E-BD47-E0D5BBF315F8}" destId="{20353B40-6011-448C-AFCC-5A6D9C453456}" srcOrd="2" destOrd="0" presId="urn:microsoft.com/office/officeart/2008/layout/LinedList"/>
    <dgm:cxn modelId="{001856EF-845D-4A16-8319-DFF62F57D137}" type="presParOf" srcId="{4ACF43D1-519E-42A2-970C-705800D064AC}" destId="{192E5F24-DD26-4D29-9FC6-EC32AAF3D722}" srcOrd="2" destOrd="0" presId="urn:microsoft.com/office/officeart/2008/layout/LinedList"/>
    <dgm:cxn modelId="{193EF71E-5D15-4E83-B8E9-3F94DD051F86}" type="presParOf" srcId="{4ACF43D1-519E-42A2-970C-705800D064AC}" destId="{A1F9ECD8-BCAA-4052-977F-5BD208843E40}" srcOrd="3" destOrd="0" presId="urn:microsoft.com/office/officeart/2008/layout/LinedList"/>
    <dgm:cxn modelId="{8D3BECCE-DA91-4937-991D-40A9E1C7BA62}" type="presParOf" srcId="{4ACF43D1-519E-42A2-970C-705800D064AC}" destId="{1A4642B7-0AC9-4A8E-BE2D-2A37886EE451}" srcOrd="4" destOrd="0" presId="urn:microsoft.com/office/officeart/2008/layout/LinedList"/>
    <dgm:cxn modelId="{17F8E301-F614-4347-9323-ED4C28B3C91C}" type="presParOf" srcId="{1A4642B7-0AC9-4A8E-BE2D-2A37886EE451}" destId="{8B3F856F-3351-4925-9B27-B795EF96C363}" srcOrd="0" destOrd="0" presId="urn:microsoft.com/office/officeart/2008/layout/LinedList"/>
    <dgm:cxn modelId="{15C62DD9-8FB8-45E2-9FA4-04B41A9417D3}" type="presParOf" srcId="{1A4642B7-0AC9-4A8E-BE2D-2A37886EE451}" destId="{4B3238CB-1091-440F-9477-7671CA736C95}" srcOrd="1" destOrd="0" presId="urn:microsoft.com/office/officeart/2008/layout/LinedList"/>
    <dgm:cxn modelId="{DB42E463-1715-4078-92E7-2B0DA449CD70}" type="presParOf" srcId="{1A4642B7-0AC9-4A8E-BE2D-2A37886EE451}" destId="{10A799A7-CF9A-43A2-A097-CCA25CE55135}" srcOrd="2" destOrd="0" presId="urn:microsoft.com/office/officeart/2008/layout/LinedList"/>
    <dgm:cxn modelId="{606F328F-C65F-48E8-8111-5E6DBDA67D1A}" type="presParOf" srcId="{4ACF43D1-519E-42A2-970C-705800D064AC}" destId="{A939D5D9-EC7B-46FD-8260-8940D1332843}" srcOrd="5" destOrd="0" presId="urn:microsoft.com/office/officeart/2008/layout/LinedList"/>
    <dgm:cxn modelId="{B1AFA296-E449-4361-BCA5-5EF518FEA702}" type="presParOf" srcId="{4ACF43D1-519E-42A2-970C-705800D064AC}" destId="{21CFB993-FEE8-4BE2-911E-106B856D1850}" srcOrd="6" destOrd="0" presId="urn:microsoft.com/office/officeart/2008/layout/LinedList"/>
    <dgm:cxn modelId="{0BD26AB6-491B-4F84-B326-A5E57F17A15A}" type="presParOf" srcId="{4ACF43D1-519E-42A2-970C-705800D064AC}" destId="{05CEC848-FCB3-4D1E-A1DF-6E71D9DEB0B0}" srcOrd="7" destOrd="0" presId="urn:microsoft.com/office/officeart/2008/layout/LinedList"/>
    <dgm:cxn modelId="{7C1C7F21-478A-4B86-8F04-E3AD2F01AE01}" type="presParOf" srcId="{05CEC848-FCB3-4D1E-A1DF-6E71D9DEB0B0}" destId="{A6006655-95FD-42AC-8A56-9A58896A17B6}" srcOrd="0" destOrd="0" presId="urn:microsoft.com/office/officeart/2008/layout/LinedList"/>
    <dgm:cxn modelId="{81396916-0E67-4B12-BCB0-2C25802E1A2B}" type="presParOf" srcId="{05CEC848-FCB3-4D1E-A1DF-6E71D9DEB0B0}" destId="{5D888794-C19A-4E5D-A421-78CF7DFB91B0}" srcOrd="1" destOrd="0" presId="urn:microsoft.com/office/officeart/2008/layout/LinedList"/>
    <dgm:cxn modelId="{E9DC47FE-E26E-4F35-8A26-80D165F66666}" type="presParOf" srcId="{05CEC848-FCB3-4D1E-A1DF-6E71D9DEB0B0}" destId="{383B49BF-21E0-4E36-B703-E1C239BD4D36}" srcOrd="2" destOrd="0" presId="urn:microsoft.com/office/officeart/2008/layout/LinedList"/>
    <dgm:cxn modelId="{8D38F204-EAC6-45FA-9380-000142510654}" type="presParOf" srcId="{4ACF43D1-519E-42A2-970C-705800D064AC}" destId="{1BF66F55-8A57-4663-89AC-A83A2EE928BB}" srcOrd="8" destOrd="0" presId="urn:microsoft.com/office/officeart/2008/layout/LinedList"/>
    <dgm:cxn modelId="{2A617865-43AC-4AF8-95A7-0CA097D31DF1}" type="presParOf" srcId="{4ACF43D1-519E-42A2-970C-705800D064AC}" destId="{022E10F6-98F4-46EE-953B-E3AFA294DA88}" srcOrd="9" destOrd="0" presId="urn:microsoft.com/office/officeart/2008/layout/LinedList"/>
    <dgm:cxn modelId="{3B92CC11-2B39-4CE4-96FE-59866A5FACE5}" type="presParOf" srcId="{4ACF43D1-519E-42A2-970C-705800D064AC}" destId="{99E0DDBB-3F40-4680-A5ED-96DEE28EDF46}" srcOrd="10" destOrd="0" presId="urn:microsoft.com/office/officeart/2008/layout/LinedList"/>
    <dgm:cxn modelId="{449C1F32-12F2-408D-BC8C-728B4AAC7B68}" type="presParOf" srcId="{99E0DDBB-3F40-4680-A5ED-96DEE28EDF46}" destId="{A4A49CE4-3E2E-41BD-B453-079E186120AF}" srcOrd="0" destOrd="0" presId="urn:microsoft.com/office/officeart/2008/layout/LinedList"/>
    <dgm:cxn modelId="{2D3304A3-3141-4F18-B29C-51935AD79E36}" type="presParOf" srcId="{99E0DDBB-3F40-4680-A5ED-96DEE28EDF46}" destId="{C76CC607-D554-4D7B-93B0-CA8E8ABB4FE6}" srcOrd="1" destOrd="0" presId="urn:microsoft.com/office/officeart/2008/layout/LinedList"/>
    <dgm:cxn modelId="{4A45F9B3-618E-4526-8D54-850EF4BB7A07}" type="presParOf" srcId="{99E0DDBB-3F40-4680-A5ED-96DEE28EDF46}" destId="{E972B966-DDC0-4890-967F-0290054FD131}" srcOrd="2" destOrd="0" presId="urn:microsoft.com/office/officeart/2008/layout/LinedList"/>
    <dgm:cxn modelId="{D8335688-ECDC-4FE2-84DD-685B385B518A}" type="presParOf" srcId="{4ACF43D1-519E-42A2-970C-705800D064AC}" destId="{010EF0AE-5366-4C22-A795-A3C4652C9DBA}" srcOrd="11" destOrd="0" presId="urn:microsoft.com/office/officeart/2008/layout/LinedList"/>
    <dgm:cxn modelId="{085526A7-016E-4B61-97C6-4CB4AD027984}" type="presParOf" srcId="{4ACF43D1-519E-42A2-970C-705800D064AC}" destId="{C382FA78-E2F9-42B4-8787-4ADBB216A532}" srcOrd="12" destOrd="0" presId="urn:microsoft.com/office/officeart/2008/layout/LinedList"/>
    <dgm:cxn modelId="{23603D9A-1D72-4F8B-AC4A-6042CFB46C14}" type="presParOf" srcId="{4ACF43D1-519E-42A2-970C-705800D064AC}" destId="{7BA64132-4267-4D3A-81D6-9CD6FB86070A}" srcOrd="13" destOrd="0" presId="urn:microsoft.com/office/officeart/2008/layout/LinedList"/>
    <dgm:cxn modelId="{0DF13658-E759-4672-A673-13FF5A1D7E2A}" type="presParOf" srcId="{7BA64132-4267-4D3A-81D6-9CD6FB86070A}" destId="{03046A6D-65DC-43E3-B4C2-5420BD7B338A}" srcOrd="0" destOrd="0" presId="urn:microsoft.com/office/officeart/2008/layout/LinedList"/>
    <dgm:cxn modelId="{2F64C489-5F4E-40FD-A086-E4B0042EB685}" type="presParOf" srcId="{7BA64132-4267-4D3A-81D6-9CD6FB86070A}" destId="{A76916DD-E413-4DD3-A343-6F4C1E48483E}" srcOrd="1" destOrd="0" presId="urn:microsoft.com/office/officeart/2008/layout/LinedList"/>
    <dgm:cxn modelId="{DFF4291B-C77A-41FB-B113-BAD7712A29F4}" type="presParOf" srcId="{7BA64132-4267-4D3A-81D6-9CD6FB86070A}" destId="{2C234FBD-82B8-44FC-AC2A-64019E58DA69}" srcOrd="2" destOrd="0" presId="urn:microsoft.com/office/officeart/2008/layout/LinedList"/>
    <dgm:cxn modelId="{FC9EC726-5023-49D6-9C33-D5F839DAC277}" type="presParOf" srcId="{4ACF43D1-519E-42A2-970C-705800D064AC}" destId="{2A6E81B7-0383-4993-AA7D-B003A9A8B068}" srcOrd="14" destOrd="0" presId="urn:microsoft.com/office/officeart/2008/layout/LinedList"/>
    <dgm:cxn modelId="{D79D5AEF-B256-4098-BA41-A8E9B2C1F702}"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E1309D1F-69F0-4A72-9E3B-C3050C9B2861}" type="presOf" srcId="{73861B20-7C04-48AE-8AAE-9D8749986E91}" destId="{C76CC607-D554-4D7B-93B0-CA8E8ABB4FE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B734F53F-2876-401D-BB23-0AD7F0F1188F}" type="presOf" srcId="{C01957AD-56B0-4EFC-A642-8748D8BCE71E}" destId="{A76916DD-E413-4DD3-A343-6F4C1E48483E}" srcOrd="0" destOrd="0" presId="urn:microsoft.com/office/officeart/2008/layout/LinedList"/>
    <dgm:cxn modelId="{1F20EB6D-3C48-4B05-9298-B648AC6F568F}" type="presOf" srcId="{51AF750E-5C6E-4ED4-B5D1-548C36A0473E}" destId="{4B3238CB-1091-440F-9477-7671CA736C95}" srcOrd="0" destOrd="0" presId="urn:microsoft.com/office/officeart/2008/layout/LinedList"/>
    <dgm:cxn modelId="{9C012C9A-4192-4938-A743-340708437D73}" type="presOf" srcId="{AEBAFCC4-7D7C-4615-8A4C-390812FA28F4}" destId="{25EDD8E2-2EE9-4E0C-8CD5-9BD474313EBE}" srcOrd="0" destOrd="0" presId="urn:microsoft.com/office/officeart/2008/layout/LinedList"/>
    <dgm:cxn modelId="{DA4AA6A7-55E2-4300-84B6-F5EA8E6517E2}"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3D21FCE1-9C2B-4A0E-BB74-3D3104EE9DF8}" type="presOf" srcId="{170E935B-632B-4424-9BFB-F1C5A9D014B6}" destId="{C66396E0-32BA-46BE-B28A-A2673D61FB1A}" srcOrd="0" destOrd="0" presId="urn:microsoft.com/office/officeart/2008/layout/LinedList"/>
    <dgm:cxn modelId="{031C77E5-5EAE-493C-B979-87CC5C2F5615}" type="presOf" srcId="{0C8E47B1-1635-41C5-9AB7-D709F441020D}" destId="{5D888794-C19A-4E5D-A421-78CF7DFB91B0}"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0816ABEB-6F8B-4741-85C8-4A911507CA5A}" type="presParOf" srcId="{C66396E0-32BA-46BE-B28A-A2673D61FB1A}" destId="{2C4D144F-C0A0-4BA0-BB79-D8AAD2113945}" srcOrd="0" destOrd="0" presId="urn:microsoft.com/office/officeart/2008/layout/LinedList"/>
    <dgm:cxn modelId="{8310E817-90B7-4B44-82A3-E75643BB5293}" type="presParOf" srcId="{C66396E0-32BA-46BE-B28A-A2673D61FB1A}" destId="{6DFABC9D-811D-4F5E-821D-F8D42D844B4B}" srcOrd="1" destOrd="0" presId="urn:microsoft.com/office/officeart/2008/layout/LinedList"/>
    <dgm:cxn modelId="{1A682189-DCE5-4469-B554-A34EDF617DE0}" type="presParOf" srcId="{6DFABC9D-811D-4F5E-821D-F8D42D844B4B}" destId="{53AAE56C-73FE-45F9-B35E-39C2CC304544}" srcOrd="0" destOrd="0" presId="urn:microsoft.com/office/officeart/2008/layout/LinedList"/>
    <dgm:cxn modelId="{04F6F32B-2F8C-4B13-A916-DFB09F971E40}" type="presParOf" srcId="{6DFABC9D-811D-4F5E-821D-F8D42D844B4B}" destId="{4ACF43D1-519E-42A2-970C-705800D064AC}" srcOrd="1" destOrd="0" presId="urn:microsoft.com/office/officeart/2008/layout/LinedList"/>
    <dgm:cxn modelId="{EF09CB78-22C5-42E7-A4C6-8EA18052FD47}" type="presParOf" srcId="{4ACF43D1-519E-42A2-970C-705800D064AC}" destId="{12651448-136D-4C38-B6E1-3ACC56CBDA12}" srcOrd="0" destOrd="0" presId="urn:microsoft.com/office/officeart/2008/layout/LinedList"/>
    <dgm:cxn modelId="{D34A7291-C751-4CEF-8BCA-F3606819386D}" type="presParOf" srcId="{4ACF43D1-519E-42A2-970C-705800D064AC}" destId="{70311F4C-C9E5-4D7E-BD47-E0D5BBF315F8}" srcOrd="1" destOrd="0" presId="urn:microsoft.com/office/officeart/2008/layout/LinedList"/>
    <dgm:cxn modelId="{58859D3A-7365-4078-BD1A-02F13725606F}" type="presParOf" srcId="{70311F4C-C9E5-4D7E-BD47-E0D5BBF315F8}" destId="{A72E9229-2809-4A8C-B97C-D6E26FB7862F}" srcOrd="0" destOrd="0" presId="urn:microsoft.com/office/officeart/2008/layout/LinedList"/>
    <dgm:cxn modelId="{11102E90-3DB1-4055-80C8-3DB0134EABAC}" type="presParOf" srcId="{70311F4C-C9E5-4D7E-BD47-E0D5BBF315F8}" destId="{25EDD8E2-2EE9-4E0C-8CD5-9BD474313EBE}" srcOrd="1" destOrd="0" presId="urn:microsoft.com/office/officeart/2008/layout/LinedList"/>
    <dgm:cxn modelId="{C7A234B0-B636-4472-B549-3020CA9E86C4}" type="presParOf" srcId="{70311F4C-C9E5-4D7E-BD47-E0D5BBF315F8}" destId="{20353B40-6011-448C-AFCC-5A6D9C453456}" srcOrd="2" destOrd="0" presId="urn:microsoft.com/office/officeart/2008/layout/LinedList"/>
    <dgm:cxn modelId="{3C997747-71C7-45B9-A9B5-B48D39224F8E}" type="presParOf" srcId="{4ACF43D1-519E-42A2-970C-705800D064AC}" destId="{192E5F24-DD26-4D29-9FC6-EC32AAF3D722}" srcOrd="2" destOrd="0" presId="urn:microsoft.com/office/officeart/2008/layout/LinedList"/>
    <dgm:cxn modelId="{F7C007E6-774E-488F-9368-44A89654ADFA}" type="presParOf" srcId="{4ACF43D1-519E-42A2-970C-705800D064AC}" destId="{A1F9ECD8-BCAA-4052-977F-5BD208843E40}" srcOrd="3" destOrd="0" presId="urn:microsoft.com/office/officeart/2008/layout/LinedList"/>
    <dgm:cxn modelId="{99CB851B-7C3E-4D43-AF1E-62A32DCBFCB2}" type="presParOf" srcId="{4ACF43D1-519E-42A2-970C-705800D064AC}" destId="{1A4642B7-0AC9-4A8E-BE2D-2A37886EE451}" srcOrd="4" destOrd="0" presId="urn:microsoft.com/office/officeart/2008/layout/LinedList"/>
    <dgm:cxn modelId="{FA35424A-4133-41E5-ACE2-1063DF638FAB}" type="presParOf" srcId="{1A4642B7-0AC9-4A8E-BE2D-2A37886EE451}" destId="{8B3F856F-3351-4925-9B27-B795EF96C363}" srcOrd="0" destOrd="0" presId="urn:microsoft.com/office/officeart/2008/layout/LinedList"/>
    <dgm:cxn modelId="{4FD201CE-7622-414D-BFA1-B8388C27BE69}" type="presParOf" srcId="{1A4642B7-0AC9-4A8E-BE2D-2A37886EE451}" destId="{4B3238CB-1091-440F-9477-7671CA736C95}" srcOrd="1" destOrd="0" presId="urn:microsoft.com/office/officeart/2008/layout/LinedList"/>
    <dgm:cxn modelId="{1CAD9076-CD9F-493E-B77A-10F61D793B29}" type="presParOf" srcId="{1A4642B7-0AC9-4A8E-BE2D-2A37886EE451}" destId="{10A799A7-CF9A-43A2-A097-CCA25CE55135}" srcOrd="2" destOrd="0" presId="urn:microsoft.com/office/officeart/2008/layout/LinedList"/>
    <dgm:cxn modelId="{0974F975-038B-4B43-81E3-860D72ECCE9A}" type="presParOf" srcId="{4ACF43D1-519E-42A2-970C-705800D064AC}" destId="{A939D5D9-EC7B-46FD-8260-8940D1332843}" srcOrd="5" destOrd="0" presId="urn:microsoft.com/office/officeart/2008/layout/LinedList"/>
    <dgm:cxn modelId="{C6F0C667-09E0-4F4D-A523-F6CA3BE05F87}" type="presParOf" srcId="{4ACF43D1-519E-42A2-970C-705800D064AC}" destId="{21CFB993-FEE8-4BE2-911E-106B856D1850}" srcOrd="6" destOrd="0" presId="urn:microsoft.com/office/officeart/2008/layout/LinedList"/>
    <dgm:cxn modelId="{C883C5CC-A2AB-47AB-ADA7-31C2F4D74D86}" type="presParOf" srcId="{4ACF43D1-519E-42A2-970C-705800D064AC}" destId="{05CEC848-FCB3-4D1E-A1DF-6E71D9DEB0B0}" srcOrd="7" destOrd="0" presId="urn:microsoft.com/office/officeart/2008/layout/LinedList"/>
    <dgm:cxn modelId="{C5CF54A4-93E1-4D85-9214-610A733C1D89}" type="presParOf" srcId="{05CEC848-FCB3-4D1E-A1DF-6E71D9DEB0B0}" destId="{A6006655-95FD-42AC-8A56-9A58896A17B6}" srcOrd="0" destOrd="0" presId="urn:microsoft.com/office/officeart/2008/layout/LinedList"/>
    <dgm:cxn modelId="{B9029F7B-43BA-45ED-9F63-A19AC9F482A8}" type="presParOf" srcId="{05CEC848-FCB3-4D1E-A1DF-6E71D9DEB0B0}" destId="{5D888794-C19A-4E5D-A421-78CF7DFB91B0}" srcOrd="1" destOrd="0" presId="urn:microsoft.com/office/officeart/2008/layout/LinedList"/>
    <dgm:cxn modelId="{AA05AD84-673C-4F6E-8FA9-30138CC26707}" type="presParOf" srcId="{05CEC848-FCB3-4D1E-A1DF-6E71D9DEB0B0}" destId="{383B49BF-21E0-4E36-B703-E1C239BD4D36}" srcOrd="2" destOrd="0" presId="urn:microsoft.com/office/officeart/2008/layout/LinedList"/>
    <dgm:cxn modelId="{CD0CF344-8630-4541-8012-D14D84C3A5B9}" type="presParOf" srcId="{4ACF43D1-519E-42A2-970C-705800D064AC}" destId="{1BF66F55-8A57-4663-89AC-A83A2EE928BB}" srcOrd="8" destOrd="0" presId="urn:microsoft.com/office/officeart/2008/layout/LinedList"/>
    <dgm:cxn modelId="{B3A04494-B714-4FCE-B897-FBB72639EEE5}" type="presParOf" srcId="{4ACF43D1-519E-42A2-970C-705800D064AC}" destId="{022E10F6-98F4-46EE-953B-E3AFA294DA88}" srcOrd="9" destOrd="0" presId="urn:microsoft.com/office/officeart/2008/layout/LinedList"/>
    <dgm:cxn modelId="{F26BACDB-567C-4B91-B631-1CAE220722C0}" type="presParOf" srcId="{4ACF43D1-519E-42A2-970C-705800D064AC}" destId="{99E0DDBB-3F40-4680-A5ED-96DEE28EDF46}" srcOrd="10" destOrd="0" presId="urn:microsoft.com/office/officeart/2008/layout/LinedList"/>
    <dgm:cxn modelId="{B0E0588D-191E-44EC-8321-83402BC08B6D}" type="presParOf" srcId="{99E0DDBB-3F40-4680-A5ED-96DEE28EDF46}" destId="{A4A49CE4-3E2E-41BD-B453-079E186120AF}" srcOrd="0" destOrd="0" presId="urn:microsoft.com/office/officeart/2008/layout/LinedList"/>
    <dgm:cxn modelId="{717E45B8-2789-4CDC-877B-B923451EBE78}" type="presParOf" srcId="{99E0DDBB-3F40-4680-A5ED-96DEE28EDF46}" destId="{C76CC607-D554-4D7B-93B0-CA8E8ABB4FE6}" srcOrd="1" destOrd="0" presId="urn:microsoft.com/office/officeart/2008/layout/LinedList"/>
    <dgm:cxn modelId="{E435B65F-5CE8-4523-8ABC-9DD2F9887FB6}" type="presParOf" srcId="{99E0DDBB-3F40-4680-A5ED-96DEE28EDF46}" destId="{E972B966-DDC0-4890-967F-0290054FD131}" srcOrd="2" destOrd="0" presId="urn:microsoft.com/office/officeart/2008/layout/LinedList"/>
    <dgm:cxn modelId="{803C1D9B-60A8-460A-875F-3988126AD428}" type="presParOf" srcId="{4ACF43D1-519E-42A2-970C-705800D064AC}" destId="{010EF0AE-5366-4C22-A795-A3C4652C9DBA}" srcOrd="11" destOrd="0" presId="urn:microsoft.com/office/officeart/2008/layout/LinedList"/>
    <dgm:cxn modelId="{4A66299C-DABC-4059-B3AA-51095CDB5474}" type="presParOf" srcId="{4ACF43D1-519E-42A2-970C-705800D064AC}" destId="{C382FA78-E2F9-42B4-8787-4ADBB216A532}" srcOrd="12" destOrd="0" presId="urn:microsoft.com/office/officeart/2008/layout/LinedList"/>
    <dgm:cxn modelId="{FC89E4CB-B9F1-4C69-8579-FD74622DA5E8}" type="presParOf" srcId="{4ACF43D1-519E-42A2-970C-705800D064AC}" destId="{7BA64132-4267-4D3A-81D6-9CD6FB86070A}" srcOrd="13" destOrd="0" presId="urn:microsoft.com/office/officeart/2008/layout/LinedList"/>
    <dgm:cxn modelId="{0EF6443A-0B9A-49A8-B196-6707F1DEFEFD}" type="presParOf" srcId="{7BA64132-4267-4D3A-81D6-9CD6FB86070A}" destId="{03046A6D-65DC-43E3-B4C2-5420BD7B338A}" srcOrd="0" destOrd="0" presId="urn:microsoft.com/office/officeart/2008/layout/LinedList"/>
    <dgm:cxn modelId="{386C04CF-F6F7-4498-91FE-F09436C86E02}" type="presParOf" srcId="{7BA64132-4267-4D3A-81D6-9CD6FB86070A}" destId="{A76916DD-E413-4DD3-A343-6F4C1E48483E}" srcOrd="1" destOrd="0" presId="urn:microsoft.com/office/officeart/2008/layout/LinedList"/>
    <dgm:cxn modelId="{A0C168BA-9AD8-474E-8DB5-31BF18EBA815}" type="presParOf" srcId="{7BA64132-4267-4D3A-81D6-9CD6FB86070A}" destId="{2C234FBD-82B8-44FC-AC2A-64019E58DA69}" srcOrd="2" destOrd="0" presId="urn:microsoft.com/office/officeart/2008/layout/LinedList"/>
    <dgm:cxn modelId="{E774D462-347C-4CBC-B055-96409E71E069}" type="presParOf" srcId="{4ACF43D1-519E-42A2-970C-705800D064AC}" destId="{2A6E81B7-0383-4993-AA7D-B003A9A8B068}" srcOrd="14" destOrd="0" presId="urn:microsoft.com/office/officeart/2008/layout/LinedList"/>
    <dgm:cxn modelId="{40FC242A-39E6-442A-B038-E7838C06CE9D}"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C64E2801-E682-4BA6-8A03-A99F98C09F0E}"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8755D621-23E5-4C9D-B4E9-22C367440686}" type="presOf" srcId="{EA7F9208-24D8-4563-A2ED-FBFBC5F86B00}" destId="{53AAE56C-73FE-45F9-B35E-39C2CC304544}"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4DAC8C69-7F30-4C9D-BBA8-16BB744DE45B}" type="presOf" srcId="{0C8E47B1-1635-41C5-9AB7-D709F441020D}" destId="{5D888794-C19A-4E5D-A421-78CF7DFB91B0}" srcOrd="0" destOrd="0" presId="urn:microsoft.com/office/officeart/2008/layout/LinedList"/>
    <dgm:cxn modelId="{30011B58-0C82-4C61-918A-E8C806C6D741}" type="presOf" srcId="{C01957AD-56B0-4EFC-A642-8748D8BCE71E}" destId="{A76916DD-E413-4DD3-A343-6F4C1E48483E}" srcOrd="0" destOrd="0" presId="urn:microsoft.com/office/officeart/2008/layout/LinedList"/>
    <dgm:cxn modelId="{89D1D87B-FE6E-4FD2-B6C2-D11D63A1D655}" type="presOf" srcId="{170E935B-632B-4424-9BFB-F1C5A9D014B6}" destId="{C66396E0-32BA-46BE-B28A-A2673D61FB1A}" srcOrd="0" destOrd="0" presId="urn:microsoft.com/office/officeart/2008/layout/LinedList"/>
    <dgm:cxn modelId="{EF236782-D2C0-4D5C-99A9-4AAA351138D2}" type="presOf" srcId="{51AF750E-5C6E-4ED4-B5D1-548C36A0473E}" destId="{4B3238CB-1091-440F-9477-7671CA736C95}" srcOrd="0" destOrd="0" presId="urn:microsoft.com/office/officeart/2008/layout/LinedList"/>
    <dgm:cxn modelId="{FA5FD6AA-7A73-40DD-A0A3-FA1D4EF8F61F}"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1C5D7EF3-5CE1-4133-8538-9BDEC112F80F}" type="presParOf" srcId="{C66396E0-32BA-46BE-B28A-A2673D61FB1A}" destId="{2C4D144F-C0A0-4BA0-BB79-D8AAD2113945}" srcOrd="0" destOrd="0" presId="urn:microsoft.com/office/officeart/2008/layout/LinedList"/>
    <dgm:cxn modelId="{61FBC3E0-AF10-4FCB-9E67-D411255AA864}" type="presParOf" srcId="{C66396E0-32BA-46BE-B28A-A2673D61FB1A}" destId="{6DFABC9D-811D-4F5E-821D-F8D42D844B4B}" srcOrd="1" destOrd="0" presId="urn:microsoft.com/office/officeart/2008/layout/LinedList"/>
    <dgm:cxn modelId="{1409DDAD-BC7B-452C-A751-00EAE9523274}" type="presParOf" srcId="{6DFABC9D-811D-4F5E-821D-F8D42D844B4B}" destId="{53AAE56C-73FE-45F9-B35E-39C2CC304544}" srcOrd="0" destOrd="0" presId="urn:microsoft.com/office/officeart/2008/layout/LinedList"/>
    <dgm:cxn modelId="{D19EEB0B-C5C5-415E-A6FE-17740C0ADAD1}" type="presParOf" srcId="{6DFABC9D-811D-4F5E-821D-F8D42D844B4B}" destId="{4ACF43D1-519E-42A2-970C-705800D064AC}" srcOrd="1" destOrd="0" presId="urn:microsoft.com/office/officeart/2008/layout/LinedList"/>
    <dgm:cxn modelId="{3C8754A8-4F94-4AE6-9D2C-1052C275D5C7}" type="presParOf" srcId="{4ACF43D1-519E-42A2-970C-705800D064AC}" destId="{12651448-136D-4C38-B6E1-3ACC56CBDA12}" srcOrd="0" destOrd="0" presId="urn:microsoft.com/office/officeart/2008/layout/LinedList"/>
    <dgm:cxn modelId="{B0BA7F4B-A05D-4EC9-AD59-8D99A2572214}" type="presParOf" srcId="{4ACF43D1-519E-42A2-970C-705800D064AC}" destId="{70311F4C-C9E5-4D7E-BD47-E0D5BBF315F8}" srcOrd="1" destOrd="0" presId="urn:microsoft.com/office/officeart/2008/layout/LinedList"/>
    <dgm:cxn modelId="{A21CCCC9-C23C-4285-AFF2-B55225AA4ECD}" type="presParOf" srcId="{70311F4C-C9E5-4D7E-BD47-E0D5BBF315F8}" destId="{A72E9229-2809-4A8C-B97C-D6E26FB7862F}" srcOrd="0" destOrd="0" presId="urn:microsoft.com/office/officeart/2008/layout/LinedList"/>
    <dgm:cxn modelId="{C70225A9-6FB1-4CFB-B0C6-ADEFACB3E847}" type="presParOf" srcId="{70311F4C-C9E5-4D7E-BD47-E0D5BBF315F8}" destId="{25EDD8E2-2EE9-4E0C-8CD5-9BD474313EBE}" srcOrd="1" destOrd="0" presId="urn:microsoft.com/office/officeart/2008/layout/LinedList"/>
    <dgm:cxn modelId="{F48823F6-0370-4780-A016-54FE8FA8D190}" type="presParOf" srcId="{70311F4C-C9E5-4D7E-BD47-E0D5BBF315F8}" destId="{20353B40-6011-448C-AFCC-5A6D9C453456}" srcOrd="2" destOrd="0" presId="urn:microsoft.com/office/officeart/2008/layout/LinedList"/>
    <dgm:cxn modelId="{C2703D9A-C0AF-42EC-8D8A-1F92F2B288AC}" type="presParOf" srcId="{4ACF43D1-519E-42A2-970C-705800D064AC}" destId="{192E5F24-DD26-4D29-9FC6-EC32AAF3D722}" srcOrd="2" destOrd="0" presId="urn:microsoft.com/office/officeart/2008/layout/LinedList"/>
    <dgm:cxn modelId="{06DBD6A2-2C81-426D-B5A0-54ECDFEC562F}" type="presParOf" srcId="{4ACF43D1-519E-42A2-970C-705800D064AC}" destId="{A1F9ECD8-BCAA-4052-977F-5BD208843E40}" srcOrd="3" destOrd="0" presId="urn:microsoft.com/office/officeart/2008/layout/LinedList"/>
    <dgm:cxn modelId="{F922A002-963B-4922-83E6-1B4AD5EF540B}" type="presParOf" srcId="{4ACF43D1-519E-42A2-970C-705800D064AC}" destId="{1A4642B7-0AC9-4A8E-BE2D-2A37886EE451}" srcOrd="4" destOrd="0" presId="urn:microsoft.com/office/officeart/2008/layout/LinedList"/>
    <dgm:cxn modelId="{BD76B422-6DAB-4145-8DD9-8C0E2C7E5689}" type="presParOf" srcId="{1A4642B7-0AC9-4A8E-BE2D-2A37886EE451}" destId="{8B3F856F-3351-4925-9B27-B795EF96C363}" srcOrd="0" destOrd="0" presId="urn:microsoft.com/office/officeart/2008/layout/LinedList"/>
    <dgm:cxn modelId="{BA2BE8D2-2CB4-411B-999F-8F618EE99EBC}" type="presParOf" srcId="{1A4642B7-0AC9-4A8E-BE2D-2A37886EE451}" destId="{4B3238CB-1091-440F-9477-7671CA736C95}" srcOrd="1" destOrd="0" presId="urn:microsoft.com/office/officeart/2008/layout/LinedList"/>
    <dgm:cxn modelId="{6CCD4831-85CB-4446-BA32-281B46B0ABD5}" type="presParOf" srcId="{1A4642B7-0AC9-4A8E-BE2D-2A37886EE451}" destId="{10A799A7-CF9A-43A2-A097-CCA25CE55135}" srcOrd="2" destOrd="0" presId="urn:microsoft.com/office/officeart/2008/layout/LinedList"/>
    <dgm:cxn modelId="{15B2F5B2-7433-443D-9FFC-8BBD3F28891E}" type="presParOf" srcId="{4ACF43D1-519E-42A2-970C-705800D064AC}" destId="{A939D5D9-EC7B-46FD-8260-8940D1332843}" srcOrd="5" destOrd="0" presId="urn:microsoft.com/office/officeart/2008/layout/LinedList"/>
    <dgm:cxn modelId="{D862A267-A43E-4A0E-9F7F-45D7F374DE0A}" type="presParOf" srcId="{4ACF43D1-519E-42A2-970C-705800D064AC}" destId="{21CFB993-FEE8-4BE2-911E-106B856D1850}" srcOrd="6" destOrd="0" presId="urn:microsoft.com/office/officeart/2008/layout/LinedList"/>
    <dgm:cxn modelId="{B755FFF3-D350-4733-8D34-225E1A641C7C}" type="presParOf" srcId="{4ACF43D1-519E-42A2-970C-705800D064AC}" destId="{05CEC848-FCB3-4D1E-A1DF-6E71D9DEB0B0}" srcOrd="7" destOrd="0" presId="urn:microsoft.com/office/officeart/2008/layout/LinedList"/>
    <dgm:cxn modelId="{A70F1855-1730-40D0-90A3-0D0B2C44A7DA}" type="presParOf" srcId="{05CEC848-FCB3-4D1E-A1DF-6E71D9DEB0B0}" destId="{A6006655-95FD-42AC-8A56-9A58896A17B6}" srcOrd="0" destOrd="0" presId="urn:microsoft.com/office/officeart/2008/layout/LinedList"/>
    <dgm:cxn modelId="{A7EF1D61-1445-45B0-94FD-9E1AB10F0430}" type="presParOf" srcId="{05CEC848-FCB3-4D1E-A1DF-6E71D9DEB0B0}" destId="{5D888794-C19A-4E5D-A421-78CF7DFB91B0}" srcOrd="1" destOrd="0" presId="urn:microsoft.com/office/officeart/2008/layout/LinedList"/>
    <dgm:cxn modelId="{8912EC87-8E62-467D-B8C1-F6577CACF150}" type="presParOf" srcId="{05CEC848-FCB3-4D1E-A1DF-6E71D9DEB0B0}" destId="{383B49BF-21E0-4E36-B703-E1C239BD4D36}" srcOrd="2" destOrd="0" presId="urn:microsoft.com/office/officeart/2008/layout/LinedList"/>
    <dgm:cxn modelId="{3B2BDA0C-DDBC-45B8-B64D-67A04D4FD6A7}" type="presParOf" srcId="{4ACF43D1-519E-42A2-970C-705800D064AC}" destId="{1BF66F55-8A57-4663-89AC-A83A2EE928BB}" srcOrd="8" destOrd="0" presId="urn:microsoft.com/office/officeart/2008/layout/LinedList"/>
    <dgm:cxn modelId="{065E1243-B2DB-4100-AC72-B0067430F010}" type="presParOf" srcId="{4ACF43D1-519E-42A2-970C-705800D064AC}" destId="{022E10F6-98F4-46EE-953B-E3AFA294DA88}" srcOrd="9" destOrd="0" presId="urn:microsoft.com/office/officeart/2008/layout/LinedList"/>
    <dgm:cxn modelId="{5881B258-25FC-4113-B20B-FCCA0BCE7FC2}" type="presParOf" srcId="{4ACF43D1-519E-42A2-970C-705800D064AC}" destId="{99E0DDBB-3F40-4680-A5ED-96DEE28EDF46}" srcOrd="10" destOrd="0" presId="urn:microsoft.com/office/officeart/2008/layout/LinedList"/>
    <dgm:cxn modelId="{A93CCA44-6CB8-4A53-8AF0-C4708FB95A82}" type="presParOf" srcId="{99E0DDBB-3F40-4680-A5ED-96DEE28EDF46}" destId="{A4A49CE4-3E2E-41BD-B453-079E186120AF}" srcOrd="0" destOrd="0" presId="urn:microsoft.com/office/officeart/2008/layout/LinedList"/>
    <dgm:cxn modelId="{39DD53C7-49A5-4F34-A92F-D166F7538651}" type="presParOf" srcId="{99E0DDBB-3F40-4680-A5ED-96DEE28EDF46}" destId="{C76CC607-D554-4D7B-93B0-CA8E8ABB4FE6}" srcOrd="1" destOrd="0" presId="urn:microsoft.com/office/officeart/2008/layout/LinedList"/>
    <dgm:cxn modelId="{5BC29A3F-FFB5-4480-97A3-876EAA9349C8}" type="presParOf" srcId="{99E0DDBB-3F40-4680-A5ED-96DEE28EDF46}" destId="{E972B966-DDC0-4890-967F-0290054FD131}" srcOrd="2" destOrd="0" presId="urn:microsoft.com/office/officeart/2008/layout/LinedList"/>
    <dgm:cxn modelId="{C33A5D36-DA74-49FF-8905-01D48FEFAD6A}" type="presParOf" srcId="{4ACF43D1-519E-42A2-970C-705800D064AC}" destId="{010EF0AE-5366-4C22-A795-A3C4652C9DBA}" srcOrd="11" destOrd="0" presId="urn:microsoft.com/office/officeart/2008/layout/LinedList"/>
    <dgm:cxn modelId="{1BB988FF-6F20-4787-989E-1F467F13D2A8}" type="presParOf" srcId="{4ACF43D1-519E-42A2-970C-705800D064AC}" destId="{C382FA78-E2F9-42B4-8787-4ADBB216A532}" srcOrd="12" destOrd="0" presId="urn:microsoft.com/office/officeart/2008/layout/LinedList"/>
    <dgm:cxn modelId="{B1D3D957-CB25-44FD-B746-BE035E0F7565}" type="presParOf" srcId="{4ACF43D1-519E-42A2-970C-705800D064AC}" destId="{7BA64132-4267-4D3A-81D6-9CD6FB86070A}" srcOrd="13" destOrd="0" presId="urn:microsoft.com/office/officeart/2008/layout/LinedList"/>
    <dgm:cxn modelId="{6F035F89-539D-43BC-87DB-D7F3BB54A83F}" type="presParOf" srcId="{7BA64132-4267-4D3A-81D6-9CD6FB86070A}" destId="{03046A6D-65DC-43E3-B4C2-5420BD7B338A}" srcOrd="0" destOrd="0" presId="urn:microsoft.com/office/officeart/2008/layout/LinedList"/>
    <dgm:cxn modelId="{748C7B02-EEEB-4A69-B67A-4A8C3197FF77}" type="presParOf" srcId="{7BA64132-4267-4D3A-81D6-9CD6FB86070A}" destId="{A76916DD-E413-4DD3-A343-6F4C1E48483E}" srcOrd="1" destOrd="0" presId="urn:microsoft.com/office/officeart/2008/layout/LinedList"/>
    <dgm:cxn modelId="{7F4EC910-E4E3-491C-AA13-36A7CDD73DFF}" type="presParOf" srcId="{7BA64132-4267-4D3A-81D6-9CD6FB86070A}" destId="{2C234FBD-82B8-44FC-AC2A-64019E58DA69}" srcOrd="2" destOrd="0" presId="urn:microsoft.com/office/officeart/2008/layout/LinedList"/>
    <dgm:cxn modelId="{67A6F4DD-4B19-4F4C-8330-C06A35DC6797}" type="presParOf" srcId="{4ACF43D1-519E-42A2-970C-705800D064AC}" destId="{2A6E81B7-0383-4993-AA7D-B003A9A8B068}" srcOrd="14" destOrd="0" presId="urn:microsoft.com/office/officeart/2008/layout/LinedList"/>
    <dgm:cxn modelId="{0073008C-ABC6-44E7-9561-F104165459D3}"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9A6C1715-772C-43DF-96E5-44067B0A5AA3}" type="presOf" srcId="{73861B20-7C04-48AE-8AAE-9D8749986E91}" destId="{C76CC607-D554-4D7B-93B0-CA8E8ABB4FE6}"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D51FA71F-8FCF-404E-8F29-F1B95B3E98D5}" type="presOf" srcId="{0C8E47B1-1635-41C5-9AB7-D709F441020D}" destId="{5D888794-C19A-4E5D-A421-78CF7DFB91B0}"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B622FD6C-A352-45B2-883E-9EA344B807F1}" type="presOf" srcId="{C01957AD-56B0-4EFC-A642-8748D8BCE71E}" destId="{A76916DD-E413-4DD3-A343-6F4C1E48483E}" srcOrd="0" destOrd="0" presId="urn:microsoft.com/office/officeart/2008/layout/LinedList"/>
    <dgm:cxn modelId="{42BF7A6F-76AE-47DA-BCC4-7CCF92E253DA}" type="presOf" srcId="{51AF750E-5C6E-4ED4-B5D1-548C36A0473E}" destId="{4B3238CB-1091-440F-9477-7671CA736C95}" srcOrd="0" destOrd="0" presId="urn:microsoft.com/office/officeart/2008/layout/LinedList"/>
    <dgm:cxn modelId="{11BCEE98-2297-4CB3-9F9A-6A49C1847962}"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A6D637DB-7111-4361-A3C7-62623217EF2B}" type="presOf" srcId="{AEBAFCC4-7D7C-4615-8A4C-390812FA28F4}" destId="{25EDD8E2-2EE9-4E0C-8CD5-9BD474313EB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662138F9-02AB-4962-B381-4BC1A54AE907}" type="presOf" srcId="{170E935B-632B-4424-9BFB-F1C5A9D014B6}" destId="{C66396E0-32BA-46BE-B28A-A2673D61FB1A}" srcOrd="0" destOrd="0" presId="urn:microsoft.com/office/officeart/2008/layout/LinedList"/>
    <dgm:cxn modelId="{1A7DE438-CAAF-4601-AA00-00C140EE093A}" type="presParOf" srcId="{C66396E0-32BA-46BE-B28A-A2673D61FB1A}" destId="{2C4D144F-C0A0-4BA0-BB79-D8AAD2113945}" srcOrd="0" destOrd="0" presId="urn:microsoft.com/office/officeart/2008/layout/LinedList"/>
    <dgm:cxn modelId="{53D2D59F-1E1B-451D-A754-7A6F3CC41C36}" type="presParOf" srcId="{C66396E0-32BA-46BE-B28A-A2673D61FB1A}" destId="{6DFABC9D-811D-4F5E-821D-F8D42D844B4B}" srcOrd="1" destOrd="0" presId="urn:microsoft.com/office/officeart/2008/layout/LinedList"/>
    <dgm:cxn modelId="{39311003-3094-4B32-9AD4-F877BBA2168A}" type="presParOf" srcId="{6DFABC9D-811D-4F5E-821D-F8D42D844B4B}" destId="{53AAE56C-73FE-45F9-B35E-39C2CC304544}" srcOrd="0" destOrd="0" presId="urn:microsoft.com/office/officeart/2008/layout/LinedList"/>
    <dgm:cxn modelId="{10502917-B50F-4330-98E0-E2DEDA54463C}" type="presParOf" srcId="{6DFABC9D-811D-4F5E-821D-F8D42D844B4B}" destId="{4ACF43D1-519E-42A2-970C-705800D064AC}" srcOrd="1" destOrd="0" presId="urn:microsoft.com/office/officeart/2008/layout/LinedList"/>
    <dgm:cxn modelId="{E1D38BAA-BABA-4252-B800-3529C1878DAF}" type="presParOf" srcId="{4ACF43D1-519E-42A2-970C-705800D064AC}" destId="{12651448-136D-4C38-B6E1-3ACC56CBDA12}" srcOrd="0" destOrd="0" presId="urn:microsoft.com/office/officeart/2008/layout/LinedList"/>
    <dgm:cxn modelId="{AC341796-C4D0-4C70-A8D6-8C0BC60AC93B}" type="presParOf" srcId="{4ACF43D1-519E-42A2-970C-705800D064AC}" destId="{70311F4C-C9E5-4D7E-BD47-E0D5BBF315F8}" srcOrd="1" destOrd="0" presId="urn:microsoft.com/office/officeart/2008/layout/LinedList"/>
    <dgm:cxn modelId="{EBE156AD-2DB4-431C-8581-0174AD09C074}" type="presParOf" srcId="{70311F4C-C9E5-4D7E-BD47-E0D5BBF315F8}" destId="{A72E9229-2809-4A8C-B97C-D6E26FB7862F}" srcOrd="0" destOrd="0" presId="urn:microsoft.com/office/officeart/2008/layout/LinedList"/>
    <dgm:cxn modelId="{8B410A4F-4078-4DE5-A33D-B2665D829D72}" type="presParOf" srcId="{70311F4C-C9E5-4D7E-BD47-E0D5BBF315F8}" destId="{25EDD8E2-2EE9-4E0C-8CD5-9BD474313EBE}" srcOrd="1" destOrd="0" presId="urn:microsoft.com/office/officeart/2008/layout/LinedList"/>
    <dgm:cxn modelId="{E78870A2-9DD3-4C6A-844F-111EEABE5C94}" type="presParOf" srcId="{70311F4C-C9E5-4D7E-BD47-E0D5BBF315F8}" destId="{20353B40-6011-448C-AFCC-5A6D9C453456}" srcOrd="2" destOrd="0" presId="urn:microsoft.com/office/officeart/2008/layout/LinedList"/>
    <dgm:cxn modelId="{D1C4E63A-1454-4F0D-B9FC-06B8038EA272}" type="presParOf" srcId="{4ACF43D1-519E-42A2-970C-705800D064AC}" destId="{192E5F24-DD26-4D29-9FC6-EC32AAF3D722}" srcOrd="2" destOrd="0" presId="urn:microsoft.com/office/officeart/2008/layout/LinedList"/>
    <dgm:cxn modelId="{C8D63D13-573E-496F-985C-EB6730EA4D11}" type="presParOf" srcId="{4ACF43D1-519E-42A2-970C-705800D064AC}" destId="{A1F9ECD8-BCAA-4052-977F-5BD208843E40}" srcOrd="3" destOrd="0" presId="urn:microsoft.com/office/officeart/2008/layout/LinedList"/>
    <dgm:cxn modelId="{6F202939-31FC-4F81-9699-E58A45D78EDC}" type="presParOf" srcId="{4ACF43D1-519E-42A2-970C-705800D064AC}" destId="{1A4642B7-0AC9-4A8E-BE2D-2A37886EE451}" srcOrd="4" destOrd="0" presId="urn:microsoft.com/office/officeart/2008/layout/LinedList"/>
    <dgm:cxn modelId="{D8474145-072C-4E5D-815F-5E1EA946442C}" type="presParOf" srcId="{1A4642B7-0AC9-4A8E-BE2D-2A37886EE451}" destId="{8B3F856F-3351-4925-9B27-B795EF96C363}" srcOrd="0" destOrd="0" presId="urn:microsoft.com/office/officeart/2008/layout/LinedList"/>
    <dgm:cxn modelId="{0731DBA8-AF9A-46A3-BF0E-8EB2B967384A}" type="presParOf" srcId="{1A4642B7-0AC9-4A8E-BE2D-2A37886EE451}" destId="{4B3238CB-1091-440F-9477-7671CA736C95}" srcOrd="1" destOrd="0" presId="urn:microsoft.com/office/officeart/2008/layout/LinedList"/>
    <dgm:cxn modelId="{599DF004-6EFD-457B-936A-0A6723839A4C}" type="presParOf" srcId="{1A4642B7-0AC9-4A8E-BE2D-2A37886EE451}" destId="{10A799A7-CF9A-43A2-A097-CCA25CE55135}" srcOrd="2" destOrd="0" presId="urn:microsoft.com/office/officeart/2008/layout/LinedList"/>
    <dgm:cxn modelId="{E32E36AA-D0CE-4FF4-AE03-8248619D2B3B}" type="presParOf" srcId="{4ACF43D1-519E-42A2-970C-705800D064AC}" destId="{A939D5D9-EC7B-46FD-8260-8940D1332843}" srcOrd="5" destOrd="0" presId="urn:microsoft.com/office/officeart/2008/layout/LinedList"/>
    <dgm:cxn modelId="{8046068E-1F9A-4EE6-93A6-B59657A698D3}" type="presParOf" srcId="{4ACF43D1-519E-42A2-970C-705800D064AC}" destId="{21CFB993-FEE8-4BE2-911E-106B856D1850}" srcOrd="6" destOrd="0" presId="urn:microsoft.com/office/officeart/2008/layout/LinedList"/>
    <dgm:cxn modelId="{02951C40-8005-4886-8E82-55E9A44ADCBA}" type="presParOf" srcId="{4ACF43D1-519E-42A2-970C-705800D064AC}" destId="{05CEC848-FCB3-4D1E-A1DF-6E71D9DEB0B0}" srcOrd="7" destOrd="0" presId="urn:microsoft.com/office/officeart/2008/layout/LinedList"/>
    <dgm:cxn modelId="{0FFF9AE2-4A59-49DD-9F89-4018D8DBED12}" type="presParOf" srcId="{05CEC848-FCB3-4D1E-A1DF-6E71D9DEB0B0}" destId="{A6006655-95FD-42AC-8A56-9A58896A17B6}" srcOrd="0" destOrd="0" presId="urn:microsoft.com/office/officeart/2008/layout/LinedList"/>
    <dgm:cxn modelId="{63C54755-B396-41B3-801E-EBCB17939635}" type="presParOf" srcId="{05CEC848-FCB3-4D1E-A1DF-6E71D9DEB0B0}" destId="{5D888794-C19A-4E5D-A421-78CF7DFB91B0}" srcOrd="1" destOrd="0" presId="urn:microsoft.com/office/officeart/2008/layout/LinedList"/>
    <dgm:cxn modelId="{6C6956E9-CB6A-4B75-8C30-6636EB73D786}" type="presParOf" srcId="{05CEC848-FCB3-4D1E-A1DF-6E71D9DEB0B0}" destId="{383B49BF-21E0-4E36-B703-E1C239BD4D36}" srcOrd="2" destOrd="0" presId="urn:microsoft.com/office/officeart/2008/layout/LinedList"/>
    <dgm:cxn modelId="{34A500F8-1277-4F79-9948-771C17161F7B}" type="presParOf" srcId="{4ACF43D1-519E-42A2-970C-705800D064AC}" destId="{1BF66F55-8A57-4663-89AC-A83A2EE928BB}" srcOrd="8" destOrd="0" presId="urn:microsoft.com/office/officeart/2008/layout/LinedList"/>
    <dgm:cxn modelId="{759C34F3-CC79-4BB1-A484-EE11DAEB4348}" type="presParOf" srcId="{4ACF43D1-519E-42A2-970C-705800D064AC}" destId="{022E10F6-98F4-46EE-953B-E3AFA294DA88}" srcOrd="9" destOrd="0" presId="urn:microsoft.com/office/officeart/2008/layout/LinedList"/>
    <dgm:cxn modelId="{96B72F78-363E-4CB7-9837-CAAB54A1BE40}" type="presParOf" srcId="{4ACF43D1-519E-42A2-970C-705800D064AC}" destId="{99E0DDBB-3F40-4680-A5ED-96DEE28EDF46}" srcOrd="10" destOrd="0" presId="urn:microsoft.com/office/officeart/2008/layout/LinedList"/>
    <dgm:cxn modelId="{6980B5F1-FDD7-4F6A-802E-171C925D6AE8}" type="presParOf" srcId="{99E0DDBB-3F40-4680-A5ED-96DEE28EDF46}" destId="{A4A49CE4-3E2E-41BD-B453-079E186120AF}" srcOrd="0" destOrd="0" presId="urn:microsoft.com/office/officeart/2008/layout/LinedList"/>
    <dgm:cxn modelId="{F222938C-162B-4CB6-9817-5D3BDB3A8A11}" type="presParOf" srcId="{99E0DDBB-3F40-4680-A5ED-96DEE28EDF46}" destId="{C76CC607-D554-4D7B-93B0-CA8E8ABB4FE6}" srcOrd="1" destOrd="0" presId="urn:microsoft.com/office/officeart/2008/layout/LinedList"/>
    <dgm:cxn modelId="{4F31A66B-B5CF-48B7-9B3B-1DF39EB0B145}" type="presParOf" srcId="{99E0DDBB-3F40-4680-A5ED-96DEE28EDF46}" destId="{E972B966-DDC0-4890-967F-0290054FD131}" srcOrd="2" destOrd="0" presId="urn:microsoft.com/office/officeart/2008/layout/LinedList"/>
    <dgm:cxn modelId="{2C3F1C5E-1A9B-4744-8A2B-B97084E6521C}" type="presParOf" srcId="{4ACF43D1-519E-42A2-970C-705800D064AC}" destId="{010EF0AE-5366-4C22-A795-A3C4652C9DBA}" srcOrd="11" destOrd="0" presId="urn:microsoft.com/office/officeart/2008/layout/LinedList"/>
    <dgm:cxn modelId="{28533E76-7E67-43F2-A0D4-C0C6B2C74DB5}" type="presParOf" srcId="{4ACF43D1-519E-42A2-970C-705800D064AC}" destId="{C382FA78-E2F9-42B4-8787-4ADBB216A532}" srcOrd="12" destOrd="0" presId="urn:microsoft.com/office/officeart/2008/layout/LinedList"/>
    <dgm:cxn modelId="{E896BC49-A92A-4C53-B68B-CDA4AB36D453}" type="presParOf" srcId="{4ACF43D1-519E-42A2-970C-705800D064AC}" destId="{7BA64132-4267-4D3A-81D6-9CD6FB86070A}" srcOrd="13" destOrd="0" presId="urn:microsoft.com/office/officeart/2008/layout/LinedList"/>
    <dgm:cxn modelId="{61E1E943-B624-4E32-BF7E-40899BCF7F24}" type="presParOf" srcId="{7BA64132-4267-4D3A-81D6-9CD6FB86070A}" destId="{03046A6D-65DC-43E3-B4C2-5420BD7B338A}" srcOrd="0" destOrd="0" presId="urn:microsoft.com/office/officeart/2008/layout/LinedList"/>
    <dgm:cxn modelId="{975FAA6A-B43C-4CFF-A68A-308A48F5B573}" type="presParOf" srcId="{7BA64132-4267-4D3A-81D6-9CD6FB86070A}" destId="{A76916DD-E413-4DD3-A343-6F4C1E48483E}" srcOrd="1" destOrd="0" presId="urn:microsoft.com/office/officeart/2008/layout/LinedList"/>
    <dgm:cxn modelId="{4633AE2A-31F9-4506-91B8-D198D143D947}" type="presParOf" srcId="{7BA64132-4267-4D3A-81D6-9CD6FB86070A}" destId="{2C234FBD-82B8-44FC-AC2A-64019E58DA69}" srcOrd="2" destOrd="0" presId="urn:microsoft.com/office/officeart/2008/layout/LinedList"/>
    <dgm:cxn modelId="{C5D51FCC-C03D-4EA3-981F-A8DCE9CDFF2D}" type="presParOf" srcId="{4ACF43D1-519E-42A2-970C-705800D064AC}" destId="{2A6E81B7-0383-4993-AA7D-B003A9A8B068}" srcOrd="14" destOrd="0" presId="urn:microsoft.com/office/officeart/2008/layout/LinedList"/>
    <dgm:cxn modelId="{A140B837-B203-41F1-8EBB-DE30C3D05000}"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4ECE1E08-EE9C-400A-8097-330191EFFD3B}"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FFFE3021-EB0B-4950-A32A-1DD030F62E15}" type="presOf" srcId="{0C8E47B1-1635-41C5-9AB7-D709F441020D}" destId="{5D888794-C19A-4E5D-A421-78CF7DFB91B0}"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2FBA7A30-8B9A-43E6-961D-446704502C78}" type="presOf" srcId="{170E935B-632B-4424-9BFB-F1C5A9D014B6}" destId="{C66396E0-32BA-46BE-B28A-A2673D61FB1A}" srcOrd="0" destOrd="0" presId="urn:microsoft.com/office/officeart/2008/layout/LinedList"/>
    <dgm:cxn modelId="{2C155756-7972-41E2-9F8A-AD1BA4786FF3}" type="presOf" srcId="{C01957AD-56B0-4EFC-A642-8748D8BCE71E}" destId="{A76916DD-E413-4DD3-A343-6F4C1E48483E}" srcOrd="0" destOrd="0" presId="urn:microsoft.com/office/officeart/2008/layout/LinedList"/>
    <dgm:cxn modelId="{0DB3C276-142B-4B65-938C-EA35DF7F635D}" type="presOf" srcId="{51AF750E-5C6E-4ED4-B5D1-548C36A0473E}" destId="{4B3238CB-1091-440F-9477-7671CA736C95}" srcOrd="0" destOrd="0" presId="urn:microsoft.com/office/officeart/2008/layout/LinedList"/>
    <dgm:cxn modelId="{96E2BC7B-159B-4741-80DF-6A8FF805B5CE}"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7E6B8DF5-D0A4-4C5A-A0B9-D69480DFBF86}" type="presOf" srcId="{73861B20-7C04-48AE-8AAE-9D8749986E91}" destId="{C76CC607-D554-4D7B-93B0-CA8E8ABB4FE6}" srcOrd="0" destOrd="0" presId="urn:microsoft.com/office/officeart/2008/layout/LinedList"/>
    <dgm:cxn modelId="{03C2B194-77DB-4362-9D88-35291063F744}" type="presParOf" srcId="{C66396E0-32BA-46BE-B28A-A2673D61FB1A}" destId="{2C4D144F-C0A0-4BA0-BB79-D8AAD2113945}" srcOrd="0" destOrd="0" presId="urn:microsoft.com/office/officeart/2008/layout/LinedList"/>
    <dgm:cxn modelId="{E513D30D-35A7-4B95-B5F7-D3EF02013F78}" type="presParOf" srcId="{C66396E0-32BA-46BE-B28A-A2673D61FB1A}" destId="{6DFABC9D-811D-4F5E-821D-F8D42D844B4B}" srcOrd="1" destOrd="0" presId="urn:microsoft.com/office/officeart/2008/layout/LinedList"/>
    <dgm:cxn modelId="{2F363C07-D2DF-4748-964E-D90C3B0EAC0B}" type="presParOf" srcId="{6DFABC9D-811D-4F5E-821D-F8D42D844B4B}" destId="{53AAE56C-73FE-45F9-B35E-39C2CC304544}" srcOrd="0" destOrd="0" presId="urn:microsoft.com/office/officeart/2008/layout/LinedList"/>
    <dgm:cxn modelId="{085FC06A-8019-44E5-8E14-5872FB435395}" type="presParOf" srcId="{6DFABC9D-811D-4F5E-821D-F8D42D844B4B}" destId="{4ACF43D1-519E-42A2-970C-705800D064AC}" srcOrd="1" destOrd="0" presId="urn:microsoft.com/office/officeart/2008/layout/LinedList"/>
    <dgm:cxn modelId="{11A85E25-ED9B-4168-A29C-E60620DA0384}" type="presParOf" srcId="{4ACF43D1-519E-42A2-970C-705800D064AC}" destId="{12651448-136D-4C38-B6E1-3ACC56CBDA12}" srcOrd="0" destOrd="0" presId="urn:microsoft.com/office/officeart/2008/layout/LinedList"/>
    <dgm:cxn modelId="{85C00C8A-575E-40D7-B9DE-879C7001BF1A}" type="presParOf" srcId="{4ACF43D1-519E-42A2-970C-705800D064AC}" destId="{70311F4C-C9E5-4D7E-BD47-E0D5BBF315F8}" srcOrd="1" destOrd="0" presId="urn:microsoft.com/office/officeart/2008/layout/LinedList"/>
    <dgm:cxn modelId="{42F5EF17-D321-4A91-BE0E-BE2D0316376B}" type="presParOf" srcId="{70311F4C-C9E5-4D7E-BD47-E0D5BBF315F8}" destId="{A72E9229-2809-4A8C-B97C-D6E26FB7862F}" srcOrd="0" destOrd="0" presId="urn:microsoft.com/office/officeart/2008/layout/LinedList"/>
    <dgm:cxn modelId="{6168DA9A-1940-46DB-9158-42C50F3DD636}" type="presParOf" srcId="{70311F4C-C9E5-4D7E-BD47-E0D5BBF315F8}" destId="{25EDD8E2-2EE9-4E0C-8CD5-9BD474313EBE}" srcOrd="1" destOrd="0" presId="urn:microsoft.com/office/officeart/2008/layout/LinedList"/>
    <dgm:cxn modelId="{8CA1B720-8C07-436D-9F4D-C91A8020DDE5}" type="presParOf" srcId="{70311F4C-C9E5-4D7E-BD47-E0D5BBF315F8}" destId="{20353B40-6011-448C-AFCC-5A6D9C453456}" srcOrd="2" destOrd="0" presId="urn:microsoft.com/office/officeart/2008/layout/LinedList"/>
    <dgm:cxn modelId="{B0627FAF-4EA8-4E25-A559-F98A926F3D7A}" type="presParOf" srcId="{4ACF43D1-519E-42A2-970C-705800D064AC}" destId="{192E5F24-DD26-4D29-9FC6-EC32AAF3D722}" srcOrd="2" destOrd="0" presId="urn:microsoft.com/office/officeart/2008/layout/LinedList"/>
    <dgm:cxn modelId="{F61ABA7A-648A-4CCF-AE4B-8723A2457775}" type="presParOf" srcId="{4ACF43D1-519E-42A2-970C-705800D064AC}" destId="{A1F9ECD8-BCAA-4052-977F-5BD208843E40}" srcOrd="3" destOrd="0" presId="urn:microsoft.com/office/officeart/2008/layout/LinedList"/>
    <dgm:cxn modelId="{29D6F3D8-842C-4815-B644-00364CE2E4E6}" type="presParOf" srcId="{4ACF43D1-519E-42A2-970C-705800D064AC}" destId="{1A4642B7-0AC9-4A8E-BE2D-2A37886EE451}" srcOrd="4" destOrd="0" presId="urn:microsoft.com/office/officeart/2008/layout/LinedList"/>
    <dgm:cxn modelId="{2BF17A72-D07B-4D98-94DA-B3216D882323}" type="presParOf" srcId="{1A4642B7-0AC9-4A8E-BE2D-2A37886EE451}" destId="{8B3F856F-3351-4925-9B27-B795EF96C363}" srcOrd="0" destOrd="0" presId="urn:microsoft.com/office/officeart/2008/layout/LinedList"/>
    <dgm:cxn modelId="{A451BC03-C3C6-49E9-B94D-494556E0D838}" type="presParOf" srcId="{1A4642B7-0AC9-4A8E-BE2D-2A37886EE451}" destId="{4B3238CB-1091-440F-9477-7671CA736C95}" srcOrd="1" destOrd="0" presId="urn:microsoft.com/office/officeart/2008/layout/LinedList"/>
    <dgm:cxn modelId="{C061FB6E-E1DD-4B2E-93FD-F07E99CE9E63}" type="presParOf" srcId="{1A4642B7-0AC9-4A8E-BE2D-2A37886EE451}" destId="{10A799A7-CF9A-43A2-A097-CCA25CE55135}" srcOrd="2" destOrd="0" presId="urn:microsoft.com/office/officeart/2008/layout/LinedList"/>
    <dgm:cxn modelId="{23E6D154-822D-478D-835F-BFABAAEF5C4C}" type="presParOf" srcId="{4ACF43D1-519E-42A2-970C-705800D064AC}" destId="{A939D5D9-EC7B-46FD-8260-8940D1332843}" srcOrd="5" destOrd="0" presId="urn:microsoft.com/office/officeart/2008/layout/LinedList"/>
    <dgm:cxn modelId="{12D696E6-7751-4397-8C3C-B8D6A463D6C0}" type="presParOf" srcId="{4ACF43D1-519E-42A2-970C-705800D064AC}" destId="{21CFB993-FEE8-4BE2-911E-106B856D1850}" srcOrd="6" destOrd="0" presId="urn:microsoft.com/office/officeart/2008/layout/LinedList"/>
    <dgm:cxn modelId="{23C23D93-1B36-459E-95BB-92B544F75E08}" type="presParOf" srcId="{4ACF43D1-519E-42A2-970C-705800D064AC}" destId="{05CEC848-FCB3-4D1E-A1DF-6E71D9DEB0B0}" srcOrd="7" destOrd="0" presId="urn:microsoft.com/office/officeart/2008/layout/LinedList"/>
    <dgm:cxn modelId="{9ADE7A51-A284-45C8-A1D8-87E7DE65A227}" type="presParOf" srcId="{05CEC848-FCB3-4D1E-A1DF-6E71D9DEB0B0}" destId="{A6006655-95FD-42AC-8A56-9A58896A17B6}" srcOrd="0" destOrd="0" presId="urn:microsoft.com/office/officeart/2008/layout/LinedList"/>
    <dgm:cxn modelId="{09465956-77AC-42BE-8445-9B0CE2210A51}" type="presParOf" srcId="{05CEC848-FCB3-4D1E-A1DF-6E71D9DEB0B0}" destId="{5D888794-C19A-4E5D-A421-78CF7DFB91B0}" srcOrd="1" destOrd="0" presId="urn:microsoft.com/office/officeart/2008/layout/LinedList"/>
    <dgm:cxn modelId="{2876008D-127B-4F4D-AD45-66E0C70B0007}" type="presParOf" srcId="{05CEC848-FCB3-4D1E-A1DF-6E71D9DEB0B0}" destId="{383B49BF-21E0-4E36-B703-E1C239BD4D36}" srcOrd="2" destOrd="0" presId="urn:microsoft.com/office/officeart/2008/layout/LinedList"/>
    <dgm:cxn modelId="{624DAEA9-50FA-4621-8217-32011B77D304}" type="presParOf" srcId="{4ACF43D1-519E-42A2-970C-705800D064AC}" destId="{1BF66F55-8A57-4663-89AC-A83A2EE928BB}" srcOrd="8" destOrd="0" presId="urn:microsoft.com/office/officeart/2008/layout/LinedList"/>
    <dgm:cxn modelId="{C840CA75-A571-46B2-BE60-B7F77A2583BE}" type="presParOf" srcId="{4ACF43D1-519E-42A2-970C-705800D064AC}" destId="{022E10F6-98F4-46EE-953B-E3AFA294DA88}" srcOrd="9" destOrd="0" presId="urn:microsoft.com/office/officeart/2008/layout/LinedList"/>
    <dgm:cxn modelId="{F8997C15-2E25-4441-9B6B-DC2B65DFA676}" type="presParOf" srcId="{4ACF43D1-519E-42A2-970C-705800D064AC}" destId="{99E0DDBB-3F40-4680-A5ED-96DEE28EDF46}" srcOrd="10" destOrd="0" presId="urn:microsoft.com/office/officeart/2008/layout/LinedList"/>
    <dgm:cxn modelId="{892C03C0-C5E3-45C2-ABC7-9CC825475249}" type="presParOf" srcId="{99E0DDBB-3F40-4680-A5ED-96DEE28EDF46}" destId="{A4A49CE4-3E2E-41BD-B453-079E186120AF}" srcOrd="0" destOrd="0" presId="urn:microsoft.com/office/officeart/2008/layout/LinedList"/>
    <dgm:cxn modelId="{23FFA633-AF81-4AD0-99E2-503FCEDFEB66}" type="presParOf" srcId="{99E0DDBB-3F40-4680-A5ED-96DEE28EDF46}" destId="{C76CC607-D554-4D7B-93B0-CA8E8ABB4FE6}" srcOrd="1" destOrd="0" presId="urn:microsoft.com/office/officeart/2008/layout/LinedList"/>
    <dgm:cxn modelId="{4F5FD052-78AD-4A6A-B2DC-860D95E313B3}" type="presParOf" srcId="{99E0DDBB-3F40-4680-A5ED-96DEE28EDF46}" destId="{E972B966-DDC0-4890-967F-0290054FD131}" srcOrd="2" destOrd="0" presId="urn:microsoft.com/office/officeart/2008/layout/LinedList"/>
    <dgm:cxn modelId="{C5D70055-D797-41DE-8097-5749EF955804}" type="presParOf" srcId="{4ACF43D1-519E-42A2-970C-705800D064AC}" destId="{010EF0AE-5366-4C22-A795-A3C4652C9DBA}" srcOrd="11" destOrd="0" presId="urn:microsoft.com/office/officeart/2008/layout/LinedList"/>
    <dgm:cxn modelId="{C99F7140-D55D-4F45-9B92-171188474D31}" type="presParOf" srcId="{4ACF43D1-519E-42A2-970C-705800D064AC}" destId="{C382FA78-E2F9-42B4-8787-4ADBB216A532}" srcOrd="12" destOrd="0" presId="urn:microsoft.com/office/officeart/2008/layout/LinedList"/>
    <dgm:cxn modelId="{7E1819E2-5269-4AAA-B718-374C73EF1F4C}" type="presParOf" srcId="{4ACF43D1-519E-42A2-970C-705800D064AC}" destId="{7BA64132-4267-4D3A-81D6-9CD6FB86070A}" srcOrd="13" destOrd="0" presId="urn:microsoft.com/office/officeart/2008/layout/LinedList"/>
    <dgm:cxn modelId="{6FBA2CD3-838D-44D2-A0BD-A74EE14E1D98}" type="presParOf" srcId="{7BA64132-4267-4D3A-81D6-9CD6FB86070A}" destId="{03046A6D-65DC-43E3-B4C2-5420BD7B338A}" srcOrd="0" destOrd="0" presId="urn:microsoft.com/office/officeart/2008/layout/LinedList"/>
    <dgm:cxn modelId="{9304A84A-AE0B-4004-9F21-D75B589D8F68}" type="presParOf" srcId="{7BA64132-4267-4D3A-81D6-9CD6FB86070A}" destId="{A76916DD-E413-4DD3-A343-6F4C1E48483E}" srcOrd="1" destOrd="0" presId="urn:microsoft.com/office/officeart/2008/layout/LinedList"/>
    <dgm:cxn modelId="{04A5FF1C-38EA-46E9-8216-3D9033179D32}" type="presParOf" srcId="{7BA64132-4267-4D3A-81D6-9CD6FB86070A}" destId="{2C234FBD-82B8-44FC-AC2A-64019E58DA69}" srcOrd="2" destOrd="0" presId="urn:microsoft.com/office/officeart/2008/layout/LinedList"/>
    <dgm:cxn modelId="{1C0CB9F8-3986-46BF-9084-6D1A72F95747}" type="presParOf" srcId="{4ACF43D1-519E-42A2-970C-705800D064AC}" destId="{2A6E81B7-0383-4993-AA7D-B003A9A8B068}" srcOrd="14" destOrd="0" presId="urn:microsoft.com/office/officeart/2008/layout/LinedList"/>
    <dgm:cxn modelId="{64AC0569-013A-4538-B12A-A11837DEE50B}"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Thuật toán kiểm tra tồn tại</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Thuật toán kiểm tra với mọi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mảng 2 chiều</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A661905-87A7-47AF-B166-FBA1B3DECF11}" type="presOf" srcId="{0C8E47B1-1635-41C5-9AB7-D709F441020D}" destId="{5D888794-C19A-4E5D-A421-78CF7DFB91B0}" srcOrd="0" destOrd="0" presId="urn:microsoft.com/office/officeart/2008/layout/LinedList"/>
    <dgm:cxn modelId="{78DAAB0A-0505-4ADE-8E1E-1F8F62927239}"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6984F016-6A6A-46C5-B0B2-CD537A938C73}" type="presOf" srcId="{73861B20-7C04-48AE-8AAE-9D8749986E91}" destId="{C76CC607-D554-4D7B-93B0-CA8E8ABB4FE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2A58282B-A20C-4561-9D83-7C5826EFBA1D}" type="presOf" srcId="{EA7F9208-24D8-4563-A2ED-FBFBC5F86B00}" destId="{53AAE56C-73FE-45F9-B35E-39C2CC304544}" srcOrd="0" destOrd="0" presId="urn:microsoft.com/office/officeart/2008/layout/LinedList"/>
    <dgm:cxn modelId="{671C5333-2EE7-4992-BB9F-4F8AF5ABD57E}" type="presOf" srcId="{51AF750E-5C6E-4ED4-B5D1-548C36A0473E}" destId="{4B3238CB-1091-440F-9477-7671CA736C95}" srcOrd="0" destOrd="0" presId="urn:microsoft.com/office/officeart/2008/layout/LinedList"/>
    <dgm:cxn modelId="{FA9C6651-C271-4A4A-8DBF-A756460DF506}" type="presOf" srcId="{170E935B-632B-4424-9BFB-F1C5A9D014B6}" destId="{C66396E0-32BA-46BE-B28A-A2673D61FB1A}" srcOrd="0" destOrd="0" presId="urn:microsoft.com/office/officeart/2008/layout/LinedList"/>
    <dgm:cxn modelId="{D86A1584-AB33-42DE-B3D4-3477802BEE0C}"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FCE210E2-BC32-49C0-AF63-168623C4D498}" type="presParOf" srcId="{C66396E0-32BA-46BE-B28A-A2673D61FB1A}" destId="{2C4D144F-C0A0-4BA0-BB79-D8AAD2113945}" srcOrd="0" destOrd="0" presId="urn:microsoft.com/office/officeart/2008/layout/LinedList"/>
    <dgm:cxn modelId="{B36D55C3-0701-4717-89D6-2E5F1919D89C}" type="presParOf" srcId="{C66396E0-32BA-46BE-B28A-A2673D61FB1A}" destId="{6DFABC9D-811D-4F5E-821D-F8D42D844B4B}" srcOrd="1" destOrd="0" presId="urn:microsoft.com/office/officeart/2008/layout/LinedList"/>
    <dgm:cxn modelId="{2A98D279-E2D7-4495-A6B5-2673C1A1D058}" type="presParOf" srcId="{6DFABC9D-811D-4F5E-821D-F8D42D844B4B}" destId="{53AAE56C-73FE-45F9-B35E-39C2CC304544}" srcOrd="0" destOrd="0" presId="urn:microsoft.com/office/officeart/2008/layout/LinedList"/>
    <dgm:cxn modelId="{0857DDEB-F84B-4DB7-A25A-B608AE01079D}" type="presParOf" srcId="{6DFABC9D-811D-4F5E-821D-F8D42D844B4B}" destId="{4ACF43D1-519E-42A2-970C-705800D064AC}" srcOrd="1" destOrd="0" presId="urn:microsoft.com/office/officeart/2008/layout/LinedList"/>
    <dgm:cxn modelId="{D0613179-4272-41FF-AFE6-D74A50727EB4}" type="presParOf" srcId="{4ACF43D1-519E-42A2-970C-705800D064AC}" destId="{12651448-136D-4C38-B6E1-3ACC56CBDA12}" srcOrd="0" destOrd="0" presId="urn:microsoft.com/office/officeart/2008/layout/LinedList"/>
    <dgm:cxn modelId="{41335680-FD68-4BEE-B7A3-A56061A681F1}" type="presParOf" srcId="{4ACF43D1-519E-42A2-970C-705800D064AC}" destId="{70311F4C-C9E5-4D7E-BD47-E0D5BBF315F8}" srcOrd="1" destOrd="0" presId="urn:microsoft.com/office/officeart/2008/layout/LinedList"/>
    <dgm:cxn modelId="{C2DF09E4-2679-48CD-AB0A-A71F5405483A}" type="presParOf" srcId="{70311F4C-C9E5-4D7E-BD47-E0D5BBF315F8}" destId="{A72E9229-2809-4A8C-B97C-D6E26FB7862F}" srcOrd="0" destOrd="0" presId="urn:microsoft.com/office/officeart/2008/layout/LinedList"/>
    <dgm:cxn modelId="{6A901CA8-AA5C-4E23-9D48-4218656F609A}" type="presParOf" srcId="{70311F4C-C9E5-4D7E-BD47-E0D5BBF315F8}" destId="{25EDD8E2-2EE9-4E0C-8CD5-9BD474313EBE}" srcOrd="1" destOrd="0" presId="urn:microsoft.com/office/officeart/2008/layout/LinedList"/>
    <dgm:cxn modelId="{CA3D6F2B-0BF7-488E-BFF1-DF8273EAA225}" type="presParOf" srcId="{70311F4C-C9E5-4D7E-BD47-E0D5BBF315F8}" destId="{20353B40-6011-448C-AFCC-5A6D9C453456}" srcOrd="2" destOrd="0" presId="urn:microsoft.com/office/officeart/2008/layout/LinedList"/>
    <dgm:cxn modelId="{9D701F56-96E6-4B16-86A3-249157D4327D}" type="presParOf" srcId="{4ACF43D1-519E-42A2-970C-705800D064AC}" destId="{192E5F24-DD26-4D29-9FC6-EC32AAF3D722}" srcOrd="2" destOrd="0" presId="urn:microsoft.com/office/officeart/2008/layout/LinedList"/>
    <dgm:cxn modelId="{88B57774-6E97-4276-B3F6-62853AFBD793}" type="presParOf" srcId="{4ACF43D1-519E-42A2-970C-705800D064AC}" destId="{A1F9ECD8-BCAA-4052-977F-5BD208843E40}" srcOrd="3" destOrd="0" presId="urn:microsoft.com/office/officeart/2008/layout/LinedList"/>
    <dgm:cxn modelId="{48EA8514-99D4-4C58-9188-376A967117F7}" type="presParOf" srcId="{4ACF43D1-519E-42A2-970C-705800D064AC}" destId="{1A4642B7-0AC9-4A8E-BE2D-2A37886EE451}" srcOrd="4" destOrd="0" presId="urn:microsoft.com/office/officeart/2008/layout/LinedList"/>
    <dgm:cxn modelId="{DB2A5302-7005-4EE8-B1E6-5ADD7E2C207E}" type="presParOf" srcId="{1A4642B7-0AC9-4A8E-BE2D-2A37886EE451}" destId="{8B3F856F-3351-4925-9B27-B795EF96C363}" srcOrd="0" destOrd="0" presId="urn:microsoft.com/office/officeart/2008/layout/LinedList"/>
    <dgm:cxn modelId="{AA51673B-10E9-4A89-B497-5DF945A173CA}" type="presParOf" srcId="{1A4642B7-0AC9-4A8E-BE2D-2A37886EE451}" destId="{4B3238CB-1091-440F-9477-7671CA736C95}" srcOrd="1" destOrd="0" presId="urn:microsoft.com/office/officeart/2008/layout/LinedList"/>
    <dgm:cxn modelId="{09B96F95-5035-4368-AD9C-E26EB77301CA}" type="presParOf" srcId="{1A4642B7-0AC9-4A8E-BE2D-2A37886EE451}" destId="{10A799A7-CF9A-43A2-A097-CCA25CE55135}" srcOrd="2" destOrd="0" presId="urn:microsoft.com/office/officeart/2008/layout/LinedList"/>
    <dgm:cxn modelId="{D48475F9-2AFB-48D4-A156-220A0CACB6B6}" type="presParOf" srcId="{4ACF43D1-519E-42A2-970C-705800D064AC}" destId="{A939D5D9-EC7B-46FD-8260-8940D1332843}" srcOrd="5" destOrd="0" presId="urn:microsoft.com/office/officeart/2008/layout/LinedList"/>
    <dgm:cxn modelId="{327B538F-90FB-4AAD-83CD-18E633A2DFC1}" type="presParOf" srcId="{4ACF43D1-519E-42A2-970C-705800D064AC}" destId="{21CFB993-FEE8-4BE2-911E-106B856D1850}" srcOrd="6" destOrd="0" presId="urn:microsoft.com/office/officeart/2008/layout/LinedList"/>
    <dgm:cxn modelId="{BD26DDF3-4A25-4D9B-A477-E5545D4ECC56}" type="presParOf" srcId="{4ACF43D1-519E-42A2-970C-705800D064AC}" destId="{05CEC848-FCB3-4D1E-A1DF-6E71D9DEB0B0}" srcOrd="7" destOrd="0" presId="urn:microsoft.com/office/officeart/2008/layout/LinedList"/>
    <dgm:cxn modelId="{8E925089-26F9-435D-A395-BADB833E9DBA}" type="presParOf" srcId="{05CEC848-FCB3-4D1E-A1DF-6E71D9DEB0B0}" destId="{A6006655-95FD-42AC-8A56-9A58896A17B6}" srcOrd="0" destOrd="0" presId="urn:microsoft.com/office/officeart/2008/layout/LinedList"/>
    <dgm:cxn modelId="{A49AD943-BC8B-4F0B-A887-9E942FC14AE0}" type="presParOf" srcId="{05CEC848-FCB3-4D1E-A1DF-6E71D9DEB0B0}" destId="{5D888794-C19A-4E5D-A421-78CF7DFB91B0}" srcOrd="1" destOrd="0" presId="urn:microsoft.com/office/officeart/2008/layout/LinedList"/>
    <dgm:cxn modelId="{29882114-65AF-4918-BFFD-21B828D17953}" type="presParOf" srcId="{05CEC848-FCB3-4D1E-A1DF-6E71D9DEB0B0}" destId="{383B49BF-21E0-4E36-B703-E1C239BD4D36}" srcOrd="2" destOrd="0" presId="urn:microsoft.com/office/officeart/2008/layout/LinedList"/>
    <dgm:cxn modelId="{E0314D76-B311-4846-949F-F5250F57ED89}" type="presParOf" srcId="{4ACF43D1-519E-42A2-970C-705800D064AC}" destId="{1BF66F55-8A57-4663-89AC-A83A2EE928BB}" srcOrd="8" destOrd="0" presId="urn:microsoft.com/office/officeart/2008/layout/LinedList"/>
    <dgm:cxn modelId="{BA250C0D-ED8C-4F14-960D-2567E5DF0DFC}" type="presParOf" srcId="{4ACF43D1-519E-42A2-970C-705800D064AC}" destId="{022E10F6-98F4-46EE-953B-E3AFA294DA88}" srcOrd="9" destOrd="0" presId="urn:microsoft.com/office/officeart/2008/layout/LinedList"/>
    <dgm:cxn modelId="{66A780F9-7DB0-453C-91A3-7478AC81544D}" type="presParOf" srcId="{4ACF43D1-519E-42A2-970C-705800D064AC}" destId="{99E0DDBB-3F40-4680-A5ED-96DEE28EDF46}" srcOrd="10" destOrd="0" presId="urn:microsoft.com/office/officeart/2008/layout/LinedList"/>
    <dgm:cxn modelId="{3FEFD60E-51BD-4BBD-A07D-35828096C786}" type="presParOf" srcId="{99E0DDBB-3F40-4680-A5ED-96DEE28EDF46}" destId="{A4A49CE4-3E2E-41BD-B453-079E186120AF}" srcOrd="0" destOrd="0" presId="urn:microsoft.com/office/officeart/2008/layout/LinedList"/>
    <dgm:cxn modelId="{0BC76111-CE46-474F-93A2-E21A7F5462D2}" type="presParOf" srcId="{99E0DDBB-3F40-4680-A5ED-96DEE28EDF46}" destId="{C76CC607-D554-4D7B-93B0-CA8E8ABB4FE6}" srcOrd="1" destOrd="0" presId="urn:microsoft.com/office/officeart/2008/layout/LinedList"/>
    <dgm:cxn modelId="{58C72218-5938-494A-9E37-CE6815FECC18}" type="presParOf" srcId="{99E0DDBB-3F40-4680-A5ED-96DEE28EDF46}" destId="{E972B966-DDC0-4890-967F-0290054FD131}" srcOrd="2" destOrd="0" presId="urn:microsoft.com/office/officeart/2008/layout/LinedList"/>
    <dgm:cxn modelId="{9770E53C-E29C-422E-A22E-D0346B0688E4}" type="presParOf" srcId="{4ACF43D1-519E-42A2-970C-705800D064AC}" destId="{010EF0AE-5366-4C22-A795-A3C4652C9DBA}" srcOrd="11" destOrd="0" presId="urn:microsoft.com/office/officeart/2008/layout/LinedList"/>
    <dgm:cxn modelId="{FB35BF41-20AF-4257-86DB-7661ABFBCE89}" type="presParOf" srcId="{4ACF43D1-519E-42A2-970C-705800D064AC}" destId="{C382FA78-E2F9-42B4-8787-4ADBB216A532}" srcOrd="12" destOrd="0" presId="urn:microsoft.com/office/officeart/2008/layout/LinedList"/>
    <dgm:cxn modelId="{08C81020-E59D-4559-92ED-A59CB3EC4249}" type="presParOf" srcId="{4ACF43D1-519E-42A2-970C-705800D064AC}" destId="{7BA64132-4267-4D3A-81D6-9CD6FB86070A}" srcOrd="13" destOrd="0" presId="urn:microsoft.com/office/officeart/2008/layout/LinedList"/>
    <dgm:cxn modelId="{82CDF8D5-F8EC-4057-B2B9-904B7B445775}" type="presParOf" srcId="{7BA64132-4267-4D3A-81D6-9CD6FB86070A}" destId="{03046A6D-65DC-43E3-B4C2-5420BD7B338A}" srcOrd="0" destOrd="0" presId="urn:microsoft.com/office/officeart/2008/layout/LinedList"/>
    <dgm:cxn modelId="{9074867D-B8F3-4380-B021-AABB8A2C34E8}" type="presParOf" srcId="{7BA64132-4267-4D3A-81D6-9CD6FB86070A}" destId="{A76916DD-E413-4DD3-A343-6F4C1E48483E}" srcOrd="1" destOrd="0" presId="urn:microsoft.com/office/officeart/2008/layout/LinedList"/>
    <dgm:cxn modelId="{B81DA8AC-B648-4969-B0A2-14AE30FFC8B8}" type="presParOf" srcId="{7BA64132-4267-4D3A-81D6-9CD6FB86070A}" destId="{2C234FBD-82B8-44FC-AC2A-64019E58DA69}" srcOrd="2" destOrd="0" presId="urn:microsoft.com/office/officeart/2008/layout/LinedList"/>
    <dgm:cxn modelId="{57379374-2CF9-466E-854D-C39F0F32FA03}" type="presParOf" srcId="{4ACF43D1-519E-42A2-970C-705800D064AC}" destId="{2A6E81B7-0383-4993-AA7D-B003A9A8B068}" srcOrd="14" destOrd="0" presId="urn:microsoft.com/office/officeart/2008/layout/LinedList"/>
    <dgm:cxn modelId="{508BBFE4-63D2-49F3-8B19-527BBEBA5AA1}"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FF0000"/>
              </a:solidFill>
              <a:effectLst/>
            </a:rPr>
            <a:t>Con trỏ</a:t>
          </a:r>
          <a:endParaRPr lang="en-US" sz="1100" b="0" dirty="0">
            <a:solidFill>
              <a:srgbClr val="FF0000"/>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0.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a:t>Duyệt tam giác theo đường chéo phụ</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6D388C1C-9CFB-4024-8FBC-55C1E88C5B98}">
      <dgm:prSet/>
      <dgm:spPr/>
      <dgm:t>
        <a:bodyPr/>
        <a:lstStyle/>
        <a:p>
          <a:pPr algn="l"/>
          <a:r>
            <a:rPr lang="en-US" b="1" i="0"/>
            <a:t>Bài tập</a:t>
          </a:r>
          <a:endParaRPr lang="en-US" b="1" i="0" dirty="0"/>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73F36603-3C2E-47AE-A6C0-0D48F77438A2}">
      <dgm:prSet/>
      <dgm:spPr/>
      <dgm:t>
        <a:bodyPr/>
        <a:lstStyle/>
        <a:p>
          <a:pPr algn="l"/>
          <a:r>
            <a:rPr lang="en-US" b="1"/>
            <a:t>Phép toán trên danh sách </a:t>
          </a:r>
          <a:endParaRPr lang="en-US" b="1" dirty="0"/>
        </a:p>
      </dgm:t>
    </dgm:pt>
    <dgm:pt modelId="{25E459EA-C6A2-43B5-B920-C6D9648F60D1}" type="parTrans" cxnId="{18F0B315-7D31-4791-854B-8798488CA5DC}">
      <dgm:prSet/>
      <dgm:spPr/>
      <dgm:t>
        <a:bodyPr/>
        <a:lstStyle/>
        <a:p>
          <a:endParaRPr lang="en-US"/>
        </a:p>
      </dgm:t>
    </dgm:pt>
    <dgm:pt modelId="{2BCD2017-8B9D-4874-8691-9D3C19F2968F}" type="sibTrans" cxnId="{18F0B315-7D31-4791-854B-8798488CA5DC}">
      <dgm:prSet/>
      <dgm:spPr/>
      <dgm:t>
        <a:bodyPr/>
        <a:lstStyle/>
        <a:p>
          <a:endParaRPr lang="en-US"/>
        </a:p>
      </dgm:t>
    </dgm:pt>
    <dgm:pt modelId="{F92D366E-979D-49A6-AF97-D459D94E1528}">
      <dgm:prSet/>
      <dgm:spPr/>
      <dgm:t>
        <a:bodyPr/>
        <a:lstStyle/>
        <a:p>
          <a:pPr algn="l"/>
          <a:r>
            <a:rPr lang="en-US" b="1" i="0"/>
            <a:t>Bài toán minh họa</a:t>
          </a:r>
          <a:endParaRPr lang="en-US" b="1" dirty="0"/>
        </a:p>
      </dgm:t>
    </dgm:pt>
    <dgm:pt modelId="{0411CCEB-7CC3-4556-AD1C-DF929EFFA887}" type="parTrans" cxnId="{B2F05658-BD00-44C2-972E-35204789F363}">
      <dgm:prSet/>
      <dgm:spPr/>
      <dgm:t>
        <a:bodyPr/>
        <a:lstStyle/>
        <a:p>
          <a:endParaRPr lang="en-US"/>
        </a:p>
      </dgm:t>
    </dgm:pt>
    <dgm:pt modelId="{2E27F056-6632-4249-8100-231E5EA367B3}" type="sibTrans" cxnId="{B2F05658-BD00-44C2-972E-35204789F363}">
      <dgm:prSet/>
      <dgm:spPr/>
      <dgm:t>
        <a:bodyPr/>
        <a:lstStyle/>
        <a:p>
          <a:endParaRPr lang="en-US"/>
        </a:p>
      </dgm:t>
    </dgm:pt>
    <dgm:pt modelId="{D9A2F15E-E947-4665-9A55-FCB019F246B6}">
      <dgm:prSet phldrT="[Text]"/>
      <dgm:spPr/>
      <dgm:t>
        <a:bodyPr/>
        <a:lstStyle/>
        <a:p>
          <a:pPr algn="l"/>
          <a:r>
            <a:rPr lang="en-US" b="1"/>
            <a:t>Duyệt tam giác theo đường chéo chính</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13B4976-95E4-4803-8F69-18F590E81E95}" type="parTrans" cxnId="{47093182-F119-4A01-8203-89F948EBC774}">
      <dgm:prSet/>
      <dgm:spPr/>
      <dgm:t>
        <a:bodyPr/>
        <a:lstStyle/>
        <a:p>
          <a:endParaRPr lang="en-US"/>
        </a:p>
      </dgm:t>
    </dgm:pt>
    <dgm:pt modelId="{6B987584-8F40-477F-86CE-BC1D8AA0E565}" type="sibTrans" cxnId="{47093182-F119-4A01-8203-89F948EBC774}">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9B5D694E-DF48-48AA-BF04-C3A2B5FCEB56}" type="pres">
      <dgm:prSet presAssocID="{D9A2F15E-E947-4665-9A55-FCB019F246B6}" presName="composite" presStyleCnt="0"/>
      <dgm:spPr/>
    </dgm:pt>
    <dgm:pt modelId="{150B9B4B-43FC-42AD-B086-042EB48F9BB9}" type="pres">
      <dgm:prSet presAssocID="{D9A2F15E-E947-4665-9A55-FCB019F246B6}" presName="imgShp" presStyleLbl="fgImgPlace1" presStyleIdx="0" presStyleCnt="5" custLinFactNeighborX="-50095" custLinFactNeighborY="-174"/>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39000" r="-39000"/>
          </a:stretch>
        </a:blipFill>
      </dgm:spPr>
    </dgm:pt>
    <dgm:pt modelId="{0EEAB34F-4A5B-426E-B5B4-ABE656EE7BF7}" type="pres">
      <dgm:prSet presAssocID="{D9A2F15E-E947-4665-9A55-FCB019F246B6}" presName="txShp" presStyleLbl="node1" presStyleIdx="0" presStyleCnt="5">
        <dgm:presLayoutVars>
          <dgm:bulletEnabled val="1"/>
        </dgm:presLayoutVars>
      </dgm:prSet>
      <dgm:spPr/>
    </dgm:pt>
    <dgm:pt modelId="{B729B9A9-815D-4ACE-9667-44F2CC15FAA1}" type="pres">
      <dgm:prSet presAssocID="{6B987584-8F40-477F-86CE-BC1D8AA0E565}" presName="spacing" presStyleCnt="0"/>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1" presStyleCnt="5" custLinFactNeighborX="-50134" custLinFactNeighborY="-216"/>
      <dgm:spPr>
        <a:blipFill>
          <a:blip xmlns:r="http://schemas.openxmlformats.org/officeDocument/2006/relationships" r:embed="rId3">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1" presStyleCnt="5" custScaleX="100051">
        <dgm:presLayoutVars>
          <dgm:bulletEnabled val="1"/>
        </dgm:presLayoutVars>
      </dgm:prSet>
      <dgm:spPr/>
    </dgm:pt>
    <dgm:pt modelId="{DC0A0146-1E66-4273-904A-6E7DF04B8915}" type="pres">
      <dgm:prSet presAssocID="{BD3FAF86-8C40-4847-9BBC-EEE855FD5AD2}" presName="spacing" presStyleCnt="0"/>
      <dgm:spPr/>
    </dgm:pt>
    <dgm:pt modelId="{A6CA83DE-26C9-4D10-AA45-F5AE2E1BEB69}" type="pres">
      <dgm:prSet presAssocID="{73F36603-3C2E-47AE-A6C0-0D48F77438A2}" presName="composite" presStyleCnt="0"/>
      <dgm:spPr/>
    </dgm:pt>
    <dgm:pt modelId="{29435227-A60B-44A9-936D-2978C8A603EF}" type="pres">
      <dgm:prSet presAssocID="{73F36603-3C2E-47AE-A6C0-0D48F77438A2}" presName="imgShp" presStyleLbl="fgImgPlace1" presStyleIdx="2" presStyleCnt="5" custLinFactNeighborX="-51491" custLinFactNeighborY="-2833"/>
      <dgm:spPr>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dgm:spPr>
    </dgm:pt>
    <dgm:pt modelId="{90A306A8-4265-437A-9CA2-6B4212B4FA13}" type="pres">
      <dgm:prSet presAssocID="{73F36603-3C2E-47AE-A6C0-0D48F77438A2}" presName="txShp" presStyleLbl="node1" presStyleIdx="2" presStyleCnt="5">
        <dgm:presLayoutVars>
          <dgm:bulletEnabled val="1"/>
        </dgm:presLayoutVars>
      </dgm:prSet>
      <dgm:spPr/>
    </dgm:pt>
    <dgm:pt modelId="{9A6CC967-2C58-4203-8E30-9E4D5B6C9805}" type="pres">
      <dgm:prSet presAssocID="{2BCD2017-8B9D-4874-8691-9D3C19F2968F}" presName="spacing" presStyleCnt="0"/>
      <dgm:spPr/>
    </dgm:pt>
    <dgm:pt modelId="{D92BA4CF-519F-4101-B46E-4C2E6B1A5ED4}" type="pres">
      <dgm:prSet presAssocID="{F92D366E-979D-49A6-AF97-D459D94E1528}" presName="composite" presStyleCnt="0"/>
      <dgm:spPr/>
    </dgm:pt>
    <dgm:pt modelId="{AFC06FFB-3A87-458C-982F-237D2998D06D}" type="pres">
      <dgm:prSet presAssocID="{F92D366E-979D-49A6-AF97-D459D94E1528}" presName="imgShp" presStyleLbl="fgImgPlace1" presStyleIdx="3" presStyleCnt="5" custLinFactNeighborX="-51477" custLinFactNeighborY="-6284"/>
      <dgm:spPr>
        <a:blipFill>
          <a:blip xmlns:r="http://schemas.openxmlformats.org/officeDocument/2006/relationships" r:embed="rId5" cstate="print">
            <a:extLst>
              <a:ext uri="{28A0092B-C50C-407E-A947-70E740481C1C}">
                <a14:useLocalDpi xmlns:a14="http://schemas.microsoft.com/office/drawing/2010/main" val="0"/>
              </a:ext>
            </a:extLst>
          </a:blip>
          <a:srcRect/>
          <a:stretch>
            <a:fillRect l="-17000" r="-17000"/>
          </a:stretch>
        </a:blipFill>
      </dgm:spPr>
    </dgm:pt>
    <dgm:pt modelId="{BDBA4657-A048-41EF-94F2-A659E84D1BDB}" type="pres">
      <dgm:prSet presAssocID="{F92D366E-979D-49A6-AF97-D459D94E1528}" presName="txShp" presStyleLbl="node1" presStyleIdx="3" presStyleCnt="5">
        <dgm:presLayoutVars>
          <dgm:bulletEnabled val="1"/>
        </dgm:presLayoutVars>
      </dgm:prSet>
      <dgm:spPr/>
    </dgm:pt>
    <dgm:pt modelId="{3FBE9FFC-D1A0-494A-87DB-9FD2F76F0C54}" type="pres">
      <dgm:prSet presAssocID="{2E27F056-6632-4249-8100-231E5EA367B3}"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4" presStyleCnt="5" custLinFactNeighborX="-50134"/>
      <dgm:spPr>
        <a:blipFill>
          <a:blip xmlns:r="http://schemas.openxmlformats.org/officeDocument/2006/relationships" r:embed="rId6">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4" presStyleCnt="5" custScaleX="100559">
        <dgm:presLayoutVars>
          <dgm:bulletEnabled val="1"/>
        </dgm:presLayoutVars>
      </dgm:prSet>
      <dgm:spPr/>
    </dgm:pt>
  </dgm:ptLst>
  <dgm:cxnLst>
    <dgm:cxn modelId="{18F0B315-7D31-4791-854B-8798488CA5DC}" srcId="{FF2F5AFC-344D-4E4C-9E09-424E0537149F}" destId="{73F36603-3C2E-47AE-A6C0-0D48F77438A2}" srcOrd="2" destOrd="0" parTransId="{25E459EA-C6A2-43B5-B920-C6D9648F60D1}" sibTransId="{2BCD2017-8B9D-4874-8691-9D3C19F2968F}"/>
    <dgm:cxn modelId="{278DE220-FCE0-45AE-B343-A13A3E0B65E6}" type="presOf" srcId="{D9A2F15E-E947-4665-9A55-FCB019F246B6}" destId="{0EEAB34F-4A5B-426E-B5B4-ABE656EE7BF7}" srcOrd="0" destOrd="0" presId="urn:microsoft.com/office/officeart/2005/8/layout/vList3"/>
    <dgm:cxn modelId="{5069343E-487D-4A79-A953-8BDE0D0365BB}" type="presOf" srcId="{73F36603-3C2E-47AE-A6C0-0D48F77438A2}" destId="{90A306A8-4265-437A-9CA2-6B4212B4FA13}" srcOrd="0" destOrd="0" presId="urn:microsoft.com/office/officeart/2005/8/layout/vList3"/>
    <dgm:cxn modelId="{09EA7544-199C-4265-8E09-A2399BEFFA3E}" srcId="{FF2F5AFC-344D-4E4C-9E09-424E0537149F}" destId="{6D388C1C-9CFB-4024-8FBC-55C1E88C5B98}" srcOrd="4" destOrd="0" parTransId="{43F9B671-7034-4686-806D-13B906B406EB}" sibTransId="{799A7BE2-E5A9-42C7-A459-C28A99EADA0F}"/>
    <dgm:cxn modelId="{B2F05658-BD00-44C2-972E-35204789F363}" srcId="{FF2F5AFC-344D-4E4C-9E09-424E0537149F}" destId="{F92D366E-979D-49A6-AF97-D459D94E1528}" srcOrd="3" destOrd="0" parTransId="{0411CCEB-7CC3-4556-AD1C-DF929EFFA887}" sibTransId="{2E27F056-6632-4249-8100-231E5EA367B3}"/>
    <dgm:cxn modelId="{308E357F-36B0-4FF6-81A5-564FB2AA6DCD}" type="presOf" srcId="{304DAA75-D735-468D-AE11-AB4E6C10DCFC}" destId="{2737249E-13DD-4BE8-B958-F872C8B8ED8D}" srcOrd="0" destOrd="0" presId="urn:microsoft.com/office/officeart/2005/8/layout/vList3"/>
    <dgm:cxn modelId="{47093182-F119-4A01-8203-89F948EBC774}" srcId="{FF2F5AFC-344D-4E4C-9E09-424E0537149F}" destId="{D9A2F15E-E947-4665-9A55-FCB019F246B6}" srcOrd="0" destOrd="0" parTransId="{F13B4976-95E4-4803-8F69-18F590E81E95}" sibTransId="{6B987584-8F40-477F-86CE-BC1D8AA0E565}"/>
    <dgm:cxn modelId="{E5F42A95-4CFF-4E13-AE65-DC3B80CD5307}" type="presOf" srcId="{F92D366E-979D-49A6-AF97-D459D94E1528}" destId="{BDBA4657-A048-41EF-94F2-A659E84D1BDB}" srcOrd="0" destOrd="0" presId="urn:microsoft.com/office/officeart/2005/8/layout/vList3"/>
    <dgm:cxn modelId="{CDC5CB9D-9CAE-4D77-91B6-3CAF9BBCD7FA}" srcId="{FF2F5AFC-344D-4E4C-9E09-424E0537149F}" destId="{304DAA75-D735-468D-AE11-AB4E6C10DCFC}" srcOrd="1"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0159E4DD-5ED3-4060-BFE4-194ACAE93BFC}" type="presOf" srcId="{6D388C1C-9CFB-4024-8FBC-55C1E88C5B98}" destId="{2B829640-B1D8-44EB-A651-8821E8F5A0C8}" srcOrd="0" destOrd="0" presId="urn:microsoft.com/office/officeart/2005/8/layout/vList3"/>
    <dgm:cxn modelId="{DC106339-767B-484C-89D7-B2FDC64757F9}" type="presParOf" srcId="{B51B6420-6147-4965-8B5B-D67F0423BECC}" destId="{9B5D694E-DF48-48AA-BF04-C3A2B5FCEB56}" srcOrd="0" destOrd="0" presId="urn:microsoft.com/office/officeart/2005/8/layout/vList3"/>
    <dgm:cxn modelId="{0C5B33E8-B784-4ED3-9373-C2C1620967C2}" type="presParOf" srcId="{9B5D694E-DF48-48AA-BF04-C3A2B5FCEB56}" destId="{150B9B4B-43FC-42AD-B086-042EB48F9BB9}" srcOrd="0" destOrd="0" presId="urn:microsoft.com/office/officeart/2005/8/layout/vList3"/>
    <dgm:cxn modelId="{8760BC49-B88B-4042-ACD6-07A7D6D078AF}" type="presParOf" srcId="{9B5D694E-DF48-48AA-BF04-C3A2B5FCEB56}" destId="{0EEAB34F-4A5B-426E-B5B4-ABE656EE7BF7}" srcOrd="1" destOrd="0" presId="urn:microsoft.com/office/officeart/2005/8/layout/vList3"/>
    <dgm:cxn modelId="{5AF22BE8-E109-4191-9A7D-A3D663336690}" type="presParOf" srcId="{B51B6420-6147-4965-8B5B-D67F0423BECC}" destId="{B729B9A9-815D-4ACE-9667-44F2CC15FAA1}" srcOrd="1" destOrd="0" presId="urn:microsoft.com/office/officeart/2005/8/layout/vList3"/>
    <dgm:cxn modelId="{EF8D4F1E-3688-40CF-94B0-E721FBEA9E9D}" type="presParOf" srcId="{B51B6420-6147-4965-8B5B-D67F0423BECC}" destId="{0E85280B-330E-46C4-90C3-0BAAF9FEFAE8}" srcOrd="2"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3" destOrd="0" presId="urn:microsoft.com/office/officeart/2005/8/layout/vList3"/>
    <dgm:cxn modelId="{682D196F-C822-4FB6-B54B-DAC0BBBC566A}" type="presParOf" srcId="{B51B6420-6147-4965-8B5B-D67F0423BECC}" destId="{A6CA83DE-26C9-4D10-AA45-F5AE2E1BEB69}" srcOrd="4" destOrd="0" presId="urn:microsoft.com/office/officeart/2005/8/layout/vList3"/>
    <dgm:cxn modelId="{B292274D-7D1C-4BB0-87E7-AF5B8DD721F9}" type="presParOf" srcId="{A6CA83DE-26C9-4D10-AA45-F5AE2E1BEB69}" destId="{29435227-A60B-44A9-936D-2978C8A603EF}" srcOrd="0" destOrd="0" presId="urn:microsoft.com/office/officeart/2005/8/layout/vList3"/>
    <dgm:cxn modelId="{39923ADB-8013-4A5D-B92E-FE2F4C0344D4}" type="presParOf" srcId="{A6CA83DE-26C9-4D10-AA45-F5AE2E1BEB69}" destId="{90A306A8-4265-437A-9CA2-6B4212B4FA13}" srcOrd="1" destOrd="0" presId="urn:microsoft.com/office/officeart/2005/8/layout/vList3"/>
    <dgm:cxn modelId="{45735CFE-618B-4DC6-AC0E-6B2F6F527C4B}" type="presParOf" srcId="{B51B6420-6147-4965-8B5B-D67F0423BECC}" destId="{9A6CC967-2C58-4203-8E30-9E4D5B6C9805}" srcOrd="5" destOrd="0" presId="urn:microsoft.com/office/officeart/2005/8/layout/vList3"/>
    <dgm:cxn modelId="{58F32CA1-13A2-4A9D-B4D7-7BC143C22EBE}" type="presParOf" srcId="{B51B6420-6147-4965-8B5B-D67F0423BECC}" destId="{D92BA4CF-519F-4101-B46E-4C2E6B1A5ED4}" srcOrd="6" destOrd="0" presId="urn:microsoft.com/office/officeart/2005/8/layout/vList3"/>
    <dgm:cxn modelId="{3AD51975-C7D0-4850-BDEB-07BC406B8C1B}" type="presParOf" srcId="{D92BA4CF-519F-4101-B46E-4C2E6B1A5ED4}" destId="{AFC06FFB-3A87-458C-982F-237D2998D06D}" srcOrd="0" destOrd="0" presId="urn:microsoft.com/office/officeart/2005/8/layout/vList3"/>
    <dgm:cxn modelId="{3915AAF3-9CAE-457B-8519-07E319687351}" type="presParOf" srcId="{D92BA4CF-519F-4101-B46E-4C2E6B1A5ED4}" destId="{BDBA4657-A048-41EF-94F2-A659E84D1BDB}" srcOrd="1" destOrd="0" presId="urn:microsoft.com/office/officeart/2005/8/layout/vList3"/>
    <dgm:cxn modelId="{AC7EF5B1-BEDB-439B-A7CA-A7856DC2444B}" type="presParOf" srcId="{B51B6420-6147-4965-8B5B-D67F0423BECC}" destId="{3FBE9FFC-D1A0-494A-87DB-9FD2F76F0C54}" srcOrd="7" destOrd="0" presId="urn:microsoft.com/office/officeart/2005/8/layout/vList3"/>
    <dgm:cxn modelId="{8F566487-4454-4E18-B7CE-81F697C20190}" type="presParOf" srcId="{B51B6420-6147-4965-8B5B-D67F0423BECC}" destId="{52C2C668-8036-4634-94D5-F8F61DF8D369}" srcOrd="8"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1">
              <a:solidFill>
                <a:srgbClr val="C00000"/>
              </a:solidFill>
              <a:effectLst/>
            </a:rPr>
            <a:t>Duyệt tam giác theo đường chéo chính</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6"/>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5"/>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B6BF3908-B8D1-47DB-934A-EED36BB5A24D}"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ADC14C5E-6828-4BBF-80AE-3BAC3CA248D2}" type="presOf" srcId="{FDBCFCB2-B927-49A1-B311-3B0BD5C76146}" destId="{61A7917F-8AF6-4CFB-9ED1-055E98C7172C}" srcOrd="0" destOrd="0" presId="urn:microsoft.com/office/officeart/2008/layout/LinedList"/>
    <dgm:cxn modelId="{7D3D2082-B469-479B-A5C6-AB40DB219AA3}" type="presOf" srcId="{4222665F-5288-4B7F-B1CE-EB248B87FABC}" destId="{CA449C92-8F1E-4968-9DD5-0667673C1962}"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0CC2C88B-1C69-49ED-81DD-20B8A492B425}" type="presOf" srcId="{7A5D36D5-D8D3-48FC-AFC1-BAC329C1B093}" destId="{6340190E-7E93-47B2-A934-C23DF765BC1B}"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3403B6B7-1835-4EF5-B34B-D7BB3BBA8525}" type="presOf" srcId="{58A6AE41-9C43-4210-81E2-1FA89B6719A6}" destId="{85BB5F3A-FF88-4274-8D02-83363543C3EB}" srcOrd="0" destOrd="0" presId="urn:microsoft.com/office/officeart/2008/layout/LinedList"/>
    <dgm:cxn modelId="{CA0032BD-3C83-4E00-A95D-D88F8402B7B1}" type="presOf" srcId="{EA7F9208-24D8-4563-A2ED-FBFBC5F86B00}" destId="{53AAE56C-73FE-45F9-B35E-39C2CC304544}"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48610ACD-C693-4AF3-AC65-61CDDCD6178A}" type="presOf" srcId="{8D2E37AA-43EA-4706-A43B-E857AB83B2FF}" destId="{B7BE5FCE-BD77-44B7-A283-553FC6E905E0}"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C237D63B-F2B2-4092-AAF8-52179F5EA6D8}" type="presParOf" srcId="{C66396E0-32BA-46BE-B28A-A2673D61FB1A}" destId="{2C4D144F-C0A0-4BA0-BB79-D8AAD2113945}" srcOrd="0" destOrd="0" presId="urn:microsoft.com/office/officeart/2008/layout/LinedList"/>
    <dgm:cxn modelId="{1F0D4079-89BB-4949-B156-007A14F3979A}" type="presParOf" srcId="{C66396E0-32BA-46BE-B28A-A2673D61FB1A}" destId="{6DFABC9D-811D-4F5E-821D-F8D42D844B4B}" srcOrd="1" destOrd="0" presId="urn:microsoft.com/office/officeart/2008/layout/LinedList"/>
    <dgm:cxn modelId="{5F71FF24-8926-4577-A75B-3D3B56F07522}" type="presParOf" srcId="{6DFABC9D-811D-4F5E-821D-F8D42D844B4B}" destId="{53AAE56C-73FE-45F9-B35E-39C2CC304544}" srcOrd="0" destOrd="0" presId="urn:microsoft.com/office/officeart/2008/layout/LinedList"/>
    <dgm:cxn modelId="{D3B89871-1FD5-4307-A6CE-67FFB4B16018}" type="presParOf" srcId="{6DFABC9D-811D-4F5E-821D-F8D42D844B4B}" destId="{4ACF43D1-519E-42A2-970C-705800D064AC}" srcOrd="1" destOrd="0" presId="urn:microsoft.com/office/officeart/2008/layout/LinedList"/>
    <dgm:cxn modelId="{0EC1908E-2D7D-4331-BACC-3A86A57F5112}" type="presParOf" srcId="{4ACF43D1-519E-42A2-970C-705800D064AC}" destId="{16548E5B-9A7F-406D-9D02-80BB57951E35}" srcOrd="0" destOrd="0" presId="urn:microsoft.com/office/officeart/2008/layout/LinedList"/>
    <dgm:cxn modelId="{EC3F7238-4C3A-4A5E-BCBC-DB563295D38F}" type="presParOf" srcId="{4ACF43D1-519E-42A2-970C-705800D064AC}" destId="{D9E5E541-360A-4AA3-91A0-6610772F2D08}" srcOrd="1" destOrd="0" presId="urn:microsoft.com/office/officeart/2008/layout/LinedList"/>
    <dgm:cxn modelId="{EA14AC57-DE6D-442C-AAB7-F66CC20212D8}" type="presParOf" srcId="{D9E5E541-360A-4AA3-91A0-6610772F2D08}" destId="{A291C558-C830-4FCB-948F-39AC546A5A9C}" srcOrd="0" destOrd="0" presId="urn:microsoft.com/office/officeart/2008/layout/LinedList"/>
    <dgm:cxn modelId="{E3B50286-6179-4CE1-B52B-6651F7CEB0D2}" type="presParOf" srcId="{D9E5E541-360A-4AA3-91A0-6610772F2D08}" destId="{85BB5F3A-FF88-4274-8D02-83363543C3EB}" srcOrd="1" destOrd="0" presId="urn:microsoft.com/office/officeart/2008/layout/LinedList"/>
    <dgm:cxn modelId="{0F3AF592-CD53-4C8F-B998-2FBFB53E1FA1}" type="presParOf" srcId="{D9E5E541-360A-4AA3-91A0-6610772F2D08}" destId="{84DB2342-0BEA-44C7-89E2-C9897565227B}" srcOrd="2" destOrd="0" presId="urn:microsoft.com/office/officeart/2008/layout/LinedList"/>
    <dgm:cxn modelId="{DE8824F7-1A1F-4E91-A403-81C96D023978}" type="presParOf" srcId="{4ACF43D1-519E-42A2-970C-705800D064AC}" destId="{9399D47A-B22B-4E7A-879A-F2D4CD9CD33C}" srcOrd="2" destOrd="0" presId="urn:microsoft.com/office/officeart/2008/layout/LinedList"/>
    <dgm:cxn modelId="{21A51BE9-283D-45BC-A2C1-49C73BF8717E}" type="presParOf" srcId="{4ACF43D1-519E-42A2-970C-705800D064AC}" destId="{6CAFEA39-69AD-4304-8CEE-0C42B1C6D985}" srcOrd="3" destOrd="0" presId="urn:microsoft.com/office/officeart/2008/layout/LinedList"/>
    <dgm:cxn modelId="{64C0932D-9FB9-49A4-9DA3-14D08CEB947A}" type="presParOf" srcId="{4ACF43D1-519E-42A2-970C-705800D064AC}" destId="{F1FE4510-4C53-4C80-87DE-18A929E64912}" srcOrd="4" destOrd="0" presId="urn:microsoft.com/office/officeart/2008/layout/LinedList"/>
    <dgm:cxn modelId="{859942ED-4A51-4E2E-833A-FB8D356A223D}" type="presParOf" srcId="{F1FE4510-4C53-4C80-87DE-18A929E64912}" destId="{31D856BA-5E94-4422-A9C7-9D94CFB179FF}" srcOrd="0" destOrd="0" presId="urn:microsoft.com/office/officeart/2008/layout/LinedList"/>
    <dgm:cxn modelId="{27A3F7BE-7102-4BA8-A804-AC2AACE22659}" type="presParOf" srcId="{F1FE4510-4C53-4C80-87DE-18A929E64912}" destId="{B7BE5FCE-BD77-44B7-A283-553FC6E905E0}" srcOrd="1" destOrd="0" presId="urn:microsoft.com/office/officeart/2008/layout/LinedList"/>
    <dgm:cxn modelId="{2E07B60C-8E95-477F-A6D5-086F6998A24D}" type="presParOf" srcId="{F1FE4510-4C53-4C80-87DE-18A929E64912}" destId="{8490C88D-A0E2-4CB5-996B-C6AC5C121D30}" srcOrd="2" destOrd="0" presId="urn:microsoft.com/office/officeart/2008/layout/LinedList"/>
    <dgm:cxn modelId="{576616FD-6C04-4FA5-885A-10F81DBE918B}" type="presParOf" srcId="{4ACF43D1-519E-42A2-970C-705800D064AC}" destId="{6638D2F4-625F-43AF-85F6-810076EB5B75}" srcOrd="5" destOrd="0" presId="urn:microsoft.com/office/officeart/2008/layout/LinedList"/>
    <dgm:cxn modelId="{B3545BBD-DCB1-41C7-8200-173F69FABD0A}" type="presParOf" srcId="{4ACF43D1-519E-42A2-970C-705800D064AC}" destId="{E9CBB86C-FDF8-44F4-90FB-A54E5C7B01EF}" srcOrd="6" destOrd="0" presId="urn:microsoft.com/office/officeart/2008/layout/LinedList"/>
    <dgm:cxn modelId="{66087B5C-1889-4D8B-9911-4F52F57F2AC2}" type="presParOf" srcId="{4ACF43D1-519E-42A2-970C-705800D064AC}" destId="{1C1E5213-51BF-4DFA-AB6D-CED7DF7A6D68}" srcOrd="7" destOrd="0" presId="urn:microsoft.com/office/officeart/2008/layout/LinedList"/>
    <dgm:cxn modelId="{2594785E-B42D-4851-9D87-A370831EB090}" type="presParOf" srcId="{1C1E5213-51BF-4DFA-AB6D-CED7DF7A6D68}" destId="{A70F47D1-43D9-48B7-BFA3-2E35DD43062C}" srcOrd="0" destOrd="0" presId="urn:microsoft.com/office/officeart/2008/layout/LinedList"/>
    <dgm:cxn modelId="{3ED82183-E6C7-4122-9CE2-84CDA3011EA1}" type="presParOf" srcId="{1C1E5213-51BF-4DFA-AB6D-CED7DF7A6D68}" destId="{6340190E-7E93-47B2-A934-C23DF765BC1B}" srcOrd="1" destOrd="0" presId="urn:microsoft.com/office/officeart/2008/layout/LinedList"/>
    <dgm:cxn modelId="{3A056DCB-D608-4D49-9D25-207F6075F7BA}" type="presParOf" srcId="{1C1E5213-51BF-4DFA-AB6D-CED7DF7A6D68}" destId="{7FC87270-69EC-4D34-878B-7BA593086876}" srcOrd="2" destOrd="0" presId="urn:microsoft.com/office/officeart/2008/layout/LinedList"/>
    <dgm:cxn modelId="{EB65E28B-587E-4718-B0D1-7C2A5F04E21B}" type="presParOf" srcId="{4ACF43D1-519E-42A2-970C-705800D064AC}" destId="{4ED359BF-CCC0-4FAC-B78A-BE8FFA9CD8B4}" srcOrd="8" destOrd="0" presId="urn:microsoft.com/office/officeart/2008/layout/LinedList"/>
    <dgm:cxn modelId="{845A2DDF-0F63-48BB-9A6C-E2BE387DEBE0}" type="presParOf" srcId="{4ACF43D1-519E-42A2-970C-705800D064AC}" destId="{E5EE0218-FBE5-4484-BBAD-6968F867CA27}" srcOrd="9" destOrd="0" presId="urn:microsoft.com/office/officeart/2008/layout/LinedList"/>
    <dgm:cxn modelId="{50FA1A40-D321-46E5-ADE1-331D6C6E3B51}" type="presParOf" srcId="{4ACF43D1-519E-42A2-970C-705800D064AC}" destId="{B792D068-8F47-4DD6-96FB-BAC5BDA350CF}" srcOrd="10" destOrd="0" presId="urn:microsoft.com/office/officeart/2008/layout/LinedList"/>
    <dgm:cxn modelId="{F3022EFF-351B-4769-A31A-132790FC6CCD}" type="presParOf" srcId="{B792D068-8F47-4DD6-96FB-BAC5BDA350CF}" destId="{0F50BFBC-FEC6-47A6-9BD0-DFEB78FABDD3}" srcOrd="0" destOrd="0" presId="urn:microsoft.com/office/officeart/2008/layout/LinedList"/>
    <dgm:cxn modelId="{23E637CB-F194-46AE-97E1-5AEAA8251F5A}" type="presParOf" srcId="{B792D068-8F47-4DD6-96FB-BAC5BDA350CF}" destId="{CA449C92-8F1E-4968-9DD5-0667673C1962}" srcOrd="1" destOrd="0" presId="urn:microsoft.com/office/officeart/2008/layout/LinedList"/>
    <dgm:cxn modelId="{9DDB8CED-AB62-4A07-B1E7-AC6B38C0C4AF}" type="presParOf" srcId="{B792D068-8F47-4DD6-96FB-BAC5BDA350CF}" destId="{E5308BAB-2603-4BE4-A29F-DE9C598800FF}" srcOrd="2" destOrd="0" presId="urn:microsoft.com/office/officeart/2008/layout/LinedList"/>
    <dgm:cxn modelId="{7B65009D-71FC-46E5-8772-6FB072D43E6D}" type="presParOf" srcId="{4ACF43D1-519E-42A2-970C-705800D064AC}" destId="{A01CF7D3-88A0-428E-B49F-83A13636C9BA}" srcOrd="11" destOrd="0" presId="urn:microsoft.com/office/officeart/2008/layout/LinedList"/>
    <dgm:cxn modelId="{77AF41E5-7838-4001-A380-33F82BC7DA31}" type="presParOf" srcId="{4ACF43D1-519E-42A2-970C-705800D064AC}" destId="{5A7DBDA3-DA3D-4751-9EC3-DED47937A7FE}" srcOrd="12" destOrd="0" presId="urn:microsoft.com/office/officeart/2008/layout/LinedList"/>
    <dgm:cxn modelId="{152E321A-79A1-4F58-9A86-5902CB5F3E1D}" type="presParOf" srcId="{4ACF43D1-519E-42A2-970C-705800D064AC}" destId="{ACE40052-C66B-4F3D-9DC1-D9D9E113CC02}" srcOrd="13" destOrd="0" presId="urn:microsoft.com/office/officeart/2008/layout/LinedList"/>
    <dgm:cxn modelId="{6217D076-F291-48E7-BB22-4AACBB5357C9}" type="presParOf" srcId="{ACE40052-C66B-4F3D-9DC1-D9D9E113CC02}" destId="{DCFAAA74-FD39-44E7-8EB9-70C0573D492B}" srcOrd="0" destOrd="0" presId="urn:microsoft.com/office/officeart/2008/layout/LinedList"/>
    <dgm:cxn modelId="{F8864817-4890-4258-A032-1040A43684DA}" type="presParOf" srcId="{ACE40052-C66B-4F3D-9DC1-D9D9E113CC02}" destId="{61A7917F-8AF6-4CFB-9ED1-055E98C7172C}" srcOrd="1" destOrd="0" presId="urn:microsoft.com/office/officeart/2008/layout/LinedList"/>
    <dgm:cxn modelId="{41DCDDBE-3884-45CE-BA88-EA0B87A0E6F8}" type="presParOf" srcId="{ACE40052-C66B-4F3D-9DC1-D9D9E113CC02}" destId="{218C3D28-08E9-44E6-B1ED-B6B97EFB7E88}" srcOrd="2" destOrd="0" presId="urn:microsoft.com/office/officeart/2008/layout/LinedList"/>
    <dgm:cxn modelId="{1E6608F5-C9D8-4118-9865-F50194866126}" type="presParOf" srcId="{4ACF43D1-519E-42A2-970C-705800D064AC}" destId="{19A8D0A4-814F-44A3-9EF2-8DF5B640A1BA}" srcOrd="14" destOrd="0" presId="urn:microsoft.com/office/officeart/2008/layout/LinedList"/>
    <dgm:cxn modelId="{49613FAF-038B-43C3-B2A6-2F144948E8B2}"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1">
              <a:solidFill>
                <a:srgbClr val="C00000"/>
              </a:solidFill>
              <a:effectLst/>
            </a:rPr>
            <a:t>Duyệt tam giác theo đường chéo chính</a:t>
          </a:r>
          <a:endParaRPr lang="en-US" sz="1300" b="1" dirty="0">
            <a:solidFill>
              <a:srgbClr val="C0000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A661905-87A7-47AF-B166-FBA1B3DECF11}" type="presOf" srcId="{0C8E47B1-1635-41C5-9AB7-D709F441020D}" destId="{5D888794-C19A-4E5D-A421-78CF7DFB91B0}" srcOrd="0" destOrd="0" presId="urn:microsoft.com/office/officeart/2008/layout/LinedList"/>
    <dgm:cxn modelId="{78DAAB0A-0505-4ADE-8E1E-1F8F62927239}"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6984F016-6A6A-46C5-B0B2-CD537A938C73}" type="presOf" srcId="{73861B20-7C04-48AE-8AAE-9D8749986E91}" destId="{C76CC607-D554-4D7B-93B0-CA8E8ABB4FE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2A58282B-A20C-4561-9D83-7C5826EFBA1D}" type="presOf" srcId="{EA7F9208-24D8-4563-A2ED-FBFBC5F86B00}" destId="{53AAE56C-73FE-45F9-B35E-39C2CC304544}" srcOrd="0" destOrd="0" presId="urn:microsoft.com/office/officeart/2008/layout/LinedList"/>
    <dgm:cxn modelId="{671C5333-2EE7-4992-BB9F-4F8AF5ABD57E}" type="presOf" srcId="{51AF750E-5C6E-4ED4-B5D1-548C36A0473E}" destId="{4B3238CB-1091-440F-9477-7671CA736C95}" srcOrd="0" destOrd="0" presId="urn:microsoft.com/office/officeart/2008/layout/LinedList"/>
    <dgm:cxn modelId="{FA9C6651-C271-4A4A-8DBF-A756460DF506}" type="presOf" srcId="{170E935B-632B-4424-9BFB-F1C5A9D014B6}" destId="{C66396E0-32BA-46BE-B28A-A2673D61FB1A}" srcOrd="0" destOrd="0" presId="urn:microsoft.com/office/officeart/2008/layout/LinedList"/>
    <dgm:cxn modelId="{D86A1584-AB33-42DE-B3D4-3477802BEE0C}"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FCE210E2-BC32-49C0-AF63-168623C4D498}" type="presParOf" srcId="{C66396E0-32BA-46BE-B28A-A2673D61FB1A}" destId="{2C4D144F-C0A0-4BA0-BB79-D8AAD2113945}" srcOrd="0" destOrd="0" presId="urn:microsoft.com/office/officeart/2008/layout/LinedList"/>
    <dgm:cxn modelId="{B36D55C3-0701-4717-89D6-2E5F1919D89C}" type="presParOf" srcId="{C66396E0-32BA-46BE-B28A-A2673D61FB1A}" destId="{6DFABC9D-811D-4F5E-821D-F8D42D844B4B}" srcOrd="1" destOrd="0" presId="urn:microsoft.com/office/officeart/2008/layout/LinedList"/>
    <dgm:cxn modelId="{2A98D279-E2D7-4495-A6B5-2673C1A1D058}" type="presParOf" srcId="{6DFABC9D-811D-4F5E-821D-F8D42D844B4B}" destId="{53AAE56C-73FE-45F9-B35E-39C2CC304544}" srcOrd="0" destOrd="0" presId="urn:microsoft.com/office/officeart/2008/layout/LinedList"/>
    <dgm:cxn modelId="{0857DDEB-F84B-4DB7-A25A-B608AE01079D}" type="presParOf" srcId="{6DFABC9D-811D-4F5E-821D-F8D42D844B4B}" destId="{4ACF43D1-519E-42A2-970C-705800D064AC}" srcOrd="1" destOrd="0" presId="urn:microsoft.com/office/officeart/2008/layout/LinedList"/>
    <dgm:cxn modelId="{D0613179-4272-41FF-AFE6-D74A50727EB4}" type="presParOf" srcId="{4ACF43D1-519E-42A2-970C-705800D064AC}" destId="{12651448-136D-4C38-B6E1-3ACC56CBDA12}" srcOrd="0" destOrd="0" presId="urn:microsoft.com/office/officeart/2008/layout/LinedList"/>
    <dgm:cxn modelId="{41335680-FD68-4BEE-B7A3-A56061A681F1}" type="presParOf" srcId="{4ACF43D1-519E-42A2-970C-705800D064AC}" destId="{70311F4C-C9E5-4D7E-BD47-E0D5BBF315F8}" srcOrd="1" destOrd="0" presId="urn:microsoft.com/office/officeart/2008/layout/LinedList"/>
    <dgm:cxn modelId="{C2DF09E4-2679-48CD-AB0A-A71F5405483A}" type="presParOf" srcId="{70311F4C-C9E5-4D7E-BD47-E0D5BBF315F8}" destId="{A72E9229-2809-4A8C-B97C-D6E26FB7862F}" srcOrd="0" destOrd="0" presId="urn:microsoft.com/office/officeart/2008/layout/LinedList"/>
    <dgm:cxn modelId="{6A901CA8-AA5C-4E23-9D48-4218656F609A}" type="presParOf" srcId="{70311F4C-C9E5-4D7E-BD47-E0D5BBF315F8}" destId="{25EDD8E2-2EE9-4E0C-8CD5-9BD474313EBE}" srcOrd="1" destOrd="0" presId="urn:microsoft.com/office/officeart/2008/layout/LinedList"/>
    <dgm:cxn modelId="{CA3D6F2B-0BF7-488E-BFF1-DF8273EAA225}" type="presParOf" srcId="{70311F4C-C9E5-4D7E-BD47-E0D5BBF315F8}" destId="{20353B40-6011-448C-AFCC-5A6D9C453456}" srcOrd="2" destOrd="0" presId="urn:microsoft.com/office/officeart/2008/layout/LinedList"/>
    <dgm:cxn modelId="{9D701F56-96E6-4B16-86A3-249157D4327D}" type="presParOf" srcId="{4ACF43D1-519E-42A2-970C-705800D064AC}" destId="{192E5F24-DD26-4D29-9FC6-EC32AAF3D722}" srcOrd="2" destOrd="0" presId="urn:microsoft.com/office/officeart/2008/layout/LinedList"/>
    <dgm:cxn modelId="{88B57774-6E97-4276-B3F6-62853AFBD793}" type="presParOf" srcId="{4ACF43D1-519E-42A2-970C-705800D064AC}" destId="{A1F9ECD8-BCAA-4052-977F-5BD208843E40}" srcOrd="3" destOrd="0" presId="urn:microsoft.com/office/officeart/2008/layout/LinedList"/>
    <dgm:cxn modelId="{48EA8514-99D4-4C58-9188-376A967117F7}" type="presParOf" srcId="{4ACF43D1-519E-42A2-970C-705800D064AC}" destId="{1A4642B7-0AC9-4A8E-BE2D-2A37886EE451}" srcOrd="4" destOrd="0" presId="urn:microsoft.com/office/officeart/2008/layout/LinedList"/>
    <dgm:cxn modelId="{DB2A5302-7005-4EE8-B1E6-5ADD7E2C207E}" type="presParOf" srcId="{1A4642B7-0AC9-4A8E-BE2D-2A37886EE451}" destId="{8B3F856F-3351-4925-9B27-B795EF96C363}" srcOrd="0" destOrd="0" presId="urn:microsoft.com/office/officeart/2008/layout/LinedList"/>
    <dgm:cxn modelId="{AA51673B-10E9-4A89-B497-5DF945A173CA}" type="presParOf" srcId="{1A4642B7-0AC9-4A8E-BE2D-2A37886EE451}" destId="{4B3238CB-1091-440F-9477-7671CA736C95}" srcOrd="1" destOrd="0" presId="urn:microsoft.com/office/officeart/2008/layout/LinedList"/>
    <dgm:cxn modelId="{09B96F95-5035-4368-AD9C-E26EB77301CA}" type="presParOf" srcId="{1A4642B7-0AC9-4A8E-BE2D-2A37886EE451}" destId="{10A799A7-CF9A-43A2-A097-CCA25CE55135}" srcOrd="2" destOrd="0" presId="urn:microsoft.com/office/officeart/2008/layout/LinedList"/>
    <dgm:cxn modelId="{D48475F9-2AFB-48D4-A156-220A0CACB6B6}" type="presParOf" srcId="{4ACF43D1-519E-42A2-970C-705800D064AC}" destId="{A939D5D9-EC7B-46FD-8260-8940D1332843}" srcOrd="5" destOrd="0" presId="urn:microsoft.com/office/officeart/2008/layout/LinedList"/>
    <dgm:cxn modelId="{327B538F-90FB-4AAD-83CD-18E633A2DFC1}" type="presParOf" srcId="{4ACF43D1-519E-42A2-970C-705800D064AC}" destId="{21CFB993-FEE8-4BE2-911E-106B856D1850}" srcOrd="6" destOrd="0" presId="urn:microsoft.com/office/officeart/2008/layout/LinedList"/>
    <dgm:cxn modelId="{BD26DDF3-4A25-4D9B-A477-E5545D4ECC56}" type="presParOf" srcId="{4ACF43D1-519E-42A2-970C-705800D064AC}" destId="{05CEC848-FCB3-4D1E-A1DF-6E71D9DEB0B0}" srcOrd="7" destOrd="0" presId="urn:microsoft.com/office/officeart/2008/layout/LinedList"/>
    <dgm:cxn modelId="{8E925089-26F9-435D-A395-BADB833E9DBA}" type="presParOf" srcId="{05CEC848-FCB3-4D1E-A1DF-6E71D9DEB0B0}" destId="{A6006655-95FD-42AC-8A56-9A58896A17B6}" srcOrd="0" destOrd="0" presId="urn:microsoft.com/office/officeart/2008/layout/LinedList"/>
    <dgm:cxn modelId="{A49AD943-BC8B-4F0B-A887-9E942FC14AE0}" type="presParOf" srcId="{05CEC848-FCB3-4D1E-A1DF-6E71D9DEB0B0}" destId="{5D888794-C19A-4E5D-A421-78CF7DFB91B0}" srcOrd="1" destOrd="0" presId="urn:microsoft.com/office/officeart/2008/layout/LinedList"/>
    <dgm:cxn modelId="{29882114-65AF-4918-BFFD-21B828D17953}" type="presParOf" srcId="{05CEC848-FCB3-4D1E-A1DF-6E71D9DEB0B0}" destId="{383B49BF-21E0-4E36-B703-E1C239BD4D36}" srcOrd="2" destOrd="0" presId="urn:microsoft.com/office/officeart/2008/layout/LinedList"/>
    <dgm:cxn modelId="{E0314D76-B311-4846-949F-F5250F57ED89}" type="presParOf" srcId="{4ACF43D1-519E-42A2-970C-705800D064AC}" destId="{1BF66F55-8A57-4663-89AC-A83A2EE928BB}" srcOrd="8" destOrd="0" presId="urn:microsoft.com/office/officeart/2008/layout/LinedList"/>
    <dgm:cxn modelId="{BA250C0D-ED8C-4F14-960D-2567E5DF0DFC}" type="presParOf" srcId="{4ACF43D1-519E-42A2-970C-705800D064AC}" destId="{022E10F6-98F4-46EE-953B-E3AFA294DA88}" srcOrd="9" destOrd="0" presId="urn:microsoft.com/office/officeart/2008/layout/LinedList"/>
    <dgm:cxn modelId="{66A780F9-7DB0-453C-91A3-7478AC81544D}" type="presParOf" srcId="{4ACF43D1-519E-42A2-970C-705800D064AC}" destId="{99E0DDBB-3F40-4680-A5ED-96DEE28EDF46}" srcOrd="10" destOrd="0" presId="urn:microsoft.com/office/officeart/2008/layout/LinedList"/>
    <dgm:cxn modelId="{3FEFD60E-51BD-4BBD-A07D-35828096C786}" type="presParOf" srcId="{99E0DDBB-3F40-4680-A5ED-96DEE28EDF46}" destId="{A4A49CE4-3E2E-41BD-B453-079E186120AF}" srcOrd="0" destOrd="0" presId="urn:microsoft.com/office/officeart/2008/layout/LinedList"/>
    <dgm:cxn modelId="{0BC76111-CE46-474F-93A2-E21A7F5462D2}" type="presParOf" srcId="{99E0DDBB-3F40-4680-A5ED-96DEE28EDF46}" destId="{C76CC607-D554-4D7B-93B0-CA8E8ABB4FE6}" srcOrd="1" destOrd="0" presId="urn:microsoft.com/office/officeart/2008/layout/LinedList"/>
    <dgm:cxn modelId="{58C72218-5938-494A-9E37-CE6815FECC18}" type="presParOf" srcId="{99E0DDBB-3F40-4680-A5ED-96DEE28EDF46}" destId="{E972B966-DDC0-4890-967F-0290054FD131}" srcOrd="2" destOrd="0" presId="urn:microsoft.com/office/officeart/2008/layout/LinedList"/>
    <dgm:cxn modelId="{9770E53C-E29C-422E-A22E-D0346B0688E4}" type="presParOf" srcId="{4ACF43D1-519E-42A2-970C-705800D064AC}" destId="{010EF0AE-5366-4C22-A795-A3C4652C9DBA}" srcOrd="11" destOrd="0" presId="urn:microsoft.com/office/officeart/2008/layout/LinedList"/>
    <dgm:cxn modelId="{FB35BF41-20AF-4257-86DB-7661ABFBCE89}" type="presParOf" srcId="{4ACF43D1-519E-42A2-970C-705800D064AC}" destId="{C382FA78-E2F9-42B4-8787-4ADBB216A532}" srcOrd="12" destOrd="0" presId="urn:microsoft.com/office/officeart/2008/layout/LinedList"/>
    <dgm:cxn modelId="{08C81020-E59D-4559-92ED-A59CB3EC4249}" type="presParOf" srcId="{4ACF43D1-519E-42A2-970C-705800D064AC}" destId="{7BA64132-4267-4D3A-81D6-9CD6FB86070A}" srcOrd="13" destOrd="0" presId="urn:microsoft.com/office/officeart/2008/layout/LinedList"/>
    <dgm:cxn modelId="{82CDF8D5-F8EC-4057-B2B9-904B7B445775}" type="presParOf" srcId="{7BA64132-4267-4D3A-81D6-9CD6FB86070A}" destId="{03046A6D-65DC-43E3-B4C2-5420BD7B338A}" srcOrd="0" destOrd="0" presId="urn:microsoft.com/office/officeart/2008/layout/LinedList"/>
    <dgm:cxn modelId="{9074867D-B8F3-4380-B021-AABB8A2C34E8}" type="presParOf" srcId="{7BA64132-4267-4D3A-81D6-9CD6FB86070A}" destId="{A76916DD-E413-4DD3-A343-6F4C1E48483E}" srcOrd="1" destOrd="0" presId="urn:microsoft.com/office/officeart/2008/layout/LinedList"/>
    <dgm:cxn modelId="{B81DA8AC-B648-4969-B0A2-14AE30FFC8B8}" type="presParOf" srcId="{7BA64132-4267-4D3A-81D6-9CD6FB86070A}" destId="{2C234FBD-82B8-44FC-AC2A-64019E58DA69}" srcOrd="2" destOrd="0" presId="urn:microsoft.com/office/officeart/2008/layout/LinedList"/>
    <dgm:cxn modelId="{57379374-2CF9-466E-854D-C39F0F32FA03}" type="presParOf" srcId="{4ACF43D1-519E-42A2-970C-705800D064AC}" destId="{2A6E81B7-0383-4993-AA7D-B003A9A8B068}" srcOrd="14" destOrd="0" presId="urn:microsoft.com/office/officeart/2008/layout/LinedList"/>
    <dgm:cxn modelId="{508BBFE4-63D2-49F3-8B19-527BBEBA5AA1}"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1">
              <a:solidFill>
                <a:srgbClr val="C00000"/>
              </a:solidFill>
              <a:effectLst/>
            </a:rPr>
            <a:t>Duyệt tam giác theo đường chéo chính</a:t>
          </a:r>
          <a:endParaRPr lang="en-US" sz="1300" b="1" dirty="0">
            <a:solidFill>
              <a:srgbClr val="C0000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B4027A00-6299-4A95-B100-6A4B363AF147}" type="presOf" srcId="{73861B20-7C04-48AE-8AAE-9D8749986E91}" destId="{C76CC607-D554-4D7B-93B0-CA8E8ABB4FE6}" srcOrd="0" destOrd="0" presId="urn:microsoft.com/office/officeart/2008/layout/LinedList"/>
    <dgm:cxn modelId="{3845CE0A-DF89-40FD-A0ED-97273C1BADDF}" type="presOf" srcId="{170E935B-632B-4424-9BFB-F1C5A9D014B6}" destId="{C66396E0-32BA-46BE-B28A-A2673D61FB1A}"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8D488D28-B293-4758-9547-96D097ED5400}" type="presOf" srcId="{51AF750E-5C6E-4ED4-B5D1-548C36A0473E}" destId="{4B3238CB-1091-440F-9477-7671CA736C95}" srcOrd="0" destOrd="0" presId="urn:microsoft.com/office/officeart/2008/layout/LinedList"/>
    <dgm:cxn modelId="{EF8DA72A-D08A-41EA-859E-33B080CA8D71}" type="presOf" srcId="{AEBAFCC4-7D7C-4615-8A4C-390812FA28F4}" destId="{25EDD8E2-2EE9-4E0C-8CD5-9BD474313EBE}" srcOrd="0" destOrd="0" presId="urn:microsoft.com/office/officeart/2008/layout/LinedList"/>
    <dgm:cxn modelId="{533870A3-00D7-4F9A-9E18-86C9950DDCFB}" type="presOf" srcId="{EA7F9208-24D8-4563-A2ED-FBFBC5F86B00}" destId="{53AAE56C-73FE-45F9-B35E-39C2CC304544}" srcOrd="0" destOrd="0" presId="urn:microsoft.com/office/officeart/2008/layout/LinedList"/>
    <dgm:cxn modelId="{E2F766B0-6587-41E9-85A4-6B1AD1F06E14}"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39D4DD0-FA2F-4699-8BA5-23B7194ED694}" type="presOf" srcId="{0C8E47B1-1635-41C5-9AB7-D709F441020D}" destId="{5D888794-C19A-4E5D-A421-78CF7DFB91B0}"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81EE38F4-280E-4FC6-BB67-8B1CAAA55DDE}" type="presParOf" srcId="{C66396E0-32BA-46BE-B28A-A2673D61FB1A}" destId="{2C4D144F-C0A0-4BA0-BB79-D8AAD2113945}" srcOrd="0" destOrd="0" presId="urn:microsoft.com/office/officeart/2008/layout/LinedList"/>
    <dgm:cxn modelId="{D87104A6-E52F-43A6-AC1A-5529285B5745}" type="presParOf" srcId="{C66396E0-32BA-46BE-B28A-A2673D61FB1A}" destId="{6DFABC9D-811D-4F5E-821D-F8D42D844B4B}" srcOrd="1" destOrd="0" presId="urn:microsoft.com/office/officeart/2008/layout/LinedList"/>
    <dgm:cxn modelId="{7209DDDB-216F-41FB-8851-B70BD51BC43F}" type="presParOf" srcId="{6DFABC9D-811D-4F5E-821D-F8D42D844B4B}" destId="{53AAE56C-73FE-45F9-B35E-39C2CC304544}" srcOrd="0" destOrd="0" presId="urn:microsoft.com/office/officeart/2008/layout/LinedList"/>
    <dgm:cxn modelId="{3555A03A-DB99-4DDC-80D9-7041CF44DC1C}" type="presParOf" srcId="{6DFABC9D-811D-4F5E-821D-F8D42D844B4B}" destId="{4ACF43D1-519E-42A2-970C-705800D064AC}" srcOrd="1" destOrd="0" presId="urn:microsoft.com/office/officeart/2008/layout/LinedList"/>
    <dgm:cxn modelId="{9D47CC26-660B-4AB5-8A45-D65FD327749C}" type="presParOf" srcId="{4ACF43D1-519E-42A2-970C-705800D064AC}" destId="{12651448-136D-4C38-B6E1-3ACC56CBDA12}" srcOrd="0" destOrd="0" presId="urn:microsoft.com/office/officeart/2008/layout/LinedList"/>
    <dgm:cxn modelId="{73F218C1-CD34-4819-A08B-E52C9420F75E}" type="presParOf" srcId="{4ACF43D1-519E-42A2-970C-705800D064AC}" destId="{70311F4C-C9E5-4D7E-BD47-E0D5BBF315F8}" srcOrd="1" destOrd="0" presId="urn:microsoft.com/office/officeart/2008/layout/LinedList"/>
    <dgm:cxn modelId="{DA69C4D5-87DB-45FB-A855-9C7D542CC7FF}" type="presParOf" srcId="{70311F4C-C9E5-4D7E-BD47-E0D5BBF315F8}" destId="{A72E9229-2809-4A8C-B97C-D6E26FB7862F}" srcOrd="0" destOrd="0" presId="urn:microsoft.com/office/officeart/2008/layout/LinedList"/>
    <dgm:cxn modelId="{D9E308D6-AC5A-4B9B-9E91-D092136A3C83}" type="presParOf" srcId="{70311F4C-C9E5-4D7E-BD47-E0D5BBF315F8}" destId="{25EDD8E2-2EE9-4E0C-8CD5-9BD474313EBE}" srcOrd="1" destOrd="0" presId="urn:microsoft.com/office/officeart/2008/layout/LinedList"/>
    <dgm:cxn modelId="{35601CA0-E7F3-40DC-BB94-FB73A9CBAC5B}" type="presParOf" srcId="{70311F4C-C9E5-4D7E-BD47-E0D5BBF315F8}" destId="{20353B40-6011-448C-AFCC-5A6D9C453456}" srcOrd="2" destOrd="0" presId="urn:microsoft.com/office/officeart/2008/layout/LinedList"/>
    <dgm:cxn modelId="{44D661C9-0533-4CD1-9B73-A30EABE590EC}" type="presParOf" srcId="{4ACF43D1-519E-42A2-970C-705800D064AC}" destId="{192E5F24-DD26-4D29-9FC6-EC32AAF3D722}" srcOrd="2" destOrd="0" presId="urn:microsoft.com/office/officeart/2008/layout/LinedList"/>
    <dgm:cxn modelId="{E0FB32FD-09BF-41D1-95A8-96A89D2F50F6}" type="presParOf" srcId="{4ACF43D1-519E-42A2-970C-705800D064AC}" destId="{A1F9ECD8-BCAA-4052-977F-5BD208843E40}" srcOrd="3" destOrd="0" presId="urn:microsoft.com/office/officeart/2008/layout/LinedList"/>
    <dgm:cxn modelId="{0926B2FF-4EE3-4C02-B8AE-9C8BCC316C07}" type="presParOf" srcId="{4ACF43D1-519E-42A2-970C-705800D064AC}" destId="{1A4642B7-0AC9-4A8E-BE2D-2A37886EE451}" srcOrd="4" destOrd="0" presId="urn:microsoft.com/office/officeart/2008/layout/LinedList"/>
    <dgm:cxn modelId="{2C8A56A9-F5D5-4EB7-BD57-CC63E8B82100}" type="presParOf" srcId="{1A4642B7-0AC9-4A8E-BE2D-2A37886EE451}" destId="{8B3F856F-3351-4925-9B27-B795EF96C363}" srcOrd="0" destOrd="0" presId="urn:microsoft.com/office/officeart/2008/layout/LinedList"/>
    <dgm:cxn modelId="{D5FD0233-3563-4A14-A171-5D7E83D87D92}" type="presParOf" srcId="{1A4642B7-0AC9-4A8E-BE2D-2A37886EE451}" destId="{4B3238CB-1091-440F-9477-7671CA736C95}" srcOrd="1" destOrd="0" presId="urn:microsoft.com/office/officeart/2008/layout/LinedList"/>
    <dgm:cxn modelId="{4EBF9AD1-E4B1-459D-AC3C-3E9F763F292D}" type="presParOf" srcId="{1A4642B7-0AC9-4A8E-BE2D-2A37886EE451}" destId="{10A799A7-CF9A-43A2-A097-CCA25CE55135}" srcOrd="2" destOrd="0" presId="urn:microsoft.com/office/officeart/2008/layout/LinedList"/>
    <dgm:cxn modelId="{E8844851-EFB6-414C-8641-5446150504AC}" type="presParOf" srcId="{4ACF43D1-519E-42A2-970C-705800D064AC}" destId="{A939D5D9-EC7B-46FD-8260-8940D1332843}" srcOrd="5" destOrd="0" presId="urn:microsoft.com/office/officeart/2008/layout/LinedList"/>
    <dgm:cxn modelId="{AE697E5C-DBEE-491F-930B-597ABC7F3510}" type="presParOf" srcId="{4ACF43D1-519E-42A2-970C-705800D064AC}" destId="{21CFB993-FEE8-4BE2-911E-106B856D1850}" srcOrd="6" destOrd="0" presId="urn:microsoft.com/office/officeart/2008/layout/LinedList"/>
    <dgm:cxn modelId="{7CA45EE7-37B7-4647-970B-63659E0CDF2B}" type="presParOf" srcId="{4ACF43D1-519E-42A2-970C-705800D064AC}" destId="{05CEC848-FCB3-4D1E-A1DF-6E71D9DEB0B0}" srcOrd="7" destOrd="0" presId="urn:microsoft.com/office/officeart/2008/layout/LinedList"/>
    <dgm:cxn modelId="{39A0DA3B-E27F-47E3-978E-BCA0EB6B4B6E}" type="presParOf" srcId="{05CEC848-FCB3-4D1E-A1DF-6E71D9DEB0B0}" destId="{A6006655-95FD-42AC-8A56-9A58896A17B6}" srcOrd="0" destOrd="0" presId="urn:microsoft.com/office/officeart/2008/layout/LinedList"/>
    <dgm:cxn modelId="{E42F4226-E941-441B-8C42-A17A263922F6}" type="presParOf" srcId="{05CEC848-FCB3-4D1E-A1DF-6E71D9DEB0B0}" destId="{5D888794-C19A-4E5D-A421-78CF7DFB91B0}" srcOrd="1" destOrd="0" presId="urn:microsoft.com/office/officeart/2008/layout/LinedList"/>
    <dgm:cxn modelId="{BD0299CC-CC16-4D57-8993-3BF3B9C6BB03}" type="presParOf" srcId="{05CEC848-FCB3-4D1E-A1DF-6E71D9DEB0B0}" destId="{383B49BF-21E0-4E36-B703-E1C239BD4D36}" srcOrd="2" destOrd="0" presId="urn:microsoft.com/office/officeart/2008/layout/LinedList"/>
    <dgm:cxn modelId="{E69FF548-18E7-4A41-BB72-0BF7F35AB9F6}" type="presParOf" srcId="{4ACF43D1-519E-42A2-970C-705800D064AC}" destId="{1BF66F55-8A57-4663-89AC-A83A2EE928BB}" srcOrd="8" destOrd="0" presId="urn:microsoft.com/office/officeart/2008/layout/LinedList"/>
    <dgm:cxn modelId="{82AAF323-F7F5-4A82-BAB0-024FD7734F47}" type="presParOf" srcId="{4ACF43D1-519E-42A2-970C-705800D064AC}" destId="{022E10F6-98F4-46EE-953B-E3AFA294DA88}" srcOrd="9" destOrd="0" presId="urn:microsoft.com/office/officeart/2008/layout/LinedList"/>
    <dgm:cxn modelId="{AFF2ED09-E9DF-4B16-BF6F-D85C269239BF}" type="presParOf" srcId="{4ACF43D1-519E-42A2-970C-705800D064AC}" destId="{99E0DDBB-3F40-4680-A5ED-96DEE28EDF46}" srcOrd="10" destOrd="0" presId="urn:microsoft.com/office/officeart/2008/layout/LinedList"/>
    <dgm:cxn modelId="{AEEDE1B7-F5E2-4D17-93D2-3DBB37ED3C05}" type="presParOf" srcId="{99E0DDBB-3F40-4680-A5ED-96DEE28EDF46}" destId="{A4A49CE4-3E2E-41BD-B453-079E186120AF}" srcOrd="0" destOrd="0" presId="urn:microsoft.com/office/officeart/2008/layout/LinedList"/>
    <dgm:cxn modelId="{354DDFFF-F67A-4D92-814E-D8AF2B83509C}" type="presParOf" srcId="{99E0DDBB-3F40-4680-A5ED-96DEE28EDF46}" destId="{C76CC607-D554-4D7B-93B0-CA8E8ABB4FE6}" srcOrd="1" destOrd="0" presId="urn:microsoft.com/office/officeart/2008/layout/LinedList"/>
    <dgm:cxn modelId="{EBF0CF1B-723A-4228-A398-741747C440A5}" type="presParOf" srcId="{99E0DDBB-3F40-4680-A5ED-96DEE28EDF46}" destId="{E972B966-DDC0-4890-967F-0290054FD131}" srcOrd="2" destOrd="0" presId="urn:microsoft.com/office/officeart/2008/layout/LinedList"/>
    <dgm:cxn modelId="{3CAE0E2A-AF73-4B1D-809A-57D8AC2A9916}" type="presParOf" srcId="{4ACF43D1-519E-42A2-970C-705800D064AC}" destId="{010EF0AE-5366-4C22-A795-A3C4652C9DBA}" srcOrd="11" destOrd="0" presId="urn:microsoft.com/office/officeart/2008/layout/LinedList"/>
    <dgm:cxn modelId="{52558425-17BF-493E-A42E-CEB263D4B4AD}" type="presParOf" srcId="{4ACF43D1-519E-42A2-970C-705800D064AC}" destId="{C382FA78-E2F9-42B4-8787-4ADBB216A532}" srcOrd="12" destOrd="0" presId="urn:microsoft.com/office/officeart/2008/layout/LinedList"/>
    <dgm:cxn modelId="{4EC764A8-8C66-419E-B319-C93A5C7B2F40}" type="presParOf" srcId="{4ACF43D1-519E-42A2-970C-705800D064AC}" destId="{7BA64132-4267-4D3A-81D6-9CD6FB86070A}" srcOrd="13" destOrd="0" presId="urn:microsoft.com/office/officeart/2008/layout/LinedList"/>
    <dgm:cxn modelId="{610BF532-1FDD-4496-8A97-E747A00A8E5D}" type="presParOf" srcId="{7BA64132-4267-4D3A-81D6-9CD6FB86070A}" destId="{03046A6D-65DC-43E3-B4C2-5420BD7B338A}" srcOrd="0" destOrd="0" presId="urn:microsoft.com/office/officeart/2008/layout/LinedList"/>
    <dgm:cxn modelId="{283DE20B-813E-49CD-AA0B-B1B9490D8EE1}" type="presParOf" srcId="{7BA64132-4267-4D3A-81D6-9CD6FB86070A}" destId="{A76916DD-E413-4DD3-A343-6F4C1E48483E}" srcOrd="1" destOrd="0" presId="urn:microsoft.com/office/officeart/2008/layout/LinedList"/>
    <dgm:cxn modelId="{69B74E66-F4B4-4D03-9314-D3B8B8FAAE90}" type="presParOf" srcId="{7BA64132-4267-4D3A-81D6-9CD6FB86070A}" destId="{2C234FBD-82B8-44FC-AC2A-64019E58DA69}" srcOrd="2" destOrd="0" presId="urn:microsoft.com/office/officeart/2008/layout/LinedList"/>
    <dgm:cxn modelId="{60BB21A6-66B9-44B1-9A65-A7236C5D886A}" type="presParOf" srcId="{4ACF43D1-519E-42A2-970C-705800D064AC}" destId="{2A6E81B7-0383-4993-AA7D-B003A9A8B068}" srcOrd="14" destOrd="0" presId="urn:microsoft.com/office/officeart/2008/layout/LinedList"/>
    <dgm:cxn modelId="{7B5FB121-9595-4D10-B578-B6146E3ED075}"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1">
              <a:solidFill>
                <a:srgbClr val="C00000"/>
              </a:solidFill>
              <a:effectLst/>
            </a:rPr>
            <a:t>Duyệt tam giác theo đường chéo chính</a:t>
          </a:r>
          <a:endParaRPr lang="en-US" sz="1300" b="1" dirty="0">
            <a:solidFill>
              <a:srgbClr val="C0000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FF1D0200-0C94-48E3-8839-E91F2BB64988}"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9BBE723-6CE3-4F2F-9E2A-6EA8E7E10D9E}" type="presOf" srcId="{51AF750E-5C6E-4ED4-B5D1-548C36A0473E}" destId="{4B3238CB-1091-440F-9477-7671CA736C95}"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D3AC5364-1526-42B8-A27F-31FF6441E680}" type="presOf" srcId="{73861B20-7C04-48AE-8AAE-9D8749986E91}" destId="{C76CC607-D554-4D7B-93B0-CA8E8ABB4FE6}" srcOrd="0" destOrd="0" presId="urn:microsoft.com/office/officeart/2008/layout/LinedList"/>
    <dgm:cxn modelId="{7E9B6FAB-54B9-4846-BF12-91BC4D81D0EA}" type="presOf" srcId="{AEBAFCC4-7D7C-4615-8A4C-390812FA28F4}" destId="{25EDD8E2-2EE9-4E0C-8CD5-9BD474313EB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88F4CECE-221B-4011-9013-6B5CF96E92A2}"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462B17E2-B551-494B-AEC5-0BB5A4C29200}" type="presOf" srcId="{0C8E47B1-1635-41C5-9AB7-D709F441020D}" destId="{5D888794-C19A-4E5D-A421-78CF7DFB91B0}"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268B0CEE-5AFE-4C63-B478-2292FA8BF105}" type="presOf" srcId="{C01957AD-56B0-4EFC-A642-8748D8BCE71E}" destId="{A76916DD-E413-4DD3-A343-6F4C1E48483E}" srcOrd="0" destOrd="0" presId="urn:microsoft.com/office/officeart/2008/layout/LinedList"/>
    <dgm:cxn modelId="{9FBFBE9D-22A5-4792-A9C2-F8F42CBB7982}" type="presParOf" srcId="{C66396E0-32BA-46BE-B28A-A2673D61FB1A}" destId="{2C4D144F-C0A0-4BA0-BB79-D8AAD2113945}" srcOrd="0" destOrd="0" presId="urn:microsoft.com/office/officeart/2008/layout/LinedList"/>
    <dgm:cxn modelId="{DCCDE35E-DD3A-44E8-A843-39CFED02F785}" type="presParOf" srcId="{C66396E0-32BA-46BE-B28A-A2673D61FB1A}" destId="{6DFABC9D-811D-4F5E-821D-F8D42D844B4B}" srcOrd="1" destOrd="0" presId="urn:microsoft.com/office/officeart/2008/layout/LinedList"/>
    <dgm:cxn modelId="{D831A5AB-F0F6-408A-B7FD-78F89B19EB0E}" type="presParOf" srcId="{6DFABC9D-811D-4F5E-821D-F8D42D844B4B}" destId="{53AAE56C-73FE-45F9-B35E-39C2CC304544}" srcOrd="0" destOrd="0" presId="urn:microsoft.com/office/officeart/2008/layout/LinedList"/>
    <dgm:cxn modelId="{C8FC045A-26E5-44F1-B8E4-F473476D46D4}" type="presParOf" srcId="{6DFABC9D-811D-4F5E-821D-F8D42D844B4B}" destId="{4ACF43D1-519E-42A2-970C-705800D064AC}" srcOrd="1" destOrd="0" presId="urn:microsoft.com/office/officeart/2008/layout/LinedList"/>
    <dgm:cxn modelId="{1E5183A4-6091-4633-963B-30FE9CC0C229}" type="presParOf" srcId="{4ACF43D1-519E-42A2-970C-705800D064AC}" destId="{12651448-136D-4C38-B6E1-3ACC56CBDA12}" srcOrd="0" destOrd="0" presId="urn:microsoft.com/office/officeart/2008/layout/LinedList"/>
    <dgm:cxn modelId="{ED642766-E5CF-4423-B19B-D178DCDAC048}" type="presParOf" srcId="{4ACF43D1-519E-42A2-970C-705800D064AC}" destId="{70311F4C-C9E5-4D7E-BD47-E0D5BBF315F8}" srcOrd="1" destOrd="0" presId="urn:microsoft.com/office/officeart/2008/layout/LinedList"/>
    <dgm:cxn modelId="{DBB5D9CC-EB55-4FC0-A327-11F6CCD34D98}" type="presParOf" srcId="{70311F4C-C9E5-4D7E-BD47-E0D5BBF315F8}" destId="{A72E9229-2809-4A8C-B97C-D6E26FB7862F}" srcOrd="0" destOrd="0" presId="urn:microsoft.com/office/officeart/2008/layout/LinedList"/>
    <dgm:cxn modelId="{C66323F2-8DC0-4FA5-872E-E27296970BF9}" type="presParOf" srcId="{70311F4C-C9E5-4D7E-BD47-E0D5BBF315F8}" destId="{25EDD8E2-2EE9-4E0C-8CD5-9BD474313EBE}" srcOrd="1" destOrd="0" presId="urn:microsoft.com/office/officeart/2008/layout/LinedList"/>
    <dgm:cxn modelId="{1966201A-E4AA-47D7-AFC8-D35BCE7D15C2}" type="presParOf" srcId="{70311F4C-C9E5-4D7E-BD47-E0D5BBF315F8}" destId="{20353B40-6011-448C-AFCC-5A6D9C453456}" srcOrd="2" destOrd="0" presId="urn:microsoft.com/office/officeart/2008/layout/LinedList"/>
    <dgm:cxn modelId="{07139E53-91D0-4EDD-9AA5-34AFE1D904F0}" type="presParOf" srcId="{4ACF43D1-519E-42A2-970C-705800D064AC}" destId="{192E5F24-DD26-4D29-9FC6-EC32AAF3D722}" srcOrd="2" destOrd="0" presId="urn:microsoft.com/office/officeart/2008/layout/LinedList"/>
    <dgm:cxn modelId="{A39A32DA-00F2-427B-B70A-CCBF2D834306}" type="presParOf" srcId="{4ACF43D1-519E-42A2-970C-705800D064AC}" destId="{A1F9ECD8-BCAA-4052-977F-5BD208843E40}" srcOrd="3" destOrd="0" presId="urn:microsoft.com/office/officeart/2008/layout/LinedList"/>
    <dgm:cxn modelId="{F49FA577-C0AB-4B50-BFA1-6BEFA629C0BC}" type="presParOf" srcId="{4ACF43D1-519E-42A2-970C-705800D064AC}" destId="{1A4642B7-0AC9-4A8E-BE2D-2A37886EE451}" srcOrd="4" destOrd="0" presId="urn:microsoft.com/office/officeart/2008/layout/LinedList"/>
    <dgm:cxn modelId="{E308E772-F2FC-4398-B367-12433AD7CCE2}" type="presParOf" srcId="{1A4642B7-0AC9-4A8E-BE2D-2A37886EE451}" destId="{8B3F856F-3351-4925-9B27-B795EF96C363}" srcOrd="0" destOrd="0" presId="urn:microsoft.com/office/officeart/2008/layout/LinedList"/>
    <dgm:cxn modelId="{F90F6589-415A-4A40-A075-22263733B926}" type="presParOf" srcId="{1A4642B7-0AC9-4A8E-BE2D-2A37886EE451}" destId="{4B3238CB-1091-440F-9477-7671CA736C95}" srcOrd="1" destOrd="0" presId="urn:microsoft.com/office/officeart/2008/layout/LinedList"/>
    <dgm:cxn modelId="{C379DDFD-08AB-4DA7-917F-B8C748E6665D}" type="presParOf" srcId="{1A4642B7-0AC9-4A8E-BE2D-2A37886EE451}" destId="{10A799A7-CF9A-43A2-A097-CCA25CE55135}" srcOrd="2" destOrd="0" presId="urn:microsoft.com/office/officeart/2008/layout/LinedList"/>
    <dgm:cxn modelId="{438F14B1-D8C3-4DC6-B746-C90FA169AFEE}" type="presParOf" srcId="{4ACF43D1-519E-42A2-970C-705800D064AC}" destId="{A939D5D9-EC7B-46FD-8260-8940D1332843}" srcOrd="5" destOrd="0" presId="urn:microsoft.com/office/officeart/2008/layout/LinedList"/>
    <dgm:cxn modelId="{458D5382-FC46-4B09-B440-3E3A446EF2F6}" type="presParOf" srcId="{4ACF43D1-519E-42A2-970C-705800D064AC}" destId="{21CFB993-FEE8-4BE2-911E-106B856D1850}" srcOrd="6" destOrd="0" presId="urn:microsoft.com/office/officeart/2008/layout/LinedList"/>
    <dgm:cxn modelId="{9A48E16F-B819-44B2-9F50-A69AFD05474F}" type="presParOf" srcId="{4ACF43D1-519E-42A2-970C-705800D064AC}" destId="{05CEC848-FCB3-4D1E-A1DF-6E71D9DEB0B0}" srcOrd="7" destOrd="0" presId="urn:microsoft.com/office/officeart/2008/layout/LinedList"/>
    <dgm:cxn modelId="{B9C72A45-3A0A-4CE6-B62C-2A890A8847FD}" type="presParOf" srcId="{05CEC848-FCB3-4D1E-A1DF-6E71D9DEB0B0}" destId="{A6006655-95FD-42AC-8A56-9A58896A17B6}" srcOrd="0" destOrd="0" presId="urn:microsoft.com/office/officeart/2008/layout/LinedList"/>
    <dgm:cxn modelId="{37D404A6-ADB1-4941-A6D7-ADD7B2058476}" type="presParOf" srcId="{05CEC848-FCB3-4D1E-A1DF-6E71D9DEB0B0}" destId="{5D888794-C19A-4E5D-A421-78CF7DFB91B0}" srcOrd="1" destOrd="0" presId="urn:microsoft.com/office/officeart/2008/layout/LinedList"/>
    <dgm:cxn modelId="{5C8F42C8-9593-4A17-AF50-64A3D59101A1}" type="presParOf" srcId="{05CEC848-FCB3-4D1E-A1DF-6E71D9DEB0B0}" destId="{383B49BF-21E0-4E36-B703-E1C239BD4D36}" srcOrd="2" destOrd="0" presId="urn:microsoft.com/office/officeart/2008/layout/LinedList"/>
    <dgm:cxn modelId="{F96D3813-9AFB-427C-AD39-54D11C3186A8}" type="presParOf" srcId="{4ACF43D1-519E-42A2-970C-705800D064AC}" destId="{1BF66F55-8A57-4663-89AC-A83A2EE928BB}" srcOrd="8" destOrd="0" presId="urn:microsoft.com/office/officeart/2008/layout/LinedList"/>
    <dgm:cxn modelId="{3A5BF417-DBD0-4969-BD47-6DB6411FA369}" type="presParOf" srcId="{4ACF43D1-519E-42A2-970C-705800D064AC}" destId="{022E10F6-98F4-46EE-953B-E3AFA294DA88}" srcOrd="9" destOrd="0" presId="urn:microsoft.com/office/officeart/2008/layout/LinedList"/>
    <dgm:cxn modelId="{3B1B12F8-6391-4A82-8519-6023796C0ADB}" type="presParOf" srcId="{4ACF43D1-519E-42A2-970C-705800D064AC}" destId="{99E0DDBB-3F40-4680-A5ED-96DEE28EDF46}" srcOrd="10" destOrd="0" presId="urn:microsoft.com/office/officeart/2008/layout/LinedList"/>
    <dgm:cxn modelId="{B71EE6CA-2E85-4006-9389-55AAABF13855}" type="presParOf" srcId="{99E0DDBB-3F40-4680-A5ED-96DEE28EDF46}" destId="{A4A49CE4-3E2E-41BD-B453-079E186120AF}" srcOrd="0" destOrd="0" presId="urn:microsoft.com/office/officeart/2008/layout/LinedList"/>
    <dgm:cxn modelId="{5A9ADBFB-DD44-4A8B-B1CF-9171E1B7130D}" type="presParOf" srcId="{99E0DDBB-3F40-4680-A5ED-96DEE28EDF46}" destId="{C76CC607-D554-4D7B-93B0-CA8E8ABB4FE6}" srcOrd="1" destOrd="0" presId="urn:microsoft.com/office/officeart/2008/layout/LinedList"/>
    <dgm:cxn modelId="{3465E7A6-2C85-451C-BA42-43FD42C34576}" type="presParOf" srcId="{99E0DDBB-3F40-4680-A5ED-96DEE28EDF46}" destId="{E972B966-DDC0-4890-967F-0290054FD131}" srcOrd="2" destOrd="0" presId="urn:microsoft.com/office/officeart/2008/layout/LinedList"/>
    <dgm:cxn modelId="{C87957D8-A324-41A2-850C-B3FBD216CB18}" type="presParOf" srcId="{4ACF43D1-519E-42A2-970C-705800D064AC}" destId="{010EF0AE-5366-4C22-A795-A3C4652C9DBA}" srcOrd="11" destOrd="0" presId="urn:microsoft.com/office/officeart/2008/layout/LinedList"/>
    <dgm:cxn modelId="{9B44D282-26A7-4736-B8B5-4346724D2266}" type="presParOf" srcId="{4ACF43D1-519E-42A2-970C-705800D064AC}" destId="{C382FA78-E2F9-42B4-8787-4ADBB216A532}" srcOrd="12" destOrd="0" presId="urn:microsoft.com/office/officeart/2008/layout/LinedList"/>
    <dgm:cxn modelId="{7030DC34-0729-4DFE-A8F4-D700DC3476BF}" type="presParOf" srcId="{4ACF43D1-519E-42A2-970C-705800D064AC}" destId="{7BA64132-4267-4D3A-81D6-9CD6FB86070A}" srcOrd="13" destOrd="0" presId="urn:microsoft.com/office/officeart/2008/layout/LinedList"/>
    <dgm:cxn modelId="{3F5F4F72-E69F-4979-97F6-7A3A3922EFBD}" type="presParOf" srcId="{7BA64132-4267-4D3A-81D6-9CD6FB86070A}" destId="{03046A6D-65DC-43E3-B4C2-5420BD7B338A}" srcOrd="0" destOrd="0" presId="urn:microsoft.com/office/officeart/2008/layout/LinedList"/>
    <dgm:cxn modelId="{EAEC7476-2D72-4F65-87B2-4DA3C6611EAF}" type="presParOf" srcId="{7BA64132-4267-4D3A-81D6-9CD6FB86070A}" destId="{A76916DD-E413-4DD3-A343-6F4C1E48483E}" srcOrd="1" destOrd="0" presId="urn:microsoft.com/office/officeart/2008/layout/LinedList"/>
    <dgm:cxn modelId="{21951968-1549-42EA-B984-FE671735F318}" type="presParOf" srcId="{7BA64132-4267-4D3A-81D6-9CD6FB86070A}" destId="{2C234FBD-82B8-44FC-AC2A-64019E58DA69}" srcOrd="2" destOrd="0" presId="urn:microsoft.com/office/officeart/2008/layout/LinedList"/>
    <dgm:cxn modelId="{47B5410C-F917-4C6D-918E-1A4A23363BFB}" type="presParOf" srcId="{4ACF43D1-519E-42A2-970C-705800D064AC}" destId="{2A6E81B7-0383-4993-AA7D-B003A9A8B068}" srcOrd="14" destOrd="0" presId="urn:microsoft.com/office/officeart/2008/layout/LinedList"/>
    <dgm:cxn modelId="{737DA43A-5C9D-4FC0-A219-682A965CD3B8}"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1">
              <a:solidFill>
                <a:srgbClr val="C00000"/>
              </a:solidFill>
              <a:effectLst/>
            </a:rPr>
            <a:t>Duyệt tam giác theo đường chéo chính</a:t>
          </a:r>
          <a:endParaRPr lang="en-US" sz="1300" b="1" dirty="0">
            <a:solidFill>
              <a:srgbClr val="C0000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4FABB09-09C3-4F3D-A512-9A726FD291E7}" type="presOf" srcId="{170E935B-632B-4424-9BFB-F1C5A9D014B6}" destId="{C66396E0-32BA-46BE-B28A-A2673D61FB1A}"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FD6C547E-328F-4E1C-AE75-A3FF5042B78F}" type="presOf" srcId="{0C8E47B1-1635-41C5-9AB7-D709F441020D}" destId="{5D888794-C19A-4E5D-A421-78CF7DFB91B0}" srcOrd="0" destOrd="0" presId="urn:microsoft.com/office/officeart/2008/layout/LinedList"/>
    <dgm:cxn modelId="{87564593-9312-4DC9-8B4E-67EF3AFC84A4}" type="presOf" srcId="{51AF750E-5C6E-4ED4-B5D1-548C36A0473E}" destId="{4B3238CB-1091-440F-9477-7671CA736C95}" srcOrd="0" destOrd="0" presId="urn:microsoft.com/office/officeart/2008/layout/LinedList"/>
    <dgm:cxn modelId="{2FBCBBB8-357D-4F2E-B941-0DFA79986F4F}" type="presOf" srcId="{AEBAFCC4-7D7C-4615-8A4C-390812FA28F4}" destId="{25EDD8E2-2EE9-4E0C-8CD5-9BD474313EBE}" srcOrd="0" destOrd="0" presId="urn:microsoft.com/office/officeart/2008/layout/LinedList"/>
    <dgm:cxn modelId="{63ECAAC5-B780-4076-8491-2368A3BE3743}"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EE47DEC9-D074-4A80-92D5-A7EB95A1E13F}"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7888DCDD-05F8-4E88-B07A-25EDE31B1010}" type="presOf" srcId="{EA7F9208-24D8-4563-A2ED-FBFBC5F86B00}" destId="{53AAE56C-73FE-45F9-B35E-39C2CC304544}"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FE50917C-DEFB-49ED-AF98-B52E9B8F7272}" type="presParOf" srcId="{C66396E0-32BA-46BE-B28A-A2673D61FB1A}" destId="{2C4D144F-C0A0-4BA0-BB79-D8AAD2113945}" srcOrd="0" destOrd="0" presId="urn:microsoft.com/office/officeart/2008/layout/LinedList"/>
    <dgm:cxn modelId="{8D145734-6236-4B24-AA40-C916845CC314}" type="presParOf" srcId="{C66396E0-32BA-46BE-B28A-A2673D61FB1A}" destId="{6DFABC9D-811D-4F5E-821D-F8D42D844B4B}" srcOrd="1" destOrd="0" presId="urn:microsoft.com/office/officeart/2008/layout/LinedList"/>
    <dgm:cxn modelId="{82401586-43FF-40A5-9BD4-D4742D31959F}" type="presParOf" srcId="{6DFABC9D-811D-4F5E-821D-F8D42D844B4B}" destId="{53AAE56C-73FE-45F9-B35E-39C2CC304544}" srcOrd="0" destOrd="0" presId="urn:microsoft.com/office/officeart/2008/layout/LinedList"/>
    <dgm:cxn modelId="{81021C6E-BCAD-4003-9407-E1EACE526C2B}" type="presParOf" srcId="{6DFABC9D-811D-4F5E-821D-F8D42D844B4B}" destId="{4ACF43D1-519E-42A2-970C-705800D064AC}" srcOrd="1" destOrd="0" presId="urn:microsoft.com/office/officeart/2008/layout/LinedList"/>
    <dgm:cxn modelId="{A5BEB658-D347-480F-8C4D-2810573766D8}" type="presParOf" srcId="{4ACF43D1-519E-42A2-970C-705800D064AC}" destId="{12651448-136D-4C38-B6E1-3ACC56CBDA12}" srcOrd="0" destOrd="0" presId="urn:microsoft.com/office/officeart/2008/layout/LinedList"/>
    <dgm:cxn modelId="{2375FC61-357A-4E74-915E-FDE2A574AAA0}" type="presParOf" srcId="{4ACF43D1-519E-42A2-970C-705800D064AC}" destId="{70311F4C-C9E5-4D7E-BD47-E0D5BBF315F8}" srcOrd="1" destOrd="0" presId="urn:microsoft.com/office/officeart/2008/layout/LinedList"/>
    <dgm:cxn modelId="{84D54C64-7947-4FC3-8807-47D4BBFC519A}" type="presParOf" srcId="{70311F4C-C9E5-4D7E-BD47-E0D5BBF315F8}" destId="{A72E9229-2809-4A8C-B97C-D6E26FB7862F}" srcOrd="0" destOrd="0" presId="urn:microsoft.com/office/officeart/2008/layout/LinedList"/>
    <dgm:cxn modelId="{2357FDB4-7DE0-49E5-AB76-65330C239A90}" type="presParOf" srcId="{70311F4C-C9E5-4D7E-BD47-E0D5BBF315F8}" destId="{25EDD8E2-2EE9-4E0C-8CD5-9BD474313EBE}" srcOrd="1" destOrd="0" presId="urn:microsoft.com/office/officeart/2008/layout/LinedList"/>
    <dgm:cxn modelId="{0A42D368-BBA9-445F-AF75-770B8FF89FAC}" type="presParOf" srcId="{70311F4C-C9E5-4D7E-BD47-E0D5BBF315F8}" destId="{20353B40-6011-448C-AFCC-5A6D9C453456}" srcOrd="2" destOrd="0" presId="urn:microsoft.com/office/officeart/2008/layout/LinedList"/>
    <dgm:cxn modelId="{46BB4BEC-07F7-46B2-9796-23593B0AE2AD}" type="presParOf" srcId="{4ACF43D1-519E-42A2-970C-705800D064AC}" destId="{192E5F24-DD26-4D29-9FC6-EC32AAF3D722}" srcOrd="2" destOrd="0" presId="urn:microsoft.com/office/officeart/2008/layout/LinedList"/>
    <dgm:cxn modelId="{487616DC-6929-480E-97FD-7D0F80805F01}" type="presParOf" srcId="{4ACF43D1-519E-42A2-970C-705800D064AC}" destId="{A1F9ECD8-BCAA-4052-977F-5BD208843E40}" srcOrd="3" destOrd="0" presId="urn:microsoft.com/office/officeart/2008/layout/LinedList"/>
    <dgm:cxn modelId="{95A48D71-A9BC-49F9-8538-5C3AD26799D4}" type="presParOf" srcId="{4ACF43D1-519E-42A2-970C-705800D064AC}" destId="{1A4642B7-0AC9-4A8E-BE2D-2A37886EE451}" srcOrd="4" destOrd="0" presId="urn:microsoft.com/office/officeart/2008/layout/LinedList"/>
    <dgm:cxn modelId="{CE187544-D01F-4212-88EF-8CE1989A2906}" type="presParOf" srcId="{1A4642B7-0AC9-4A8E-BE2D-2A37886EE451}" destId="{8B3F856F-3351-4925-9B27-B795EF96C363}" srcOrd="0" destOrd="0" presId="urn:microsoft.com/office/officeart/2008/layout/LinedList"/>
    <dgm:cxn modelId="{E4A026A0-8D1C-4BFD-9D91-4AAA007346D0}" type="presParOf" srcId="{1A4642B7-0AC9-4A8E-BE2D-2A37886EE451}" destId="{4B3238CB-1091-440F-9477-7671CA736C95}" srcOrd="1" destOrd="0" presId="urn:microsoft.com/office/officeart/2008/layout/LinedList"/>
    <dgm:cxn modelId="{456E4DFA-9219-4A31-8C60-DD6475E40DB6}" type="presParOf" srcId="{1A4642B7-0AC9-4A8E-BE2D-2A37886EE451}" destId="{10A799A7-CF9A-43A2-A097-CCA25CE55135}" srcOrd="2" destOrd="0" presId="urn:microsoft.com/office/officeart/2008/layout/LinedList"/>
    <dgm:cxn modelId="{085F9173-F232-47D2-B2F6-A1FA05D75577}" type="presParOf" srcId="{4ACF43D1-519E-42A2-970C-705800D064AC}" destId="{A939D5D9-EC7B-46FD-8260-8940D1332843}" srcOrd="5" destOrd="0" presId="urn:microsoft.com/office/officeart/2008/layout/LinedList"/>
    <dgm:cxn modelId="{062E1C5B-B3BB-4089-9D40-2B9A32FCDE24}" type="presParOf" srcId="{4ACF43D1-519E-42A2-970C-705800D064AC}" destId="{21CFB993-FEE8-4BE2-911E-106B856D1850}" srcOrd="6" destOrd="0" presId="urn:microsoft.com/office/officeart/2008/layout/LinedList"/>
    <dgm:cxn modelId="{4D58361E-371D-4B63-8D5E-28DDC4C58916}" type="presParOf" srcId="{4ACF43D1-519E-42A2-970C-705800D064AC}" destId="{05CEC848-FCB3-4D1E-A1DF-6E71D9DEB0B0}" srcOrd="7" destOrd="0" presId="urn:microsoft.com/office/officeart/2008/layout/LinedList"/>
    <dgm:cxn modelId="{26665F45-34E7-497C-BBC0-544399B26321}" type="presParOf" srcId="{05CEC848-FCB3-4D1E-A1DF-6E71D9DEB0B0}" destId="{A6006655-95FD-42AC-8A56-9A58896A17B6}" srcOrd="0" destOrd="0" presId="urn:microsoft.com/office/officeart/2008/layout/LinedList"/>
    <dgm:cxn modelId="{CBCEAE6B-8B78-43B6-8CFE-E4C6DA42DE8B}" type="presParOf" srcId="{05CEC848-FCB3-4D1E-A1DF-6E71D9DEB0B0}" destId="{5D888794-C19A-4E5D-A421-78CF7DFB91B0}" srcOrd="1" destOrd="0" presId="urn:microsoft.com/office/officeart/2008/layout/LinedList"/>
    <dgm:cxn modelId="{89894D68-3D87-4C26-9FE2-40D2CEBA86A1}" type="presParOf" srcId="{05CEC848-FCB3-4D1E-A1DF-6E71D9DEB0B0}" destId="{383B49BF-21E0-4E36-B703-E1C239BD4D36}" srcOrd="2" destOrd="0" presId="urn:microsoft.com/office/officeart/2008/layout/LinedList"/>
    <dgm:cxn modelId="{7003D015-7280-4EF8-BE06-E22CB678CF07}" type="presParOf" srcId="{4ACF43D1-519E-42A2-970C-705800D064AC}" destId="{1BF66F55-8A57-4663-89AC-A83A2EE928BB}" srcOrd="8" destOrd="0" presId="urn:microsoft.com/office/officeart/2008/layout/LinedList"/>
    <dgm:cxn modelId="{09587326-C008-4C11-8374-AD411BA8805F}" type="presParOf" srcId="{4ACF43D1-519E-42A2-970C-705800D064AC}" destId="{022E10F6-98F4-46EE-953B-E3AFA294DA88}" srcOrd="9" destOrd="0" presId="urn:microsoft.com/office/officeart/2008/layout/LinedList"/>
    <dgm:cxn modelId="{22FD9B2A-B514-4D8E-823A-F16159C0A75F}" type="presParOf" srcId="{4ACF43D1-519E-42A2-970C-705800D064AC}" destId="{99E0DDBB-3F40-4680-A5ED-96DEE28EDF46}" srcOrd="10" destOrd="0" presId="urn:microsoft.com/office/officeart/2008/layout/LinedList"/>
    <dgm:cxn modelId="{5A10B041-914D-4D58-92EE-64AC8FDD0060}" type="presParOf" srcId="{99E0DDBB-3F40-4680-A5ED-96DEE28EDF46}" destId="{A4A49CE4-3E2E-41BD-B453-079E186120AF}" srcOrd="0" destOrd="0" presId="urn:microsoft.com/office/officeart/2008/layout/LinedList"/>
    <dgm:cxn modelId="{A7C1389A-6C89-49D5-A1C2-B32025EF4156}" type="presParOf" srcId="{99E0DDBB-3F40-4680-A5ED-96DEE28EDF46}" destId="{C76CC607-D554-4D7B-93B0-CA8E8ABB4FE6}" srcOrd="1" destOrd="0" presId="urn:microsoft.com/office/officeart/2008/layout/LinedList"/>
    <dgm:cxn modelId="{197D632A-2657-44F1-A7D3-ABE504B0C182}" type="presParOf" srcId="{99E0DDBB-3F40-4680-A5ED-96DEE28EDF46}" destId="{E972B966-DDC0-4890-967F-0290054FD131}" srcOrd="2" destOrd="0" presId="urn:microsoft.com/office/officeart/2008/layout/LinedList"/>
    <dgm:cxn modelId="{3E3D7D84-A2DC-4073-B182-EC2F564D8239}" type="presParOf" srcId="{4ACF43D1-519E-42A2-970C-705800D064AC}" destId="{010EF0AE-5366-4C22-A795-A3C4652C9DBA}" srcOrd="11" destOrd="0" presId="urn:microsoft.com/office/officeart/2008/layout/LinedList"/>
    <dgm:cxn modelId="{8C7CBA01-9F11-49AD-8691-EBE28F455AB2}" type="presParOf" srcId="{4ACF43D1-519E-42A2-970C-705800D064AC}" destId="{C382FA78-E2F9-42B4-8787-4ADBB216A532}" srcOrd="12" destOrd="0" presId="urn:microsoft.com/office/officeart/2008/layout/LinedList"/>
    <dgm:cxn modelId="{B11864B3-868E-43A9-9735-E823901127E1}" type="presParOf" srcId="{4ACF43D1-519E-42A2-970C-705800D064AC}" destId="{7BA64132-4267-4D3A-81D6-9CD6FB86070A}" srcOrd="13" destOrd="0" presId="urn:microsoft.com/office/officeart/2008/layout/LinedList"/>
    <dgm:cxn modelId="{244A94B2-7D46-4C3F-A27A-7DCF0D45BD89}" type="presParOf" srcId="{7BA64132-4267-4D3A-81D6-9CD6FB86070A}" destId="{03046A6D-65DC-43E3-B4C2-5420BD7B338A}" srcOrd="0" destOrd="0" presId="urn:microsoft.com/office/officeart/2008/layout/LinedList"/>
    <dgm:cxn modelId="{578FFE65-0AA3-4632-AF87-69D50F1DC658}" type="presParOf" srcId="{7BA64132-4267-4D3A-81D6-9CD6FB86070A}" destId="{A76916DD-E413-4DD3-A343-6F4C1E48483E}" srcOrd="1" destOrd="0" presId="urn:microsoft.com/office/officeart/2008/layout/LinedList"/>
    <dgm:cxn modelId="{08895D4F-8D86-4B32-9152-98C2671A6141}" type="presParOf" srcId="{7BA64132-4267-4D3A-81D6-9CD6FB86070A}" destId="{2C234FBD-82B8-44FC-AC2A-64019E58DA69}" srcOrd="2" destOrd="0" presId="urn:microsoft.com/office/officeart/2008/layout/LinedList"/>
    <dgm:cxn modelId="{238C30BE-9084-4800-9934-5DB79AC72A3B}" type="presParOf" srcId="{4ACF43D1-519E-42A2-970C-705800D064AC}" destId="{2A6E81B7-0383-4993-AA7D-B003A9A8B068}" srcOrd="14" destOrd="0" presId="urn:microsoft.com/office/officeart/2008/layout/LinedList"/>
    <dgm:cxn modelId="{28ECEA78-8475-485F-90FF-58913A421DB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1">
              <a:solidFill>
                <a:srgbClr val="C00000"/>
              </a:solidFill>
              <a:effectLst/>
            </a:rPr>
            <a:t>Duyệt tam giác theo đường chéo chính</a:t>
          </a:r>
          <a:endParaRPr lang="en-US" sz="1300" b="1" dirty="0">
            <a:solidFill>
              <a:srgbClr val="C0000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8660E212-8829-465E-80EF-131D22A6478F}"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C01D01C-285B-40D4-8016-0DDB88ABB0D1}" type="presOf" srcId="{170E935B-632B-4424-9BFB-F1C5A9D014B6}" destId="{C66396E0-32BA-46BE-B28A-A2673D61FB1A}" srcOrd="0" destOrd="0" presId="urn:microsoft.com/office/officeart/2008/layout/LinedList"/>
    <dgm:cxn modelId="{0DF04023-D78A-4D6B-B93E-1B73F40A721B}" type="presOf" srcId="{C01957AD-56B0-4EFC-A642-8748D8BCE71E}" destId="{A76916DD-E413-4DD3-A343-6F4C1E48483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23694833-54EC-4CB9-BA57-CCF7AD430A3B}" type="presOf" srcId="{0C8E47B1-1635-41C5-9AB7-D709F441020D}" destId="{5D888794-C19A-4E5D-A421-78CF7DFB91B0}" srcOrd="0" destOrd="0" presId="urn:microsoft.com/office/officeart/2008/layout/LinedList"/>
    <dgm:cxn modelId="{759FBD66-A09F-4509-A7F6-B5A72CA34D60}"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77FA57E2-568D-4CC5-B61C-73B715F1F0B5}" type="presOf" srcId="{AEBAFCC4-7D7C-4615-8A4C-390812FA28F4}" destId="{25EDD8E2-2EE9-4E0C-8CD5-9BD474313EBE}"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B26D15F3-2B34-4690-8219-569F74CEEB71}" type="presOf" srcId="{51AF750E-5C6E-4ED4-B5D1-548C36A0473E}" destId="{4B3238CB-1091-440F-9477-7671CA736C95}" srcOrd="0" destOrd="0" presId="urn:microsoft.com/office/officeart/2008/layout/LinedList"/>
    <dgm:cxn modelId="{4B40AD5A-DEF8-4AFB-9E5C-B4AF9F54C93D}" type="presParOf" srcId="{C66396E0-32BA-46BE-B28A-A2673D61FB1A}" destId="{2C4D144F-C0A0-4BA0-BB79-D8AAD2113945}" srcOrd="0" destOrd="0" presId="urn:microsoft.com/office/officeart/2008/layout/LinedList"/>
    <dgm:cxn modelId="{E3EA78C7-6CC1-42CD-89BD-5BAFE1796E3F}" type="presParOf" srcId="{C66396E0-32BA-46BE-B28A-A2673D61FB1A}" destId="{6DFABC9D-811D-4F5E-821D-F8D42D844B4B}" srcOrd="1" destOrd="0" presId="urn:microsoft.com/office/officeart/2008/layout/LinedList"/>
    <dgm:cxn modelId="{80760836-76C8-4B4B-AB1E-64DA4293CA07}" type="presParOf" srcId="{6DFABC9D-811D-4F5E-821D-F8D42D844B4B}" destId="{53AAE56C-73FE-45F9-B35E-39C2CC304544}" srcOrd="0" destOrd="0" presId="urn:microsoft.com/office/officeart/2008/layout/LinedList"/>
    <dgm:cxn modelId="{DD6846E8-8860-4A80-A30E-68457675E496}" type="presParOf" srcId="{6DFABC9D-811D-4F5E-821D-F8D42D844B4B}" destId="{4ACF43D1-519E-42A2-970C-705800D064AC}" srcOrd="1" destOrd="0" presId="urn:microsoft.com/office/officeart/2008/layout/LinedList"/>
    <dgm:cxn modelId="{C411E458-89F5-4AFD-B688-9CC896561025}" type="presParOf" srcId="{4ACF43D1-519E-42A2-970C-705800D064AC}" destId="{12651448-136D-4C38-B6E1-3ACC56CBDA12}" srcOrd="0" destOrd="0" presId="urn:microsoft.com/office/officeart/2008/layout/LinedList"/>
    <dgm:cxn modelId="{64D06B74-59D5-4189-868F-43B262BB0F8A}" type="presParOf" srcId="{4ACF43D1-519E-42A2-970C-705800D064AC}" destId="{70311F4C-C9E5-4D7E-BD47-E0D5BBF315F8}" srcOrd="1" destOrd="0" presId="urn:microsoft.com/office/officeart/2008/layout/LinedList"/>
    <dgm:cxn modelId="{DE3E97D1-199C-4293-8B52-E23D65A0DA22}" type="presParOf" srcId="{70311F4C-C9E5-4D7E-BD47-E0D5BBF315F8}" destId="{A72E9229-2809-4A8C-B97C-D6E26FB7862F}" srcOrd="0" destOrd="0" presId="urn:microsoft.com/office/officeart/2008/layout/LinedList"/>
    <dgm:cxn modelId="{9CC8BBE0-7547-4F55-8EC1-13AA53FE2C5D}" type="presParOf" srcId="{70311F4C-C9E5-4D7E-BD47-E0D5BBF315F8}" destId="{25EDD8E2-2EE9-4E0C-8CD5-9BD474313EBE}" srcOrd="1" destOrd="0" presId="urn:microsoft.com/office/officeart/2008/layout/LinedList"/>
    <dgm:cxn modelId="{87591A3F-932A-4AFD-9690-2A5A312A9CE0}" type="presParOf" srcId="{70311F4C-C9E5-4D7E-BD47-E0D5BBF315F8}" destId="{20353B40-6011-448C-AFCC-5A6D9C453456}" srcOrd="2" destOrd="0" presId="urn:microsoft.com/office/officeart/2008/layout/LinedList"/>
    <dgm:cxn modelId="{479F4784-7E2B-4D77-9B41-A2E2DA9A5C76}" type="presParOf" srcId="{4ACF43D1-519E-42A2-970C-705800D064AC}" destId="{192E5F24-DD26-4D29-9FC6-EC32AAF3D722}" srcOrd="2" destOrd="0" presId="urn:microsoft.com/office/officeart/2008/layout/LinedList"/>
    <dgm:cxn modelId="{C56EAAFF-5E8F-48E6-AC73-FDD612066130}" type="presParOf" srcId="{4ACF43D1-519E-42A2-970C-705800D064AC}" destId="{A1F9ECD8-BCAA-4052-977F-5BD208843E40}" srcOrd="3" destOrd="0" presId="urn:microsoft.com/office/officeart/2008/layout/LinedList"/>
    <dgm:cxn modelId="{545D77E1-E7BC-4B6A-A55B-7C4C481A9684}" type="presParOf" srcId="{4ACF43D1-519E-42A2-970C-705800D064AC}" destId="{1A4642B7-0AC9-4A8E-BE2D-2A37886EE451}" srcOrd="4" destOrd="0" presId="urn:microsoft.com/office/officeart/2008/layout/LinedList"/>
    <dgm:cxn modelId="{CFBB667D-BC6D-46E5-9BE7-4E724A9BC18A}" type="presParOf" srcId="{1A4642B7-0AC9-4A8E-BE2D-2A37886EE451}" destId="{8B3F856F-3351-4925-9B27-B795EF96C363}" srcOrd="0" destOrd="0" presId="urn:microsoft.com/office/officeart/2008/layout/LinedList"/>
    <dgm:cxn modelId="{85B18CEB-5A96-49C7-9C8B-67C89F01866D}" type="presParOf" srcId="{1A4642B7-0AC9-4A8E-BE2D-2A37886EE451}" destId="{4B3238CB-1091-440F-9477-7671CA736C95}" srcOrd="1" destOrd="0" presId="urn:microsoft.com/office/officeart/2008/layout/LinedList"/>
    <dgm:cxn modelId="{7FEDB1CD-E13A-4453-A68F-5BF27B14F2B5}" type="presParOf" srcId="{1A4642B7-0AC9-4A8E-BE2D-2A37886EE451}" destId="{10A799A7-CF9A-43A2-A097-CCA25CE55135}" srcOrd="2" destOrd="0" presId="urn:microsoft.com/office/officeart/2008/layout/LinedList"/>
    <dgm:cxn modelId="{FAB772B1-EE05-4704-8D3D-E33FDCB7009D}" type="presParOf" srcId="{4ACF43D1-519E-42A2-970C-705800D064AC}" destId="{A939D5D9-EC7B-46FD-8260-8940D1332843}" srcOrd="5" destOrd="0" presId="urn:microsoft.com/office/officeart/2008/layout/LinedList"/>
    <dgm:cxn modelId="{0D65D9CC-FE38-4226-9042-55A86D5888D7}" type="presParOf" srcId="{4ACF43D1-519E-42A2-970C-705800D064AC}" destId="{21CFB993-FEE8-4BE2-911E-106B856D1850}" srcOrd="6" destOrd="0" presId="urn:microsoft.com/office/officeart/2008/layout/LinedList"/>
    <dgm:cxn modelId="{5DCBAB00-C863-47CB-83BA-343CFC0F6B21}" type="presParOf" srcId="{4ACF43D1-519E-42A2-970C-705800D064AC}" destId="{05CEC848-FCB3-4D1E-A1DF-6E71D9DEB0B0}" srcOrd="7" destOrd="0" presId="urn:microsoft.com/office/officeart/2008/layout/LinedList"/>
    <dgm:cxn modelId="{4CDADBC2-19EC-48DA-8E2C-62F48312E8C6}" type="presParOf" srcId="{05CEC848-FCB3-4D1E-A1DF-6E71D9DEB0B0}" destId="{A6006655-95FD-42AC-8A56-9A58896A17B6}" srcOrd="0" destOrd="0" presId="urn:microsoft.com/office/officeart/2008/layout/LinedList"/>
    <dgm:cxn modelId="{DA15BBB4-AD73-43EA-B4A1-39FD70DEA559}" type="presParOf" srcId="{05CEC848-FCB3-4D1E-A1DF-6E71D9DEB0B0}" destId="{5D888794-C19A-4E5D-A421-78CF7DFB91B0}" srcOrd="1" destOrd="0" presId="urn:microsoft.com/office/officeart/2008/layout/LinedList"/>
    <dgm:cxn modelId="{35012896-4101-46F2-93F9-329A0EF96D86}" type="presParOf" srcId="{05CEC848-FCB3-4D1E-A1DF-6E71D9DEB0B0}" destId="{383B49BF-21E0-4E36-B703-E1C239BD4D36}" srcOrd="2" destOrd="0" presId="urn:microsoft.com/office/officeart/2008/layout/LinedList"/>
    <dgm:cxn modelId="{A65BD982-6969-4CA3-9550-D7E294E5B8DD}" type="presParOf" srcId="{4ACF43D1-519E-42A2-970C-705800D064AC}" destId="{1BF66F55-8A57-4663-89AC-A83A2EE928BB}" srcOrd="8" destOrd="0" presId="urn:microsoft.com/office/officeart/2008/layout/LinedList"/>
    <dgm:cxn modelId="{C33249D8-0864-4FAA-B950-7A521859D84A}" type="presParOf" srcId="{4ACF43D1-519E-42A2-970C-705800D064AC}" destId="{022E10F6-98F4-46EE-953B-E3AFA294DA88}" srcOrd="9" destOrd="0" presId="urn:microsoft.com/office/officeart/2008/layout/LinedList"/>
    <dgm:cxn modelId="{9B990B6D-D07D-4392-AAF2-3ED273D5492D}" type="presParOf" srcId="{4ACF43D1-519E-42A2-970C-705800D064AC}" destId="{99E0DDBB-3F40-4680-A5ED-96DEE28EDF46}" srcOrd="10" destOrd="0" presId="urn:microsoft.com/office/officeart/2008/layout/LinedList"/>
    <dgm:cxn modelId="{B76FCC6C-9D5A-48D4-AA6E-8C617A5D904E}" type="presParOf" srcId="{99E0DDBB-3F40-4680-A5ED-96DEE28EDF46}" destId="{A4A49CE4-3E2E-41BD-B453-079E186120AF}" srcOrd="0" destOrd="0" presId="urn:microsoft.com/office/officeart/2008/layout/LinedList"/>
    <dgm:cxn modelId="{2365F784-57B2-4F2B-B17A-26BF53CF95A3}" type="presParOf" srcId="{99E0DDBB-3F40-4680-A5ED-96DEE28EDF46}" destId="{C76CC607-D554-4D7B-93B0-CA8E8ABB4FE6}" srcOrd="1" destOrd="0" presId="urn:microsoft.com/office/officeart/2008/layout/LinedList"/>
    <dgm:cxn modelId="{09A9ED95-77FB-4F8B-B162-BC2AB5917E74}" type="presParOf" srcId="{99E0DDBB-3F40-4680-A5ED-96DEE28EDF46}" destId="{E972B966-DDC0-4890-967F-0290054FD131}" srcOrd="2" destOrd="0" presId="urn:microsoft.com/office/officeart/2008/layout/LinedList"/>
    <dgm:cxn modelId="{80F149D5-6600-40F6-BC59-53CD986AACF8}" type="presParOf" srcId="{4ACF43D1-519E-42A2-970C-705800D064AC}" destId="{010EF0AE-5366-4C22-A795-A3C4652C9DBA}" srcOrd="11" destOrd="0" presId="urn:microsoft.com/office/officeart/2008/layout/LinedList"/>
    <dgm:cxn modelId="{1E0D5905-0D55-4F88-98D5-4346AB48EE44}" type="presParOf" srcId="{4ACF43D1-519E-42A2-970C-705800D064AC}" destId="{C382FA78-E2F9-42B4-8787-4ADBB216A532}" srcOrd="12" destOrd="0" presId="urn:microsoft.com/office/officeart/2008/layout/LinedList"/>
    <dgm:cxn modelId="{E2045CAF-9A4A-4C42-ABCA-7BF54847ED5E}" type="presParOf" srcId="{4ACF43D1-519E-42A2-970C-705800D064AC}" destId="{7BA64132-4267-4D3A-81D6-9CD6FB86070A}" srcOrd="13" destOrd="0" presId="urn:microsoft.com/office/officeart/2008/layout/LinedList"/>
    <dgm:cxn modelId="{C0E0CDD5-C847-4FD3-9060-DA7A968F7654}" type="presParOf" srcId="{7BA64132-4267-4D3A-81D6-9CD6FB86070A}" destId="{03046A6D-65DC-43E3-B4C2-5420BD7B338A}" srcOrd="0" destOrd="0" presId="urn:microsoft.com/office/officeart/2008/layout/LinedList"/>
    <dgm:cxn modelId="{E2890AB3-CE7F-4F78-9560-C518BCFE2E43}" type="presParOf" srcId="{7BA64132-4267-4D3A-81D6-9CD6FB86070A}" destId="{A76916DD-E413-4DD3-A343-6F4C1E48483E}" srcOrd="1" destOrd="0" presId="urn:microsoft.com/office/officeart/2008/layout/LinedList"/>
    <dgm:cxn modelId="{BE80E1CB-B8FC-4ADE-8BF4-268EFEB7C007}" type="presParOf" srcId="{7BA64132-4267-4D3A-81D6-9CD6FB86070A}" destId="{2C234FBD-82B8-44FC-AC2A-64019E58DA69}" srcOrd="2" destOrd="0" presId="urn:microsoft.com/office/officeart/2008/layout/LinedList"/>
    <dgm:cxn modelId="{D3D9A2D8-0671-4671-8249-51F115B5D632}" type="presParOf" srcId="{4ACF43D1-519E-42A2-970C-705800D064AC}" destId="{2A6E81B7-0383-4993-AA7D-B003A9A8B068}" srcOrd="14" destOrd="0" presId="urn:microsoft.com/office/officeart/2008/layout/LinedList"/>
    <dgm:cxn modelId="{790EDC0C-2476-45B2-9C9D-D262FD7A47F5}"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1">
              <a:solidFill>
                <a:srgbClr val="C00000"/>
              </a:solidFill>
              <a:effectLst/>
            </a:rPr>
            <a:t>Duyệt tam giác theo đường chéo chính</a:t>
          </a:r>
          <a:endParaRPr lang="en-US" sz="1300" b="1" dirty="0">
            <a:solidFill>
              <a:srgbClr val="C0000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04D09105-7CEC-40B4-BE9A-131CF8B6A36B}"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ACA7CA1D-9C1C-47D4-9403-8FF6AFE2140F}" type="presOf" srcId="{EA7F9208-24D8-4563-A2ED-FBFBC5F86B00}" destId="{53AAE56C-73FE-45F9-B35E-39C2CC304544}" srcOrd="0" destOrd="0" presId="urn:microsoft.com/office/officeart/2008/layout/LinedList"/>
    <dgm:cxn modelId="{AF7AD922-37CE-4EBC-8758-54830E4C91C7}" type="presOf" srcId="{170E935B-632B-4424-9BFB-F1C5A9D014B6}" destId="{C66396E0-32BA-46BE-B28A-A2673D61FB1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4B0FB532-7577-40D7-AD8F-C5E4456F55D6}" type="presOf" srcId="{73861B20-7C04-48AE-8AAE-9D8749986E91}" destId="{C76CC607-D554-4D7B-93B0-CA8E8ABB4FE6}" srcOrd="0" destOrd="0" presId="urn:microsoft.com/office/officeart/2008/layout/LinedList"/>
    <dgm:cxn modelId="{E3C039A8-CC43-4C7E-81F2-6ACEE9AB9CC7}" type="presOf" srcId="{C01957AD-56B0-4EFC-A642-8748D8BCE71E}" destId="{A76916DD-E413-4DD3-A343-6F4C1E48483E}" srcOrd="0" destOrd="0" presId="urn:microsoft.com/office/officeart/2008/layout/LinedList"/>
    <dgm:cxn modelId="{9B76A0A9-3201-4E24-8D8A-23E80C310E9F}" type="presOf" srcId="{0C8E47B1-1635-41C5-9AB7-D709F441020D}" destId="{5D888794-C19A-4E5D-A421-78CF7DFB91B0}" srcOrd="0" destOrd="0" presId="urn:microsoft.com/office/officeart/2008/layout/LinedList"/>
    <dgm:cxn modelId="{210F77AD-97A6-42EE-B5EF-06C56F546355}" type="presOf" srcId="{51AF750E-5C6E-4ED4-B5D1-548C36A0473E}" destId="{4B3238CB-1091-440F-9477-7671CA736C95}"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CA3A7548-2E3C-4774-8F33-73AEA9EDD5C2}" type="presParOf" srcId="{C66396E0-32BA-46BE-B28A-A2673D61FB1A}" destId="{2C4D144F-C0A0-4BA0-BB79-D8AAD2113945}" srcOrd="0" destOrd="0" presId="urn:microsoft.com/office/officeart/2008/layout/LinedList"/>
    <dgm:cxn modelId="{30A947B9-535F-4DD4-8E38-E6B5B58B8B33}" type="presParOf" srcId="{C66396E0-32BA-46BE-B28A-A2673D61FB1A}" destId="{6DFABC9D-811D-4F5E-821D-F8D42D844B4B}" srcOrd="1" destOrd="0" presId="urn:microsoft.com/office/officeart/2008/layout/LinedList"/>
    <dgm:cxn modelId="{66AB8EDF-B5CC-44A5-899E-2E860B6E1D58}" type="presParOf" srcId="{6DFABC9D-811D-4F5E-821D-F8D42D844B4B}" destId="{53AAE56C-73FE-45F9-B35E-39C2CC304544}" srcOrd="0" destOrd="0" presId="urn:microsoft.com/office/officeart/2008/layout/LinedList"/>
    <dgm:cxn modelId="{33FA0820-FFAA-48D0-A8B4-CC58BA9B5594}" type="presParOf" srcId="{6DFABC9D-811D-4F5E-821D-F8D42D844B4B}" destId="{4ACF43D1-519E-42A2-970C-705800D064AC}" srcOrd="1" destOrd="0" presId="urn:microsoft.com/office/officeart/2008/layout/LinedList"/>
    <dgm:cxn modelId="{C3ED9D4D-D8C9-42D0-A754-71B00B964A04}" type="presParOf" srcId="{4ACF43D1-519E-42A2-970C-705800D064AC}" destId="{12651448-136D-4C38-B6E1-3ACC56CBDA12}" srcOrd="0" destOrd="0" presId="urn:microsoft.com/office/officeart/2008/layout/LinedList"/>
    <dgm:cxn modelId="{70AE2EE3-89DA-4389-A41A-BFF473CB0B3A}" type="presParOf" srcId="{4ACF43D1-519E-42A2-970C-705800D064AC}" destId="{70311F4C-C9E5-4D7E-BD47-E0D5BBF315F8}" srcOrd="1" destOrd="0" presId="urn:microsoft.com/office/officeart/2008/layout/LinedList"/>
    <dgm:cxn modelId="{6A573784-56CE-4FAE-8F32-25CA877FFD5C}" type="presParOf" srcId="{70311F4C-C9E5-4D7E-BD47-E0D5BBF315F8}" destId="{A72E9229-2809-4A8C-B97C-D6E26FB7862F}" srcOrd="0" destOrd="0" presId="urn:microsoft.com/office/officeart/2008/layout/LinedList"/>
    <dgm:cxn modelId="{C8E41DB5-332A-4A37-A442-3202885AAF6A}" type="presParOf" srcId="{70311F4C-C9E5-4D7E-BD47-E0D5BBF315F8}" destId="{25EDD8E2-2EE9-4E0C-8CD5-9BD474313EBE}" srcOrd="1" destOrd="0" presId="urn:microsoft.com/office/officeart/2008/layout/LinedList"/>
    <dgm:cxn modelId="{2E0C7EB7-D4EF-43A8-9C39-84691CB59417}" type="presParOf" srcId="{70311F4C-C9E5-4D7E-BD47-E0D5BBF315F8}" destId="{20353B40-6011-448C-AFCC-5A6D9C453456}" srcOrd="2" destOrd="0" presId="urn:microsoft.com/office/officeart/2008/layout/LinedList"/>
    <dgm:cxn modelId="{FE8CEAB4-FF83-47B8-8C20-847E195D15B7}" type="presParOf" srcId="{4ACF43D1-519E-42A2-970C-705800D064AC}" destId="{192E5F24-DD26-4D29-9FC6-EC32AAF3D722}" srcOrd="2" destOrd="0" presId="urn:microsoft.com/office/officeart/2008/layout/LinedList"/>
    <dgm:cxn modelId="{DDA5FE5E-E1A7-451B-8E5B-2DE43E043067}" type="presParOf" srcId="{4ACF43D1-519E-42A2-970C-705800D064AC}" destId="{A1F9ECD8-BCAA-4052-977F-5BD208843E40}" srcOrd="3" destOrd="0" presId="urn:microsoft.com/office/officeart/2008/layout/LinedList"/>
    <dgm:cxn modelId="{2345C622-32E9-43C1-9D35-906DFFA55FED}" type="presParOf" srcId="{4ACF43D1-519E-42A2-970C-705800D064AC}" destId="{1A4642B7-0AC9-4A8E-BE2D-2A37886EE451}" srcOrd="4" destOrd="0" presId="urn:microsoft.com/office/officeart/2008/layout/LinedList"/>
    <dgm:cxn modelId="{377A7A77-554F-4130-81D6-887426E24D77}" type="presParOf" srcId="{1A4642B7-0AC9-4A8E-BE2D-2A37886EE451}" destId="{8B3F856F-3351-4925-9B27-B795EF96C363}" srcOrd="0" destOrd="0" presId="urn:microsoft.com/office/officeart/2008/layout/LinedList"/>
    <dgm:cxn modelId="{C10FF532-8A37-4982-97DC-A7F4505C76EA}" type="presParOf" srcId="{1A4642B7-0AC9-4A8E-BE2D-2A37886EE451}" destId="{4B3238CB-1091-440F-9477-7671CA736C95}" srcOrd="1" destOrd="0" presId="urn:microsoft.com/office/officeart/2008/layout/LinedList"/>
    <dgm:cxn modelId="{C1704E3F-6CD8-4C30-B5A9-C163165B3B6A}" type="presParOf" srcId="{1A4642B7-0AC9-4A8E-BE2D-2A37886EE451}" destId="{10A799A7-CF9A-43A2-A097-CCA25CE55135}" srcOrd="2" destOrd="0" presId="urn:microsoft.com/office/officeart/2008/layout/LinedList"/>
    <dgm:cxn modelId="{B601F9CF-BC1C-4C3D-9A9F-253D525CB4CD}" type="presParOf" srcId="{4ACF43D1-519E-42A2-970C-705800D064AC}" destId="{A939D5D9-EC7B-46FD-8260-8940D1332843}" srcOrd="5" destOrd="0" presId="urn:microsoft.com/office/officeart/2008/layout/LinedList"/>
    <dgm:cxn modelId="{7DAE8DAA-AEA3-4B4E-AA37-D2E94E928CBC}" type="presParOf" srcId="{4ACF43D1-519E-42A2-970C-705800D064AC}" destId="{21CFB993-FEE8-4BE2-911E-106B856D1850}" srcOrd="6" destOrd="0" presId="urn:microsoft.com/office/officeart/2008/layout/LinedList"/>
    <dgm:cxn modelId="{F4F8B274-120F-4ECE-AF03-9271D99FA623}" type="presParOf" srcId="{4ACF43D1-519E-42A2-970C-705800D064AC}" destId="{05CEC848-FCB3-4D1E-A1DF-6E71D9DEB0B0}" srcOrd="7" destOrd="0" presId="urn:microsoft.com/office/officeart/2008/layout/LinedList"/>
    <dgm:cxn modelId="{A70F31D7-3C96-405B-AB53-F3EE9C12B963}" type="presParOf" srcId="{05CEC848-FCB3-4D1E-A1DF-6E71D9DEB0B0}" destId="{A6006655-95FD-42AC-8A56-9A58896A17B6}" srcOrd="0" destOrd="0" presId="urn:microsoft.com/office/officeart/2008/layout/LinedList"/>
    <dgm:cxn modelId="{154FC65C-8325-4CC9-9D38-6476A6DF462E}" type="presParOf" srcId="{05CEC848-FCB3-4D1E-A1DF-6E71D9DEB0B0}" destId="{5D888794-C19A-4E5D-A421-78CF7DFB91B0}" srcOrd="1" destOrd="0" presId="urn:microsoft.com/office/officeart/2008/layout/LinedList"/>
    <dgm:cxn modelId="{367835A8-6F0E-4B0B-B4D4-5A0F326490BB}" type="presParOf" srcId="{05CEC848-FCB3-4D1E-A1DF-6E71D9DEB0B0}" destId="{383B49BF-21E0-4E36-B703-E1C239BD4D36}" srcOrd="2" destOrd="0" presId="urn:microsoft.com/office/officeart/2008/layout/LinedList"/>
    <dgm:cxn modelId="{7093B17E-A7F1-4608-95A8-3ADC930C4F26}" type="presParOf" srcId="{4ACF43D1-519E-42A2-970C-705800D064AC}" destId="{1BF66F55-8A57-4663-89AC-A83A2EE928BB}" srcOrd="8" destOrd="0" presId="urn:microsoft.com/office/officeart/2008/layout/LinedList"/>
    <dgm:cxn modelId="{269D88E7-1232-403F-B4E4-B14841449C62}" type="presParOf" srcId="{4ACF43D1-519E-42A2-970C-705800D064AC}" destId="{022E10F6-98F4-46EE-953B-E3AFA294DA88}" srcOrd="9" destOrd="0" presId="urn:microsoft.com/office/officeart/2008/layout/LinedList"/>
    <dgm:cxn modelId="{91A0ABE5-83F8-4E90-98A9-DA7F70CCB089}" type="presParOf" srcId="{4ACF43D1-519E-42A2-970C-705800D064AC}" destId="{99E0DDBB-3F40-4680-A5ED-96DEE28EDF46}" srcOrd="10" destOrd="0" presId="urn:microsoft.com/office/officeart/2008/layout/LinedList"/>
    <dgm:cxn modelId="{F731133E-68FD-4915-9E26-087D930B1642}" type="presParOf" srcId="{99E0DDBB-3F40-4680-A5ED-96DEE28EDF46}" destId="{A4A49CE4-3E2E-41BD-B453-079E186120AF}" srcOrd="0" destOrd="0" presId="urn:microsoft.com/office/officeart/2008/layout/LinedList"/>
    <dgm:cxn modelId="{2D2866A6-E7A6-4112-9973-2E1FFFE68712}" type="presParOf" srcId="{99E0DDBB-3F40-4680-A5ED-96DEE28EDF46}" destId="{C76CC607-D554-4D7B-93B0-CA8E8ABB4FE6}" srcOrd="1" destOrd="0" presId="urn:microsoft.com/office/officeart/2008/layout/LinedList"/>
    <dgm:cxn modelId="{4B9FDB7A-1789-4DE6-A8A9-AA93883F0195}" type="presParOf" srcId="{99E0DDBB-3F40-4680-A5ED-96DEE28EDF46}" destId="{E972B966-DDC0-4890-967F-0290054FD131}" srcOrd="2" destOrd="0" presId="urn:microsoft.com/office/officeart/2008/layout/LinedList"/>
    <dgm:cxn modelId="{E4EC8A58-A3CB-4D5A-85BD-F40B0185D1DD}" type="presParOf" srcId="{4ACF43D1-519E-42A2-970C-705800D064AC}" destId="{010EF0AE-5366-4C22-A795-A3C4652C9DBA}" srcOrd="11" destOrd="0" presId="urn:microsoft.com/office/officeart/2008/layout/LinedList"/>
    <dgm:cxn modelId="{3835A0B8-B8D4-4FE6-9C7D-B37849FB23CD}" type="presParOf" srcId="{4ACF43D1-519E-42A2-970C-705800D064AC}" destId="{C382FA78-E2F9-42B4-8787-4ADBB216A532}" srcOrd="12" destOrd="0" presId="urn:microsoft.com/office/officeart/2008/layout/LinedList"/>
    <dgm:cxn modelId="{1E4D98BB-3AC6-429F-A446-4E70D7814FD6}" type="presParOf" srcId="{4ACF43D1-519E-42A2-970C-705800D064AC}" destId="{7BA64132-4267-4D3A-81D6-9CD6FB86070A}" srcOrd="13" destOrd="0" presId="urn:microsoft.com/office/officeart/2008/layout/LinedList"/>
    <dgm:cxn modelId="{6E70B89B-DA6C-456C-BAEA-29A4544305A5}" type="presParOf" srcId="{7BA64132-4267-4D3A-81D6-9CD6FB86070A}" destId="{03046A6D-65DC-43E3-B4C2-5420BD7B338A}" srcOrd="0" destOrd="0" presId="urn:microsoft.com/office/officeart/2008/layout/LinedList"/>
    <dgm:cxn modelId="{0590A509-F164-44D1-9C05-52D029F661DF}" type="presParOf" srcId="{7BA64132-4267-4D3A-81D6-9CD6FB86070A}" destId="{A76916DD-E413-4DD3-A343-6F4C1E48483E}" srcOrd="1" destOrd="0" presId="urn:microsoft.com/office/officeart/2008/layout/LinedList"/>
    <dgm:cxn modelId="{A4B06C13-BC8F-4BCA-B78A-080A968DC385}" type="presParOf" srcId="{7BA64132-4267-4D3A-81D6-9CD6FB86070A}" destId="{2C234FBD-82B8-44FC-AC2A-64019E58DA69}" srcOrd="2" destOrd="0" presId="urn:microsoft.com/office/officeart/2008/layout/LinedList"/>
    <dgm:cxn modelId="{D399EB82-4832-41FE-85A1-6E09FD4C3AF4}" type="presParOf" srcId="{4ACF43D1-519E-42A2-970C-705800D064AC}" destId="{2A6E81B7-0383-4993-AA7D-B003A9A8B068}" srcOrd="14" destOrd="0" presId="urn:microsoft.com/office/officeart/2008/layout/LinedList"/>
    <dgm:cxn modelId="{B4E33F85-3CEE-460A-927E-58EDE20146ED}"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C00000"/>
              </a:solidFill>
              <a:effectLst/>
            </a:rPr>
            <a:t>Duyệt tam giác theo đường chéo phụ</a:t>
          </a:r>
          <a:endParaRPr lang="en-US" sz="1300" b="1" dirty="0">
            <a:solidFill>
              <a:srgbClr val="C0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Phép toán trên danh sách</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6"/>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5"/>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7D4C431A-7DDC-4EA8-9C09-E76C3EB117C9}" type="presOf" srcId="{EA7F9208-24D8-4563-A2ED-FBFBC5F86B00}" destId="{53AAE56C-73FE-45F9-B35E-39C2CC304544}" srcOrd="0" destOrd="0" presId="urn:microsoft.com/office/officeart/2008/layout/LinedList"/>
    <dgm:cxn modelId="{4C0C331F-545D-409F-A7A2-F3EC1ADDD333}" srcId="{EA7F9208-24D8-4563-A2ED-FBFBC5F86B00}" destId="{8D2E37AA-43EA-4706-A43B-E857AB83B2FF}" srcOrd="1" destOrd="0" parTransId="{D31A3137-69C0-46B6-B583-90EB818EB650}" sibTransId="{C00C9F7C-6EC3-4E0A-ABC1-0F17E0D53F74}"/>
    <dgm:cxn modelId="{2EE40F88-2EED-4EA8-8EDB-1DE7980AABE8}" srcId="{EA7F9208-24D8-4563-A2ED-FBFBC5F86B00}" destId="{FDBCFCB2-B927-49A1-B311-3B0BD5C76146}" srcOrd="4" destOrd="0" parTransId="{637C63E3-8735-4BFE-8EB8-D20A9C02A646}" sibTransId="{A30891DD-44B5-42D5-94A4-711456ED3F10}"/>
    <dgm:cxn modelId="{C53B7399-B8E8-4F55-BAE2-0571D0081947}" type="presOf" srcId="{170E935B-632B-4424-9BFB-F1C5A9D014B6}" destId="{C66396E0-32BA-46BE-B28A-A2673D61FB1A}" srcOrd="0" destOrd="0" presId="urn:microsoft.com/office/officeart/2008/layout/LinedList"/>
    <dgm:cxn modelId="{4340BB9C-1B96-4051-B889-2434A682A982}" type="presOf" srcId="{4222665F-5288-4B7F-B1CE-EB248B87FABC}" destId="{CA449C92-8F1E-4968-9DD5-0667673C1962}" srcOrd="0" destOrd="0" presId="urn:microsoft.com/office/officeart/2008/layout/LinedList"/>
    <dgm:cxn modelId="{BF62E39C-44C5-475B-B98B-4D0158253048}" type="presOf" srcId="{FDBCFCB2-B927-49A1-B311-3B0BD5C76146}" destId="{61A7917F-8AF6-4CFB-9ED1-055E98C7172C}"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EF3DFFCB-2D80-4216-97B8-80001373E9B6}" srcId="{EA7F9208-24D8-4563-A2ED-FBFBC5F86B00}" destId="{7A5D36D5-D8D3-48FC-AFC1-BAC329C1B093}" srcOrd="2" destOrd="0" parTransId="{1AA984F9-81C5-4634-9B42-4D0EB6E22BDE}" sibTransId="{39B1BA85-4C13-4506-A4DC-43656D118E20}"/>
    <dgm:cxn modelId="{674F61CD-3798-414F-95B4-5A4A31A6B231}" type="presOf" srcId="{7A5D36D5-D8D3-48FC-AFC1-BAC329C1B093}" destId="{6340190E-7E93-47B2-A934-C23DF765BC1B}"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89AF22E0-3468-4122-B267-7E22FF5E863B}" type="presOf" srcId="{8D2E37AA-43EA-4706-A43B-E857AB83B2FF}" destId="{B7BE5FCE-BD77-44B7-A283-553FC6E905E0}" srcOrd="0" destOrd="0" presId="urn:microsoft.com/office/officeart/2008/layout/LinedList"/>
    <dgm:cxn modelId="{2FA900F3-9D5B-4235-8BE7-1DA84DCFBFD3}" type="presOf" srcId="{58A6AE41-9C43-4210-81E2-1FA89B6719A6}" destId="{85BB5F3A-FF88-4274-8D02-83363543C3EB}" srcOrd="0" destOrd="0" presId="urn:microsoft.com/office/officeart/2008/layout/LinedList"/>
    <dgm:cxn modelId="{3A865602-F07D-438A-A47A-77E56B583DEE}" type="presParOf" srcId="{C66396E0-32BA-46BE-B28A-A2673D61FB1A}" destId="{2C4D144F-C0A0-4BA0-BB79-D8AAD2113945}" srcOrd="0" destOrd="0" presId="urn:microsoft.com/office/officeart/2008/layout/LinedList"/>
    <dgm:cxn modelId="{40576F0F-1F4D-42A2-BAC4-AEB2DECBFD33}" type="presParOf" srcId="{C66396E0-32BA-46BE-B28A-A2673D61FB1A}" destId="{6DFABC9D-811D-4F5E-821D-F8D42D844B4B}" srcOrd="1" destOrd="0" presId="urn:microsoft.com/office/officeart/2008/layout/LinedList"/>
    <dgm:cxn modelId="{2CBA8E35-8540-4495-A522-4F712365DB07}" type="presParOf" srcId="{6DFABC9D-811D-4F5E-821D-F8D42D844B4B}" destId="{53AAE56C-73FE-45F9-B35E-39C2CC304544}" srcOrd="0" destOrd="0" presId="urn:microsoft.com/office/officeart/2008/layout/LinedList"/>
    <dgm:cxn modelId="{2D42ED12-D1F1-4A74-A8D5-71911D04FCA4}" type="presParOf" srcId="{6DFABC9D-811D-4F5E-821D-F8D42D844B4B}" destId="{4ACF43D1-519E-42A2-970C-705800D064AC}" srcOrd="1" destOrd="0" presId="urn:microsoft.com/office/officeart/2008/layout/LinedList"/>
    <dgm:cxn modelId="{9DAE794F-9A5A-4184-8317-D117BF18369B}" type="presParOf" srcId="{4ACF43D1-519E-42A2-970C-705800D064AC}" destId="{16548E5B-9A7F-406D-9D02-80BB57951E35}" srcOrd="0" destOrd="0" presId="urn:microsoft.com/office/officeart/2008/layout/LinedList"/>
    <dgm:cxn modelId="{B15B2BAD-C6BC-4B67-8863-DEEDB36201B5}" type="presParOf" srcId="{4ACF43D1-519E-42A2-970C-705800D064AC}" destId="{D9E5E541-360A-4AA3-91A0-6610772F2D08}" srcOrd="1" destOrd="0" presId="urn:microsoft.com/office/officeart/2008/layout/LinedList"/>
    <dgm:cxn modelId="{C699841E-0261-443A-A5CB-71ECD323974C}" type="presParOf" srcId="{D9E5E541-360A-4AA3-91A0-6610772F2D08}" destId="{A291C558-C830-4FCB-948F-39AC546A5A9C}" srcOrd="0" destOrd="0" presId="urn:microsoft.com/office/officeart/2008/layout/LinedList"/>
    <dgm:cxn modelId="{A56ACA15-31D4-4CCB-95BA-F8BA74968195}" type="presParOf" srcId="{D9E5E541-360A-4AA3-91A0-6610772F2D08}" destId="{85BB5F3A-FF88-4274-8D02-83363543C3EB}" srcOrd="1" destOrd="0" presId="urn:microsoft.com/office/officeart/2008/layout/LinedList"/>
    <dgm:cxn modelId="{93D25AFB-8E58-41FF-92E9-63A5A5D0DAEA}" type="presParOf" srcId="{D9E5E541-360A-4AA3-91A0-6610772F2D08}" destId="{84DB2342-0BEA-44C7-89E2-C9897565227B}" srcOrd="2" destOrd="0" presId="urn:microsoft.com/office/officeart/2008/layout/LinedList"/>
    <dgm:cxn modelId="{092D7500-E906-48C5-955F-359A28750C3F}" type="presParOf" srcId="{4ACF43D1-519E-42A2-970C-705800D064AC}" destId="{9399D47A-B22B-4E7A-879A-F2D4CD9CD33C}" srcOrd="2" destOrd="0" presId="urn:microsoft.com/office/officeart/2008/layout/LinedList"/>
    <dgm:cxn modelId="{EDE73EBC-0312-4BA1-B6F2-BAAF8CDC03EA}" type="presParOf" srcId="{4ACF43D1-519E-42A2-970C-705800D064AC}" destId="{6CAFEA39-69AD-4304-8CEE-0C42B1C6D985}" srcOrd="3" destOrd="0" presId="urn:microsoft.com/office/officeart/2008/layout/LinedList"/>
    <dgm:cxn modelId="{E7D59D29-21EF-41EB-9BF7-6BDC508FD3AB}" type="presParOf" srcId="{4ACF43D1-519E-42A2-970C-705800D064AC}" destId="{F1FE4510-4C53-4C80-87DE-18A929E64912}" srcOrd="4" destOrd="0" presId="urn:microsoft.com/office/officeart/2008/layout/LinedList"/>
    <dgm:cxn modelId="{0973F074-7849-439D-BEE7-8311C65AAADE}" type="presParOf" srcId="{F1FE4510-4C53-4C80-87DE-18A929E64912}" destId="{31D856BA-5E94-4422-A9C7-9D94CFB179FF}" srcOrd="0" destOrd="0" presId="urn:microsoft.com/office/officeart/2008/layout/LinedList"/>
    <dgm:cxn modelId="{3271EEC0-C6DF-4AA3-BD26-A64DD91D0B71}" type="presParOf" srcId="{F1FE4510-4C53-4C80-87DE-18A929E64912}" destId="{B7BE5FCE-BD77-44B7-A283-553FC6E905E0}" srcOrd="1" destOrd="0" presId="urn:microsoft.com/office/officeart/2008/layout/LinedList"/>
    <dgm:cxn modelId="{E18FDB63-C745-425D-8F12-EEB3657F4E41}" type="presParOf" srcId="{F1FE4510-4C53-4C80-87DE-18A929E64912}" destId="{8490C88D-A0E2-4CB5-996B-C6AC5C121D30}" srcOrd="2" destOrd="0" presId="urn:microsoft.com/office/officeart/2008/layout/LinedList"/>
    <dgm:cxn modelId="{4C82F887-9C93-45B5-A645-C48DB36A68EC}" type="presParOf" srcId="{4ACF43D1-519E-42A2-970C-705800D064AC}" destId="{6638D2F4-625F-43AF-85F6-810076EB5B75}" srcOrd="5" destOrd="0" presId="urn:microsoft.com/office/officeart/2008/layout/LinedList"/>
    <dgm:cxn modelId="{A75CB1AA-E5B2-4E79-84B8-CD27DC4C9436}" type="presParOf" srcId="{4ACF43D1-519E-42A2-970C-705800D064AC}" destId="{E9CBB86C-FDF8-44F4-90FB-A54E5C7B01EF}" srcOrd="6" destOrd="0" presId="urn:microsoft.com/office/officeart/2008/layout/LinedList"/>
    <dgm:cxn modelId="{E3C44995-5B82-4EE6-8CF6-ECD4EA81C158}" type="presParOf" srcId="{4ACF43D1-519E-42A2-970C-705800D064AC}" destId="{1C1E5213-51BF-4DFA-AB6D-CED7DF7A6D68}" srcOrd="7" destOrd="0" presId="urn:microsoft.com/office/officeart/2008/layout/LinedList"/>
    <dgm:cxn modelId="{A27E48A7-068A-42CE-8686-6968F55B21BA}" type="presParOf" srcId="{1C1E5213-51BF-4DFA-AB6D-CED7DF7A6D68}" destId="{A70F47D1-43D9-48B7-BFA3-2E35DD43062C}" srcOrd="0" destOrd="0" presId="urn:microsoft.com/office/officeart/2008/layout/LinedList"/>
    <dgm:cxn modelId="{6BC9BD22-1CCC-49DE-87A9-617101821EA8}" type="presParOf" srcId="{1C1E5213-51BF-4DFA-AB6D-CED7DF7A6D68}" destId="{6340190E-7E93-47B2-A934-C23DF765BC1B}" srcOrd="1" destOrd="0" presId="urn:microsoft.com/office/officeart/2008/layout/LinedList"/>
    <dgm:cxn modelId="{FF8B1028-2043-4492-9013-564FC222726A}" type="presParOf" srcId="{1C1E5213-51BF-4DFA-AB6D-CED7DF7A6D68}" destId="{7FC87270-69EC-4D34-878B-7BA593086876}" srcOrd="2" destOrd="0" presId="urn:microsoft.com/office/officeart/2008/layout/LinedList"/>
    <dgm:cxn modelId="{D24B5BED-E70B-4A71-993F-D525B5B4D822}" type="presParOf" srcId="{4ACF43D1-519E-42A2-970C-705800D064AC}" destId="{4ED359BF-CCC0-4FAC-B78A-BE8FFA9CD8B4}" srcOrd="8" destOrd="0" presId="urn:microsoft.com/office/officeart/2008/layout/LinedList"/>
    <dgm:cxn modelId="{55E2DF58-7774-4B7F-B734-123BED09A4DE}" type="presParOf" srcId="{4ACF43D1-519E-42A2-970C-705800D064AC}" destId="{E5EE0218-FBE5-4484-BBAD-6968F867CA27}" srcOrd="9" destOrd="0" presId="urn:microsoft.com/office/officeart/2008/layout/LinedList"/>
    <dgm:cxn modelId="{F74B59FD-7F6D-42BD-9855-92E820A5944B}" type="presParOf" srcId="{4ACF43D1-519E-42A2-970C-705800D064AC}" destId="{B792D068-8F47-4DD6-96FB-BAC5BDA350CF}" srcOrd="10" destOrd="0" presId="urn:microsoft.com/office/officeart/2008/layout/LinedList"/>
    <dgm:cxn modelId="{A30E862D-45F3-4148-B6AD-9164191C86B3}" type="presParOf" srcId="{B792D068-8F47-4DD6-96FB-BAC5BDA350CF}" destId="{0F50BFBC-FEC6-47A6-9BD0-DFEB78FABDD3}" srcOrd="0" destOrd="0" presId="urn:microsoft.com/office/officeart/2008/layout/LinedList"/>
    <dgm:cxn modelId="{9DE153FE-2266-4F62-9A95-8A075100B1C6}" type="presParOf" srcId="{B792D068-8F47-4DD6-96FB-BAC5BDA350CF}" destId="{CA449C92-8F1E-4968-9DD5-0667673C1962}" srcOrd="1" destOrd="0" presId="urn:microsoft.com/office/officeart/2008/layout/LinedList"/>
    <dgm:cxn modelId="{80F9F0ED-9715-4984-A456-08A64EF3D55A}" type="presParOf" srcId="{B792D068-8F47-4DD6-96FB-BAC5BDA350CF}" destId="{E5308BAB-2603-4BE4-A29F-DE9C598800FF}" srcOrd="2" destOrd="0" presId="urn:microsoft.com/office/officeart/2008/layout/LinedList"/>
    <dgm:cxn modelId="{45FFD906-6F4E-494E-ACC3-1E73B1C08F8D}" type="presParOf" srcId="{4ACF43D1-519E-42A2-970C-705800D064AC}" destId="{A01CF7D3-88A0-428E-B49F-83A13636C9BA}" srcOrd="11" destOrd="0" presId="urn:microsoft.com/office/officeart/2008/layout/LinedList"/>
    <dgm:cxn modelId="{852A1693-7F73-456C-AB2B-DAE7A8C5204C}" type="presParOf" srcId="{4ACF43D1-519E-42A2-970C-705800D064AC}" destId="{5A7DBDA3-DA3D-4751-9EC3-DED47937A7FE}" srcOrd="12" destOrd="0" presId="urn:microsoft.com/office/officeart/2008/layout/LinedList"/>
    <dgm:cxn modelId="{D5D53448-0357-44A7-9B1C-159EFE01C191}" type="presParOf" srcId="{4ACF43D1-519E-42A2-970C-705800D064AC}" destId="{ACE40052-C66B-4F3D-9DC1-D9D9E113CC02}" srcOrd="13" destOrd="0" presId="urn:microsoft.com/office/officeart/2008/layout/LinedList"/>
    <dgm:cxn modelId="{1C0C76F6-3D9B-4A26-9080-98CA7EE81C8D}" type="presParOf" srcId="{ACE40052-C66B-4F3D-9DC1-D9D9E113CC02}" destId="{DCFAAA74-FD39-44E7-8EB9-70C0573D492B}" srcOrd="0" destOrd="0" presId="urn:microsoft.com/office/officeart/2008/layout/LinedList"/>
    <dgm:cxn modelId="{F316B8B3-D103-44F9-A6BD-86641E4F5DB0}" type="presParOf" srcId="{ACE40052-C66B-4F3D-9DC1-D9D9E113CC02}" destId="{61A7917F-8AF6-4CFB-9ED1-055E98C7172C}" srcOrd="1" destOrd="0" presId="urn:microsoft.com/office/officeart/2008/layout/LinedList"/>
    <dgm:cxn modelId="{178BF6F3-08FA-48A0-A2BE-6E539A5C016B}" type="presParOf" srcId="{ACE40052-C66B-4F3D-9DC1-D9D9E113CC02}" destId="{218C3D28-08E9-44E6-B1ED-B6B97EFB7E88}" srcOrd="2" destOrd="0" presId="urn:microsoft.com/office/officeart/2008/layout/LinedList"/>
    <dgm:cxn modelId="{E527BE78-E1AA-4E9A-8C90-ABB755EE2479}" type="presParOf" srcId="{4ACF43D1-519E-42A2-970C-705800D064AC}" destId="{19A8D0A4-814F-44A3-9EF2-8DF5B640A1BA}" srcOrd="14" destOrd="0" presId="urn:microsoft.com/office/officeart/2008/layout/LinedList"/>
    <dgm:cxn modelId="{EA6E5DD0-F873-4834-9BDB-AC515EB444FA}"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00000"/>
              </a:solidFill>
              <a:effectLst/>
            </a:rPr>
            <a:t>Duyệt tam giác theo đường chéo phụ</a:t>
          </a:r>
          <a:endParaRPr lang="en-US" sz="1300" b="1" dirty="0">
            <a:solidFill>
              <a:srgbClr val="C0000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8F55AA40-D3F1-4DF1-948E-B0AE9D88183B}" type="presOf" srcId="{EA7F9208-24D8-4563-A2ED-FBFBC5F86B00}" destId="{53AAE56C-73FE-45F9-B35E-39C2CC304544}" srcOrd="0" destOrd="0" presId="urn:microsoft.com/office/officeart/2008/layout/LinedList"/>
    <dgm:cxn modelId="{679E0F44-B1C2-40C5-9B15-27905A9FD260}" type="presOf" srcId="{51AF750E-5C6E-4ED4-B5D1-548C36A0473E}" destId="{4B3238CB-1091-440F-9477-7671CA736C95}" srcOrd="0" destOrd="0" presId="urn:microsoft.com/office/officeart/2008/layout/LinedList"/>
    <dgm:cxn modelId="{D7D2CB59-ABB8-4323-A8C3-04B1014247A5}" type="presOf" srcId="{AEBAFCC4-7D7C-4615-8A4C-390812FA28F4}" destId="{25EDD8E2-2EE9-4E0C-8CD5-9BD474313EBE}" srcOrd="0" destOrd="0" presId="urn:microsoft.com/office/officeart/2008/layout/LinedList"/>
    <dgm:cxn modelId="{DDD64099-D3D0-40BD-ADE5-36DB558EA2B2}" type="presOf" srcId="{0C8E47B1-1635-41C5-9AB7-D709F441020D}" destId="{5D888794-C19A-4E5D-A421-78CF7DFB91B0}" srcOrd="0" destOrd="0" presId="urn:microsoft.com/office/officeart/2008/layout/LinedList"/>
    <dgm:cxn modelId="{45B942A1-49C3-4CF7-8059-57BADC926B4D}"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3DB4E1C5-A4D1-4E12-9F44-FC3DC7676B14}"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6B074EE9-4117-470A-B02F-C894D224E616}" type="presOf" srcId="{C01957AD-56B0-4EFC-A642-8748D8BCE71E}" destId="{A76916DD-E413-4DD3-A343-6F4C1E48483E}"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98677FCE-72FE-4F57-8AE5-101F5BDA5E41}" type="presParOf" srcId="{C66396E0-32BA-46BE-B28A-A2673D61FB1A}" destId="{2C4D144F-C0A0-4BA0-BB79-D8AAD2113945}" srcOrd="0" destOrd="0" presId="urn:microsoft.com/office/officeart/2008/layout/LinedList"/>
    <dgm:cxn modelId="{AAEC28FA-8234-4B78-A36A-089051DA1AEB}" type="presParOf" srcId="{C66396E0-32BA-46BE-B28A-A2673D61FB1A}" destId="{6DFABC9D-811D-4F5E-821D-F8D42D844B4B}" srcOrd="1" destOrd="0" presId="urn:microsoft.com/office/officeart/2008/layout/LinedList"/>
    <dgm:cxn modelId="{0A228C94-BF83-4A5A-95D8-60637B58C842}" type="presParOf" srcId="{6DFABC9D-811D-4F5E-821D-F8D42D844B4B}" destId="{53AAE56C-73FE-45F9-B35E-39C2CC304544}" srcOrd="0" destOrd="0" presId="urn:microsoft.com/office/officeart/2008/layout/LinedList"/>
    <dgm:cxn modelId="{9D9F385B-20D2-429C-9030-FA83DD79A74C}" type="presParOf" srcId="{6DFABC9D-811D-4F5E-821D-F8D42D844B4B}" destId="{4ACF43D1-519E-42A2-970C-705800D064AC}" srcOrd="1" destOrd="0" presId="urn:microsoft.com/office/officeart/2008/layout/LinedList"/>
    <dgm:cxn modelId="{133D215C-AD83-4A57-8CF0-B26B5D6DD13F}" type="presParOf" srcId="{4ACF43D1-519E-42A2-970C-705800D064AC}" destId="{12651448-136D-4C38-B6E1-3ACC56CBDA12}" srcOrd="0" destOrd="0" presId="urn:microsoft.com/office/officeart/2008/layout/LinedList"/>
    <dgm:cxn modelId="{30FC9B8C-4410-4476-B9D8-97C412929979}" type="presParOf" srcId="{4ACF43D1-519E-42A2-970C-705800D064AC}" destId="{70311F4C-C9E5-4D7E-BD47-E0D5BBF315F8}" srcOrd="1" destOrd="0" presId="urn:microsoft.com/office/officeart/2008/layout/LinedList"/>
    <dgm:cxn modelId="{3A7C3B6D-8E40-44C1-BFEB-8A397231D14D}" type="presParOf" srcId="{70311F4C-C9E5-4D7E-BD47-E0D5BBF315F8}" destId="{A72E9229-2809-4A8C-B97C-D6E26FB7862F}" srcOrd="0" destOrd="0" presId="urn:microsoft.com/office/officeart/2008/layout/LinedList"/>
    <dgm:cxn modelId="{0FB66406-CDAE-4F86-B930-D14C443ED6D3}" type="presParOf" srcId="{70311F4C-C9E5-4D7E-BD47-E0D5BBF315F8}" destId="{25EDD8E2-2EE9-4E0C-8CD5-9BD474313EBE}" srcOrd="1" destOrd="0" presId="urn:microsoft.com/office/officeart/2008/layout/LinedList"/>
    <dgm:cxn modelId="{9FC7C031-2D41-446C-9801-002CA020F420}" type="presParOf" srcId="{70311F4C-C9E5-4D7E-BD47-E0D5BBF315F8}" destId="{20353B40-6011-448C-AFCC-5A6D9C453456}" srcOrd="2" destOrd="0" presId="urn:microsoft.com/office/officeart/2008/layout/LinedList"/>
    <dgm:cxn modelId="{299EFC50-E35D-4DE4-A27D-FFEC430AB5FF}" type="presParOf" srcId="{4ACF43D1-519E-42A2-970C-705800D064AC}" destId="{192E5F24-DD26-4D29-9FC6-EC32AAF3D722}" srcOrd="2" destOrd="0" presId="urn:microsoft.com/office/officeart/2008/layout/LinedList"/>
    <dgm:cxn modelId="{E5ACD4E7-FB34-47F3-9723-E49A11E786EE}" type="presParOf" srcId="{4ACF43D1-519E-42A2-970C-705800D064AC}" destId="{A1F9ECD8-BCAA-4052-977F-5BD208843E40}" srcOrd="3" destOrd="0" presId="urn:microsoft.com/office/officeart/2008/layout/LinedList"/>
    <dgm:cxn modelId="{E6638952-4B8D-4412-9711-22593F1704AB}" type="presParOf" srcId="{4ACF43D1-519E-42A2-970C-705800D064AC}" destId="{1A4642B7-0AC9-4A8E-BE2D-2A37886EE451}" srcOrd="4" destOrd="0" presId="urn:microsoft.com/office/officeart/2008/layout/LinedList"/>
    <dgm:cxn modelId="{6F7DDC65-78A2-4A5A-A611-4B5C7AA2618F}" type="presParOf" srcId="{1A4642B7-0AC9-4A8E-BE2D-2A37886EE451}" destId="{8B3F856F-3351-4925-9B27-B795EF96C363}" srcOrd="0" destOrd="0" presId="urn:microsoft.com/office/officeart/2008/layout/LinedList"/>
    <dgm:cxn modelId="{00E68FCB-5A1B-4354-B081-E1A77E7F4786}" type="presParOf" srcId="{1A4642B7-0AC9-4A8E-BE2D-2A37886EE451}" destId="{4B3238CB-1091-440F-9477-7671CA736C95}" srcOrd="1" destOrd="0" presId="urn:microsoft.com/office/officeart/2008/layout/LinedList"/>
    <dgm:cxn modelId="{DD5337B1-171E-4911-896A-ED73DF52631E}" type="presParOf" srcId="{1A4642B7-0AC9-4A8E-BE2D-2A37886EE451}" destId="{10A799A7-CF9A-43A2-A097-CCA25CE55135}" srcOrd="2" destOrd="0" presId="urn:microsoft.com/office/officeart/2008/layout/LinedList"/>
    <dgm:cxn modelId="{7408B9EA-9495-4529-9667-A1F2A5BF741E}" type="presParOf" srcId="{4ACF43D1-519E-42A2-970C-705800D064AC}" destId="{A939D5D9-EC7B-46FD-8260-8940D1332843}" srcOrd="5" destOrd="0" presId="urn:microsoft.com/office/officeart/2008/layout/LinedList"/>
    <dgm:cxn modelId="{4099B28F-9D86-4455-B9BB-B763FB300CE8}" type="presParOf" srcId="{4ACF43D1-519E-42A2-970C-705800D064AC}" destId="{21CFB993-FEE8-4BE2-911E-106B856D1850}" srcOrd="6" destOrd="0" presId="urn:microsoft.com/office/officeart/2008/layout/LinedList"/>
    <dgm:cxn modelId="{FFD8C82B-275D-4E64-A01E-B23620995C7C}" type="presParOf" srcId="{4ACF43D1-519E-42A2-970C-705800D064AC}" destId="{05CEC848-FCB3-4D1E-A1DF-6E71D9DEB0B0}" srcOrd="7" destOrd="0" presId="urn:microsoft.com/office/officeart/2008/layout/LinedList"/>
    <dgm:cxn modelId="{AD7EAF67-138B-416E-8D59-E1610A496E01}" type="presParOf" srcId="{05CEC848-FCB3-4D1E-A1DF-6E71D9DEB0B0}" destId="{A6006655-95FD-42AC-8A56-9A58896A17B6}" srcOrd="0" destOrd="0" presId="urn:microsoft.com/office/officeart/2008/layout/LinedList"/>
    <dgm:cxn modelId="{BD514B60-F85C-459E-9D16-D7C295F04EEB}" type="presParOf" srcId="{05CEC848-FCB3-4D1E-A1DF-6E71D9DEB0B0}" destId="{5D888794-C19A-4E5D-A421-78CF7DFB91B0}" srcOrd="1" destOrd="0" presId="urn:microsoft.com/office/officeart/2008/layout/LinedList"/>
    <dgm:cxn modelId="{10245163-6171-490F-924A-B8DFF6054936}" type="presParOf" srcId="{05CEC848-FCB3-4D1E-A1DF-6E71D9DEB0B0}" destId="{383B49BF-21E0-4E36-B703-E1C239BD4D36}" srcOrd="2" destOrd="0" presId="urn:microsoft.com/office/officeart/2008/layout/LinedList"/>
    <dgm:cxn modelId="{0A9B2FFB-3A67-4EE5-8853-AFBDB4F5898B}" type="presParOf" srcId="{4ACF43D1-519E-42A2-970C-705800D064AC}" destId="{1BF66F55-8A57-4663-89AC-A83A2EE928BB}" srcOrd="8" destOrd="0" presId="urn:microsoft.com/office/officeart/2008/layout/LinedList"/>
    <dgm:cxn modelId="{BEFA0B27-5506-41BA-9FEC-D4DC65BA80F3}" type="presParOf" srcId="{4ACF43D1-519E-42A2-970C-705800D064AC}" destId="{022E10F6-98F4-46EE-953B-E3AFA294DA88}" srcOrd="9" destOrd="0" presId="urn:microsoft.com/office/officeart/2008/layout/LinedList"/>
    <dgm:cxn modelId="{68E5F8BC-ED06-4C52-A672-852FDC243291}" type="presParOf" srcId="{4ACF43D1-519E-42A2-970C-705800D064AC}" destId="{99E0DDBB-3F40-4680-A5ED-96DEE28EDF46}" srcOrd="10" destOrd="0" presId="urn:microsoft.com/office/officeart/2008/layout/LinedList"/>
    <dgm:cxn modelId="{62C75AB9-55E5-4701-9BD7-F2F2CEE3DA6E}" type="presParOf" srcId="{99E0DDBB-3F40-4680-A5ED-96DEE28EDF46}" destId="{A4A49CE4-3E2E-41BD-B453-079E186120AF}" srcOrd="0" destOrd="0" presId="urn:microsoft.com/office/officeart/2008/layout/LinedList"/>
    <dgm:cxn modelId="{E87EB8EE-8EB6-4145-9D33-69712F206075}" type="presParOf" srcId="{99E0DDBB-3F40-4680-A5ED-96DEE28EDF46}" destId="{C76CC607-D554-4D7B-93B0-CA8E8ABB4FE6}" srcOrd="1" destOrd="0" presId="urn:microsoft.com/office/officeart/2008/layout/LinedList"/>
    <dgm:cxn modelId="{60E3DEDC-7337-49CB-B651-4DE57964CBAB}" type="presParOf" srcId="{99E0DDBB-3F40-4680-A5ED-96DEE28EDF46}" destId="{E972B966-DDC0-4890-967F-0290054FD131}" srcOrd="2" destOrd="0" presId="urn:microsoft.com/office/officeart/2008/layout/LinedList"/>
    <dgm:cxn modelId="{C9C49EA8-126F-4F98-BFD4-A244F3684B92}" type="presParOf" srcId="{4ACF43D1-519E-42A2-970C-705800D064AC}" destId="{010EF0AE-5366-4C22-A795-A3C4652C9DBA}" srcOrd="11" destOrd="0" presId="urn:microsoft.com/office/officeart/2008/layout/LinedList"/>
    <dgm:cxn modelId="{C0CE8558-C62E-4E01-A725-0006B833A0B4}" type="presParOf" srcId="{4ACF43D1-519E-42A2-970C-705800D064AC}" destId="{C382FA78-E2F9-42B4-8787-4ADBB216A532}" srcOrd="12" destOrd="0" presId="urn:microsoft.com/office/officeart/2008/layout/LinedList"/>
    <dgm:cxn modelId="{10B4FA35-7F42-4972-93AF-2C7030012ED2}" type="presParOf" srcId="{4ACF43D1-519E-42A2-970C-705800D064AC}" destId="{7BA64132-4267-4D3A-81D6-9CD6FB86070A}" srcOrd="13" destOrd="0" presId="urn:microsoft.com/office/officeart/2008/layout/LinedList"/>
    <dgm:cxn modelId="{9DEF8370-C08E-4221-AED7-B550134C6424}" type="presParOf" srcId="{7BA64132-4267-4D3A-81D6-9CD6FB86070A}" destId="{03046A6D-65DC-43E3-B4C2-5420BD7B338A}" srcOrd="0" destOrd="0" presId="urn:microsoft.com/office/officeart/2008/layout/LinedList"/>
    <dgm:cxn modelId="{FFDD9EAE-3CB5-401B-8EEF-239C7FAD78AA}" type="presParOf" srcId="{7BA64132-4267-4D3A-81D6-9CD6FB86070A}" destId="{A76916DD-E413-4DD3-A343-6F4C1E48483E}" srcOrd="1" destOrd="0" presId="urn:microsoft.com/office/officeart/2008/layout/LinedList"/>
    <dgm:cxn modelId="{858B88A9-C9A1-4F8E-B5D2-D2E0E1304989}" type="presParOf" srcId="{7BA64132-4267-4D3A-81D6-9CD6FB86070A}" destId="{2C234FBD-82B8-44FC-AC2A-64019E58DA69}" srcOrd="2" destOrd="0" presId="urn:microsoft.com/office/officeart/2008/layout/LinedList"/>
    <dgm:cxn modelId="{6B8172EB-5145-4411-96E6-23BCB2F55366}" type="presParOf" srcId="{4ACF43D1-519E-42A2-970C-705800D064AC}" destId="{2A6E81B7-0383-4993-AA7D-B003A9A8B068}" srcOrd="14" destOrd="0" presId="urn:microsoft.com/office/officeart/2008/layout/LinedList"/>
    <dgm:cxn modelId="{81BC0A02-3933-4264-94EF-8F92C1DDB1D1}"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dirty="0" err="1">
              <a:solidFill>
                <a:schemeClr val="bg1"/>
              </a:solidFill>
            </a:rPr>
            <a:t>Toán</a:t>
          </a:r>
          <a:r>
            <a:rPr lang="en-US" b="1" i="0" dirty="0">
              <a:solidFill>
                <a:schemeClr val="bg1"/>
              </a:solidFill>
            </a:rPr>
            <a:t> </a:t>
          </a:r>
          <a:r>
            <a:rPr lang="en-US" b="1" i="0" dirty="0" err="1">
              <a:solidFill>
                <a:schemeClr val="bg1"/>
              </a:solidFill>
            </a:rPr>
            <a:t>tử</a:t>
          </a:r>
          <a:r>
            <a:rPr lang="en-US" b="1" i="0" dirty="0">
              <a:solidFill>
                <a:schemeClr val="bg1"/>
              </a:solidFill>
            </a:rPr>
            <a:t> </a:t>
          </a:r>
          <a:r>
            <a:rPr lang="en-US" b="1" i="0" dirty="0" err="1">
              <a:solidFill>
                <a:schemeClr val="bg1"/>
              </a:solidFill>
            </a:rPr>
            <a:t>và</a:t>
          </a:r>
          <a:r>
            <a:rPr lang="en-US" b="1" i="0" dirty="0">
              <a:solidFill>
                <a:schemeClr val="bg1"/>
              </a:solidFill>
            </a:rPr>
            <a:t> </a:t>
          </a:r>
          <a:r>
            <a:rPr lang="en-US" b="1" i="0" dirty="0" err="1">
              <a:solidFill>
                <a:schemeClr val="bg1"/>
              </a:solidFill>
            </a:rPr>
            <a:t>biểu</a:t>
          </a:r>
          <a:r>
            <a:rPr lang="en-US" b="1" i="0" dirty="0">
              <a:solidFill>
                <a:schemeClr val="bg1"/>
              </a:solidFill>
            </a:rPr>
            <a:t> </a:t>
          </a:r>
          <a:r>
            <a:rPr lang="en-US" b="1" i="0" dirty="0" err="1">
              <a:solidFill>
                <a:schemeClr val="bg1"/>
              </a:solidFill>
            </a:rPr>
            <a:t>thức</a:t>
          </a:r>
          <a:r>
            <a:rPr lang="en-US" b="1" i="0" dirty="0">
              <a:solidFill>
                <a:schemeClr val="bg1"/>
              </a:solidFill>
            </a:rPr>
            <a:t> so </a:t>
          </a:r>
          <a:r>
            <a:rPr lang="en-US" b="1" i="0" dirty="0" err="1">
              <a:solidFill>
                <a:schemeClr val="bg1"/>
              </a:solidFill>
            </a:rPr>
            <a:t>sánh</a:t>
          </a:r>
          <a:endParaRPr lang="en-US" b="1" i="0"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84EF6C0B-AEEA-46E2-83B5-61D7EE724614}">
      <dgm:prSet phldrT="[Text]">
        <dgm:style>
          <a:lnRef idx="0">
            <a:schemeClr val="accent3"/>
          </a:lnRef>
          <a:fillRef idx="3">
            <a:schemeClr val="accent3"/>
          </a:fillRef>
          <a:effectRef idx="3">
            <a:schemeClr val="accent3"/>
          </a:effectRef>
          <a:fontRef idx="minor">
            <a:schemeClr val="lt1"/>
          </a:fontRef>
        </dgm:style>
      </dgm:prSet>
      <dgm:spPr/>
      <dgm:t>
        <a:bodyPr/>
        <a:lstStyle/>
        <a:p>
          <a:pPr algn="l"/>
          <a:r>
            <a:rPr lang="en-US" b="1" i="0" dirty="0" err="1">
              <a:solidFill>
                <a:schemeClr val="bg1"/>
              </a:solidFill>
            </a:rPr>
            <a:t>Cấu</a:t>
          </a:r>
          <a:r>
            <a:rPr lang="en-US" b="1" i="0" dirty="0">
              <a:solidFill>
                <a:schemeClr val="bg1"/>
              </a:solidFill>
            </a:rPr>
            <a:t> </a:t>
          </a:r>
          <a:r>
            <a:rPr lang="en-US" b="1" i="0" err="1">
              <a:solidFill>
                <a:schemeClr val="bg1"/>
              </a:solidFill>
            </a:rPr>
            <a:t>trúc</a:t>
          </a:r>
          <a:r>
            <a:rPr lang="en-US" b="1" i="0">
              <a:solidFill>
                <a:schemeClr val="bg1"/>
              </a:solidFill>
            </a:rPr>
            <a:t> rẽ nhánh</a:t>
          </a:r>
          <a:endParaRPr lang="en-US" b="1" i="0"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C805ED4D-5985-4385-A431-FFF829B6B7D5}" type="parTrans" cxnId="{90108D39-613F-44C5-BDDC-732A3267747E}">
      <dgm:prSet/>
      <dgm:spPr/>
      <dgm:t>
        <a:bodyPr/>
        <a:lstStyle/>
        <a:p>
          <a:endParaRPr lang="en-US"/>
        </a:p>
      </dgm:t>
    </dgm:pt>
    <dgm:pt modelId="{B9AD290C-4276-414B-8EBF-FC3A3D873E9D}" type="sibTrans" cxnId="{90108D39-613F-44C5-BDDC-732A3267747E}">
      <dgm:prSet/>
      <dgm:spPr/>
      <dgm:t>
        <a:bodyPr/>
        <a:lstStyle/>
        <a:p>
          <a:endParaRPr lang="en-US"/>
        </a:p>
      </dgm:t>
    </dgm:pt>
    <dgm:pt modelId="{3B00F86C-93FC-4C64-9B8D-FFC117188269}">
      <dgm:prSet phldrT="[Text]"/>
      <dgm:spPr>
        <a:solidFill>
          <a:schemeClr val="accent6">
            <a:lumMod val="50000"/>
          </a:schemeClr>
        </a:solidFill>
      </dgm:spPr>
      <dgm:t>
        <a:bodyPr/>
        <a:lstStyle/>
        <a:p>
          <a:pPr algn="l"/>
          <a:r>
            <a:rPr lang="en-US" b="1" i="0" dirty="0" err="1">
              <a:solidFill>
                <a:schemeClr val="bg1"/>
              </a:solidFill>
            </a:rPr>
            <a:t>Cấu</a:t>
          </a:r>
          <a:r>
            <a:rPr lang="en-US" b="1" i="0" dirty="0">
              <a:solidFill>
                <a:schemeClr val="bg1"/>
              </a:solidFill>
            </a:rPr>
            <a:t> </a:t>
          </a:r>
          <a:r>
            <a:rPr lang="en-US" b="1" i="0" err="1">
              <a:solidFill>
                <a:schemeClr val="bg1"/>
              </a:solidFill>
            </a:rPr>
            <a:t>trúc</a:t>
          </a:r>
          <a:r>
            <a:rPr lang="en-US" b="1" i="0">
              <a:solidFill>
                <a:schemeClr val="bg1"/>
              </a:solidFill>
            </a:rPr>
            <a:t> lặp</a:t>
          </a:r>
          <a:endParaRPr lang="en-US" b="1" dirty="0">
            <a:solidFill>
              <a:srgbClr val="7030A0"/>
            </a:solidFill>
          </a:endParaRPr>
        </a:p>
      </dgm:t>
    </dgm:pt>
    <dgm:pt modelId="{4222CA2E-9EA6-40AD-8032-253B4F0A4B12}" type="parTrans" cxnId="{47232DF2-5309-47AC-BB40-04D23A06C994}">
      <dgm:prSet/>
      <dgm:spPr/>
      <dgm:t>
        <a:bodyPr/>
        <a:lstStyle/>
        <a:p>
          <a:endParaRPr lang="en-US"/>
        </a:p>
      </dgm:t>
    </dgm:pt>
    <dgm:pt modelId="{BE2E6CDE-D35B-4397-86E2-8EFFA13E3CD6}" type="sibTrans" cxnId="{47232DF2-5309-47AC-BB40-04D23A06C994}">
      <dgm:prSet/>
      <dgm:spPr/>
      <dgm:t>
        <a:bodyPr/>
        <a:lstStyle/>
        <a:p>
          <a:endParaRPr lang="en-US"/>
        </a:p>
      </dgm:t>
    </dgm:pt>
    <dgm:pt modelId="{85AB594F-8FB3-416F-8E5F-3D7678448D31}">
      <dgm:prSet/>
      <dgm:spPr>
        <a:solidFill>
          <a:schemeClr val="accent4">
            <a:lumMod val="75000"/>
          </a:schemeClr>
        </a:solidFill>
      </dgm:spPr>
      <dgm:t>
        <a:bodyPr/>
        <a:lstStyle/>
        <a:p>
          <a:pPr algn="l"/>
          <a:r>
            <a:rPr lang="en-US" b="1" i="0">
              <a:solidFill>
                <a:schemeClr val="bg1"/>
              </a:solidFill>
            </a:rPr>
            <a:t>Con trỏ</a:t>
          </a:r>
          <a:endParaRPr lang="en-US" b="1" dirty="0">
            <a:solidFill>
              <a:srgbClr val="FFFF00"/>
            </a:solidFill>
          </a:endParaRPr>
        </a:p>
      </dgm:t>
    </dgm:pt>
    <dgm:pt modelId="{42E3179D-D938-49ED-B4A4-1A895214D043}" type="parTrans" cxnId="{1D36B1F2-23A5-47EA-B410-90F34FA8D341}">
      <dgm:prSet/>
      <dgm:spPr/>
      <dgm:t>
        <a:bodyPr/>
        <a:lstStyle/>
        <a:p>
          <a:endParaRPr lang="en-US"/>
        </a:p>
      </dgm:t>
    </dgm:pt>
    <dgm:pt modelId="{D54EB8A3-EF93-48F4-BD6B-DED8B29F60BD}" type="sibTrans" cxnId="{1D36B1F2-23A5-47EA-B410-90F34FA8D341}">
      <dgm:prSet/>
      <dgm:spPr/>
      <dgm:t>
        <a:bodyPr/>
        <a:lstStyle/>
        <a:p>
          <a:endParaRPr lang="en-US"/>
        </a:p>
      </dgm:t>
    </dgm:pt>
    <dgm:pt modelId="{6D388C1C-9CFB-4024-8FBC-55C1E88C5B98}">
      <dgm:prSet/>
      <dgm:spPr/>
      <dgm:t>
        <a:bodyPr/>
        <a:lstStyle/>
        <a:p>
          <a:pPr algn="l"/>
          <a:r>
            <a:rPr lang="en-US" b="1" i="0" dirty="0" err="1">
              <a:solidFill>
                <a:schemeClr val="bg1"/>
              </a:solidFill>
            </a:rPr>
            <a:t>Bài</a:t>
          </a:r>
          <a:r>
            <a:rPr lang="en-US" b="1" i="0" dirty="0">
              <a:solidFill>
                <a:schemeClr val="bg1"/>
              </a:solidFill>
            </a:rPr>
            <a:t> </a:t>
          </a:r>
          <a:r>
            <a:rPr lang="en-US" b="1" i="0" dirty="0" err="1">
              <a:solidFill>
                <a:schemeClr val="bg1"/>
              </a:solidFill>
            </a:rPr>
            <a:t>toán</a:t>
          </a:r>
          <a:r>
            <a:rPr lang="en-US" b="1" i="0" dirty="0">
              <a:solidFill>
                <a:schemeClr val="bg1"/>
              </a:solidFill>
            </a:rPr>
            <a:t> </a:t>
          </a:r>
          <a:r>
            <a:rPr lang="en-US" b="1" i="0" dirty="0" err="1">
              <a:solidFill>
                <a:schemeClr val="bg1"/>
              </a:solidFill>
            </a:rPr>
            <a:t>mẫu</a:t>
          </a:r>
          <a:endParaRPr lang="en-US" i="1" dirty="0">
            <a:solidFill>
              <a:schemeClr val="bg1"/>
            </a:solidFill>
          </a:endParaRPr>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F39FF043-BE16-4FB6-B380-3507827E85DA}">
      <dgm:prSet/>
      <dgm:spPr>
        <a:solidFill>
          <a:schemeClr val="accent2">
            <a:lumMod val="75000"/>
          </a:schemeClr>
        </a:solidFill>
      </dgm:spPr>
      <dgm:t>
        <a:bodyPr/>
        <a:lstStyle/>
        <a:p>
          <a:pPr algn="l"/>
          <a:r>
            <a:rPr lang="en-US" b="1" i="0">
              <a:solidFill>
                <a:schemeClr val="bg1"/>
              </a:solidFill>
            </a:rPr>
            <a:t>Chương trình con</a:t>
          </a:r>
          <a:endParaRPr lang="en-US" b="1" dirty="0">
            <a:solidFill>
              <a:schemeClr val="bg1"/>
            </a:solidFill>
          </a:endParaRPr>
        </a:p>
      </dgm:t>
    </dgm:pt>
    <dgm:pt modelId="{04218E3F-DAE0-4DB0-8D06-E20FE0F7776F}" type="parTrans" cxnId="{66CB7EDA-888A-43E3-AFFC-E501B2F8093E}">
      <dgm:prSet/>
      <dgm:spPr/>
      <dgm:t>
        <a:bodyPr/>
        <a:lstStyle/>
        <a:p>
          <a:endParaRPr lang="en-US"/>
        </a:p>
      </dgm:t>
    </dgm:pt>
    <dgm:pt modelId="{DA3414F1-2905-42BD-8C93-1E3FEA4C3403}" type="sibTrans" cxnId="{66CB7EDA-888A-43E3-AFFC-E501B2F8093E}">
      <dgm:prSet/>
      <dgm:spPr/>
      <dgm:t>
        <a:bodyPr/>
        <a:lstStyle/>
        <a:p>
          <a:endParaRPr lang="en-US"/>
        </a:p>
      </dgm:t>
    </dgm:pt>
    <dgm:pt modelId="{20104326-F2A8-4F47-A775-40BE6344B0AC}">
      <dgm:prSet/>
      <dgm:spPr/>
      <dgm:t>
        <a:bodyPr/>
        <a:lstStyle/>
        <a:p>
          <a:pPr algn="l"/>
          <a:r>
            <a:rPr lang="en-US" b="1" i="0" dirty="0" err="1">
              <a:solidFill>
                <a:schemeClr val="bg1"/>
              </a:solidFill>
            </a:rPr>
            <a:t>Bài</a:t>
          </a:r>
          <a:r>
            <a:rPr lang="en-US" b="1" i="0" dirty="0">
              <a:solidFill>
                <a:schemeClr val="bg1"/>
              </a:solidFill>
            </a:rPr>
            <a:t> </a:t>
          </a:r>
          <a:r>
            <a:rPr lang="en-US" b="1" i="0" dirty="0" err="1">
              <a:solidFill>
                <a:schemeClr val="bg1"/>
              </a:solidFill>
            </a:rPr>
            <a:t>tập</a:t>
          </a:r>
          <a:endParaRPr lang="en-US" dirty="0"/>
        </a:p>
      </dgm:t>
    </dgm:pt>
    <dgm:pt modelId="{A352CD4F-14D6-4FC8-B34B-C01A580C482E}" type="parTrans" cxnId="{6AA4D4F3-0C1C-4772-BE9B-515F281FD5A9}">
      <dgm:prSet/>
      <dgm:spPr/>
      <dgm:t>
        <a:bodyPr/>
        <a:lstStyle/>
        <a:p>
          <a:endParaRPr lang="en-US"/>
        </a:p>
      </dgm:t>
    </dgm:pt>
    <dgm:pt modelId="{8D1120EC-32CF-45F4-B698-4E5E9FCC0CBF}" type="sibTrans" cxnId="{6AA4D4F3-0C1C-4772-BE9B-515F281FD5A9}">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0" presStyleCnt="7" custLinFactNeighborX="-50134" custLinFactNeighborY="-216"/>
      <dgm:spPr>
        <a:blipFill>
          <a:blip xmlns:r="http://schemas.openxmlformats.org/officeDocument/2006/relationships" r:embed="rId3">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0" presStyleCnt="7" custScaleX="100051">
        <dgm:presLayoutVars>
          <dgm:bulletEnabled val="1"/>
        </dgm:presLayoutVars>
      </dgm:prSet>
      <dgm:spPr/>
    </dgm:pt>
    <dgm:pt modelId="{DC0A0146-1E66-4273-904A-6E7DF04B8915}" type="pres">
      <dgm:prSet presAssocID="{BD3FAF86-8C40-4847-9BBC-EEE855FD5AD2}" presName="spacing" presStyleCnt="0"/>
      <dgm:spPr/>
    </dgm:pt>
    <dgm:pt modelId="{4AEDC81B-EC73-4B29-AB33-C0A101F7FBA2}" type="pres">
      <dgm:prSet presAssocID="{84EF6C0B-AEEA-46E2-83B5-61D7EE724614}" presName="composite" presStyleCnt="0"/>
      <dgm:spPr/>
    </dgm:pt>
    <dgm:pt modelId="{A27BCCDB-C8E5-4DBD-88CA-031CA604C447}" type="pres">
      <dgm:prSet presAssocID="{84EF6C0B-AEEA-46E2-83B5-61D7EE724614}" presName="imgShp" presStyleLbl="fgImgPlace1" presStyleIdx="1" presStyleCnt="7" custLinFactNeighborX="-50134"/>
      <dgm:spPr>
        <a:blipFill>
          <a:blip xmlns:r="http://schemas.openxmlformats.org/officeDocument/2006/relationships" r:embed="rId4">
            <a:extLst>
              <a:ext uri="{28A0092B-C50C-407E-A947-70E740481C1C}">
                <a14:useLocalDpi xmlns:a14="http://schemas.microsoft.com/office/drawing/2010/main" val="0"/>
              </a:ext>
            </a:extLst>
          </a:blip>
          <a:srcRect/>
          <a:stretch>
            <a:fillRect t="-65000" b="-65000"/>
          </a:stretch>
        </a:blipFill>
      </dgm:spPr>
    </dgm:pt>
    <dgm:pt modelId="{A8CF0980-05AD-4C81-8E6E-20FF1383282E}" type="pres">
      <dgm:prSet presAssocID="{84EF6C0B-AEEA-46E2-83B5-61D7EE724614}" presName="txShp" presStyleLbl="node1" presStyleIdx="1" presStyleCnt="7" custScaleX="100559">
        <dgm:presLayoutVars>
          <dgm:bulletEnabled val="1"/>
        </dgm:presLayoutVars>
      </dgm:prSet>
      <dgm:spPr/>
    </dgm:pt>
    <dgm:pt modelId="{0C470A7B-5EA4-4A27-A240-2B2101A6A992}" type="pres">
      <dgm:prSet presAssocID="{B9AD290C-4276-414B-8EBF-FC3A3D873E9D}" presName="spacing" presStyleCnt="0"/>
      <dgm:spPr/>
    </dgm:pt>
    <dgm:pt modelId="{475C09CE-6C76-4603-8A92-1E10A5541A6A}" type="pres">
      <dgm:prSet presAssocID="{3B00F86C-93FC-4C64-9B8D-FFC117188269}" presName="composite" presStyleCnt="0"/>
      <dgm:spPr/>
    </dgm:pt>
    <dgm:pt modelId="{38042374-274D-4FEC-8781-B8B63E756BC5}" type="pres">
      <dgm:prSet presAssocID="{3B00F86C-93FC-4C64-9B8D-FFC117188269}" presName="imgShp" presStyleLbl="fgImgPlace1" presStyleIdx="2" presStyleCnt="7" custLinFactNeighborX="-50134"/>
      <dgm:spPr>
        <a:blipFill>
          <a:blip xmlns:r="http://schemas.openxmlformats.org/officeDocument/2006/relationships" r:embed="rId5">
            <a:extLst>
              <a:ext uri="{28A0092B-C50C-407E-A947-70E740481C1C}">
                <a14:useLocalDpi xmlns:a14="http://schemas.microsoft.com/office/drawing/2010/main" val="0"/>
              </a:ext>
            </a:extLst>
          </a:blip>
          <a:srcRect/>
          <a:stretch>
            <a:fillRect t="-58000" b="-58000"/>
          </a:stretch>
        </a:blipFill>
      </dgm:spPr>
    </dgm:pt>
    <dgm:pt modelId="{AC5CA6F9-48F8-469D-BA6C-549AAB9B1C51}" type="pres">
      <dgm:prSet presAssocID="{3B00F86C-93FC-4C64-9B8D-FFC117188269}" presName="txShp" presStyleLbl="node1" presStyleIdx="2" presStyleCnt="7" custScaleX="100559">
        <dgm:presLayoutVars>
          <dgm:bulletEnabled val="1"/>
        </dgm:presLayoutVars>
      </dgm:prSet>
      <dgm:spPr/>
    </dgm:pt>
    <dgm:pt modelId="{18747A99-3F40-4976-9AFF-AB4DDAC851A9}" type="pres">
      <dgm:prSet presAssocID="{BE2E6CDE-D35B-4397-86E2-8EFFA13E3CD6}" presName="spacing" presStyleCnt="0"/>
      <dgm:spPr/>
    </dgm:pt>
    <dgm:pt modelId="{E9CD8468-EF73-4AFB-A540-2802EF69C392}" type="pres">
      <dgm:prSet presAssocID="{85AB594F-8FB3-416F-8E5F-3D7678448D31}" presName="composite" presStyleCnt="0"/>
      <dgm:spPr/>
    </dgm:pt>
    <dgm:pt modelId="{585516B7-E68C-4187-B6C0-D2AF3795E2F2}" type="pres">
      <dgm:prSet presAssocID="{85AB594F-8FB3-416F-8E5F-3D7678448D31}" presName="imgShp" presStyleLbl="fgImgPlace1" presStyleIdx="3" presStyleCnt="7" custLinFactNeighborX="-50134"/>
      <dgm:spPr>
        <a:blipFill>
          <a:blip xmlns:r="http://schemas.openxmlformats.org/officeDocument/2006/relationships" r:embed="rId6">
            <a:extLst>
              <a:ext uri="{28A0092B-C50C-407E-A947-70E740481C1C}">
                <a14:useLocalDpi xmlns:a14="http://schemas.microsoft.com/office/drawing/2010/main" val="0"/>
              </a:ext>
            </a:extLst>
          </a:blip>
          <a:srcRect/>
          <a:stretch>
            <a:fillRect t="-46000" b="-46000"/>
          </a:stretch>
        </a:blipFill>
      </dgm:spPr>
    </dgm:pt>
    <dgm:pt modelId="{92745DA9-9C8A-4238-8F20-D80787C0BB03}" type="pres">
      <dgm:prSet presAssocID="{85AB594F-8FB3-416F-8E5F-3D7678448D31}" presName="txShp" presStyleLbl="node1" presStyleIdx="3" presStyleCnt="7" custScaleX="100559">
        <dgm:presLayoutVars>
          <dgm:bulletEnabled val="1"/>
        </dgm:presLayoutVars>
      </dgm:prSet>
      <dgm:spPr/>
    </dgm:pt>
    <dgm:pt modelId="{6437F725-8EA7-4A16-BFC4-53D821E6E6ED}" type="pres">
      <dgm:prSet presAssocID="{D54EB8A3-EF93-48F4-BD6B-DED8B29F60BD}" presName="spacing" presStyleCnt="0"/>
      <dgm:spPr/>
    </dgm:pt>
    <dgm:pt modelId="{EC4551B6-D5B3-4319-9CC1-DB1E90A676D7}" type="pres">
      <dgm:prSet presAssocID="{F39FF043-BE16-4FB6-B380-3507827E85DA}" presName="composite" presStyleCnt="0"/>
      <dgm:spPr/>
    </dgm:pt>
    <dgm:pt modelId="{D9075997-E80C-44F6-8ED6-6248B52F797F}" type="pres">
      <dgm:prSet presAssocID="{F39FF043-BE16-4FB6-B380-3507827E85DA}" presName="imgShp" presStyleLbl="fgImgPlace1" presStyleIdx="4" presStyleCnt="7" custLinFactNeighborX="-50134"/>
      <dgm:spPr>
        <a:blipFill>
          <a:blip xmlns:r="http://schemas.openxmlformats.org/officeDocument/2006/relationships" r:embed="rId7">
            <a:extLst>
              <a:ext uri="{28A0092B-C50C-407E-A947-70E740481C1C}">
                <a14:useLocalDpi xmlns:a14="http://schemas.microsoft.com/office/drawing/2010/main" val="0"/>
              </a:ext>
            </a:extLst>
          </a:blip>
          <a:srcRect/>
          <a:stretch>
            <a:fillRect t="-58000" b="-58000"/>
          </a:stretch>
        </a:blipFill>
      </dgm:spPr>
    </dgm:pt>
    <dgm:pt modelId="{7D21DF44-1A69-493C-9F38-3CCEED9A1D49}" type="pres">
      <dgm:prSet presAssocID="{F39FF043-BE16-4FB6-B380-3507827E85DA}" presName="txShp" presStyleLbl="node1" presStyleIdx="4" presStyleCnt="7" custScaleX="100559">
        <dgm:presLayoutVars>
          <dgm:bulletEnabled val="1"/>
        </dgm:presLayoutVars>
      </dgm:prSet>
      <dgm:spPr/>
    </dgm:pt>
    <dgm:pt modelId="{5F3A4111-F37D-4589-A3E6-FDDBCF17422E}" type="pres">
      <dgm:prSet presAssocID="{DA3414F1-2905-42BD-8C93-1E3FEA4C3403}"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5" presStyleCnt="7" custLinFactNeighborX="-50134"/>
      <dgm:spPr>
        <a:blipFill>
          <a:blip xmlns:r="http://schemas.openxmlformats.org/officeDocument/2006/relationships" r:embed="rId8">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5" presStyleCnt="7" custScaleX="100559">
        <dgm:presLayoutVars>
          <dgm:bulletEnabled val="1"/>
        </dgm:presLayoutVars>
      </dgm:prSet>
      <dgm:spPr/>
    </dgm:pt>
    <dgm:pt modelId="{4680EBE5-87AE-4A5D-B8DF-D2831505B97D}" type="pres">
      <dgm:prSet presAssocID="{799A7BE2-E5A9-42C7-A459-C28A99EADA0F}" presName="spacing" presStyleCnt="0"/>
      <dgm:spPr/>
    </dgm:pt>
    <dgm:pt modelId="{12E3DC95-8CF4-4503-AD8D-B6C511F102B4}" type="pres">
      <dgm:prSet presAssocID="{20104326-F2A8-4F47-A775-40BE6344B0AC}" presName="composite" presStyleCnt="0"/>
      <dgm:spPr/>
    </dgm:pt>
    <dgm:pt modelId="{62410B08-EE2D-4AEF-903F-A1C2F625F438}" type="pres">
      <dgm:prSet presAssocID="{20104326-F2A8-4F47-A775-40BE6344B0AC}" presName="imgShp" presStyleLbl="fgImgPlace1" presStyleIdx="6" presStyleCnt="7" custLinFactNeighborX="-45764"/>
      <dgm:spPr>
        <a:blipFill>
          <a:blip xmlns:r="http://schemas.openxmlformats.org/officeDocument/2006/relationships" r:embed="rId3">
            <a:extLst>
              <a:ext uri="{28A0092B-C50C-407E-A947-70E740481C1C}">
                <a14:useLocalDpi xmlns:a14="http://schemas.microsoft.com/office/drawing/2010/main" val="0"/>
              </a:ext>
            </a:extLst>
          </a:blip>
          <a:srcRect/>
          <a:stretch>
            <a:fillRect l="-43000" r="-43000"/>
          </a:stretch>
        </a:blipFill>
      </dgm:spPr>
    </dgm:pt>
    <dgm:pt modelId="{D4404143-F569-4913-A220-6FB9B268ABE8}" type="pres">
      <dgm:prSet presAssocID="{20104326-F2A8-4F47-A775-40BE6344B0AC}" presName="txShp" presStyleLbl="node1" presStyleIdx="6" presStyleCnt="7">
        <dgm:presLayoutVars>
          <dgm:bulletEnabled val="1"/>
        </dgm:presLayoutVars>
      </dgm:prSet>
      <dgm:spPr/>
    </dgm:pt>
  </dgm:ptLst>
  <dgm:cxnLst>
    <dgm:cxn modelId="{D9C4D507-C01F-4C4B-9E1A-54E2A9F5EDCE}" type="presOf" srcId="{20104326-F2A8-4F47-A775-40BE6344B0AC}" destId="{D4404143-F569-4913-A220-6FB9B268ABE8}" srcOrd="0" destOrd="0" presId="urn:microsoft.com/office/officeart/2005/8/layout/vList3"/>
    <dgm:cxn modelId="{967C2C1B-3E67-4D90-863A-5617742D5033}" type="presOf" srcId="{84EF6C0B-AEEA-46E2-83B5-61D7EE724614}" destId="{A8CF0980-05AD-4C81-8E6E-20FF1383282E}" srcOrd="0" destOrd="0" presId="urn:microsoft.com/office/officeart/2005/8/layout/vList3"/>
    <dgm:cxn modelId="{90108D39-613F-44C5-BDDC-732A3267747E}" srcId="{FF2F5AFC-344D-4E4C-9E09-424E0537149F}" destId="{84EF6C0B-AEEA-46E2-83B5-61D7EE724614}" srcOrd="1" destOrd="0" parTransId="{C805ED4D-5985-4385-A431-FFF829B6B7D5}" sibTransId="{B9AD290C-4276-414B-8EBF-FC3A3D873E9D}"/>
    <dgm:cxn modelId="{CBFD8B3F-9B09-4867-B5FD-8B22208DEF55}" type="presOf" srcId="{85AB594F-8FB3-416F-8E5F-3D7678448D31}" destId="{92745DA9-9C8A-4238-8F20-D80787C0BB03}" srcOrd="0" destOrd="0" presId="urn:microsoft.com/office/officeart/2005/8/layout/vList3"/>
    <dgm:cxn modelId="{09EA7544-199C-4265-8E09-A2399BEFFA3E}" srcId="{FF2F5AFC-344D-4E4C-9E09-424E0537149F}" destId="{6D388C1C-9CFB-4024-8FBC-55C1E88C5B98}" srcOrd="5" destOrd="0" parTransId="{43F9B671-7034-4686-806D-13B906B406EB}" sibTransId="{799A7BE2-E5A9-42C7-A459-C28A99EADA0F}"/>
    <dgm:cxn modelId="{308E357F-36B0-4FF6-81A5-564FB2AA6DCD}" type="presOf" srcId="{304DAA75-D735-468D-AE11-AB4E6C10DCFC}" destId="{2737249E-13DD-4BE8-B958-F872C8B8ED8D}" srcOrd="0" destOrd="0" presId="urn:microsoft.com/office/officeart/2005/8/layout/vList3"/>
    <dgm:cxn modelId="{CDC5CB9D-9CAE-4D77-91B6-3CAF9BBCD7FA}" srcId="{FF2F5AFC-344D-4E4C-9E09-424E0537149F}" destId="{304DAA75-D735-468D-AE11-AB4E6C10DCFC}" srcOrd="0"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4F01FCBF-8802-4FF8-A1AC-B60CD4E81CB1}" type="presOf" srcId="{3B00F86C-93FC-4C64-9B8D-FFC117188269}" destId="{AC5CA6F9-48F8-469D-BA6C-549AAB9B1C51}" srcOrd="0" destOrd="0" presId="urn:microsoft.com/office/officeart/2005/8/layout/vList3"/>
    <dgm:cxn modelId="{66CB7EDA-888A-43E3-AFFC-E501B2F8093E}" srcId="{FF2F5AFC-344D-4E4C-9E09-424E0537149F}" destId="{F39FF043-BE16-4FB6-B380-3507827E85DA}" srcOrd="4" destOrd="0" parTransId="{04218E3F-DAE0-4DB0-8D06-E20FE0F7776F}" sibTransId="{DA3414F1-2905-42BD-8C93-1E3FEA4C3403}"/>
    <dgm:cxn modelId="{0159E4DD-5ED3-4060-BFE4-194ACAE93BFC}" type="presOf" srcId="{6D388C1C-9CFB-4024-8FBC-55C1E88C5B98}" destId="{2B829640-B1D8-44EB-A651-8821E8F5A0C8}" srcOrd="0" destOrd="0" presId="urn:microsoft.com/office/officeart/2005/8/layout/vList3"/>
    <dgm:cxn modelId="{47232DF2-5309-47AC-BB40-04D23A06C994}" srcId="{FF2F5AFC-344D-4E4C-9E09-424E0537149F}" destId="{3B00F86C-93FC-4C64-9B8D-FFC117188269}" srcOrd="2" destOrd="0" parTransId="{4222CA2E-9EA6-40AD-8032-253B4F0A4B12}" sibTransId="{BE2E6CDE-D35B-4397-86E2-8EFFA13E3CD6}"/>
    <dgm:cxn modelId="{1D36B1F2-23A5-47EA-B410-90F34FA8D341}" srcId="{FF2F5AFC-344D-4E4C-9E09-424E0537149F}" destId="{85AB594F-8FB3-416F-8E5F-3D7678448D31}" srcOrd="3" destOrd="0" parTransId="{42E3179D-D938-49ED-B4A4-1A895214D043}" sibTransId="{D54EB8A3-EF93-48F4-BD6B-DED8B29F60BD}"/>
    <dgm:cxn modelId="{6AA4D4F3-0C1C-4772-BE9B-515F281FD5A9}" srcId="{FF2F5AFC-344D-4E4C-9E09-424E0537149F}" destId="{20104326-F2A8-4F47-A775-40BE6344B0AC}" srcOrd="6" destOrd="0" parTransId="{A352CD4F-14D6-4FC8-B34B-C01A580C482E}" sibTransId="{8D1120EC-32CF-45F4-B698-4E5E9FCC0CBF}"/>
    <dgm:cxn modelId="{902D5DF8-D9C3-40B9-85CD-E9EE4B7B563F}" type="presOf" srcId="{F39FF043-BE16-4FB6-B380-3507827E85DA}" destId="{7D21DF44-1A69-493C-9F38-3CCEED9A1D49}" srcOrd="0" destOrd="0" presId="urn:microsoft.com/office/officeart/2005/8/layout/vList3"/>
    <dgm:cxn modelId="{EF8D4F1E-3688-40CF-94B0-E721FBEA9E9D}" type="presParOf" srcId="{B51B6420-6147-4965-8B5B-D67F0423BECC}" destId="{0E85280B-330E-46C4-90C3-0BAAF9FEFAE8}" srcOrd="0"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1" destOrd="0" presId="urn:microsoft.com/office/officeart/2005/8/layout/vList3"/>
    <dgm:cxn modelId="{73DE77F4-A7D4-4B37-AD72-E38512387ED0}" type="presParOf" srcId="{B51B6420-6147-4965-8B5B-D67F0423BECC}" destId="{4AEDC81B-EC73-4B29-AB33-C0A101F7FBA2}" srcOrd="2" destOrd="0" presId="urn:microsoft.com/office/officeart/2005/8/layout/vList3"/>
    <dgm:cxn modelId="{597B1091-8F3E-4070-9FF9-D4CD69698487}" type="presParOf" srcId="{4AEDC81B-EC73-4B29-AB33-C0A101F7FBA2}" destId="{A27BCCDB-C8E5-4DBD-88CA-031CA604C447}" srcOrd="0" destOrd="0" presId="urn:microsoft.com/office/officeart/2005/8/layout/vList3"/>
    <dgm:cxn modelId="{C37A3A1E-9817-4076-9BF8-A4C6200CA449}" type="presParOf" srcId="{4AEDC81B-EC73-4B29-AB33-C0A101F7FBA2}" destId="{A8CF0980-05AD-4C81-8E6E-20FF1383282E}" srcOrd="1" destOrd="0" presId="urn:microsoft.com/office/officeart/2005/8/layout/vList3"/>
    <dgm:cxn modelId="{74C915C7-25EB-4002-97D3-F430355EEE8F}" type="presParOf" srcId="{B51B6420-6147-4965-8B5B-D67F0423BECC}" destId="{0C470A7B-5EA4-4A27-A240-2B2101A6A992}" srcOrd="3" destOrd="0" presId="urn:microsoft.com/office/officeart/2005/8/layout/vList3"/>
    <dgm:cxn modelId="{86D38BA1-E070-4662-9338-992BB311C803}" type="presParOf" srcId="{B51B6420-6147-4965-8B5B-D67F0423BECC}" destId="{475C09CE-6C76-4603-8A92-1E10A5541A6A}" srcOrd="4" destOrd="0" presId="urn:microsoft.com/office/officeart/2005/8/layout/vList3"/>
    <dgm:cxn modelId="{A94158B2-7A84-4056-A8B7-95B1BF8DE9E0}" type="presParOf" srcId="{475C09CE-6C76-4603-8A92-1E10A5541A6A}" destId="{38042374-274D-4FEC-8781-B8B63E756BC5}" srcOrd="0" destOrd="0" presId="urn:microsoft.com/office/officeart/2005/8/layout/vList3"/>
    <dgm:cxn modelId="{BCFCA195-4181-48C2-B63C-9C08EC95C6D7}" type="presParOf" srcId="{475C09CE-6C76-4603-8A92-1E10A5541A6A}" destId="{AC5CA6F9-48F8-469D-BA6C-549AAB9B1C51}" srcOrd="1" destOrd="0" presId="urn:microsoft.com/office/officeart/2005/8/layout/vList3"/>
    <dgm:cxn modelId="{23B8A25C-666F-47C8-BDCA-C08B82188BAB}" type="presParOf" srcId="{B51B6420-6147-4965-8B5B-D67F0423BECC}" destId="{18747A99-3F40-4976-9AFF-AB4DDAC851A9}" srcOrd="5" destOrd="0" presId="urn:microsoft.com/office/officeart/2005/8/layout/vList3"/>
    <dgm:cxn modelId="{B0D0D0D8-372A-4281-A6A6-0E49A608B0EF}" type="presParOf" srcId="{B51B6420-6147-4965-8B5B-D67F0423BECC}" destId="{E9CD8468-EF73-4AFB-A540-2802EF69C392}" srcOrd="6" destOrd="0" presId="urn:microsoft.com/office/officeart/2005/8/layout/vList3"/>
    <dgm:cxn modelId="{383B2792-43E7-4080-83F6-74CC2E834D83}" type="presParOf" srcId="{E9CD8468-EF73-4AFB-A540-2802EF69C392}" destId="{585516B7-E68C-4187-B6C0-D2AF3795E2F2}" srcOrd="0" destOrd="0" presId="urn:microsoft.com/office/officeart/2005/8/layout/vList3"/>
    <dgm:cxn modelId="{6B01CC65-16C7-4E42-A495-6EC2E71741D4}" type="presParOf" srcId="{E9CD8468-EF73-4AFB-A540-2802EF69C392}" destId="{92745DA9-9C8A-4238-8F20-D80787C0BB03}" srcOrd="1" destOrd="0" presId="urn:microsoft.com/office/officeart/2005/8/layout/vList3"/>
    <dgm:cxn modelId="{EB9D616D-B7CF-4706-BA92-806E080A9FD1}" type="presParOf" srcId="{B51B6420-6147-4965-8B5B-D67F0423BECC}" destId="{6437F725-8EA7-4A16-BFC4-53D821E6E6ED}" srcOrd="7" destOrd="0" presId="urn:microsoft.com/office/officeart/2005/8/layout/vList3"/>
    <dgm:cxn modelId="{E2310214-1C2E-4CA4-B739-2A3CA6B18625}" type="presParOf" srcId="{B51B6420-6147-4965-8B5B-D67F0423BECC}" destId="{EC4551B6-D5B3-4319-9CC1-DB1E90A676D7}" srcOrd="8" destOrd="0" presId="urn:microsoft.com/office/officeart/2005/8/layout/vList3"/>
    <dgm:cxn modelId="{176CBC5E-76AF-4CA3-937D-703D2735AC80}" type="presParOf" srcId="{EC4551B6-D5B3-4319-9CC1-DB1E90A676D7}" destId="{D9075997-E80C-44F6-8ED6-6248B52F797F}" srcOrd="0" destOrd="0" presId="urn:microsoft.com/office/officeart/2005/8/layout/vList3"/>
    <dgm:cxn modelId="{91F1600B-BDAE-41AF-A8D3-83BE837A4682}" type="presParOf" srcId="{EC4551B6-D5B3-4319-9CC1-DB1E90A676D7}" destId="{7D21DF44-1A69-493C-9F38-3CCEED9A1D49}" srcOrd="1" destOrd="0" presId="urn:microsoft.com/office/officeart/2005/8/layout/vList3"/>
    <dgm:cxn modelId="{CB55FD80-0879-427C-A8CB-76EB95D743E1}" type="presParOf" srcId="{B51B6420-6147-4965-8B5B-D67F0423BECC}" destId="{5F3A4111-F37D-4589-A3E6-FDDBCF17422E}" srcOrd="9" destOrd="0" presId="urn:microsoft.com/office/officeart/2005/8/layout/vList3"/>
    <dgm:cxn modelId="{8F566487-4454-4E18-B7CE-81F697C20190}" type="presParOf" srcId="{B51B6420-6147-4965-8B5B-D67F0423BECC}" destId="{52C2C668-8036-4634-94D5-F8F61DF8D369}" srcOrd="10"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 modelId="{786E4202-E88E-43A5-9E6C-C5485A0769EA}" type="presParOf" srcId="{B51B6420-6147-4965-8B5B-D67F0423BECC}" destId="{4680EBE5-87AE-4A5D-B8DF-D2831505B97D}" srcOrd="11" destOrd="0" presId="urn:microsoft.com/office/officeart/2005/8/layout/vList3"/>
    <dgm:cxn modelId="{87D699D4-ACAA-461E-81BC-9311E2E03F2E}" type="presParOf" srcId="{B51B6420-6147-4965-8B5B-D67F0423BECC}" destId="{12E3DC95-8CF4-4503-AD8D-B6C511F102B4}" srcOrd="12" destOrd="0" presId="urn:microsoft.com/office/officeart/2005/8/layout/vList3"/>
    <dgm:cxn modelId="{385104C3-CD36-4055-803A-B0862364F837}" type="presParOf" srcId="{12E3DC95-8CF4-4503-AD8D-B6C511F102B4}" destId="{62410B08-EE2D-4AEF-903F-A1C2F625F438}" srcOrd="0" destOrd="0" presId="urn:microsoft.com/office/officeart/2005/8/layout/vList3"/>
    <dgm:cxn modelId="{B47AF78E-5585-40D3-B0AB-6AD6E1D856DD}" type="presParOf" srcId="{12E3DC95-8CF4-4503-AD8D-B6C511F102B4}" destId="{D4404143-F569-4913-A220-6FB9B268ABE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FF0000"/>
              </a:solidFill>
              <a:effectLst/>
            </a:rPr>
            <a:t>Con trỏ</a:t>
          </a:r>
          <a:endParaRPr lang="en-US" sz="1100" b="0" dirty="0">
            <a:solidFill>
              <a:srgbClr val="FF0000"/>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00000"/>
              </a:solidFill>
              <a:effectLst/>
            </a:rPr>
            <a:t>Duyệt tam giác theo đường chéo phụ</a:t>
          </a:r>
          <a:endParaRPr lang="en-US" sz="1300" b="1" dirty="0">
            <a:solidFill>
              <a:srgbClr val="C0000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949B11A-997F-47F2-A606-E69A9C56A74A}" type="presOf" srcId="{C01957AD-56B0-4EFC-A642-8748D8BCE71E}" destId="{A76916DD-E413-4DD3-A343-6F4C1E48483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89EBFF35-9E03-49E6-B63A-E9E7CA328718}" type="presOf" srcId="{0C8E47B1-1635-41C5-9AB7-D709F441020D}" destId="{5D888794-C19A-4E5D-A421-78CF7DFB91B0}" srcOrd="0" destOrd="0" presId="urn:microsoft.com/office/officeart/2008/layout/LinedList"/>
    <dgm:cxn modelId="{F44ECB75-CF50-41E3-982E-D0B4F62A5579}" type="presOf" srcId="{EA7F9208-24D8-4563-A2ED-FBFBC5F86B00}" destId="{53AAE56C-73FE-45F9-B35E-39C2CC304544}" srcOrd="0" destOrd="0" presId="urn:microsoft.com/office/officeart/2008/layout/LinedList"/>
    <dgm:cxn modelId="{23E9EA97-FBA6-439D-B966-D6E304DAF969}" type="presOf" srcId="{170E935B-632B-4424-9BFB-F1C5A9D014B6}" destId="{C66396E0-32BA-46BE-B28A-A2673D61FB1A}" srcOrd="0" destOrd="0" presId="urn:microsoft.com/office/officeart/2008/layout/LinedList"/>
    <dgm:cxn modelId="{AA0D74A3-F43A-45B2-899F-F3AB0F9CEE72}" type="presOf" srcId="{51AF750E-5C6E-4ED4-B5D1-548C36A0473E}" destId="{4B3238CB-1091-440F-9477-7671CA736C95}" srcOrd="0" destOrd="0" presId="urn:microsoft.com/office/officeart/2008/layout/LinedList"/>
    <dgm:cxn modelId="{B97E72A5-A121-4EF1-B618-CE7E7102AD43}" type="presOf" srcId="{AEBAFCC4-7D7C-4615-8A4C-390812FA28F4}" destId="{25EDD8E2-2EE9-4E0C-8CD5-9BD474313EBE}" srcOrd="0" destOrd="0" presId="urn:microsoft.com/office/officeart/2008/layout/LinedList"/>
    <dgm:cxn modelId="{D48E39B5-F503-4411-936B-7ABB4149EDF3}"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0859F02F-9191-4EF5-B2C7-DB56F4417E49}" type="presParOf" srcId="{C66396E0-32BA-46BE-B28A-A2673D61FB1A}" destId="{2C4D144F-C0A0-4BA0-BB79-D8AAD2113945}" srcOrd="0" destOrd="0" presId="urn:microsoft.com/office/officeart/2008/layout/LinedList"/>
    <dgm:cxn modelId="{2DA93DEB-83EE-4EA8-A832-26A25E18963E}" type="presParOf" srcId="{C66396E0-32BA-46BE-B28A-A2673D61FB1A}" destId="{6DFABC9D-811D-4F5E-821D-F8D42D844B4B}" srcOrd="1" destOrd="0" presId="urn:microsoft.com/office/officeart/2008/layout/LinedList"/>
    <dgm:cxn modelId="{782C5E69-AAC6-49D9-B5E9-8F885C98F175}" type="presParOf" srcId="{6DFABC9D-811D-4F5E-821D-F8D42D844B4B}" destId="{53AAE56C-73FE-45F9-B35E-39C2CC304544}" srcOrd="0" destOrd="0" presId="urn:microsoft.com/office/officeart/2008/layout/LinedList"/>
    <dgm:cxn modelId="{306E40D5-DE38-43DA-B094-2C4A069D0914}" type="presParOf" srcId="{6DFABC9D-811D-4F5E-821D-F8D42D844B4B}" destId="{4ACF43D1-519E-42A2-970C-705800D064AC}" srcOrd="1" destOrd="0" presId="urn:microsoft.com/office/officeart/2008/layout/LinedList"/>
    <dgm:cxn modelId="{EC91CF3D-79A6-49AA-99DC-BA6EE6543AA5}" type="presParOf" srcId="{4ACF43D1-519E-42A2-970C-705800D064AC}" destId="{12651448-136D-4C38-B6E1-3ACC56CBDA12}" srcOrd="0" destOrd="0" presId="urn:microsoft.com/office/officeart/2008/layout/LinedList"/>
    <dgm:cxn modelId="{91F41DAA-31B2-46E6-8297-DD68373728DB}" type="presParOf" srcId="{4ACF43D1-519E-42A2-970C-705800D064AC}" destId="{70311F4C-C9E5-4D7E-BD47-E0D5BBF315F8}" srcOrd="1" destOrd="0" presId="urn:microsoft.com/office/officeart/2008/layout/LinedList"/>
    <dgm:cxn modelId="{3EC42702-EE59-42F6-9703-96109FFE24E0}" type="presParOf" srcId="{70311F4C-C9E5-4D7E-BD47-E0D5BBF315F8}" destId="{A72E9229-2809-4A8C-B97C-D6E26FB7862F}" srcOrd="0" destOrd="0" presId="urn:microsoft.com/office/officeart/2008/layout/LinedList"/>
    <dgm:cxn modelId="{E7D6B389-7955-4A59-A187-1D70EBB5533B}" type="presParOf" srcId="{70311F4C-C9E5-4D7E-BD47-E0D5BBF315F8}" destId="{25EDD8E2-2EE9-4E0C-8CD5-9BD474313EBE}" srcOrd="1" destOrd="0" presId="urn:microsoft.com/office/officeart/2008/layout/LinedList"/>
    <dgm:cxn modelId="{EECBBB8D-1E11-46CE-9A2D-B8168239642A}" type="presParOf" srcId="{70311F4C-C9E5-4D7E-BD47-E0D5BBF315F8}" destId="{20353B40-6011-448C-AFCC-5A6D9C453456}" srcOrd="2" destOrd="0" presId="urn:microsoft.com/office/officeart/2008/layout/LinedList"/>
    <dgm:cxn modelId="{7FA2AECF-9C34-4DBB-941B-30B6106E01CE}" type="presParOf" srcId="{4ACF43D1-519E-42A2-970C-705800D064AC}" destId="{192E5F24-DD26-4D29-9FC6-EC32AAF3D722}" srcOrd="2" destOrd="0" presId="urn:microsoft.com/office/officeart/2008/layout/LinedList"/>
    <dgm:cxn modelId="{1465B039-302D-4D5E-A06E-2E86346DD0FE}" type="presParOf" srcId="{4ACF43D1-519E-42A2-970C-705800D064AC}" destId="{A1F9ECD8-BCAA-4052-977F-5BD208843E40}" srcOrd="3" destOrd="0" presId="urn:microsoft.com/office/officeart/2008/layout/LinedList"/>
    <dgm:cxn modelId="{E1239693-821A-4111-BCDE-83C9B1DDD3C5}" type="presParOf" srcId="{4ACF43D1-519E-42A2-970C-705800D064AC}" destId="{1A4642B7-0AC9-4A8E-BE2D-2A37886EE451}" srcOrd="4" destOrd="0" presId="urn:microsoft.com/office/officeart/2008/layout/LinedList"/>
    <dgm:cxn modelId="{FC51CDFC-0322-4AF1-9FE7-3321680619E1}" type="presParOf" srcId="{1A4642B7-0AC9-4A8E-BE2D-2A37886EE451}" destId="{8B3F856F-3351-4925-9B27-B795EF96C363}" srcOrd="0" destOrd="0" presId="urn:microsoft.com/office/officeart/2008/layout/LinedList"/>
    <dgm:cxn modelId="{C1495B6B-6DAF-43A3-93E6-B9EDC5835DA4}" type="presParOf" srcId="{1A4642B7-0AC9-4A8E-BE2D-2A37886EE451}" destId="{4B3238CB-1091-440F-9477-7671CA736C95}" srcOrd="1" destOrd="0" presId="urn:microsoft.com/office/officeart/2008/layout/LinedList"/>
    <dgm:cxn modelId="{80350C95-3A23-4F69-85E0-ADE27595A101}" type="presParOf" srcId="{1A4642B7-0AC9-4A8E-BE2D-2A37886EE451}" destId="{10A799A7-CF9A-43A2-A097-CCA25CE55135}" srcOrd="2" destOrd="0" presId="urn:microsoft.com/office/officeart/2008/layout/LinedList"/>
    <dgm:cxn modelId="{BA9A321F-3C93-43EB-8C80-A3F1F57C7251}" type="presParOf" srcId="{4ACF43D1-519E-42A2-970C-705800D064AC}" destId="{A939D5D9-EC7B-46FD-8260-8940D1332843}" srcOrd="5" destOrd="0" presId="urn:microsoft.com/office/officeart/2008/layout/LinedList"/>
    <dgm:cxn modelId="{EA80E26E-DD97-4F81-9776-F4BA5C1A8A5B}" type="presParOf" srcId="{4ACF43D1-519E-42A2-970C-705800D064AC}" destId="{21CFB993-FEE8-4BE2-911E-106B856D1850}" srcOrd="6" destOrd="0" presId="urn:microsoft.com/office/officeart/2008/layout/LinedList"/>
    <dgm:cxn modelId="{25B297BD-088A-4C62-8D54-E8773A665E5F}" type="presParOf" srcId="{4ACF43D1-519E-42A2-970C-705800D064AC}" destId="{05CEC848-FCB3-4D1E-A1DF-6E71D9DEB0B0}" srcOrd="7" destOrd="0" presId="urn:microsoft.com/office/officeart/2008/layout/LinedList"/>
    <dgm:cxn modelId="{550B9A01-5848-4043-9DB6-36CC671F9AF5}" type="presParOf" srcId="{05CEC848-FCB3-4D1E-A1DF-6E71D9DEB0B0}" destId="{A6006655-95FD-42AC-8A56-9A58896A17B6}" srcOrd="0" destOrd="0" presId="urn:microsoft.com/office/officeart/2008/layout/LinedList"/>
    <dgm:cxn modelId="{F79155D0-8085-43CE-8829-9F214BD9B930}" type="presParOf" srcId="{05CEC848-FCB3-4D1E-A1DF-6E71D9DEB0B0}" destId="{5D888794-C19A-4E5D-A421-78CF7DFB91B0}" srcOrd="1" destOrd="0" presId="urn:microsoft.com/office/officeart/2008/layout/LinedList"/>
    <dgm:cxn modelId="{C8AA76C6-936E-4FE2-A706-42BABF7B5423}" type="presParOf" srcId="{05CEC848-FCB3-4D1E-A1DF-6E71D9DEB0B0}" destId="{383B49BF-21E0-4E36-B703-E1C239BD4D36}" srcOrd="2" destOrd="0" presId="urn:microsoft.com/office/officeart/2008/layout/LinedList"/>
    <dgm:cxn modelId="{F7C4223B-A416-4AB5-947C-94178134CD12}" type="presParOf" srcId="{4ACF43D1-519E-42A2-970C-705800D064AC}" destId="{1BF66F55-8A57-4663-89AC-A83A2EE928BB}" srcOrd="8" destOrd="0" presId="urn:microsoft.com/office/officeart/2008/layout/LinedList"/>
    <dgm:cxn modelId="{47D9FC4C-9267-4F9F-B5F2-4DCD1711F305}" type="presParOf" srcId="{4ACF43D1-519E-42A2-970C-705800D064AC}" destId="{022E10F6-98F4-46EE-953B-E3AFA294DA88}" srcOrd="9" destOrd="0" presId="urn:microsoft.com/office/officeart/2008/layout/LinedList"/>
    <dgm:cxn modelId="{5547C02D-3E49-41CA-97AC-0EFEE55A7E5A}" type="presParOf" srcId="{4ACF43D1-519E-42A2-970C-705800D064AC}" destId="{99E0DDBB-3F40-4680-A5ED-96DEE28EDF46}" srcOrd="10" destOrd="0" presId="urn:microsoft.com/office/officeart/2008/layout/LinedList"/>
    <dgm:cxn modelId="{3260C81B-7E54-4051-A61F-E8A1083892CE}" type="presParOf" srcId="{99E0DDBB-3F40-4680-A5ED-96DEE28EDF46}" destId="{A4A49CE4-3E2E-41BD-B453-079E186120AF}" srcOrd="0" destOrd="0" presId="urn:microsoft.com/office/officeart/2008/layout/LinedList"/>
    <dgm:cxn modelId="{21A84B8E-262E-4EAA-ACEB-2C0F88F08BD4}" type="presParOf" srcId="{99E0DDBB-3F40-4680-A5ED-96DEE28EDF46}" destId="{C76CC607-D554-4D7B-93B0-CA8E8ABB4FE6}" srcOrd="1" destOrd="0" presId="urn:microsoft.com/office/officeart/2008/layout/LinedList"/>
    <dgm:cxn modelId="{50644CFB-0E11-40D8-8D9B-FE05CBB74333}" type="presParOf" srcId="{99E0DDBB-3F40-4680-A5ED-96DEE28EDF46}" destId="{E972B966-DDC0-4890-967F-0290054FD131}" srcOrd="2" destOrd="0" presId="urn:microsoft.com/office/officeart/2008/layout/LinedList"/>
    <dgm:cxn modelId="{A31D798C-D375-4494-AE20-032D2826C268}" type="presParOf" srcId="{4ACF43D1-519E-42A2-970C-705800D064AC}" destId="{010EF0AE-5366-4C22-A795-A3C4652C9DBA}" srcOrd="11" destOrd="0" presId="urn:microsoft.com/office/officeart/2008/layout/LinedList"/>
    <dgm:cxn modelId="{D4669C52-BE87-4CF8-A976-366A4FB208E0}" type="presParOf" srcId="{4ACF43D1-519E-42A2-970C-705800D064AC}" destId="{C382FA78-E2F9-42B4-8787-4ADBB216A532}" srcOrd="12" destOrd="0" presId="urn:microsoft.com/office/officeart/2008/layout/LinedList"/>
    <dgm:cxn modelId="{49017D61-BD0C-44BC-9E8C-2F73516ED223}" type="presParOf" srcId="{4ACF43D1-519E-42A2-970C-705800D064AC}" destId="{7BA64132-4267-4D3A-81D6-9CD6FB86070A}" srcOrd="13" destOrd="0" presId="urn:microsoft.com/office/officeart/2008/layout/LinedList"/>
    <dgm:cxn modelId="{C8F88D01-868F-4DD4-97D7-623489C6C8A0}" type="presParOf" srcId="{7BA64132-4267-4D3A-81D6-9CD6FB86070A}" destId="{03046A6D-65DC-43E3-B4C2-5420BD7B338A}" srcOrd="0" destOrd="0" presId="urn:microsoft.com/office/officeart/2008/layout/LinedList"/>
    <dgm:cxn modelId="{5C0BAEF1-85EE-4C1E-9CDE-6343CA606838}" type="presParOf" srcId="{7BA64132-4267-4D3A-81D6-9CD6FB86070A}" destId="{A76916DD-E413-4DD3-A343-6F4C1E48483E}" srcOrd="1" destOrd="0" presId="urn:microsoft.com/office/officeart/2008/layout/LinedList"/>
    <dgm:cxn modelId="{832734B7-9050-4E58-B7D3-DD74F20637F4}" type="presParOf" srcId="{7BA64132-4267-4D3A-81D6-9CD6FB86070A}" destId="{2C234FBD-82B8-44FC-AC2A-64019E58DA69}" srcOrd="2" destOrd="0" presId="urn:microsoft.com/office/officeart/2008/layout/LinedList"/>
    <dgm:cxn modelId="{7C9B60C8-B24D-44DC-9D58-FB81596D0596}" type="presParOf" srcId="{4ACF43D1-519E-42A2-970C-705800D064AC}" destId="{2A6E81B7-0383-4993-AA7D-B003A9A8B068}" srcOrd="14" destOrd="0" presId="urn:microsoft.com/office/officeart/2008/layout/LinedList"/>
    <dgm:cxn modelId="{C73A3198-A8BB-4938-B90D-9E03A7CFD82F}"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1">
              <a:solidFill>
                <a:srgbClr val="C00000"/>
              </a:solidFill>
              <a:effectLst/>
            </a:rPr>
            <a:t>Duyệt tam giác theo đường chéo phụ</a:t>
          </a:r>
          <a:endParaRPr lang="en-US" sz="1300" b="1" dirty="0">
            <a:solidFill>
              <a:srgbClr val="C0000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9EE80901-7641-4FA4-B68F-B0FC772A580B}" type="presOf" srcId="{0C8E47B1-1635-41C5-9AB7-D709F441020D}" destId="{5D888794-C19A-4E5D-A421-78CF7DFB91B0}"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0CAFD21F-68A6-4C10-AD87-528ED6C8886B}" type="presOf" srcId="{73861B20-7C04-48AE-8AAE-9D8749986E91}" destId="{C76CC607-D554-4D7B-93B0-CA8E8ABB4FE6}" srcOrd="0" destOrd="0" presId="urn:microsoft.com/office/officeart/2008/layout/LinedList"/>
    <dgm:cxn modelId="{F398A823-2739-4B0F-9700-DE5413BEABA4}" type="presOf" srcId="{C01957AD-56B0-4EFC-A642-8748D8BCE71E}" destId="{A76916DD-E413-4DD3-A343-6F4C1E48483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B628BCAC-EF69-4183-A6A0-287F1FBA42EF}" type="presOf" srcId="{EA7F9208-24D8-4563-A2ED-FBFBC5F86B00}" destId="{53AAE56C-73FE-45F9-B35E-39C2CC304544}" srcOrd="0" destOrd="0" presId="urn:microsoft.com/office/officeart/2008/layout/LinedList"/>
    <dgm:cxn modelId="{35DA46AD-3BB4-484D-B0D0-8B04A29E7CE2}" type="presOf" srcId="{51AF750E-5C6E-4ED4-B5D1-548C36A0473E}" destId="{4B3238CB-1091-440F-9477-7671CA736C95}"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4C3E5AD8-7659-48B7-AE10-264BA72BAFCE}"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C236E7F2-9A90-487F-8B2C-A72898FC63CB}" type="presOf" srcId="{AEBAFCC4-7D7C-4615-8A4C-390812FA28F4}" destId="{25EDD8E2-2EE9-4E0C-8CD5-9BD474313EBE}" srcOrd="0" destOrd="0" presId="urn:microsoft.com/office/officeart/2008/layout/LinedList"/>
    <dgm:cxn modelId="{7D7D142A-8803-478C-894D-A5BC91F99061}" type="presParOf" srcId="{C66396E0-32BA-46BE-B28A-A2673D61FB1A}" destId="{2C4D144F-C0A0-4BA0-BB79-D8AAD2113945}" srcOrd="0" destOrd="0" presId="urn:microsoft.com/office/officeart/2008/layout/LinedList"/>
    <dgm:cxn modelId="{04064725-9F0F-42AE-BEDE-156D31F7DB31}" type="presParOf" srcId="{C66396E0-32BA-46BE-B28A-A2673D61FB1A}" destId="{6DFABC9D-811D-4F5E-821D-F8D42D844B4B}" srcOrd="1" destOrd="0" presId="urn:microsoft.com/office/officeart/2008/layout/LinedList"/>
    <dgm:cxn modelId="{20DEEFF0-231D-4FF5-B38A-B2063EB466B2}" type="presParOf" srcId="{6DFABC9D-811D-4F5E-821D-F8D42D844B4B}" destId="{53AAE56C-73FE-45F9-B35E-39C2CC304544}" srcOrd="0" destOrd="0" presId="urn:microsoft.com/office/officeart/2008/layout/LinedList"/>
    <dgm:cxn modelId="{5504C532-537B-4FAB-A85C-61C50D7E3FF0}" type="presParOf" srcId="{6DFABC9D-811D-4F5E-821D-F8D42D844B4B}" destId="{4ACF43D1-519E-42A2-970C-705800D064AC}" srcOrd="1" destOrd="0" presId="urn:microsoft.com/office/officeart/2008/layout/LinedList"/>
    <dgm:cxn modelId="{658436E7-3E79-464D-89AB-0F11C0DDDD06}" type="presParOf" srcId="{4ACF43D1-519E-42A2-970C-705800D064AC}" destId="{12651448-136D-4C38-B6E1-3ACC56CBDA12}" srcOrd="0" destOrd="0" presId="urn:microsoft.com/office/officeart/2008/layout/LinedList"/>
    <dgm:cxn modelId="{0A249474-4294-4AE7-821F-E8161ED688BA}" type="presParOf" srcId="{4ACF43D1-519E-42A2-970C-705800D064AC}" destId="{70311F4C-C9E5-4D7E-BD47-E0D5BBF315F8}" srcOrd="1" destOrd="0" presId="urn:microsoft.com/office/officeart/2008/layout/LinedList"/>
    <dgm:cxn modelId="{BBC3A673-43C8-4773-9388-CDA6C9BFA38B}" type="presParOf" srcId="{70311F4C-C9E5-4D7E-BD47-E0D5BBF315F8}" destId="{A72E9229-2809-4A8C-B97C-D6E26FB7862F}" srcOrd="0" destOrd="0" presId="urn:microsoft.com/office/officeart/2008/layout/LinedList"/>
    <dgm:cxn modelId="{DB58F908-4B49-4117-B0A4-E72EE2179B4B}" type="presParOf" srcId="{70311F4C-C9E5-4D7E-BD47-E0D5BBF315F8}" destId="{25EDD8E2-2EE9-4E0C-8CD5-9BD474313EBE}" srcOrd="1" destOrd="0" presId="urn:microsoft.com/office/officeart/2008/layout/LinedList"/>
    <dgm:cxn modelId="{65332EFF-55C1-4C22-8E0D-E1DD73DAA99E}" type="presParOf" srcId="{70311F4C-C9E5-4D7E-BD47-E0D5BBF315F8}" destId="{20353B40-6011-448C-AFCC-5A6D9C453456}" srcOrd="2" destOrd="0" presId="urn:microsoft.com/office/officeart/2008/layout/LinedList"/>
    <dgm:cxn modelId="{D4D9E523-1274-4821-B301-9C3F878D7D32}" type="presParOf" srcId="{4ACF43D1-519E-42A2-970C-705800D064AC}" destId="{192E5F24-DD26-4D29-9FC6-EC32AAF3D722}" srcOrd="2" destOrd="0" presId="urn:microsoft.com/office/officeart/2008/layout/LinedList"/>
    <dgm:cxn modelId="{227CD398-6ADB-4212-8A2D-E7939D58B6D1}" type="presParOf" srcId="{4ACF43D1-519E-42A2-970C-705800D064AC}" destId="{A1F9ECD8-BCAA-4052-977F-5BD208843E40}" srcOrd="3" destOrd="0" presId="urn:microsoft.com/office/officeart/2008/layout/LinedList"/>
    <dgm:cxn modelId="{713C2688-F935-4C86-B4FE-305E475D3F01}" type="presParOf" srcId="{4ACF43D1-519E-42A2-970C-705800D064AC}" destId="{1A4642B7-0AC9-4A8E-BE2D-2A37886EE451}" srcOrd="4" destOrd="0" presId="urn:microsoft.com/office/officeart/2008/layout/LinedList"/>
    <dgm:cxn modelId="{8B46BDAE-A886-4B28-98DA-A34A3640DBC8}" type="presParOf" srcId="{1A4642B7-0AC9-4A8E-BE2D-2A37886EE451}" destId="{8B3F856F-3351-4925-9B27-B795EF96C363}" srcOrd="0" destOrd="0" presId="urn:microsoft.com/office/officeart/2008/layout/LinedList"/>
    <dgm:cxn modelId="{15447762-4A9C-442F-97A3-D881EFD81237}" type="presParOf" srcId="{1A4642B7-0AC9-4A8E-BE2D-2A37886EE451}" destId="{4B3238CB-1091-440F-9477-7671CA736C95}" srcOrd="1" destOrd="0" presId="urn:microsoft.com/office/officeart/2008/layout/LinedList"/>
    <dgm:cxn modelId="{EC09BA6E-5E88-4295-A462-21A0110B5012}" type="presParOf" srcId="{1A4642B7-0AC9-4A8E-BE2D-2A37886EE451}" destId="{10A799A7-CF9A-43A2-A097-CCA25CE55135}" srcOrd="2" destOrd="0" presId="urn:microsoft.com/office/officeart/2008/layout/LinedList"/>
    <dgm:cxn modelId="{673BC5E9-B00D-4769-AC0F-E6A71C6A8350}" type="presParOf" srcId="{4ACF43D1-519E-42A2-970C-705800D064AC}" destId="{A939D5D9-EC7B-46FD-8260-8940D1332843}" srcOrd="5" destOrd="0" presId="urn:microsoft.com/office/officeart/2008/layout/LinedList"/>
    <dgm:cxn modelId="{FF22B40D-3AF0-4F11-BEA6-96AF9BD5251F}" type="presParOf" srcId="{4ACF43D1-519E-42A2-970C-705800D064AC}" destId="{21CFB993-FEE8-4BE2-911E-106B856D1850}" srcOrd="6" destOrd="0" presId="urn:microsoft.com/office/officeart/2008/layout/LinedList"/>
    <dgm:cxn modelId="{82C7313B-368F-49C5-ACB5-E5DA1F2EB7BC}" type="presParOf" srcId="{4ACF43D1-519E-42A2-970C-705800D064AC}" destId="{05CEC848-FCB3-4D1E-A1DF-6E71D9DEB0B0}" srcOrd="7" destOrd="0" presId="urn:microsoft.com/office/officeart/2008/layout/LinedList"/>
    <dgm:cxn modelId="{92251BB3-6A40-4012-B004-E2621A1A6609}" type="presParOf" srcId="{05CEC848-FCB3-4D1E-A1DF-6E71D9DEB0B0}" destId="{A6006655-95FD-42AC-8A56-9A58896A17B6}" srcOrd="0" destOrd="0" presId="urn:microsoft.com/office/officeart/2008/layout/LinedList"/>
    <dgm:cxn modelId="{6F42F1DA-3E0E-4F68-BEF8-097F448441A3}" type="presParOf" srcId="{05CEC848-FCB3-4D1E-A1DF-6E71D9DEB0B0}" destId="{5D888794-C19A-4E5D-A421-78CF7DFB91B0}" srcOrd="1" destOrd="0" presId="urn:microsoft.com/office/officeart/2008/layout/LinedList"/>
    <dgm:cxn modelId="{98D99667-66C5-44EE-852F-5A7479170F00}" type="presParOf" srcId="{05CEC848-FCB3-4D1E-A1DF-6E71D9DEB0B0}" destId="{383B49BF-21E0-4E36-B703-E1C239BD4D36}" srcOrd="2" destOrd="0" presId="urn:microsoft.com/office/officeart/2008/layout/LinedList"/>
    <dgm:cxn modelId="{00C2741F-8AF9-4E55-B786-AF77D8390CCE}" type="presParOf" srcId="{4ACF43D1-519E-42A2-970C-705800D064AC}" destId="{1BF66F55-8A57-4663-89AC-A83A2EE928BB}" srcOrd="8" destOrd="0" presId="urn:microsoft.com/office/officeart/2008/layout/LinedList"/>
    <dgm:cxn modelId="{79D38182-D5E6-452B-90C6-C2F5BDFC05D6}" type="presParOf" srcId="{4ACF43D1-519E-42A2-970C-705800D064AC}" destId="{022E10F6-98F4-46EE-953B-E3AFA294DA88}" srcOrd="9" destOrd="0" presId="urn:microsoft.com/office/officeart/2008/layout/LinedList"/>
    <dgm:cxn modelId="{DC9CC78A-9D9B-4618-A4A8-86FB83947638}" type="presParOf" srcId="{4ACF43D1-519E-42A2-970C-705800D064AC}" destId="{99E0DDBB-3F40-4680-A5ED-96DEE28EDF46}" srcOrd="10" destOrd="0" presId="urn:microsoft.com/office/officeart/2008/layout/LinedList"/>
    <dgm:cxn modelId="{65D50881-CB5E-4CE0-91E4-BFD9445A1695}" type="presParOf" srcId="{99E0DDBB-3F40-4680-A5ED-96DEE28EDF46}" destId="{A4A49CE4-3E2E-41BD-B453-079E186120AF}" srcOrd="0" destOrd="0" presId="urn:microsoft.com/office/officeart/2008/layout/LinedList"/>
    <dgm:cxn modelId="{CA4E7F54-DB67-4F61-80F4-0012120B3019}" type="presParOf" srcId="{99E0DDBB-3F40-4680-A5ED-96DEE28EDF46}" destId="{C76CC607-D554-4D7B-93B0-CA8E8ABB4FE6}" srcOrd="1" destOrd="0" presId="urn:microsoft.com/office/officeart/2008/layout/LinedList"/>
    <dgm:cxn modelId="{EF989942-4316-48B3-A7F2-F7AB15E2626B}" type="presParOf" srcId="{99E0DDBB-3F40-4680-A5ED-96DEE28EDF46}" destId="{E972B966-DDC0-4890-967F-0290054FD131}" srcOrd="2" destOrd="0" presId="urn:microsoft.com/office/officeart/2008/layout/LinedList"/>
    <dgm:cxn modelId="{DB10E5A0-7BF4-4FF1-A724-A3E862D6E81D}" type="presParOf" srcId="{4ACF43D1-519E-42A2-970C-705800D064AC}" destId="{010EF0AE-5366-4C22-A795-A3C4652C9DBA}" srcOrd="11" destOrd="0" presId="urn:microsoft.com/office/officeart/2008/layout/LinedList"/>
    <dgm:cxn modelId="{9C6B0CEA-D43A-41D6-ADFD-E97DF6032FE9}" type="presParOf" srcId="{4ACF43D1-519E-42A2-970C-705800D064AC}" destId="{C382FA78-E2F9-42B4-8787-4ADBB216A532}" srcOrd="12" destOrd="0" presId="urn:microsoft.com/office/officeart/2008/layout/LinedList"/>
    <dgm:cxn modelId="{78915D19-ACF3-4055-AA8D-BE7B0130E95A}" type="presParOf" srcId="{4ACF43D1-519E-42A2-970C-705800D064AC}" destId="{7BA64132-4267-4D3A-81D6-9CD6FB86070A}" srcOrd="13" destOrd="0" presId="urn:microsoft.com/office/officeart/2008/layout/LinedList"/>
    <dgm:cxn modelId="{C86AFC09-C86F-4CF7-B448-7E6BA1125421}" type="presParOf" srcId="{7BA64132-4267-4D3A-81D6-9CD6FB86070A}" destId="{03046A6D-65DC-43E3-B4C2-5420BD7B338A}" srcOrd="0" destOrd="0" presId="urn:microsoft.com/office/officeart/2008/layout/LinedList"/>
    <dgm:cxn modelId="{E9741B1A-1A4A-4259-9F15-881D51424BA3}" type="presParOf" srcId="{7BA64132-4267-4D3A-81D6-9CD6FB86070A}" destId="{A76916DD-E413-4DD3-A343-6F4C1E48483E}" srcOrd="1" destOrd="0" presId="urn:microsoft.com/office/officeart/2008/layout/LinedList"/>
    <dgm:cxn modelId="{1CDAA02A-9E64-4288-9B4D-DC601228A60E}" type="presParOf" srcId="{7BA64132-4267-4D3A-81D6-9CD6FB86070A}" destId="{2C234FBD-82B8-44FC-AC2A-64019E58DA69}" srcOrd="2" destOrd="0" presId="urn:microsoft.com/office/officeart/2008/layout/LinedList"/>
    <dgm:cxn modelId="{776A6CBF-5029-4B9E-9300-B10924CEED9C}" type="presParOf" srcId="{4ACF43D1-519E-42A2-970C-705800D064AC}" destId="{2A6E81B7-0383-4993-AA7D-B003A9A8B068}" srcOrd="14" destOrd="0" presId="urn:microsoft.com/office/officeart/2008/layout/LinedList"/>
    <dgm:cxn modelId="{61275EDC-D82B-48AD-8675-36C6ABE108F6}"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1">
              <a:solidFill>
                <a:srgbClr val="C00000"/>
              </a:solidFill>
              <a:effectLst/>
            </a:rPr>
            <a:t>Phép toán trên danh sách</a:t>
          </a:r>
          <a:endParaRPr lang="en-US" sz="1300" b="1" dirty="0">
            <a:solidFill>
              <a:srgbClr val="C0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6"/>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5"/>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F0D5EB12-02F7-4FC6-A8FE-5526C259CF28}"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8E93DC3E-3A6D-4509-A871-B53DAE825576}" type="presOf" srcId="{8D2E37AA-43EA-4706-A43B-E857AB83B2FF}" destId="{B7BE5FCE-BD77-44B7-A283-553FC6E905E0}" srcOrd="0" destOrd="0" presId="urn:microsoft.com/office/officeart/2008/layout/LinedList"/>
    <dgm:cxn modelId="{378A8069-734C-4D94-B9F1-A490162E38D6}" type="presOf" srcId="{4222665F-5288-4B7F-B1CE-EB248B87FABC}" destId="{CA449C92-8F1E-4968-9DD5-0667673C1962}" srcOrd="0" destOrd="0" presId="urn:microsoft.com/office/officeart/2008/layout/LinedList"/>
    <dgm:cxn modelId="{06FB584D-8B7C-4203-8AC1-BCBF8677FDB0}" type="presOf" srcId="{7A5D36D5-D8D3-48FC-AFC1-BAC329C1B093}" destId="{6340190E-7E93-47B2-A934-C23DF765BC1B}"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B0488EC0-BAB2-45F6-9749-52B3647B9F7F}" type="presOf" srcId="{FDBCFCB2-B927-49A1-B311-3B0BD5C76146}" destId="{61A7917F-8AF6-4CFB-9ED1-055E98C7172C}"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F44D7DD5-75F1-4FEF-A4A1-38411EFF7FBF}" type="presOf" srcId="{58A6AE41-9C43-4210-81E2-1FA89B6719A6}" destId="{85BB5F3A-FF88-4274-8D02-83363543C3EB}"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7D831CF0-29DB-40B7-95BF-7D147627D40E}" type="presOf" srcId="{EA7F9208-24D8-4563-A2ED-FBFBC5F86B00}" destId="{53AAE56C-73FE-45F9-B35E-39C2CC304544}" srcOrd="0" destOrd="0" presId="urn:microsoft.com/office/officeart/2008/layout/LinedList"/>
    <dgm:cxn modelId="{BA9A31C6-9D0F-4F3E-808A-6AFF03771D2A}" type="presParOf" srcId="{C66396E0-32BA-46BE-B28A-A2673D61FB1A}" destId="{2C4D144F-C0A0-4BA0-BB79-D8AAD2113945}" srcOrd="0" destOrd="0" presId="urn:microsoft.com/office/officeart/2008/layout/LinedList"/>
    <dgm:cxn modelId="{C40ADF79-8C17-4231-8A7E-ACE3DA3248A4}" type="presParOf" srcId="{C66396E0-32BA-46BE-B28A-A2673D61FB1A}" destId="{6DFABC9D-811D-4F5E-821D-F8D42D844B4B}" srcOrd="1" destOrd="0" presId="urn:microsoft.com/office/officeart/2008/layout/LinedList"/>
    <dgm:cxn modelId="{C869CE4B-7222-4819-8553-80C6D6CCC8B1}" type="presParOf" srcId="{6DFABC9D-811D-4F5E-821D-F8D42D844B4B}" destId="{53AAE56C-73FE-45F9-B35E-39C2CC304544}" srcOrd="0" destOrd="0" presId="urn:microsoft.com/office/officeart/2008/layout/LinedList"/>
    <dgm:cxn modelId="{C1F8547E-AC32-47F6-A89B-07B4F9BC5877}" type="presParOf" srcId="{6DFABC9D-811D-4F5E-821D-F8D42D844B4B}" destId="{4ACF43D1-519E-42A2-970C-705800D064AC}" srcOrd="1" destOrd="0" presId="urn:microsoft.com/office/officeart/2008/layout/LinedList"/>
    <dgm:cxn modelId="{21AD92EB-9145-4F24-9204-B3F2A0B8C8B2}" type="presParOf" srcId="{4ACF43D1-519E-42A2-970C-705800D064AC}" destId="{16548E5B-9A7F-406D-9D02-80BB57951E35}" srcOrd="0" destOrd="0" presId="urn:microsoft.com/office/officeart/2008/layout/LinedList"/>
    <dgm:cxn modelId="{C10B5C19-BF54-4498-A2DF-89FF808A5A6C}" type="presParOf" srcId="{4ACF43D1-519E-42A2-970C-705800D064AC}" destId="{D9E5E541-360A-4AA3-91A0-6610772F2D08}" srcOrd="1" destOrd="0" presId="urn:microsoft.com/office/officeart/2008/layout/LinedList"/>
    <dgm:cxn modelId="{261AD4AE-BEA5-4925-A0EA-7AB62436246A}" type="presParOf" srcId="{D9E5E541-360A-4AA3-91A0-6610772F2D08}" destId="{A291C558-C830-4FCB-948F-39AC546A5A9C}" srcOrd="0" destOrd="0" presId="urn:microsoft.com/office/officeart/2008/layout/LinedList"/>
    <dgm:cxn modelId="{A06EA531-6DA5-49B3-8E2E-38AD496CE5F6}" type="presParOf" srcId="{D9E5E541-360A-4AA3-91A0-6610772F2D08}" destId="{85BB5F3A-FF88-4274-8D02-83363543C3EB}" srcOrd="1" destOrd="0" presId="urn:microsoft.com/office/officeart/2008/layout/LinedList"/>
    <dgm:cxn modelId="{EA7B7C5E-8FAE-4188-AF36-66E43F85BFF4}" type="presParOf" srcId="{D9E5E541-360A-4AA3-91A0-6610772F2D08}" destId="{84DB2342-0BEA-44C7-89E2-C9897565227B}" srcOrd="2" destOrd="0" presId="urn:microsoft.com/office/officeart/2008/layout/LinedList"/>
    <dgm:cxn modelId="{DFE805E2-5CE4-4ABE-9FFB-A3F701977B71}" type="presParOf" srcId="{4ACF43D1-519E-42A2-970C-705800D064AC}" destId="{9399D47A-B22B-4E7A-879A-F2D4CD9CD33C}" srcOrd="2" destOrd="0" presId="urn:microsoft.com/office/officeart/2008/layout/LinedList"/>
    <dgm:cxn modelId="{98C6E8A0-6927-4877-BD0F-74839CB43880}" type="presParOf" srcId="{4ACF43D1-519E-42A2-970C-705800D064AC}" destId="{6CAFEA39-69AD-4304-8CEE-0C42B1C6D985}" srcOrd="3" destOrd="0" presId="urn:microsoft.com/office/officeart/2008/layout/LinedList"/>
    <dgm:cxn modelId="{C02D061A-2F65-4866-8748-80FFAA6F5EF4}" type="presParOf" srcId="{4ACF43D1-519E-42A2-970C-705800D064AC}" destId="{F1FE4510-4C53-4C80-87DE-18A929E64912}" srcOrd="4" destOrd="0" presId="urn:microsoft.com/office/officeart/2008/layout/LinedList"/>
    <dgm:cxn modelId="{72BCE12D-38C3-4286-8B71-9B5D60B597D4}" type="presParOf" srcId="{F1FE4510-4C53-4C80-87DE-18A929E64912}" destId="{31D856BA-5E94-4422-A9C7-9D94CFB179FF}" srcOrd="0" destOrd="0" presId="urn:microsoft.com/office/officeart/2008/layout/LinedList"/>
    <dgm:cxn modelId="{23DD2B68-76A8-43CF-86ED-5DF67243A68B}" type="presParOf" srcId="{F1FE4510-4C53-4C80-87DE-18A929E64912}" destId="{B7BE5FCE-BD77-44B7-A283-553FC6E905E0}" srcOrd="1" destOrd="0" presId="urn:microsoft.com/office/officeart/2008/layout/LinedList"/>
    <dgm:cxn modelId="{47CF6CC8-5431-4EA0-97BA-2363C355986E}" type="presParOf" srcId="{F1FE4510-4C53-4C80-87DE-18A929E64912}" destId="{8490C88D-A0E2-4CB5-996B-C6AC5C121D30}" srcOrd="2" destOrd="0" presId="urn:microsoft.com/office/officeart/2008/layout/LinedList"/>
    <dgm:cxn modelId="{EB0AE316-49EA-45F2-BF76-6115393B2644}" type="presParOf" srcId="{4ACF43D1-519E-42A2-970C-705800D064AC}" destId="{6638D2F4-625F-43AF-85F6-810076EB5B75}" srcOrd="5" destOrd="0" presId="urn:microsoft.com/office/officeart/2008/layout/LinedList"/>
    <dgm:cxn modelId="{742E5B04-5EA4-472F-B498-321465185C34}" type="presParOf" srcId="{4ACF43D1-519E-42A2-970C-705800D064AC}" destId="{E9CBB86C-FDF8-44F4-90FB-A54E5C7B01EF}" srcOrd="6" destOrd="0" presId="urn:microsoft.com/office/officeart/2008/layout/LinedList"/>
    <dgm:cxn modelId="{E20E5D65-132A-4EAF-BFC4-9DE50AF54D15}" type="presParOf" srcId="{4ACF43D1-519E-42A2-970C-705800D064AC}" destId="{1C1E5213-51BF-4DFA-AB6D-CED7DF7A6D68}" srcOrd="7" destOrd="0" presId="urn:microsoft.com/office/officeart/2008/layout/LinedList"/>
    <dgm:cxn modelId="{533B4577-FE1F-4959-ACAC-02D536D1DB1C}" type="presParOf" srcId="{1C1E5213-51BF-4DFA-AB6D-CED7DF7A6D68}" destId="{A70F47D1-43D9-48B7-BFA3-2E35DD43062C}" srcOrd="0" destOrd="0" presId="urn:microsoft.com/office/officeart/2008/layout/LinedList"/>
    <dgm:cxn modelId="{658E2396-D5AD-4A12-8AA2-1254BEE1BF6F}" type="presParOf" srcId="{1C1E5213-51BF-4DFA-AB6D-CED7DF7A6D68}" destId="{6340190E-7E93-47B2-A934-C23DF765BC1B}" srcOrd="1" destOrd="0" presId="urn:microsoft.com/office/officeart/2008/layout/LinedList"/>
    <dgm:cxn modelId="{EB1B6C2F-F832-42A6-8F56-62D42D2A641C}" type="presParOf" srcId="{1C1E5213-51BF-4DFA-AB6D-CED7DF7A6D68}" destId="{7FC87270-69EC-4D34-878B-7BA593086876}" srcOrd="2" destOrd="0" presId="urn:microsoft.com/office/officeart/2008/layout/LinedList"/>
    <dgm:cxn modelId="{FD82E95D-3B17-4EB6-91A1-D166781231AF}" type="presParOf" srcId="{4ACF43D1-519E-42A2-970C-705800D064AC}" destId="{4ED359BF-CCC0-4FAC-B78A-BE8FFA9CD8B4}" srcOrd="8" destOrd="0" presId="urn:microsoft.com/office/officeart/2008/layout/LinedList"/>
    <dgm:cxn modelId="{D6A9AD48-037F-4ED4-8169-D785369FACC9}" type="presParOf" srcId="{4ACF43D1-519E-42A2-970C-705800D064AC}" destId="{E5EE0218-FBE5-4484-BBAD-6968F867CA27}" srcOrd="9" destOrd="0" presId="urn:microsoft.com/office/officeart/2008/layout/LinedList"/>
    <dgm:cxn modelId="{C793BF68-D287-4C39-B73B-62A9DDF7C18B}" type="presParOf" srcId="{4ACF43D1-519E-42A2-970C-705800D064AC}" destId="{B792D068-8F47-4DD6-96FB-BAC5BDA350CF}" srcOrd="10" destOrd="0" presId="urn:microsoft.com/office/officeart/2008/layout/LinedList"/>
    <dgm:cxn modelId="{FDE4F435-6EE3-411F-9998-736174067FCD}" type="presParOf" srcId="{B792D068-8F47-4DD6-96FB-BAC5BDA350CF}" destId="{0F50BFBC-FEC6-47A6-9BD0-DFEB78FABDD3}" srcOrd="0" destOrd="0" presId="urn:microsoft.com/office/officeart/2008/layout/LinedList"/>
    <dgm:cxn modelId="{62C19C9C-746A-443A-AA64-0C90FD4004DF}" type="presParOf" srcId="{B792D068-8F47-4DD6-96FB-BAC5BDA350CF}" destId="{CA449C92-8F1E-4968-9DD5-0667673C1962}" srcOrd="1" destOrd="0" presId="urn:microsoft.com/office/officeart/2008/layout/LinedList"/>
    <dgm:cxn modelId="{AB8C1910-2F06-44A6-8EA6-500A6BB5EBD0}" type="presParOf" srcId="{B792D068-8F47-4DD6-96FB-BAC5BDA350CF}" destId="{E5308BAB-2603-4BE4-A29F-DE9C598800FF}" srcOrd="2" destOrd="0" presId="urn:microsoft.com/office/officeart/2008/layout/LinedList"/>
    <dgm:cxn modelId="{8278CFA6-D07C-4F93-84AC-8237E378391F}" type="presParOf" srcId="{4ACF43D1-519E-42A2-970C-705800D064AC}" destId="{A01CF7D3-88A0-428E-B49F-83A13636C9BA}" srcOrd="11" destOrd="0" presId="urn:microsoft.com/office/officeart/2008/layout/LinedList"/>
    <dgm:cxn modelId="{E4CE20F8-F897-4F98-857A-51488FB32AC9}" type="presParOf" srcId="{4ACF43D1-519E-42A2-970C-705800D064AC}" destId="{5A7DBDA3-DA3D-4751-9EC3-DED47937A7FE}" srcOrd="12" destOrd="0" presId="urn:microsoft.com/office/officeart/2008/layout/LinedList"/>
    <dgm:cxn modelId="{2A3A639A-EC2D-481C-9E21-59160C14D0F2}" type="presParOf" srcId="{4ACF43D1-519E-42A2-970C-705800D064AC}" destId="{ACE40052-C66B-4F3D-9DC1-D9D9E113CC02}" srcOrd="13" destOrd="0" presId="urn:microsoft.com/office/officeart/2008/layout/LinedList"/>
    <dgm:cxn modelId="{8E399715-03DF-441B-A6CB-39BFE71BF64E}" type="presParOf" srcId="{ACE40052-C66B-4F3D-9DC1-D9D9E113CC02}" destId="{DCFAAA74-FD39-44E7-8EB9-70C0573D492B}" srcOrd="0" destOrd="0" presId="urn:microsoft.com/office/officeart/2008/layout/LinedList"/>
    <dgm:cxn modelId="{7CA15358-9983-4FDA-BE2A-47D8D234E669}" type="presParOf" srcId="{ACE40052-C66B-4F3D-9DC1-D9D9E113CC02}" destId="{61A7917F-8AF6-4CFB-9ED1-055E98C7172C}" srcOrd="1" destOrd="0" presId="urn:microsoft.com/office/officeart/2008/layout/LinedList"/>
    <dgm:cxn modelId="{D36C349D-CD95-4928-9A43-592A506D9C6E}" type="presParOf" srcId="{ACE40052-C66B-4F3D-9DC1-D9D9E113CC02}" destId="{218C3D28-08E9-44E6-B1ED-B6B97EFB7E88}" srcOrd="2" destOrd="0" presId="urn:microsoft.com/office/officeart/2008/layout/LinedList"/>
    <dgm:cxn modelId="{BD6FB1D9-B3A9-41EE-B4EE-114643C81F23}" type="presParOf" srcId="{4ACF43D1-519E-42A2-970C-705800D064AC}" destId="{19A8D0A4-814F-44A3-9EF2-8DF5B640A1BA}" srcOrd="14" destOrd="0" presId="urn:microsoft.com/office/officeart/2008/layout/LinedList"/>
    <dgm:cxn modelId="{0F9F0D55-7AF5-4484-B2C0-8F9FCC27178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Phép toán trên danh sách</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FF75A901-D079-4CA1-81CD-71DB83FD1F3B}"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BAC0CC65-229C-496A-A43D-6B6105AEC334}" type="presOf" srcId="{73861B20-7C04-48AE-8AAE-9D8749986E91}" destId="{C76CC607-D554-4D7B-93B0-CA8E8ABB4FE6}" srcOrd="0" destOrd="0" presId="urn:microsoft.com/office/officeart/2008/layout/LinedList"/>
    <dgm:cxn modelId="{40A95D4F-44DB-47D1-B214-DBCD34A63F2D}" type="presOf" srcId="{C01957AD-56B0-4EFC-A642-8748D8BCE71E}" destId="{A76916DD-E413-4DD3-A343-6F4C1E48483E}" srcOrd="0" destOrd="0" presId="urn:microsoft.com/office/officeart/2008/layout/LinedList"/>
    <dgm:cxn modelId="{0DDAE793-6DAD-4A12-A0CE-59C3F327F61B}" type="presOf" srcId="{0C8E47B1-1635-41C5-9AB7-D709F441020D}" destId="{5D888794-C19A-4E5D-A421-78CF7DFB91B0}" srcOrd="0" destOrd="0" presId="urn:microsoft.com/office/officeart/2008/layout/LinedList"/>
    <dgm:cxn modelId="{DE3E759A-D37A-47C0-A642-64CF521A44E0}" type="presOf" srcId="{170E935B-632B-4424-9BFB-F1C5A9D014B6}" destId="{C66396E0-32BA-46BE-B28A-A2673D61FB1A}" srcOrd="0" destOrd="0" presId="urn:microsoft.com/office/officeart/2008/layout/LinedList"/>
    <dgm:cxn modelId="{722575A8-BD82-4CB8-9631-7C2F2CC9A728}" type="presOf" srcId="{51AF750E-5C6E-4ED4-B5D1-548C36A0473E}" destId="{4B3238CB-1091-440F-9477-7671CA736C95}" srcOrd="0" destOrd="0" presId="urn:microsoft.com/office/officeart/2008/layout/LinedList"/>
    <dgm:cxn modelId="{B0F5FDB0-4806-4A1C-A121-454F555A27E5}"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F06860D4-1E03-4CEB-903B-ACCC91DE2552}" type="presParOf" srcId="{C66396E0-32BA-46BE-B28A-A2673D61FB1A}" destId="{2C4D144F-C0A0-4BA0-BB79-D8AAD2113945}" srcOrd="0" destOrd="0" presId="urn:microsoft.com/office/officeart/2008/layout/LinedList"/>
    <dgm:cxn modelId="{10DD8E88-BE67-46FE-94E7-F399B5EB9544}" type="presParOf" srcId="{C66396E0-32BA-46BE-B28A-A2673D61FB1A}" destId="{6DFABC9D-811D-4F5E-821D-F8D42D844B4B}" srcOrd="1" destOrd="0" presId="urn:microsoft.com/office/officeart/2008/layout/LinedList"/>
    <dgm:cxn modelId="{60D66DC2-68C0-4CF9-8A6A-1CD181172634}" type="presParOf" srcId="{6DFABC9D-811D-4F5E-821D-F8D42D844B4B}" destId="{53AAE56C-73FE-45F9-B35E-39C2CC304544}" srcOrd="0" destOrd="0" presId="urn:microsoft.com/office/officeart/2008/layout/LinedList"/>
    <dgm:cxn modelId="{215B0F04-7F02-485D-AAC1-B9D7B106B6A6}" type="presParOf" srcId="{6DFABC9D-811D-4F5E-821D-F8D42D844B4B}" destId="{4ACF43D1-519E-42A2-970C-705800D064AC}" srcOrd="1" destOrd="0" presId="urn:microsoft.com/office/officeart/2008/layout/LinedList"/>
    <dgm:cxn modelId="{52371313-5295-4E6B-99E2-BDF0CD9706F7}" type="presParOf" srcId="{4ACF43D1-519E-42A2-970C-705800D064AC}" destId="{12651448-136D-4C38-B6E1-3ACC56CBDA12}" srcOrd="0" destOrd="0" presId="urn:microsoft.com/office/officeart/2008/layout/LinedList"/>
    <dgm:cxn modelId="{66732B4D-BBB2-4076-9EC0-9AE110F12F52}" type="presParOf" srcId="{4ACF43D1-519E-42A2-970C-705800D064AC}" destId="{70311F4C-C9E5-4D7E-BD47-E0D5BBF315F8}" srcOrd="1" destOrd="0" presId="urn:microsoft.com/office/officeart/2008/layout/LinedList"/>
    <dgm:cxn modelId="{1A5CA54E-AD7A-47CB-82D2-CCB6FC4F3EFF}" type="presParOf" srcId="{70311F4C-C9E5-4D7E-BD47-E0D5BBF315F8}" destId="{A72E9229-2809-4A8C-B97C-D6E26FB7862F}" srcOrd="0" destOrd="0" presId="urn:microsoft.com/office/officeart/2008/layout/LinedList"/>
    <dgm:cxn modelId="{9D773B31-17A6-43D2-A6A7-ED558BE97D31}" type="presParOf" srcId="{70311F4C-C9E5-4D7E-BD47-E0D5BBF315F8}" destId="{25EDD8E2-2EE9-4E0C-8CD5-9BD474313EBE}" srcOrd="1" destOrd="0" presId="urn:microsoft.com/office/officeart/2008/layout/LinedList"/>
    <dgm:cxn modelId="{F45062DD-378C-41BD-9CED-6273C7427EFB}" type="presParOf" srcId="{70311F4C-C9E5-4D7E-BD47-E0D5BBF315F8}" destId="{20353B40-6011-448C-AFCC-5A6D9C453456}" srcOrd="2" destOrd="0" presId="urn:microsoft.com/office/officeart/2008/layout/LinedList"/>
    <dgm:cxn modelId="{2F8A0CCE-92AB-436D-884E-E7988A1531A8}" type="presParOf" srcId="{4ACF43D1-519E-42A2-970C-705800D064AC}" destId="{192E5F24-DD26-4D29-9FC6-EC32AAF3D722}" srcOrd="2" destOrd="0" presId="urn:microsoft.com/office/officeart/2008/layout/LinedList"/>
    <dgm:cxn modelId="{1374B308-1C02-4215-B4FE-57162EEE1C88}" type="presParOf" srcId="{4ACF43D1-519E-42A2-970C-705800D064AC}" destId="{A1F9ECD8-BCAA-4052-977F-5BD208843E40}" srcOrd="3" destOrd="0" presId="urn:microsoft.com/office/officeart/2008/layout/LinedList"/>
    <dgm:cxn modelId="{4743241D-D9F8-497C-8E9B-18E2CD1C4B60}" type="presParOf" srcId="{4ACF43D1-519E-42A2-970C-705800D064AC}" destId="{1A4642B7-0AC9-4A8E-BE2D-2A37886EE451}" srcOrd="4" destOrd="0" presId="urn:microsoft.com/office/officeart/2008/layout/LinedList"/>
    <dgm:cxn modelId="{CA2A7368-CFD8-40D9-AAB4-FF8533BEF8E0}" type="presParOf" srcId="{1A4642B7-0AC9-4A8E-BE2D-2A37886EE451}" destId="{8B3F856F-3351-4925-9B27-B795EF96C363}" srcOrd="0" destOrd="0" presId="urn:microsoft.com/office/officeart/2008/layout/LinedList"/>
    <dgm:cxn modelId="{F9C2F694-CC22-440E-B300-2239480B1C7C}" type="presParOf" srcId="{1A4642B7-0AC9-4A8E-BE2D-2A37886EE451}" destId="{4B3238CB-1091-440F-9477-7671CA736C95}" srcOrd="1" destOrd="0" presId="urn:microsoft.com/office/officeart/2008/layout/LinedList"/>
    <dgm:cxn modelId="{B2736325-F266-4695-8F24-77AF9D33BDC2}" type="presParOf" srcId="{1A4642B7-0AC9-4A8E-BE2D-2A37886EE451}" destId="{10A799A7-CF9A-43A2-A097-CCA25CE55135}" srcOrd="2" destOrd="0" presId="urn:microsoft.com/office/officeart/2008/layout/LinedList"/>
    <dgm:cxn modelId="{E0B6BFBF-6C23-4C4E-8171-085565B59055}" type="presParOf" srcId="{4ACF43D1-519E-42A2-970C-705800D064AC}" destId="{A939D5D9-EC7B-46FD-8260-8940D1332843}" srcOrd="5" destOrd="0" presId="urn:microsoft.com/office/officeart/2008/layout/LinedList"/>
    <dgm:cxn modelId="{0359448E-4903-4954-9F2C-5553821CDA96}" type="presParOf" srcId="{4ACF43D1-519E-42A2-970C-705800D064AC}" destId="{21CFB993-FEE8-4BE2-911E-106B856D1850}" srcOrd="6" destOrd="0" presId="urn:microsoft.com/office/officeart/2008/layout/LinedList"/>
    <dgm:cxn modelId="{81C0AAE9-E697-409C-B6FA-51BC46FB7C2F}" type="presParOf" srcId="{4ACF43D1-519E-42A2-970C-705800D064AC}" destId="{05CEC848-FCB3-4D1E-A1DF-6E71D9DEB0B0}" srcOrd="7" destOrd="0" presId="urn:microsoft.com/office/officeart/2008/layout/LinedList"/>
    <dgm:cxn modelId="{B2F240AE-EAA8-42A5-8048-2B2E5208FA3A}" type="presParOf" srcId="{05CEC848-FCB3-4D1E-A1DF-6E71D9DEB0B0}" destId="{A6006655-95FD-42AC-8A56-9A58896A17B6}" srcOrd="0" destOrd="0" presId="urn:microsoft.com/office/officeart/2008/layout/LinedList"/>
    <dgm:cxn modelId="{41A1E764-FE25-4337-86C9-08A5FA01C75A}" type="presParOf" srcId="{05CEC848-FCB3-4D1E-A1DF-6E71D9DEB0B0}" destId="{5D888794-C19A-4E5D-A421-78CF7DFB91B0}" srcOrd="1" destOrd="0" presId="urn:microsoft.com/office/officeart/2008/layout/LinedList"/>
    <dgm:cxn modelId="{B86B16D2-8834-42DC-A6CC-A373328BB646}" type="presParOf" srcId="{05CEC848-FCB3-4D1E-A1DF-6E71D9DEB0B0}" destId="{383B49BF-21E0-4E36-B703-E1C239BD4D36}" srcOrd="2" destOrd="0" presId="urn:microsoft.com/office/officeart/2008/layout/LinedList"/>
    <dgm:cxn modelId="{B9AD3D7E-FB4D-4D3D-8687-B96B64C9C969}" type="presParOf" srcId="{4ACF43D1-519E-42A2-970C-705800D064AC}" destId="{1BF66F55-8A57-4663-89AC-A83A2EE928BB}" srcOrd="8" destOrd="0" presId="urn:microsoft.com/office/officeart/2008/layout/LinedList"/>
    <dgm:cxn modelId="{E19B9788-4571-4329-BE7E-2CCCAD1D0B6D}" type="presParOf" srcId="{4ACF43D1-519E-42A2-970C-705800D064AC}" destId="{022E10F6-98F4-46EE-953B-E3AFA294DA88}" srcOrd="9" destOrd="0" presId="urn:microsoft.com/office/officeart/2008/layout/LinedList"/>
    <dgm:cxn modelId="{B0041121-D7D6-4F3A-8789-220C75E624B3}" type="presParOf" srcId="{4ACF43D1-519E-42A2-970C-705800D064AC}" destId="{99E0DDBB-3F40-4680-A5ED-96DEE28EDF46}" srcOrd="10" destOrd="0" presId="urn:microsoft.com/office/officeart/2008/layout/LinedList"/>
    <dgm:cxn modelId="{87204B08-DD28-4323-982E-3D46D149B79D}" type="presParOf" srcId="{99E0DDBB-3F40-4680-A5ED-96DEE28EDF46}" destId="{A4A49CE4-3E2E-41BD-B453-079E186120AF}" srcOrd="0" destOrd="0" presId="urn:microsoft.com/office/officeart/2008/layout/LinedList"/>
    <dgm:cxn modelId="{B3927318-D886-4B0A-B199-5C455A94B119}" type="presParOf" srcId="{99E0DDBB-3F40-4680-A5ED-96DEE28EDF46}" destId="{C76CC607-D554-4D7B-93B0-CA8E8ABB4FE6}" srcOrd="1" destOrd="0" presId="urn:microsoft.com/office/officeart/2008/layout/LinedList"/>
    <dgm:cxn modelId="{93DFE463-C1AB-484E-A392-D9EEA39E2F87}" type="presParOf" srcId="{99E0DDBB-3F40-4680-A5ED-96DEE28EDF46}" destId="{E972B966-DDC0-4890-967F-0290054FD131}" srcOrd="2" destOrd="0" presId="urn:microsoft.com/office/officeart/2008/layout/LinedList"/>
    <dgm:cxn modelId="{BBA7F96D-C95E-4317-8A19-52C994649C06}" type="presParOf" srcId="{4ACF43D1-519E-42A2-970C-705800D064AC}" destId="{010EF0AE-5366-4C22-A795-A3C4652C9DBA}" srcOrd="11" destOrd="0" presId="urn:microsoft.com/office/officeart/2008/layout/LinedList"/>
    <dgm:cxn modelId="{55136F80-1B6C-4018-98C4-A0B784772C9B}" type="presParOf" srcId="{4ACF43D1-519E-42A2-970C-705800D064AC}" destId="{C382FA78-E2F9-42B4-8787-4ADBB216A532}" srcOrd="12" destOrd="0" presId="urn:microsoft.com/office/officeart/2008/layout/LinedList"/>
    <dgm:cxn modelId="{09919F95-E2AA-492C-AB44-C596FB457262}" type="presParOf" srcId="{4ACF43D1-519E-42A2-970C-705800D064AC}" destId="{7BA64132-4267-4D3A-81D6-9CD6FB86070A}" srcOrd="13" destOrd="0" presId="urn:microsoft.com/office/officeart/2008/layout/LinedList"/>
    <dgm:cxn modelId="{17939F08-3FDF-4D26-9F05-3EBF70B01402}" type="presParOf" srcId="{7BA64132-4267-4D3A-81D6-9CD6FB86070A}" destId="{03046A6D-65DC-43E3-B4C2-5420BD7B338A}" srcOrd="0" destOrd="0" presId="urn:microsoft.com/office/officeart/2008/layout/LinedList"/>
    <dgm:cxn modelId="{3AE35209-A670-41E3-958B-D1BD19A0F150}" type="presParOf" srcId="{7BA64132-4267-4D3A-81D6-9CD6FB86070A}" destId="{A76916DD-E413-4DD3-A343-6F4C1E48483E}" srcOrd="1" destOrd="0" presId="urn:microsoft.com/office/officeart/2008/layout/LinedList"/>
    <dgm:cxn modelId="{A3889E1D-C395-48E5-9BE0-3D24F7614A4F}" type="presParOf" srcId="{7BA64132-4267-4D3A-81D6-9CD6FB86070A}" destId="{2C234FBD-82B8-44FC-AC2A-64019E58DA69}" srcOrd="2" destOrd="0" presId="urn:microsoft.com/office/officeart/2008/layout/LinedList"/>
    <dgm:cxn modelId="{E15B8DF0-2F1B-4521-A1DD-4E5BE1B235FA}" type="presParOf" srcId="{4ACF43D1-519E-42A2-970C-705800D064AC}" destId="{2A6E81B7-0383-4993-AA7D-B003A9A8B068}" srcOrd="14" destOrd="0" presId="urn:microsoft.com/office/officeart/2008/layout/LinedList"/>
    <dgm:cxn modelId="{EA4E00A8-A437-4393-8F96-4774CD3578CE}"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Phép toán trên danh sách</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97B77304-A8EB-4EFB-8612-35036FF9450F}"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DA2A5D34-4448-4C3B-A4E7-26B5FEE865C8}" type="presOf" srcId="{C01957AD-56B0-4EFC-A642-8748D8BCE71E}" destId="{A76916DD-E413-4DD3-A343-6F4C1E48483E}" srcOrd="0" destOrd="0" presId="urn:microsoft.com/office/officeart/2008/layout/LinedList"/>
    <dgm:cxn modelId="{03251F37-8EF6-45AE-AF50-EA68ABE6C237}" type="presOf" srcId="{0C8E47B1-1635-41C5-9AB7-D709F441020D}" destId="{5D888794-C19A-4E5D-A421-78CF7DFB91B0}" srcOrd="0" destOrd="0" presId="urn:microsoft.com/office/officeart/2008/layout/LinedList"/>
    <dgm:cxn modelId="{EB128672-038F-42A1-BA45-D342D7240CC4}" type="presOf" srcId="{170E935B-632B-4424-9BFB-F1C5A9D014B6}" destId="{C66396E0-32BA-46BE-B28A-A2673D61FB1A}" srcOrd="0" destOrd="0" presId="urn:microsoft.com/office/officeart/2008/layout/LinedList"/>
    <dgm:cxn modelId="{B50A1378-9D82-4258-AD33-F0A942047A84}" type="presOf" srcId="{51AF750E-5C6E-4ED4-B5D1-548C36A0473E}" destId="{4B3238CB-1091-440F-9477-7671CA736C95}" srcOrd="0" destOrd="0" presId="urn:microsoft.com/office/officeart/2008/layout/LinedList"/>
    <dgm:cxn modelId="{D86EC080-13B1-4F88-9920-DC47F2716801}" type="presOf" srcId="{AEBAFCC4-7D7C-4615-8A4C-390812FA28F4}" destId="{25EDD8E2-2EE9-4E0C-8CD5-9BD474313EB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570ABECE-F09F-4CB4-9AFD-92C036AC8CF4}"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26B599AD-1355-4664-8BCA-4638121CCAB5}" type="presParOf" srcId="{C66396E0-32BA-46BE-B28A-A2673D61FB1A}" destId="{2C4D144F-C0A0-4BA0-BB79-D8AAD2113945}" srcOrd="0" destOrd="0" presId="urn:microsoft.com/office/officeart/2008/layout/LinedList"/>
    <dgm:cxn modelId="{7AE359C0-5D74-4B0B-A895-2FF410CBC740}" type="presParOf" srcId="{C66396E0-32BA-46BE-B28A-A2673D61FB1A}" destId="{6DFABC9D-811D-4F5E-821D-F8D42D844B4B}" srcOrd="1" destOrd="0" presId="urn:microsoft.com/office/officeart/2008/layout/LinedList"/>
    <dgm:cxn modelId="{00507025-3989-49AA-9FD3-2F4C5470352E}" type="presParOf" srcId="{6DFABC9D-811D-4F5E-821D-F8D42D844B4B}" destId="{53AAE56C-73FE-45F9-B35E-39C2CC304544}" srcOrd="0" destOrd="0" presId="urn:microsoft.com/office/officeart/2008/layout/LinedList"/>
    <dgm:cxn modelId="{0908582B-708B-4E08-B6B8-A0C1853E2E7E}" type="presParOf" srcId="{6DFABC9D-811D-4F5E-821D-F8D42D844B4B}" destId="{4ACF43D1-519E-42A2-970C-705800D064AC}" srcOrd="1" destOrd="0" presId="urn:microsoft.com/office/officeart/2008/layout/LinedList"/>
    <dgm:cxn modelId="{F961CE83-6766-4CBD-B33B-84D06868F9F6}" type="presParOf" srcId="{4ACF43D1-519E-42A2-970C-705800D064AC}" destId="{12651448-136D-4C38-B6E1-3ACC56CBDA12}" srcOrd="0" destOrd="0" presId="urn:microsoft.com/office/officeart/2008/layout/LinedList"/>
    <dgm:cxn modelId="{606F5A92-8763-43E1-93A3-43B3CB730A46}" type="presParOf" srcId="{4ACF43D1-519E-42A2-970C-705800D064AC}" destId="{70311F4C-C9E5-4D7E-BD47-E0D5BBF315F8}" srcOrd="1" destOrd="0" presId="urn:microsoft.com/office/officeart/2008/layout/LinedList"/>
    <dgm:cxn modelId="{FB7C10D7-BDE2-4DEB-86CA-C5F8522297D1}" type="presParOf" srcId="{70311F4C-C9E5-4D7E-BD47-E0D5BBF315F8}" destId="{A72E9229-2809-4A8C-B97C-D6E26FB7862F}" srcOrd="0" destOrd="0" presId="urn:microsoft.com/office/officeart/2008/layout/LinedList"/>
    <dgm:cxn modelId="{83FD43C2-50B4-4D96-8665-C2D07973DF97}" type="presParOf" srcId="{70311F4C-C9E5-4D7E-BD47-E0D5BBF315F8}" destId="{25EDD8E2-2EE9-4E0C-8CD5-9BD474313EBE}" srcOrd="1" destOrd="0" presId="urn:microsoft.com/office/officeart/2008/layout/LinedList"/>
    <dgm:cxn modelId="{0EEFCC23-13E1-4141-90F7-5D89411D09D6}" type="presParOf" srcId="{70311F4C-C9E5-4D7E-BD47-E0D5BBF315F8}" destId="{20353B40-6011-448C-AFCC-5A6D9C453456}" srcOrd="2" destOrd="0" presId="urn:microsoft.com/office/officeart/2008/layout/LinedList"/>
    <dgm:cxn modelId="{BD3D1C95-C02C-41B0-9272-1E2BAC3763FF}" type="presParOf" srcId="{4ACF43D1-519E-42A2-970C-705800D064AC}" destId="{192E5F24-DD26-4D29-9FC6-EC32AAF3D722}" srcOrd="2" destOrd="0" presId="urn:microsoft.com/office/officeart/2008/layout/LinedList"/>
    <dgm:cxn modelId="{9CDB66A2-F025-4146-A205-5EF0B0E6C638}" type="presParOf" srcId="{4ACF43D1-519E-42A2-970C-705800D064AC}" destId="{A1F9ECD8-BCAA-4052-977F-5BD208843E40}" srcOrd="3" destOrd="0" presId="urn:microsoft.com/office/officeart/2008/layout/LinedList"/>
    <dgm:cxn modelId="{3E4DDE20-CC29-4FF4-967F-16E584D04184}" type="presParOf" srcId="{4ACF43D1-519E-42A2-970C-705800D064AC}" destId="{1A4642B7-0AC9-4A8E-BE2D-2A37886EE451}" srcOrd="4" destOrd="0" presId="urn:microsoft.com/office/officeart/2008/layout/LinedList"/>
    <dgm:cxn modelId="{92C1C7A2-DBA1-43D1-8C55-5E433A97F02C}" type="presParOf" srcId="{1A4642B7-0AC9-4A8E-BE2D-2A37886EE451}" destId="{8B3F856F-3351-4925-9B27-B795EF96C363}" srcOrd="0" destOrd="0" presId="urn:microsoft.com/office/officeart/2008/layout/LinedList"/>
    <dgm:cxn modelId="{EB462C14-E4AB-4B66-9CC9-10E8E81F776B}" type="presParOf" srcId="{1A4642B7-0AC9-4A8E-BE2D-2A37886EE451}" destId="{4B3238CB-1091-440F-9477-7671CA736C95}" srcOrd="1" destOrd="0" presId="urn:microsoft.com/office/officeart/2008/layout/LinedList"/>
    <dgm:cxn modelId="{39BF3F44-0D69-429F-B71A-8587C066E9C2}" type="presParOf" srcId="{1A4642B7-0AC9-4A8E-BE2D-2A37886EE451}" destId="{10A799A7-CF9A-43A2-A097-CCA25CE55135}" srcOrd="2" destOrd="0" presId="urn:microsoft.com/office/officeart/2008/layout/LinedList"/>
    <dgm:cxn modelId="{4E27E431-9BD4-4B6A-B220-89E6D51DBEBC}" type="presParOf" srcId="{4ACF43D1-519E-42A2-970C-705800D064AC}" destId="{A939D5D9-EC7B-46FD-8260-8940D1332843}" srcOrd="5" destOrd="0" presId="urn:microsoft.com/office/officeart/2008/layout/LinedList"/>
    <dgm:cxn modelId="{E1CFDDFD-E35A-44F2-A233-819E392B3143}" type="presParOf" srcId="{4ACF43D1-519E-42A2-970C-705800D064AC}" destId="{21CFB993-FEE8-4BE2-911E-106B856D1850}" srcOrd="6" destOrd="0" presId="urn:microsoft.com/office/officeart/2008/layout/LinedList"/>
    <dgm:cxn modelId="{666EC177-B858-449E-8AA8-CF5B5CC74660}" type="presParOf" srcId="{4ACF43D1-519E-42A2-970C-705800D064AC}" destId="{05CEC848-FCB3-4D1E-A1DF-6E71D9DEB0B0}" srcOrd="7" destOrd="0" presId="urn:microsoft.com/office/officeart/2008/layout/LinedList"/>
    <dgm:cxn modelId="{76FA4A15-D6E3-4632-A51E-CC63154E3DBC}" type="presParOf" srcId="{05CEC848-FCB3-4D1E-A1DF-6E71D9DEB0B0}" destId="{A6006655-95FD-42AC-8A56-9A58896A17B6}" srcOrd="0" destOrd="0" presId="urn:microsoft.com/office/officeart/2008/layout/LinedList"/>
    <dgm:cxn modelId="{ABAFA707-CA34-4219-B926-6A49DA377089}" type="presParOf" srcId="{05CEC848-FCB3-4D1E-A1DF-6E71D9DEB0B0}" destId="{5D888794-C19A-4E5D-A421-78CF7DFB91B0}" srcOrd="1" destOrd="0" presId="urn:microsoft.com/office/officeart/2008/layout/LinedList"/>
    <dgm:cxn modelId="{BDC57592-5B27-4A13-BDDF-0CD63A72E896}" type="presParOf" srcId="{05CEC848-FCB3-4D1E-A1DF-6E71D9DEB0B0}" destId="{383B49BF-21E0-4E36-B703-E1C239BD4D36}" srcOrd="2" destOrd="0" presId="urn:microsoft.com/office/officeart/2008/layout/LinedList"/>
    <dgm:cxn modelId="{64D3C4AF-F432-46EC-9EED-7F098EC8545D}" type="presParOf" srcId="{4ACF43D1-519E-42A2-970C-705800D064AC}" destId="{1BF66F55-8A57-4663-89AC-A83A2EE928BB}" srcOrd="8" destOrd="0" presId="urn:microsoft.com/office/officeart/2008/layout/LinedList"/>
    <dgm:cxn modelId="{02A04E44-A5F7-4FDF-9168-D692E57F0FCD}" type="presParOf" srcId="{4ACF43D1-519E-42A2-970C-705800D064AC}" destId="{022E10F6-98F4-46EE-953B-E3AFA294DA88}" srcOrd="9" destOrd="0" presId="urn:microsoft.com/office/officeart/2008/layout/LinedList"/>
    <dgm:cxn modelId="{B1789037-0CA3-42DA-B734-3A6E1CFE5210}" type="presParOf" srcId="{4ACF43D1-519E-42A2-970C-705800D064AC}" destId="{99E0DDBB-3F40-4680-A5ED-96DEE28EDF46}" srcOrd="10" destOrd="0" presId="urn:microsoft.com/office/officeart/2008/layout/LinedList"/>
    <dgm:cxn modelId="{FCA2C577-46A1-42DD-843A-D840693898B4}" type="presParOf" srcId="{99E0DDBB-3F40-4680-A5ED-96DEE28EDF46}" destId="{A4A49CE4-3E2E-41BD-B453-079E186120AF}" srcOrd="0" destOrd="0" presId="urn:microsoft.com/office/officeart/2008/layout/LinedList"/>
    <dgm:cxn modelId="{AF2B6206-36CE-4793-BE8D-E085102E3956}" type="presParOf" srcId="{99E0DDBB-3F40-4680-A5ED-96DEE28EDF46}" destId="{C76CC607-D554-4D7B-93B0-CA8E8ABB4FE6}" srcOrd="1" destOrd="0" presId="urn:microsoft.com/office/officeart/2008/layout/LinedList"/>
    <dgm:cxn modelId="{68822444-F55A-4FA0-839C-B51ED27B25F8}" type="presParOf" srcId="{99E0DDBB-3F40-4680-A5ED-96DEE28EDF46}" destId="{E972B966-DDC0-4890-967F-0290054FD131}" srcOrd="2" destOrd="0" presId="urn:microsoft.com/office/officeart/2008/layout/LinedList"/>
    <dgm:cxn modelId="{DBF02109-8C0D-48B6-9638-5128A51C3791}" type="presParOf" srcId="{4ACF43D1-519E-42A2-970C-705800D064AC}" destId="{010EF0AE-5366-4C22-A795-A3C4652C9DBA}" srcOrd="11" destOrd="0" presId="urn:microsoft.com/office/officeart/2008/layout/LinedList"/>
    <dgm:cxn modelId="{46936EE2-AE31-424E-9C2C-5A8E7BFBAF6B}" type="presParOf" srcId="{4ACF43D1-519E-42A2-970C-705800D064AC}" destId="{C382FA78-E2F9-42B4-8787-4ADBB216A532}" srcOrd="12" destOrd="0" presId="urn:microsoft.com/office/officeart/2008/layout/LinedList"/>
    <dgm:cxn modelId="{D1D7F83C-7C4E-4CFA-9D69-DA5AB892B4B3}" type="presParOf" srcId="{4ACF43D1-519E-42A2-970C-705800D064AC}" destId="{7BA64132-4267-4D3A-81D6-9CD6FB86070A}" srcOrd="13" destOrd="0" presId="urn:microsoft.com/office/officeart/2008/layout/LinedList"/>
    <dgm:cxn modelId="{86830BEA-AB2A-46B8-907D-46046A56852C}" type="presParOf" srcId="{7BA64132-4267-4D3A-81D6-9CD6FB86070A}" destId="{03046A6D-65DC-43E3-B4C2-5420BD7B338A}" srcOrd="0" destOrd="0" presId="urn:microsoft.com/office/officeart/2008/layout/LinedList"/>
    <dgm:cxn modelId="{67596B8C-645F-4918-B933-01401D3A5FA2}" type="presParOf" srcId="{7BA64132-4267-4D3A-81D6-9CD6FB86070A}" destId="{A76916DD-E413-4DD3-A343-6F4C1E48483E}" srcOrd="1" destOrd="0" presId="urn:microsoft.com/office/officeart/2008/layout/LinedList"/>
    <dgm:cxn modelId="{87AFA2B0-71B7-4B81-A406-BE6EA8D9C78B}" type="presParOf" srcId="{7BA64132-4267-4D3A-81D6-9CD6FB86070A}" destId="{2C234FBD-82B8-44FC-AC2A-64019E58DA69}" srcOrd="2" destOrd="0" presId="urn:microsoft.com/office/officeart/2008/layout/LinedList"/>
    <dgm:cxn modelId="{AE43EE6B-5BB6-4BF5-A6E9-78C12850AD08}" type="presParOf" srcId="{4ACF43D1-519E-42A2-970C-705800D064AC}" destId="{2A6E81B7-0383-4993-AA7D-B003A9A8B068}" srcOrd="14" destOrd="0" presId="urn:microsoft.com/office/officeart/2008/layout/LinedList"/>
    <dgm:cxn modelId="{92572725-2576-4D40-973A-C67A8FD72786}"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Phép toán trên danh sách</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62CB345C-78C5-401E-AA2F-D52C1A9920A7}" type="presOf" srcId="{AEBAFCC4-7D7C-4615-8A4C-390812FA28F4}" destId="{25EDD8E2-2EE9-4E0C-8CD5-9BD474313EBE}" srcOrd="0" destOrd="0" presId="urn:microsoft.com/office/officeart/2008/layout/LinedList"/>
    <dgm:cxn modelId="{FC4E435C-1E45-4C2F-A81A-7114C508D0F8}" type="presOf" srcId="{73861B20-7C04-48AE-8AAE-9D8749986E91}" destId="{C76CC607-D554-4D7B-93B0-CA8E8ABB4FE6}" srcOrd="0" destOrd="0" presId="urn:microsoft.com/office/officeart/2008/layout/LinedList"/>
    <dgm:cxn modelId="{9408707E-3C58-464A-93A3-7794FC5F26B9}" type="presOf" srcId="{0C8E47B1-1635-41C5-9AB7-D709F441020D}" destId="{5D888794-C19A-4E5D-A421-78CF7DFB91B0}" srcOrd="0" destOrd="0" presId="urn:microsoft.com/office/officeart/2008/layout/LinedList"/>
    <dgm:cxn modelId="{C791148C-BD83-4C64-8EF7-1634E1921BB7}" type="presOf" srcId="{51AF750E-5C6E-4ED4-B5D1-548C36A0473E}" destId="{4B3238CB-1091-440F-9477-7671CA736C95}" srcOrd="0" destOrd="0" presId="urn:microsoft.com/office/officeart/2008/layout/LinedList"/>
    <dgm:cxn modelId="{13254EB4-0218-4879-9669-9AAE138A4647}"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3864F2CF-D094-4EDA-814D-44C37F3B8DC8}" type="presOf" srcId="{C01957AD-56B0-4EFC-A642-8748D8BCE71E}" destId="{A76916DD-E413-4DD3-A343-6F4C1E48483E}" srcOrd="0" destOrd="0" presId="urn:microsoft.com/office/officeart/2008/layout/LinedList"/>
    <dgm:cxn modelId="{B0F261D6-1920-42A6-9317-7D5FB573CFD8}"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E4FFE19A-BA90-4B4C-B9AE-E54D397B9ACC}" type="presParOf" srcId="{C66396E0-32BA-46BE-B28A-A2673D61FB1A}" destId="{2C4D144F-C0A0-4BA0-BB79-D8AAD2113945}" srcOrd="0" destOrd="0" presId="urn:microsoft.com/office/officeart/2008/layout/LinedList"/>
    <dgm:cxn modelId="{2D58C920-7979-4C1D-839A-F0E5D9C69DE4}" type="presParOf" srcId="{C66396E0-32BA-46BE-B28A-A2673D61FB1A}" destId="{6DFABC9D-811D-4F5E-821D-F8D42D844B4B}" srcOrd="1" destOrd="0" presId="urn:microsoft.com/office/officeart/2008/layout/LinedList"/>
    <dgm:cxn modelId="{7B4DB043-2733-48E8-84D0-721FE3992E3D}" type="presParOf" srcId="{6DFABC9D-811D-4F5E-821D-F8D42D844B4B}" destId="{53AAE56C-73FE-45F9-B35E-39C2CC304544}" srcOrd="0" destOrd="0" presId="urn:microsoft.com/office/officeart/2008/layout/LinedList"/>
    <dgm:cxn modelId="{20266734-1514-4358-8DAD-441069E2EF5D}" type="presParOf" srcId="{6DFABC9D-811D-4F5E-821D-F8D42D844B4B}" destId="{4ACF43D1-519E-42A2-970C-705800D064AC}" srcOrd="1" destOrd="0" presId="urn:microsoft.com/office/officeart/2008/layout/LinedList"/>
    <dgm:cxn modelId="{F15C7D96-B6C3-4F4F-BFDF-33ECA0997135}" type="presParOf" srcId="{4ACF43D1-519E-42A2-970C-705800D064AC}" destId="{12651448-136D-4C38-B6E1-3ACC56CBDA12}" srcOrd="0" destOrd="0" presId="urn:microsoft.com/office/officeart/2008/layout/LinedList"/>
    <dgm:cxn modelId="{63B6B91B-B9C2-4367-A0E1-44C4441C30F1}" type="presParOf" srcId="{4ACF43D1-519E-42A2-970C-705800D064AC}" destId="{70311F4C-C9E5-4D7E-BD47-E0D5BBF315F8}" srcOrd="1" destOrd="0" presId="urn:microsoft.com/office/officeart/2008/layout/LinedList"/>
    <dgm:cxn modelId="{CA138816-A4AF-4E16-9B93-271D0DFEE778}" type="presParOf" srcId="{70311F4C-C9E5-4D7E-BD47-E0D5BBF315F8}" destId="{A72E9229-2809-4A8C-B97C-D6E26FB7862F}" srcOrd="0" destOrd="0" presId="urn:microsoft.com/office/officeart/2008/layout/LinedList"/>
    <dgm:cxn modelId="{C1D7A0E7-7CE2-420E-B6D9-AC3812AA6EA2}" type="presParOf" srcId="{70311F4C-C9E5-4D7E-BD47-E0D5BBF315F8}" destId="{25EDD8E2-2EE9-4E0C-8CD5-9BD474313EBE}" srcOrd="1" destOrd="0" presId="urn:microsoft.com/office/officeart/2008/layout/LinedList"/>
    <dgm:cxn modelId="{C8EA5FD5-C865-45D2-B620-A46E0DBD45CB}" type="presParOf" srcId="{70311F4C-C9E5-4D7E-BD47-E0D5BBF315F8}" destId="{20353B40-6011-448C-AFCC-5A6D9C453456}" srcOrd="2" destOrd="0" presId="urn:microsoft.com/office/officeart/2008/layout/LinedList"/>
    <dgm:cxn modelId="{9D2A8B86-C90D-4F1F-BD51-AD7707B8BD03}" type="presParOf" srcId="{4ACF43D1-519E-42A2-970C-705800D064AC}" destId="{192E5F24-DD26-4D29-9FC6-EC32AAF3D722}" srcOrd="2" destOrd="0" presId="urn:microsoft.com/office/officeart/2008/layout/LinedList"/>
    <dgm:cxn modelId="{F3B9E9ED-A354-4E41-B2ED-C4851D04A7AD}" type="presParOf" srcId="{4ACF43D1-519E-42A2-970C-705800D064AC}" destId="{A1F9ECD8-BCAA-4052-977F-5BD208843E40}" srcOrd="3" destOrd="0" presId="urn:microsoft.com/office/officeart/2008/layout/LinedList"/>
    <dgm:cxn modelId="{A9F9D989-0540-47CE-B8B3-57404C09768D}" type="presParOf" srcId="{4ACF43D1-519E-42A2-970C-705800D064AC}" destId="{1A4642B7-0AC9-4A8E-BE2D-2A37886EE451}" srcOrd="4" destOrd="0" presId="urn:microsoft.com/office/officeart/2008/layout/LinedList"/>
    <dgm:cxn modelId="{DE0DC120-8F35-4DF5-B871-20FE8C430769}" type="presParOf" srcId="{1A4642B7-0AC9-4A8E-BE2D-2A37886EE451}" destId="{8B3F856F-3351-4925-9B27-B795EF96C363}" srcOrd="0" destOrd="0" presId="urn:microsoft.com/office/officeart/2008/layout/LinedList"/>
    <dgm:cxn modelId="{8AA6B7C0-356F-4A36-9BA9-DFA1472A4047}" type="presParOf" srcId="{1A4642B7-0AC9-4A8E-BE2D-2A37886EE451}" destId="{4B3238CB-1091-440F-9477-7671CA736C95}" srcOrd="1" destOrd="0" presId="urn:microsoft.com/office/officeart/2008/layout/LinedList"/>
    <dgm:cxn modelId="{1E6EB151-0AED-4B46-8E3B-B0FD7DDE4CE7}" type="presParOf" srcId="{1A4642B7-0AC9-4A8E-BE2D-2A37886EE451}" destId="{10A799A7-CF9A-43A2-A097-CCA25CE55135}" srcOrd="2" destOrd="0" presId="urn:microsoft.com/office/officeart/2008/layout/LinedList"/>
    <dgm:cxn modelId="{42601E39-8EBA-41F4-A5EC-133018F06306}" type="presParOf" srcId="{4ACF43D1-519E-42A2-970C-705800D064AC}" destId="{A939D5D9-EC7B-46FD-8260-8940D1332843}" srcOrd="5" destOrd="0" presId="urn:microsoft.com/office/officeart/2008/layout/LinedList"/>
    <dgm:cxn modelId="{9F5A5759-2722-409D-BA71-82672B7BFD66}" type="presParOf" srcId="{4ACF43D1-519E-42A2-970C-705800D064AC}" destId="{21CFB993-FEE8-4BE2-911E-106B856D1850}" srcOrd="6" destOrd="0" presId="urn:microsoft.com/office/officeart/2008/layout/LinedList"/>
    <dgm:cxn modelId="{943AEC41-B1B9-447E-A1BB-A9B5D27028E8}" type="presParOf" srcId="{4ACF43D1-519E-42A2-970C-705800D064AC}" destId="{05CEC848-FCB3-4D1E-A1DF-6E71D9DEB0B0}" srcOrd="7" destOrd="0" presId="urn:microsoft.com/office/officeart/2008/layout/LinedList"/>
    <dgm:cxn modelId="{5F03A3D3-BB79-4995-8410-FD40888D0A3B}" type="presParOf" srcId="{05CEC848-FCB3-4D1E-A1DF-6E71D9DEB0B0}" destId="{A6006655-95FD-42AC-8A56-9A58896A17B6}" srcOrd="0" destOrd="0" presId="urn:microsoft.com/office/officeart/2008/layout/LinedList"/>
    <dgm:cxn modelId="{6EC69200-F2F1-4ED8-B0C1-00063FC83EC5}" type="presParOf" srcId="{05CEC848-FCB3-4D1E-A1DF-6E71D9DEB0B0}" destId="{5D888794-C19A-4E5D-A421-78CF7DFB91B0}" srcOrd="1" destOrd="0" presId="urn:microsoft.com/office/officeart/2008/layout/LinedList"/>
    <dgm:cxn modelId="{8FAB2030-A544-40C2-B023-FB8212809ECE}" type="presParOf" srcId="{05CEC848-FCB3-4D1E-A1DF-6E71D9DEB0B0}" destId="{383B49BF-21E0-4E36-B703-E1C239BD4D36}" srcOrd="2" destOrd="0" presId="urn:microsoft.com/office/officeart/2008/layout/LinedList"/>
    <dgm:cxn modelId="{63871DC5-58FF-4D06-B86F-077254850870}" type="presParOf" srcId="{4ACF43D1-519E-42A2-970C-705800D064AC}" destId="{1BF66F55-8A57-4663-89AC-A83A2EE928BB}" srcOrd="8" destOrd="0" presId="urn:microsoft.com/office/officeart/2008/layout/LinedList"/>
    <dgm:cxn modelId="{BDE61008-62DB-4C37-92FB-11B48E77A14B}" type="presParOf" srcId="{4ACF43D1-519E-42A2-970C-705800D064AC}" destId="{022E10F6-98F4-46EE-953B-E3AFA294DA88}" srcOrd="9" destOrd="0" presId="urn:microsoft.com/office/officeart/2008/layout/LinedList"/>
    <dgm:cxn modelId="{E4E9477D-13BF-4219-9CD1-C7F20FAE99F0}" type="presParOf" srcId="{4ACF43D1-519E-42A2-970C-705800D064AC}" destId="{99E0DDBB-3F40-4680-A5ED-96DEE28EDF46}" srcOrd="10" destOrd="0" presId="urn:microsoft.com/office/officeart/2008/layout/LinedList"/>
    <dgm:cxn modelId="{583C930A-8E8D-4B39-A56F-8CC2F7AD946B}" type="presParOf" srcId="{99E0DDBB-3F40-4680-A5ED-96DEE28EDF46}" destId="{A4A49CE4-3E2E-41BD-B453-079E186120AF}" srcOrd="0" destOrd="0" presId="urn:microsoft.com/office/officeart/2008/layout/LinedList"/>
    <dgm:cxn modelId="{4777DD22-52EF-4314-8AF7-ABCA78F1203F}" type="presParOf" srcId="{99E0DDBB-3F40-4680-A5ED-96DEE28EDF46}" destId="{C76CC607-D554-4D7B-93B0-CA8E8ABB4FE6}" srcOrd="1" destOrd="0" presId="urn:microsoft.com/office/officeart/2008/layout/LinedList"/>
    <dgm:cxn modelId="{1707A54B-E020-4F08-ADA2-58AFC7FD80A4}" type="presParOf" srcId="{99E0DDBB-3F40-4680-A5ED-96DEE28EDF46}" destId="{E972B966-DDC0-4890-967F-0290054FD131}" srcOrd="2" destOrd="0" presId="urn:microsoft.com/office/officeart/2008/layout/LinedList"/>
    <dgm:cxn modelId="{9895E36E-AF45-4D1F-9B40-53F173FE7A53}" type="presParOf" srcId="{4ACF43D1-519E-42A2-970C-705800D064AC}" destId="{010EF0AE-5366-4C22-A795-A3C4652C9DBA}" srcOrd="11" destOrd="0" presId="urn:microsoft.com/office/officeart/2008/layout/LinedList"/>
    <dgm:cxn modelId="{EA956F3D-4A30-46B1-9D65-5D886FFD7F78}" type="presParOf" srcId="{4ACF43D1-519E-42A2-970C-705800D064AC}" destId="{C382FA78-E2F9-42B4-8787-4ADBB216A532}" srcOrd="12" destOrd="0" presId="urn:microsoft.com/office/officeart/2008/layout/LinedList"/>
    <dgm:cxn modelId="{2E9C6D3A-A5FF-4F47-8CA0-26CD5E470000}" type="presParOf" srcId="{4ACF43D1-519E-42A2-970C-705800D064AC}" destId="{7BA64132-4267-4D3A-81D6-9CD6FB86070A}" srcOrd="13" destOrd="0" presId="urn:microsoft.com/office/officeart/2008/layout/LinedList"/>
    <dgm:cxn modelId="{FC840263-5D25-4D35-8559-10E786E870E5}" type="presParOf" srcId="{7BA64132-4267-4D3A-81D6-9CD6FB86070A}" destId="{03046A6D-65DC-43E3-B4C2-5420BD7B338A}" srcOrd="0" destOrd="0" presId="urn:microsoft.com/office/officeart/2008/layout/LinedList"/>
    <dgm:cxn modelId="{E01498EB-488F-4975-9EE6-02E28ED94690}" type="presParOf" srcId="{7BA64132-4267-4D3A-81D6-9CD6FB86070A}" destId="{A76916DD-E413-4DD3-A343-6F4C1E48483E}" srcOrd="1" destOrd="0" presId="urn:microsoft.com/office/officeart/2008/layout/LinedList"/>
    <dgm:cxn modelId="{73C6DABC-B916-4463-B792-5FF710EE62F5}" type="presParOf" srcId="{7BA64132-4267-4D3A-81D6-9CD6FB86070A}" destId="{2C234FBD-82B8-44FC-AC2A-64019E58DA69}" srcOrd="2" destOrd="0" presId="urn:microsoft.com/office/officeart/2008/layout/LinedList"/>
    <dgm:cxn modelId="{B82BF240-C84E-4A46-ABAD-BAFF36AD8A77}" type="presParOf" srcId="{4ACF43D1-519E-42A2-970C-705800D064AC}" destId="{2A6E81B7-0383-4993-AA7D-B003A9A8B068}" srcOrd="14" destOrd="0" presId="urn:microsoft.com/office/officeart/2008/layout/LinedList"/>
    <dgm:cxn modelId="{6B6A20C7-008C-40DF-BD85-EA4D370B4BB0}"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Phép toán trên danh sách </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E33AF23A-6B96-45B2-865D-0151FE879E7E}" type="presOf" srcId="{C01957AD-56B0-4EFC-A642-8748D8BCE71E}" destId="{A76916DD-E413-4DD3-A343-6F4C1E48483E}" srcOrd="0" destOrd="0" presId="urn:microsoft.com/office/officeart/2008/layout/LinedList"/>
    <dgm:cxn modelId="{429A2661-8CEB-491F-90D0-C317E1933603}" type="presOf" srcId="{73861B20-7C04-48AE-8AAE-9D8749986E91}" destId="{C76CC607-D554-4D7B-93B0-CA8E8ABB4FE6}" srcOrd="0" destOrd="0" presId="urn:microsoft.com/office/officeart/2008/layout/LinedList"/>
    <dgm:cxn modelId="{E4C1016E-E5E5-4887-BE5C-22FAA1679F30}" type="presOf" srcId="{EA7F9208-24D8-4563-A2ED-FBFBC5F86B00}" destId="{53AAE56C-73FE-45F9-B35E-39C2CC304544}" srcOrd="0" destOrd="0" presId="urn:microsoft.com/office/officeart/2008/layout/LinedList"/>
    <dgm:cxn modelId="{58E6B3AF-1CBD-49AB-99A7-41E3573B2BD8}" type="presOf" srcId="{51AF750E-5C6E-4ED4-B5D1-548C36A0473E}" destId="{4B3238CB-1091-440F-9477-7671CA736C95}" srcOrd="0" destOrd="0" presId="urn:microsoft.com/office/officeart/2008/layout/LinedList"/>
    <dgm:cxn modelId="{DDD3A3C4-1538-421E-8088-C3A52DAB3368}"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D915F5D4-62C4-426F-AF2C-12911BD91EBB}" type="presOf" srcId="{AEBAFCC4-7D7C-4615-8A4C-390812FA28F4}" destId="{25EDD8E2-2EE9-4E0C-8CD5-9BD474313EB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49D1C7F7-6134-4746-84E7-64B8B0849347}" type="presOf" srcId="{0C8E47B1-1635-41C5-9AB7-D709F441020D}" destId="{5D888794-C19A-4E5D-A421-78CF7DFB91B0}" srcOrd="0" destOrd="0" presId="urn:microsoft.com/office/officeart/2008/layout/LinedList"/>
    <dgm:cxn modelId="{F6CF2837-0373-420A-BF2E-BFF906A3EC15}" type="presParOf" srcId="{C66396E0-32BA-46BE-B28A-A2673D61FB1A}" destId="{2C4D144F-C0A0-4BA0-BB79-D8AAD2113945}" srcOrd="0" destOrd="0" presId="urn:microsoft.com/office/officeart/2008/layout/LinedList"/>
    <dgm:cxn modelId="{F6D52073-9231-4D94-A318-99542B8CCDC4}" type="presParOf" srcId="{C66396E0-32BA-46BE-B28A-A2673D61FB1A}" destId="{6DFABC9D-811D-4F5E-821D-F8D42D844B4B}" srcOrd="1" destOrd="0" presId="urn:microsoft.com/office/officeart/2008/layout/LinedList"/>
    <dgm:cxn modelId="{6695EBBB-BD22-4D15-9E00-D001459E7455}" type="presParOf" srcId="{6DFABC9D-811D-4F5E-821D-F8D42D844B4B}" destId="{53AAE56C-73FE-45F9-B35E-39C2CC304544}" srcOrd="0" destOrd="0" presId="urn:microsoft.com/office/officeart/2008/layout/LinedList"/>
    <dgm:cxn modelId="{3EE3E61A-90C9-442A-8B85-28B422B2754B}" type="presParOf" srcId="{6DFABC9D-811D-4F5E-821D-F8D42D844B4B}" destId="{4ACF43D1-519E-42A2-970C-705800D064AC}" srcOrd="1" destOrd="0" presId="urn:microsoft.com/office/officeart/2008/layout/LinedList"/>
    <dgm:cxn modelId="{7552DE83-17CB-41FB-BE4A-F5CA7CBD2172}" type="presParOf" srcId="{4ACF43D1-519E-42A2-970C-705800D064AC}" destId="{12651448-136D-4C38-B6E1-3ACC56CBDA12}" srcOrd="0" destOrd="0" presId="urn:microsoft.com/office/officeart/2008/layout/LinedList"/>
    <dgm:cxn modelId="{7AF07D69-5BB5-482F-BEB9-EC1DF2E7925B}" type="presParOf" srcId="{4ACF43D1-519E-42A2-970C-705800D064AC}" destId="{70311F4C-C9E5-4D7E-BD47-E0D5BBF315F8}" srcOrd="1" destOrd="0" presId="urn:microsoft.com/office/officeart/2008/layout/LinedList"/>
    <dgm:cxn modelId="{FFD438E7-3D4A-4339-9536-6AD68CAD5CA3}" type="presParOf" srcId="{70311F4C-C9E5-4D7E-BD47-E0D5BBF315F8}" destId="{A72E9229-2809-4A8C-B97C-D6E26FB7862F}" srcOrd="0" destOrd="0" presId="urn:microsoft.com/office/officeart/2008/layout/LinedList"/>
    <dgm:cxn modelId="{2C9EFDD2-F748-427F-AB48-89C36AC8E787}" type="presParOf" srcId="{70311F4C-C9E5-4D7E-BD47-E0D5BBF315F8}" destId="{25EDD8E2-2EE9-4E0C-8CD5-9BD474313EBE}" srcOrd="1" destOrd="0" presId="urn:microsoft.com/office/officeart/2008/layout/LinedList"/>
    <dgm:cxn modelId="{1889DA9D-AC64-4B7E-AE85-3F65ED701DD1}" type="presParOf" srcId="{70311F4C-C9E5-4D7E-BD47-E0D5BBF315F8}" destId="{20353B40-6011-448C-AFCC-5A6D9C453456}" srcOrd="2" destOrd="0" presId="urn:microsoft.com/office/officeart/2008/layout/LinedList"/>
    <dgm:cxn modelId="{EC924279-9006-467C-9D2C-FFE9FD0E8DEF}" type="presParOf" srcId="{4ACF43D1-519E-42A2-970C-705800D064AC}" destId="{192E5F24-DD26-4D29-9FC6-EC32AAF3D722}" srcOrd="2" destOrd="0" presId="urn:microsoft.com/office/officeart/2008/layout/LinedList"/>
    <dgm:cxn modelId="{3D55226F-5B9E-4587-BA80-EA52D7A84B36}" type="presParOf" srcId="{4ACF43D1-519E-42A2-970C-705800D064AC}" destId="{A1F9ECD8-BCAA-4052-977F-5BD208843E40}" srcOrd="3" destOrd="0" presId="urn:microsoft.com/office/officeart/2008/layout/LinedList"/>
    <dgm:cxn modelId="{9B7832C9-0DCF-4B8A-971C-35BC5A847E1B}" type="presParOf" srcId="{4ACF43D1-519E-42A2-970C-705800D064AC}" destId="{1A4642B7-0AC9-4A8E-BE2D-2A37886EE451}" srcOrd="4" destOrd="0" presId="urn:microsoft.com/office/officeart/2008/layout/LinedList"/>
    <dgm:cxn modelId="{5C279A85-02BA-435D-803B-B2DED0B1CDE7}" type="presParOf" srcId="{1A4642B7-0AC9-4A8E-BE2D-2A37886EE451}" destId="{8B3F856F-3351-4925-9B27-B795EF96C363}" srcOrd="0" destOrd="0" presId="urn:microsoft.com/office/officeart/2008/layout/LinedList"/>
    <dgm:cxn modelId="{B859C23D-4054-483F-A7EF-A99CB4FCD9DF}" type="presParOf" srcId="{1A4642B7-0AC9-4A8E-BE2D-2A37886EE451}" destId="{4B3238CB-1091-440F-9477-7671CA736C95}" srcOrd="1" destOrd="0" presId="urn:microsoft.com/office/officeart/2008/layout/LinedList"/>
    <dgm:cxn modelId="{8BBEBAC1-7BCD-4E94-8FF6-2AAC55DB8EA0}" type="presParOf" srcId="{1A4642B7-0AC9-4A8E-BE2D-2A37886EE451}" destId="{10A799A7-CF9A-43A2-A097-CCA25CE55135}" srcOrd="2" destOrd="0" presId="urn:microsoft.com/office/officeart/2008/layout/LinedList"/>
    <dgm:cxn modelId="{6A41AE20-0FD2-47A0-809D-E9450B767162}" type="presParOf" srcId="{4ACF43D1-519E-42A2-970C-705800D064AC}" destId="{A939D5D9-EC7B-46FD-8260-8940D1332843}" srcOrd="5" destOrd="0" presId="urn:microsoft.com/office/officeart/2008/layout/LinedList"/>
    <dgm:cxn modelId="{562B52EC-970B-4873-8744-E5A3F93829D7}" type="presParOf" srcId="{4ACF43D1-519E-42A2-970C-705800D064AC}" destId="{21CFB993-FEE8-4BE2-911E-106B856D1850}" srcOrd="6" destOrd="0" presId="urn:microsoft.com/office/officeart/2008/layout/LinedList"/>
    <dgm:cxn modelId="{6B862C09-56BE-404A-9D7F-5DA54A80D056}" type="presParOf" srcId="{4ACF43D1-519E-42A2-970C-705800D064AC}" destId="{05CEC848-FCB3-4D1E-A1DF-6E71D9DEB0B0}" srcOrd="7" destOrd="0" presId="urn:microsoft.com/office/officeart/2008/layout/LinedList"/>
    <dgm:cxn modelId="{F8EA2036-AF98-4B36-B5F2-5F259E2CECD9}" type="presParOf" srcId="{05CEC848-FCB3-4D1E-A1DF-6E71D9DEB0B0}" destId="{A6006655-95FD-42AC-8A56-9A58896A17B6}" srcOrd="0" destOrd="0" presId="urn:microsoft.com/office/officeart/2008/layout/LinedList"/>
    <dgm:cxn modelId="{135361BE-7CA9-4DFF-B76D-8F19D4BC4503}" type="presParOf" srcId="{05CEC848-FCB3-4D1E-A1DF-6E71D9DEB0B0}" destId="{5D888794-C19A-4E5D-A421-78CF7DFB91B0}" srcOrd="1" destOrd="0" presId="urn:microsoft.com/office/officeart/2008/layout/LinedList"/>
    <dgm:cxn modelId="{06874B65-B692-44DD-A481-1C1E00C674EC}" type="presParOf" srcId="{05CEC848-FCB3-4D1E-A1DF-6E71D9DEB0B0}" destId="{383B49BF-21E0-4E36-B703-E1C239BD4D36}" srcOrd="2" destOrd="0" presId="urn:microsoft.com/office/officeart/2008/layout/LinedList"/>
    <dgm:cxn modelId="{BE0F93F9-4451-4A74-A594-7E0EC0F9C89A}" type="presParOf" srcId="{4ACF43D1-519E-42A2-970C-705800D064AC}" destId="{1BF66F55-8A57-4663-89AC-A83A2EE928BB}" srcOrd="8" destOrd="0" presId="urn:microsoft.com/office/officeart/2008/layout/LinedList"/>
    <dgm:cxn modelId="{00DE55D7-DC4C-406D-A12C-FD82F7D43AF2}" type="presParOf" srcId="{4ACF43D1-519E-42A2-970C-705800D064AC}" destId="{022E10F6-98F4-46EE-953B-E3AFA294DA88}" srcOrd="9" destOrd="0" presId="urn:microsoft.com/office/officeart/2008/layout/LinedList"/>
    <dgm:cxn modelId="{1423BB1F-81AC-4E28-B338-B9063174AE43}" type="presParOf" srcId="{4ACF43D1-519E-42A2-970C-705800D064AC}" destId="{99E0DDBB-3F40-4680-A5ED-96DEE28EDF46}" srcOrd="10" destOrd="0" presId="urn:microsoft.com/office/officeart/2008/layout/LinedList"/>
    <dgm:cxn modelId="{7FFB2128-5588-4D55-A526-64426BF2D51E}" type="presParOf" srcId="{99E0DDBB-3F40-4680-A5ED-96DEE28EDF46}" destId="{A4A49CE4-3E2E-41BD-B453-079E186120AF}" srcOrd="0" destOrd="0" presId="urn:microsoft.com/office/officeart/2008/layout/LinedList"/>
    <dgm:cxn modelId="{052A85A9-2B38-4BFB-A366-20735B02FAF2}" type="presParOf" srcId="{99E0DDBB-3F40-4680-A5ED-96DEE28EDF46}" destId="{C76CC607-D554-4D7B-93B0-CA8E8ABB4FE6}" srcOrd="1" destOrd="0" presId="urn:microsoft.com/office/officeart/2008/layout/LinedList"/>
    <dgm:cxn modelId="{1A9821DD-B7B6-4284-ADE2-71F68BEEEF7A}" type="presParOf" srcId="{99E0DDBB-3F40-4680-A5ED-96DEE28EDF46}" destId="{E972B966-DDC0-4890-967F-0290054FD131}" srcOrd="2" destOrd="0" presId="urn:microsoft.com/office/officeart/2008/layout/LinedList"/>
    <dgm:cxn modelId="{F318916B-BCDB-4C87-A76F-D6FD0E711AFE}" type="presParOf" srcId="{4ACF43D1-519E-42A2-970C-705800D064AC}" destId="{010EF0AE-5366-4C22-A795-A3C4652C9DBA}" srcOrd="11" destOrd="0" presId="urn:microsoft.com/office/officeart/2008/layout/LinedList"/>
    <dgm:cxn modelId="{C213DC30-0518-41B0-8E7E-7CDCB100218B}" type="presParOf" srcId="{4ACF43D1-519E-42A2-970C-705800D064AC}" destId="{C382FA78-E2F9-42B4-8787-4ADBB216A532}" srcOrd="12" destOrd="0" presId="urn:microsoft.com/office/officeart/2008/layout/LinedList"/>
    <dgm:cxn modelId="{39F80636-B2A0-46A8-B063-D12BB666C0E4}" type="presParOf" srcId="{4ACF43D1-519E-42A2-970C-705800D064AC}" destId="{7BA64132-4267-4D3A-81D6-9CD6FB86070A}" srcOrd="13" destOrd="0" presId="urn:microsoft.com/office/officeart/2008/layout/LinedList"/>
    <dgm:cxn modelId="{CBF2034F-51C2-44CE-82D3-0EFDB0EB60F2}" type="presParOf" srcId="{7BA64132-4267-4D3A-81D6-9CD6FB86070A}" destId="{03046A6D-65DC-43E3-B4C2-5420BD7B338A}" srcOrd="0" destOrd="0" presId="urn:microsoft.com/office/officeart/2008/layout/LinedList"/>
    <dgm:cxn modelId="{FF25E0F5-F5FD-424C-8BDB-A093BFA19BD6}" type="presParOf" srcId="{7BA64132-4267-4D3A-81D6-9CD6FB86070A}" destId="{A76916DD-E413-4DD3-A343-6F4C1E48483E}" srcOrd="1" destOrd="0" presId="urn:microsoft.com/office/officeart/2008/layout/LinedList"/>
    <dgm:cxn modelId="{5B74C063-D908-42C3-ABE3-28606202D529}" type="presParOf" srcId="{7BA64132-4267-4D3A-81D6-9CD6FB86070A}" destId="{2C234FBD-82B8-44FC-AC2A-64019E58DA69}" srcOrd="2" destOrd="0" presId="urn:microsoft.com/office/officeart/2008/layout/LinedList"/>
    <dgm:cxn modelId="{F420EB64-F201-45E5-916A-918F94ED7CE0}" type="presParOf" srcId="{4ACF43D1-519E-42A2-970C-705800D064AC}" destId="{2A6E81B7-0383-4993-AA7D-B003A9A8B068}" srcOrd="14" destOrd="0" presId="urn:microsoft.com/office/officeart/2008/layout/LinedList"/>
    <dgm:cxn modelId="{604A3712-F642-4BCD-9C34-D0BD6C0A8E5A}"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Phép toán trên danh sách</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6B783819-DE10-46E1-9DFF-F0B63023449C}" type="presOf" srcId="{EA7F9208-24D8-4563-A2ED-FBFBC5F86B00}" destId="{53AAE56C-73FE-45F9-B35E-39C2CC304544}"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C5978D6A-B534-4F07-8A02-32FF8897F0D4}" type="presOf" srcId="{51AF750E-5C6E-4ED4-B5D1-548C36A0473E}" destId="{4B3238CB-1091-440F-9477-7671CA736C95}" srcOrd="0" destOrd="0" presId="urn:microsoft.com/office/officeart/2008/layout/LinedList"/>
    <dgm:cxn modelId="{5D261181-F7E7-4B96-9B37-F57799286A52}" type="presOf" srcId="{AEBAFCC4-7D7C-4615-8A4C-390812FA28F4}" destId="{25EDD8E2-2EE9-4E0C-8CD5-9BD474313EBE}" srcOrd="0" destOrd="0" presId="urn:microsoft.com/office/officeart/2008/layout/LinedList"/>
    <dgm:cxn modelId="{24B2609F-CAA1-4C2E-AB43-DC948742B6B4}" type="presOf" srcId="{0C8E47B1-1635-41C5-9AB7-D709F441020D}" destId="{5D888794-C19A-4E5D-A421-78CF7DFB91B0}" srcOrd="0" destOrd="0" presId="urn:microsoft.com/office/officeart/2008/layout/LinedList"/>
    <dgm:cxn modelId="{918478B3-885E-479D-B4B6-139A92EC63C7}"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AFBEDFE7-E5D7-4757-A2F3-2EB79F11BF62}" type="presOf" srcId="{170E935B-632B-4424-9BFB-F1C5A9D014B6}" destId="{C66396E0-32BA-46BE-B28A-A2673D61FB1A}"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12CA99F6-C41B-4C79-8408-E3E92A2E1352}" type="presOf" srcId="{C01957AD-56B0-4EFC-A642-8748D8BCE71E}" destId="{A76916DD-E413-4DD3-A343-6F4C1E48483E}" srcOrd="0" destOrd="0" presId="urn:microsoft.com/office/officeart/2008/layout/LinedList"/>
    <dgm:cxn modelId="{A6794B7F-0C2A-4483-910D-644CEAAF9399}" type="presParOf" srcId="{C66396E0-32BA-46BE-B28A-A2673D61FB1A}" destId="{2C4D144F-C0A0-4BA0-BB79-D8AAD2113945}" srcOrd="0" destOrd="0" presId="urn:microsoft.com/office/officeart/2008/layout/LinedList"/>
    <dgm:cxn modelId="{A9AE4BC0-096B-4A1D-BF80-9E1CF061BB84}" type="presParOf" srcId="{C66396E0-32BA-46BE-B28A-A2673D61FB1A}" destId="{6DFABC9D-811D-4F5E-821D-F8D42D844B4B}" srcOrd="1" destOrd="0" presId="urn:microsoft.com/office/officeart/2008/layout/LinedList"/>
    <dgm:cxn modelId="{F1DAC7C6-B31D-4F59-9CC5-A51B3579CA96}" type="presParOf" srcId="{6DFABC9D-811D-4F5E-821D-F8D42D844B4B}" destId="{53AAE56C-73FE-45F9-B35E-39C2CC304544}" srcOrd="0" destOrd="0" presId="urn:microsoft.com/office/officeart/2008/layout/LinedList"/>
    <dgm:cxn modelId="{35BA4D6D-3DA7-4CD3-8A10-F6CB9083EDFA}" type="presParOf" srcId="{6DFABC9D-811D-4F5E-821D-F8D42D844B4B}" destId="{4ACF43D1-519E-42A2-970C-705800D064AC}" srcOrd="1" destOrd="0" presId="urn:microsoft.com/office/officeart/2008/layout/LinedList"/>
    <dgm:cxn modelId="{D6ABB005-6C4C-4836-B2A7-62F956AF594C}" type="presParOf" srcId="{4ACF43D1-519E-42A2-970C-705800D064AC}" destId="{12651448-136D-4C38-B6E1-3ACC56CBDA12}" srcOrd="0" destOrd="0" presId="urn:microsoft.com/office/officeart/2008/layout/LinedList"/>
    <dgm:cxn modelId="{E26B8B5F-2611-4ECC-9D17-7F0142DC2116}" type="presParOf" srcId="{4ACF43D1-519E-42A2-970C-705800D064AC}" destId="{70311F4C-C9E5-4D7E-BD47-E0D5BBF315F8}" srcOrd="1" destOrd="0" presId="urn:microsoft.com/office/officeart/2008/layout/LinedList"/>
    <dgm:cxn modelId="{B77E8178-0848-456F-A3AB-9991465FFECA}" type="presParOf" srcId="{70311F4C-C9E5-4D7E-BD47-E0D5BBF315F8}" destId="{A72E9229-2809-4A8C-B97C-D6E26FB7862F}" srcOrd="0" destOrd="0" presId="urn:microsoft.com/office/officeart/2008/layout/LinedList"/>
    <dgm:cxn modelId="{D271326A-4A4F-4CC3-845E-5DB47760F8D3}" type="presParOf" srcId="{70311F4C-C9E5-4D7E-BD47-E0D5BBF315F8}" destId="{25EDD8E2-2EE9-4E0C-8CD5-9BD474313EBE}" srcOrd="1" destOrd="0" presId="urn:microsoft.com/office/officeart/2008/layout/LinedList"/>
    <dgm:cxn modelId="{63F9E72C-F778-4D0D-8CD9-C32C3B9385AB}" type="presParOf" srcId="{70311F4C-C9E5-4D7E-BD47-E0D5BBF315F8}" destId="{20353B40-6011-448C-AFCC-5A6D9C453456}" srcOrd="2" destOrd="0" presId="urn:microsoft.com/office/officeart/2008/layout/LinedList"/>
    <dgm:cxn modelId="{C1D59D64-B02C-4ABA-B043-53A568D32866}" type="presParOf" srcId="{4ACF43D1-519E-42A2-970C-705800D064AC}" destId="{192E5F24-DD26-4D29-9FC6-EC32AAF3D722}" srcOrd="2" destOrd="0" presId="urn:microsoft.com/office/officeart/2008/layout/LinedList"/>
    <dgm:cxn modelId="{2247DF6C-9C08-4513-9360-FEAD9E3237F8}" type="presParOf" srcId="{4ACF43D1-519E-42A2-970C-705800D064AC}" destId="{A1F9ECD8-BCAA-4052-977F-5BD208843E40}" srcOrd="3" destOrd="0" presId="urn:microsoft.com/office/officeart/2008/layout/LinedList"/>
    <dgm:cxn modelId="{FB980E28-F447-4EBB-BAC0-DA2FD3343ED7}" type="presParOf" srcId="{4ACF43D1-519E-42A2-970C-705800D064AC}" destId="{1A4642B7-0AC9-4A8E-BE2D-2A37886EE451}" srcOrd="4" destOrd="0" presId="urn:microsoft.com/office/officeart/2008/layout/LinedList"/>
    <dgm:cxn modelId="{087ECA92-2154-4B46-B8C7-7DFA979809EB}" type="presParOf" srcId="{1A4642B7-0AC9-4A8E-BE2D-2A37886EE451}" destId="{8B3F856F-3351-4925-9B27-B795EF96C363}" srcOrd="0" destOrd="0" presId="urn:microsoft.com/office/officeart/2008/layout/LinedList"/>
    <dgm:cxn modelId="{E00BB7E6-E840-46C4-B08F-7F9E341E28C3}" type="presParOf" srcId="{1A4642B7-0AC9-4A8E-BE2D-2A37886EE451}" destId="{4B3238CB-1091-440F-9477-7671CA736C95}" srcOrd="1" destOrd="0" presId="urn:microsoft.com/office/officeart/2008/layout/LinedList"/>
    <dgm:cxn modelId="{3207710A-0A8F-4F22-9B96-DFF2EAD7FF20}" type="presParOf" srcId="{1A4642B7-0AC9-4A8E-BE2D-2A37886EE451}" destId="{10A799A7-CF9A-43A2-A097-CCA25CE55135}" srcOrd="2" destOrd="0" presId="urn:microsoft.com/office/officeart/2008/layout/LinedList"/>
    <dgm:cxn modelId="{459856F4-64F4-4602-A6A1-5456EC56C6B0}" type="presParOf" srcId="{4ACF43D1-519E-42A2-970C-705800D064AC}" destId="{A939D5D9-EC7B-46FD-8260-8940D1332843}" srcOrd="5" destOrd="0" presId="urn:microsoft.com/office/officeart/2008/layout/LinedList"/>
    <dgm:cxn modelId="{16F0DC41-915F-45CC-8B7A-862360DDE2B3}" type="presParOf" srcId="{4ACF43D1-519E-42A2-970C-705800D064AC}" destId="{21CFB993-FEE8-4BE2-911E-106B856D1850}" srcOrd="6" destOrd="0" presId="urn:microsoft.com/office/officeart/2008/layout/LinedList"/>
    <dgm:cxn modelId="{111FC398-AA84-425A-9B19-36C689D9101A}" type="presParOf" srcId="{4ACF43D1-519E-42A2-970C-705800D064AC}" destId="{05CEC848-FCB3-4D1E-A1DF-6E71D9DEB0B0}" srcOrd="7" destOrd="0" presId="urn:microsoft.com/office/officeart/2008/layout/LinedList"/>
    <dgm:cxn modelId="{BD6C008D-0D2F-493D-9635-E6261B24762E}" type="presParOf" srcId="{05CEC848-FCB3-4D1E-A1DF-6E71D9DEB0B0}" destId="{A6006655-95FD-42AC-8A56-9A58896A17B6}" srcOrd="0" destOrd="0" presId="urn:microsoft.com/office/officeart/2008/layout/LinedList"/>
    <dgm:cxn modelId="{D38023C2-AA70-45CF-BD38-85EECE527A2B}" type="presParOf" srcId="{05CEC848-FCB3-4D1E-A1DF-6E71D9DEB0B0}" destId="{5D888794-C19A-4E5D-A421-78CF7DFB91B0}" srcOrd="1" destOrd="0" presId="urn:microsoft.com/office/officeart/2008/layout/LinedList"/>
    <dgm:cxn modelId="{86ABC644-DAEE-498B-841B-12BAA25ED835}" type="presParOf" srcId="{05CEC848-FCB3-4D1E-A1DF-6E71D9DEB0B0}" destId="{383B49BF-21E0-4E36-B703-E1C239BD4D36}" srcOrd="2" destOrd="0" presId="urn:microsoft.com/office/officeart/2008/layout/LinedList"/>
    <dgm:cxn modelId="{5C469E0A-B9BA-40EC-97E8-ADDC90B625A3}" type="presParOf" srcId="{4ACF43D1-519E-42A2-970C-705800D064AC}" destId="{1BF66F55-8A57-4663-89AC-A83A2EE928BB}" srcOrd="8" destOrd="0" presId="urn:microsoft.com/office/officeart/2008/layout/LinedList"/>
    <dgm:cxn modelId="{1A53AB76-A296-45FE-968D-C0F6361C74FF}" type="presParOf" srcId="{4ACF43D1-519E-42A2-970C-705800D064AC}" destId="{022E10F6-98F4-46EE-953B-E3AFA294DA88}" srcOrd="9" destOrd="0" presId="urn:microsoft.com/office/officeart/2008/layout/LinedList"/>
    <dgm:cxn modelId="{82DDCEA8-5410-4989-9FD5-59153CDC0A62}" type="presParOf" srcId="{4ACF43D1-519E-42A2-970C-705800D064AC}" destId="{99E0DDBB-3F40-4680-A5ED-96DEE28EDF46}" srcOrd="10" destOrd="0" presId="urn:microsoft.com/office/officeart/2008/layout/LinedList"/>
    <dgm:cxn modelId="{C7981569-B246-430F-A5A7-51FF6093836F}" type="presParOf" srcId="{99E0DDBB-3F40-4680-A5ED-96DEE28EDF46}" destId="{A4A49CE4-3E2E-41BD-B453-079E186120AF}" srcOrd="0" destOrd="0" presId="urn:microsoft.com/office/officeart/2008/layout/LinedList"/>
    <dgm:cxn modelId="{94CF434E-F811-4425-B529-FB2FFFF1174C}" type="presParOf" srcId="{99E0DDBB-3F40-4680-A5ED-96DEE28EDF46}" destId="{C76CC607-D554-4D7B-93B0-CA8E8ABB4FE6}" srcOrd="1" destOrd="0" presId="urn:microsoft.com/office/officeart/2008/layout/LinedList"/>
    <dgm:cxn modelId="{5F830472-E139-4FCE-B47F-9019B4A259C7}" type="presParOf" srcId="{99E0DDBB-3F40-4680-A5ED-96DEE28EDF46}" destId="{E972B966-DDC0-4890-967F-0290054FD131}" srcOrd="2" destOrd="0" presId="urn:microsoft.com/office/officeart/2008/layout/LinedList"/>
    <dgm:cxn modelId="{CD18638E-CC79-4A44-8CFF-AE851CC2C85F}" type="presParOf" srcId="{4ACF43D1-519E-42A2-970C-705800D064AC}" destId="{010EF0AE-5366-4C22-A795-A3C4652C9DBA}" srcOrd="11" destOrd="0" presId="urn:microsoft.com/office/officeart/2008/layout/LinedList"/>
    <dgm:cxn modelId="{2193794D-5210-4BCB-BBE4-23597267F732}" type="presParOf" srcId="{4ACF43D1-519E-42A2-970C-705800D064AC}" destId="{C382FA78-E2F9-42B4-8787-4ADBB216A532}" srcOrd="12" destOrd="0" presId="urn:microsoft.com/office/officeart/2008/layout/LinedList"/>
    <dgm:cxn modelId="{9E1F1CCF-61FD-4C65-9A6D-AD503D0DC971}" type="presParOf" srcId="{4ACF43D1-519E-42A2-970C-705800D064AC}" destId="{7BA64132-4267-4D3A-81D6-9CD6FB86070A}" srcOrd="13" destOrd="0" presId="urn:microsoft.com/office/officeart/2008/layout/LinedList"/>
    <dgm:cxn modelId="{738643B6-619B-4791-AB82-8D2BCC4BD999}" type="presParOf" srcId="{7BA64132-4267-4D3A-81D6-9CD6FB86070A}" destId="{03046A6D-65DC-43E3-B4C2-5420BD7B338A}" srcOrd="0" destOrd="0" presId="urn:microsoft.com/office/officeart/2008/layout/LinedList"/>
    <dgm:cxn modelId="{EC0752F5-84A5-4A2D-8033-36D5D5835BA8}" type="presParOf" srcId="{7BA64132-4267-4D3A-81D6-9CD6FB86070A}" destId="{A76916DD-E413-4DD3-A343-6F4C1E48483E}" srcOrd="1" destOrd="0" presId="urn:microsoft.com/office/officeart/2008/layout/LinedList"/>
    <dgm:cxn modelId="{6D3DF296-E927-479A-A120-66F50D6B6211}" type="presParOf" srcId="{7BA64132-4267-4D3A-81D6-9CD6FB86070A}" destId="{2C234FBD-82B8-44FC-AC2A-64019E58DA69}" srcOrd="2" destOrd="0" presId="urn:microsoft.com/office/officeart/2008/layout/LinedList"/>
    <dgm:cxn modelId="{9794FE3D-72C7-4E98-82FE-9F1B45C40EB5}" type="presParOf" srcId="{4ACF43D1-519E-42A2-970C-705800D064AC}" destId="{2A6E81B7-0383-4993-AA7D-B003A9A8B068}" srcOrd="14" destOrd="0" presId="urn:microsoft.com/office/officeart/2008/layout/LinedList"/>
    <dgm:cxn modelId="{A28BE534-9215-4F9E-A42B-F27809140D36}"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Phép toán trên danh sách</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AE094402-33E2-4D39-9BFB-318AABD9848C}" type="presOf" srcId="{170E935B-632B-4424-9BFB-F1C5A9D014B6}" destId="{C66396E0-32BA-46BE-B28A-A2673D61FB1A}"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DEF26E0E-3342-45CF-AB3C-5AEE178147FB}"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98B801B-8E7E-40D8-AA9A-873AA3F4E69B}" type="presOf" srcId="{C01957AD-56B0-4EFC-A642-8748D8BCE71E}" destId="{A76916DD-E413-4DD3-A343-6F4C1E48483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5E8D5783-3EC3-4682-ADA2-E73A5F1A88FB}" type="presOf" srcId="{73861B20-7C04-48AE-8AAE-9D8749986E91}" destId="{C76CC607-D554-4D7B-93B0-CA8E8ABB4FE6}" srcOrd="0" destOrd="0" presId="urn:microsoft.com/office/officeart/2008/layout/LinedList"/>
    <dgm:cxn modelId="{D855C1A9-2B44-49F6-BA1B-0B83A1F122C4}" type="presOf" srcId="{0C8E47B1-1635-41C5-9AB7-D709F441020D}" destId="{5D888794-C19A-4E5D-A421-78CF7DFB91B0}" srcOrd="0" destOrd="0" presId="urn:microsoft.com/office/officeart/2008/layout/LinedList"/>
    <dgm:cxn modelId="{6F071EBC-5A04-43D9-A178-07B9F5BCAB67}" type="presOf" srcId="{51AF750E-5C6E-4ED4-B5D1-548C36A0473E}" destId="{4B3238CB-1091-440F-9477-7671CA736C95}"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E01AF1DA-98DF-4136-B36B-BA4DC067FE59}" type="presOf" srcId="{AEBAFCC4-7D7C-4615-8A4C-390812FA28F4}" destId="{25EDD8E2-2EE9-4E0C-8CD5-9BD474313EB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81DE9EE9-65E2-47AC-A033-AA9D27095431}" type="presParOf" srcId="{C66396E0-32BA-46BE-B28A-A2673D61FB1A}" destId="{2C4D144F-C0A0-4BA0-BB79-D8AAD2113945}" srcOrd="0" destOrd="0" presId="urn:microsoft.com/office/officeart/2008/layout/LinedList"/>
    <dgm:cxn modelId="{627D9DC4-C61F-4E23-BCA7-84849D509C32}" type="presParOf" srcId="{C66396E0-32BA-46BE-B28A-A2673D61FB1A}" destId="{6DFABC9D-811D-4F5E-821D-F8D42D844B4B}" srcOrd="1" destOrd="0" presId="urn:microsoft.com/office/officeart/2008/layout/LinedList"/>
    <dgm:cxn modelId="{64C310C9-6F71-4F71-98F1-A2998EC130A3}" type="presParOf" srcId="{6DFABC9D-811D-4F5E-821D-F8D42D844B4B}" destId="{53AAE56C-73FE-45F9-B35E-39C2CC304544}" srcOrd="0" destOrd="0" presId="urn:microsoft.com/office/officeart/2008/layout/LinedList"/>
    <dgm:cxn modelId="{9A4375A4-157A-41AF-8C25-891FBBD30A69}" type="presParOf" srcId="{6DFABC9D-811D-4F5E-821D-F8D42D844B4B}" destId="{4ACF43D1-519E-42A2-970C-705800D064AC}" srcOrd="1" destOrd="0" presId="urn:microsoft.com/office/officeart/2008/layout/LinedList"/>
    <dgm:cxn modelId="{BFA6354C-B0B1-4324-B392-86EF41EF2E67}" type="presParOf" srcId="{4ACF43D1-519E-42A2-970C-705800D064AC}" destId="{12651448-136D-4C38-B6E1-3ACC56CBDA12}" srcOrd="0" destOrd="0" presId="urn:microsoft.com/office/officeart/2008/layout/LinedList"/>
    <dgm:cxn modelId="{1AA0DE59-26A7-4EF3-B7BA-46C2AF48F6AA}" type="presParOf" srcId="{4ACF43D1-519E-42A2-970C-705800D064AC}" destId="{70311F4C-C9E5-4D7E-BD47-E0D5BBF315F8}" srcOrd="1" destOrd="0" presId="urn:microsoft.com/office/officeart/2008/layout/LinedList"/>
    <dgm:cxn modelId="{B2A32E5E-ECB6-4447-AB68-70BBCDED59D5}" type="presParOf" srcId="{70311F4C-C9E5-4D7E-BD47-E0D5BBF315F8}" destId="{A72E9229-2809-4A8C-B97C-D6E26FB7862F}" srcOrd="0" destOrd="0" presId="urn:microsoft.com/office/officeart/2008/layout/LinedList"/>
    <dgm:cxn modelId="{C4FC3C78-DEAA-480D-8E54-F33511F8BE40}" type="presParOf" srcId="{70311F4C-C9E5-4D7E-BD47-E0D5BBF315F8}" destId="{25EDD8E2-2EE9-4E0C-8CD5-9BD474313EBE}" srcOrd="1" destOrd="0" presId="urn:microsoft.com/office/officeart/2008/layout/LinedList"/>
    <dgm:cxn modelId="{2BE5AC5D-902D-409B-99B4-48BEC219ADC1}" type="presParOf" srcId="{70311F4C-C9E5-4D7E-BD47-E0D5BBF315F8}" destId="{20353B40-6011-448C-AFCC-5A6D9C453456}" srcOrd="2" destOrd="0" presId="urn:microsoft.com/office/officeart/2008/layout/LinedList"/>
    <dgm:cxn modelId="{5BE1219D-EF68-4C6F-9357-A95C0CEB10AD}" type="presParOf" srcId="{4ACF43D1-519E-42A2-970C-705800D064AC}" destId="{192E5F24-DD26-4D29-9FC6-EC32AAF3D722}" srcOrd="2" destOrd="0" presId="urn:microsoft.com/office/officeart/2008/layout/LinedList"/>
    <dgm:cxn modelId="{B8844614-2B4D-480C-8B5E-A31A0A1E43CD}" type="presParOf" srcId="{4ACF43D1-519E-42A2-970C-705800D064AC}" destId="{A1F9ECD8-BCAA-4052-977F-5BD208843E40}" srcOrd="3" destOrd="0" presId="urn:microsoft.com/office/officeart/2008/layout/LinedList"/>
    <dgm:cxn modelId="{C03AB328-D1B2-494C-8852-759DBD8163F9}" type="presParOf" srcId="{4ACF43D1-519E-42A2-970C-705800D064AC}" destId="{1A4642B7-0AC9-4A8E-BE2D-2A37886EE451}" srcOrd="4" destOrd="0" presId="urn:microsoft.com/office/officeart/2008/layout/LinedList"/>
    <dgm:cxn modelId="{4D4DF9ED-6232-477A-918A-E56B17ACA4C1}" type="presParOf" srcId="{1A4642B7-0AC9-4A8E-BE2D-2A37886EE451}" destId="{8B3F856F-3351-4925-9B27-B795EF96C363}" srcOrd="0" destOrd="0" presId="urn:microsoft.com/office/officeart/2008/layout/LinedList"/>
    <dgm:cxn modelId="{6CEA15E1-73C2-4261-A223-241EDA74E043}" type="presParOf" srcId="{1A4642B7-0AC9-4A8E-BE2D-2A37886EE451}" destId="{4B3238CB-1091-440F-9477-7671CA736C95}" srcOrd="1" destOrd="0" presId="urn:microsoft.com/office/officeart/2008/layout/LinedList"/>
    <dgm:cxn modelId="{103B7E58-0FD0-4B9D-9F28-CCE2793DBA1A}" type="presParOf" srcId="{1A4642B7-0AC9-4A8E-BE2D-2A37886EE451}" destId="{10A799A7-CF9A-43A2-A097-CCA25CE55135}" srcOrd="2" destOrd="0" presId="urn:microsoft.com/office/officeart/2008/layout/LinedList"/>
    <dgm:cxn modelId="{DD07F5C2-53A6-48B4-AD21-14ECAB84B651}" type="presParOf" srcId="{4ACF43D1-519E-42A2-970C-705800D064AC}" destId="{A939D5D9-EC7B-46FD-8260-8940D1332843}" srcOrd="5" destOrd="0" presId="urn:microsoft.com/office/officeart/2008/layout/LinedList"/>
    <dgm:cxn modelId="{26F232DE-9F99-4E26-BF5E-6CDF327D067D}" type="presParOf" srcId="{4ACF43D1-519E-42A2-970C-705800D064AC}" destId="{21CFB993-FEE8-4BE2-911E-106B856D1850}" srcOrd="6" destOrd="0" presId="urn:microsoft.com/office/officeart/2008/layout/LinedList"/>
    <dgm:cxn modelId="{04306B39-D812-4C41-B1CD-B0F4F0F50862}" type="presParOf" srcId="{4ACF43D1-519E-42A2-970C-705800D064AC}" destId="{05CEC848-FCB3-4D1E-A1DF-6E71D9DEB0B0}" srcOrd="7" destOrd="0" presId="urn:microsoft.com/office/officeart/2008/layout/LinedList"/>
    <dgm:cxn modelId="{049CBCE4-CEE3-4053-9501-B26950495AC3}" type="presParOf" srcId="{05CEC848-FCB3-4D1E-A1DF-6E71D9DEB0B0}" destId="{A6006655-95FD-42AC-8A56-9A58896A17B6}" srcOrd="0" destOrd="0" presId="urn:microsoft.com/office/officeart/2008/layout/LinedList"/>
    <dgm:cxn modelId="{5E3351E0-0D13-48D9-AE18-EB71D726102F}" type="presParOf" srcId="{05CEC848-FCB3-4D1E-A1DF-6E71D9DEB0B0}" destId="{5D888794-C19A-4E5D-A421-78CF7DFB91B0}" srcOrd="1" destOrd="0" presId="urn:microsoft.com/office/officeart/2008/layout/LinedList"/>
    <dgm:cxn modelId="{DB621129-1BC1-4505-99D3-5C20B0B104F3}" type="presParOf" srcId="{05CEC848-FCB3-4D1E-A1DF-6E71D9DEB0B0}" destId="{383B49BF-21E0-4E36-B703-E1C239BD4D36}" srcOrd="2" destOrd="0" presId="urn:microsoft.com/office/officeart/2008/layout/LinedList"/>
    <dgm:cxn modelId="{F8E740FF-0E4E-47F5-85FB-A32A0F6BD54C}" type="presParOf" srcId="{4ACF43D1-519E-42A2-970C-705800D064AC}" destId="{1BF66F55-8A57-4663-89AC-A83A2EE928BB}" srcOrd="8" destOrd="0" presId="urn:microsoft.com/office/officeart/2008/layout/LinedList"/>
    <dgm:cxn modelId="{DECF9F68-9841-4C77-B648-A33D11B60869}" type="presParOf" srcId="{4ACF43D1-519E-42A2-970C-705800D064AC}" destId="{022E10F6-98F4-46EE-953B-E3AFA294DA88}" srcOrd="9" destOrd="0" presId="urn:microsoft.com/office/officeart/2008/layout/LinedList"/>
    <dgm:cxn modelId="{2FD35780-9105-4F48-B550-544B47A6CE39}" type="presParOf" srcId="{4ACF43D1-519E-42A2-970C-705800D064AC}" destId="{99E0DDBB-3F40-4680-A5ED-96DEE28EDF46}" srcOrd="10" destOrd="0" presId="urn:microsoft.com/office/officeart/2008/layout/LinedList"/>
    <dgm:cxn modelId="{60C94918-8453-4700-8F8F-F2135A186491}" type="presParOf" srcId="{99E0DDBB-3F40-4680-A5ED-96DEE28EDF46}" destId="{A4A49CE4-3E2E-41BD-B453-079E186120AF}" srcOrd="0" destOrd="0" presId="urn:microsoft.com/office/officeart/2008/layout/LinedList"/>
    <dgm:cxn modelId="{57CE07CD-61F6-4CF0-95F3-1B7F6255C409}" type="presParOf" srcId="{99E0DDBB-3F40-4680-A5ED-96DEE28EDF46}" destId="{C76CC607-D554-4D7B-93B0-CA8E8ABB4FE6}" srcOrd="1" destOrd="0" presId="urn:microsoft.com/office/officeart/2008/layout/LinedList"/>
    <dgm:cxn modelId="{2D4EE5AC-6C17-44F5-B3C4-5D5E307DA022}" type="presParOf" srcId="{99E0DDBB-3F40-4680-A5ED-96DEE28EDF46}" destId="{E972B966-DDC0-4890-967F-0290054FD131}" srcOrd="2" destOrd="0" presId="urn:microsoft.com/office/officeart/2008/layout/LinedList"/>
    <dgm:cxn modelId="{8658D09A-0344-4EF4-989E-D41D35C9E829}" type="presParOf" srcId="{4ACF43D1-519E-42A2-970C-705800D064AC}" destId="{010EF0AE-5366-4C22-A795-A3C4652C9DBA}" srcOrd="11" destOrd="0" presId="urn:microsoft.com/office/officeart/2008/layout/LinedList"/>
    <dgm:cxn modelId="{7453D631-22EE-4206-B89B-5164C19D3E52}" type="presParOf" srcId="{4ACF43D1-519E-42A2-970C-705800D064AC}" destId="{C382FA78-E2F9-42B4-8787-4ADBB216A532}" srcOrd="12" destOrd="0" presId="urn:microsoft.com/office/officeart/2008/layout/LinedList"/>
    <dgm:cxn modelId="{EE5EDDE2-9DC1-4EAE-9FB7-25719AFED450}" type="presParOf" srcId="{4ACF43D1-519E-42A2-970C-705800D064AC}" destId="{7BA64132-4267-4D3A-81D6-9CD6FB86070A}" srcOrd="13" destOrd="0" presId="urn:microsoft.com/office/officeart/2008/layout/LinedList"/>
    <dgm:cxn modelId="{2987F792-4DA3-4B8D-A87A-F1376C82CE7A}" type="presParOf" srcId="{7BA64132-4267-4D3A-81D6-9CD6FB86070A}" destId="{03046A6D-65DC-43E3-B4C2-5420BD7B338A}" srcOrd="0" destOrd="0" presId="urn:microsoft.com/office/officeart/2008/layout/LinedList"/>
    <dgm:cxn modelId="{E2F509A2-FBED-4A17-9B54-C4A6A197F5F2}" type="presParOf" srcId="{7BA64132-4267-4D3A-81D6-9CD6FB86070A}" destId="{A76916DD-E413-4DD3-A343-6F4C1E48483E}" srcOrd="1" destOrd="0" presId="urn:microsoft.com/office/officeart/2008/layout/LinedList"/>
    <dgm:cxn modelId="{E12BBC92-565A-42F4-88C0-1D74F00B3C2D}" type="presParOf" srcId="{7BA64132-4267-4D3A-81D6-9CD6FB86070A}" destId="{2C234FBD-82B8-44FC-AC2A-64019E58DA69}" srcOrd="2" destOrd="0" presId="urn:microsoft.com/office/officeart/2008/layout/LinedList"/>
    <dgm:cxn modelId="{ADAD97A1-F7B0-41BF-846E-5B24A6FE0706}" type="presParOf" srcId="{4ACF43D1-519E-42A2-970C-705800D064AC}" destId="{2A6E81B7-0383-4993-AA7D-B003A9A8B068}" srcOrd="14" destOrd="0" presId="urn:microsoft.com/office/officeart/2008/layout/LinedList"/>
    <dgm:cxn modelId="{A6B99FED-F11F-43A8-858B-E6E09CB14485}"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Phép toán trên danh sách</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AAE24A04-7EDE-4A8D-BAD5-CCB5AFA6AC27}"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6808DD40-BE5E-4D47-92CB-86631AD326D4}" type="presOf" srcId="{AEBAFCC4-7D7C-4615-8A4C-390812FA28F4}" destId="{25EDD8E2-2EE9-4E0C-8CD5-9BD474313EBE}" srcOrd="0" destOrd="0" presId="urn:microsoft.com/office/officeart/2008/layout/LinedList"/>
    <dgm:cxn modelId="{8BAF9065-258F-40AD-8F91-0D31410E699D}" type="presOf" srcId="{73861B20-7C04-48AE-8AAE-9D8749986E91}" destId="{C76CC607-D554-4D7B-93B0-CA8E8ABB4FE6}" srcOrd="0" destOrd="0" presId="urn:microsoft.com/office/officeart/2008/layout/LinedList"/>
    <dgm:cxn modelId="{C1D2EB4A-49AB-420B-B634-3D26C497AAF9}" type="presOf" srcId="{0C8E47B1-1635-41C5-9AB7-D709F441020D}" destId="{5D888794-C19A-4E5D-A421-78CF7DFB91B0}"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DE6398CE-0B02-47F3-8B11-D5466E6F6305}"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5E73BE4-F857-445D-98FD-0E66A082B803}" type="presOf" srcId="{C01957AD-56B0-4EFC-A642-8748D8BCE71E}" destId="{A76916DD-E413-4DD3-A343-6F4C1E48483E}"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314837F6-926E-492E-8DF5-940229E8147A}" type="presOf" srcId="{51AF750E-5C6E-4ED4-B5D1-548C36A0473E}" destId="{4B3238CB-1091-440F-9477-7671CA736C95}" srcOrd="0" destOrd="0" presId="urn:microsoft.com/office/officeart/2008/layout/LinedList"/>
    <dgm:cxn modelId="{2C8FF37F-5706-414D-BB73-1F8D0FE9AE06}" type="presParOf" srcId="{C66396E0-32BA-46BE-B28A-A2673D61FB1A}" destId="{2C4D144F-C0A0-4BA0-BB79-D8AAD2113945}" srcOrd="0" destOrd="0" presId="urn:microsoft.com/office/officeart/2008/layout/LinedList"/>
    <dgm:cxn modelId="{A7289A53-4ECF-479D-99CA-7E808FA0EE15}" type="presParOf" srcId="{C66396E0-32BA-46BE-B28A-A2673D61FB1A}" destId="{6DFABC9D-811D-4F5E-821D-F8D42D844B4B}" srcOrd="1" destOrd="0" presId="urn:microsoft.com/office/officeart/2008/layout/LinedList"/>
    <dgm:cxn modelId="{1DFA97AE-5D8F-417A-9245-C74535807776}" type="presParOf" srcId="{6DFABC9D-811D-4F5E-821D-F8D42D844B4B}" destId="{53AAE56C-73FE-45F9-B35E-39C2CC304544}" srcOrd="0" destOrd="0" presId="urn:microsoft.com/office/officeart/2008/layout/LinedList"/>
    <dgm:cxn modelId="{8BC7775E-012E-4545-8998-FB75890BBC2F}" type="presParOf" srcId="{6DFABC9D-811D-4F5E-821D-F8D42D844B4B}" destId="{4ACF43D1-519E-42A2-970C-705800D064AC}" srcOrd="1" destOrd="0" presId="urn:microsoft.com/office/officeart/2008/layout/LinedList"/>
    <dgm:cxn modelId="{7FC63AD7-3765-4AC3-ACD4-C021FF88B0C8}" type="presParOf" srcId="{4ACF43D1-519E-42A2-970C-705800D064AC}" destId="{12651448-136D-4C38-B6E1-3ACC56CBDA12}" srcOrd="0" destOrd="0" presId="urn:microsoft.com/office/officeart/2008/layout/LinedList"/>
    <dgm:cxn modelId="{4147394C-736A-4A7D-857F-535C495A195E}" type="presParOf" srcId="{4ACF43D1-519E-42A2-970C-705800D064AC}" destId="{70311F4C-C9E5-4D7E-BD47-E0D5BBF315F8}" srcOrd="1" destOrd="0" presId="urn:microsoft.com/office/officeart/2008/layout/LinedList"/>
    <dgm:cxn modelId="{E78E822C-1C4F-4C5E-BD1A-60448BF85E66}" type="presParOf" srcId="{70311F4C-C9E5-4D7E-BD47-E0D5BBF315F8}" destId="{A72E9229-2809-4A8C-B97C-D6E26FB7862F}" srcOrd="0" destOrd="0" presId="urn:microsoft.com/office/officeart/2008/layout/LinedList"/>
    <dgm:cxn modelId="{6FE83320-EA78-4E3A-AFE1-6A86DE777E8E}" type="presParOf" srcId="{70311F4C-C9E5-4D7E-BD47-E0D5BBF315F8}" destId="{25EDD8E2-2EE9-4E0C-8CD5-9BD474313EBE}" srcOrd="1" destOrd="0" presId="urn:microsoft.com/office/officeart/2008/layout/LinedList"/>
    <dgm:cxn modelId="{417B5407-627A-4F2E-B015-2894E8729D4E}" type="presParOf" srcId="{70311F4C-C9E5-4D7E-BD47-E0D5BBF315F8}" destId="{20353B40-6011-448C-AFCC-5A6D9C453456}" srcOrd="2" destOrd="0" presId="urn:microsoft.com/office/officeart/2008/layout/LinedList"/>
    <dgm:cxn modelId="{BFE43A83-72DD-44A1-9174-6D2E4EA31EE1}" type="presParOf" srcId="{4ACF43D1-519E-42A2-970C-705800D064AC}" destId="{192E5F24-DD26-4D29-9FC6-EC32AAF3D722}" srcOrd="2" destOrd="0" presId="urn:microsoft.com/office/officeart/2008/layout/LinedList"/>
    <dgm:cxn modelId="{929BE366-E266-461B-A732-C1A389B14050}" type="presParOf" srcId="{4ACF43D1-519E-42A2-970C-705800D064AC}" destId="{A1F9ECD8-BCAA-4052-977F-5BD208843E40}" srcOrd="3" destOrd="0" presId="urn:microsoft.com/office/officeart/2008/layout/LinedList"/>
    <dgm:cxn modelId="{128ECAB8-7F0F-4898-AFAD-F9D3F0E02C81}" type="presParOf" srcId="{4ACF43D1-519E-42A2-970C-705800D064AC}" destId="{1A4642B7-0AC9-4A8E-BE2D-2A37886EE451}" srcOrd="4" destOrd="0" presId="urn:microsoft.com/office/officeart/2008/layout/LinedList"/>
    <dgm:cxn modelId="{AE5B8AA8-32D0-4888-9315-021B6D0C8FC6}" type="presParOf" srcId="{1A4642B7-0AC9-4A8E-BE2D-2A37886EE451}" destId="{8B3F856F-3351-4925-9B27-B795EF96C363}" srcOrd="0" destOrd="0" presId="urn:microsoft.com/office/officeart/2008/layout/LinedList"/>
    <dgm:cxn modelId="{E8A364DB-20CD-4107-9565-E669F3EBB0F2}" type="presParOf" srcId="{1A4642B7-0AC9-4A8E-BE2D-2A37886EE451}" destId="{4B3238CB-1091-440F-9477-7671CA736C95}" srcOrd="1" destOrd="0" presId="urn:microsoft.com/office/officeart/2008/layout/LinedList"/>
    <dgm:cxn modelId="{4197AD5E-D9B6-4F1B-A319-4418190141AA}" type="presParOf" srcId="{1A4642B7-0AC9-4A8E-BE2D-2A37886EE451}" destId="{10A799A7-CF9A-43A2-A097-CCA25CE55135}" srcOrd="2" destOrd="0" presId="urn:microsoft.com/office/officeart/2008/layout/LinedList"/>
    <dgm:cxn modelId="{B100D866-76C1-4600-9D5A-12BB209262AD}" type="presParOf" srcId="{4ACF43D1-519E-42A2-970C-705800D064AC}" destId="{A939D5D9-EC7B-46FD-8260-8940D1332843}" srcOrd="5" destOrd="0" presId="urn:microsoft.com/office/officeart/2008/layout/LinedList"/>
    <dgm:cxn modelId="{92F4A538-5D9D-4A7A-AFEB-81B27BF374AB}" type="presParOf" srcId="{4ACF43D1-519E-42A2-970C-705800D064AC}" destId="{21CFB993-FEE8-4BE2-911E-106B856D1850}" srcOrd="6" destOrd="0" presId="urn:microsoft.com/office/officeart/2008/layout/LinedList"/>
    <dgm:cxn modelId="{0FFEA4E9-F00D-486D-9960-22C82A2865DB}" type="presParOf" srcId="{4ACF43D1-519E-42A2-970C-705800D064AC}" destId="{05CEC848-FCB3-4D1E-A1DF-6E71D9DEB0B0}" srcOrd="7" destOrd="0" presId="urn:microsoft.com/office/officeart/2008/layout/LinedList"/>
    <dgm:cxn modelId="{17C83113-E716-465D-B1DA-1AC0A41BE8A8}" type="presParOf" srcId="{05CEC848-FCB3-4D1E-A1DF-6E71D9DEB0B0}" destId="{A6006655-95FD-42AC-8A56-9A58896A17B6}" srcOrd="0" destOrd="0" presId="urn:microsoft.com/office/officeart/2008/layout/LinedList"/>
    <dgm:cxn modelId="{8A81B0E4-CD47-452F-9277-5BA602D0DC03}" type="presParOf" srcId="{05CEC848-FCB3-4D1E-A1DF-6E71D9DEB0B0}" destId="{5D888794-C19A-4E5D-A421-78CF7DFB91B0}" srcOrd="1" destOrd="0" presId="urn:microsoft.com/office/officeart/2008/layout/LinedList"/>
    <dgm:cxn modelId="{A11B679F-5417-4890-BBCF-8F009E41B4FF}" type="presParOf" srcId="{05CEC848-FCB3-4D1E-A1DF-6E71D9DEB0B0}" destId="{383B49BF-21E0-4E36-B703-E1C239BD4D36}" srcOrd="2" destOrd="0" presId="urn:microsoft.com/office/officeart/2008/layout/LinedList"/>
    <dgm:cxn modelId="{A717BEDC-CBFC-4B11-9485-92FE7B4AE476}" type="presParOf" srcId="{4ACF43D1-519E-42A2-970C-705800D064AC}" destId="{1BF66F55-8A57-4663-89AC-A83A2EE928BB}" srcOrd="8" destOrd="0" presId="urn:microsoft.com/office/officeart/2008/layout/LinedList"/>
    <dgm:cxn modelId="{FE1502C6-7599-484C-8D51-F3E6FCC6CE15}" type="presParOf" srcId="{4ACF43D1-519E-42A2-970C-705800D064AC}" destId="{022E10F6-98F4-46EE-953B-E3AFA294DA88}" srcOrd="9" destOrd="0" presId="urn:microsoft.com/office/officeart/2008/layout/LinedList"/>
    <dgm:cxn modelId="{B1BE9CC1-8289-40C8-AE26-58410A0C6289}" type="presParOf" srcId="{4ACF43D1-519E-42A2-970C-705800D064AC}" destId="{99E0DDBB-3F40-4680-A5ED-96DEE28EDF46}" srcOrd="10" destOrd="0" presId="urn:microsoft.com/office/officeart/2008/layout/LinedList"/>
    <dgm:cxn modelId="{A753FE40-D95C-440C-98A3-E40621CAF98B}" type="presParOf" srcId="{99E0DDBB-3F40-4680-A5ED-96DEE28EDF46}" destId="{A4A49CE4-3E2E-41BD-B453-079E186120AF}" srcOrd="0" destOrd="0" presId="urn:microsoft.com/office/officeart/2008/layout/LinedList"/>
    <dgm:cxn modelId="{20B38655-927D-4EC9-906D-9B1C792FFCA0}" type="presParOf" srcId="{99E0DDBB-3F40-4680-A5ED-96DEE28EDF46}" destId="{C76CC607-D554-4D7B-93B0-CA8E8ABB4FE6}" srcOrd="1" destOrd="0" presId="urn:microsoft.com/office/officeart/2008/layout/LinedList"/>
    <dgm:cxn modelId="{35341DD0-AFE9-4CD1-A1A2-6EDE24C842B1}" type="presParOf" srcId="{99E0DDBB-3F40-4680-A5ED-96DEE28EDF46}" destId="{E972B966-DDC0-4890-967F-0290054FD131}" srcOrd="2" destOrd="0" presId="urn:microsoft.com/office/officeart/2008/layout/LinedList"/>
    <dgm:cxn modelId="{3B92DA4B-F712-433F-B4ED-6BD7B91BEA02}" type="presParOf" srcId="{4ACF43D1-519E-42A2-970C-705800D064AC}" destId="{010EF0AE-5366-4C22-A795-A3C4652C9DBA}" srcOrd="11" destOrd="0" presId="urn:microsoft.com/office/officeart/2008/layout/LinedList"/>
    <dgm:cxn modelId="{5A9AD20D-28EC-43C2-AFB0-DD755066DFAD}" type="presParOf" srcId="{4ACF43D1-519E-42A2-970C-705800D064AC}" destId="{C382FA78-E2F9-42B4-8787-4ADBB216A532}" srcOrd="12" destOrd="0" presId="urn:microsoft.com/office/officeart/2008/layout/LinedList"/>
    <dgm:cxn modelId="{43974ACB-D6DF-44EB-BA24-568F86A736BF}" type="presParOf" srcId="{4ACF43D1-519E-42A2-970C-705800D064AC}" destId="{7BA64132-4267-4D3A-81D6-9CD6FB86070A}" srcOrd="13" destOrd="0" presId="urn:microsoft.com/office/officeart/2008/layout/LinedList"/>
    <dgm:cxn modelId="{62D6BE69-BC5C-4FB8-8F28-07DCB5E88F23}" type="presParOf" srcId="{7BA64132-4267-4D3A-81D6-9CD6FB86070A}" destId="{03046A6D-65DC-43E3-B4C2-5420BD7B338A}" srcOrd="0" destOrd="0" presId="urn:microsoft.com/office/officeart/2008/layout/LinedList"/>
    <dgm:cxn modelId="{421D376F-45CF-4C06-9A0D-44AE0907E456}" type="presParOf" srcId="{7BA64132-4267-4D3A-81D6-9CD6FB86070A}" destId="{A76916DD-E413-4DD3-A343-6F4C1E48483E}" srcOrd="1" destOrd="0" presId="urn:microsoft.com/office/officeart/2008/layout/LinedList"/>
    <dgm:cxn modelId="{C359E6BB-A894-44E1-99BB-47E1B79336FA}" type="presParOf" srcId="{7BA64132-4267-4D3A-81D6-9CD6FB86070A}" destId="{2C234FBD-82B8-44FC-AC2A-64019E58DA69}" srcOrd="2" destOrd="0" presId="urn:microsoft.com/office/officeart/2008/layout/LinedList"/>
    <dgm:cxn modelId="{94804587-7A55-4C2C-AC16-7DFFD5BF7C81}" type="presParOf" srcId="{4ACF43D1-519E-42A2-970C-705800D064AC}" destId="{2A6E81B7-0383-4993-AA7D-B003A9A8B068}" srcOrd="14" destOrd="0" presId="urn:microsoft.com/office/officeart/2008/layout/LinedList"/>
    <dgm:cxn modelId="{D0242A5D-BB17-417D-A894-ADF46D76EE9B}"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FF0000"/>
              </a:solidFill>
              <a:effectLst/>
            </a:rPr>
            <a:t>Con trỏ</a:t>
          </a:r>
          <a:endParaRPr lang="en-US" sz="1100" b="0" dirty="0">
            <a:solidFill>
              <a:srgbClr val="FF0000"/>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Các phép toán trên danh sách</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6"/>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5"/>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6728C12A-1711-42E8-994D-EE8C35EA3E5A}" type="presOf" srcId="{8D2E37AA-43EA-4706-A43B-E857AB83B2FF}" destId="{B7BE5FCE-BD77-44B7-A283-553FC6E905E0}" srcOrd="0" destOrd="0" presId="urn:microsoft.com/office/officeart/2008/layout/LinedList"/>
    <dgm:cxn modelId="{2A68A82C-1637-42F0-B0C1-521495BE4B05}" type="presOf" srcId="{4222665F-5288-4B7F-B1CE-EB248B87FABC}" destId="{CA449C92-8F1E-4968-9DD5-0667673C1962}" srcOrd="0" destOrd="0" presId="urn:microsoft.com/office/officeart/2008/layout/LinedList"/>
    <dgm:cxn modelId="{3DB2D62F-2954-4369-97BB-1232D5360BF1}" type="presOf" srcId="{7A5D36D5-D8D3-48FC-AFC1-BAC329C1B093}" destId="{6340190E-7E93-47B2-A934-C23DF765BC1B}" srcOrd="0" destOrd="0" presId="urn:microsoft.com/office/officeart/2008/layout/LinedList"/>
    <dgm:cxn modelId="{61428E30-89AC-48D7-A1B6-CEE0710A22DD}" type="presOf" srcId="{EA7F9208-24D8-4563-A2ED-FBFBC5F86B00}" destId="{53AAE56C-73FE-45F9-B35E-39C2CC304544}" srcOrd="0" destOrd="0" presId="urn:microsoft.com/office/officeart/2008/layout/LinedList"/>
    <dgm:cxn modelId="{925F6E65-9BC7-4550-A7AA-4318B3E77309}" type="presOf" srcId="{170E935B-632B-4424-9BFB-F1C5A9D014B6}" destId="{C66396E0-32BA-46BE-B28A-A2673D61FB1A}"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52C95098-7AE7-41C8-9710-25A520F6D21E}" type="presOf" srcId="{58A6AE41-9C43-4210-81E2-1FA89B6719A6}" destId="{85BB5F3A-FF88-4274-8D02-83363543C3EB}"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71F7C4BC-AFD2-4DD5-971A-889CDF436462}" type="presOf" srcId="{FDBCFCB2-B927-49A1-B311-3B0BD5C76146}" destId="{61A7917F-8AF6-4CFB-9ED1-055E98C7172C}"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13F6C6D8-99E6-4B7F-9743-132C218467A9}" srcId="{EA7F9208-24D8-4563-A2ED-FBFBC5F86B00}" destId="{4222665F-5288-4B7F-B1CE-EB248B87FABC}" srcOrd="3" destOrd="0" parTransId="{F2D9C6E4-C6EF-4EFF-8735-D3749064B493}" sibTransId="{4B0CA94D-8A3E-4F73-8C18-7074E54B1B02}"/>
    <dgm:cxn modelId="{80E44782-4ED6-4D51-AEC3-9DBD6E03DF1E}" type="presParOf" srcId="{C66396E0-32BA-46BE-B28A-A2673D61FB1A}" destId="{2C4D144F-C0A0-4BA0-BB79-D8AAD2113945}" srcOrd="0" destOrd="0" presId="urn:microsoft.com/office/officeart/2008/layout/LinedList"/>
    <dgm:cxn modelId="{13B78FF8-4CE2-4021-8A94-B86E6E302DAB}" type="presParOf" srcId="{C66396E0-32BA-46BE-B28A-A2673D61FB1A}" destId="{6DFABC9D-811D-4F5E-821D-F8D42D844B4B}" srcOrd="1" destOrd="0" presId="urn:microsoft.com/office/officeart/2008/layout/LinedList"/>
    <dgm:cxn modelId="{32A0B269-F5C4-449C-8ED7-0784C04404D2}" type="presParOf" srcId="{6DFABC9D-811D-4F5E-821D-F8D42D844B4B}" destId="{53AAE56C-73FE-45F9-B35E-39C2CC304544}" srcOrd="0" destOrd="0" presId="urn:microsoft.com/office/officeart/2008/layout/LinedList"/>
    <dgm:cxn modelId="{5DA4A5C0-6F8C-4DA3-92FB-B330D33E6CD0}" type="presParOf" srcId="{6DFABC9D-811D-4F5E-821D-F8D42D844B4B}" destId="{4ACF43D1-519E-42A2-970C-705800D064AC}" srcOrd="1" destOrd="0" presId="urn:microsoft.com/office/officeart/2008/layout/LinedList"/>
    <dgm:cxn modelId="{DABAD603-C6D8-4374-B261-824D51B98757}" type="presParOf" srcId="{4ACF43D1-519E-42A2-970C-705800D064AC}" destId="{16548E5B-9A7F-406D-9D02-80BB57951E35}" srcOrd="0" destOrd="0" presId="urn:microsoft.com/office/officeart/2008/layout/LinedList"/>
    <dgm:cxn modelId="{52F03E30-FD3C-470B-B92A-D25BDD6E618B}" type="presParOf" srcId="{4ACF43D1-519E-42A2-970C-705800D064AC}" destId="{D9E5E541-360A-4AA3-91A0-6610772F2D08}" srcOrd="1" destOrd="0" presId="urn:microsoft.com/office/officeart/2008/layout/LinedList"/>
    <dgm:cxn modelId="{D996A6DA-959D-4826-A42E-8A7B57CDE099}" type="presParOf" srcId="{D9E5E541-360A-4AA3-91A0-6610772F2D08}" destId="{A291C558-C830-4FCB-948F-39AC546A5A9C}" srcOrd="0" destOrd="0" presId="urn:microsoft.com/office/officeart/2008/layout/LinedList"/>
    <dgm:cxn modelId="{CB66EAE0-7F0A-48F2-AF80-80187904FBDB}" type="presParOf" srcId="{D9E5E541-360A-4AA3-91A0-6610772F2D08}" destId="{85BB5F3A-FF88-4274-8D02-83363543C3EB}" srcOrd="1" destOrd="0" presId="urn:microsoft.com/office/officeart/2008/layout/LinedList"/>
    <dgm:cxn modelId="{2989DF6F-3D3E-4268-B631-0E9E9302ED9A}" type="presParOf" srcId="{D9E5E541-360A-4AA3-91A0-6610772F2D08}" destId="{84DB2342-0BEA-44C7-89E2-C9897565227B}" srcOrd="2" destOrd="0" presId="urn:microsoft.com/office/officeart/2008/layout/LinedList"/>
    <dgm:cxn modelId="{82A7563E-233C-426C-B858-33B14A7DD3F9}" type="presParOf" srcId="{4ACF43D1-519E-42A2-970C-705800D064AC}" destId="{9399D47A-B22B-4E7A-879A-F2D4CD9CD33C}" srcOrd="2" destOrd="0" presId="urn:microsoft.com/office/officeart/2008/layout/LinedList"/>
    <dgm:cxn modelId="{3128CFC3-59EC-4489-910D-3A9AA3683375}" type="presParOf" srcId="{4ACF43D1-519E-42A2-970C-705800D064AC}" destId="{6CAFEA39-69AD-4304-8CEE-0C42B1C6D985}" srcOrd="3" destOrd="0" presId="urn:microsoft.com/office/officeart/2008/layout/LinedList"/>
    <dgm:cxn modelId="{6305BC1F-A402-4A76-825B-25E413BD6E1F}" type="presParOf" srcId="{4ACF43D1-519E-42A2-970C-705800D064AC}" destId="{F1FE4510-4C53-4C80-87DE-18A929E64912}" srcOrd="4" destOrd="0" presId="urn:microsoft.com/office/officeart/2008/layout/LinedList"/>
    <dgm:cxn modelId="{6D4F005D-883C-47B3-96B2-0681ECC17144}" type="presParOf" srcId="{F1FE4510-4C53-4C80-87DE-18A929E64912}" destId="{31D856BA-5E94-4422-A9C7-9D94CFB179FF}" srcOrd="0" destOrd="0" presId="urn:microsoft.com/office/officeart/2008/layout/LinedList"/>
    <dgm:cxn modelId="{E520C5C0-BCA2-40C6-83AB-2882223CFC3B}" type="presParOf" srcId="{F1FE4510-4C53-4C80-87DE-18A929E64912}" destId="{B7BE5FCE-BD77-44B7-A283-553FC6E905E0}" srcOrd="1" destOrd="0" presId="urn:microsoft.com/office/officeart/2008/layout/LinedList"/>
    <dgm:cxn modelId="{30307343-6212-423A-ACB4-11DC6B8D89AD}" type="presParOf" srcId="{F1FE4510-4C53-4C80-87DE-18A929E64912}" destId="{8490C88D-A0E2-4CB5-996B-C6AC5C121D30}" srcOrd="2" destOrd="0" presId="urn:microsoft.com/office/officeart/2008/layout/LinedList"/>
    <dgm:cxn modelId="{79EF8FAD-D7D9-4D02-B395-49ECB2767B09}" type="presParOf" srcId="{4ACF43D1-519E-42A2-970C-705800D064AC}" destId="{6638D2F4-625F-43AF-85F6-810076EB5B75}" srcOrd="5" destOrd="0" presId="urn:microsoft.com/office/officeart/2008/layout/LinedList"/>
    <dgm:cxn modelId="{54BBB2F6-F7C7-4206-A74D-07B68549A5D4}" type="presParOf" srcId="{4ACF43D1-519E-42A2-970C-705800D064AC}" destId="{E9CBB86C-FDF8-44F4-90FB-A54E5C7B01EF}" srcOrd="6" destOrd="0" presId="urn:microsoft.com/office/officeart/2008/layout/LinedList"/>
    <dgm:cxn modelId="{B6F9E572-A6C8-4433-9501-6568381A1175}" type="presParOf" srcId="{4ACF43D1-519E-42A2-970C-705800D064AC}" destId="{1C1E5213-51BF-4DFA-AB6D-CED7DF7A6D68}" srcOrd="7" destOrd="0" presId="urn:microsoft.com/office/officeart/2008/layout/LinedList"/>
    <dgm:cxn modelId="{D590F07D-F4AA-4FF6-B167-19615CED2081}" type="presParOf" srcId="{1C1E5213-51BF-4DFA-AB6D-CED7DF7A6D68}" destId="{A70F47D1-43D9-48B7-BFA3-2E35DD43062C}" srcOrd="0" destOrd="0" presId="urn:microsoft.com/office/officeart/2008/layout/LinedList"/>
    <dgm:cxn modelId="{43B17633-E44D-4D83-BE9F-329F1097BFD0}" type="presParOf" srcId="{1C1E5213-51BF-4DFA-AB6D-CED7DF7A6D68}" destId="{6340190E-7E93-47B2-A934-C23DF765BC1B}" srcOrd="1" destOrd="0" presId="urn:microsoft.com/office/officeart/2008/layout/LinedList"/>
    <dgm:cxn modelId="{A1B3523A-17EF-4BFA-B487-11B1F83E319A}" type="presParOf" srcId="{1C1E5213-51BF-4DFA-AB6D-CED7DF7A6D68}" destId="{7FC87270-69EC-4D34-878B-7BA593086876}" srcOrd="2" destOrd="0" presId="urn:microsoft.com/office/officeart/2008/layout/LinedList"/>
    <dgm:cxn modelId="{6086F34E-523D-41B8-9DF8-E2C406597370}" type="presParOf" srcId="{4ACF43D1-519E-42A2-970C-705800D064AC}" destId="{4ED359BF-CCC0-4FAC-B78A-BE8FFA9CD8B4}" srcOrd="8" destOrd="0" presId="urn:microsoft.com/office/officeart/2008/layout/LinedList"/>
    <dgm:cxn modelId="{12D3045F-FAC1-4B29-8A8E-9FCEBDDA4D94}" type="presParOf" srcId="{4ACF43D1-519E-42A2-970C-705800D064AC}" destId="{E5EE0218-FBE5-4484-BBAD-6968F867CA27}" srcOrd="9" destOrd="0" presId="urn:microsoft.com/office/officeart/2008/layout/LinedList"/>
    <dgm:cxn modelId="{3BE21BD5-0828-4801-B237-39410FE238F4}" type="presParOf" srcId="{4ACF43D1-519E-42A2-970C-705800D064AC}" destId="{B792D068-8F47-4DD6-96FB-BAC5BDA350CF}" srcOrd="10" destOrd="0" presId="urn:microsoft.com/office/officeart/2008/layout/LinedList"/>
    <dgm:cxn modelId="{CD98CB17-B1DB-4695-8B92-BC64F82A750F}" type="presParOf" srcId="{B792D068-8F47-4DD6-96FB-BAC5BDA350CF}" destId="{0F50BFBC-FEC6-47A6-9BD0-DFEB78FABDD3}" srcOrd="0" destOrd="0" presId="urn:microsoft.com/office/officeart/2008/layout/LinedList"/>
    <dgm:cxn modelId="{763FCCFB-7D19-432F-8B0A-BCEF4719A75B}" type="presParOf" srcId="{B792D068-8F47-4DD6-96FB-BAC5BDA350CF}" destId="{CA449C92-8F1E-4968-9DD5-0667673C1962}" srcOrd="1" destOrd="0" presId="urn:microsoft.com/office/officeart/2008/layout/LinedList"/>
    <dgm:cxn modelId="{13362434-5059-4060-B08C-C68F813FA150}" type="presParOf" srcId="{B792D068-8F47-4DD6-96FB-BAC5BDA350CF}" destId="{E5308BAB-2603-4BE4-A29F-DE9C598800FF}" srcOrd="2" destOrd="0" presId="urn:microsoft.com/office/officeart/2008/layout/LinedList"/>
    <dgm:cxn modelId="{36F45349-44FF-4E4B-B5C7-1AA00CED1B10}" type="presParOf" srcId="{4ACF43D1-519E-42A2-970C-705800D064AC}" destId="{A01CF7D3-88A0-428E-B49F-83A13636C9BA}" srcOrd="11" destOrd="0" presId="urn:microsoft.com/office/officeart/2008/layout/LinedList"/>
    <dgm:cxn modelId="{0AA88CE1-DD96-4A36-B792-038CD5C951FD}" type="presParOf" srcId="{4ACF43D1-519E-42A2-970C-705800D064AC}" destId="{5A7DBDA3-DA3D-4751-9EC3-DED47937A7FE}" srcOrd="12" destOrd="0" presId="urn:microsoft.com/office/officeart/2008/layout/LinedList"/>
    <dgm:cxn modelId="{C6FB2EF8-CD1E-4540-AD0D-C8FE5EC8E98F}" type="presParOf" srcId="{4ACF43D1-519E-42A2-970C-705800D064AC}" destId="{ACE40052-C66B-4F3D-9DC1-D9D9E113CC02}" srcOrd="13" destOrd="0" presId="urn:microsoft.com/office/officeart/2008/layout/LinedList"/>
    <dgm:cxn modelId="{356E34E2-E026-4BB8-BC2B-DD89748A3C28}" type="presParOf" srcId="{ACE40052-C66B-4F3D-9DC1-D9D9E113CC02}" destId="{DCFAAA74-FD39-44E7-8EB9-70C0573D492B}" srcOrd="0" destOrd="0" presId="urn:microsoft.com/office/officeart/2008/layout/LinedList"/>
    <dgm:cxn modelId="{8497EEB9-50E2-4A90-B07F-F7C445EB9AA4}" type="presParOf" srcId="{ACE40052-C66B-4F3D-9DC1-D9D9E113CC02}" destId="{61A7917F-8AF6-4CFB-9ED1-055E98C7172C}" srcOrd="1" destOrd="0" presId="urn:microsoft.com/office/officeart/2008/layout/LinedList"/>
    <dgm:cxn modelId="{3CC4EA3A-9554-4057-94B6-8F7DC98995EF}" type="presParOf" srcId="{ACE40052-C66B-4F3D-9DC1-D9D9E113CC02}" destId="{218C3D28-08E9-44E6-B1ED-B6B97EFB7E88}" srcOrd="2" destOrd="0" presId="urn:microsoft.com/office/officeart/2008/layout/LinedList"/>
    <dgm:cxn modelId="{BDE66E5A-AA61-4616-8F56-103932741A25}" type="presParOf" srcId="{4ACF43D1-519E-42A2-970C-705800D064AC}" destId="{19A8D0A4-814F-44A3-9EF2-8DF5B640A1BA}" srcOrd="14" destOrd="0" presId="urn:microsoft.com/office/officeart/2008/layout/LinedList"/>
    <dgm:cxn modelId="{8415976D-5FF4-459A-BF80-C6C61AB977EE}"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74D9112-29E3-43D3-B249-35D674EC3F69}"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DD657C3E-30A6-4D1C-B193-85CABC1B34C2}" type="presOf" srcId="{EA7F9208-24D8-4563-A2ED-FBFBC5F86B00}" destId="{53AAE56C-73FE-45F9-B35E-39C2CC304544}" srcOrd="0" destOrd="0" presId="urn:microsoft.com/office/officeart/2008/layout/LinedList"/>
    <dgm:cxn modelId="{44565662-5F66-4FCE-82CA-9BA6528440B6}" type="presOf" srcId="{AEBAFCC4-7D7C-4615-8A4C-390812FA28F4}" destId="{25EDD8E2-2EE9-4E0C-8CD5-9BD474313EBE}" srcOrd="0" destOrd="0" presId="urn:microsoft.com/office/officeart/2008/layout/LinedList"/>
    <dgm:cxn modelId="{C1386784-F725-47A7-BEB7-DF44A54014B1}" type="presOf" srcId="{0C8E47B1-1635-41C5-9AB7-D709F441020D}" destId="{5D888794-C19A-4E5D-A421-78CF7DFB91B0}" srcOrd="0" destOrd="0" presId="urn:microsoft.com/office/officeart/2008/layout/LinedList"/>
    <dgm:cxn modelId="{66FE94AD-881D-4A7B-90A9-C99BCA95446C}" type="presOf" srcId="{51AF750E-5C6E-4ED4-B5D1-548C36A0473E}" destId="{4B3238CB-1091-440F-9477-7671CA736C95}"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F7944FD6-85CC-4788-86F4-20FCCF68FC17}"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938DAAF4-0BC4-4DEA-89B2-0ED950C8DD52}" type="presOf" srcId="{C01957AD-56B0-4EFC-A642-8748D8BCE71E}" destId="{A76916DD-E413-4DD3-A343-6F4C1E48483E}" srcOrd="0" destOrd="0" presId="urn:microsoft.com/office/officeart/2008/layout/LinedList"/>
    <dgm:cxn modelId="{C8169911-2936-404D-9BCD-170FA1A09306}" type="presParOf" srcId="{C66396E0-32BA-46BE-B28A-A2673D61FB1A}" destId="{2C4D144F-C0A0-4BA0-BB79-D8AAD2113945}" srcOrd="0" destOrd="0" presId="urn:microsoft.com/office/officeart/2008/layout/LinedList"/>
    <dgm:cxn modelId="{247E2ED0-ACE0-41E6-BAF5-39A15CF0E586}" type="presParOf" srcId="{C66396E0-32BA-46BE-B28A-A2673D61FB1A}" destId="{6DFABC9D-811D-4F5E-821D-F8D42D844B4B}" srcOrd="1" destOrd="0" presId="urn:microsoft.com/office/officeart/2008/layout/LinedList"/>
    <dgm:cxn modelId="{B5A89DD9-90CF-472F-8AB0-061533FABB35}" type="presParOf" srcId="{6DFABC9D-811D-4F5E-821D-F8D42D844B4B}" destId="{53AAE56C-73FE-45F9-B35E-39C2CC304544}" srcOrd="0" destOrd="0" presId="urn:microsoft.com/office/officeart/2008/layout/LinedList"/>
    <dgm:cxn modelId="{90D6637D-26EA-4F23-B53D-4B22EC90F87D}" type="presParOf" srcId="{6DFABC9D-811D-4F5E-821D-F8D42D844B4B}" destId="{4ACF43D1-519E-42A2-970C-705800D064AC}" srcOrd="1" destOrd="0" presId="urn:microsoft.com/office/officeart/2008/layout/LinedList"/>
    <dgm:cxn modelId="{988DE3B8-5DA5-457D-A1C5-052A29B45187}" type="presParOf" srcId="{4ACF43D1-519E-42A2-970C-705800D064AC}" destId="{12651448-136D-4C38-B6E1-3ACC56CBDA12}" srcOrd="0" destOrd="0" presId="urn:microsoft.com/office/officeart/2008/layout/LinedList"/>
    <dgm:cxn modelId="{AF46BCFA-E077-4F23-ABBE-40CCDF72ABE6}" type="presParOf" srcId="{4ACF43D1-519E-42A2-970C-705800D064AC}" destId="{70311F4C-C9E5-4D7E-BD47-E0D5BBF315F8}" srcOrd="1" destOrd="0" presId="urn:microsoft.com/office/officeart/2008/layout/LinedList"/>
    <dgm:cxn modelId="{06930AB8-687C-48F3-92C9-0D6E1224DBAB}" type="presParOf" srcId="{70311F4C-C9E5-4D7E-BD47-E0D5BBF315F8}" destId="{A72E9229-2809-4A8C-B97C-D6E26FB7862F}" srcOrd="0" destOrd="0" presId="urn:microsoft.com/office/officeart/2008/layout/LinedList"/>
    <dgm:cxn modelId="{3CDB779D-95BF-4452-BB67-2D2BEDD70090}" type="presParOf" srcId="{70311F4C-C9E5-4D7E-BD47-E0D5BBF315F8}" destId="{25EDD8E2-2EE9-4E0C-8CD5-9BD474313EBE}" srcOrd="1" destOrd="0" presId="urn:microsoft.com/office/officeart/2008/layout/LinedList"/>
    <dgm:cxn modelId="{6EFF967F-74A3-4B85-BBF3-4177E7E5D578}" type="presParOf" srcId="{70311F4C-C9E5-4D7E-BD47-E0D5BBF315F8}" destId="{20353B40-6011-448C-AFCC-5A6D9C453456}" srcOrd="2" destOrd="0" presId="urn:microsoft.com/office/officeart/2008/layout/LinedList"/>
    <dgm:cxn modelId="{E3E743E6-C76D-4014-90AE-203D5D8B2C92}" type="presParOf" srcId="{4ACF43D1-519E-42A2-970C-705800D064AC}" destId="{192E5F24-DD26-4D29-9FC6-EC32AAF3D722}" srcOrd="2" destOrd="0" presId="urn:microsoft.com/office/officeart/2008/layout/LinedList"/>
    <dgm:cxn modelId="{73CEB9C8-4E81-43CE-8DF9-946965D078CA}" type="presParOf" srcId="{4ACF43D1-519E-42A2-970C-705800D064AC}" destId="{A1F9ECD8-BCAA-4052-977F-5BD208843E40}" srcOrd="3" destOrd="0" presId="urn:microsoft.com/office/officeart/2008/layout/LinedList"/>
    <dgm:cxn modelId="{5E0B6297-894B-4276-88EE-45513CCA79DA}" type="presParOf" srcId="{4ACF43D1-519E-42A2-970C-705800D064AC}" destId="{1A4642B7-0AC9-4A8E-BE2D-2A37886EE451}" srcOrd="4" destOrd="0" presId="urn:microsoft.com/office/officeart/2008/layout/LinedList"/>
    <dgm:cxn modelId="{552A08DB-5C00-491C-801A-46512737A5A8}" type="presParOf" srcId="{1A4642B7-0AC9-4A8E-BE2D-2A37886EE451}" destId="{8B3F856F-3351-4925-9B27-B795EF96C363}" srcOrd="0" destOrd="0" presId="urn:microsoft.com/office/officeart/2008/layout/LinedList"/>
    <dgm:cxn modelId="{AC1AFB7E-1FE7-4C7B-ACBA-98E62E657D48}" type="presParOf" srcId="{1A4642B7-0AC9-4A8E-BE2D-2A37886EE451}" destId="{4B3238CB-1091-440F-9477-7671CA736C95}" srcOrd="1" destOrd="0" presId="urn:microsoft.com/office/officeart/2008/layout/LinedList"/>
    <dgm:cxn modelId="{8FC35157-E83C-4E42-8190-A7D5AF432B08}" type="presParOf" srcId="{1A4642B7-0AC9-4A8E-BE2D-2A37886EE451}" destId="{10A799A7-CF9A-43A2-A097-CCA25CE55135}" srcOrd="2" destOrd="0" presId="urn:microsoft.com/office/officeart/2008/layout/LinedList"/>
    <dgm:cxn modelId="{02126E12-A63D-4091-8BF9-19F2E0EFDC1D}" type="presParOf" srcId="{4ACF43D1-519E-42A2-970C-705800D064AC}" destId="{A939D5D9-EC7B-46FD-8260-8940D1332843}" srcOrd="5" destOrd="0" presId="urn:microsoft.com/office/officeart/2008/layout/LinedList"/>
    <dgm:cxn modelId="{2CA313FF-AEF2-4ED4-B179-222A7F7AD7BA}" type="presParOf" srcId="{4ACF43D1-519E-42A2-970C-705800D064AC}" destId="{21CFB993-FEE8-4BE2-911E-106B856D1850}" srcOrd="6" destOrd="0" presId="urn:microsoft.com/office/officeart/2008/layout/LinedList"/>
    <dgm:cxn modelId="{4F47C848-E5B4-4A25-A8F5-983D0E817565}" type="presParOf" srcId="{4ACF43D1-519E-42A2-970C-705800D064AC}" destId="{05CEC848-FCB3-4D1E-A1DF-6E71D9DEB0B0}" srcOrd="7" destOrd="0" presId="urn:microsoft.com/office/officeart/2008/layout/LinedList"/>
    <dgm:cxn modelId="{7E0576A3-C36A-4EA0-8307-5DAD5BD22259}" type="presParOf" srcId="{05CEC848-FCB3-4D1E-A1DF-6E71D9DEB0B0}" destId="{A6006655-95FD-42AC-8A56-9A58896A17B6}" srcOrd="0" destOrd="0" presId="urn:microsoft.com/office/officeart/2008/layout/LinedList"/>
    <dgm:cxn modelId="{4273CD39-CDCE-4F9A-8BB6-53B54FB71DC8}" type="presParOf" srcId="{05CEC848-FCB3-4D1E-A1DF-6E71D9DEB0B0}" destId="{5D888794-C19A-4E5D-A421-78CF7DFB91B0}" srcOrd="1" destOrd="0" presId="urn:microsoft.com/office/officeart/2008/layout/LinedList"/>
    <dgm:cxn modelId="{31186E78-ED50-4F9E-9C0D-278FF249DFB0}" type="presParOf" srcId="{05CEC848-FCB3-4D1E-A1DF-6E71D9DEB0B0}" destId="{383B49BF-21E0-4E36-B703-E1C239BD4D36}" srcOrd="2" destOrd="0" presId="urn:microsoft.com/office/officeart/2008/layout/LinedList"/>
    <dgm:cxn modelId="{05853198-4681-48FF-BA93-382B870914D3}" type="presParOf" srcId="{4ACF43D1-519E-42A2-970C-705800D064AC}" destId="{1BF66F55-8A57-4663-89AC-A83A2EE928BB}" srcOrd="8" destOrd="0" presId="urn:microsoft.com/office/officeart/2008/layout/LinedList"/>
    <dgm:cxn modelId="{AD14651A-0510-48A0-9B48-BE914D41546B}" type="presParOf" srcId="{4ACF43D1-519E-42A2-970C-705800D064AC}" destId="{022E10F6-98F4-46EE-953B-E3AFA294DA88}" srcOrd="9" destOrd="0" presId="urn:microsoft.com/office/officeart/2008/layout/LinedList"/>
    <dgm:cxn modelId="{FCA563C9-5E25-48A6-B8B8-5B451D16AAE3}" type="presParOf" srcId="{4ACF43D1-519E-42A2-970C-705800D064AC}" destId="{99E0DDBB-3F40-4680-A5ED-96DEE28EDF46}" srcOrd="10" destOrd="0" presId="urn:microsoft.com/office/officeart/2008/layout/LinedList"/>
    <dgm:cxn modelId="{D7AE692E-B69C-4868-9CEC-105F9940BFD8}" type="presParOf" srcId="{99E0DDBB-3F40-4680-A5ED-96DEE28EDF46}" destId="{A4A49CE4-3E2E-41BD-B453-079E186120AF}" srcOrd="0" destOrd="0" presId="urn:microsoft.com/office/officeart/2008/layout/LinedList"/>
    <dgm:cxn modelId="{86FAF5FB-94B5-4E96-BAE6-9EAC3B9DD4BA}" type="presParOf" srcId="{99E0DDBB-3F40-4680-A5ED-96DEE28EDF46}" destId="{C76CC607-D554-4D7B-93B0-CA8E8ABB4FE6}" srcOrd="1" destOrd="0" presId="urn:microsoft.com/office/officeart/2008/layout/LinedList"/>
    <dgm:cxn modelId="{1E60D396-7D5D-4481-8759-C7AE2729712C}" type="presParOf" srcId="{99E0DDBB-3F40-4680-A5ED-96DEE28EDF46}" destId="{E972B966-DDC0-4890-967F-0290054FD131}" srcOrd="2" destOrd="0" presId="urn:microsoft.com/office/officeart/2008/layout/LinedList"/>
    <dgm:cxn modelId="{CB2D00AF-9175-4716-ADAF-2F5193CDBFDB}" type="presParOf" srcId="{4ACF43D1-519E-42A2-970C-705800D064AC}" destId="{010EF0AE-5366-4C22-A795-A3C4652C9DBA}" srcOrd="11" destOrd="0" presId="urn:microsoft.com/office/officeart/2008/layout/LinedList"/>
    <dgm:cxn modelId="{8E7D605C-FFE9-465F-9121-FC666232FFDE}" type="presParOf" srcId="{4ACF43D1-519E-42A2-970C-705800D064AC}" destId="{C382FA78-E2F9-42B4-8787-4ADBB216A532}" srcOrd="12" destOrd="0" presId="urn:microsoft.com/office/officeart/2008/layout/LinedList"/>
    <dgm:cxn modelId="{94AC7E5D-1A62-4076-A7F8-253044780AAF}" type="presParOf" srcId="{4ACF43D1-519E-42A2-970C-705800D064AC}" destId="{7BA64132-4267-4D3A-81D6-9CD6FB86070A}" srcOrd="13" destOrd="0" presId="urn:microsoft.com/office/officeart/2008/layout/LinedList"/>
    <dgm:cxn modelId="{AD586033-E108-41C3-BCC6-D89B64BCCB47}" type="presParOf" srcId="{7BA64132-4267-4D3A-81D6-9CD6FB86070A}" destId="{03046A6D-65DC-43E3-B4C2-5420BD7B338A}" srcOrd="0" destOrd="0" presId="urn:microsoft.com/office/officeart/2008/layout/LinedList"/>
    <dgm:cxn modelId="{E25490D8-2A4B-4C28-9E22-A140BCDB8EED}" type="presParOf" srcId="{7BA64132-4267-4D3A-81D6-9CD6FB86070A}" destId="{A76916DD-E413-4DD3-A343-6F4C1E48483E}" srcOrd="1" destOrd="0" presId="urn:microsoft.com/office/officeart/2008/layout/LinedList"/>
    <dgm:cxn modelId="{40F02B5B-8B2A-444B-AFC9-D4BED036142A}" type="presParOf" srcId="{7BA64132-4267-4D3A-81D6-9CD6FB86070A}" destId="{2C234FBD-82B8-44FC-AC2A-64019E58DA69}" srcOrd="2" destOrd="0" presId="urn:microsoft.com/office/officeart/2008/layout/LinedList"/>
    <dgm:cxn modelId="{9B0DAF8F-0CAA-48F2-BEFA-632A8D6F90C9}" type="presParOf" srcId="{4ACF43D1-519E-42A2-970C-705800D064AC}" destId="{2A6E81B7-0383-4993-AA7D-B003A9A8B068}" srcOrd="14" destOrd="0" presId="urn:microsoft.com/office/officeart/2008/layout/LinedList"/>
    <dgm:cxn modelId="{0984C348-940B-46AA-96EF-A155CBE1D4C3}"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7DCA0F08-B155-4FB9-A758-C7A67C4415CE}"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9BDBC75B-9EFD-49F3-AB55-B71A82CBBF58}" type="presOf" srcId="{51AF750E-5C6E-4ED4-B5D1-548C36A0473E}" destId="{4B3238CB-1091-440F-9477-7671CA736C95}" srcOrd="0" destOrd="0" presId="urn:microsoft.com/office/officeart/2008/layout/LinedList"/>
    <dgm:cxn modelId="{64587B45-3D55-4F1C-A234-7762A5AD19EC}" type="presOf" srcId="{0C8E47B1-1635-41C5-9AB7-D709F441020D}" destId="{5D888794-C19A-4E5D-A421-78CF7DFB91B0}" srcOrd="0" destOrd="0" presId="urn:microsoft.com/office/officeart/2008/layout/LinedList"/>
    <dgm:cxn modelId="{C6C72F6D-E63A-4525-BF5B-6C4BAD560A18}" type="presOf" srcId="{170E935B-632B-4424-9BFB-F1C5A9D014B6}" destId="{C66396E0-32BA-46BE-B28A-A2673D61FB1A}" srcOrd="0" destOrd="0" presId="urn:microsoft.com/office/officeart/2008/layout/LinedList"/>
    <dgm:cxn modelId="{01516882-CA4F-4B4F-BD93-C8A8951091C0}" type="presOf" srcId="{AEBAFCC4-7D7C-4615-8A4C-390812FA28F4}" destId="{25EDD8E2-2EE9-4E0C-8CD5-9BD474313EBE}" srcOrd="0" destOrd="0" presId="urn:microsoft.com/office/officeart/2008/layout/LinedList"/>
    <dgm:cxn modelId="{0C307E96-407C-47E2-B913-11604C8F3395}" type="presOf" srcId="{EA7F9208-24D8-4563-A2ED-FBFBC5F86B00}" destId="{53AAE56C-73FE-45F9-B35E-39C2CC304544}" srcOrd="0" destOrd="0" presId="urn:microsoft.com/office/officeart/2008/layout/LinedList"/>
    <dgm:cxn modelId="{C3E706BD-F574-47CF-B00B-D27D7CCA5BCA}"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0C726878-6EF0-48FB-B0DB-E03C98EBC6BE}" type="presParOf" srcId="{C66396E0-32BA-46BE-B28A-A2673D61FB1A}" destId="{2C4D144F-C0A0-4BA0-BB79-D8AAD2113945}" srcOrd="0" destOrd="0" presId="urn:microsoft.com/office/officeart/2008/layout/LinedList"/>
    <dgm:cxn modelId="{54532B3C-4E45-467D-B2D5-9DB5E2CA5B0B}" type="presParOf" srcId="{C66396E0-32BA-46BE-B28A-A2673D61FB1A}" destId="{6DFABC9D-811D-4F5E-821D-F8D42D844B4B}" srcOrd="1" destOrd="0" presId="urn:microsoft.com/office/officeart/2008/layout/LinedList"/>
    <dgm:cxn modelId="{43C95B7D-3859-4230-B726-F487012217BB}" type="presParOf" srcId="{6DFABC9D-811D-4F5E-821D-F8D42D844B4B}" destId="{53AAE56C-73FE-45F9-B35E-39C2CC304544}" srcOrd="0" destOrd="0" presId="urn:microsoft.com/office/officeart/2008/layout/LinedList"/>
    <dgm:cxn modelId="{287B799B-E116-4EBE-8E5D-2B0A99953643}" type="presParOf" srcId="{6DFABC9D-811D-4F5E-821D-F8D42D844B4B}" destId="{4ACF43D1-519E-42A2-970C-705800D064AC}" srcOrd="1" destOrd="0" presId="urn:microsoft.com/office/officeart/2008/layout/LinedList"/>
    <dgm:cxn modelId="{0CB2A4BA-A2CA-4682-B0F9-11F8DFADB90C}" type="presParOf" srcId="{4ACF43D1-519E-42A2-970C-705800D064AC}" destId="{12651448-136D-4C38-B6E1-3ACC56CBDA12}" srcOrd="0" destOrd="0" presId="urn:microsoft.com/office/officeart/2008/layout/LinedList"/>
    <dgm:cxn modelId="{E796A3C8-2628-4F78-83B5-E73498339454}" type="presParOf" srcId="{4ACF43D1-519E-42A2-970C-705800D064AC}" destId="{70311F4C-C9E5-4D7E-BD47-E0D5BBF315F8}" srcOrd="1" destOrd="0" presId="urn:microsoft.com/office/officeart/2008/layout/LinedList"/>
    <dgm:cxn modelId="{401DDA03-A536-415C-92C2-B687F5A7EA77}" type="presParOf" srcId="{70311F4C-C9E5-4D7E-BD47-E0D5BBF315F8}" destId="{A72E9229-2809-4A8C-B97C-D6E26FB7862F}" srcOrd="0" destOrd="0" presId="urn:microsoft.com/office/officeart/2008/layout/LinedList"/>
    <dgm:cxn modelId="{8B0FAF62-FAF4-4507-A4AA-1162C32DE9D1}" type="presParOf" srcId="{70311F4C-C9E5-4D7E-BD47-E0D5BBF315F8}" destId="{25EDD8E2-2EE9-4E0C-8CD5-9BD474313EBE}" srcOrd="1" destOrd="0" presId="urn:microsoft.com/office/officeart/2008/layout/LinedList"/>
    <dgm:cxn modelId="{F9768919-EE16-48F1-BE9B-85B689F0B951}" type="presParOf" srcId="{70311F4C-C9E5-4D7E-BD47-E0D5BBF315F8}" destId="{20353B40-6011-448C-AFCC-5A6D9C453456}" srcOrd="2" destOrd="0" presId="urn:microsoft.com/office/officeart/2008/layout/LinedList"/>
    <dgm:cxn modelId="{0D66F218-EDA3-4626-8BAB-AFD0BC310FBE}" type="presParOf" srcId="{4ACF43D1-519E-42A2-970C-705800D064AC}" destId="{192E5F24-DD26-4D29-9FC6-EC32AAF3D722}" srcOrd="2" destOrd="0" presId="urn:microsoft.com/office/officeart/2008/layout/LinedList"/>
    <dgm:cxn modelId="{02E8226A-D45B-42D6-BE7E-5453BB3D5C60}" type="presParOf" srcId="{4ACF43D1-519E-42A2-970C-705800D064AC}" destId="{A1F9ECD8-BCAA-4052-977F-5BD208843E40}" srcOrd="3" destOrd="0" presId="urn:microsoft.com/office/officeart/2008/layout/LinedList"/>
    <dgm:cxn modelId="{39FD17DB-B189-4E48-A809-93FBF02170C9}" type="presParOf" srcId="{4ACF43D1-519E-42A2-970C-705800D064AC}" destId="{1A4642B7-0AC9-4A8E-BE2D-2A37886EE451}" srcOrd="4" destOrd="0" presId="urn:microsoft.com/office/officeart/2008/layout/LinedList"/>
    <dgm:cxn modelId="{7A41A688-6906-42B4-89E2-1D09BFCC7EC1}" type="presParOf" srcId="{1A4642B7-0AC9-4A8E-BE2D-2A37886EE451}" destId="{8B3F856F-3351-4925-9B27-B795EF96C363}" srcOrd="0" destOrd="0" presId="urn:microsoft.com/office/officeart/2008/layout/LinedList"/>
    <dgm:cxn modelId="{7F6F44A6-C1A0-4811-A70C-46A28426BF60}" type="presParOf" srcId="{1A4642B7-0AC9-4A8E-BE2D-2A37886EE451}" destId="{4B3238CB-1091-440F-9477-7671CA736C95}" srcOrd="1" destOrd="0" presId="urn:microsoft.com/office/officeart/2008/layout/LinedList"/>
    <dgm:cxn modelId="{D787B83C-A812-4FAE-82DC-4BEFC48BF33C}" type="presParOf" srcId="{1A4642B7-0AC9-4A8E-BE2D-2A37886EE451}" destId="{10A799A7-CF9A-43A2-A097-CCA25CE55135}" srcOrd="2" destOrd="0" presId="urn:microsoft.com/office/officeart/2008/layout/LinedList"/>
    <dgm:cxn modelId="{389E2CC8-4C06-4054-9D84-A92BC7287DA2}" type="presParOf" srcId="{4ACF43D1-519E-42A2-970C-705800D064AC}" destId="{A939D5D9-EC7B-46FD-8260-8940D1332843}" srcOrd="5" destOrd="0" presId="urn:microsoft.com/office/officeart/2008/layout/LinedList"/>
    <dgm:cxn modelId="{99DFF84C-139D-4D4D-90E2-F2C8F4384033}" type="presParOf" srcId="{4ACF43D1-519E-42A2-970C-705800D064AC}" destId="{21CFB993-FEE8-4BE2-911E-106B856D1850}" srcOrd="6" destOrd="0" presId="urn:microsoft.com/office/officeart/2008/layout/LinedList"/>
    <dgm:cxn modelId="{211EF87C-2A87-4B6A-91EA-F34A6052001A}" type="presParOf" srcId="{4ACF43D1-519E-42A2-970C-705800D064AC}" destId="{05CEC848-FCB3-4D1E-A1DF-6E71D9DEB0B0}" srcOrd="7" destOrd="0" presId="urn:microsoft.com/office/officeart/2008/layout/LinedList"/>
    <dgm:cxn modelId="{7B6411D7-13D4-43AF-8A0B-10D3B33FE2DB}" type="presParOf" srcId="{05CEC848-FCB3-4D1E-A1DF-6E71D9DEB0B0}" destId="{A6006655-95FD-42AC-8A56-9A58896A17B6}" srcOrd="0" destOrd="0" presId="urn:microsoft.com/office/officeart/2008/layout/LinedList"/>
    <dgm:cxn modelId="{FC00D8FF-C750-4761-923B-41A6DEB0F2A3}" type="presParOf" srcId="{05CEC848-FCB3-4D1E-A1DF-6E71D9DEB0B0}" destId="{5D888794-C19A-4E5D-A421-78CF7DFB91B0}" srcOrd="1" destOrd="0" presId="urn:microsoft.com/office/officeart/2008/layout/LinedList"/>
    <dgm:cxn modelId="{A6CC69F6-F60A-423A-8768-8EE6862DEE35}" type="presParOf" srcId="{05CEC848-FCB3-4D1E-A1DF-6E71D9DEB0B0}" destId="{383B49BF-21E0-4E36-B703-E1C239BD4D36}" srcOrd="2" destOrd="0" presId="urn:microsoft.com/office/officeart/2008/layout/LinedList"/>
    <dgm:cxn modelId="{EF02D43F-1215-4805-BE00-65D97CA1CDBA}" type="presParOf" srcId="{4ACF43D1-519E-42A2-970C-705800D064AC}" destId="{1BF66F55-8A57-4663-89AC-A83A2EE928BB}" srcOrd="8" destOrd="0" presId="urn:microsoft.com/office/officeart/2008/layout/LinedList"/>
    <dgm:cxn modelId="{DA7572A2-E521-4F06-8192-AE0D79BC1C6B}" type="presParOf" srcId="{4ACF43D1-519E-42A2-970C-705800D064AC}" destId="{022E10F6-98F4-46EE-953B-E3AFA294DA88}" srcOrd="9" destOrd="0" presId="urn:microsoft.com/office/officeart/2008/layout/LinedList"/>
    <dgm:cxn modelId="{4655D656-3F03-4062-8DA8-A92C3ABA2BBF}" type="presParOf" srcId="{4ACF43D1-519E-42A2-970C-705800D064AC}" destId="{99E0DDBB-3F40-4680-A5ED-96DEE28EDF46}" srcOrd="10" destOrd="0" presId="urn:microsoft.com/office/officeart/2008/layout/LinedList"/>
    <dgm:cxn modelId="{BEEFDDB8-A12D-4FF0-98E8-4F917C6221F4}" type="presParOf" srcId="{99E0DDBB-3F40-4680-A5ED-96DEE28EDF46}" destId="{A4A49CE4-3E2E-41BD-B453-079E186120AF}" srcOrd="0" destOrd="0" presId="urn:microsoft.com/office/officeart/2008/layout/LinedList"/>
    <dgm:cxn modelId="{6B79955D-A0C8-4B0D-81FB-D60A0745405E}" type="presParOf" srcId="{99E0DDBB-3F40-4680-A5ED-96DEE28EDF46}" destId="{C76CC607-D554-4D7B-93B0-CA8E8ABB4FE6}" srcOrd="1" destOrd="0" presId="urn:microsoft.com/office/officeart/2008/layout/LinedList"/>
    <dgm:cxn modelId="{A5AE0E89-20B7-4058-A390-301204303F7C}" type="presParOf" srcId="{99E0DDBB-3F40-4680-A5ED-96DEE28EDF46}" destId="{E972B966-DDC0-4890-967F-0290054FD131}" srcOrd="2" destOrd="0" presId="urn:microsoft.com/office/officeart/2008/layout/LinedList"/>
    <dgm:cxn modelId="{A96E3A90-AF34-4AF0-B1DC-21A2A0111470}" type="presParOf" srcId="{4ACF43D1-519E-42A2-970C-705800D064AC}" destId="{010EF0AE-5366-4C22-A795-A3C4652C9DBA}" srcOrd="11" destOrd="0" presId="urn:microsoft.com/office/officeart/2008/layout/LinedList"/>
    <dgm:cxn modelId="{E6CCB4AB-532E-49DF-A47F-FCECB1276166}" type="presParOf" srcId="{4ACF43D1-519E-42A2-970C-705800D064AC}" destId="{C382FA78-E2F9-42B4-8787-4ADBB216A532}" srcOrd="12" destOrd="0" presId="urn:microsoft.com/office/officeart/2008/layout/LinedList"/>
    <dgm:cxn modelId="{C01CC5C1-9688-45BA-9415-06E0978E965A}" type="presParOf" srcId="{4ACF43D1-519E-42A2-970C-705800D064AC}" destId="{7BA64132-4267-4D3A-81D6-9CD6FB86070A}" srcOrd="13" destOrd="0" presId="urn:microsoft.com/office/officeart/2008/layout/LinedList"/>
    <dgm:cxn modelId="{7AE2458D-9403-48D9-9716-7102C3B39BB0}" type="presParOf" srcId="{7BA64132-4267-4D3A-81D6-9CD6FB86070A}" destId="{03046A6D-65DC-43E3-B4C2-5420BD7B338A}" srcOrd="0" destOrd="0" presId="urn:microsoft.com/office/officeart/2008/layout/LinedList"/>
    <dgm:cxn modelId="{90333B38-804D-497E-BA5F-9A4EEDA9E50C}" type="presParOf" srcId="{7BA64132-4267-4D3A-81D6-9CD6FB86070A}" destId="{A76916DD-E413-4DD3-A343-6F4C1E48483E}" srcOrd="1" destOrd="0" presId="urn:microsoft.com/office/officeart/2008/layout/LinedList"/>
    <dgm:cxn modelId="{95ECBCD4-A77A-4718-A213-887C67E451F6}" type="presParOf" srcId="{7BA64132-4267-4D3A-81D6-9CD6FB86070A}" destId="{2C234FBD-82B8-44FC-AC2A-64019E58DA69}" srcOrd="2" destOrd="0" presId="urn:microsoft.com/office/officeart/2008/layout/LinedList"/>
    <dgm:cxn modelId="{A1AEADA7-8557-4DC1-AF48-4BE36609C6BF}" type="presParOf" srcId="{4ACF43D1-519E-42A2-970C-705800D064AC}" destId="{2A6E81B7-0383-4993-AA7D-B003A9A8B068}" srcOrd="14" destOrd="0" presId="urn:microsoft.com/office/officeart/2008/layout/LinedList"/>
    <dgm:cxn modelId="{FDCD5B7E-37E2-4A12-8E97-752CCC28BB9B}"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567DD21A-9852-4F3E-B25B-E17A4970EBD2}" type="presOf" srcId="{AEBAFCC4-7D7C-4615-8A4C-390812FA28F4}" destId="{25EDD8E2-2EE9-4E0C-8CD5-9BD474313EB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48CAD36D-4B49-4DC1-96C7-8F38351073DB}" type="presOf" srcId="{170E935B-632B-4424-9BFB-F1C5A9D014B6}" destId="{C66396E0-32BA-46BE-B28A-A2673D61FB1A}" srcOrd="0" destOrd="0" presId="urn:microsoft.com/office/officeart/2008/layout/LinedList"/>
    <dgm:cxn modelId="{54B113BB-1B53-48A9-9467-087002321952}"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84FE1BCF-52FD-4E11-AFF6-58F7B6C4CD46}" type="presOf" srcId="{73861B20-7C04-48AE-8AAE-9D8749986E91}" destId="{C76CC607-D554-4D7B-93B0-CA8E8ABB4FE6}" srcOrd="0" destOrd="0" presId="urn:microsoft.com/office/officeart/2008/layout/LinedList"/>
    <dgm:cxn modelId="{F52A12D2-4F3B-4622-8796-E561993E159F}" type="presOf" srcId="{51AF750E-5C6E-4ED4-B5D1-548C36A0473E}" destId="{4B3238CB-1091-440F-9477-7671CA736C95}" srcOrd="0" destOrd="0" presId="urn:microsoft.com/office/officeart/2008/layout/LinedList"/>
    <dgm:cxn modelId="{823C56D3-F80F-4CAB-A05C-3F22ECD6788E}" type="presOf" srcId="{EA7F9208-24D8-4563-A2ED-FBFBC5F86B00}" destId="{53AAE56C-73FE-45F9-B35E-39C2CC304544}"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A9DD83E7-EF04-4719-9C0F-D939FC746A9B}" type="presOf" srcId="{0C8E47B1-1635-41C5-9AB7-D709F441020D}" destId="{5D888794-C19A-4E5D-A421-78CF7DFB91B0}"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2B0FE71C-BAD2-4CEC-BDE1-92EABF825B27}" type="presParOf" srcId="{C66396E0-32BA-46BE-B28A-A2673D61FB1A}" destId="{2C4D144F-C0A0-4BA0-BB79-D8AAD2113945}" srcOrd="0" destOrd="0" presId="urn:microsoft.com/office/officeart/2008/layout/LinedList"/>
    <dgm:cxn modelId="{47879F57-6EA9-43C1-916F-24B5C199B8E5}" type="presParOf" srcId="{C66396E0-32BA-46BE-B28A-A2673D61FB1A}" destId="{6DFABC9D-811D-4F5E-821D-F8D42D844B4B}" srcOrd="1" destOrd="0" presId="urn:microsoft.com/office/officeart/2008/layout/LinedList"/>
    <dgm:cxn modelId="{192429D3-4EAF-46C2-9918-B923A7183937}" type="presParOf" srcId="{6DFABC9D-811D-4F5E-821D-F8D42D844B4B}" destId="{53AAE56C-73FE-45F9-B35E-39C2CC304544}" srcOrd="0" destOrd="0" presId="urn:microsoft.com/office/officeart/2008/layout/LinedList"/>
    <dgm:cxn modelId="{BCD79E6E-87C0-4356-9846-544128A6D5AA}" type="presParOf" srcId="{6DFABC9D-811D-4F5E-821D-F8D42D844B4B}" destId="{4ACF43D1-519E-42A2-970C-705800D064AC}" srcOrd="1" destOrd="0" presId="urn:microsoft.com/office/officeart/2008/layout/LinedList"/>
    <dgm:cxn modelId="{9B452384-1849-4D49-852E-7FAF8D72416A}" type="presParOf" srcId="{4ACF43D1-519E-42A2-970C-705800D064AC}" destId="{12651448-136D-4C38-B6E1-3ACC56CBDA12}" srcOrd="0" destOrd="0" presId="urn:microsoft.com/office/officeart/2008/layout/LinedList"/>
    <dgm:cxn modelId="{C62A39D5-1A20-4515-8649-16296FE4829E}" type="presParOf" srcId="{4ACF43D1-519E-42A2-970C-705800D064AC}" destId="{70311F4C-C9E5-4D7E-BD47-E0D5BBF315F8}" srcOrd="1" destOrd="0" presId="urn:microsoft.com/office/officeart/2008/layout/LinedList"/>
    <dgm:cxn modelId="{20DA126C-794E-41E3-8F59-335693E6530E}" type="presParOf" srcId="{70311F4C-C9E5-4D7E-BD47-E0D5BBF315F8}" destId="{A72E9229-2809-4A8C-B97C-D6E26FB7862F}" srcOrd="0" destOrd="0" presId="urn:microsoft.com/office/officeart/2008/layout/LinedList"/>
    <dgm:cxn modelId="{7414266B-6002-44C4-BDCC-8D0314B1AEE4}" type="presParOf" srcId="{70311F4C-C9E5-4D7E-BD47-E0D5BBF315F8}" destId="{25EDD8E2-2EE9-4E0C-8CD5-9BD474313EBE}" srcOrd="1" destOrd="0" presId="urn:microsoft.com/office/officeart/2008/layout/LinedList"/>
    <dgm:cxn modelId="{1C23A6A7-4562-4E77-8363-03A4BEF06031}" type="presParOf" srcId="{70311F4C-C9E5-4D7E-BD47-E0D5BBF315F8}" destId="{20353B40-6011-448C-AFCC-5A6D9C453456}" srcOrd="2" destOrd="0" presId="urn:microsoft.com/office/officeart/2008/layout/LinedList"/>
    <dgm:cxn modelId="{36D881BA-F145-4722-9FCE-BF0D9F4DFC27}" type="presParOf" srcId="{4ACF43D1-519E-42A2-970C-705800D064AC}" destId="{192E5F24-DD26-4D29-9FC6-EC32AAF3D722}" srcOrd="2" destOrd="0" presId="urn:microsoft.com/office/officeart/2008/layout/LinedList"/>
    <dgm:cxn modelId="{D066522A-F2A7-489A-94E4-EA4D59359624}" type="presParOf" srcId="{4ACF43D1-519E-42A2-970C-705800D064AC}" destId="{A1F9ECD8-BCAA-4052-977F-5BD208843E40}" srcOrd="3" destOrd="0" presId="urn:microsoft.com/office/officeart/2008/layout/LinedList"/>
    <dgm:cxn modelId="{946363BF-E3FC-4E18-B360-D365061AAC24}" type="presParOf" srcId="{4ACF43D1-519E-42A2-970C-705800D064AC}" destId="{1A4642B7-0AC9-4A8E-BE2D-2A37886EE451}" srcOrd="4" destOrd="0" presId="urn:microsoft.com/office/officeart/2008/layout/LinedList"/>
    <dgm:cxn modelId="{B1989554-9139-4EF7-A885-96DCA6FC3116}" type="presParOf" srcId="{1A4642B7-0AC9-4A8E-BE2D-2A37886EE451}" destId="{8B3F856F-3351-4925-9B27-B795EF96C363}" srcOrd="0" destOrd="0" presId="urn:microsoft.com/office/officeart/2008/layout/LinedList"/>
    <dgm:cxn modelId="{E939273F-D6B5-4187-95F3-6116B9CEA8DD}" type="presParOf" srcId="{1A4642B7-0AC9-4A8E-BE2D-2A37886EE451}" destId="{4B3238CB-1091-440F-9477-7671CA736C95}" srcOrd="1" destOrd="0" presId="urn:microsoft.com/office/officeart/2008/layout/LinedList"/>
    <dgm:cxn modelId="{BD0F83D9-AFF0-42CC-9C8A-935AFAE1F507}" type="presParOf" srcId="{1A4642B7-0AC9-4A8E-BE2D-2A37886EE451}" destId="{10A799A7-CF9A-43A2-A097-CCA25CE55135}" srcOrd="2" destOrd="0" presId="urn:microsoft.com/office/officeart/2008/layout/LinedList"/>
    <dgm:cxn modelId="{F0F79DB5-2A74-42F6-9930-60AAAE50697A}" type="presParOf" srcId="{4ACF43D1-519E-42A2-970C-705800D064AC}" destId="{A939D5D9-EC7B-46FD-8260-8940D1332843}" srcOrd="5" destOrd="0" presId="urn:microsoft.com/office/officeart/2008/layout/LinedList"/>
    <dgm:cxn modelId="{F288A45F-0C49-40F7-86F2-E9E5959E028C}" type="presParOf" srcId="{4ACF43D1-519E-42A2-970C-705800D064AC}" destId="{21CFB993-FEE8-4BE2-911E-106B856D1850}" srcOrd="6" destOrd="0" presId="urn:microsoft.com/office/officeart/2008/layout/LinedList"/>
    <dgm:cxn modelId="{896533D9-F0D1-48AC-BEA9-A8CBD5CD3B73}" type="presParOf" srcId="{4ACF43D1-519E-42A2-970C-705800D064AC}" destId="{05CEC848-FCB3-4D1E-A1DF-6E71D9DEB0B0}" srcOrd="7" destOrd="0" presId="urn:microsoft.com/office/officeart/2008/layout/LinedList"/>
    <dgm:cxn modelId="{496C57A4-DDA7-4023-ACCD-9617CB55775C}" type="presParOf" srcId="{05CEC848-FCB3-4D1E-A1DF-6E71D9DEB0B0}" destId="{A6006655-95FD-42AC-8A56-9A58896A17B6}" srcOrd="0" destOrd="0" presId="urn:microsoft.com/office/officeart/2008/layout/LinedList"/>
    <dgm:cxn modelId="{38167F0E-7956-438D-AA5F-73D3EF276081}" type="presParOf" srcId="{05CEC848-FCB3-4D1E-A1DF-6E71D9DEB0B0}" destId="{5D888794-C19A-4E5D-A421-78CF7DFB91B0}" srcOrd="1" destOrd="0" presId="urn:microsoft.com/office/officeart/2008/layout/LinedList"/>
    <dgm:cxn modelId="{1929E265-5BF8-4C31-9F26-E4A7AD41CFB1}" type="presParOf" srcId="{05CEC848-FCB3-4D1E-A1DF-6E71D9DEB0B0}" destId="{383B49BF-21E0-4E36-B703-E1C239BD4D36}" srcOrd="2" destOrd="0" presId="urn:microsoft.com/office/officeart/2008/layout/LinedList"/>
    <dgm:cxn modelId="{8E585AF9-23F8-4639-9AF5-E20076BE32B2}" type="presParOf" srcId="{4ACF43D1-519E-42A2-970C-705800D064AC}" destId="{1BF66F55-8A57-4663-89AC-A83A2EE928BB}" srcOrd="8" destOrd="0" presId="urn:microsoft.com/office/officeart/2008/layout/LinedList"/>
    <dgm:cxn modelId="{A9F834F4-44C7-42EC-99B0-D08B24767115}" type="presParOf" srcId="{4ACF43D1-519E-42A2-970C-705800D064AC}" destId="{022E10F6-98F4-46EE-953B-E3AFA294DA88}" srcOrd="9" destOrd="0" presId="urn:microsoft.com/office/officeart/2008/layout/LinedList"/>
    <dgm:cxn modelId="{7164EBBF-66CC-4661-88BA-28D70F64C56C}" type="presParOf" srcId="{4ACF43D1-519E-42A2-970C-705800D064AC}" destId="{99E0DDBB-3F40-4680-A5ED-96DEE28EDF46}" srcOrd="10" destOrd="0" presId="urn:microsoft.com/office/officeart/2008/layout/LinedList"/>
    <dgm:cxn modelId="{DEDE98B2-6AF2-479B-B60F-535C09F3C15A}" type="presParOf" srcId="{99E0DDBB-3F40-4680-A5ED-96DEE28EDF46}" destId="{A4A49CE4-3E2E-41BD-B453-079E186120AF}" srcOrd="0" destOrd="0" presId="urn:microsoft.com/office/officeart/2008/layout/LinedList"/>
    <dgm:cxn modelId="{F3B2EAD4-251C-42DE-803F-21F396B25CD2}" type="presParOf" srcId="{99E0DDBB-3F40-4680-A5ED-96DEE28EDF46}" destId="{C76CC607-D554-4D7B-93B0-CA8E8ABB4FE6}" srcOrd="1" destOrd="0" presId="urn:microsoft.com/office/officeart/2008/layout/LinedList"/>
    <dgm:cxn modelId="{2A6D44FD-6354-4212-B0A1-9F825987FE1E}" type="presParOf" srcId="{99E0DDBB-3F40-4680-A5ED-96DEE28EDF46}" destId="{E972B966-DDC0-4890-967F-0290054FD131}" srcOrd="2" destOrd="0" presId="urn:microsoft.com/office/officeart/2008/layout/LinedList"/>
    <dgm:cxn modelId="{18935F67-CC12-4BDB-A26C-D3BB4E5B15CA}" type="presParOf" srcId="{4ACF43D1-519E-42A2-970C-705800D064AC}" destId="{010EF0AE-5366-4C22-A795-A3C4652C9DBA}" srcOrd="11" destOrd="0" presId="urn:microsoft.com/office/officeart/2008/layout/LinedList"/>
    <dgm:cxn modelId="{9A6BA8F4-B8CF-4005-BE3D-78BBC8C6D461}" type="presParOf" srcId="{4ACF43D1-519E-42A2-970C-705800D064AC}" destId="{C382FA78-E2F9-42B4-8787-4ADBB216A532}" srcOrd="12" destOrd="0" presId="urn:microsoft.com/office/officeart/2008/layout/LinedList"/>
    <dgm:cxn modelId="{C65EAA9E-37B3-4F05-927C-50E219E8A741}" type="presParOf" srcId="{4ACF43D1-519E-42A2-970C-705800D064AC}" destId="{7BA64132-4267-4D3A-81D6-9CD6FB86070A}" srcOrd="13" destOrd="0" presId="urn:microsoft.com/office/officeart/2008/layout/LinedList"/>
    <dgm:cxn modelId="{A4661F85-0946-4989-AE2C-82BD061A3A5C}" type="presParOf" srcId="{7BA64132-4267-4D3A-81D6-9CD6FB86070A}" destId="{03046A6D-65DC-43E3-B4C2-5420BD7B338A}" srcOrd="0" destOrd="0" presId="urn:microsoft.com/office/officeart/2008/layout/LinedList"/>
    <dgm:cxn modelId="{68061704-A60D-4F89-B643-467D7E902E82}" type="presParOf" srcId="{7BA64132-4267-4D3A-81D6-9CD6FB86070A}" destId="{A76916DD-E413-4DD3-A343-6F4C1E48483E}" srcOrd="1" destOrd="0" presId="urn:microsoft.com/office/officeart/2008/layout/LinedList"/>
    <dgm:cxn modelId="{12A022D4-A86B-4C49-B28E-360907DCADF2}" type="presParOf" srcId="{7BA64132-4267-4D3A-81D6-9CD6FB86070A}" destId="{2C234FBD-82B8-44FC-AC2A-64019E58DA69}" srcOrd="2" destOrd="0" presId="urn:microsoft.com/office/officeart/2008/layout/LinedList"/>
    <dgm:cxn modelId="{9ECCF46A-98BD-420A-8F20-3E0FFD9F9F5E}" type="presParOf" srcId="{4ACF43D1-519E-42A2-970C-705800D064AC}" destId="{2A6E81B7-0383-4993-AA7D-B003A9A8B068}" srcOrd="14" destOrd="0" presId="urn:microsoft.com/office/officeart/2008/layout/LinedList"/>
    <dgm:cxn modelId="{7446DA91-16D1-47E9-9396-B5CDD9D5DFE6}"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322FA646-2FB1-4230-A975-02582B1D57D4}" type="presOf" srcId="{C01957AD-56B0-4EFC-A642-8748D8BCE71E}" destId="{A76916DD-E413-4DD3-A343-6F4C1E48483E}" srcOrd="0" destOrd="0" presId="urn:microsoft.com/office/officeart/2008/layout/LinedList"/>
    <dgm:cxn modelId="{50151F82-6267-4778-A1C7-4335F6AD129A}" type="presOf" srcId="{AEBAFCC4-7D7C-4615-8A4C-390812FA28F4}" destId="{25EDD8E2-2EE9-4E0C-8CD5-9BD474313EBE}" srcOrd="0" destOrd="0" presId="urn:microsoft.com/office/officeart/2008/layout/LinedList"/>
    <dgm:cxn modelId="{93C052AA-8DFD-4EA0-A532-766A9D8F0346}" type="presOf" srcId="{51AF750E-5C6E-4ED4-B5D1-548C36A0473E}" destId="{4B3238CB-1091-440F-9477-7671CA736C95}" srcOrd="0" destOrd="0" presId="urn:microsoft.com/office/officeart/2008/layout/LinedList"/>
    <dgm:cxn modelId="{B7EF4EB3-06CB-4B3C-B4DF-B5F2EDE4B35E}" type="presOf" srcId="{EA7F9208-24D8-4563-A2ED-FBFBC5F86B00}" destId="{53AAE56C-73FE-45F9-B35E-39C2CC304544}" srcOrd="0" destOrd="0" presId="urn:microsoft.com/office/officeart/2008/layout/LinedList"/>
    <dgm:cxn modelId="{5B0F83B9-4312-4EBC-A2F3-EF7811AA2E60}" type="presOf" srcId="{73861B20-7C04-48AE-8AAE-9D8749986E91}" destId="{C76CC607-D554-4D7B-93B0-CA8E8ABB4FE6}"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66957AD9-168E-4F62-8609-050604177BBE}"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7F8508DE-ECE3-47C3-9CC5-EE736C4D18A1}" type="presOf" srcId="{0C8E47B1-1635-41C5-9AB7-D709F441020D}" destId="{5D888794-C19A-4E5D-A421-78CF7DFB91B0}"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E8B52562-B0C9-4E99-B30F-97B7AA74C156}" type="presParOf" srcId="{C66396E0-32BA-46BE-B28A-A2673D61FB1A}" destId="{2C4D144F-C0A0-4BA0-BB79-D8AAD2113945}" srcOrd="0" destOrd="0" presId="urn:microsoft.com/office/officeart/2008/layout/LinedList"/>
    <dgm:cxn modelId="{080B8757-9AB6-4CC4-8F67-22AE52802F40}" type="presParOf" srcId="{C66396E0-32BA-46BE-B28A-A2673D61FB1A}" destId="{6DFABC9D-811D-4F5E-821D-F8D42D844B4B}" srcOrd="1" destOrd="0" presId="urn:microsoft.com/office/officeart/2008/layout/LinedList"/>
    <dgm:cxn modelId="{7F505FE3-C498-4ECE-AE7D-E8D88F6E6C79}" type="presParOf" srcId="{6DFABC9D-811D-4F5E-821D-F8D42D844B4B}" destId="{53AAE56C-73FE-45F9-B35E-39C2CC304544}" srcOrd="0" destOrd="0" presId="urn:microsoft.com/office/officeart/2008/layout/LinedList"/>
    <dgm:cxn modelId="{4246828A-3F7D-4463-A2C5-0FA210308EA4}" type="presParOf" srcId="{6DFABC9D-811D-4F5E-821D-F8D42D844B4B}" destId="{4ACF43D1-519E-42A2-970C-705800D064AC}" srcOrd="1" destOrd="0" presId="urn:microsoft.com/office/officeart/2008/layout/LinedList"/>
    <dgm:cxn modelId="{62594ED0-8725-47D5-A602-C6EE869A12DD}" type="presParOf" srcId="{4ACF43D1-519E-42A2-970C-705800D064AC}" destId="{12651448-136D-4C38-B6E1-3ACC56CBDA12}" srcOrd="0" destOrd="0" presId="urn:microsoft.com/office/officeart/2008/layout/LinedList"/>
    <dgm:cxn modelId="{200BB3CF-46F8-4A7A-AB06-94682BDA349D}" type="presParOf" srcId="{4ACF43D1-519E-42A2-970C-705800D064AC}" destId="{70311F4C-C9E5-4D7E-BD47-E0D5BBF315F8}" srcOrd="1" destOrd="0" presId="urn:microsoft.com/office/officeart/2008/layout/LinedList"/>
    <dgm:cxn modelId="{7409E465-A20D-4995-9729-51D44EDF5C7B}" type="presParOf" srcId="{70311F4C-C9E5-4D7E-BD47-E0D5BBF315F8}" destId="{A72E9229-2809-4A8C-B97C-D6E26FB7862F}" srcOrd="0" destOrd="0" presId="urn:microsoft.com/office/officeart/2008/layout/LinedList"/>
    <dgm:cxn modelId="{134252FE-440B-4DA4-91C3-86CE6BEA056D}" type="presParOf" srcId="{70311F4C-C9E5-4D7E-BD47-E0D5BBF315F8}" destId="{25EDD8E2-2EE9-4E0C-8CD5-9BD474313EBE}" srcOrd="1" destOrd="0" presId="urn:microsoft.com/office/officeart/2008/layout/LinedList"/>
    <dgm:cxn modelId="{8A8F7747-7732-4200-81CC-6777D6EE6B03}" type="presParOf" srcId="{70311F4C-C9E5-4D7E-BD47-E0D5BBF315F8}" destId="{20353B40-6011-448C-AFCC-5A6D9C453456}" srcOrd="2" destOrd="0" presId="urn:microsoft.com/office/officeart/2008/layout/LinedList"/>
    <dgm:cxn modelId="{1D8FEF60-E9D6-4648-B632-4FAA4A067D72}" type="presParOf" srcId="{4ACF43D1-519E-42A2-970C-705800D064AC}" destId="{192E5F24-DD26-4D29-9FC6-EC32AAF3D722}" srcOrd="2" destOrd="0" presId="urn:microsoft.com/office/officeart/2008/layout/LinedList"/>
    <dgm:cxn modelId="{81C25963-1D66-435E-9D08-70EE9AC087B5}" type="presParOf" srcId="{4ACF43D1-519E-42A2-970C-705800D064AC}" destId="{A1F9ECD8-BCAA-4052-977F-5BD208843E40}" srcOrd="3" destOrd="0" presId="urn:microsoft.com/office/officeart/2008/layout/LinedList"/>
    <dgm:cxn modelId="{11F69185-BE82-4E24-A1A4-B874FDC7B901}" type="presParOf" srcId="{4ACF43D1-519E-42A2-970C-705800D064AC}" destId="{1A4642B7-0AC9-4A8E-BE2D-2A37886EE451}" srcOrd="4" destOrd="0" presId="urn:microsoft.com/office/officeart/2008/layout/LinedList"/>
    <dgm:cxn modelId="{C21DE0CE-20A7-4DCB-8C46-B8F097554492}" type="presParOf" srcId="{1A4642B7-0AC9-4A8E-BE2D-2A37886EE451}" destId="{8B3F856F-3351-4925-9B27-B795EF96C363}" srcOrd="0" destOrd="0" presId="urn:microsoft.com/office/officeart/2008/layout/LinedList"/>
    <dgm:cxn modelId="{85D46A96-AE3C-4559-8896-77748994DA24}" type="presParOf" srcId="{1A4642B7-0AC9-4A8E-BE2D-2A37886EE451}" destId="{4B3238CB-1091-440F-9477-7671CA736C95}" srcOrd="1" destOrd="0" presId="urn:microsoft.com/office/officeart/2008/layout/LinedList"/>
    <dgm:cxn modelId="{56668219-EE8D-4285-9FFF-54E14ECFFB81}" type="presParOf" srcId="{1A4642B7-0AC9-4A8E-BE2D-2A37886EE451}" destId="{10A799A7-CF9A-43A2-A097-CCA25CE55135}" srcOrd="2" destOrd="0" presId="urn:microsoft.com/office/officeart/2008/layout/LinedList"/>
    <dgm:cxn modelId="{B04D0B2E-54D7-4074-B8DD-133CD7665558}" type="presParOf" srcId="{4ACF43D1-519E-42A2-970C-705800D064AC}" destId="{A939D5D9-EC7B-46FD-8260-8940D1332843}" srcOrd="5" destOrd="0" presId="urn:microsoft.com/office/officeart/2008/layout/LinedList"/>
    <dgm:cxn modelId="{B49B5292-5C28-4A0F-8471-51D9BC67106A}" type="presParOf" srcId="{4ACF43D1-519E-42A2-970C-705800D064AC}" destId="{21CFB993-FEE8-4BE2-911E-106B856D1850}" srcOrd="6" destOrd="0" presId="urn:microsoft.com/office/officeart/2008/layout/LinedList"/>
    <dgm:cxn modelId="{CB3B0C6E-43A9-4331-9A70-E8D44EF46276}" type="presParOf" srcId="{4ACF43D1-519E-42A2-970C-705800D064AC}" destId="{05CEC848-FCB3-4D1E-A1DF-6E71D9DEB0B0}" srcOrd="7" destOrd="0" presId="urn:microsoft.com/office/officeart/2008/layout/LinedList"/>
    <dgm:cxn modelId="{FF292D68-5306-4DB9-B9C9-2B9D158FD28A}" type="presParOf" srcId="{05CEC848-FCB3-4D1E-A1DF-6E71D9DEB0B0}" destId="{A6006655-95FD-42AC-8A56-9A58896A17B6}" srcOrd="0" destOrd="0" presId="urn:microsoft.com/office/officeart/2008/layout/LinedList"/>
    <dgm:cxn modelId="{06049D34-C4E1-4427-8683-21F9FEEFC69D}" type="presParOf" srcId="{05CEC848-FCB3-4D1E-A1DF-6E71D9DEB0B0}" destId="{5D888794-C19A-4E5D-A421-78CF7DFB91B0}" srcOrd="1" destOrd="0" presId="urn:microsoft.com/office/officeart/2008/layout/LinedList"/>
    <dgm:cxn modelId="{ED718392-DD1E-40D3-A861-95B7D41D1272}" type="presParOf" srcId="{05CEC848-FCB3-4D1E-A1DF-6E71D9DEB0B0}" destId="{383B49BF-21E0-4E36-B703-E1C239BD4D36}" srcOrd="2" destOrd="0" presId="urn:microsoft.com/office/officeart/2008/layout/LinedList"/>
    <dgm:cxn modelId="{BD7BCCDB-CD63-438D-AF20-98EAE55770E9}" type="presParOf" srcId="{4ACF43D1-519E-42A2-970C-705800D064AC}" destId="{1BF66F55-8A57-4663-89AC-A83A2EE928BB}" srcOrd="8" destOrd="0" presId="urn:microsoft.com/office/officeart/2008/layout/LinedList"/>
    <dgm:cxn modelId="{AD0FBF60-96F1-4C35-BE87-D1FE4302F252}" type="presParOf" srcId="{4ACF43D1-519E-42A2-970C-705800D064AC}" destId="{022E10F6-98F4-46EE-953B-E3AFA294DA88}" srcOrd="9" destOrd="0" presId="urn:microsoft.com/office/officeart/2008/layout/LinedList"/>
    <dgm:cxn modelId="{4B26127C-61C5-4A19-9A39-EA125F07088C}" type="presParOf" srcId="{4ACF43D1-519E-42A2-970C-705800D064AC}" destId="{99E0DDBB-3F40-4680-A5ED-96DEE28EDF46}" srcOrd="10" destOrd="0" presId="urn:microsoft.com/office/officeart/2008/layout/LinedList"/>
    <dgm:cxn modelId="{25359589-C8E0-4953-876B-546678F9EA96}" type="presParOf" srcId="{99E0DDBB-3F40-4680-A5ED-96DEE28EDF46}" destId="{A4A49CE4-3E2E-41BD-B453-079E186120AF}" srcOrd="0" destOrd="0" presId="urn:microsoft.com/office/officeart/2008/layout/LinedList"/>
    <dgm:cxn modelId="{CF6EE526-AF0D-4165-8D3A-57C230F0391B}" type="presParOf" srcId="{99E0DDBB-3F40-4680-A5ED-96DEE28EDF46}" destId="{C76CC607-D554-4D7B-93B0-CA8E8ABB4FE6}" srcOrd="1" destOrd="0" presId="urn:microsoft.com/office/officeart/2008/layout/LinedList"/>
    <dgm:cxn modelId="{95EF9A22-9385-4825-88E7-B7922EDDDC22}" type="presParOf" srcId="{99E0DDBB-3F40-4680-A5ED-96DEE28EDF46}" destId="{E972B966-DDC0-4890-967F-0290054FD131}" srcOrd="2" destOrd="0" presId="urn:microsoft.com/office/officeart/2008/layout/LinedList"/>
    <dgm:cxn modelId="{FEF3FB64-C20E-4405-911D-BA1B8EBDF0F2}" type="presParOf" srcId="{4ACF43D1-519E-42A2-970C-705800D064AC}" destId="{010EF0AE-5366-4C22-A795-A3C4652C9DBA}" srcOrd="11" destOrd="0" presId="urn:microsoft.com/office/officeart/2008/layout/LinedList"/>
    <dgm:cxn modelId="{486B7A7D-1705-4268-94EF-D55D69E7616F}" type="presParOf" srcId="{4ACF43D1-519E-42A2-970C-705800D064AC}" destId="{C382FA78-E2F9-42B4-8787-4ADBB216A532}" srcOrd="12" destOrd="0" presId="urn:microsoft.com/office/officeart/2008/layout/LinedList"/>
    <dgm:cxn modelId="{53403E2C-5B32-4336-9811-C8239C2DDBBA}" type="presParOf" srcId="{4ACF43D1-519E-42A2-970C-705800D064AC}" destId="{7BA64132-4267-4D3A-81D6-9CD6FB86070A}" srcOrd="13" destOrd="0" presId="urn:microsoft.com/office/officeart/2008/layout/LinedList"/>
    <dgm:cxn modelId="{29C317B5-0BCF-431A-8FFF-B0EC024588CA}" type="presParOf" srcId="{7BA64132-4267-4D3A-81D6-9CD6FB86070A}" destId="{03046A6D-65DC-43E3-B4C2-5420BD7B338A}" srcOrd="0" destOrd="0" presId="urn:microsoft.com/office/officeart/2008/layout/LinedList"/>
    <dgm:cxn modelId="{18F80A50-6DCC-4259-8277-2A8459441D35}" type="presParOf" srcId="{7BA64132-4267-4D3A-81D6-9CD6FB86070A}" destId="{A76916DD-E413-4DD3-A343-6F4C1E48483E}" srcOrd="1" destOrd="0" presId="urn:microsoft.com/office/officeart/2008/layout/LinedList"/>
    <dgm:cxn modelId="{A4794C8E-AE43-4C5C-B22E-F262EC7D43C7}" type="presParOf" srcId="{7BA64132-4267-4D3A-81D6-9CD6FB86070A}" destId="{2C234FBD-82B8-44FC-AC2A-64019E58DA69}" srcOrd="2" destOrd="0" presId="urn:microsoft.com/office/officeart/2008/layout/LinedList"/>
    <dgm:cxn modelId="{C2A4D299-FA76-4676-A908-ED8E209ACC8A}" type="presParOf" srcId="{4ACF43D1-519E-42A2-970C-705800D064AC}" destId="{2A6E81B7-0383-4993-AA7D-B003A9A8B068}" srcOrd="14" destOrd="0" presId="urn:microsoft.com/office/officeart/2008/layout/LinedList"/>
    <dgm:cxn modelId="{9DF8A105-D1E1-425B-BCC4-31F0497E724A}"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F8A13C08-001D-4284-999E-F4A8EA4F11EA}"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70E6C415-211A-418D-9BDB-E2E0F2DD8236}" type="presOf" srcId="{170E935B-632B-4424-9BFB-F1C5A9D014B6}" destId="{C66396E0-32BA-46BE-B28A-A2673D61FB1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8DEBCD70-9A61-48BF-8B6E-EEFAABDC1D02}" type="presOf" srcId="{0C8E47B1-1635-41C5-9AB7-D709F441020D}" destId="{5D888794-C19A-4E5D-A421-78CF7DFB91B0}" srcOrd="0" destOrd="0" presId="urn:microsoft.com/office/officeart/2008/layout/LinedList"/>
    <dgm:cxn modelId="{213C4675-7CFF-4B51-8E63-8417C0F01AC7}" type="presOf" srcId="{EA7F9208-24D8-4563-A2ED-FBFBC5F86B00}" destId="{53AAE56C-73FE-45F9-B35E-39C2CC304544}" srcOrd="0" destOrd="0" presId="urn:microsoft.com/office/officeart/2008/layout/LinedList"/>
    <dgm:cxn modelId="{6042AE90-E7B6-49D5-9F3B-15E5D0C26EEF}" type="presOf" srcId="{C01957AD-56B0-4EFC-A642-8748D8BCE71E}" destId="{A76916DD-E413-4DD3-A343-6F4C1E48483E}" srcOrd="0" destOrd="0" presId="urn:microsoft.com/office/officeart/2008/layout/LinedList"/>
    <dgm:cxn modelId="{1C0E6DA6-9C6A-4740-97F0-5A1A5880A9BE}" type="presOf" srcId="{AEBAFCC4-7D7C-4615-8A4C-390812FA28F4}" destId="{25EDD8E2-2EE9-4E0C-8CD5-9BD474313EB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CA558DDB-82D3-42BF-BBB9-A5FF3F2DCE70}" type="presOf" srcId="{51AF750E-5C6E-4ED4-B5D1-548C36A0473E}" destId="{4B3238CB-1091-440F-9477-7671CA736C95}"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D33DC64D-5879-47AA-938E-860586F7E272}" type="presParOf" srcId="{C66396E0-32BA-46BE-B28A-A2673D61FB1A}" destId="{2C4D144F-C0A0-4BA0-BB79-D8AAD2113945}" srcOrd="0" destOrd="0" presId="urn:microsoft.com/office/officeart/2008/layout/LinedList"/>
    <dgm:cxn modelId="{5FA7E1FD-ADE9-4B1A-854B-28153CDE9AD2}" type="presParOf" srcId="{C66396E0-32BA-46BE-B28A-A2673D61FB1A}" destId="{6DFABC9D-811D-4F5E-821D-F8D42D844B4B}" srcOrd="1" destOrd="0" presId="urn:microsoft.com/office/officeart/2008/layout/LinedList"/>
    <dgm:cxn modelId="{69210083-7021-4F75-B3E1-EB59A0F628E3}" type="presParOf" srcId="{6DFABC9D-811D-4F5E-821D-F8D42D844B4B}" destId="{53AAE56C-73FE-45F9-B35E-39C2CC304544}" srcOrd="0" destOrd="0" presId="urn:microsoft.com/office/officeart/2008/layout/LinedList"/>
    <dgm:cxn modelId="{79BA3022-4982-42D1-85DD-09781AFECA74}" type="presParOf" srcId="{6DFABC9D-811D-4F5E-821D-F8D42D844B4B}" destId="{4ACF43D1-519E-42A2-970C-705800D064AC}" srcOrd="1" destOrd="0" presId="urn:microsoft.com/office/officeart/2008/layout/LinedList"/>
    <dgm:cxn modelId="{459231B6-8349-4FD0-AE59-4367123BA30B}" type="presParOf" srcId="{4ACF43D1-519E-42A2-970C-705800D064AC}" destId="{12651448-136D-4C38-B6E1-3ACC56CBDA12}" srcOrd="0" destOrd="0" presId="urn:microsoft.com/office/officeart/2008/layout/LinedList"/>
    <dgm:cxn modelId="{7695E09E-CFFE-4D15-8EE2-C18728C82AC3}" type="presParOf" srcId="{4ACF43D1-519E-42A2-970C-705800D064AC}" destId="{70311F4C-C9E5-4D7E-BD47-E0D5BBF315F8}" srcOrd="1" destOrd="0" presId="urn:microsoft.com/office/officeart/2008/layout/LinedList"/>
    <dgm:cxn modelId="{32A0603F-27BA-49FF-A8E3-3AB40CC1A9F1}" type="presParOf" srcId="{70311F4C-C9E5-4D7E-BD47-E0D5BBF315F8}" destId="{A72E9229-2809-4A8C-B97C-D6E26FB7862F}" srcOrd="0" destOrd="0" presId="urn:microsoft.com/office/officeart/2008/layout/LinedList"/>
    <dgm:cxn modelId="{C2A23EBB-BBBE-4A10-88F0-BF9E15BFA26A}" type="presParOf" srcId="{70311F4C-C9E5-4D7E-BD47-E0D5BBF315F8}" destId="{25EDD8E2-2EE9-4E0C-8CD5-9BD474313EBE}" srcOrd="1" destOrd="0" presId="urn:microsoft.com/office/officeart/2008/layout/LinedList"/>
    <dgm:cxn modelId="{B61DA830-DB8B-47EC-BE90-5D7482AE93ED}" type="presParOf" srcId="{70311F4C-C9E5-4D7E-BD47-E0D5BBF315F8}" destId="{20353B40-6011-448C-AFCC-5A6D9C453456}" srcOrd="2" destOrd="0" presId="urn:microsoft.com/office/officeart/2008/layout/LinedList"/>
    <dgm:cxn modelId="{011C129F-4728-4E7B-82B5-84B96D91FA3E}" type="presParOf" srcId="{4ACF43D1-519E-42A2-970C-705800D064AC}" destId="{192E5F24-DD26-4D29-9FC6-EC32AAF3D722}" srcOrd="2" destOrd="0" presId="urn:microsoft.com/office/officeart/2008/layout/LinedList"/>
    <dgm:cxn modelId="{FBBF2316-1797-4761-915C-E4E9301064C6}" type="presParOf" srcId="{4ACF43D1-519E-42A2-970C-705800D064AC}" destId="{A1F9ECD8-BCAA-4052-977F-5BD208843E40}" srcOrd="3" destOrd="0" presId="urn:microsoft.com/office/officeart/2008/layout/LinedList"/>
    <dgm:cxn modelId="{C521AE61-897E-47B9-B0BA-1501E83E933A}" type="presParOf" srcId="{4ACF43D1-519E-42A2-970C-705800D064AC}" destId="{1A4642B7-0AC9-4A8E-BE2D-2A37886EE451}" srcOrd="4" destOrd="0" presId="urn:microsoft.com/office/officeart/2008/layout/LinedList"/>
    <dgm:cxn modelId="{E14F3C6A-87CA-4A2D-8A46-2A369606BC71}" type="presParOf" srcId="{1A4642B7-0AC9-4A8E-BE2D-2A37886EE451}" destId="{8B3F856F-3351-4925-9B27-B795EF96C363}" srcOrd="0" destOrd="0" presId="urn:microsoft.com/office/officeart/2008/layout/LinedList"/>
    <dgm:cxn modelId="{C5706984-0998-4582-A93B-DC4E52A5F001}" type="presParOf" srcId="{1A4642B7-0AC9-4A8E-BE2D-2A37886EE451}" destId="{4B3238CB-1091-440F-9477-7671CA736C95}" srcOrd="1" destOrd="0" presId="urn:microsoft.com/office/officeart/2008/layout/LinedList"/>
    <dgm:cxn modelId="{B49882DB-884F-4F58-9F44-DBB75DC279FC}" type="presParOf" srcId="{1A4642B7-0AC9-4A8E-BE2D-2A37886EE451}" destId="{10A799A7-CF9A-43A2-A097-CCA25CE55135}" srcOrd="2" destOrd="0" presId="urn:microsoft.com/office/officeart/2008/layout/LinedList"/>
    <dgm:cxn modelId="{E8468D61-CF91-429F-8C25-4CD215353E45}" type="presParOf" srcId="{4ACF43D1-519E-42A2-970C-705800D064AC}" destId="{A939D5D9-EC7B-46FD-8260-8940D1332843}" srcOrd="5" destOrd="0" presId="urn:microsoft.com/office/officeart/2008/layout/LinedList"/>
    <dgm:cxn modelId="{7FF693BD-1718-4595-AA2E-ABD2C906410C}" type="presParOf" srcId="{4ACF43D1-519E-42A2-970C-705800D064AC}" destId="{21CFB993-FEE8-4BE2-911E-106B856D1850}" srcOrd="6" destOrd="0" presId="urn:microsoft.com/office/officeart/2008/layout/LinedList"/>
    <dgm:cxn modelId="{81CA13B5-0EA8-4632-916C-3A894AD49ECA}" type="presParOf" srcId="{4ACF43D1-519E-42A2-970C-705800D064AC}" destId="{05CEC848-FCB3-4D1E-A1DF-6E71D9DEB0B0}" srcOrd="7" destOrd="0" presId="urn:microsoft.com/office/officeart/2008/layout/LinedList"/>
    <dgm:cxn modelId="{475A0DFC-E61A-43C7-A092-3A18B21427D2}" type="presParOf" srcId="{05CEC848-FCB3-4D1E-A1DF-6E71D9DEB0B0}" destId="{A6006655-95FD-42AC-8A56-9A58896A17B6}" srcOrd="0" destOrd="0" presId="urn:microsoft.com/office/officeart/2008/layout/LinedList"/>
    <dgm:cxn modelId="{64383DE3-099F-4EB4-B70F-645D7125B5F3}" type="presParOf" srcId="{05CEC848-FCB3-4D1E-A1DF-6E71D9DEB0B0}" destId="{5D888794-C19A-4E5D-A421-78CF7DFB91B0}" srcOrd="1" destOrd="0" presId="urn:microsoft.com/office/officeart/2008/layout/LinedList"/>
    <dgm:cxn modelId="{875DE876-CA81-41F0-A435-18FF613C646D}" type="presParOf" srcId="{05CEC848-FCB3-4D1E-A1DF-6E71D9DEB0B0}" destId="{383B49BF-21E0-4E36-B703-E1C239BD4D36}" srcOrd="2" destOrd="0" presId="urn:microsoft.com/office/officeart/2008/layout/LinedList"/>
    <dgm:cxn modelId="{34A07120-3F61-419C-9854-C0E9F300AD11}" type="presParOf" srcId="{4ACF43D1-519E-42A2-970C-705800D064AC}" destId="{1BF66F55-8A57-4663-89AC-A83A2EE928BB}" srcOrd="8" destOrd="0" presId="urn:microsoft.com/office/officeart/2008/layout/LinedList"/>
    <dgm:cxn modelId="{373FFEDC-2578-44A9-B43A-07ABACE0DF09}" type="presParOf" srcId="{4ACF43D1-519E-42A2-970C-705800D064AC}" destId="{022E10F6-98F4-46EE-953B-E3AFA294DA88}" srcOrd="9" destOrd="0" presId="urn:microsoft.com/office/officeart/2008/layout/LinedList"/>
    <dgm:cxn modelId="{1A8BF70A-62E3-45CA-A0B6-E7AE57271872}" type="presParOf" srcId="{4ACF43D1-519E-42A2-970C-705800D064AC}" destId="{99E0DDBB-3F40-4680-A5ED-96DEE28EDF46}" srcOrd="10" destOrd="0" presId="urn:microsoft.com/office/officeart/2008/layout/LinedList"/>
    <dgm:cxn modelId="{04E656CF-CE5A-4959-AF3D-C137D5A16CF9}" type="presParOf" srcId="{99E0DDBB-3F40-4680-A5ED-96DEE28EDF46}" destId="{A4A49CE4-3E2E-41BD-B453-079E186120AF}" srcOrd="0" destOrd="0" presId="urn:microsoft.com/office/officeart/2008/layout/LinedList"/>
    <dgm:cxn modelId="{02810F8E-F07B-4309-908D-3CE976B2D797}" type="presParOf" srcId="{99E0DDBB-3F40-4680-A5ED-96DEE28EDF46}" destId="{C76CC607-D554-4D7B-93B0-CA8E8ABB4FE6}" srcOrd="1" destOrd="0" presId="urn:microsoft.com/office/officeart/2008/layout/LinedList"/>
    <dgm:cxn modelId="{541F5BAB-FDE9-4AAB-AB00-11F59257FB8C}" type="presParOf" srcId="{99E0DDBB-3F40-4680-A5ED-96DEE28EDF46}" destId="{E972B966-DDC0-4890-967F-0290054FD131}" srcOrd="2" destOrd="0" presId="urn:microsoft.com/office/officeart/2008/layout/LinedList"/>
    <dgm:cxn modelId="{CAF240EF-6F08-4457-8134-05EB866D6869}" type="presParOf" srcId="{4ACF43D1-519E-42A2-970C-705800D064AC}" destId="{010EF0AE-5366-4C22-A795-A3C4652C9DBA}" srcOrd="11" destOrd="0" presId="urn:microsoft.com/office/officeart/2008/layout/LinedList"/>
    <dgm:cxn modelId="{87A701D5-A81C-4816-9E76-076F7696E571}" type="presParOf" srcId="{4ACF43D1-519E-42A2-970C-705800D064AC}" destId="{C382FA78-E2F9-42B4-8787-4ADBB216A532}" srcOrd="12" destOrd="0" presId="urn:microsoft.com/office/officeart/2008/layout/LinedList"/>
    <dgm:cxn modelId="{F6AA992E-5084-4142-97B7-E2EC96814425}" type="presParOf" srcId="{4ACF43D1-519E-42A2-970C-705800D064AC}" destId="{7BA64132-4267-4D3A-81D6-9CD6FB86070A}" srcOrd="13" destOrd="0" presId="urn:microsoft.com/office/officeart/2008/layout/LinedList"/>
    <dgm:cxn modelId="{B7BDEB23-226A-4630-ACD7-1B8D8DC76B5D}" type="presParOf" srcId="{7BA64132-4267-4D3A-81D6-9CD6FB86070A}" destId="{03046A6D-65DC-43E3-B4C2-5420BD7B338A}" srcOrd="0" destOrd="0" presId="urn:microsoft.com/office/officeart/2008/layout/LinedList"/>
    <dgm:cxn modelId="{C3A21CCB-A2AA-403A-9863-C23D53F99FE4}" type="presParOf" srcId="{7BA64132-4267-4D3A-81D6-9CD6FB86070A}" destId="{A76916DD-E413-4DD3-A343-6F4C1E48483E}" srcOrd="1" destOrd="0" presId="urn:microsoft.com/office/officeart/2008/layout/LinedList"/>
    <dgm:cxn modelId="{2AD55BB7-C577-4F98-BC78-4D55AA08FE77}" type="presParOf" srcId="{7BA64132-4267-4D3A-81D6-9CD6FB86070A}" destId="{2C234FBD-82B8-44FC-AC2A-64019E58DA69}" srcOrd="2" destOrd="0" presId="urn:microsoft.com/office/officeart/2008/layout/LinedList"/>
    <dgm:cxn modelId="{D02460AA-89C0-4367-B4C2-FFFF101C175E}" type="presParOf" srcId="{4ACF43D1-519E-42A2-970C-705800D064AC}" destId="{2A6E81B7-0383-4993-AA7D-B003A9A8B068}" srcOrd="14" destOrd="0" presId="urn:microsoft.com/office/officeart/2008/layout/LinedList"/>
    <dgm:cxn modelId="{6ECB187D-4D57-4C2A-BF10-252415D463B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F8A13C08-001D-4284-999E-F4A8EA4F11EA}"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70E6C415-211A-418D-9BDB-E2E0F2DD8236}" type="presOf" srcId="{170E935B-632B-4424-9BFB-F1C5A9D014B6}" destId="{C66396E0-32BA-46BE-B28A-A2673D61FB1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8DEBCD70-9A61-48BF-8B6E-EEFAABDC1D02}" type="presOf" srcId="{0C8E47B1-1635-41C5-9AB7-D709F441020D}" destId="{5D888794-C19A-4E5D-A421-78CF7DFB91B0}" srcOrd="0" destOrd="0" presId="urn:microsoft.com/office/officeart/2008/layout/LinedList"/>
    <dgm:cxn modelId="{213C4675-7CFF-4B51-8E63-8417C0F01AC7}" type="presOf" srcId="{EA7F9208-24D8-4563-A2ED-FBFBC5F86B00}" destId="{53AAE56C-73FE-45F9-B35E-39C2CC304544}" srcOrd="0" destOrd="0" presId="urn:microsoft.com/office/officeart/2008/layout/LinedList"/>
    <dgm:cxn modelId="{6042AE90-E7B6-49D5-9F3B-15E5D0C26EEF}" type="presOf" srcId="{C01957AD-56B0-4EFC-A642-8748D8BCE71E}" destId="{A76916DD-E413-4DD3-A343-6F4C1E48483E}" srcOrd="0" destOrd="0" presId="urn:microsoft.com/office/officeart/2008/layout/LinedList"/>
    <dgm:cxn modelId="{1C0E6DA6-9C6A-4740-97F0-5A1A5880A9BE}" type="presOf" srcId="{AEBAFCC4-7D7C-4615-8A4C-390812FA28F4}" destId="{25EDD8E2-2EE9-4E0C-8CD5-9BD474313EB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CA558DDB-82D3-42BF-BBB9-A5FF3F2DCE70}" type="presOf" srcId="{51AF750E-5C6E-4ED4-B5D1-548C36A0473E}" destId="{4B3238CB-1091-440F-9477-7671CA736C95}"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D33DC64D-5879-47AA-938E-860586F7E272}" type="presParOf" srcId="{C66396E0-32BA-46BE-B28A-A2673D61FB1A}" destId="{2C4D144F-C0A0-4BA0-BB79-D8AAD2113945}" srcOrd="0" destOrd="0" presId="urn:microsoft.com/office/officeart/2008/layout/LinedList"/>
    <dgm:cxn modelId="{5FA7E1FD-ADE9-4B1A-854B-28153CDE9AD2}" type="presParOf" srcId="{C66396E0-32BA-46BE-B28A-A2673D61FB1A}" destId="{6DFABC9D-811D-4F5E-821D-F8D42D844B4B}" srcOrd="1" destOrd="0" presId="urn:microsoft.com/office/officeart/2008/layout/LinedList"/>
    <dgm:cxn modelId="{69210083-7021-4F75-B3E1-EB59A0F628E3}" type="presParOf" srcId="{6DFABC9D-811D-4F5E-821D-F8D42D844B4B}" destId="{53AAE56C-73FE-45F9-B35E-39C2CC304544}" srcOrd="0" destOrd="0" presId="urn:microsoft.com/office/officeart/2008/layout/LinedList"/>
    <dgm:cxn modelId="{79BA3022-4982-42D1-85DD-09781AFECA74}" type="presParOf" srcId="{6DFABC9D-811D-4F5E-821D-F8D42D844B4B}" destId="{4ACF43D1-519E-42A2-970C-705800D064AC}" srcOrd="1" destOrd="0" presId="urn:microsoft.com/office/officeart/2008/layout/LinedList"/>
    <dgm:cxn modelId="{459231B6-8349-4FD0-AE59-4367123BA30B}" type="presParOf" srcId="{4ACF43D1-519E-42A2-970C-705800D064AC}" destId="{12651448-136D-4C38-B6E1-3ACC56CBDA12}" srcOrd="0" destOrd="0" presId="urn:microsoft.com/office/officeart/2008/layout/LinedList"/>
    <dgm:cxn modelId="{7695E09E-CFFE-4D15-8EE2-C18728C82AC3}" type="presParOf" srcId="{4ACF43D1-519E-42A2-970C-705800D064AC}" destId="{70311F4C-C9E5-4D7E-BD47-E0D5BBF315F8}" srcOrd="1" destOrd="0" presId="urn:microsoft.com/office/officeart/2008/layout/LinedList"/>
    <dgm:cxn modelId="{32A0603F-27BA-49FF-A8E3-3AB40CC1A9F1}" type="presParOf" srcId="{70311F4C-C9E5-4D7E-BD47-E0D5BBF315F8}" destId="{A72E9229-2809-4A8C-B97C-D6E26FB7862F}" srcOrd="0" destOrd="0" presId="urn:microsoft.com/office/officeart/2008/layout/LinedList"/>
    <dgm:cxn modelId="{C2A23EBB-BBBE-4A10-88F0-BF9E15BFA26A}" type="presParOf" srcId="{70311F4C-C9E5-4D7E-BD47-E0D5BBF315F8}" destId="{25EDD8E2-2EE9-4E0C-8CD5-9BD474313EBE}" srcOrd="1" destOrd="0" presId="urn:microsoft.com/office/officeart/2008/layout/LinedList"/>
    <dgm:cxn modelId="{B61DA830-DB8B-47EC-BE90-5D7482AE93ED}" type="presParOf" srcId="{70311F4C-C9E5-4D7E-BD47-E0D5BBF315F8}" destId="{20353B40-6011-448C-AFCC-5A6D9C453456}" srcOrd="2" destOrd="0" presId="urn:microsoft.com/office/officeart/2008/layout/LinedList"/>
    <dgm:cxn modelId="{011C129F-4728-4E7B-82B5-84B96D91FA3E}" type="presParOf" srcId="{4ACF43D1-519E-42A2-970C-705800D064AC}" destId="{192E5F24-DD26-4D29-9FC6-EC32AAF3D722}" srcOrd="2" destOrd="0" presId="urn:microsoft.com/office/officeart/2008/layout/LinedList"/>
    <dgm:cxn modelId="{FBBF2316-1797-4761-915C-E4E9301064C6}" type="presParOf" srcId="{4ACF43D1-519E-42A2-970C-705800D064AC}" destId="{A1F9ECD8-BCAA-4052-977F-5BD208843E40}" srcOrd="3" destOrd="0" presId="urn:microsoft.com/office/officeart/2008/layout/LinedList"/>
    <dgm:cxn modelId="{C521AE61-897E-47B9-B0BA-1501E83E933A}" type="presParOf" srcId="{4ACF43D1-519E-42A2-970C-705800D064AC}" destId="{1A4642B7-0AC9-4A8E-BE2D-2A37886EE451}" srcOrd="4" destOrd="0" presId="urn:microsoft.com/office/officeart/2008/layout/LinedList"/>
    <dgm:cxn modelId="{E14F3C6A-87CA-4A2D-8A46-2A369606BC71}" type="presParOf" srcId="{1A4642B7-0AC9-4A8E-BE2D-2A37886EE451}" destId="{8B3F856F-3351-4925-9B27-B795EF96C363}" srcOrd="0" destOrd="0" presId="urn:microsoft.com/office/officeart/2008/layout/LinedList"/>
    <dgm:cxn modelId="{C5706984-0998-4582-A93B-DC4E52A5F001}" type="presParOf" srcId="{1A4642B7-0AC9-4A8E-BE2D-2A37886EE451}" destId="{4B3238CB-1091-440F-9477-7671CA736C95}" srcOrd="1" destOrd="0" presId="urn:microsoft.com/office/officeart/2008/layout/LinedList"/>
    <dgm:cxn modelId="{B49882DB-884F-4F58-9F44-DBB75DC279FC}" type="presParOf" srcId="{1A4642B7-0AC9-4A8E-BE2D-2A37886EE451}" destId="{10A799A7-CF9A-43A2-A097-CCA25CE55135}" srcOrd="2" destOrd="0" presId="urn:microsoft.com/office/officeart/2008/layout/LinedList"/>
    <dgm:cxn modelId="{E8468D61-CF91-429F-8C25-4CD215353E45}" type="presParOf" srcId="{4ACF43D1-519E-42A2-970C-705800D064AC}" destId="{A939D5D9-EC7B-46FD-8260-8940D1332843}" srcOrd="5" destOrd="0" presId="urn:microsoft.com/office/officeart/2008/layout/LinedList"/>
    <dgm:cxn modelId="{7FF693BD-1718-4595-AA2E-ABD2C906410C}" type="presParOf" srcId="{4ACF43D1-519E-42A2-970C-705800D064AC}" destId="{21CFB993-FEE8-4BE2-911E-106B856D1850}" srcOrd="6" destOrd="0" presId="urn:microsoft.com/office/officeart/2008/layout/LinedList"/>
    <dgm:cxn modelId="{81CA13B5-0EA8-4632-916C-3A894AD49ECA}" type="presParOf" srcId="{4ACF43D1-519E-42A2-970C-705800D064AC}" destId="{05CEC848-FCB3-4D1E-A1DF-6E71D9DEB0B0}" srcOrd="7" destOrd="0" presId="urn:microsoft.com/office/officeart/2008/layout/LinedList"/>
    <dgm:cxn modelId="{475A0DFC-E61A-43C7-A092-3A18B21427D2}" type="presParOf" srcId="{05CEC848-FCB3-4D1E-A1DF-6E71D9DEB0B0}" destId="{A6006655-95FD-42AC-8A56-9A58896A17B6}" srcOrd="0" destOrd="0" presId="urn:microsoft.com/office/officeart/2008/layout/LinedList"/>
    <dgm:cxn modelId="{64383DE3-099F-4EB4-B70F-645D7125B5F3}" type="presParOf" srcId="{05CEC848-FCB3-4D1E-A1DF-6E71D9DEB0B0}" destId="{5D888794-C19A-4E5D-A421-78CF7DFB91B0}" srcOrd="1" destOrd="0" presId="urn:microsoft.com/office/officeart/2008/layout/LinedList"/>
    <dgm:cxn modelId="{875DE876-CA81-41F0-A435-18FF613C646D}" type="presParOf" srcId="{05CEC848-FCB3-4D1E-A1DF-6E71D9DEB0B0}" destId="{383B49BF-21E0-4E36-B703-E1C239BD4D36}" srcOrd="2" destOrd="0" presId="urn:microsoft.com/office/officeart/2008/layout/LinedList"/>
    <dgm:cxn modelId="{34A07120-3F61-419C-9854-C0E9F300AD11}" type="presParOf" srcId="{4ACF43D1-519E-42A2-970C-705800D064AC}" destId="{1BF66F55-8A57-4663-89AC-A83A2EE928BB}" srcOrd="8" destOrd="0" presId="urn:microsoft.com/office/officeart/2008/layout/LinedList"/>
    <dgm:cxn modelId="{373FFEDC-2578-44A9-B43A-07ABACE0DF09}" type="presParOf" srcId="{4ACF43D1-519E-42A2-970C-705800D064AC}" destId="{022E10F6-98F4-46EE-953B-E3AFA294DA88}" srcOrd="9" destOrd="0" presId="urn:microsoft.com/office/officeart/2008/layout/LinedList"/>
    <dgm:cxn modelId="{1A8BF70A-62E3-45CA-A0B6-E7AE57271872}" type="presParOf" srcId="{4ACF43D1-519E-42A2-970C-705800D064AC}" destId="{99E0DDBB-3F40-4680-A5ED-96DEE28EDF46}" srcOrd="10" destOrd="0" presId="urn:microsoft.com/office/officeart/2008/layout/LinedList"/>
    <dgm:cxn modelId="{04E656CF-CE5A-4959-AF3D-C137D5A16CF9}" type="presParOf" srcId="{99E0DDBB-3F40-4680-A5ED-96DEE28EDF46}" destId="{A4A49CE4-3E2E-41BD-B453-079E186120AF}" srcOrd="0" destOrd="0" presId="urn:microsoft.com/office/officeart/2008/layout/LinedList"/>
    <dgm:cxn modelId="{02810F8E-F07B-4309-908D-3CE976B2D797}" type="presParOf" srcId="{99E0DDBB-3F40-4680-A5ED-96DEE28EDF46}" destId="{C76CC607-D554-4D7B-93B0-CA8E8ABB4FE6}" srcOrd="1" destOrd="0" presId="urn:microsoft.com/office/officeart/2008/layout/LinedList"/>
    <dgm:cxn modelId="{541F5BAB-FDE9-4AAB-AB00-11F59257FB8C}" type="presParOf" srcId="{99E0DDBB-3F40-4680-A5ED-96DEE28EDF46}" destId="{E972B966-DDC0-4890-967F-0290054FD131}" srcOrd="2" destOrd="0" presId="urn:microsoft.com/office/officeart/2008/layout/LinedList"/>
    <dgm:cxn modelId="{CAF240EF-6F08-4457-8134-05EB866D6869}" type="presParOf" srcId="{4ACF43D1-519E-42A2-970C-705800D064AC}" destId="{010EF0AE-5366-4C22-A795-A3C4652C9DBA}" srcOrd="11" destOrd="0" presId="urn:microsoft.com/office/officeart/2008/layout/LinedList"/>
    <dgm:cxn modelId="{87A701D5-A81C-4816-9E76-076F7696E571}" type="presParOf" srcId="{4ACF43D1-519E-42A2-970C-705800D064AC}" destId="{C382FA78-E2F9-42B4-8787-4ADBB216A532}" srcOrd="12" destOrd="0" presId="urn:microsoft.com/office/officeart/2008/layout/LinedList"/>
    <dgm:cxn modelId="{F6AA992E-5084-4142-97B7-E2EC96814425}" type="presParOf" srcId="{4ACF43D1-519E-42A2-970C-705800D064AC}" destId="{7BA64132-4267-4D3A-81D6-9CD6FB86070A}" srcOrd="13" destOrd="0" presId="urn:microsoft.com/office/officeart/2008/layout/LinedList"/>
    <dgm:cxn modelId="{B7BDEB23-226A-4630-ACD7-1B8D8DC76B5D}" type="presParOf" srcId="{7BA64132-4267-4D3A-81D6-9CD6FB86070A}" destId="{03046A6D-65DC-43E3-B4C2-5420BD7B338A}" srcOrd="0" destOrd="0" presId="urn:microsoft.com/office/officeart/2008/layout/LinedList"/>
    <dgm:cxn modelId="{C3A21CCB-A2AA-403A-9863-C23D53F99FE4}" type="presParOf" srcId="{7BA64132-4267-4D3A-81D6-9CD6FB86070A}" destId="{A76916DD-E413-4DD3-A343-6F4C1E48483E}" srcOrd="1" destOrd="0" presId="urn:microsoft.com/office/officeart/2008/layout/LinedList"/>
    <dgm:cxn modelId="{2AD55BB7-C577-4F98-BC78-4D55AA08FE77}" type="presParOf" srcId="{7BA64132-4267-4D3A-81D6-9CD6FB86070A}" destId="{2C234FBD-82B8-44FC-AC2A-64019E58DA69}" srcOrd="2" destOrd="0" presId="urn:microsoft.com/office/officeart/2008/layout/LinedList"/>
    <dgm:cxn modelId="{D02460AA-89C0-4367-B4C2-FFFF101C175E}" type="presParOf" srcId="{4ACF43D1-519E-42A2-970C-705800D064AC}" destId="{2A6E81B7-0383-4993-AA7D-B003A9A8B068}" srcOrd="14" destOrd="0" presId="urn:microsoft.com/office/officeart/2008/layout/LinedList"/>
    <dgm:cxn modelId="{6ECB187D-4D57-4C2A-BF10-252415D463B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8FD43C03-8863-4217-9A26-D7CF4AF654DD}"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A10C0113-B057-42DF-B486-C14EDFC06C95}" type="presOf" srcId="{C01957AD-56B0-4EFC-A642-8748D8BCE71E}" destId="{A76916DD-E413-4DD3-A343-6F4C1E48483E}"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F44B465C-E061-46A8-AC88-A21C15F5AA42}" type="presOf" srcId="{170E935B-632B-4424-9BFB-F1C5A9D014B6}" destId="{C66396E0-32BA-46BE-B28A-A2673D61FB1A}" srcOrd="0" destOrd="0" presId="urn:microsoft.com/office/officeart/2008/layout/LinedList"/>
    <dgm:cxn modelId="{A05F6A6F-55C3-43F0-AEE7-C806509C5904}" type="presOf" srcId="{AEBAFCC4-7D7C-4615-8A4C-390812FA28F4}" destId="{25EDD8E2-2EE9-4E0C-8CD5-9BD474313EBE}" srcOrd="0" destOrd="0" presId="urn:microsoft.com/office/officeart/2008/layout/LinedList"/>
    <dgm:cxn modelId="{C6555981-5020-4F28-8AC2-DA5BADC3AD35}"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1208D4C9-8139-4BD6-BC72-E4F443252585}" type="presOf" srcId="{51AF750E-5C6E-4ED4-B5D1-548C36A0473E}" destId="{4B3238CB-1091-440F-9477-7671CA736C95}"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F9906ADC-577A-46EF-920E-DEDFD988C653}" type="presOf" srcId="{0C8E47B1-1635-41C5-9AB7-D709F441020D}" destId="{5D888794-C19A-4E5D-A421-78CF7DFB91B0}"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942A2CE8-BC83-49D5-94AB-C40BBA3C6DB5}" type="presParOf" srcId="{C66396E0-32BA-46BE-B28A-A2673D61FB1A}" destId="{2C4D144F-C0A0-4BA0-BB79-D8AAD2113945}" srcOrd="0" destOrd="0" presId="urn:microsoft.com/office/officeart/2008/layout/LinedList"/>
    <dgm:cxn modelId="{7884457A-2C2A-41DA-8180-82E8C3800C41}" type="presParOf" srcId="{C66396E0-32BA-46BE-B28A-A2673D61FB1A}" destId="{6DFABC9D-811D-4F5E-821D-F8D42D844B4B}" srcOrd="1" destOrd="0" presId="urn:microsoft.com/office/officeart/2008/layout/LinedList"/>
    <dgm:cxn modelId="{ABFCAA9B-924C-455E-9690-D36D8E0881D2}" type="presParOf" srcId="{6DFABC9D-811D-4F5E-821D-F8D42D844B4B}" destId="{53AAE56C-73FE-45F9-B35E-39C2CC304544}" srcOrd="0" destOrd="0" presId="urn:microsoft.com/office/officeart/2008/layout/LinedList"/>
    <dgm:cxn modelId="{C97BA5FF-2F63-4537-A55A-3734670204C9}" type="presParOf" srcId="{6DFABC9D-811D-4F5E-821D-F8D42D844B4B}" destId="{4ACF43D1-519E-42A2-970C-705800D064AC}" srcOrd="1" destOrd="0" presId="urn:microsoft.com/office/officeart/2008/layout/LinedList"/>
    <dgm:cxn modelId="{54AB7090-9DD3-49EF-ABA8-7BF5030CC036}" type="presParOf" srcId="{4ACF43D1-519E-42A2-970C-705800D064AC}" destId="{12651448-136D-4C38-B6E1-3ACC56CBDA12}" srcOrd="0" destOrd="0" presId="urn:microsoft.com/office/officeart/2008/layout/LinedList"/>
    <dgm:cxn modelId="{1AFE9090-002E-4533-91A4-F404127F91C8}" type="presParOf" srcId="{4ACF43D1-519E-42A2-970C-705800D064AC}" destId="{70311F4C-C9E5-4D7E-BD47-E0D5BBF315F8}" srcOrd="1" destOrd="0" presId="urn:microsoft.com/office/officeart/2008/layout/LinedList"/>
    <dgm:cxn modelId="{8419B4DD-D31D-42C3-B989-1B6927489662}" type="presParOf" srcId="{70311F4C-C9E5-4D7E-BD47-E0D5BBF315F8}" destId="{A72E9229-2809-4A8C-B97C-D6E26FB7862F}" srcOrd="0" destOrd="0" presId="urn:microsoft.com/office/officeart/2008/layout/LinedList"/>
    <dgm:cxn modelId="{C79A5953-1364-418B-845A-841D601DF0A8}" type="presParOf" srcId="{70311F4C-C9E5-4D7E-BD47-E0D5BBF315F8}" destId="{25EDD8E2-2EE9-4E0C-8CD5-9BD474313EBE}" srcOrd="1" destOrd="0" presId="urn:microsoft.com/office/officeart/2008/layout/LinedList"/>
    <dgm:cxn modelId="{AC1C5656-FB31-4B2F-9958-3554A088C4DC}" type="presParOf" srcId="{70311F4C-C9E5-4D7E-BD47-E0D5BBF315F8}" destId="{20353B40-6011-448C-AFCC-5A6D9C453456}" srcOrd="2" destOrd="0" presId="urn:microsoft.com/office/officeart/2008/layout/LinedList"/>
    <dgm:cxn modelId="{7358388E-9BAC-4E5D-9D58-1CFF73382CAE}" type="presParOf" srcId="{4ACF43D1-519E-42A2-970C-705800D064AC}" destId="{192E5F24-DD26-4D29-9FC6-EC32AAF3D722}" srcOrd="2" destOrd="0" presId="urn:microsoft.com/office/officeart/2008/layout/LinedList"/>
    <dgm:cxn modelId="{1464FE2D-4EC5-4E6E-BAF6-5283513853E8}" type="presParOf" srcId="{4ACF43D1-519E-42A2-970C-705800D064AC}" destId="{A1F9ECD8-BCAA-4052-977F-5BD208843E40}" srcOrd="3" destOrd="0" presId="urn:microsoft.com/office/officeart/2008/layout/LinedList"/>
    <dgm:cxn modelId="{75444B82-CE19-4E34-8679-D4A54A762AF6}" type="presParOf" srcId="{4ACF43D1-519E-42A2-970C-705800D064AC}" destId="{1A4642B7-0AC9-4A8E-BE2D-2A37886EE451}" srcOrd="4" destOrd="0" presId="urn:microsoft.com/office/officeart/2008/layout/LinedList"/>
    <dgm:cxn modelId="{677401C3-6C04-4322-90E5-C531254374D9}" type="presParOf" srcId="{1A4642B7-0AC9-4A8E-BE2D-2A37886EE451}" destId="{8B3F856F-3351-4925-9B27-B795EF96C363}" srcOrd="0" destOrd="0" presId="urn:microsoft.com/office/officeart/2008/layout/LinedList"/>
    <dgm:cxn modelId="{61632227-9894-455F-9B2D-6B029BA0F136}" type="presParOf" srcId="{1A4642B7-0AC9-4A8E-BE2D-2A37886EE451}" destId="{4B3238CB-1091-440F-9477-7671CA736C95}" srcOrd="1" destOrd="0" presId="urn:microsoft.com/office/officeart/2008/layout/LinedList"/>
    <dgm:cxn modelId="{C1CE5C2A-B58E-4741-9FF5-F86600C33CC1}" type="presParOf" srcId="{1A4642B7-0AC9-4A8E-BE2D-2A37886EE451}" destId="{10A799A7-CF9A-43A2-A097-CCA25CE55135}" srcOrd="2" destOrd="0" presId="urn:microsoft.com/office/officeart/2008/layout/LinedList"/>
    <dgm:cxn modelId="{D6FE92A2-52BB-4DA5-B0E5-62DFD828BF31}" type="presParOf" srcId="{4ACF43D1-519E-42A2-970C-705800D064AC}" destId="{A939D5D9-EC7B-46FD-8260-8940D1332843}" srcOrd="5" destOrd="0" presId="urn:microsoft.com/office/officeart/2008/layout/LinedList"/>
    <dgm:cxn modelId="{50BD3537-2646-4061-9429-A514A2C67913}" type="presParOf" srcId="{4ACF43D1-519E-42A2-970C-705800D064AC}" destId="{21CFB993-FEE8-4BE2-911E-106B856D1850}" srcOrd="6" destOrd="0" presId="urn:microsoft.com/office/officeart/2008/layout/LinedList"/>
    <dgm:cxn modelId="{1163BF97-45BE-4328-9C2C-1F810AED0D0B}" type="presParOf" srcId="{4ACF43D1-519E-42A2-970C-705800D064AC}" destId="{05CEC848-FCB3-4D1E-A1DF-6E71D9DEB0B0}" srcOrd="7" destOrd="0" presId="urn:microsoft.com/office/officeart/2008/layout/LinedList"/>
    <dgm:cxn modelId="{D3C9A290-9863-4CFA-835A-515C3C259C06}" type="presParOf" srcId="{05CEC848-FCB3-4D1E-A1DF-6E71D9DEB0B0}" destId="{A6006655-95FD-42AC-8A56-9A58896A17B6}" srcOrd="0" destOrd="0" presId="urn:microsoft.com/office/officeart/2008/layout/LinedList"/>
    <dgm:cxn modelId="{DC992142-7511-4384-8955-B2B5E8457D96}" type="presParOf" srcId="{05CEC848-FCB3-4D1E-A1DF-6E71D9DEB0B0}" destId="{5D888794-C19A-4E5D-A421-78CF7DFB91B0}" srcOrd="1" destOrd="0" presId="urn:microsoft.com/office/officeart/2008/layout/LinedList"/>
    <dgm:cxn modelId="{3C1ABAD4-2213-48D2-9A95-2E5A7C983B56}" type="presParOf" srcId="{05CEC848-FCB3-4D1E-A1DF-6E71D9DEB0B0}" destId="{383B49BF-21E0-4E36-B703-E1C239BD4D36}" srcOrd="2" destOrd="0" presId="urn:microsoft.com/office/officeart/2008/layout/LinedList"/>
    <dgm:cxn modelId="{E2517EE2-4251-4764-9150-0533D9B71215}" type="presParOf" srcId="{4ACF43D1-519E-42A2-970C-705800D064AC}" destId="{1BF66F55-8A57-4663-89AC-A83A2EE928BB}" srcOrd="8" destOrd="0" presId="urn:microsoft.com/office/officeart/2008/layout/LinedList"/>
    <dgm:cxn modelId="{A3BF9CB0-8EA0-40EE-9E9C-29B765F091DB}" type="presParOf" srcId="{4ACF43D1-519E-42A2-970C-705800D064AC}" destId="{022E10F6-98F4-46EE-953B-E3AFA294DA88}" srcOrd="9" destOrd="0" presId="urn:microsoft.com/office/officeart/2008/layout/LinedList"/>
    <dgm:cxn modelId="{BA475F06-5E7A-4302-9A2E-48E0A0CB9801}" type="presParOf" srcId="{4ACF43D1-519E-42A2-970C-705800D064AC}" destId="{99E0DDBB-3F40-4680-A5ED-96DEE28EDF46}" srcOrd="10" destOrd="0" presId="urn:microsoft.com/office/officeart/2008/layout/LinedList"/>
    <dgm:cxn modelId="{E106ABBD-1EEE-4353-807C-2CCA0A5276A0}" type="presParOf" srcId="{99E0DDBB-3F40-4680-A5ED-96DEE28EDF46}" destId="{A4A49CE4-3E2E-41BD-B453-079E186120AF}" srcOrd="0" destOrd="0" presId="urn:microsoft.com/office/officeart/2008/layout/LinedList"/>
    <dgm:cxn modelId="{24B058CC-9E4B-4BF6-AA1F-4C99FB1A6DFE}" type="presParOf" srcId="{99E0DDBB-3F40-4680-A5ED-96DEE28EDF46}" destId="{C76CC607-D554-4D7B-93B0-CA8E8ABB4FE6}" srcOrd="1" destOrd="0" presId="urn:microsoft.com/office/officeart/2008/layout/LinedList"/>
    <dgm:cxn modelId="{3C735EB4-5269-46BD-BB50-2ED3AD10365C}" type="presParOf" srcId="{99E0DDBB-3F40-4680-A5ED-96DEE28EDF46}" destId="{E972B966-DDC0-4890-967F-0290054FD131}" srcOrd="2" destOrd="0" presId="urn:microsoft.com/office/officeart/2008/layout/LinedList"/>
    <dgm:cxn modelId="{54BDFA4F-051B-4303-8D88-F531EE09E126}" type="presParOf" srcId="{4ACF43D1-519E-42A2-970C-705800D064AC}" destId="{010EF0AE-5366-4C22-A795-A3C4652C9DBA}" srcOrd="11" destOrd="0" presId="urn:microsoft.com/office/officeart/2008/layout/LinedList"/>
    <dgm:cxn modelId="{7B28EC56-B4D7-465C-9334-F71D7A3850FF}" type="presParOf" srcId="{4ACF43D1-519E-42A2-970C-705800D064AC}" destId="{C382FA78-E2F9-42B4-8787-4ADBB216A532}" srcOrd="12" destOrd="0" presId="urn:microsoft.com/office/officeart/2008/layout/LinedList"/>
    <dgm:cxn modelId="{537E3260-4350-470A-98EE-C9AD0F55E0EC}" type="presParOf" srcId="{4ACF43D1-519E-42A2-970C-705800D064AC}" destId="{7BA64132-4267-4D3A-81D6-9CD6FB86070A}" srcOrd="13" destOrd="0" presId="urn:microsoft.com/office/officeart/2008/layout/LinedList"/>
    <dgm:cxn modelId="{4ED08FF4-68F3-4016-8127-3904E2935169}" type="presParOf" srcId="{7BA64132-4267-4D3A-81D6-9CD6FB86070A}" destId="{03046A6D-65DC-43E3-B4C2-5420BD7B338A}" srcOrd="0" destOrd="0" presId="urn:microsoft.com/office/officeart/2008/layout/LinedList"/>
    <dgm:cxn modelId="{0CF62A31-DDBE-4DD1-A72B-E4B2BFBF8E57}" type="presParOf" srcId="{7BA64132-4267-4D3A-81D6-9CD6FB86070A}" destId="{A76916DD-E413-4DD3-A343-6F4C1E48483E}" srcOrd="1" destOrd="0" presId="urn:microsoft.com/office/officeart/2008/layout/LinedList"/>
    <dgm:cxn modelId="{45932182-D369-49CF-A491-5EF7A5B6F741}" type="presParOf" srcId="{7BA64132-4267-4D3A-81D6-9CD6FB86070A}" destId="{2C234FBD-82B8-44FC-AC2A-64019E58DA69}" srcOrd="2" destOrd="0" presId="urn:microsoft.com/office/officeart/2008/layout/LinedList"/>
    <dgm:cxn modelId="{99EB15BA-51AF-4DCF-9496-228F9252C362}" type="presParOf" srcId="{4ACF43D1-519E-42A2-970C-705800D064AC}" destId="{2A6E81B7-0383-4993-AA7D-B003A9A8B068}" srcOrd="14" destOrd="0" presId="urn:microsoft.com/office/officeart/2008/layout/LinedList"/>
    <dgm:cxn modelId="{CA6F370C-A0C9-405F-BC08-05DAD1EEF4EB}"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CA64A603-15C1-4479-A8C6-1B3DDAACA4F4}" type="presOf" srcId="{51AF750E-5C6E-4ED4-B5D1-548C36A0473E}" destId="{4B3238CB-1091-440F-9477-7671CA736C95}"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001CAF2D-1175-4FDB-928F-E0FB5D6D090E}" type="presOf" srcId="{73861B20-7C04-48AE-8AAE-9D8749986E91}" destId="{C76CC607-D554-4D7B-93B0-CA8E8ABB4FE6}" srcOrd="0" destOrd="0" presId="urn:microsoft.com/office/officeart/2008/layout/LinedList"/>
    <dgm:cxn modelId="{D2997340-AC2C-4ABD-B9E1-4B8A8A28F5D6}" type="presOf" srcId="{C01957AD-56B0-4EFC-A642-8748D8BCE71E}" destId="{A76916DD-E413-4DD3-A343-6F4C1E48483E}" srcOrd="0" destOrd="0" presId="urn:microsoft.com/office/officeart/2008/layout/LinedList"/>
    <dgm:cxn modelId="{6C84C940-3657-4DFD-AB04-20BE855D212D}" type="presOf" srcId="{170E935B-632B-4424-9BFB-F1C5A9D014B6}" destId="{C66396E0-32BA-46BE-B28A-A2673D61FB1A}" srcOrd="0" destOrd="0" presId="urn:microsoft.com/office/officeart/2008/layout/LinedList"/>
    <dgm:cxn modelId="{D0DD825B-AD04-42FA-B92A-BF7DD5BFC422}" type="presOf" srcId="{EA7F9208-24D8-4563-A2ED-FBFBC5F86B00}" destId="{53AAE56C-73FE-45F9-B35E-39C2CC304544}" srcOrd="0" destOrd="0" presId="urn:microsoft.com/office/officeart/2008/layout/LinedList"/>
    <dgm:cxn modelId="{F601558B-D9CB-42F8-9D11-1866A07BB4BD}" type="presOf" srcId="{0C8E47B1-1635-41C5-9AB7-D709F441020D}" destId="{5D888794-C19A-4E5D-A421-78CF7DFB91B0}"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BF72FFC8-F561-4BE8-8582-7BC0C3944E72}" type="presOf" srcId="{AEBAFCC4-7D7C-4615-8A4C-390812FA28F4}" destId="{25EDD8E2-2EE9-4E0C-8CD5-9BD474313EB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1AFF0707-EC87-41AC-AACB-3E6C839057AC}" type="presParOf" srcId="{C66396E0-32BA-46BE-B28A-A2673D61FB1A}" destId="{2C4D144F-C0A0-4BA0-BB79-D8AAD2113945}" srcOrd="0" destOrd="0" presId="urn:microsoft.com/office/officeart/2008/layout/LinedList"/>
    <dgm:cxn modelId="{CD89671F-D3D8-4F18-AD16-0D7F12999AEF}" type="presParOf" srcId="{C66396E0-32BA-46BE-B28A-A2673D61FB1A}" destId="{6DFABC9D-811D-4F5E-821D-F8D42D844B4B}" srcOrd="1" destOrd="0" presId="urn:microsoft.com/office/officeart/2008/layout/LinedList"/>
    <dgm:cxn modelId="{9AB556C6-5778-42A4-B529-B73777E1F168}" type="presParOf" srcId="{6DFABC9D-811D-4F5E-821D-F8D42D844B4B}" destId="{53AAE56C-73FE-45F9-B35E-39C2CC304544}" srcOrd="0" destOrd="0" presId="urn:microsoft.com/office/officeart/2008/layout/LinedList"/>
    <dgm:cxn modelId="{52D46038-5D31-4A00-88D9-5CE5AE9A2682}" type="presParOf" srcId="{6DFABC9D-811D-4F5E-821D-F8D42D844B4B}" destId="{4ACF43D1-519E-42A2-970C-705800D064AC}" srcOrd="1" destOrd="0" presId="urn:microsoft.com/office/officeart/2008/layout/LinedList"/>
    <dgm:cxn modelId="{9A6B0265-93C0-446B-BE21-AB3C12F55DE0}" type="presParOf" srcId="{4ACF43D1-519E-42A2-970C-705800D064AC}" destId="{12651448-136D-4C38-B6E1-3ACC56CBDA12}" srcOrd="0" destOrd="0" presId="urn:microsoft.com/office/officeart/2008/layout/LinedList"/>
    <dgm:cxn modelId="{DFEA9C50-A353-4415-9E70-5EF0A1528BE4}" type="presParOf" srcId="{4ACF43D1-519E-42A2-970C-705800D064AC}" destId="{70311F4C-C9E5-4D7E-BD47-E0D5BBF315F8}" srcOrd="1" destOrd="0" presId="urn:microsoft.com/office/officeart/2008/layout/LinedList"/>
    <dgm:cxn modelId="{F8DE30CA-5339-4FE0-8FFB-609C711FCC2F}" type="presParOf" srcId="{70311F4C-C9E5-4D7E-BD47-E0D5BBF315F8}" destId="{A72E9229-2809-4A8C-B97C-D6E26FB7862F}" srcOrd="0" destOrd="0" presId="urn:microsoft.com/office/officeart/2008/layout/LinedList"/>
    <dgm:cxn modelId="{01DE6449-5D77-425A-ADD8-6F95439B6384}" type="presParOf" srcId="{70311F4C-C9E5-4D7E-BD47-E0D5BBF315F8}" destId="{25EDD8E2-2EE9-4E0C-8CD5-9BD474313EBE}" srcOrd="1" destOrd="0" presId="urn:microsoft.com/office/officeart/2008/layout/LinedList"/>
    <dgm:cxn modelId="{308A11DF-FE41-4C58-A6EC-B7B1C2DD905B}" type="presParOf" srcId="{70311F4C-C9E5-4D7E-BD47-E0D5BBF315F8}" destId="{20353B40-6011-448C-AFCC-5A6D9C453456}" srcOrd="2" destOrd="0" presId="urn:microsoft.com/office/officeart/2008/layout/LinedList"/>
    <dgm:cxn modelId="{A59918E5-F28A-419B-AAD8-659884B85465}" type="presParOf" srcId="{4ACF43D1-519E-42A2-970C-705800D064AC}" destId="{192E5F24-DD26-4D29-9FC6-EC32AAF3D722}" srcOrd="2" destOrd="0" presId="urn:microsoft.com/office/officeart/2008/layout/LinedList"/>
    <dgm:cxn modelId="{999E1E47-2FA7-4509-9E9C-EC36A03274A1}" type="presParOf" srcId="{4ACF43D1-519E-42A2-970C-705800D064AC}" destId="{A1F9ECD8-BCAA-4052-977F-5BD208843E40}" srcOrd="3" destOrd="0" presId="urn:microsoft.com/office/officeart/2008/layout/LinedList"/>
    <dgm:cxn modelId="{7BBB7ECA-693F-423A-A321-20D0DF22B0C2}" type="presParOf" srcId="{4ACF43D1-519E-42A2-970C-705800D064AC}" destId="{1A4642B7-0AC9-4A8E-BE2D-2A37886EE451}" srcOrd="4" destOrd="0" presId="urn:microsoft.com/office/officeart/2008/layout/LinedList"/>
    <dgm:cxn modelId="{6DD6BE0A-544A-4CE3-ABCA-3DB079609A18}" type="presParOf" srcId="{1A4642B7-0AC9-4A8E-BE2D-2A37886EE451}" destId="{8B3F856F-3351-4925-9B27-B795EF96C363}" srcOrd="0" destOrd="0" presId="urn:microsoft.com/office/officeart/2008/layout/LinedList"/>
    <dgm:cxn modelId="{2AB5955E-7024-4689-A292-102E135B0F2B}" type="presParOf" srcId="{1A4642B7-0AC9-4A8E-BE2D-2A37886EE451}" destId="{4B3238CB-1091-440F-9477-7671CA736C95}" srcOrd="1" destOrd="0" presId="urn:microsoft.com/office/officeart/2008/layout/LinedList"/>
    <dgm:cxn modelId="{F325F869-9BA3-4F56-A1F6-318B77019805}" type="presParOf" srcId="{1A4642B7-0AC9-4A8E-BE2D-2A37886EE451}" destId="{10A799A7-CF9A-43A2-A097-CCA25CE55135}" srcOrd="2" destOrd="0" presId="urn:microsoft.com/office/officeart/2008/layout/LinedList"/>
    <dgm:cxn modelId="{CAB56101-4FF8-46BE-BEF7-9BFC4A7A4B6A}" type="presParOf" srcId="{4ACF43D1-519E-42A2-970C-705800D064AC}" destId="{A939D5D9-EC7B-46FD-8260-8940D1332843}" srcOrd="5" destOrd="0" presId="urn:microsoft.com/office/officeart/2008/layout/LinedList"/>
    <dgm:cxn modelId="{D223AAAF-D3DF-42E3-8374-579B7BD98D86}" type="presParOf" srcId="{4ACF43D1-519E-42A2-970C-705800D064AC}" destId="{21CFB993-FEE8-4BE2-911E-106B856D1850}" srcOrd="6" destOrd="0" presId="urn:microsoft.com/office/officeart/2008/layout/LinedList"/>
    <dgm:cxn modelId="{CD18AC3E-BCA6-4415-8CFC-1375A1C0E521}" type="presParOf" srcId="{4ACF43D1-519E-42A2-970C-705800D064AC}" destId="{05CEC848-FCB3-4D1E-A1DF-6E71D9DEB0B0}" srcOrd="7" destOrd="0" presId="urn:microsoft.com/office/officeart/2008/layout/LinedList"/>
    <dgm:cxn modelId="{FA926612-C3AF-4271-84C2-0D05B555CB5F}" type="presParOf" srcId="{05CEC848-FCB3-4D1E-A1DF-6E71D9DEB0B0}" destId="{A6006655-95FD-42AC-8A56-9A58896A17B6}" srcOrd="0" destOrd="0" presId="urn:microsoft.com/office/officeart/2008/layout/LinedList"/>
    <dgm:cxn modelId="{17AE0A7E-8537-4D81-9AF5-B61DAD076669}" type="presParOf" srcId="{05CEC848-FCB3-4D1E-A1DF-6E71D9DEB0B0}" destId="{5D888794-C19A-4E5D-A421-78CF7DFB91B0}" srcOrd="1" destOrd="0" presId="urn:microsoft.com/office/officeart/2008/layout/LinedList"/>
    <dgm:cxn modelId="{C7DF0508-FFB8-4E47-9A36-F49F96331DF3}" type="presParOf" srcId="{05CEC848-FCB3-4D1E-A1DF-6E71D9DEB0B0}" destId="{383B49BF-21E0-4E36-B703-E1C239BD4D36}" srcOrd="2" destOrd="0" presId="urn:microsoft.com/office/officeart/2008/layout/LinedList"/>
    <dgm:cxn modelId="{C6F1B276-F807-44C0-B326-CE5121182DB3}" type="presParOf" srcId="{4ACF43D1-519E-42A2-970C-705800D064AC}" destId="{1BF66F55-8A57-4663-89AC-A83A2EE928BB}" srcOrd="8" destOrd="0" presId="urn:microsoft.com/office/officeart/2008/layout/LinedList"/>
    <dgm:cxn modelId="{C2A4CD49-0102-4872-A016-F4BC5DF51AA9}" type="presParOf" srcId="{4ACF43D1-519E-42A2-970C-705800D064AC}" destId="{022E10F6-98F4-46EE-953B-E3AFA294DA88}" srcOrd="9" destOrd="0" presId="urn:microsoft.com/office/officeart/2008/layout/LinedList"/>
    <dgm:cxn modelId="{32A6C7CC-7223-4248-A9B4-89FCC6FCC58F}" type="presParOf" srcId="{4ACF43D1-519E-42A2-970C-705800D064AC}" destId="{99E0DDBB-3F40-4680-A5ED-96DEE28EDF46}" srcOrd="10" destOrd="0" presId="urn:microsoft.com/office/officeart/2008/layout/LinedList"/>
    <dgm:cxn modelId="{A83C2B12-0FAC-4633-96A1-D71F4D7C7DE2}" type="presParOf" srcId="{99E0DDBB-3F40-4680-A5ED-96DEE28EDF46}" destId="{A4A49CE4-3E2E-41BD-B453-079E186120AF}" srcOrd="0" destOrd="0" presId="urn:microsoft.com/office/officeart/2008/layout/LinedList"/>
    <dgm:cxn modelId="{7ADAF6FF-FDD5-413F-9083-3F9D5CC796E3}" type="presParOf" srcId="{99E0DDBB-3F40-4680-A5ED-96DEE28EDF46}" destId="{C76CC607-D554-4D7B-93B0-CA8E8ABB4FE6}" srcOrd="1" destOrd="0" presId="urn:microsoft.com/office/officeart/2008/layout/LinedList"/>
    <dgm:cxn modelId="{EB427CFB-4654-4D7C-96C0-117A0B8A6DA1}" type="presParOf" srcId="{99E0DDBB-3F40-4680-A5ED-96DEE28EDF46}" destId="{E972B966-DDC0-4890-967F-0290054FD131}" srcOrd="2" destOrd="0" presId="urn:microsoft.com/office/officeart/2008/layout/LinedList"/>
    <dgm:cxn modelId="{A153ACC1-7E5A-497D-87E9-AE5CBE07B309}" type="presParOf" srcId="{4ACF43D1-519E-42A2-970C-705800D064AC}" destId="{010EF0AE-5366-4C22-A795-A3C4652C9DBA}" srcOrd="11" destOrd="0" presId="urn:microsoft.com/office/officeart/2008/layout/LinedList"/>
    <dgm:cxn modelId="{AA43990C-DC12-45C3-B465-390556791FB3}" type="presParOf" srcId="{4ACF43D1-519E-42A2-970C-705800D064AC}" destId="{C382FA78-E2F9-42B4-8787-4ADBB216A532}" srcOrd="12" destOrd="0" presId="urn:microsoft.com/office/officeart/2008/layout/LinedList"/>
    <dgm:cxn modelId="{E29F0352-B1CA-43DC-B40E-1B75EC0BD211}" type="presParOf" srcId="{4ACF43D1-519E-42A2-970C-705800D064AC}" destId="{7BA64132-4267-4D3A-81D6-9CD6FB86070A}" srcOrd="13" destOrd="0" presId="urn:microsoft.com/office/officeart/2008/layout/LinedList"/>
    <dgm:cxn modelId="{514E2745-EDFA-4949-974D-A2C4EEDD7587}" type="presParOf" srcId="{7BA64132-4267-4D3A-81D6-9CD6FB86070A}" destId="{03046A6D-65DC-43E3-B4C2-5420BD7B338A}" srcOrd="0" destOrd="0" presId="urn:microsoft.com/office/officeart/2008/layout/LinedList"/>
    <dgm:cxn modelId="{505ABA33-3058-4066-B826-3A13F7BC5050}" type="presParOf" srcId="{7BA64132-4267-4D3A-81D6-9CD6FB86070A}" destId="{A76916DD-E413-4DD3-A343-6F4C1E48483E}" srcOrd="1" destOrd="0" presId="urn:microsoft.com/office/officeart/2008/layout/LinedList"/>
    <dgm:cxn modelId="{FFF816C9-637C-4D8C-BECA-16B6BA206AFF}" type="presParOf" srcId="{7BA64132-4267-4D3A-81D6-9CD6FB86070A}" destId="{2C234FBD-82B8-44FC-AC2A-64019E58DA69}" srcOrd="2" destOrd="0" presId="urn:microsoft.com/office/officeart/2008/layout/LinedList"/>
    <dgm:cxn modelId="{E6406845-F257-4605-BA2D-82FD32ECC174}" type="presParOf" srcId="{4ACF43D1-519E-42A2-970C-705800D064AC}" destId="{2A6E81B7-0383-4993-AA7D-B003A9A8B068}" srcOrd="14" destOrd="0" presId="urn:microsoft.com/office/officeart/2008/layout/LinedList"/>
    <dgm:cxn modelId="{41D31350-FB52-4088-A8D5-90171B1F22B7}"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A0AA621-CE05-422C-88C5-5AB2FDFD6217}" type="presOf" srcId="{170E935B-632B-4424-9BFB-F1C5A9D014B6}" destId="{C66396E0-32BA-46BE-B28A-A2673D61FB1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2940E65E-B592-4A18-ABB0-03BCF6CD40C7}" type="presOf" srcId="{0C8E47B1-1635-41C5-9AB7-D709F441020D}" destId="{5D888794-C19A-4E5D-A421-78CF7DFB91B0}" srcOrd="0" destOrd="0" presId="urn:microsoft.com/office/officeart/2008/layout/LinedList"/>
    <dgm:cxn modelId="{B7011264-0253-469C-A0F4-914CA486B51E}" type="presOf" srcId="{EA7F9208-24D8-4563-A2ED-FBFBC5F86B00}" destId="{53AAE56C-73FE-45F9-B35E-39C2CC304544}" srcOrd="0" destOrd="0" presId="urn:microsoft.com/office/officeart/2008/layout/LinedList"/>
    <dgm:cxn modelId="{45D54450-3BB1-4BC3-9BD4-B0C565FE41FB}" type="presOf" srcId="{AEBAFCC4-7D7C-4615-8A4C-390812FA28F4}" destId="{25EDD8E2-2EE9-4E0C-8CD5-9BD474313EBE}" srcOrd="0" destOrd="0" presId="urn:microsoft.com/office/officeart/2008/layout/LinedList"/>
    <dgm:cxn modelId="{C40E0D51-AC62-4441-B573-EEC5233F2348}" type="presOf" srcId="{73861B20-7C04-48AE-8AAE-9D8749986E91}" destId="{C76CC607-D554-4D7B-93B0-CA8E8ABB4FE6}" srcOrd="0" destOrd="0" presId="urn:microsoft.com/office/officeart/2008/layout/LinedList"/>
    <dgm:cxn modelId="{1CA6E77B-1363-4345-9D41-EA314444A9F5}" type="presOf" srcId="{51AF750E-5C6E-4ED4-B5D1-548C36A0473E}" destId="{4B3238CB-1091-440F-9477-7671CA736C95}"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C92F06D9-9EBB-4EB0-B10D-606865363ACD}"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5B67B7F7-A7A5-4DFE-B42F-E00D67DC32C4}" type="presParOf" srcId="{C66396E0-32BA-46BE-B28A-A2673D61FB1A}" destId="{2C4D144F-C0A0-4BA0-BB79-D8AAD2113945}" srcOrd="0" destOrd="0" presId="urn:microsoft.com/office/officeart/2008/layout/LinedList"/>
    <dgm:cxn modelId="{F9EA1DEC-51B1-46E5-9CC0-BE2BAE312EF8}" type="presParOf" srcId="{C66396E0-32BA-46BE-B28A-A2673D61FB1A}" destId="{6DFABC9D-811D-4F5E-821D-F8D42D844B4B}" srcOrd="1" destOrd="0" presId="urn:microsoft.com/office/officeart/2008/layout/LinedList"/>
    <dgm:cxn modelId="{036182F8-3E08-4DAA-B204-B26B1539155E}" type="presParOf" srcId="{6DFABC9D-811D-4F5E-821D-F8D42D844B4B}" destId="{53AAE56C-73FE-45F9-B35E-39C2CC304544}" srcOrd="0" destOrd="0" presId="urn:microsoft.com/office/officeart/2008/layout/LinedList"/>
    <dgm:cxn modelId="{357EBC9A-37A1-422A-8DD9-4346EF7FA351}" type="presParOf" srcId="{6DFABC9D-811D-4F5E-821D-F8D42D844B4B}" destId="{4ACF43D1-519E-42A2-970C-705800D064AC}" srcOrd="1" destOrd="0" presId="urn:microsoft.com/office/officeart/2008/layout/LinedList"/>
    <dgm:cxn modelId="{F9D014C6-7CEE-4465-994B-0C9D4F9F91D5}" type="presParOf" srcId="{4ACF43D1-519E-42A2-970C-705800D064AC}" destId="{12651448-136D-4C38-B6E1-3ACC56CBDA12}" srcOrd="0" destOrd="0" presId="urn:microsoft.com/office/officeart/2008/layout/LinedList"/>
    <dgm:cxn modelId="{67E4B582-9A0F-46BB-9DA6-48F2B66DB239}" type="presParOf" srcId="{4ACF43D1-519E-42A2-970C-705800D064AC}" destId="{70311F4C-C9E5-4D7E-BD47-E0D5BBF315F8}" srcOrd="1" destOrd="0" presId="urn:microsoft.com/office/officeart/2008/layout/LinedList"/>
    <dgm:cxn modelId="{6F7D0A2E-5F1A-4AFA-8FF9-4800A3DF03B5}" type="presParOf" srcId="{70311F4C-C9E5-4D7E-BD47-E0D5BBF315F8}" destId="{A72E9229-2809-4A8C-B97C-D6E26FB7862F}" srcOrd="0" destOrd="0" presId="urn:microsoft.com/office/officeart/2008/layout/LinedList"/>
    <dgm:cxn modelId="{861C0D6A-BEB7-4102-BA70-DB946EF6D185}" type="presParOf" srcId="{70311F4C-C9E5-4D7E-BD47-E0D5BBF315F8}" destId="{25EDD8E2-2EE9-4E0C-8CD5-9BD474313EBE}" srcOrd="1" destOrd="0" presId="urn:microsoft.com/office/officeart/2008/layout/LinedList"/>
    <dgm:cxn modelId="{7788A009-971B-4CE7-8EBF-BBDD96DDDC15}" type="presParOf" srcId="{70311F4C-C9E5-4D7E-BD47-E0D5BBF315F8}" destId="{20353B40-6011-448C-AFCC-5A6D9C453456}" srcOrd="2" destOrd="0" presId="urn:microsoft.com/office/officeart/2008/layout/LinedList"/>
    <dgm:cxn modelId="{0AB14F23-CA5B-44DA-B897-8FE702A6C405}" type="presParOf" srcId="{4ACF43D1-519E-42A2-970C-705800D064AC}" destId="{192E5F24-DD26-4D29-9FC6-EC32AAF3D722}" srcOrd="2" destOrd="0" presId="urn:microsoft.com/office/officeart/2008/layout/LinedList"/>
    <dgm:cxn modelId="{31E0B70C-F8F4-49BA-8113-27436A61E0A4}" type="presParOf" srcId="{4ACF43D1-519E-42A2-970C-705800D064AC}" destId="{A1F9ECD8-BCAA-4052-977F-5BD208843E40}" srcOrd="3" destOrd="0" presId="urn:microsoft.com/office/officeart/2008/layout/LinedList"/>
    <dgm:cxn modelId="{29FBD5C4-61D3-4793-89B9-ADA4FEE16033}" type="presParOf" srcId="{4ACF43D1-519E-42A2-970C-705800D064AC}" destId="{1A4642B7-0AC9-4A8E-BE2D-2A37886EE451}" srcOrd="4" destOrd="0" presId="urn:microsoft.com/office/officeart/2008/layout/LinedList"/>
    <dgm:cxn modelId="{72CF07B6-0335-42CF-AE22-E69057C01276}" type="presParOf" srcId="{1A4642B7-0AC9-4A8E-BE2D-2A37886EE451}" destId="{8B3F856F-3351-4925-9B27-B795EF96C363}" srcOrd="0" destOrd="0" presId="urn:microsoft.com/office/officeart/2008/layout/LinedList"/>
    <dgm:cxn modelId="{6E53603C-C778-43D1-B10A-A5CA5D116B88}" type="presParOf" srcId="{1A4642B7-0AC9-4A8E-BE2D-2A37886EE451}" destId="{4B3238CB-1091-440F-9477-7671CA736C95}" srcOrd="1" destOrd="0" presId="urn:microsoft.com/office/officeart/2008/layout/LinedList"/>
    <dgm:cxn modelId="{6B42E0F0-DBC4-43B0-B339-043E2636C7B5}" type="presParOf" srcId="{1A4642B7-0AC9-4A8E-BE2D-2A37886EE451}" destId="{10A799A7-CF9A-43A2-A097-CCA25CE55135}" srcOrd="2" destOrd="0" presId="urn:microsoft.com/office/officeart/2008/layout/LinedList"/>
    <dgm:cxn modelId="{11393D89-65A2-439A-AAAD-B88E51E77E0D}" type="presParOf" srcId="{4ACF43D1-519E-42A2-970C-705800D064AC}" destId="{A939D5D9-EC7B-46FD-8260-8940D1332843}" srcOrd="5" destOrd="0" presId="urn:microsoft.com/office/officeart/2008/layout/LinedList"/>
    <dgm:cxn modelId="{59DC56CC-8364-4CA4-9BC4-A77FE6EFAEC1}" type="presParOf" srcId="{4ACF43D1-519E-42A2-970C-705800D064AC}" destId="{21CFB993-FEE8-4BE2-911E-106B856D1850}" srcOrd="6" destOrd="0" presId="urn:microsoft.com/office/officeart/2008/layout/LinedList"/>
    <dgm:cxn modelId="{FB0628FC-8423-474E-9443-F9E3F92B2368}" type="presParOf" srcId="{4ACF43D1-519E-42A2-970C-705800D064AC}" destId="{05CEC848-FCB3-4D1E-A1DF-6E71D9DEB0B0}" srcOrd="7" destOrd="0" presId="urn:microsoft.com/office/officeart/2008/layout/LinedList"/>
    <dgm:cxn modelId="{4CB09A1E-D393-42A5-BDF1-6A46CDEC8D6A}" type="presParOf" srcId="{05CEC848-FCB3-4D1E-A1DF-6E71D9DEB0B0}" destId="{A6006655-95FD-42AC-8A56-9A58896A17B6}" srcOrd="0" destOrd="0" presId="urn:microsoft.com/office/officeart/2008/layout/LinedList"/>
    <dgm:cxn modelId="{49B2C14F-DF43-4125-A797-687C2AD63114}" type="presParOf" srcId="{05CEC848-FCB3-4D1E-A1DF-6E71D9DEB0B0}" destId="{5D888794-C19A-4E5D-A421-78CF7DFB91B0}" srcOrd="1" destOrd="0" presId="urn:microsoft.com/office/officeart/2008/layout/LinedList"/>
    <dgm:cxn modelId="{4D9DFC3F-F44C-4FFD-99A8-6F9F503874A6}" type="presParOf" srcId="{05CEC848-FCB3-4D1E-A1DF-6E71D9DEB0B0}" destId="{383B49BF-21E0-4E36-B703-E1C239BD4D36}" srcOrd="2" destOrd="0" presId="urn:microsoft.com/office/officeart/2008/layout/LinedList"/>
    <dgm:cxn modelId="{553CE6B5-9074-4BA0-ACE8-DD804D0E5851}" type="presParOf" srcId="{4ACF43D1-519E-42A2-970C-705800D064AC}" destId="{1BF66F55-8A57-4663-89AC-A83A2EE928BB}" srcOrd="8" destOrd="0" presId="urn:microsoft.com/office/officeart/2008/layout/LinedList"/>
    <dgm:cxn modelId="{6356E2F2-0102-4504-B0FE-0C287C73F90A}" type="presParOf" srcId="{4ACF43D1-519E-42A2-970C-705800D064AC}" destId="{022E10F6-98F4-46EE-953B-E3AFA294DA88}" srcOrd="9" destOrd="0" presId="urn:microsoft.com/office/officeart/2008/layout/LinedList"/>
    <dgm:cxn modelId="{5DA1B320-817D-46E2-83DE-D91CD7274438}" type="presParOf" srcId="{4ACF43D1-519E-42A2-970C-705800D064AC}" destId="{99E0DDBB-3F40-4680-A5ED-96DEE28EDF46}" srcOrd="10" destOrd="0" presId="urn:microsoft.com/office/officeart/2008/layout/LinedList"/>
    <dgm:cxn modelId="{9746ED0E-4021-41A7-8ABE-A8B919702C23}" type="presParOf" srcId="{99E0DDBB-3F40-4680-A5ED-96DEE28EDF46}" destId="{A4A49CE4-3E2E-41BD-B453-079E186120AF}" srcOrd="0" destOrd="0" presId="urn:microsoft.com/office/officeart/2008/layout/LinedList"/>
    <dgm:cxn modelId="{76907B8D-3502-4962-8165-CD9FFEFA10E5}" type="presParOf" srcId="{99E0DDBB-3F40-4680-A5ED-96DEE28EDF46}" destId="{C76CC607-D554-4D7B-93B0-CA8E8ABB4FE6}" srcOrd="1" destOrd="0" presId="urn:microsoft.com/office/officeart/2008/layout/LinedList"/>
    <dgm:cxn modelId="{B0309866-0D97-49DA-A944-587B8F1BC4C6}" type="presParOf" srcId="{99E0DDBB-3F40-4680-A5ED-96DEE28EDF46}" destId="{E972B966-DDC0-4890-967F-0290054FD131}" srcOrd="2" destOrd="0" presId="urn:microsoft.com/office/officeart/2008/layout/LinedList"/>
    <dgm:cxn modelId="{51FD2055-36D6-4F6D-84B4-6CE072070DB6}" type="presParOf" srcId="{4ACF43D1-519E-42A2-970C-705800D064AC}" destId="{010EF0AE-5366-4C22-A795-A3C4652C9DBA}" srcOrd="11" destOrd="0" presId="urn:microsoft.com/office/officeart/2008/layout/LinedList"/>
    <dgm:cxn modelId="{A2D81FA7-F8C7-4CE5-93E2-4EDF44BE4797}" type="presParOf" srcId="{4ACF43D1-519E-42A2-970C-705800D064AC}" destId="{C382FA78-E2F9-42B4-8787-4ADBB216A532}" srcOrd="12" destOrd="0" presId="urn:microsoft.com/office/officeart/2008/layout/LinedList"/>
    <dgm:cxn modelId="{FC72FABF-B2CF-4456-ADC4-C4BF3512640A}" type="presParOf" srcId="{4ACF43D1-519E-42A2-970C-705800D064AC}" destId="{7BA64132-4267-4D3A-81D6-9CD6FB86070A}" srcOrd="13" destOrd="0" presId="urn:microsoft.com/office/officeart/2008/layout/LinedList"/>
    <dgm:cxn modelId="{DEBA46C8-8199-4F50-A81F-69EC07112F3E}" type="presParOf" srcId="{7BA64132-4267-4D3A-81D6-9CD6FB86070A}" destId="{03046A6D-65DC-43E3-B4C2-5420BD7B338A}" srcOrd="0" destOrd="0" presId="urn:microsoft.com/office/officeart/2008/layout/LinedList"/>
    <dgm:cxn modelId="{860679E8-43B4-4688-94A1-59F462C85BF9}" type="presParOf" srcId="{7BA64132-4267-4D3A-81D6-9CD6FB86070A}" destId="{A76916DD-E413-4DD3-A343-6F4C1E48483E}" srcOrd="1" destOrd="0" presId="urn:microsoft.com/office/officeart/2008/layout/LinedList"/>
    <dgm:cxn modelId="{D780BAEB-6238-4EA8-841E-7EEACC81D3A5}" type="presParOf" srcId="{7BA64132-4267-4D3A-81D6-9CD6FB86070A}" destId="{2C234FBD-82B8-44FC-AC2A-64019E58DA69}" srcOrd="2" destOrd="0" presId="urn:microsoft.com/office/officeart/2008/layout/LinedList"/>
    <dgm:cxn modelId="{079B4948-4F4A-41B9-9A8B-AF59803B2DD2}" type="presParOf" srcId="{4ACF43D1-519E-42A2-970C-705800D064AC}" destId="{2A6E81B7-0383-4993-AA7D-B003A9A8B068}" srcOrd="14" destOrd="0" presId="urn:microsoft.com/office/officeart/2008/layout/LinedList"/>
    <dgm:cxn modelId="{979E712F-41FD-41FF-B0E9-E5DC4925925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FF0000"/>
              </a:solidFill>
              <a:effectLst/>
            </a:rPr>
            <a:t>Con trỏ</a:t>
          </a:r>
          <a:endParaRPr lang="en-US" sz="1100" b="0" dirty="0">
            <a:solidFill>
              <a:srgbClr val="FF0000"/>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A0AA621-CE05-422C-88C5-5AB2FDFD6217}" type="presOf" srcId="{170E935B-632B-4424-9BFB-F1C5A9D014B6}" destId="{C66396E0-32BA-46BE-B28A-A2673D61FB1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2940E65E-B592-4A18-ABB0-03BCF6CD40C7}" type="presOf" srcId="{0C8E47B1-1635-41C5-9AB7-D709F441020D}" destId="{5D888794-C19A-4E5D-A421-78CF7DFB91B0}" srcOrd="0" destOrd="0" presId="urn:microsoft.com/office/officeart/2008/layout/LinedList"/>
    <dgm:cxn modelId="{B7011264-0253-469C-A0F4-914CA486B51E}" type="presOf" srcId="{EA7F9208-24D8-4563-A2ED-FBFBC5F86B00}" destId="{53AAE56C-73FE-45F9-B35E-39C2CC304544}" srcOrd="0" destOrd="0" presId="urn:microsoft.com/office/officeart/2008/layout/LinedList"/>
    <dgm:cxn modelId="{45D54450-3BB1-4BC3-9BD4-B0C565FE41FB}" type="presOf" srcId="{AEBAFCC4-7D7C-4615-8A4C-390812FA28F4}" destId="{25EDD8E2-2EE9-4E0C-8CD5-9BD474313EBE}" srcOrd="0" destOrd="0" presId="urn:microsoft.com/office/officeart/2008/layout/LinedList"/>
    <dgm:cxn modelId="{C40E0D51-AC62-4441-B573-EEC5233F2348}" type="presOf" srcId="{73861B20-7C04-48AE-8AAE-9D8749986E91}" destId="{C76CC607-D554-4D7B-93B0-CA8E8ABB4FE6}" srcOrd="0" destOrd="0" presId="urn:microsoft.com/office/officeart/2008/layout/LinedList"/>
    <dgm:cxn modelId="{1CA6E77B-1363-4345-9D41-EA314444A9F5}" type="presOf" srcId="{51AF750E-5C6E-4ED4-B5D1-548C36A0473E}" destId="{4B3238CB-1091-440F-9477-7671CA736C95}"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C92F06D9-9EBB-4EB0-B10D-606865363ACD}"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5B67B7F7-A7A5-4DFE-B42F-E00D67DC32C4}" type="presParOf" srcId="{C66396E0-32BA-46BE-B28A-A2673D61FB1A}" destId="{2C4D144F-C0A0-4BA0-BB79-D8AAD2113945}" srcOrd="0" destOrd="0" presId="urn:microsoft.com/office/officeart/2008/layout/LinedList"/>
    <dgm:cxn modelId="{F9EA1DEC-51B1-46E5-9CC0-BE2BAE312EF8}" type="presParOf" srcId="{C66396E0-32BA-46BE-B28A-A2673D61FB1A}" destId="{6DFABC9D-811D-4F5E-821D-F8D42D844B4B}" srcOrd="1" destOrd="0" presId="urn:microsoft.com/office/officeart/2008/layout/LinedList"/>
    <dgm:cxn modelId="{036182F8-3E08-4DAA-B204-B26B1539155E}" type="presParOf" srcId="{6DFABC9D-811D-4F5E-821D-F8D42D844B4B}" destId="{53AAE56C-73FE-45F9-B35E-39C2CC304544}" srcOrd="0" destOrd="0" presId="urn:microsoft.com/office/officeart/2008/layout/LinedList"/>
    <dgm:cxn modelId="{357EBC9A-37A1-422A-8DD9-4346EF7FA351}" type="presParOf" srcId="{6DFABC9D-811D-4F5E-821D-F8D42D844B4B}" destId="{4ACF43D1-519E-42A2-970C-705800D064AC}" srcOrd="1" destOrd="0" presId="urn:microsoft.com/office/officeart/2008/layout/LinedList"/>
    <dgm:cxn modelId="{F9D014C6-7CEE-4465-994B-0C9D4F9F91D5}" type="presParOf" srcId="{4ACF43D1-519E-42A2-970C-705800D064AC}" destId="{12651448-136D-4C38-B6E1-3ACC56CBDA12}" srcOrd="0" destOrd="0" presId="urn:microsoft.com/office/officeart/2008/layout/LinedList"/>
    <dgm:cxn modelId="{67E4B582-9A0F-46BB-9DA6-48F2B66DB239}" type="presParOf" srcId="{4ACF43D1-519E-42A2-970C-705800D064AC}" destId="{70311F4C-C9E5-4D7E-BD47-E0D5BBF315F8}" srcOrd="1" destOrd="0" presId="urn:microsoft.com/office/officeart/2008/layout/LinedList"/>
    <dgm:cxn modelId="{6F7D0A2E-5F1A-4AFA-8FF9-4800A3DF03B5}" type="presParOf" srcId="{70311F4C-C9E5-4D7E-BD47-E0D5BBF315F8}" destId="{A72E9229-2809-4A8C-B97C-D6E26FB7862F}" srcOrd="0" destOrd="0" presId="urn:microsoft.com/office/officeart/2008/layout/LinedList"/>
    <dgm:cxn modelId="{861C0D6A-BEB7-4102-BA70-DB946EF6D185}" type="presParOf" srcId="{70311F4C-C9E5-4D7E-BD47-E0D5BBF315F8}" destId="{25EDD8E2-2EE9-4E0C-8CD5-9BD474313EBE}" srcOrd="1" destOrd="0" presId="urn:microsoft.com/office/officeart/2008/layout/LinedList"/>
    <dgm:cxn modelId="{7788A009-971B-4CE7-8EBF-BBDD96DDDC15}" type="presParOf" srcId="{70311F4C-C9E5-4D7E-BD47-E0D5BBF315F8}" destId="{20353B40-6011-448C-AFCC-5A6D9C453456}" srcOrd="2" destOrd="0" presId="urn:microsoft.com/office/officeart/2008/layout/LinedList"/>
    <dgm:cxn modelId="{0AB14F23-CA5B-44DA-B897-8FE702A6C405}" type="presParOf" srcId="{4ACF43D1-519E-42A2-970C-705800D064AC}" destId="{192E5F24-DD26-4D29-9FC6-EC32AAF3D722}" srcOrd="2" destOrd="0" presId="urn:microsoft.com/office/officeart/2008/layout/LinedList"/>
    <dgm:cxn modelId="{31E0B70C-F8F4-49BA-8113-27436A61E0A4}" type="presParOf" srcId="{4ACF43D1-519E-42A2-970C-705800D064AC}" destId="{A1F9ECD8-BCAA-4052-977F-5BD208843E40}" srcOrd="3" destOrd="0" presId="urn:microsoft.com/office/officeart/2008/layout/LinedList"/>
    <dgm:cxn modelId="{29FBD5C4-61D3-4793-89B9-ADA4FEE16033}" type="presParOf" srcId="{4ACF43D1-519E-42A2-970C-705800D064AC}" destId="{1A4642B7-0AC9-4A8E-BE2D-2A37886EE451}" srcOrd="4" destOrd="0" presId="urn:microsoft.com/office/officeart/2008/layout/LinedList"/>
    <dgm:cxn modelId="{72CF07B6-0335-42CF-AE22-E69057C01276}" type="presParOf" srcId="{1A4642B7-0AC9-4A8E-BE2D-2A37886EE451}" destId="{8B3F856F-3351-4925-9B27-B795EF96C363}" srcOrd="0" destOrd="0" presId="urn:microsoft.com/office/officeart/2008/layout/LinedList"/>
    <dgm:cxn modelId="{6E53603C-C778-43D1-B10A-A5CA5D116B88}" type="presParOf" srcId="{1A4642B7-0AC9-4A8E-BE2D-2A37886EE451}" destId="{4B3238CB-1091-440F-9477-7671CA736C95}" srcOrd="1" destOrd="0" presId="urn:microsoft.com/office/officeart/2008/layout/LinedList"/>
    <dgm:cxn modelId="{6B42E0F0-DBC4-43B0-B339-043E2636C7B5}" type="presParOf" srcId="{1A4642B7-0AC9-4A8E-BE2D-2A37886EE451}" destId="{10A799A7-CF9A-43A2-A097-CCA25CE55135}" srcOrd="2" destOrd="0" presId="urn:microsoft.com/office/officeart/2008/layout/LinedList"/>
    <dgm:cxn modelId="{11393D89-65A2-439A-AAAD-B88E51E77E0D}" type="presParOf" srcId="{4ACF43D1-519E-42A2-970C-705800D064AC}" destId="{A939D5D9-EC7B-46FD-8260-8940D1332843}" srcOrd="5" destOrd="0" presId="urn:microsoft.com/office/officeart/2008/layout/LinedList"/>
    <dgm:cxn modelId="{59DC56CC-8364-4CA4-9BC4-A77FE6EFAEC1}" type="presParOf" srcId="{4ACF43D1-519E-42A2-970C-705800D064AC}" destId="{21CFB993-FEE8-4BE2-911E-106B856D1850}" srcOrd="6" destOrd="0" presId="urn:microsoft.com/office/officeart/2008/layout/LinedList"/>
    <dgm:cxn modelId="{FB0628FC-8423-474E-9443-F9E3F92B2368}" type="presParOf" srcId="{4ACF43D1-519E-42A2-970C-705800D064AC}" destId="{05CEC848-FCB3-4D1E-A1DF-6E71D9DEB0B0}" srcOrd="7" destOrd="0" presId="urn:microsoft.com/office/officeart/2008/layout/LinedList"/>
    <dgm:cxn modelId="{4CB09A1E-D393-42A5-BDF1-6A46CDEC8D6A}" type="presParOf" srcId="{05CEC848-FCB3-4D1E-A1DF-6E71D9DEB0B0}" destId="{A6006655-95FD-42AC-8A56-9A58896A17B6}" srcOrd="0" destOrd="0" presId="urn:microsoft.com/office/officeart/2008/layout/LinedList"/>
    <dgm:cxn modelId="{49B2C14F-DF43-4125-A797-687C2AD63114}" type="presParOf" srcId="{05CEC848-FCB3-4D1E-A1DF-6E71D9DEB0B0}" destId="{5D888794-C19A-4E5D-A421-78CF7DFB91B0}" srcOrd="1" destOrd="0" presId="urn:microsoft.com/office/officeart/2008/layout/LinedList"/>
    <dgm:cxn modelId="{4D9DFC3F-F44C-4FFD-99A8-6F9F503874A6}" type="presParOf" srcId="{05CEC848-FCB3-4D1E-A1DF-6E71D9DEB0B0}" destId="{383B49BF-21E0-4E36-B703-E1C239BD4D36}" srcOrd="2" destOrd="0" presId="urn:microsoft.com/office/officeart/2008/layout/LinedList"/>
    <dgm:cxn modelId="{553CE6B5-9074-4BA0-ACE8-DD804D0E5851}" type="presParOf" srcId="{4ACF43D1-519E-42A2-970C-705800D064AC}" destId="{1BF66F55-8A57-4663-89AC-A83A2EE928BB}" srcOrd="8" destOrd="0" presId="urn:microsoft.com/office/officeart/2008/layout/LinedList"/>
    <dgm:cxn modelId="{6356E2F2-0102-4504-B0FE-0C287C73F90A}" type="presParOf" srcId="{4ACF43D1-519E-42A2-970C-705800D064AC}" destId="{022E10F6-98F4-46EE-953B-E3AFA294DA88}" srcOrd="9" destOrd="0" presId="urn:microsoft.com/office/officeart/2008/layout/LinedList"/>
    <dgm:cxn modelId="{5DA1B320-817D-46E2-83DE-D91CD7274438}" type="presParOf" srcId="{4ACF43D1-519E-42A2-970C-705800D064AC}" destId="{99E0DDBB-3F40-4680-A5ED-96DEE28EDF46}" srcOrd="10" destOrd="0" presId="urn:microsoft.com/office/officeart/2008/layout/LinedList"/>
    <dgm:cxn modelId="{9746ED0E-4021-41A7-8ABE-A8B919702C23}" type="presParOf" srcId="{99E0DDBB-3F40-4680-A5ED-96DEE28EDF46}" destId="{A4A49CE4-3E2E-41BD-B453-079E186120AF}" srcOrd="0" destOrd="0" presId="urn:microsoft.com/office/officeart/2008/layout/LinedList"/>
    <dgm:cxn modelId="{76907B8D-3502-4962-8165-CD9FFEFA10E5}" type="presParOf" srcId="{99E0DDBB-3F40-4680-A5ED-96DEE28EDF46}" destId="{C76CC607-D554-4D7B-93B0-CA8E8ABB4FE6}" srcOrd="1" destOrd="0" presId="urn:microsoft.com/office/officeart/2008/layout/LinedList"/>
    <dgm:cxn modelId="{B0309866-0D97-49DA-A944-587B8F1BC4C6}" type="presParOf" srcId="{99E0DDBB-3F40-4680-A5ED-96DEE28EDF46}" destId="{E972B966-DDC0-4890-967F-0290054FD131}" srcOrd="2" destOrd="0" presId="urn:microsoft.com/office/officeart/2008/layout/LinedList"/>
    <dgm:cxn modelId="{51FD2055-36D6-4F6D-84B4-6CE072070DB6}" type="presParOf" srcId="{4ACF43D1-519E-42A2-970C-705800D064AC}" destId="{010EF0AE-5366-4C22-A795-A3C4652C9DBA}" srcOrd="11" destOrd="0" presId="urn:microsoft.com/office/officeart/2008/layout/LinedList"/>
    <dgm:cxn modelId="{A2D81FA7-F8C7-4CE5-93E2-4EDF44BE4797}" type="presParOf" srcId="{4ACF43D1-519E-42A2-970C-705800D064AC}" destId="{C382FA78-E2F9-42B4-8787-4ADBB216A532}" srcOrd="12" destOrd="0" presId="urn:microsoft.com/office/officeart/2008/layout/LinedList"/>
    <dgm:cxn modelId="{FC72FABF-B2CF-4456-ADC4-C4BF3512640A}" type="presParOf" srcId="{4ACF43D1-519E-42A2-970C-705800D064AC}" destId="{7BA64132-4267-4D3A-81D6-9CD6FB86070A}" srcOrd="13" destOrd="0" presId="urn:microsoft.com/office/officeart/2008/layout/LinedList"/>
    <dgm:cxn modelId="{DEBA46C8-8199-4F50-A81F-69EC07112F3E}" type="presParOf" srcId="{7BA64132-4267-4D3A-81D6-9CD6FB86070A}" destId="{03046A6D-65DC-43E3-B4C2-5420BD7B338A}" srcOrd="0" destOrd="0" presId="urn:microsoft.com/office/officeart/2008/layout/LinedList"/>
    <dgm:cxn modelId="{860679E8-43B4-4688-94A1-59F462C85BF9}" type="presParOf" srcId="{7BA64132-4267-4D3A-81D6-9CD6FB86070A}" destId="{A76916DD-E413-4DD3-A343-6F4C1E48483E}" srcOrd="1" destOrd="0" presId="urn:microsoft.com/office/officeart/2008/layout/LinedList"/>
    <dgm:cxn modelId="{D780BAEB-6238-4EA8-841E-7EEACC81D3A5}" type="presParOf" srcId="{7BA64132-4267-4D3A-81D6-9CD6FB86070A}" destId="{2C234FBD-82B8-44FC-AC2A-64019E58DA69}" srcOrd="2" destOrd="0" presId="urn:microsoft.com/office/officeart/2008/layout/LinedList"/>
    <dgm:cxn modelId="{079B4948-4F4A-41B9-9A8B-AF59803B2DD2}" type="presParOf" srcId="{4ACF43D1-519E-42A2-970C-705800D064AC}" destId="{2A6E81B7-0383-4993-AA7D-B003A9A8B068}" srcOrd="14" destOrd="0" presId="urn:microsoft.com/office/officeart/2008/layout/LinedList"/>
    <dgm:cxn modelId="{979E712F-41FD-41FF-B0E9-E5DC4925925C}"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49074C0F-2222-454C-B1E3-8108D6C450B5}"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E95961C-51EE-43A8-8704-F5237785E828}" type="presOf" srcId="{73861B20-7C04-48AE-8AAE-9D8749986E91}" destId="{C76CC607-D554-4D7B-93B0-CA8E8ABB4FE6}" srcOrd="0" destOrd="0" presId="urn:microsoft.com/office/officeart/2008/layout/LinedList"/>
    <dgm:cxn modelId="{F8C2BC24-B4F9-4E71-B946-6F53691F350E}" type="presOf" srcId="{EA7F9208-24D8-4563-A2ED-FBFBC5F86B00}" destId="{53AAE56C-73FE-45F9-B35E-39C2CC304544}"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E3BA174B-642B-4429-BFE8-32D48E8A2121}" type="presOf" srcId="{AEBAFCC4-7D7C-4615-8A4C-390812FA28F4}" destId="{25EDD8E2-2EE9-4E0C-8CD5-9BD474313EBE}" srcOrd="0" destOrd="0" presId="urn:microsoft.com/office/officeart/2008/layout/LinedList"/>
    <dgm:cxn modelId="{428E989E-D2B3-4611-A7DE-47A41C757B21}" type="presOf" srcId="{51AF750E-5C6E-4ED4-B5D1-548C36A0473E}" destId="{4B3238CB-1091-440F-9477-7671CA736C95}" srcOrd="0" destOrd="0" presId="urn:microsoft.com/office/officeart/2008/layout/LinedList"/>
    <dgm:cxn modelId="{3BC4EAAD-DE0D-4F7E-8758-36BA0C739677}"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396013EC-58BF-4E18-8A48-3BE82B50E357}" type="presOf" srcId="{0C8E47B1-1635-41C5-9AB7-D709F441020D}" destId="{5D888794-C19A-4E5D-A421-78CF7DFB91B0}" srcOrd="0" destOrd="0" presId="urn:microsoft.com/office/officeart/2008/layout/LinedList"/>
    <dgm:cxn modelId="{9250BFEC-59DF-4C20-A93F-817ED592FC8D}" srcId="{EA7F9208-24D8-4563-A2ED-FBFBC5F86B00}" destId="{51AF750E-5C6E-4ED4-B5D1-548C36A0473E}" srcOrd="1" destOrd="0" parTransId="{8C16803C-8CEF-48BE-8800-943BF3E5CF89}" sibTransId="{86940A72-496A-4F83-B6C1-001EC156D566}"/>
    <dgm:cxn modelId="{98DF2F6B-BC43-4F87-9A77-94927B3CA4E9}" type="presParOf" srcId="{C66396E0-32BA-46BE-B28A-A2673D61FB1A}" destId="{2C4D144F-C0A0-4BA0-BB79-D8AAD2113945}" srcOrd="0" destOrd="0" presId="urn:microsoft.com/office/officeart/2008/layout/LinedList"/>
    <dgm:cxn modelId="{9E4C1809-2C0D-4B61-BFFC-B561A7B423FC}" type="presParOf" srcId="{C66396E0-32BA-46BE-B28A-A2673D61FB1A}" destId="{6DFABC9D-811D-4F5E-821D-F8D42D844B4B}" srcOrd="1" destOrd="0" presId="urn:microsoft.com/office/officeart/2008/layout/LinedList"/>
    <dgm:cxn modelId="{5DE4B1E6-F41D-4B10-8C48-788222CBC8D5}" type="presParOf" srcId="{6DFABC9D-811D-4F5E-821D-F8D42D844B4B}" destId="{53AAE56C-73FE-45F9-B35E-39C2CC304544}" srcOrd="0" destOrd="0" presId="urn:microsoft.com/office/officeart/2008/layout/LinedList"/>
    <dgm:cxn modelId="{EA93BEA5-0C02-44E7-A239-4974E2B6BEBF}" type="presParOf" srcId="{6DFABC9D-811D-4F5E-821D-F8D42D844B4B}" destId="{4ACF43D1-519E-42A2-970C-705800D064AC}" srcOrd="1" destOrd="0" presId="urn:microsoft.com/office/officeart/2008/layout/LinedList"/>
    <dgm:cxn modelId="{BF819FC8-1A59-4DC7-A588-F69665DBF916}" type="presParOf" srcId="{4ACF43D1-519E-42A2-970C-705800D064AC}" destId="{12651448-136D-4C38-B6E1-3ACC56CBDA12}" srcOrd="0" destOrd="0" presId="urn:microsoft.com/office/officeart/2008/layout/LinedList"/>
    <dgm:cxn modelId="{62A8CE8F-4F50-47AC-9A7F-2A6D00C9EA34}" type="presParOf" srcId="{4ACF43D1-519E-42A2-970C-705800D064AC}" destId="{70311F4C-C9E5-4D7E-BD47-E0D5BBF315F8}" srcOrd="1" destOrd="0" presId="urn:microsoft.com/office/officeart/2008/layout/LinedList"/>
    <dgm:cxn modelId="{F7F96D51-24BC-4779-AF9A-ECBC0C5963E0}" type="presParOf" srcId="{70311F4C-C9E5-4D7E-BD47-E0D5BBF315F8}" destId="{A72E9229-2809-4A8C-B97C-D6E26FB7862F}" srcOrd="0" destOrd="0" presId="urn:microsoft.com/office/officeart/2008/layout/LinedList"/>
    <dgm:cxn modelId="{4D6EA61E-3D77-4425-B822-2BB5DC0AF6BB}" type="presParOf" srcId="{70311F4C-C9E5-4D7E-BD47-E0D5BBF315F8}" destId="{25EDD8E2-2EE9-4E0C-8CD5-9BD474313EBE}" srcOrd="1" destOrd="0" presId="urn:microsoft.com/office/officeart/2008/layout/LinedList"/>
    <dgm:cxn modelId="{9A72D691-8887-47D3-B7D9-A5D215ABEA15}" type="presParOf" srcId="{70311F4C-C9E5-4D7E-BD47-E0D5BBF315F8}" destId="{20353B40-6011-448C-AFCC-5A6D9C453456}" srcOrd="2" destOrd="0" presId="urn:microsoft.com/office/officeart/2008/layout/LinedList"/>
    <dgm:cxn modelId="{7000A1AD-460C-4A83-B8EA-AC2BAA1D9EA8}" type="presParOf" srcId="{4ACF43D1-519E-42A2-970C-705800D064AC}" destId="{192E5F24-DD26-4D29-9FC6-EC32AAF3D722}" srcOrd="2" destOrd="0" presId="urn:microsoft.com/office/officeart/2008/layout/LinedList"/>
    <dgm:cxn modelId="{010A0E55-8DEB-4BA9-8D07-9AFF661B36C5}" type="presParOf" srcId="{4ACF43D1-519E-42A2-970C-705800D064AC}" destId="{A1F9ECD8-BCAA-4052-977F-5BD208843E40}" srcOrd="3" destOrd="0" presId="urn:microsoft.com/office/officeart/2008/layout/LinedList"/>
    <dgm:cxn modelId="{33185173-C48D-4FCB-A9BE-0A5EFC52FC87}" type="presParOf" srcId="{4ACF43D1-519E-42A2-970C-705800D064AC}" destId="{1A4642B7-0AC9-4A8E-BE2D-2A37886EE451}" srcOrd="4" destOrd="0" presId="urn:microsoft.com/office/officeart/2008/layout/LinedList"/>
    <dgm:cxn modelId="{AC454ACD-4DDB-4A93-887B-A0ECDBA38EA3}" type="presParOf" srcId="{1A4642B7-0AC9-4A8E-BE2D-2A37886EE451}" destId="{8B3F856F-3351-4925-9B27-B795EF96C363}" srcOrd="0" destOrd="0" presId="urn:microsoft.com/office/officeart/2008/layout/LinedList"/>
    <dgm:cxn modelId="{EA48FE36-3B8B-440D-A451-99B4C6F4749D}" type="presParOf" srcId="{1A4642B7-0AC9-4A8E-BE2D-2A37886EE451}" destId="{4B3238CB-1091-440F-9477-7671CA736C95}" srcOrd="1" destOrd="0" presId="urn:microsoft.com/office/officeart/2008/layout/LinedList"/>
    <dgm:cxn modelId="{4C62C659-B4AB-4555-A64C-A593D1E251DE}" type="presParOf" srcId="{1A4642B7-0AC9-4A8E-BE2D-2A37886EE451}" destId="{10A799A7-CF9A-43A2-A097-CCA25CE55135}" srcOrd="2" destOrd="0" presId="urn:microsoft.com/office/officeart/2008/layout/LinedList"/>
    <dgm:cxn modelId="{A5D6E80B-8A70-4AA3-BFD0-54C118C493CF}" type="presParOf" srcId="{4ACF43D1-519E-42A2-970C-705800D064AC}" destId="{A939D5D9-EC7B-46FD-8260-8940D1332843}" srcOrd="5" destOrd="0" presId="urn:microsoft.com/office/officeart/2008/layout/LinedList"/>
    <dgm:cxn modelId="{E5C6D8C8-6253-4B9E-9202-823005718E7C}" type="presParOf" srcId="{4ACF43D1-519E-42A2-970C-705800D064AC}" destId="{21CFB993-FEE8-4BE2-911E-106B856D1850}" srcOrd="6" destOrd="0" presId="urn:microsoft.com/office/officeart/2008/layout/LinedList"/>
    <dgm:cxn modelId="{230ED68A-4D39-439D-B6FD-03C95673E88C}" type="presParOf" srcId="{4ACF43D1-519E-42A2-970C-705800D064AC}" destId="{05CEC848-FCB3-4D1E-A1DF-6E71D9DEB0B0}" srcOrd="7" destOrd="0" presId="urn:microsoft.com/office/officeart/2008/layout/LinedList"/>
    <dgm:cxn modelId="{112994B1-CA3E-4793-A1ED-32E14DFD0F7A}" type="presParOf" srcId="{05CEC848-FCB3-4D1E-A1DF-6E71D9DEB0B0}" destId="{A6006655-95FD-42AC-8A56-9A58896A17B6}" srcOrd="0" destOrd="0" presId="urn:microsoft.com/office/officeart/2008/layout/LinedList"/>
    <dgm:cxn modelId="{2AA2F6F0-AD7D-477D-9F18-82964FFF7CFA}" type="presParOf" srcId="{05CEC848-FCB3-4D1E-A1DF-6E71D9DEB0B0}" destId="{5D888794-C19A-4E5D-A421-78CF7DFB91B0}" srcOrd="1" destOrd="0" presId="urn:microsoft.com/office/officeart/2008/layout/LinedList"/>
    <dgm:cxn modelId="{4DBD24BB-3561-4553-A051-763E8762C542}" type="presParOf" srcId="{05CEC848-FCB3-4D1E-A1DF-6E71D9DEB0B0}" destId="{383B49BF-21E0-4E36-B703-E1C239BD4D36}" srcOrd="2" destOrd="0" presId="urn:microsoft.com/office/officeart/2008/layout/LinedList"/>
    <dgm:cxn modelId="{674B8708-C4BD-4480-B884-77FA640FAA19}" type="presParOf" srcId="{4ACF43D1-519E-42A2-970C-705800D064AC}" destId="{1BF66F55-8A57-4663-89AC-A83A2EE928BB}" srcOrd="8" destOrd="0" presId="urn:microsoft.com/office/officeart/2008/layout/LinedList"/>
    <dgm:cxn modelId="{79C793A6-76E5-4223-81B4-3CD181C1DA3D}" type="presParOf" srcId="{4ACF43D1-519E-42A2-970C-705800D064AC}" destId="{022E10F6-98F4-46EE-953B-E3AFA294DA88}" srcOrd="9" destOrd="0" presId="urn:microsoft.com/office/officeart/2008/layout/LinedList"/>
    <dgm:cxn modelId="{1A7027FB-152B-4A6B-A05F-94F73E8EB5A8}" type="presParOf" srcId="{4ACF43D1-519E-42A2-970C-705800D064AC}" destId="{99E0DDBB-3F40-4680-A5ED-96DEE28EDF46}" srcOrd="10" destOrd="0" presId="urn:microsoft.com/office/officeart/2008/layout/LinedList"/>
    <dgm:cxn modelId="{F53B94C0-40F7-4718-BE97-74557D40072F}" type="presParOf" srcId="{99E0DDBB-3F40-4680-A5ED-96DEE28EDF46}" destId="{A4A49CE4-3E2E-41BD-B453-079E186120AF}" srcOrd="0" destOrd="0" presId="urn:microsoft.com/office/officeart/2008/layout/LinedList"/>
    <dgm:cxn modelId="{71867D51-9FE7-4530-9770-7BDE56FDBC50}" type="presParOf" srcId="{99E0DDBB-3F40-4680-A5ED-96DEE28EDF46}" destId="{C76CC607-D554-4D7B-93B0-CA8E8ABB4FE6}" srcOrd="1" destOrd="0" presId="urn:microsoft.com/office/officeart/2008/layout/LinedList"/>
    <dgm:cxn modelId="{C95BD8DE-C165-4660-83C4-AFC3F4DE49C2}" type="presParOf" srcId="{99E0DDBB-3F40-4680-A5ED-96DEE28EDF46}" destId="{E972B966-DDC0-4890-967F-0290054FD131}" srcOrd="2" destOrd="0" presId="urn:microsoft.com/office/officeart/2008/layout/LinedList"/>
    <dgm:cxn modelId="{DCD74FD7-C4C7-4A9B-BBCB-B559F8BB7D30}" type="presParOf" srcId="{4ACF43D1-519E-42A2-970C-705800D064AC}" destId="{010EF0AE-5366-4C22-A795-A3C4652C9DBA}" srcOrd="11" destOrd="0" presId="urn:microsoft.com/office/officeart/2008/layout/LinedList"/>
    <dgm:cxn modelId="{1CA33833-B5F3-4098-A14B-C042AE8EE897}" type="presParOf" srcId="{4ACF43D1-519E-42A2-970C-705800D064AC}" destId="{C382FA78-E2F9-42B4-8787-4ADBB216A532}" srcOrd="12" destOrd="0" presId="urn:microsoft.com/office/officeart/2008/layout/LinedList"/>
    <dgm:cxn modelId="{39527251-FEA2-4033-8F10-5020A5F63171}" type="presParOf" srcId="{4ACF43D1-519E-42A2-970C-705800D064AC}" destId="{7BA64132-4267-4D3A-81D6-9CD6FB86070A}" srcOrd="13" destOrd="0" presId="urn:microsoft.com/office/officeart/2008/layout/LinedList"/>
    <dgm:cxn modelId="{1CE2F7C7-2EB1-403E-B862-B06B475F36DB}" type="presParOf" srcId="{7BA64132-4267-4D3A-81D6-9CD6FB86070A}" destId="{03046A6D-65DC-43E3-B4C2-5420BD7B338A}" srcOrd="0" destOrd="0" presId="urn:microsoft.com/office/officeart/2008/layout/LinedList"/>
    <dgm:cxn modelId="{DF979EBD-F544-4E5F-8CD0-BA817ACEDEE4}" type="presParOf" srcId="{7BA64132-4267-4D3A-81D6-9CD6FB86070A}" destId="{A76916DD-E413-4DD3-A343-6F4C1E48483E}" srcOrd="1" destOrd="0" presId="urn:microsoft.com/office/officeart/2008/layout/LinedList"/>
    <dgm:cxn modelId="{1A7F1875-674F-4D0D-AD05-6F9C77CD67F4}" type="presParOf" srcId="{7BA64132-4267-4D3A-81D6-9CD6FB86070A}" destId="{2C234FBD-82B8-44FC-AC2A-64019E58DA69}" srcOrd="2" destOrd="0" presId="urn:microsoft.com/office/officeart/2008/layout/LinedList"/>
    <dgm:cxn modelId="{6EB08070-9EB4-4D46-8F8B-5358AB50143E}" type="presParOf" srcId="{4ACF43D1-519E-42A2-970C-705800D064AC}" destId="{2A6E81B7-0383-4993-AA7D-B003A9A8B068}" srcOrd="14" destOrd="0" presId="urn:microsoft.com/office/officeart/2008/layout/LinedList"/>
    <dgm:cxn modelId="{706340DD-76E1-468D-91C1-6E9FA5EE307F}"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8DBA3A03-5C98-4ABD-B9E3-938B6F9F967E}"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48B8B812-323B-4358-B1F9-4AE4EE20BF25}" type="presOf" srcId="{AEBAFCC4-7D7C-4615-8A4C-390812FA28F4}" destId="{25EDD8E2-2EE9-4E0C-8CD5-9BD474313EBE}"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08875D28-01C4-41D9-8755-E706FB3E4E91}" type="presOf" srcId="{0C8E47B1-1635-41C5-9AB7-D709F441020D}" destId="{5D888794-C19A-4E5D-A421-78CF7DFB91B0}" srcOrd="0" destOrd="0" presId="urn:microsoft.com/office/officeart/2008/layout/LinedList"/>
    <dgm:cxn modelId="{7C7E405C-E2BE-4CC0-8B1D-9DDA8A318D58}" type="presOf" srcId="{73861B20-7C04-48AE-8AAE-9D8749986E91}" destId="{C76CC607-D554-4D7B-93B0-CA8E8ABB4FE6}" srcOrd="0" destOrd="0" presId="urn:microsoft.com/office/officeart/2008/layout/LinedList"/>
    <dgm:cxn modelId="{8F888344-E995-4520-A932-B81864468D82}" type="presOf" srcId="{51AF750E-5C6E-4ED4-B5D1-548C36A0473E}" destId="{4B3238CB-1091-440F-9477-7671CA736C95}" srcOrd="0" destOrd="0" presId="urn:microsoft.com/office/officeart/2008/layout/LinedList"/>
    <dgm:cxn modelId="{D19C4657-5414-41B3-8DA2-E7EB46BA25B7}" type="presOf" srcId="{C01957AD-56B0-4EFC-A642-8748D8BCE71E}" destId="{A76916DD-E413-4DD3-A343-6F4C1E48483E}" srcOrd="0" destOrd="0" presId="urn:microsoft.com/office/officeart/2008/layout/LinedList"/>
    <dgm:cxn modelId="{C043F186-9AB6-4581-8FDC-884227D5D092}"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5EE073D0-F1C5-4932-B5E4-BD3B16075BF2}" type="presParOf" srcId="{C66396E0-32BA-46BE-B28A-A2673D61FB1A}" destId="{2C4D144F-C0A0-4BA0-BB79-D8AAD2113945}" srcOrd="0" destOrd="0" presId="urn:microsoft.com/office/officeart/2008/layout/LinedList"/>
    <dgm:cxn modelId="{5EECA123-125D-4192-AB3E-98A91DE49286}" type="presParOf" srcId="{C66396E0-32BA-46BE-B28A-A2673D61FB1A}" destId="{6DFABC9D-811D-4F5E-821D-F8D42D844B4B}" srcOrd="1" destOrd="0" presId="urn:microsoft.com/office/officeart/2008/layout/LinedList"/>
    <dgm:cxn modelId="{CA22EED9-8BFC-484D-8EB4-0AD6F58BE7FA}" type="presParOf" srcId="{6DFABC9D-811D-4F5E-821D-F8D42D844B4B}" destId="{53AAE56C-73FE-45F9-B35E-39C2CC304544}" srcOrd="0" destOrd="0" presId="urn:microsoft.com/office/officeart/2008/layout/LinedList"/>
    <dgm:cxn modelId="{F47AB560-F9C5-4BBA-9D11-B3549CC124C0}" type="presParOf" srcId="{6DFABC9D-811D-4F5E-821D-F8D42D844B4B}" destId="{4ACF43D1-519E-42A2-970C-705800D064AC}" srcOrd="1" destOrd="0" presId="urn:microsoft.com/office/officeart/2008/layout/LinedList"/>
    <dgm:cxn modelId="{FC5D44C9-7B66-4F90-A68D-6CB09972925B}" type="presParOf" srcId="{4ACF43D1-519E-42A2-970C-705800D064AC}" destId="{12651448-136D-4C38-B6E1-3ACC56CBDA12}" srcOrd="0" destOrd="0" presId="urn:microsoft.com/office/officeart/2008/layout/LinedList"/>
    <dgm:cxn modelId="{B30CFCB6-659A-4FD9-87F3-FB80E4360011}" type="presParOf" srcId="{4ACF43D1-519E-42A2-970C-705800D064AC}" destId="{70311F4C-C9E5-4D7E-BD47-E0D5BBF315F8}" srcOrd="1" destOrd="0" presId="urn:microsoft.com/office/officeart/2008/layout/LinedList"/>
    <dgm:cxn modelId="{FA107C73-65B6-478A-BE17-6BF83CED4583}" type="presParOf" srcId="{70311F4C-C9E5-4D7E-BD47-E0D5BBF315F8}" destId="{A72E9229-2809-4A8C-B97C-D6E26FB7862F}" srcOrd="0" destOrd="0" presId="urn:microsoft.com/office/officeart/2008/layout/LinedList"/>
    <dgm:cxn modelId="{1A3A3C82-C12F-4743-AC34-271B62122A2E}" type="presParOf" srcId="{70311F4C-C9E5-4D7E-BD47-E0D5BBF315F8}" destId="{25EDD8E2-2EE9-4E0C-8CD5-9BD474313EBE}" srcOrd="1" destOrd="0" presId="urn:microsoft.com/office/officeart/2008/layout/LinedList"/>
    <dgm:cxn modelId="{2828FAD3-156C-4FFF-B5A1-19DF8802C08C}" type="presParOf" srcId="{70311F4C-C9E5-4D7E-BD47-E0D5BBF315F8}" destId="{20353B40-6011-448C-AFCC-5A6D9C453456}" srcOrd="2" destOrd="0" presId="urn:microsoft.com/office/officeart/2008/layout/LinedList"/>
    <dgm:cxn modelId="{EF0F366F-D186-44A7-89AE-4B0AC291B0A9}" type="presParOf" srcId="{4ACF43D1-519E-42A2-970C-705800D064AC}" destId="{192E5F24-DD26-4D29-9FC6-EC32AAF3D722}" srcOrd="2" destOrd="0" presId="urn:microsoft.com/office/officeart/2008/layout/LinedList"/>
    <dgm:cxn modelId="{A84F0736-A198-4F21-A2A2-56C0E7899BB9}" type="presParOf" srcId="{4ACF43D1-519E-42A2-970C-705800D064AC}" destId="{A1F9ECD8-BCAA-4052-977F-5BD208843E40}" srcOrd="3" destOrd="0" presId="urn:microsoft.com/office/officeart/2008/layout/LinedList"/>
    <dgm:cxn modelId="{45EB4B14-7E06-47F4-BE34-C4297C86ACE7}" type="presParOf" srcId="{4ACF43D1-519E-42A2-970C-705800D064AC}" destId="{1A4642B7-0AC9-4A8E-BE2D-2A37886EE451}" srcOrd="4" destOrd="0" presId="urn:microsoft.com/office/officeart/2008/layout/LinedList"/>
    <dgm:cxn modelId="{47DF831C-1BDE-427C-820F-F3DD5463BF47}" type="presParOf" srcId="{1A4642B7-0AC9-4A8E-BE2D-2A37886EE451}" destId="{8B3F856F-3351-4925-9B27-B795EF96C363}" srcOrd="0" destOrd="0" presId="urn:microsoft.com/office/officeart/2008/layout/LinedList"/>
    <dgm:cxn modelId="{888C1EDA-ABC1-46F5-8CC5-19FB60D55CBD}" type="presParOf" srcId="{1A4642B7-0AC9-4A8E-BE2D-2A37886EE451}" destId="{4B3238CB-1091-440F-9477-7671CA736C95}" srcOrd="1" destOrd="0" presId="urn:microsoft.com/office/officeart/2008/layout/LinedList"/>
    <dgm:cxn modelId="{652F691E-EFBF-457B-AA98-1F129158F210}" type="presParOf" srcId="{1A4642B7-0AC9-4A8E-BE2D-2A37886EE451}" destId="{10A799A7-CF9A-43A2-A097-CCA25CE55135}" srcOrd="2" destOrd="0" presId="urn:microsoft.com/office/officeart/2008/layout/LinedList"/>
    <dgm:cxn modelId="{79F4AB9E-2492-4745-A654-67CD9D847946}" type="presParOf" srcId="{4ACF43D1-519E-42A2-970C-705800D064AC}" destId="{A939D5D9-EC7B-46FD-8260-8940D1332843}" srcOrd="5" destOrd="0" presId="urn:microsoft.com/office/officeart/2008/layout/LinedList"/>
    <dgm:cxn modelId="{649CB7DB-82AC-43E4-AEE3-17BBAB98C7A8}" type="presParOf" srcId="{4ACF43D1-519E-42A2-970C-705800D064AC}" destId="{21CFB993-FEE8-4BE2-911E-106B856D1850}" srcOrd="6" destOrd="0" presId="urn:microsoft.com/office/officeart/2008/layout/LinedList"/>
    <dgm:cxn modelId="{7E7236E5-8F86-40B8-AAA8-38173C494DE3}" type="presParOf" srcId="{4ACF43D1-519E-42A2-970C-705800D064AC}" destId="{05CEC848-FCB3-4D1E-A1DF-6E71D9DEB0B0}" srcOrd="7" destOrd="0" presId="urn:microsoft.com/office/officeart/2008/layout/LinedList"/>
    <dgm:cxn modelId="{6E418174-9F5F-47EC-A55F-BB51FC8FE27C}" type="presParOf" srcId="{05CEC848-FCB3-4D1E-A1DF-6E71D9DEB0B0}" destId="{A6006655-95FD-42AC-8A56-9A58896A17B6}" srcOrd="0" destOrd="0" presId="urn:microsoft.com/office/officeart/2008/layout/LinedList"/>
    <dgm:cxn modelId="{3D197FB4-39ED-4164-A9D9-F13269320A70}" type="presParOf" srcId="{05CEC848-FCB3-4D1E-A1DF-6E71D9DEB0B0}" destId="{5D888794-C19A-4E5D-A421-78CF7DFB91B0}" srcOrd="1" destOrd="0" presId="urn:microsoft.com/office/officeart/2008/layout/LinedList"/>
    <dgm:cxn modelId="{400429F7-07A3-4C63-A643-3FB370F9D6D2}" type="presParOf" srcId="{05CEC848-FCB3-4D1E-A1DF-6E71D9DEB0B0}" destId="{383B49BF-21E0-4E36-B703-E1C239BD4D36}" srcOrd="2" destOrd="0" presId="urn:microsoft.com/office/officeart/2008/layout/LinedList"/>
    <dgm:cxn modelId="{A9DCCDD3-4B66-49A9-83A5-0EF9F8CC6EA0}" type="presParOf" srcId="{4ACF43D1-519E-42A2-970C-705800D064AC}" destId="{1BF66F55-8A57-4663-89AC-A83A2EE928BB}" srcOrd="8" destOrd="0" presId="urn:microsoft.com/office/officeart/2008/layout/LinedList"/>
    <dgm:cxn modelId="{CF19504A-3E6B-43C9-BE7F-B96308951663}" type="presParOf" srcId="{4ACF43D1-519E-42A2-970C-705800D064AC}" destId="{022E10F6-98F4-46EE-953B-E3AFA294DA88}" srcOrd="9" destOrd="0" presId="urn:microsoft.com/office/officeart/2008/layout/LinedList"/>
    <dgm:cxn modelId="{9D5BF2F3-F144-48A0-8B3C-8BA4C200EEA9}" type="presParOf" srcId="{4ACF43D1-519E-42A2-970C-705800D064AC}" destId="{99E0DDBB-3F40-4680-A5ED-96DEE28EDF46}" srcOrd="10" destOrd="0" presId="urn:microsoft.com/office/officeart/2008/layout/LinedList"/>
    <dgm:cxn modelId="{F42F569C-5302-450C-A759-2DA9E5D1044B}" type="presParOf" srcId="{99E0DDBB-3F40-4680-A5ED-96DEE28EDF46}" destId="{A4A49CE4-3E2E-41BD-B453-079E186120AF}" srcOrd="0" destOrd="0" presId="urn:microsoft.com/office/officeart/2008/layout/LinedList"/>
    <dgm:cxn modelId="{50ACF6EF-6AAC-4E2F-AB78-C4308CD676B1}" type="presParOf" srcId="{99E0DDBB-3F40-4680-A5ED-96DEE28EDF46}" destId="{C76CC607-D554-4D7B-93B0-CA8E8ABB4FE6}" srcOrd="1" destOrd="0" presId="urn:microsoft.com/office/officeart/2008/layout/LinedList"/>
    <dgm:cxn modelId="{9BA41DAC-1177-4138-9DFB-C5752ED005A9}" type="presParOf" srcId="{99E0DDBB-3F40-4680-A5ED-96DEE28EDF46}" destId="{E972B966-DDC0-4890-967F-0290054FD131}" srcOrd="2" destOrd="0" presId="urn:microsoft.com/office/officeart/2008/layout/LinedList"/>
    <dgm:cxn modelId="{B0B27F30-986A-420B-A737-03D0F7250D7D}" type="presParOf" srcId="{4ACF43D1-519E-42A2-970C-705800D064AC}" destId="{010EF0AE-5366-4C22-A795-A3C4652C9DBA}" srcOrd="11" destOrd="0" presId="urn:microsoft.com/office/officeart/2008/layout/LinedList"/>
    <dgm:cxn modelId="{EFB8635E-398B-400F-96A0-2641A1FD95E9}" type="presParOf" srcId="{4ACF43D1-519E-42A2-970C-705800D064AC}" destId="{C382FA78-E2F9-42B4-8787-4ADBB216A532}" srcOrd="12" destOrd="0" presId="urn:microsoft.com/office/officeart/2008/layout/LinedList"/>
    <dgm:cxn modelId="{6AEC2013-6ABC-4FD2-91AE-420FF337C069}" type="presParOf" srcId="{4ACF43D1-519E-42A2-970C-705800D064AC}" destId="{7BA64132-4267-4D3A-81D6-9CD6FB86070A}" srcOrd="13" destOrd="0" presId="urn:microsoft.com/office/officeart/2008/layout/LinedList"/>
    <dgm:cxn modelId="{B0765078-3AA9-4FFB-BABB-3E412F2E644F}" type="presParOf" srcId="{7BA64132-4267-4D3A-81D6-9CD6FB86070A}" destId="{03046A6D-65DC-43E3-B4C2-5420BD7B338A}" srcOrd="0" destOrd="0" presId="urn:microsoft.com/office/officeart/2008/layout/LinedList"/>
    <dgm:cxn modelId="{30CD7932-E708-44EC-8F6A-9B3380CD9AAE}" type="presParOf" srcId="{7BA64132-4267-4D3A-81D6-9CD6FB86070A}" destId="{A76916DD-E413-4DD3-A343-6F4C1E48483E}" srcOrd="1" destOrd="0" presId="urn:microsoft.com/office/officeart/2008/layout/LinedList"/>
    <dgm:cxn modelId="{27EC6D74-49AD-4A26-8E3D-6CCE13B117C1}" type="presParOf" srcId="{7BA64132-4267-4D3A-81D6-9CD6FB86070A}" destId="{2C234FBD-82B8-44FC-AC2A-64019E58DA69}" srcOrd="2" destOrd="0" presId="urn:microsoft.com/office/officeart/2008/layout/LinedList"/>
    <dgm:cxn modelId="{8DCA4598-7226-475D-AF00-3A1241BBEA00}" type="presParOf" srcId="{4ACF43D1-519E-42A2-970C-705800D064AC}" destId="{2A6E81B7-0383-4993-AA7D-B003A9A8B068}" srcOrd="14" destOrd="0" presId="urn:microsoft.com/office/officeart/2008/layout/LinedList"/>
    <dgm:cxn modelId="{6E6D0DC8-AB58-41D2-AFAE-B01FA81DB820}"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err="1">
              <a:solidFill>
                <a:srgbClr val="CC3300"/>
              </a:solidFill>
              <a:effectLst/>
            </a:rPr>
            <a:t>toán</a:t>
          </a:r>
          <a:r>
            <a:rPr lang="en-US" sz="1300" b="1">
              <a:solidFill>
                <a:srgbClr val="CC3300"/>
              </a:solidFill>
              <a:effectLst/>
            </a:rPr>
            <a:t> minh họa</a:t>
          </a:r>
          <a:endParaRPr lang="en-US" sz="1300" b="1" dirty="0">
            <a:solidFill>
              <a:srgbClr val="CC33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8DBA3A03-5C98-4ABD-B9E3-938B6F9F967E}"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3" destOrd="0" parTransId="{A7D4D024-7991-4AE6-98F8-6F39F465D08F}" sibTransId="{F635AB02-191A-4D47-A400-81308A6CBEF7}"/>
    <dgm:cxn modelId="{48B8B812-323B-4358-B1F9-4AE4EE20BF25}" type="presOf" srcId="{AEBAFCC4-7D7C-4615-8A4C-390812FA28F4}" destId="{25EDD8E2-2EE9-4E0C-8CD5-9BD474313EBE}"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08875D28-01C4-41D9-8755-E706FB3E4E91}" type="presOf" srcId="{0C8E47B1-1635-41C5-9AB7-D709F441020D}" destId="{5D888794-C19A-4E5D-A421-78CF7DFB91B0}" srcOrd="0" destOrd="0" presId="urn:microsoft.com/office/officeart/2008/layout/LinedList"/>
    <dgm:cxn modelId="{7C7E405C-E2BE-4CC0-8B1D-9DDA8A318D58}" type="presOf" srcId="{73861B20-7C04-48AE-8AAE-9D8749986E91}" destId="{C76CC607-D554-4D7B-93B0-CA8E8ABB4FE6}" srcOrd="0" destOrd="0" presId="urn:microsoft.com/office/officeart/2008/layout/LinedList"/>
    <dgm:cxn modelId="{8F888344-E995-4520-A932-B81864468D82}" type="presOf" srcId="{51AF750E-5C6E-4ED4-B5D1-548C36A0473E}" destId="{4B3238CB-1091-440F-9477-7671CA736C95}" srcOrd="0" destOrd="0" presId="urn:microsoft.com/office/officeart/2008/layout/LinedList"/>
    <dgm:cxn modelId="{D19C4657-5414-41B3-8DA2-E7EB46BA25B7}" type="presOf" srcId="{C01957AD-56B0-4EFC-A642-8748D8BCE71E}" destId="{A76916DD-E413-4DD3-A343-6F4C1E48483E}" srcOrd="0" destOrd="0" presId="urn:microsoft.com/office/officeart/2008/layout/LinedList"/>
    <dgm:cxn modelId="{C043F186-9AB6-4581-8FDC-884227D5D092}"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5EE073D0-F1C5-4932-B5E4-BD3B16075BF2}" type="presParOf" srcId="{C66396E0-32BA-46BE-B28A-A2673D61FB1A}" destId="{2C4D144F-C0A0-4BA0-BB79-D8AAD2113945}" srcOrd="0" destOrd="0" presId="urn:microsoft.com/office/officeart/2008/layout/LinedList"/>
    <dgm:cxn modelId="{5EECA123-125D-4192-AB3E-98A91DE49286}" type="presParOf" srcId="{C66396E0-32BA-46BE-B28A-A2673D61FB1A}" destId="{6DFABC9D-811D-4F5E-821D-F8D42D844B4B}" srcOrd="1" destOrd="0" presId="urn:microsoft.com/office/officeart/2008/layout/LinedList"/>
    <dgm:cxn modelId="{CA22EED9-8BFC-484D-8EB4-0AD6F58BE7FA}" type="presParOf" srcId="{6DFABC9D-811D-4F5E-821D-F8D42D844B4B}" destId="{53AAE56C-73FE-45F9-B35E-39C2CC304544}" srcOrd="0" destOrd="0" presId="urn:microsoft.com/office/officeart/2008/layout/LinedList"/>
    <dgm:cxn modelId="{F47AB560-F9C5-4BBA-9D11-B3549CC124C0}" type="presParOf" srcId="{6DFABC9D-811D-4F5E-821D-F8D42D844B4B}" destId="{4ACF43D1-519E-42A2-970C-705800D064AC}" srcOrd="1" destOrd="0" presId="urn:microsoft.com/office/officeart/2008/layout/LinedList"/>
    <dgm:cxn modelId="{FC5D44C9-7B66-4F90-A68D-6CB09972925B}" type="presParOf" srcId="{4ACF43D1-519E-42A2-970C-705800D064AC}" destId="{12651448-136D-4C38-B6E1-3ACC56CBDA12}" srcOrd="0" destOrd="0" presId="urn:microsoft.com/office/officeart/2008/layout/LinedList"/>
    <dgm:cxn modelId="{B30CFCB6-659A-4FD9-87F3-FB80E4360011}" type="presParOf" srcId="{4ACF43D1-519E-42A2-970C-705800D064AC}" destId="{70311F4C-C9E5-4D7E-BD47-E0D5BBF315F8}" srcOrd="1" destOrd="0" presId="urn:microsoft.com/office/officeart/2008/layout/LinedList"/>
    <dgm:cxn modelId="{FA107C73-65B6-478A-BE17-6BF83CED4583}" type="presParOf" srcId="{70311F4C-C9E5-4D7E-BD47-E0D5BBF315F8}" destId="{A72E9229-2809-4A8C-B97C-D6E26FB7862F}" srcOrd="0" destOrd="0" presId="urn:microsoft.com/office/officeart/2008/layout/LinedList"/>
    <dgm:cxn modelId="{1A3A3C82-C12F-4743-AC34-271B62122A2E}" type="presParOf" srcId="{70311F4C-C9E5-4D7E-BD47-E0D5BBF315F8}" destId="{25EDD8E2-2EE9-4E0C-8CD5-9BD474313EBE}" srcOrd="1" destOrd="0" presId="urn:microsoft.com/office/officeart/2008/layout/LinedList"/>
    <dgm:cxn modelId="{2828FAD3-156C-4FFF-B5A1-19DF8802C08C}" type="presParOf" srcId="{70311F4C-C9E5-4D7E-BD47-E0D5BBF315F8}" destId="{20353B40-6011-448C-AFCC-5A6D9C453456}" srcOrd="2" destOrd="0" presId="urn:microsoft.com/office/officeart/2008/layout/LinedList"/>
    <dgm:cxn modelId="{EF0F366F-D186-44A7-89AE-4B0AC291B0A9}" type="presParOf" srcId="{4ACF43D1-519E-42A2-970C-705800D064AC}" destId="{192E5F24-DD26-4D29-9FC6-EC32AAF3D722}" srcOrd="2" destOrd="0" presId="urn:microsoft.com/office/officeart/2008/layout/LinedList"/>
    <dgm:cxn modelId="{A84F0736-A198-4F21-A2A2-56C0E7899BB9}" type="presParOf" srcId="{4ACF43D1-519E-42A2-970C-705800D064AC}" destId="{A1F9ECD8-BCAA-4052-977F-5BD208843E40}" srcOrd="3" destOrd="0" presId="urn:microsoft.com/office/officeart/2008/layout/LinedList"/>
    <dgm:cxn modelId="{45EB4B14-7E06-47F4-BE34-C4297C86ACE7}" type="presParOf" srcId="{4ACF43D1-519E-42A2-970C-705800D064AC}" destId="{1A4642B7-0AC9-4A8E-BE2D-2A37886EE451}" srcOrd="4" destOrd="0" presId="urn:microsoft.com/office/officeart/2008/layout/LinedList"/>
    <dgm:cxn modelId="{47DF831C-1BDE-427C-820F-F3DD5463BF47}" type="presParOf" srcId="{1A4642B7-0AC9-4A8E-BE2D-2A37886EE451}" destId="{8B3F856F-3351-4925-9B27-B795EF96C363}" srcOrd="0" destOrd="0" presId="urn:microsoft.com/office/officeart/2008/layout/LinedList"/>
    <dgm:cxn modelId="{888C1EDA-ABC1-46F5-8CC5-19FB60D55CBD}" type="presParOf" srcId="{1A4642B7-0AC9-4A8E-BE2D-2A37886EE451}" destId="{4B3238CB-1091-440F-9477-7671CA736C95}" srcOrd="1" destOrd="0" presId="urn:microsoft.com/office/officeart/2008/layout/LinedList"/>
    <dgm:cxn modelId="{652F691E-EFBF-457B-AA98-1F129158F210}" type="presParOf" srcId="{1A4642B7-0AC9-4A8E-BE2D-2A37886EE451}" destId="{10A799A7-CF9A-43A2-A097-CCA25CE55135}" srcOrd="2" destOrd="0" presId="urn:microsoft.com/office/officeart/2008/layout/LinedList"/>
    <dgm:cxn modelId="{79F4AB9E-2492-4745-A654-67CD9D847946}" type="presParOf" srcId="{4ACF43D1-519E-42A2-970C-705800D064AC}" destId="{A939D5D9-EC7B-46FD-8260-8940D1332843}" srcOrd="5" destOrd="0" presId="urn:microsoft.com/office/officeart/2008/layout/LinedList"/>
    <dgm:cxn modelId="{649CB7DB-82AC-43E4-AEE3-17BBAB98C7A8}" type="presParOf" srcId="{4ACF43D1-519E-42A2-970C-705800D064AC}" destId="{21CFB993-FEE8-4BE2-911E-106B856D1850}" srcOrd="6" destOrd="0" presId="urn:microsoft.com/office/officeart/2008/layout/LinedList"/>
    <dgm:cxn modelId="{7E7236E5-8F86-40B8-AAA8-38173C494DE3}" type="presParOf" srcId="{4ACF43D1-519E-42A2-970C-705800D064AC}" destId="{05CEC848-FCB3-4D1E-A1DF-6E71D9DEB0B0}" srcOrd="7" destOrd="0" presId="urn:microsoft.com/office/officeart/2008/layout/LinedList"/>
    <dgm:cxn modelId="{6E418174-9F5F-47EC-A55F-BB51FC8FE27C}" type="presParOf" srcId="{05CEC848-FCB3-4D1E-A1DF-6E71D9DEB0B0}" destId="{A6006655-95FD-42AC-8A56-9A58896A17B6}" srcOrd="0" destOrd="0" presId="urn:microsoft.com/office/officeart/2008/layout/LinedList"/>
    <dgm:cxn modelId="{3D197FB4-39ED-4164-A9D9-F13269320A70}" type="presParOf" srcId="{05CEC848-FCB3-4D1E-A1DF-6E71D9DEB0B0}" destId="{5D888794-C19A-4E5D-A421-78CF7DFB91B0}" srcOrd="1" destOrd="0" presId="urn:microsoft.com/office/officeart/2008/layout/LinedList"/>
    <dgm:cxn modelId="{400429F7-07A3-4C63-A643-3FB370F9D6D2}" type="presParOf" srcId="{05CEC848-FCB3-4D1E-A1DF-6E71D9DEB0B0}" destId="{383B49BF-21E0-4E36-B703-E1C239BD4D36}" srcOrd="2" destOrd="0" presId="urn:microsoft.com/office/officeart/2008/layout/LinedList"/>
    <dgm:cxn modelId="{A9DCCDD3-4B66-49A9-83A5-0EF9F8CC6EA0}" type="presParOf" srcId="{4ACF43D1-519E-42A2-970C-705800D064AC}" destId="{1BF66F55-8A57-4663-89AC-A83A2EE928BB}" srcOrd="8" destOrd="0" presId="urn:microsoft.com/office/officeart/2008/layout/LinedList"/>
    <dgm:cxn modelId="{CF19504A-3E6B-43C9-BE7F-B96308951663}" type="presParOf" srcId="{4ACF43D1-519E-42A2-970C-705800D064AC}" destId="{022E10F6-98F4-46EE-953B-E3AFA294DA88}" srcOrd="9" destOrd="0" presId="urn:microsoft.com/office/officeart/2008/layout/LinedList"/>
    <dgm:cxn modelId="{9D5BF2F3-F144-48A0-8B3C-8BA4C200EEA9}" type="presParOf" srcId="{4ACF43D1-519E-42A2-970C-705800D064AC}" destId="{99E0DDBB-3F40-4680-A5ED-96DEE28EDF46}" srcOrd="10" destOrd="0" presId="urn:microsoft.com/office/officeart/2008/layout/LinedList"/>
    <dgm:cxn modelId="{F42F569C-5302-450C-A759-2DA9E5D1044B}" type="presParOf" srcId="{99E0DDBB-3F40-4680-A5ED-96DEE28EDF46}" destId="{A4A49CE4-3E2E-41BD-B453-079E186120AF}" srcOrd="0" destOrd="0" presId="urn:microsoft.com/office/officeart/2008/layout/LinedList"/>
    <dgm:cxn modelId="{50ACF6EF-6AAC-4E2F-AB78-C4308CD676B1}" type="presParOf" srcId="{99E0DDBB-3F40-4680-A5ED-96DEE28EDF46}" destId="{C76CC607-D554-4D7B-93B0-CA8E8ABB4FE6}" srcOrd="1" destOrd="0" presId="urn:microsoft.com/office/officeart/2008/layout/LinedList"/>
    <dgm:cxn modelId="{9BA41DAC-1177-4138-9DFB-C5752ED005A9}" type="presParOf" srcId="{99E0DDBB-3F40-4680-A5ED-96DEE28EDF46}" destId="{E972B966-DDC0-4890-967F-0290054FD131}" srcOrd="2" destOrd="0" presId="urn:microsoft.com/office/officeart/2008/layout/LinedList"/>
    <dgm:cxn modelId="{B0B27F30-986A-420B-A737-03D0F7250D7D}" type="presParOf" srcId="{4ACF43D1-519E-42A2-970C-705800D064AC}" destId="{010EF0AE-5366-4C22-A795-A3C4652C9DBA}" srcOrd="11" destOrd="0" presId="urn:microsoft.com/office/officeart/2008/layout/LinedList"/>
    <dgm:cxn modelId="{EFB8635E-398B-400F-96A0-2641A1FD95E9}" type="presParOf" srcId="{4ACF43D1-519E-42A2-970C-705800D064AC}" destId="{C382FA78-E2F9-42B4-8787-4ADBB216A532}" srcOrd="12" destOrd="0" presId="urn:microsoft.com/office/officeart/2008/layout/LinedList"/>
    <dgm:cxn modelId="{6AEC2013-6ABC-4FD2-91AE-420FF337C069}" type="presParOf" srcId="{4ACF43D1-519E-42A2-970C-705800D064AC}" destId="{7BA64132-4267-4D3A-81D6-9CD6FB86070A}" srcOrd="13" destOrd="0" presId="urn:microsoft.com/office/officeart/2008/layout/LinedList"/>
    <dgm:cxn modelId="{B0765078-3AA9-4FFB-BABB-3E412F2E644F}" type="presParOf" srcId="{7BA64132-4267-4D3A-81D6-9CD6FB86070A}" destId="{03046A6D-65DC-43E3-B4C2-5420BD7B338A}" srcOrd="0" destOrd="0" presId="urn:microsoft.com/office/officeart/2008/layout/LinedList"/>
    <dgm:cxn modelId="{30CD7932-E708-44EC-8F6A-9B3380CD9AAE}" type="presParOf" srcId="{7BA64132-4267-4D3A-81D6-9CD6FB86070A}" destId="{A76916DD-E413-4DD3-A343-6F4C1E48483E}" srcOrd="1" destOrd="0" presId="urn:microsoft.com/office/officeart/2008/layout/LinedList"/>
    <dgm:cxn modelId="{27EC6D74-49AD-4A26-8E3D-6CCE13B117C1}" type="presParOf" srcId="{7BA64132-4267-4D3A-81D6-9CD6FB86070A}" destId="{2C234FBD-82B8-44FC-AC2A-64019E58DA69}" srcOrd="2" destOrd="0" presId="urn:microsoft.com/office/officeart/2008/layout/LinedList"/>
    <dgm:cxn modelId="{8DCA4598-7226-475D-AF00-3A1241BBEA00}" type="presParOf" srcId="{4ACF43D1-519E-42A2-970C-705800D064AC}" destId="{2A6E81B7-0383-4993-AA7D-B003A9A8B068}" srcOrd="14" destOrd="0" presId="urn:microsoft.com/office/officeart/2008/layout/LinedList"/>
    <dgm:cxn modelId="{6E6D0DC8-AB58-41D2-AFAE-B01FA81DB820}"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Các phép toán trên danh sách </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dirty="0" err="1">
              <a:solidFill>
                <a:srgbClr val="CC3300"/>
              </a:solidFill>
              <a:effectLst/>
            </a:rPr>
            <a:t>tập</a:t>
          </a:r>
          <a:endParaRPr lang="en-US" sz="1300" b="1" dirty="0">
            <a:solidFill>
              <a:srgbClr val="CC330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6"/>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5"/>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5"/>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6"/>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5"/>
      <dgm:spPr/>
    </dgm:pt>
    <dgm:pt modelId="{E5EE0218-FBE5-4484-BBAD-6968F867CA27}" type="pres">
      <dgm:prSet presAssocID="{7A5D36D5-D8D3-48FC-AFC1-BAC329C1B09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CB9CB803-9158-493E-88B1-5532816E5D0D}" type="presOf" srcId="{8D2E37AA-43EA-4706-A43B-E857AB83B2FF}" destId="{B7BE5FCE-BD77-44B7-A283-553FC6E905E0}" srcOrd="0" destOrd="0" presId="urn:microsoft.com/office/officeart/2008/layout/LinedList"/>
    <dgm:cxn modelId="{2DD67F0E-833D-4E6F-8A66-8F1CFDB1AEDF}" type="presOf" srcId="{4222665F-5288-4B7F-B1CE-EB248B87FABC}" destId="{CA449C92-8F1E-4968-9DD5-0667673C1962}" srcOrd="0" destOrd="0" presId="urn:microsoft.com/office/officeart/2008/layout/LinedList"/>
    <dgm:cxn modelId="{2DC23912-D864-4A51-A711-A7C91D222780}"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175C1262-F809-4C62-BD37-B3DD48BB7A84}" type="presOf" srcId="{58A6AE41-9C43-4210-81E2-1FA89B6719A6}" destId="{85BB5F3A-FF88-4274-8D02-83363543C3EB}" srcOrd="0" destOrd="0" presId="urn:microsoft.com/office/officeart/2008/layout/LinedList"/>
    <dgm:cxn modelId="{2F187F4E-FE8D-4901-B3A7-A40FD8B5B633}" type="presOf" srcId="{7A5D36D5-D8D3-48FC-AFC1-BAC329C1B093}" destId="{6340190E-7E93-47B2-A934-C23DF765BC1B}"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7BCBE397-2CF0-4C4C-A47D-F3F227448170}" type="presOf" srcId="{EA7F9208-24D8-4563-A2ED-FBFBC5F86B00}" destId="{53AAE56C-73FE-45F9-B35E-39C2CC304544}"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30C067B5-93CE-4E5E-BB29-F9D05BCEFCBD}" type="presOf" srcId="{FDBCFCB2-B927-49A1-B311-3B0BD5C76146}" destId="{61A7917F-8AF6-4CFB-9ED1-055E98C7172C}"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13F6C6D8-99E6-4B7F-9743-132C218467A9}" srcId="{EA7F9208-24D8-4563-A2ED-FBFBC5F86B00}" destId="{4222665F-5288-4B7F-B1CE-EB248B87FABC}" srcOrd="3" destOrd="0" parTransId="{F2D9C6E4-C6EF-4EFF-8735-D3749064B493}" sibTransId="{4B0CA94D-8A3E-4F73-8C18-7074E54B1B02}"/>
    <dgm:cxn modelId="{86FC986E-7B3D-4144-8739-C55013C963EE}" type="presParOf" srcId="{C66396E0-32BA-46BE-B28A-A2673D61FB1A}" destId="{2C4D144F-C0A0-4BA0-BB79-D8AAD2113945}" srcOrd="0" destOrd="0" presId="urn:microsoft.com/office/officeart/2008/layout/LinedList"/>
    <dgm:cxn modelId="{C2A35D0A-AC76-471B-9F53-EC19C34916B0}" type="presParOf" srcId="{C66396E0-32BA-46BE-B28A-A2673D61FB1A}" destId="{6DFABC9D-811D-4F5E-821D-F8D42D844B4B}" srcOrd="1" destOrd="0" presId="urn:microsoft.com/office/officeart/2008/layout/LinedList"/>
    <dgm:cxn modelId="{CDED4849-2629-435C-AA31-4C9C17053A33}" type="presParOf" srcId="{6DFABC9D-811D-4F5E-821D-F8D42D844B4B}" destId="{53AAE56C-73FE-45F9-B35E-39C2CC304544}" srcOrd="0" destOrd="0" presId="urn:microsoft.com/office/officeart/2008/layout/LinedList"/>
    <dgm:cxn modelId="{3D3F4FB3-0C6A-481A-8895-1E9C20DB6884}" type="presParOf" srcId="{6DFABC9D-811D-4F5E-821D-F8D42D844B4B}" destId="{4ACF43D1-519E-42A2-970C-705800D064AC}" srcOrd="1" destOrd="0" presId="urn:microsoft.com/office/officeart/2008/layout/LinedList"/>
    <dgm:cxn modelId="{F7FEDBC6-28CD-40F4-961A-174CA610F25E}" type="presParOf" srcId="{4ACF43D1-519E-42A2-970C-705800D064AC}" destId="{16548E5B-9A7F-406D-9D02-80BB57951E35}" srcOrd="0" destOrd="0" presId="urn:microsoft.com/office/officeart/2008/layout/LinedList"/>
    <dgm:cxn modelId="{4EFF1C98-8D66-4163-80A1-9EC5736CB9BA}" type="presParOf" srcId="{4ACF43D1-519E-42A2-970C-705800D064AC}" destId="{D9E5E541-360A-4AA3-91A0-6610772F2D08}" srcOrd="1" destOrd="0" presId="urn:microsoft.com/office/officeart/2008/layout/LinedList"/>
    <dgm:cxn modelId="{6289CDE1-1AD1-48BE-8466-50A4A7428AFE}" type="presParOf" srcId="{D9E5E541-360A-4AA3-91A0-6610772F2D08}" destId="{A291C558-C830-4FCB-948F-39AC546A5A9C}" srcOrd="0" destOrd="0" presId="urn:microsoft.com/office/officeart/2008/layout/LinedList"/>
    <dgm:cxn modelId="{076EF9BE-3A7F-48F8-8E54-2BD75DDE712C}" type="presParOf" srcId="{D9E5E541-360A-4AA3-91A0-6610772F2D08}" destId="{85BB5F3A-FF88-4274-8D02-83363543C3EB}" srcOrd="1" destOrd="0" presId="urn:microsoft.com/office/officeart/2008/layout/LinedList"/>
    <dgm:cxn modelId="{E91102DE-926D-4152-B8C4-D2DE927B030F}" type="presParOf" srcId="{D9E5E541-360A-4AA3-91A0-6610772F2D08}" destId="{84DB2342-0BEA-44C7-89E2-C9897565227B}" srcOrd="2" destOrd="0" presId="urn:microsoft.com/office/officeart/2008/layout/LinedList"/>
    <dgm:cxn modelId="{66440045-F5AE-4B7E-81F0-C1E306083F60}" type="presParOf" srcId="{4ACF43D1-519E-42A2-970C-705800D064AC}" destId="{9399D47A-B22B-4E7A-879A-F2D4CD9CD33C}" srcOrd="2" destOrd="0" presId="urn:microsoft.com/office/officeart/2008/layout/LinedList"/>
    <dgm:cxn modelId="{1A9BD769-6A6E-4C72-8F12-1E922F97F5D1}" type="presParOf" srcId="{4ACF43D1-519E-42A2-970C-705800D064AC}" destId="{6CAFEA39-69AD-4304-8CEE-0C42B1C6D985}" srcOrd="3" destOrd="0" presId="urn:microsoft.com/office/officeart/2008/layout/LinedList"/>
    <dgm:cxn modelId="{DF454694-61DA-4DAD-A4AF-17805949A018}" type="presParOf" srcId="{4ACF43D1-519E-42A2-970C-705800D064AC}" destId="{F1FE4510-4C53-4C80-87DE-18A929E64912}" srcOrd="4" destOrd="0" presId="urn:microsoft.com/office/officeart/2008/layout/LinedList"/>
    <dgm:cxn modelId="{0C1E275B-39E4-4149-BA03-A89F19C47026}" type="presParOf" srcId="{F1FE4510-4C53-4C80-87DE-18A929E64912}" destId="{31D856BA-5E94-4422-A9C7-9D94CFB179FF}" srcOrd="0" destOrd="0" presId="urn:microsoft.com/office/officeart/2008/layout/LinedList"/>
    <dgm:cxn modelId="{05344856-3BB0-46EA-9749-C12BBD2944BB}" type="presParOf" srcId="{F1FE4510-4C53-4C80-87DE-18A929E64912}" destId="{B7BE5FCE-BD77-44B7-A283-553FC6E905E0}" srcOrd="1" destOrd="0" presId="urn:microsoft.com/office/officeart/2008/layout/LinedList"/>
    <dgm:cxn modelId="{CDD84237-8ADA-49ED-AF2E-AD9DFAA51EA9}" type="presParOf" srcId="{F1FE4510-4C53-4C80-87DE-18A929E64912}" destId="{8490C88D-A0E2-4CB5-996B-C6AC5C121D30}" srcOrd="2" destOrd="0" presId="urn:microsoft.com/office/officeart/2008/layout/LinedList"/>
    <dgm:cxn modelId="{27DA668C-416B-4E53-BBFD-8D4652291EC5}" type="presParOf" srcId="{4ACF43D1-519E-42A2-970C-705800D064AC}" destId="{6638D2F4-625F-43AF-85F6-810076EB5B75}" srcOrd="5" destOrd="0" presId="urn:microsoft.com/office/officeart/2008/layout/LinedList"/>
    <dgm:cxn modelId="{0591628D-0F5E-4363-82EB-3DEC6CFE75EA}" type="presParOf" srcId="{4ACF43D1-519E-42A2-970C-705800D064AC}" destId="{E9CBB86C-FDF8-44F4-90FB-A54E5C7B01EF}" srcOrd="6" destOrd="0" presId="urn:microsoft.com/office/officeart/2008/layout/LinedList"/>
    <dgm:cxn modelId="{B87D9136-7374-404D-972E-3EBE1912C6E1}" type="presParOf" srcId="{4ACF43D1-519E-42A2-970C-705800D064AC}" destId="{1C1E5213-51BF-4DFA-AB6D-CED7DF7A6D68}" srcOrd="7" destOrd="0" presId="urn:microsoft.com/office/officeart/2008/layout/LinedList"/>
    <dgm:cxn modelId="{99AEB791-0E11-4C34-8724-0F0EFEF556DC}" type="presParOf" srcId="{1C1E5213-51BF-4DFA-AB6D-CED7DF7A6D68}" destId="{A70F47D1-43D9-48B7-BFA3-2E35DD43062C}" srcOrd="0" destOrd="0" presId="urn:microsoft.com/office/officeart/2008/layout/LinedList"/>
    <dgm:cxn modelId="{A4AAF952-4477-4DC0-B180-1AD43416AF41}" type="presParOf" srcId="{1C1E5213-51BF-4DFA-AB6D-CED7DF7A6D68}" destId="{6340190E-7E93-47B2-A934-C23DF765BC1B}" srcOrd="1" destOrd="0" presId="urn:microsoft.com/office/officeart/2008/layout/LinedList"/>
    <dgm:cxn modelId="{F80A9815-04EF-45EF-B33C-E0830F3C1CDC}" type="presParOf" srcId="{1C1E5213-51BF-4DFA-AB6D-CED7DF7A6D68}" destId="{7FC87270-69EC-4D34-878B-7BA593086876}" srcOrd="2" destOrd="0" presId="urn:microsoft.com/office/officeart/2008/layout/LinedList"/>
    <dgm:cxn modelId="{4E47C93D-5811-4267-B182-FC27F1004DEC}" type="presParOf" srcId="{4ACF43D1-519E-42A2-970C-705800D064AC}" destId="{4ED359BF-CCC0-4FAC-B78A-BE8FFA9CD8B4}" srcOrd="8" destOrd="0" presId="urn:microsoft.com/office/officeart/2008/layout/LinedList"/>
    <dgm:cxn modelId="{F1185A41-D708-497C-BCD6-31D451808A31}" type="presParOf" srcId="{4ACF43D1-519E-42A2-970C-705800D064AC}" destId="{E5EE0218-FBE5-4484-BBAD-6968F867CA27}" srcOrd="9" destOrd="0" presId="urn:microsoft.com/office/officeart/2008/layout/LinedList"/>
    <dgm:cxn modelId="{3A1C2F02-25E9-4877-AFF0-F6FE92BDCB2C}" type="presParOf" srcId="{4ACF43D1-519E-42A2-970C-705800D064AC}" destId="{B792D068-8F47-4DD6-96FB-BAC5BDA350CF}" srcOrd="10" destOrd="0" presId="urn:microsoft.com/office/officeart/2008/layout/LinedList"/>
    <dgm:cxn modelId="{F1C70047-F1BD-457E-80A0-0A1FEA3D94D8}" type="presParOf" srcId="{B792D068-8F47-4DD6-96FB-BAC5BDA350CF}" destId="{0F50BFBC-FEC6-47A6-9BD0-DFEB78FABDD3}" srcOrd="0" destOrd="0" presId="urn:microsoft.com/office/officeart/2008/layout/LinedList"/>
    <dgm:cxn modelId="{97D6BF91-7B9E-47A9-9C36-A68CD55EA767}" type="presParOf" srcId="{B792D068-8F47-4DD6-96FB-BAC5BDA350CF}" destId="{CA449C92-8F1E-4968-9DD5-0667673C1962}" srcOrd="1" destOrd="0" presId="urn:microsoft.com/office/officeart/2008/layout/LinedList"/>
    <dgm:cxn modelId="{C70CCBF6-BF5A-4D16-819B-6DE2810BC57F}" type="presParOf" srcId="{B792D068-8F47-4DD6-96FB-BAC5BDA350CF}" destId="{E5308BAB-2603-4BE4-A29F-DE9C598800FF}" srcOrd="2" destOrd="0" presId="urn:microsoft.com/office/officeart/2008/layout/LinedList"/>
    <dgm:cxn modelId="{0694A094-1A7D-43C1-86E4-299B12B712BE}" type="presParOf" srcId="{4ACF43D1-519E-42A2-970C-705800D064AC}" destId="{A01CF7D3-88A0-428E-B49F-83A13636C9BA}" srcOrd="11" destOrd="0" presId="urn:microsoft.com/office/officeart/2008/layout/LinedList"/>
    <dgm:cxn modelId="{CFD1C56D-1A70-4A8C-B928-2D16EA1F0FA2}" type="presParOf" srcId="{4ACF43D1-519E-42A2-970C-705800D064AC}" destId="{5A7DBDA3-DA3D-4751-9EC3-DED47937A7FE}" srcOrd="12" destOrd="0" presId="urn:microsoft.com/office/officeart/2008/layout/LinedList"/>
    <dgm:cxn modelId="{09656A0C-8A70-4C9D-A7CB-F3AAE0E4D6FF}" type="presParOf" srcId="{4ACF43D1-519E-42A2-970C-705800D064AC}" destId="{ACE40052-C66B-4F3D-9DC1-D9D9E113CC02}" srcOrd="13" destOrd="0" presId="urn:microsoft.com/office/officeart/2008/layout/LinedList"/>
    <dgm:cxn modelId="{0D678893-1384-435A-B44F-CEDF2DCDD649}" type="presParOf" srcId="{ACE40052-C66B-4F3D-9DC1-D9D9E113CC02}" destId="{DCFAAA74-FD39-44E7-8EB9-70C0573D492B}" srcOrd="0" destOrd="0" presId="urn:microsoft.com/office/officeart/2008/layout/LinedList"/>
    <dgm:cxn modelId="{54852F64-5C80-46A1-93E1-C9872B361FEB}" type="presParOf" srcId="{ACE40052-C66B-4F3D-9DC1-D9D9E113CC02}" destId="{61A7917F-8AF6-4CFB-9ED1-055E98C7172C}" srcOrd="1" destOrd="0" presId="urn:microsoft.com/office/officeart/2008/layout/LinedList"/>
    <dgm:cxn modelId="{62FC6550-7108-4007-A68A-A5F5DC62FD9F}" type="presParOf" srcId="{ACE40052-C66B-4F3D-9DC1-D9D9E113CC02}" destId="{218C3D28-08E9-44E6-B1ED-B6B97EFB7E88}" srcOrd="2" destOrd="0" presId="urn:microsoft.com/office/officeart/2008/layout/LinedList"/>
    <dgm:cxn modelId="{0A6A620E-BCAC-4074-9759-2DEDB9E4E763}" type="presParOf" srcId="{4ACF43D1-519E-42A2-970C-705800D064AC}" destId="{19A8D0A4-814F-44A3-9EF2-8DF5B640A1BA}" srcOrd="14" destOrd="0" presId="urn:microsoft.com/office/officeart/2008/layout/LinedList"/>
    <dgm:cxn modelId="{6B6E899D-4F61-4D74-B284-EB64FAF14AF7}"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FC6D8F37-7938-42F1-A31C-188967F7DB7C}" type="presOf" srcId="{EA7F9208-24D8-4563-A2ED-FBFBC5F86B00}" destId="{53AAE56C-73FE-45F9-B35E-39C2CC304544}" srcOrd="0" destOrd="0" presId="urn:microsoft.com/office/officeart/2008/layout/LinedList"/>
    <dgm:cxn modelId="{2F4EF392-E891-48C9-AFB6-16D8B2A653EB}" type="presOf" srcId="{0C8E47B1-1635-41C5-9AB7-D709F441020D}" destId="{5D888794-C19A-4E5D-A421-78CF7DFB91B0}" srcOrd="0" destOrd="0" presId="urn:microsoft.com/office/officeart/2008/layout/LinedList"/>
    <dgm:cxn modelId="{A66E32BE-6C6A-41B1-95D5-DA63EC8DA584}" type="presOf" srcId="{AEBAFCC4-7D7C-4615-8A4C-390812FA28F4}" destId="{25EDD8E2-2EE9-4E0C-8CD5-9BD474313EBE}" srcOrd="0" destOrd="0" presId="urn:microsoft.com/office/officeart/2008/layout/LinedList"/>
    <dgm:cxn modelId="{299EB7C3-83B4-4E81-A3E9-AC559A8760F2}"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C12162EF-4205-4D1F-926D-7C108F81E01F}" type="presOf" srcId="{73861B20-7C04-48AE-8AAE-9D8749986E91}" destId="{C76CC607-D554-4D7B-93B0-CA8E8ABB4FE6}" srcOrd="0" destOrd="0" presId="urn:microsoft.com/office/officeart/2008/layout/LinedList"/>
    <dgm:cxn modelId="{3EF3B5F1-D8AF-4E91-AC1A-90308B3B96F3}" type="presOf" srcId="{51AF750E-5C6E-4ED4-B5D1-548C36A0473E}" destId="{4B3238CB-1091-440F-9477-7671CA736C95}" srcOrd="0" destOrd="0" presId="urn:microsoft.com/office/officeart/2008/layout/LinedList"/>
    <dgm:cxn modelId="{126D33F5-EC3F-4896-860A-BF932B169016}" type="presOf" srcId="{C01957AD-56B0-4EFC-A642-8748D8BCE71E}" destId="{A76916DD-E413-4DD3-A343-6F4C1E48483E}" srcOrd="0" destOrd="0" presId="urn:microsoft.com/office/officeart/2008/layout/LinedList"/>
    <dgm:cxn modelId="{EC3042A3-E040-45D1-8054-879C69F9409F}" type="presParOf" srcId="{C66396E0-32BA-46BE-B28A-A2673D61FB1A}" destId="{2C4D144F-C0A0-4BA0-BB79-D8AAD2113945}" srcOrd="0" destOrd="0" presId="urn:microsoft.com/office/officeart/2008/layout/LinedList"/>
    <dgm:cxn modelId="{B8D2583E-D71D-453F-BC0B-7CB5D383EF35}" type="presParOf" srcId="{C66396E0-32BA-46BE-B28A-A2673D61FB1A}" destId="{6DFABC9D-811D-4F5E-821D-F8D42D844B4B}" srcOrd="1" destOrd="0" presId="urn:microsoft.com/office/officeart/2008/layout/LinedList"/>
    <dgm:cxn modelId="{36F2E23D-32D2-4047-A567-0BDFBD9A46C4}" type="presParOf" srcId="{6DFABC9D-811D-4F5E-821D-F8D42D844B4B}" destId="{53AAE56C-73FE-45F9-B35E-39C2CC304544}" srcOrd="0" destOrd="0" presId="urn:microsoft.com/office/officeart/2008/layout/LinedList"/>
    <dgm:cxn modelId="{747ABCF0-CA6F-49E6-85ED-034FC98DC3B7}" type="presParOf" srcId="{6DFABC9D-811D-4F5E-821D-F8D42D844B4B}" destId="{4ACF43D1-519E-42A2-970C-705800D064AC}" srcOrd="1" destOrd="0" presId="urn:microsoft.com/office/officeart/2008/layout/LinedList"/>
    <dgm:cxn modelId="{E7C4AB78-02B7-4F71-9A9C-D32336443ED5}" type="presParOf" srcId="{4ACF43D1-519E-42A2-970C-705800D064AC}" destId="{12651448-136D-4C38-B6E1-3ACC56CBDA12}" srcOrd="0" destOrd="0" presId="urn:microsoft.com/office/officeart/2008/layout/LinedList"/>
    <dgm:cxn modelId="{3D2A1DA1-D04A-453F-BB98-EDE837306018}" type="presParOf" srcId="{4ACF43D1-519E-42A2-970C-705800D064AC}" destId="{70311F4C-C9E5-4D7E-BD47-E0D5BBF315F8}" srcOrd="1" destOrd="0" presId="urn:microsoft.com/office/officeart/2008/layout/LinedList"/>
    <dgm:cxn modelId="{C3162336-58C0-4571-8133-9798F0FF045B}" type="presParOf" srcId="{70311F4C-C9E5-4D7E-BD47-E0D5BBF315F8}" destId="{A72E9229-2809-4A8C-B97C-D6E26FB7862F}" srcOrd="0" destOrd="0" presId="urn:microsoft.com/office/officeart/2008/layout/LinedList"/>
    <dgm:cxn modelId="{5541CDC0-6724-434A-B5FD-DACDC5F59318}" type="presParOf" srcId="{70311F4C-C9E5-4D7E-BD47-E0D5BBF315F8}" destId="{25EDD8E2-2EE9-4E0C-8CD5-9BD474313EBE}" srcOrd="1" destOrd="0" presId="urn:microsoft.com/office/officeart/2008/layout/LinedList"/>
    <dgm:cxn modelId="{4F7C51C7-318E-4D0E-B133-83B3BFE2570C}" type="presParOf" srcId="{70311F4C-C9E5-4D7E-BD47-E0D5BBF315F8}" destId="{20353B40-6011-448C-AFCC-5A6D9C453456}" srcOrd="2" destOrd="0" presId="urn:microsoft.com/office/officeart/2008/layout/LinedList"/>
    <dgm:cxn modelId="{E2619CB9-5096-46BB-BAF2-635008A21728}" type="presParOf" srcId="{4ACF43D1-519E-42A2-970C-705800D064AC}" destId="{192E5F24-DD26-4D29-9FC6-EC32AAF3D722}" srcOrd="2" destOrd="0" presId="urn:microsoft.com/office/officeart/2008/layout/LinedList"/>
    <dgm:cxn modelId="{24D40D0C-A1A5-4473-A507-71530B9F1637}" type="presParOf" srcId="{4ACF43D1-519E-42A2-970C-705800D064AC}" destId="{A1F9ECD8-BCAA-4052-977F-5BD208843E40}" srcOrd="3" destOrd="0" presId="urn:microsoft.com/office/officeart/2008/layout/LinedList"/>
    <dgm:cxn modelId="{B0BA1F45-F615-47AD-9A8C-EB3CE07F47DD}" type="presParOf" srcId="{4ACF43D1-519E-42A2-970C-705800D064AC}" destId="{1A4642B7-0AC9-4A8E-BE2D-2A37886EE451}" srcOrd="4" destOrd="0" presId="urn:microsoft.com/office/officeart/2008/layout/LinedList"/>
    <dgm:cxn modelId="{A0167EA9-A312-492C-B8CF-79C3D6AB4433}" type="presParOf" srcId="{1A4642B7-0AC9-4A8E-BE2D-2A37886EE451}" destId="{8B3F856F-3351-4925-9B27-B795EF96C363}" srcOrd="0" destOrd="0" presId="urn:microsoft.com/office/officeart/2008/layout/LinedList"/>
    <dgm:cxn modelId="{75CAC83C-4C65-4AEA-BCCA-CAF7D9413A83}" type="presParOf" srcId="{1A4642B7-0AC9-4A8E-BE2D-2A37886EE451}" destId="{4B3238CB-1091-440F-9477-7671CA736C95}" srcOrd="1" destOrd="0" presId="urn:microsoft.com/office/officeart/2008/layout/LinedList"/>
    <dgm:cxn modelId="{401B843C-66CC-4F2B-BA76-FC0E01A9AA12}" type="presParOf" srcId="{1A4642B7-0AC9-4A8E-BE2D-2A37886EE451}" destId="{10A799A7-CF9A-43A2-A097-CCA25CE55135}" srcOrd="2" destOrd="0" presId="urn:microsoft.com/office/officeart/2008/layout/LinedList"/>
    <dgm:cxn modelId="{8A80D9C8-9C17-4639-A882-682333C1D02A}" type="presParOf" srcId="{4ACF43D1-519E-42A2-970C-705800D064AC}" destId="{A939D5D9-EC7B-46FD-8260-8940D1332843}" srcOrd="5" destOrd="0" presId="urn:microsoft.com/office/officeart/2008/layout/LinedList"/>
    <dgm:cxn modelId="{1FD91C2D-3404-48BC-B47E-E8EDC8C441E6}" type="presParOf" srcId="{4ACF43D1-519E-42A2-970C-705800D064AC}" destId="{21CFB993-FEE8-4BE2-911E-106B856D1850}" srcOrd="6" destOrd="0" presId="urn:microsoft.com/office/officeart/2008/layout/LinedList"/>
    <dgm:cxn modelId="{A664F98D-BD19-44B7-8799-E2B8CAD3C728}" type="presParOf" srcId="{4ACF43D1-519E-42A2-970C-705800D064AC}" destId="{05CEC848-FCB3-4D1E-A1DF-6E71D9DEB0B0}" srcOrd="7" destOrd="0" presId="urn:microsoft.com/office/officeart/2008/layout/LinedList"/>
    <dgm:cxn modelId="{65EAF497-FAEE-4AE5-A6DA-C448B6FA2AA6}" type="presParOf" srcId="{05CEC848-FCB3-4D1E-A1DF-6E71D9DEB0B0}" destId="{A6006655-95FD-42AC-8A56-9A58896A17B6}" srcOrd="0" destOrd="0" presId="urn:microsoft.com/office/officeart/2008/layout/LinedList"/>
    <dgm:cxn modelId="{6C865BC0-5836-4F21-9E83-62E324858CF7}" type="presParOf" srcId="{05CEC848-FCB3-4D1E-A1DF-6E71D9DEB0B0}" destId="{5D888794-C19A-4E5D-A421-78CF7DFB91B0}" srcOrd="1" destOrd="0" presId="urn:microsoft.com/office/officeart/2008/layout/LinedList"/>
    <dgm:cxn modelId="{D049E0EF-147F-48E0-8A1F-EE00E43ED511}" type="presParOf" srcId="{05CEC848-FCB3-4D1E-A1DF-6E71D9DEB0B0}" destId="{383B49BF-21E0-4E36-B703-E1C239BD4D36}" srcOrd="2" destOrd="0" presId="urn:microsoft.com/office/officeart/2008/layout/LinedList"/>
    <dgm:cxn modelId="{E3C605CB-F749-4BEE-89BA-A4E1196FE09B}" type="presParOf" srcId="{4ACF43D1-519E-42A2-970C-705800D064AC}" destId="{1BF66F55-8A57-4663-89AC-A83A2EE928BB}" srcOrd="8" destOrd="0" presId="urn:microsoft.com/office/officeart/2008/layout/LinedList"/>
    <dgm:cxn modelId="{6C6A53A8-6842-4578-80D8-A875E1FF4CD0}" type="presParOf" srcId="{4ACF43D1-519E-42A2-970C-705800D064AC}" destId="{022E10F6-98F4-46EE-953B-E3AFA294DA88}" srcOrd="9" destOrd="0" presId="urn:microsoft.com/office/officeart/2008/layout/LinedList"/>
    <dgm:cxn modelId="{0FDFD2E2-91A7-4806-9FB5-6315F665FF34}" type="presParOf" srcId="{4ACF43D1-519E-42A2-970C-705800D064AC}" destId="{99E0DDBB-3F40-4680-A5ED-96DEE28EDF46}" srcOrd="10" destOrd="0" presId="urn:microsoft.com/office/officeart/2008/layout/LinedList"/>
    <dgm:cxn modelId="{55598276-3E33-4690-BB5D-8B6C005AC921}" type="presParOf" srcId="{99E0DDBB-3F40-4680-A5ED-96DEE28EDF46}" destId="{A4A49CE4-3E2E-41BD-B453-079E186120AF}" srcOrd="0" destOrd="0" presId="urn:microsoft.com/office/officeart/2008/layout/LinedList"/>
    <dgm:cxn modelId="{1AACD879-5BBC-4115-8656-B0C88258DC10}" type="presParOf" srcId="{99E0DDBB-3F40-4680-A5ED-96DEE28EDF46}" destId="{C76CC607-D554-4D7B-93B0-CA8E8ABB4FE6}" srcOrd="1" destOrd="0" presId="urn:microsoft.com/office/officeart/2008/layout/LinedList"/>
    <dgm:cxn modelId="{8E5B0013-85BE-405E-AEBF-006499E32F70}" type="presParOf" srcId="{99E0DDBB-3F40-4680-A5ED-96DEE28EDF46}" destId="{E972B966-DDC0-4890-967F-0290054FD131}" srcOrd="2" destOrd="0" presId="urn:microsoft.com/office/officeart/2008/layout/LinedList"/>
    <dgm:cxn modelId="{DB22B287-6D4A-4ACB-9EDB-192A1383D758}" type="presParOf" srcId="{4ACF43D1-519E-42A2-970C-705800D064AC}" destId="{010EF0AE-5366-4C22-A795-A3C4652C9DBA}" srcOrd="11" destOrd="0" presId="urn:microsoft.com/office/officeart/2008/layout/LinedList"/>
    <dgm:cxn modelId="{46F33018-6060-4D2E-A861-27B03C377656}" type="presParOf" srcId="{4ACF43D1-519E-42A2-970C-705800D064AC}" destId="{C382FA78-E2F9-42B4-8787-4ADBB216A532}" srcOrd="12" destOrd="0" presId="urn:microsoft.com/office/officeart/2008/layout/LinedList"/>
    <dgm:cxn modelId="{5D2F8448-FDBC-42AA-A1A4-40CD97C98DB5}" type="presParOf" srcId="{4ACF43D1-519E-42A2-970C-705800D064AC}" destId="{7BA64132-4267-4D3A-81D6-9CD6FB86070A}" srcOrd="13" destOrd="0" presId="urn:microsoft.com/office/officeart/2008/layout/LinedList"/>
    <dgm:cxn modelId="{D2109237-1027-4D65-8ADF-FC09C3370A7E}" type="presParOf" srcId="{7BA64132-4267-4D3A-81D6-9CD6FB86070A}" destId="{03046A6D-65DC-43E3-B4C2-5420BD7B338A}" srcOrd="0" destOrd="0" presId="urn:microsoft.com/office/officeart/2008/layout/LinedList"/>
    <dgm:cxn modelId="{83020872-5CF2-4032-A674-8B24154088A0}" type="presParOf" srcId="{7BA64132-4267-4D3A-81D6-9CD6FB86070A}" destId="{A76916DD-E413-4DD3-A343-6F4C1E48483E}" srcOrd="1" destOrd="0" presId="urn:microsoft.com/office/officeart/2008/layout/LinedList"/>
    <dgm:cxn modelId="{8E516B76-F25B-40EE-8367-91F86F056396}" type="presParOf" srcId="{7BA64132-4267-4D3A-81D6-9CD6FB86070A}" destId="{2C234FBD-82B8-44FC-AC2A-64019E58DA69}" srcOrd="2" destOrd="0" presId="urn:microsoft.com/office/officeart/2008/layout/LinedList"/>
    <dgm:cxn modelId="{A1744FDD-6AEE-48ED-ADEC-B8C120F71C12}" type="presParOf" srcId="{4ACF43D1-519E-42A2-970C-705800D064AC}" destId="{2A6E81B7-0383-4993-AA7D-B003A9A8B068}" srcOrd="14" destOrd="0" presId="urn:microsoft.com/office/officeart/2008/layout/LinedList"/>
    <dgm:cxn modelId="{A0BEC1E4-0FBA-4FF1-ABE1-118DFFB04BD9}"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51AF750E-5C6E-4ED4-B5D1-548C36A0473E}">
      <dgm:prSet phldrT="[Text]" custT="1"/>
      <dgm:spPr/>
      <dgm:t>
        <a:bodyPr/>
        <a:lstStyle/>
        <a:p>
          <a:r>
            <a:rPr lang="en-US" sz="1300" b="0">
              <a:solidFill>
                <a:srgbClr val="0070C0"/>
              </a:solidFill>
              <a:effectLst/>
            </a:rPr>
            <a:t>Duyệt tam giác theo đường chéo phụ</a:t>
          </a:r>
          <a:endParaRPr lang="en-US" sz="1300" b="0" dirty="0">
            <a:solidFill>
              <a:srgbClr val="0070C0"/>
            </a:solidFill>
            <a:effectLst/>
          </a:endParaRPr>
        </a:p>
      </dgm:t>
    </dgm:pt>
    <dgm:pt modelId="{8C16803C-8CEF-48BE-8800-943BF3E5CF89}" type="parTrans" cxnId="{9250BFEC-59DF-4C20-A93F-817ED592FC8D}">
      <dgm:prSet/>
      <dgm:spPr/>
      <dgm:t>
        <a:bodyPr/>
        <a:lstStyle/>
        <a:p>
          <a:endParaRPr lang="en-US"/>
        </a:p>
      </dgm:t>
    </dgm:pt>
    <dgm:pt modelId="{86940A72-496A-4F83-B6C1-001EC156D566}" type="sibTrans" cxnId="{9250BFEC-59DF-4C20-A93F-817ED592FC8D}">
      <dgm:prSet/>
      <dgm:spPr/>
      <dgm:t>
        <a:bodyPr/>
        <a:lstStyle/>
        <a:p>
          <a:endParaRPr lang="en-US"/>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Phép toán trên danh sách </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AEBAFCC4-7D7C-4615-8A4C-390812FA28F4}">
      <dgm:prSet phldrT="[Text]" custT="1"/>
      <dgm:spPr/>
      <dgm:t>
        <a:bodyPr/>
        <a:lstStyle/>
        <a:p>
          <a:r>
            <a:rPr lang="en-US" sz="1300" b="0">
              <a:solidFill>
                <a:srgbClr val="0070C0"/>
              </a:solidFill>
              <a:effectLst/>
            </a:rPr>
            <a:t>Duyệt tam giác theo đường chéo chính</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6"/>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5"/>
      <dgm:spPr/>
    </dgm:pt>
    <dgm:pt modelId="{A1F9ECD8-BCAA-4052-977F-5BD208843E40}" type="pres">
      <dgm:prSet presAssocID="{AEBAFCC4-7D7C-4615-8A4C-390812FA28F4}" presName="vertSpace2b" presStyleCnt="0"/>
      <dgm:spPr/>
    </dgm:pt>
    <dgm:pt modelId="{1A4642B7-0AC9-4A8E-BE2D-2A37886EE451}" type="pres">
      <dgm:prSet presAssocID="{51AF750E-5C6E-4ED4-B5D1-548C36A0473E}" presName="horz2" presStyleCnt="0"/>
      <dgm:spPr/>
    </dgm:pt>
    <dgm:pt modelId="{8B3F856F-3351-4925-9B27-B795EF96C363}" type="pres">
      <dgm:prSet presAssocID="{51AF750E-5C6E-4ED4-B5D1-548C36A0473E}" presName="horzSpace2" presStyleCnt="0"/>
      <dgm:spPr/>
    </dgm:pt>
    <dgm:pt modelId="{4B3238CB-1091-440F-9477-7671CA736C95}" type="pres">
      <dgm:prSet presAssocID="{51AF750E-5C6E-4ED4-B5D1-548C36A0473E}" presName="tx2" presStyleLbl="revTx" presStyleIdx="2" presStyleCnt="6"/>
      <dgm:spPr/>
    </dgm:pt>
    <dgm:pt modelId="{10A799A7-CF9A-43A2-A097-CCA25CE55135}" type="pres">
      <dgm:prSet presAssocID="{51AF750E-5C6E-4ED4-B5D1-548C36A0473E}" presName="vert2" presStyleCnt="0"/>
      <dgm:spPr/>
    </dgm:pt>
    <dgm:pt modelId="{A939D5D9-EC7B-46FD-8260-8940D1332843}" type="pres">
      <dgm:prSet presAssocID="{51AF750E-5C6E-4ED4-B5D1-548C36A0473E}" presName="thinLine2b" presStyleLbl="callout" presStyleIdx="1" presStyleCnt="5"/>
      <dgm:spPr/>
    </dgm:pt>
    <dgm:pt modelId="{21CFB993-FEE8-4BE2-911E-106B856D1850}" type="pres">
      <dgm:prSet presAssocID="{51AF750E-5C6E-4ED4-B5D1-548C36A0473E}"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3" presStyleCnt="6"/>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2" presStyleCnt="5"/>
      <dgm:spPr/>
    </dgm:pt>
    <dgm:pt modelId="{022E10F6-98F4-46EE-953B-E3AFA294DA88}" type="pres">
      <dgm:prSet presAssocID="{0C8E47B1-1635-41C5-9AB7-D709F441020D}"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4" presStyleCnt="6"/>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3" presStyleCnt="5"/>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5" presStyleCnt="6"/>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4" presStyleCnt="5"/>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3"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F901E418-DE7E-49F3-87A0-4EDCC5B14941}" type="presOf" srcId="{170E935B-632B-4424-9BFB-F1C5A9D014B6}" destId="{C66396E0-32BA-46BE-B28A-A2673D61FB1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021DF65C-D115-4BFE-AABD-81ED6FD3C35B}" type="presOf" srcId="{51AF750E-5C6E-4ED4-B5D1-548C36A0473E}" destId="{4B3238CB-1091-440F-9477-7671CA736C95}" srcOrd="0" destOrd="0" presId="urn:microsoft.com/office/officeart/2008/layout/LinedList"/>
    <dgm:cxn modelId="{8FE2595F-6DD7-49AA-8A47-CAB3117E9A29}" type="presOf" srcId="{EA7F9208-24D8-4563-A2ED-FBFBC5F86B00}" destId="{53AAE56C-73FE-45F9-B35E-39C2CC304544}" srcOrd="0" destOrd="0" presId="urn:microsoft.com/office/officeart/2008/layout/LinedList"/>
    <dgm:cxn modelId="{A4C98944-9946-49CB-B7AB-21D00AB1F4BA}" type="presOf" srcId="{0C8E47B1-1635-41C5-9AB7-D709F441020D}" destId="{5D888794-C19A-4E5D-A421-78CF7DFB91B0}" srcOrd="0" destOrd="0" presId="urn:microsoft.com/office/officeart/2008/layout/LinedList"/>
    <dgm:cxn modelId="{76173B72-C5E8-44BD-BA62-C186750DEC6E}" type="presOf" srcId="{73861B20-7C04-48AE-8AAE-9D8749986E91}" destId="{C76CC607-D554-4D7B-93B0-CA8E8ABB4FE6}" srcOrd="0" destOrd="0" presId="urn:microsoft.com/office/officeart/2008/layout/LinedList"/>
    <dgm:cxn modelId="{896D1FC0-0102-4078-9BFA-8C3AF8EA6E7F}"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2" destOrd="0" parTransId="{3F1D06F6-68B8-4EEE-BB34-75168984C651}" sibTransId="{081829D8-E5C0-4735-96DB-0162E53A588C}"/>
    <dgm:cxn modelId="{8DF5F2D1-5E3F-497A-9A32-04A26F07A0E0}" type="presOf" srcId="{AEBAFCC4-7D7C-4615-8A4C-390812FA28F4}" destId="{25EDD8E2-2EE9-4E0C-8CD5-9BD474313EBE}" srcOrd="0" destOrd="0" presId="urn:microsoft.com/office/officeart/2008/layout/LinedList"/>
    <dgm:cxn modelId="{9DECD8DB-1EF8-48AF-86C5-55BFEC17A0FA}" srcId="{EA7F9208-24D8-4563-A2ED-FBFBC5F86B00}" destId="{C01957AD-56B0-4EFC-A642-8748D8BCE71E}" srcOrd="4" destOrd="0" parTransId="{06175AC0-FB3B-461B-B552-07D07A1ABE18}" sibTransId="{58C5D957-241A-4BD5-8EC2-CCFAFD64942B}"/>
    <dgm:cxn modelId="{9250BFEC-59DF-4C20-A93F-817ED592FC8D}" srcId="{EA7F9208-24D8-4563-A2ED-FBFBC5F86B00}" destId="{51AF750E-5C6E-4ED4-B5D1-548C36A0473E}" srcOrd="1" destOrd="0" parTransId="{8C16803C-8CEF-48BE-8800-943BF3E5CF89}" sibTransId="{86940A72-496A-4F83-B6C1-001EC156D566}"/>
    <dgm:cxn modelId="{BDB68060-BF96-4DE0-A73B-F9516F711817}" type="presParOf" srcId="{C66396E0-32BA-46BE-B28A-A2673D61FB1A}" destId="{2C4D144F-C0A0-4BA0-BB79-D8AAD2113945}" srcOrd="0" destOrd="0" presId="urn:microsoft.com/office/officeart/2008/layout/LinedList"/>
    <dgm:cxn modelId="{3083578D-6FD5-43B7-B0E0-99CE5FD962D8}" type="presParOf" srcId="{C66396E0-32BA-46BE-B28A-A2673D61FB1A}" destId="{6DFABC9D-811D-4F5E-821D-F8D42D844B4B}" srcOrd="1" destOrd="0" presId="urn:microsoft.com/office/officeart/2008/layout/LinedList"/>
    <dgm:cxn modelId="{C7ECE76B-3E96-415D-927A-1A939040DC87}" type="presParOf" srcId="{6DFABC9D-811D-4F5E-821D-F8D42D844B4B}" destId="{53AAE56C-73FE-45F9-B35E-39C2CC304544}" srcOrd="0" destOrd="0" presId="urn:microsoft.com/office/officeart/2008/layout/LinedList"/>
    <dgm:cxn modelId="{9DAB3A2B-E8F6-4268-AA26-AEAD9714579E}" type="presParOf" srcId="{6DFABC9D-811D-4F5E-821D-F8D42D844B4B}" destId="{4ACF43D1-519E-42A2-970C-705800D064AC}" srcOrd="1" destOrd="0" presId="urn:microsoft.com/office/officeart/2008/layout/LinedList"/>
    <dgm:cxn modelId="{CF81F886-5221-4909-8525-3F01E062EEC5}" type="presParOf" srcId="{4ACF43D1-519E-42A2-970C-705800D064AC}" destId="{12651448-136D-4C38-B6E1-3ACC56CBDA12}" srcOrd="0" destOrd="0" presId="urn:microsoft.com/office/officeart/2008/layout/LinedList"/>
    <dgm:cxn modelId="{E0844859-6C84-415F-8E76-E0778DBF8734}" type="presParOf" srcId="{4ACF43D1-519E-42A2-970C-705800D064AC}" destId="{70311F4C-C9E5-4D7E-BD47-E0D5BBF315F8}" srcOrd="1" destOrd="0" presId="urn:microsoft.com/office/officeart/2008/layout/LinedList"/>
    <dgm:cxn modelId="{446CF6CC-4477-41C3-ACC8-201B5E8DACCF}" type="presParOf" srcId="{70311F4C-C9E5-4D7E-BD47-E0D5BBF315F8}" destId="{A72E9229-2809-4A8C-B97C-D6E26FB7862F}" srcOrd="0" destOrd="0" presId="urn:microsoft.com/office/officeart/2008/layout/LinedList"/>
    <dgm:cxn modelId="{AC55B403-EA8A-431B-9501-3D3ADF08BE6F}" type="presParOf" srcId="{70311F4C-C9E5-4D7E-BD47-E0D5BBF315F8}" destId="{25EDD8E2-2EE9-4E0C-8CD5-9BD474313EBE}" srcOrd="1" destOrd="0" presId="urn:microsoft.com/office/officeart/2008/layout/LinedList"/>
    <dgm:cxn modelId="{A0D26228-19E9-417F-97BD-69A0454A15F7}" type="presParOf" srcId="{70311F4C-C9E5-4D7E-BD47-E0D5BBF315F8}" destId="{20353B40-6011-448C-AFCC-5A6D9C453456}" srcOrd="2" destOrd="0" presId="urn:microsoft.com/office/officeart/2008/layout/LinedList"/>
    <dgm:cxn modelId="{BB588ECE-C7D8-428E-9BE9-97732FDA5FE9}" type="presParOf" srcId="{4ACF43D1-519E-42A2-970C-705800D064AC}" destId="{192E5F24-DD26-4D29-9FC6-EC32AAF3D722}" srcOrd="2" destOrd="0" presId="urn:microsoft.com/office/officeart/2008/layout/LinedList"/>
    <dgm:cxn modelId="{CB06E1E0-AD3F-4D2F-89B9-35C3A9ACA3B6}" type="presParOf" srcId="{4ACF43D1-519E-42A2-970C-705800D064AC}" destId="{A1F9ECD8-BCAA-4052-977F-5BD208843E40}" srcOrd="3" destOrd="0" presId="urn:microsoft.com/office/officeart/2008/layout/LinedList"/>
    <dgm:cxn modelId="{6BB61BE3-EA97-452B-AC4E-2FE3D05F76CB}" type="presParOf" srcId="{4ACF43D1-519E-42A2-970C-705800D064AC}" destId="{1A4642B7-0AC9-4A8E-BE2D-2A37886EE451}" srcOrd="4" destOrd="0" presId="urn:microsoft.com/office/officeart/2008/layout/LinedList"/>
    <dgm:cxn modelId="{F06D59A8-8DB9-4AC9-BE1A-89FDF74D0D6A}" type="presParOf" srcId="{1A4642B7-0AC9-4A8E-BE2D-2A37886EE451}" destId="{8B3F856F-3351-4925-9B27-B795EF96C363}" srcOrd="0" destOrd="0" presId="urn:microsoft.com/office/officeart/2008/layout/LinedList"/>
    <dgm:cxn modelId="{CDD7CFB9-4D08-4F39-8092-6BBA97D895C9}" type="presParOf" srcId="{1A4642B7-0AC9-4A8E-BE2D-2A37886EE451}" destId="{4B3238CB-1091-440F-9477-7671CA736C95}" srcOrd="1" destOrd="0" presId="urn:microsoft.com/office/officeart/2008/layout/LinedList"/>
    <dgm:cxn modelId="{CBF82A15-30DF-4B3D-AFA0-7D681402D6ED}" type="presParOf" srcId="{1A4642B7-0AC9-4A8E-BE2D-2A37886EE451}" destId="{10A799A7-CF9A-43A2-A097-CCA25CE55135}" srcOrd="2" destOrd="0" presId="urn:microsoft.com/office/officeart/2008/layout/LinedList"/>
    <dgm:cxn modelId="{CA02C333-9466-4270-BC61-B6D394BEA702}" type="presParOf" srcId="{4ACF43D1-519E-42A2-970C-705800D064AC}" destId="{A939D5D9-EC7B-46FD-8260-8940D1332843}" srcOrd="5" destOrd="0" presId="urn:microsoft.com/office/officeart/2008/layout/LinedList"/>
    <dgm:cxn modelId="{66B940B8-A9AF-45C3-860A-BB16CFBEC82A}" type="presParOf" srcId="{4ACF43D1-519E-42A2-970C-705800D064AC}" destId="{21CFB993-FEE8-4BE2-911E-106B856D1850}" srcOrd="6" destOrd="0" presId="urn:microsoft.com/office/officeart/2008/layout/LinedList"/>
    <dgm:cxn modelId="{6ABECB75-6C14-44C2-9FA1-4F7D92F46A53}" type="presParOf" srcId="{4ACF43D1-519E-42A2-970C-705800D064AC}" destId="{05CEC848-FCB3-4D1E-A1DF-6E71D9DEB0B0}" srcOrd="7" destOrd="0" presId="urn:microsoft.com/office/officeart/2008/layout/LinedList"/>
    <dgm:cxn modelId="{40665037-8D8D-442B-AB0E-8AE9824670CE}" type="presParOf" srcId="{05CEC848-FCB3-4D1E-A1DF-6E71D9DEB0B0}" destId="{A6006655-95FD-42AC-8A56-9A58896A17B6}" srcOrd="0" destOrd="0" presId="urn:microsoft.com/office/officeart/2008/layout/LinedList"/>
    <dgm:cxn modelId="{EB508EF0-D7D3-4413-94A5-4F93FD33CE22}" type="presParOf" srcId="{05CEC848-FCB3-4D1E-A1DF-6E71D9DEB0B0}" destId="{5D888794-C19A-4E5D-A421-78CF7DFB91B0}" srcOrd="1" destOrd="0" presId="urn:microsoft.com/office/officeart/2008/layout/LinedList"/>
    <dgm:cxn modelId="{10CA19C6-20AF-4248-834E-80075C1671DD}" type="presParOf" srcId="{05CEC848-FCB3-4D1E-A1DF-6E71D9DEB0B0}" destId="{383B49BF-21E0-4E36-B703-E1C239BD4D36}" srcOrd="2" destOrd="0" presId="urn:microsoft.com/office/officeart/2008/layout/LinedList"/>
    <dgm:cxn modelId="{993813A2-F36C-4DDE-864B-01393127114C}" type="presParOf" srcId="{4ACF43D1-519E-42A2-970C-705800D064AC}" destId="{1BF66F55-8A57-4663-89AC-A83A2EE928BB}" srcOrd="8" destOrd="0" presId="urn:microsoft.com/office/officeart/2008/layout/LinedList"/>
    <dgm:cxn modelId="{71166C91-05A5-462A-8336-97583E5448D1}" type="presParOf" srcId="{4ACF43D1-519E-42A2-970C-705800D064AC}" destId="{022E10F6-98F4-46EE-953B-E3AFA294DA88}" srcOrd="9" destOrd="0" presId="urn:microsoft.com/office/officeart/2008/layout/LinedList"/>
    <dgm:cxn modelId="{A1CFB088-DFB7-4B6A-A160-104871F9F2DF}" type="presParOf" srcId="{4ACF43D1-519E-42A2-970C-705800D064AC}" destId="{99E0DDBB-3F40-4680-A5ED-96DEE28EDF46}" srcOrd="10" destOrd="0" presId="urn:microsoft.com/office/officeart/2008/layout/LinedList"/>
    <dgm:cxn modelId="{D44CB40C-A909-4C84-BF6E-B20EC4EF6FF5}" type="presParOf" srcId="{99E0DDBB-3F40-4680-A5ED-96DEE28EDF46}" destId="{A4A49CE4-3E2E-41BD-B453-079E186120AF}" srcOrd="0" destOrd="0" presId="urn:microsoft.com/office/officeart/2008/layout/LinedList"/>
    <dgm:cxn modelId="{D208BC02-75A6-4EF6-9C46-398B5E11F573}" type="presParOf" srcId="{99E0DDBB-3F40-4680-A5ED-96DEE28EDF46}" destId="{C76CC607-D554-4D7B-93B0-CA8E8ABB4FE6}" srcOrd="1" destOrd="0" presId="urn:microsoft.com/office/officeart/2008/layout/LinedList"/>
    <dgm:cxn modelId="{B4F57F0C-4872-4674-9EAE-3E56619AAD8D}" type="presParOf" srcId="{99E0DDBB-3F40-4680-A5ED-96DEE28EDF46}" destId="{E972B966-DDC0-4890-967F-0290054FD131}" srcOrd="2" destOrd="0" presId="urn:microsoft.com/office/officeart/2008/layout/LinedList"/>
    <dgm:cxn modelId="{2F5998E1-719E-45F8-A585-BB702F56A765}" type="presParOf" srcId="{4ACF43D1-519E-42A2-970C-705800D064AC}" destId="{010EF0AE-5366-4C22-A795-A3C4652C9DBA}" srcOrd="11" destOrd="0" presId="urn:microsoft.com/office/officeart/2008/layout/LinedList"/>
    <dgm:cxn modelId="{A4E7AF28-7269-46A1-8741-BEF01431216D}" type="presParOf" srcId="{4ACF43D1-519E-42A2-970C-705800D064AC}" destId="{C382FA78-E2F9-42B4-8787-4ADBB216A532}" srcOrd="12" destOrd="0" presId="urn:microsoft.com/office/officeart/2008/layout/LinedList"/>
    <dgm:cxn modelId="{345B59C5-DE71-41ED-A0E5-74F0AD2EC77F}" type="presParOf" srcId="{4ACF43D1-519E-42A2-970C-705800D064AC}" destId="{7BA64132-4267-4D3A-81D6-9CD6FB86070A}" srcOrd="13" destOrd="0" presId="urn:microsoft.com/office/officeart/2008/layout/LinedList"/>
    <dgm:cxn modelId="{19DAD042-550E-486B-8F80-1186C1C3799F}" type="presParOf" srcId="{7BA64132-4267-4D3A-81D6-9CD6FB86070A}" destId="{03046A6D-65DC-43E3-B4C2-5420BD7B338A}" srcOrd="0" destOrd="0" presId="urn:microsoft.com/office/officeart/2008/layout/LinedList"/>
    <dgm:cxn modelId="{34EA404F-7F25-4C8D-A883-D7945CEF3B26}" type="presParOf" srcId="{7BA64132-4267-4D3A-81D6-9CD6FB86070A}" destId="{A76916DD-E413-4DD3-A343-6F4C1E48483E}" srcOrd="1" destOrd="0" presId="urn:microsoft.com/office/officeart/2008/layout/LinedList"/>
    <dgm:cxn modelId="{798CF181-E0B3-491C-8872-F8231729306D}" type="presParOf" srcId="{7BA64132-4267-4D3A-81D6-9CD6FB86070A}" destId="{2C234FBD-82B8-44FC-AC2A-64019E58DA69}" srcOrd="2" destOrd="0" presId="urn:microsoft.com/office/officeart/2008/layout/LinedList"/>
    <dgm:cxn modelId="{5081D1A3-E02C-4663-B87B-733DBED203CA}" type="presParOf" srcId="{4ACF43D1-519E-42A2-970C-705800D064AC}" destId="{2A6E81B7-0383-4993-AA7D-B003A9A8B068}" srcOrd="14" destOrd="0" presId="urn:microsoft.com/office/officeart/2008/layout/LinedList"/>
    <dgm:cxn modelId="{B758F9D2-AC5D-4EA7-AEE2-BB25299CE346}" type="presParOf" srcId="{4ACF43D1-519E-42A2-970C-705800D064AC}" destId="{463C96ED-7143-409A-8442-2A1D90A406B4}"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7.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a:t>Theo dõi hoạt động của hàm đệ quy</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6D388C1C-9CFB-4024-8FBC-55C1E88C5B98}">
      <dgm:prSet/>
      <dgm:spPr/>
      <dgm:t>
        <a:bodyPr/>
        <a:lstStyle/>
        <a:p>
          <a:pPr algn="l"/>
          <a:r>
            <a:rPr lang="en-US" b="1" i="0"/>
            <a:t>Bài tập</a:t>
          </a:r>
          <a:endParaRPr lang="en-US" b="1" i="0" dirty="0"/>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73F36603-3C2E-47AE-A6C0-0D48F77438A2}">
      <dgm:prSet/>
      <dgm:spPr/>
      <dgm:t>
        <a:bodyPr/>
        <a:lstStyle/>
        <a:p>
          <a:pPr algn="l"/>
          <a:r>
            <a:rPr lang="en-US" b="1"/>
            <a:t>Một số bài toán đệ quy thông dụng</a:t>
          </a:r>
          <a:endParaRPr lang="en-US" b="1" dirty="0"/>
        </a:p>
      </dgm:t>
    </dgm:pt>
    <dgm:pt modelId="{25E459EA-C6A2-43B5-B920-C6D9648F60D1}" type="parTrans" cxnId="{18F0B315-7D31-4791-854B-8798488CA5DC}">
      <dgm:prSet/>
      <dgm:spPr/>
      <dgm:t>
        <a:bodyPr/>
        <a:lstStyle/>
        <a:p>
          <a:endParaRPr lang="en-US"/>
        </a:p>
      </dgm:t>
    </dgm:pt>
    <dgm:pt modelId="{2BCD2017-8B9D-4874-8691-9D3C19F2968F}" type="sibTrans" cxnId="{18F0B315-7D31-4791-854B-8798488CA5DC}">
      <dgm:prSet/>
      <dgm:spPr/>
      <dgm:t>
        <a:bodyPr/>
        <a:lstStyle/>
        <a:p>
          <a:endParaRPr lang="en-US"/>
        </a:p>
      </dgm:t>
    </dgm:pt>
    <dgm:pt modelId="{F92D366E-979D-49A6-AF97-D459D94E1528}">
      <dgm:prSet/>
      <dgm:spPr/>
      <dgm:t>
        <a:bodyPr/>
        <a:lstStyle/>
        <a:p>
          <a:pPr algn="l"/>
          <a:r>
            <a:rPr lang="en-US" b="1" i="0"/>
            <a:t>Bài toán minh họa</a:t>
          </a:r>
          <a:endParaRPr lang="en-US" b="1" dirty="0"/>
        </a:p>
      </dgm:t>
    </dgm:pt>
    <dgm:pt modelId="{0411CCEB-7CC3-4556-AD1C-DF929EFFA887}" type="parTrans" cxnId="{B2F05658-BD00-44C2-972E-35204789F363}">
      <dgm:prSet/>
      <dgm:spPr/>
      <dgm:t>
        <a:bodyPr/>
        <a:lstStyle/>
        <a:p>
          <a:endParaRPr lang="en-US"/>
        </a:p>
      </dgm:t>
    </dgm:pt>
    <dgm:pt modelId="{2E27F056-6632-4249-8100-231E5EA367B3}" type="sibTrans" cxnId="{B2F05658-BD00-44C2-972E-35204789F363}">
      <dgm:prSet/>
      <dgm:spPr/>
      <dgm:t>
        <a:bodyPr/>
        <a:lstStyle/>
        <a:p>
          <a:endParaRPr lang="en-US"/>
        </a:p>
      </dgm:t>
    </dgm:pt>
    <dgm:pt modelId="{D9A2F15E-E947-4665-9A55-FCB019F246B6}">
      <dgm:prSet phldrT="[Text]"/>
      <dgm:spPr/>
      <dgm:t>
        <a:bodyPr/>
        <a:lstStyle/>
        <a:p>
          <a:pPr algn="l"/>
          <a:r>
            <a:rPr lang="en-US" b="1" i="0"/>
            <a:t>Khái niệm và phân loại</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13B4976-95E4-4803-8F69-18F590E81E95}" type="parTrans" cxnId="{47093182-F119-4A01-8203-89F948EBC774}">
      <dgm:prSet/>
      <dgm:spPr/>
      <dgm:t>
        <a:bodyPr/>
        <a:lstStyle/>
        <a:p>
          <a:endParaRPr lang="en-US"/>
        </a:p>
      </dgm:t>
    </dgm:pt>
    <dgm:pt modelId="{6B987584-8F40-477F-86CE-BC1D8AA0E565}" type="sibTrans" cxnId="{47093182-F119-4A01-8203-89F948EBC774}">
      <dgm:prSet/>
      <dgm:spPr/>
      <dgm:t>
        <a:bodyPr/>
        <a:lstStyle/>
        <a:p>
          <a:endParaRPr lang="en-US"/>
        </a:p>
      </dgm:t>
    </dgm:pt>
    <dgm:pt modelId="{8D1EA3C7-7A13-456C-81A9-9B8F1348BDD7}">
      <dgm:prSet/>
      <dgm:spPr/>
      <dgm:t>
        <a:bodyPr/>
        <a:lstStyle/>
        <a:p>
          <a:pPr algn="l"/>
          <a:r>
            <a:rPr lang="en-US" b="1"/>
            <a:t>Tính hiệu quả của giải pháp đệ quy</a:t>
          </a:r>
          <a:endParaRPr lang="en-US" b="1" dirty="0"/>
        </a:p>
      </dgm:t>
    </dgm:pt>
    <dgm:pt modelId="{DB219E31-A4BA-42F9-958B-E24B7A63BF46}" type="parTrans" cxnId="{B8C89DC1-95ED-4E2D-A935-DA3E8A44EA5B}">
      <dgm:prSet/>
      <dgm:spPr/>
      <dgm:t>
        <a:bodyPr/>
        <a:lstStyle/>
        <a:p>
          <a:endParaRPr lang="en-US"/>
        </a:p>
      </dgm:t>
    </dgm:pt>
    <dgm:pt modelId="{D14FBCAA-6CC1-43F0-A78A-AB3B4D7C941C}" type="sibTrans" cxnId="{B8C89DC1-95ED-4E2D-A935-DA3E8A44EA5B}">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9B5D694E-DF48-48AA-BF04-C3A2B5FCEB56}" type="pres">
      <dgm:prSet presAssocID="{D9A2F15E-E947-4665-9A55-FCB019F246B6}" presName="composite" presStyleCnt="0"/>
      <dgm:spPr/>
    </dgm:pt>
    <dgm:pt modelId="{150B9B4B-43FC-42AD-B086-042EB48F9BB9}" type="pres">
      <dgm:prSet presAssocID="{D9A2F15E-E947-4665-9A55-FCB019F246B6}" presName="imgShp" presStyleLbl="fgImgPlace1" presStyleIdx="0" presStyleCnt="6" custLinFactNeighborX="-50095" custLinFactNeighborY="-174"/>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39000" r="-39000"/>
          </a:stretch>
        </a:blipFill>
      </dgm:spPr>
    </dgm:pt>
    <dgm:pt modelId="{0EEAB34F-4A5B-426E-B5B4-ABE656EE7BF7}" type="pres">
      <dgm:prSet presAssocID="{D9A2F15E-E947-4665-9A55-FCB019F246B6}" presName="txShp" presStyleLbl="node1" presStyleIdx="0" presStyleCnt="6">
        <dgm:presLayoutVars>
          <dgm:bulletEnabled val="1"/>
        </dgm:presLayoutVars>
      </dgm:prSet>
      <dgm:spPr/>
    </dgm:pt>
    <dgm:pt modelId="{B729B9A9-815D-4ACE-9667-44F2CC15FAA1}" type="pres">
      <dgm:prSet presAssocID="{6B987584-8F40-477F-86CE-BC1D8AA0E565}" presName="spacing" presStyleCnt="0"/>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1" presStyleCnt="6" custLinFactNeighborX="-50134" custLinFactNeighborY="-216"/>
      <dgm:spPr>
        <a:blipFill>
          <a:blip xmlns:r="http://schemas.openxmlformats.org/officeDocument/2006/relationships" r:embed="rId3">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1" presStyleCnt="6" custScaleX="100051">
        <dgm:presLayoutVars>
          <dgm:bulletEnabled val="1"/>
        </dgm:presLayoutVars>
      </dgm:prSet>
      <dgm:spPr/>
    </dgm:pt>
    <dgm:pt modelId="{DC0A0146-1E66-4273-904A-6E7DF04B8915}" type="pres">
      <dgm:prSet presAssocID="{BD3FAF86-8C40-4847-9BBC-EEE855FD5AD2}" presName="spacing" presStyleCnt="0"/>
      <dgm:spPr/>
    </dgm:pt>
    <dgm:pt modelId="{A6CA83DE-26C9-4D10-AA45-F5AE2E1BEB69}" type="pres">
      <dgm:prSet presAssocID="{73F36603-3C2E-47AE-A6C0-0D48F77438A2}" presName="composite" presStyleCnt="0"/>
      <dgm:spPr/>
    </dgm:pt>
    <dgm:pt modelId="{29435227-A60B-44A9-936D-2978C8A603EF}" type="pres">
      <dgm:prSet presAssocID="{73F36603-3C2E-47AE-A6C0-0D48F77438A2}" presName="imgShp" presStyleLbl="fgImgPlace1" presStyleIdx="2" presStyleCnt="6" custLinFactNeighborX="-51491" custLinFactNeighborY="-2833"/>
      <dgm:spPr>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dgm:spPr>
    </dgm:pt>
    <dgm:pt modelId="{90A306A8-4265-437A-9CA2-6B4212B4FA13}" type="pres">
      <dgm:prSet presAssocID="{73F36603-3C2E-47AE-A6C0-0D48F77438A2}" presName="txShp" presStyleLbl="node1" presStyleIdx="2" presStyleCnt="6">
        <dgm:presLayoutVars>
          <dgm:bulletEnabled val="1"/>
        </dgm:presLayoutVars>
      </dgm:prSet>
      <dgm:spPr/>
    </dgm:pt>
    <dgm:pt modelId="{9A6CC967-2C58-4203-8E30-9E4D5B6C9805}" type="pres">
      <dgm:prSet presAssocID="{2BCD2017-8B9D-4874-8691-9D3C19F2968F}" presName="spacing" presStyleCnt="0"/>
      <dgm:spPr/>
    </dgm:pt>
    <dgm:pt modelId="{4266B236-2965-49EE-911F-A6515A3D3C5B}" type="pres">
      <dgm:prSet presAssocID="{8D1EA3C7-7A13-456C-81A9-9B8F1348BDD7}" presName="composite" presStyleCnt="0"/>
      <dgm:spPr/>
    </dgm:pt>
    <dgm:pt modelId="{8C3D18D2-D52E-4BB1-A5D7-7E2F8139E93F}" type="pres">
      <dgm:prSet presAssocID="{8D1EA3C7-7A13-456C-81A9-9B8F1348BDD7}" presName="imgShp" presStyleLbl="fgImgPlace1" presStyleIdx="3" presStyleCnt="6" custLinFactNeighborX="-53749" custLinFactNeighborY="9258"/>
      <dgm:spPr>
        <a:blipFill>
          <a:blip xmlns:r="http://schemas.openxmlformats.org/officeDocument/2006/relationships" r:embed="rId5" cstate="print">
            <a:extLst>
              <a:ext uri="{28A0092B-C50C-407E-A947-70E740481C1C}">
                <a14:useLocalDpi xmlns:a14="http://schemas.microsoft.com/office/drawing/2010/main" val="0"/>
              </a:ext>
            </a:extLst>
          </a:blip>
          <a:srcRect/>
          <a:stretch>
            <a:fillRect l="-31000" r="-31000"/>
          </a:stretch>
        </a:blipFill>
      </dgm:spPr>
    </dgm:pt>
    <dgm:pt modelId="{D1E403AD-5E73-4E83-B1DF-125DD699DAB2}" type="pres">
      <dgm:prSet presAssocID="{8D1EA3C7-7A13-456C-81A9-9B8F1348BDD7}" presName="txShp" presStyleLbl="node1" presStyleIdx="3" presStyleCnt="6">
        <dgm:presLayoutVars>
          <dgm:bulletEnabled val="1"/>
        </dgm:presLayoutVars>
      </dgm:prSet>
      <dgm:spPr/>
    </dgm:pt>
    <dgm:pt modelId="{B0D82382-6AEB-401A-858E-68BA6B850D4F}" type="pres">
      <dgm:prSet presAssocID="{D14FBCAA-6CC1-43F0-A78A-AB3B4D7C941C}" presName="spacing" presStyleCnt="0"/>
      <dgm:spPr/>
    </dgm:pt>
    <dgm:pt modelId="{D92BA4CF-519F-4101-B46E-4C2E6B1A5ED4}" type="pres">
      <dgm:prSet presAssocID="{F92D366E-979D-49A6-AF97-D459D94E1528}" presName="composite" presStyleCnt="0"/>
      <dgm:spPr/>
    </dgm:pt>
    <dgm:pt modelId="{AFC06FFB-3A87-458C-982F-237D2998D06D}" type="pres">
      <dgm:prSet presAssocID="{F92D366E-979D-49A6-AF97-D459D94E1528}" presName="imgShp" presStyleLbl="fgImgPlace1" presStyleIdx="4" presStyleCnt="6" custLinFactNeighborX="-51477" custLinFactNeighborY="-6284"/>
      <dgm:spPr>
        <a:blipFill>
          <a:blip xmlns:r="http://schemas.openxmlformats.org/officeDocument/2006/relationships" r:embed="rId6" cstate="print">
            <a:extLst>
              <a:ext uri="{28A0092B-C50C-407E-A947-70E740481C1C}">
                <a14:useLocalDpi xmlns:a14="http://schemas.microsoft.com/office/drawing/2010/main" val="0"/>
              </a:ext>
            </a:extLst>
          </a:blip>
          <a:srcRect/>
          <a:stretch>
            <a:fillRect l="-17000" r="-17000"/>
          </a:stretch>
        </a:blipFill>
      </dgm:spPr>
    </dgm:pt>
    <dgm:pt modelId="{BDBA4657-A048-41EF-94F2-A659E84D1BDB}" type="pres">
      <dgm:prSet presAssocID="{F92D366E-979D-49A6-AF97-D459D94E1528}" presName="txShp" presStyleLbl="node1" presStyleIdx="4" presStyleCnt="6">
        <dgm:presLayoutVars>
          <dgm:bulletEnabled val="1"/>
        </dgm:presLayoutVars>
      </dgm:prSet>
      <dgm:spPr/>
    </dgm:pt>
    <dgm:pt modelId="{3FBE9FFC-D1A0-494A-87DB-9FD2F76F0C54}" type="pres">
      <dgm:prSet presAssocID="{2E27F056-6632-4249-8100-231E5EA367B3}"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5" presStyleCnt="6" custLinFactNeighborX="-50134"/>
      <dgm:spPr>
        <a:blipFill>
          <a:blip xmlns:r="http://schemas.openxmlformats.org/officeDocument/2006/relationships" r:embed="rId7">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5" presStyleCnt="6" custScaleX="100559">
        <dgm:presLayoutVars>
          <dgm:bulletEnabled val="1"/>
        </dgm:presLayoutVars>
      </dgm:prSet>
      <dgm:spPr/>
    </dgm:pt>
  </dgm:ptLst>
  <dgm:cxnLst>
    <dgm:cxn modelId="{18F0B315-7D31-4791-854B-8798488CA5DC}" srcId="{FF2F5AFC-344D-4E4C-9E09-424E0537149F}" destId="{73F36603-3C2E-47AE-A6C0-0D48F77438A2}" srcOrd="2" destOrd="0" parTransId="{25E459EA-C6A2-43B5-B920-C6D9648F60D1}" sibTransId="{2BCD2017-8B9D-4874-8691-9D3C19F2968F}"/>
    <dgm:cxn modelId="{278DE220-FCE0-45AE-B343-A13A3E0B65E6}" type="presOf" srcId="{D9A2F15E-E947-4665-9A55-FCB019F246B6}" destId="{0EEAB34F-4A5B-426E-B5B4-ABE656EE7BF7}" srcOrd="0" destOrd="0" presId="urn:microsoft.com/office/officeart/2005/8/layout/vList3"/>
    <dgm:cxn modelId="{5069343E-487D-4A79-A953-8BDE0D0365BB}" type="presOf" srcId="{73F36603-3C2E-47AE-A6C0-0D48F77438A2}" destId="{90A306A8-4265-437A-9CA2-6B4212B4FA13}" srcOrd="0" destOrd="0" presId="urn:microsoft.com/office/officeart/2005/8/layout/vList3"/>
    <dgm:cxn modelId="{09EA7544-199C-4265-8E09-A2399BEFFA3E}" srcId="{FF2F5AFC-344D-4E4C-9E09-424E0537149F}" destId="{6D388C1C-9CFB-4024-8FBC-55C1E88C5B98}" srcOrd="5" destOrd="0" parTransId="{43F9B671-7034-4686-806D-13B906B406EB}" sibTransId="{799A7BE2-E5A9-42C7-A459-C28A99EADA0F}"/>
    <dgm:cxn modelId="{B2F05658-BD00-44C2-972E-35204789F363}" srcId="{FF2F5AFC-344D-4E4C-9E09-424E0537149F}" destId="{F92D366E-979D-49A6-AF97-D459D94E1528}" srcOrd="4" destOrd="0" parTransId="{0411CCEB-7CC3-4556-AD1C-DF929EFFA887}" sibTransId="{2E27F056-6632-4249-8100-231E5EA367B3}"/>
    <dgm:cxn modelId="{308E357F-36B0-4FF6-81A5-564FB2AA6DCD}" type="presOf" srcId="{304DAA75-D735-468D-AE11-AB4E6C10DCFC}" destId="{2737249E-13DD-4BE8-B958-F872C8B8ED8D}" srcOrd="0" destOrd="0" presId="urn:microsoft.com/office/officeart/2005/8/layout/vList3"/>
    <dgm:cxn modelId="{47093182-F119-4A01-8203-89F948EBC774}" srcId="{FF2F5AFC-344D-4E4C-9E09-424E0537149F}" destId="{D9A2F15E-E947-4665-9A55-FCB019F246B6}" srcOrd="0" destOrd="0" parTransId="{F13B4976-95E4-4803-8F69-18F590E81E95}" sibTransId="{6B987584-8F40-477F-86CE-BC1D8AA0E565}"/>
    <dgm:cxn modelId="{E5F42A95-4CFF-4E13-AE65-DC3B80CD5307}" type="presOf" srcId="{F92D366E-979D-49A6-AF97-D459D94E1528}" destId="{BDBA4657-A048-41EF-94F2-A659E84D1BDB}" srcOrd="0" destOrd="0" presId="urn:microsoft.com/office/officeart/2005/8/layout/vList3"/>
    <dgm:cxn modelId="{CDC5CB9D-9CAE-4D77-91B6-3CAF9BBCD7FA}" srcId="{FF2F5AFC-344D-4E4C-9E09-424E0537149F}" destId="{304DAA75-D735-468D-AE11-AB4E6C10DCFC}" srcOrd="1"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B8C89DC1-95ED-4E2D-A935-DA3E8A44EA5B}" srcId="{FF2F5AFC-344D-4E4C-9E09-424E0537149F}" destId="{8D1EA3C7-7A13-456C-81A9-9B8F1348BDD7}" srcOrd="3" destOrd="0" parTransId="{DB219E31-A4BA-42F9-958B-E24B7A63BF46}" sibTransId="{D14FBCAA-6CC1-43F0-A78A-AB3B4D7C941C}"/>
    <dgm:cxn modelId="{0159E4DD-5ED3-4060-BFE4-194ACAE93BFC}" type="presOf" srcId="{6D388C1C-9CFB-4024-8FBC-55C1E88C5B98}" destId="{2B829640-B1D8-44EB-A651-8821E8F5A0C8}" srcOrd="0" destOrd="0" presId="urn:microsoft.com/office/officeart/2005/8/layout/vList3"/>
    <dgm:cxn modelId="{2CC61BE9-97C5-4C9C-ABAC-F46F60AAD33B}" type="presOf" srcId="{8D1EA3C7-7A13-456C-81A9-9B8F1348BDD7}" destId="{D1E403AD-5E73-4E83-B1DF-125DD699DAB2}" srcOrd="0" destOrd="0" presId="urn:microsoft.com/office/officeart/2005/8/layout/vList3"/>
    <dgm:cxn modelId="{DC106339-767B-484C-89D7-B2FDC64757F9}" type="presParOf" srcId="{B51B6420-6147-4965-8B5B-D67F0423BECC}" destId="{9B5D694E-DF48-48AA-BF04-C3A2B5FCEB56}" srcOrd="0" destOrd="0" presId="urn:microsoft.com/office/officeart/2005/8/layout/vList3"/>
    <dgm:cxn modelId="{0C5B33E8-B784-4ED3-9373-C2C1620967C2}" type="presParOf" srcId="{9B5D694E-DF48-48AA-BF04-C3A2B5FCEB56}" destId="{150B9B4B-43FC-42AD-B086-042EB48F9BB9}" srcOrd="0" destOrd="0" presId="urn:microsoft.com/office/officeart/2005/8/layout/vList3"/>
    <dgm:cxn modelId="{8760BC49-B88B-4042-ACD6-07A7D6D078AF}" type="presParOf" srcId="{9B5D694E-DF48-48AA-BF04-C3A2B5FCEB56}" destId="{0EEAB34F-4A5B-426E-B5B4-ABE656EE7BF7}" srcOrd="1" destOrd="0" presId="urn:microsoft.com/office/officeart/2005/8/layout/vList3"/>
    <dgm:cxn modelId="{5AF22BE8-E109-4191-9A7D-A3D663336690}" type="presParOf" srcId="{B51B6420-6147-4965-8B5B-D67F0423BECC}" destId="{B729B9A9-815D-4ACE-9667-44F2CC15FAA1}" srcOrd="1" destOrd="0" presId="urn:microsoft.com/office/officeart/2005/8/layout/vList3"/>
    <dgm:cxn modelId="{EF8D4F1E-3688-40CF-94B0-E721FBEA9E9D}" type="presParOf" srcId="{B51B6420-6147-4965-8B5B-D67F0423BECC}" destId="{0E85280B-330E-46C4-90C3-0BAAF9FEFAE8}" srcOrd="2"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3" destOrd="0" presId="urn:microsoft.com/office/officeart/2005/8/layout/vList3"/>
    <dgm:cxn modelId="{682D196F-C822-4FB6-B54B-DAC0BBBC566A}" type="presParOf" srcId="{B51B6420-6147-4965-8B5B-D67F0423BECC}" destId="{A6CA83DE-26C9-4D10-AA45-F5AE2E1BEB69}" srcOrd="4" destOrd="0" presId="urn:microsoft.com/office/officeart/2005/8/layout/vList3"/>
    <dgm:cxn modelId="{B292274D-7D1C-4BB0-87E7-AF5B8DD721F9}" type="presParOf" srcId="{A6CA83DE-26C9-4D10-AA45-F5AE2E1BEB69}" destId="{29435227-A60B-44A9-936D-2978C8A603EF}" srcOrd="0" destOrd="0" presId="urn:microsoft.com/office/officeart/2005/8/layout/vList3"/>
    <dgm:cxn modelId="{39923ADB-8013-4A5D-B92E-FE2F4C0344D4}" type="presParOf" srcId="{A6CA83DE-26C9-4D10-AA45-F5AE2E1BEB69}" destId="{90A306A8-4265-437A-9CA2-6B4212B4FA13}" srcOrd="1" destOrd="0" presId="urn:microsoft.com/office/officeart/2005/8/layout/vList3"/>
    <dgm:cxn modelId="{45735CFE-618B-4DC6-AC0E-6B2F6F527C4B}" type="presParOf" srcId="{B51B6420-6147-4965-8B5B-D67F0423BECC}" destId="{9A6CC967-2C58-4203-8E30-9E4D5B6C9805}" srcOrd="5" destOrd="0" presId="urn:microsoft.com/office/officeart/2005/8/layout/vList3"/>
    <dgm:cxn modelId="{854B9640-7AE6-4F53-AC89-3A2D746041AA}" type="presParOf" srcId="{B51B6420-6147-4965-8B5B-D67F0423BECC}" destId="{4266B236-2965-49EE-911F-A6515A3D3C5B}" srcOrd="6" destOrd="0" presId="urn:microsoft.com/office/officeart/2005/8/layout/vList3"/>
    <dgm:cxn modelId="{BB29CB9E-CB45-4057-A890-3B52DB04ADA8}" type="presParOf" srcId="{4266B236-2965-49EE-911F-A6515A3D3C5B}" destId="{8C3D18D2-D52E-4BB1-A5D7-7E2F8139E93F}" srcOrd="0" destOrd="0" presId="urn:microsoft.com/office/officeart/2005/8/layout/vList3"/>
    <dgm:cxn modelId="{242B0C87-E34F-401C-A714-03469C9E706E}" type="presParOf" srcId="{4266B236-2965-49EE-911F-A6515A3D3C5B}" destId="{D1E403AD-5E73-4E83-B1DF-125DD699DAB2}" srcOrd="1" destOrd="0" presId="urn:microsoft.com/office/officeart/2005/8/layout/vList3"/>
    <dgm:cxn modelId="{4D86547D-A949-4453-B09D-6AFA6A7A0F63}" type="presParOf" srcId="{B51B6420-6147-4965-8B5B-D67F0423BECC}" destId="{B0D82382-6AEB-401A-858E-68BA6B850D4F}" srcOrd="7" destOrd="0" presId="urn:microsoft.com/office/officeart/2005/8/layout/vList3"/>
    <dgm:cxn modelId="{58F32CA1-13A2-4A9D-B4D7-7BC143C22EBE}" type="presParOf" srcId="{B51B6420-6147-4965-8B5B-D67F0423BECC}" destId="{D92BA4CF-519F-4101-B46E-4C2E6B1A5ED4}" srcOrd="8" destOrd="0" presId="urn:microsoft.com/office/officeart/2005/8/layout/vList3"/>
    <dgm:cxn modelId="{3AD51975-C7D0-4850-BDEB-07BC406B8C1B}" type="presParOf" srcId="{D92BA4CF-519F-4101-B46E-4C2E6B1A5ED4}" destId="{AFC06FFB-3A87-458C-982F-237D2998D06D}" srcOrd="0" destOrd="0" presId="urn:microsoft.com/office/officeart/2005/8/layout/vList3"/>
    <dgm:cxn modelId="{3915AAF3-9CAE-457B-8519-07E319687351}" type="presParOf" srcId="{D92BA4CF-519F-4101-B46E-4C2E6B1A5ED4}" destId="{BDBA4657-A048-41EF-94F2-A659E84D1BDB}" srcOrd="1" destOrd="0" presId="urn:microsoft.com/office/officeart/2005/8/layout/vList3"/>
    <dgm:cxn modelId="{AC7EF5B1-BEDB-439B-A7CA-A7856DC2444B}" type="presParOf" srcId="{B51B6420-6147-4965-8B5B-D67F0423BECC}" destId="{3FBE9FFC-D1A0-494A-87DB-9FD2F76F0C54}" srcOrd="9" destOrd="0" presId="urn:microsoft.com/office/officeart/2005/8/layout/vList3"/>
    <dgm:cxn modelId="{8F566487-4454-4E18-B7CE-81F697C20190}" type="presParOf" srcId="{B51B6420-6147-4965-8B5B-D67F0423BECC}" destId="{52C2C668-8036-4634-94D5-F8F61DF8D369}" srcOrd="10"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DA19D844-E667-49A2-8204-CC67EC6D3E57}">
      <dgm:prSet phldrT="[Text]" custT="1"/>
      <dgm:spPr/>
      <dgm:t>
        <a:bodyPr/>
        <a:lstStyle/>
        <a:p>
          <a:r>
            <a:rPr lang="en-US" sz="1300" b="0">
              <a:solidFill>
                <a:srgbClr val="0070C0"/>
              </a:solidFill>
              <a:effectLst/>
            </a:rPr>
            <a:t>Tính hiệu quả của giải pháp đệ quy</a:t>
          </a:r>
          <a:endParaRPr lang="en-US" sz="1300" b="0" dirty="0">
            <a:solidFill>
              <a:srgbClr val="0070C0"/>
            </a:solidFill>
            <a:effectLst/>
          </a:endParaRPr>
        </a:p>
      </dgm:t>
    </dgm:pt>
    <dgm:pt modelId="{1AF9FD3A-B348-4A85-84A2-F9949DF39386}" type="parTrans" cxnId="{07443A9A-A6A9-47CA-8EE1-A9557149C46C}">
      <dgm:prSet/>
      <dgm:spPr/>
      <dgm:t>
        <a:bodyPr/>
        <a:lstStyle/>
        <a:p>
          <a:endParaRPr lang="en-US"/>
        </a:p>
      </dgm:t>
    </dgm:pt>
    <dgm:pt modelId="{D8496762-1A3F-496F-903A-6D84F019505B}" type="sibTrans" cxnId="{07443A9A-A6A9-47CA-8EE1-A9557149C46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7"/>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6"/>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6"/>
      <dgm:spPr/>
    </dgm:pt>
    <dgm:pt modelId="{E5EE0218-FBE5-4484-BBAD-6968F867CA27}" type="pres">
      <dgm:prSet presAssocID="{7A5D36D5-D8D3-48FC-AFC1-BAC329C1B093}" presName="vertSpace2b" presStyleCnt="0"/>
      <dgm:spPr/>
    </dgm:pt>
    <dgm:pt modelId="{65E6029C-1699-48E1-AA59-392C2DFB1505}" type="pres">
      <dgm:prSet presAssocID="{DA19D844-E667-49A2-8204-CC67EC6D3E57}" presName="horz2" presStyleCnt="0"/>
      <dgm:spPr/>
    </dgm:pt>
    <dgm:pt modelId="{83E37128-4E76-4B17-97CD-7128B9673E59}" type="pres">
      <dgm:prSet presAssocID="{DA19D844-E667-49A2-8204-CC67EC6D3E57}" presName="horzSpace2" presStyleCnt="0"/>
      <dgm:spPr/>
    </dgm:pt>
    <dgm:pt modelId="{B0B61FC0-F3B1-43E7-938E-4CF2B654CD1A}" type="pres">
      <dgm:prSet presAssocID="{DA19D844-E667-49A2-8204-CC67EC6D3E57}" presName="tx2" presStyleLbl="revTx" presStyleIdx="4" presStyleCnt="7"/>
      <dgm:spPr/>
    </dgm:pt>
    <dgm:pt modelId="{E99B17C3-BFBE-4E8D-BC0E-D5A7744B7B1E}" type="pres">
      <dgm:prSet presAssocID="{DA19D844-E667-49A2-8204-CC67EC6D3E57}" presName="vert2" presStyleCnt="0"/>
      <dgm:spPr/>
    </dgm:pt>
    <dgm:pt modelId="{19E46821-FC15-4306-BED6-1DB63FFF2DF0}" type="pres">
      <dgm:prSet presAssocID="{DA19D844-E667-49A2-8204-CC67EC6D3E57}" presName="thinLine2b" presStyleLbl="callout" presStyleIdx="3" presStyleCnt="6"/>
      <dgm:spPr/>
    </dgm:pt>
    <dgm:pt modelId="{D78230B3-BCD6-4CB4-A94F-8222B5C3DADC}" type="pres">
      <dgm:prSet presAssocID="{DA19D844-E667-49A2-8204-CC67EC6D3E57}"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B6BF3908-B8D1-47DB-934A-EED36BB5A24D}"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ADC14C5E-6828-4BBF-80AE-3BAC3CA248D2}" type="presOf" srcId="{FDBCFCB2-B927-49A1-B311-3B0BD5C76146}" destId="{61A7917F-8AF6-4CFB-9ED1-055E98C7172C}" srcOrd="0" destOrd="0" presId="urn:microsoft.com/office/officeart/2008/layout/LinedList"/>
    <dgm:cxn modelId="{7D3D2082-B469-479B-A5C6-AB40DB219AA3}" type="presOf" srcId="{4222665F-5288-4B7F-B1CE-EB248B87FABC}" destId="{CA449C92-8F1E-4968-9DD5-0667673C1962}"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0CC2C88B-1C69-49ED-81DD-20B8A492B425}" type="presOf" srcId="{7A5D36D5-D8D3-48FC-AFC1-BAC329C1B093}" destId="{6340190E-7E93-47B2-A934-C23DF765BC1B}" srcOrd="0" destOrd="0" presId="urn:microsoft.com/office/officeart/2008/layout/LinedList"/>
    <dgm:cxn modelId="{07443A9A-A6A9-47CA-8EE1-A9557149C46C}" srcId="{EA7F9208-24D8-4563-A2ED-FBFBC5F86B00}" destId="{DA19D844-E667-49A2-8204-CC67EC6D3E57}" srcOrd="3" destOrd="0" parTransId="{1AF9FD3A-B348-4A85-84A2-F9949DF39386}" sibTransId="{D8496762-1A3F-496F-903A-6D84F019505B}"/>
    <dgm:cxn modelId="{F28EA2A7-F9DE-466F-BC51-362B0F647AB2}" srcId="{EA7F9208-24D8-4563-A2ED-FBFBC5F86B00}" destId="{58A6AE41-9C43-4210-81E2-1FA89B6719A6}" srcOrd="0" destOrd="0" parTransId="{BF0C55A0-B012-45A2-B071-995C2A6B1FD4}" sibTransId="{DC074815-05EC-4613-9D61-4B688F2CC91B}"/>
    <dgm:cxn modelId="{3403B6B7-1835-4EF5-B34B-D7BB3BBA8525}" type="presOf" srcId="{58A6AE41-9C43-4210-81E2-1FA89B6719A6}" destId="{85BB5F3A-FF88-4274-8D02-83363543C3EB}" srcOrd="0" destOrd="0" presId="urn:microsoft.com/office/officeart/2008/layout/LinedList"/>
    <dgm:cxn modelId="{CA0032BD-3C83-4E00-A95D-D88F8402B7B1}" type="presOf" srcId="{EA7F9208-24D8-4563-A2ED-FBFBC5F86B00}" destId="{53AAE56C-73FE-45F9-B35E-39C2CC304544}"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48610ACD-C693-4AF3-AC65-61CDDCD6178A}" type="presOf" srcId="{8D2E37AA-43EA-4706-A43B-E857AB83B2FF}" destId="{B7BE5FCE-BD77-44B7-A283-553FC6E905E0}" srcOrd="0" destOrd="0" presId="urn:microsoft.com/office/officeart/2008/layout/LinedList"/>
    <dgm:cxn modelId="{2D36B5D5-4DA2-43A0-9A2C-23C8716ADC28}" type="presOf" srcId="{DA19D844-E667-49A2-8204-CC67EC6D3E57}" destId="{B0B61FC0-F3B1-43E7-938E-4CF2B654CD1A}" srcOrd="0" destOrd="0" presId="urn:microsoft.com/office/officeart/2008/layout/LinedList"/>
    <dgm:cxn modelId="{13F6C6D8-99E6-4B7F-9743-132C218467A9}" srcId="{EA7F9208-24D8-4563-A2ED-FBFBC5F86B00}" destId="{4222665F-5288-4B7F-B1CE-EB248B87FABC}" srcOrd="4" destOrd="0" parTransId="{F2D9C6E4-C6EF-4EFF-8735-D3749064B493}" sibTransId="{4B0CA94D-8A3E-4F73-8C18-7074E54B1B02}"/>
    <dgm:cxn modelId="{C237D63B-F2B2-4092-AAF8-52179F5EA6D8}" type="presParOf" srcId="{C66396E0-32BA-46BE-B28A-A2673D61FB1A}" destId="{2C4D144F-C0A0-4BA0-BB79-D8AAD2113945}" srcOrd="0" destOrd="0" presId="urn:microsoft.com/office/officeart/2008/layout/LinedList"/>
    <dgm:cxn modelId="{1F0D4079-89BB-4949-B156-007A14F3979A}" type="presParOf" srcId="{C66396E0-32BA-46BE-B28A-A2673D61FB1A}" destId="{6DFABC9D-811D-4F5E-821D-F8D42D844B4B}" srcOrd="1" destOrd="0" presId="urn:microsoft.com/office/officeart/2008/layout/LinedList"/>
    <dgm:cxn modelId="{5F71FF24-8926-4577-A75B-3D3B56F07522}" type="presParOf" srcId="{6DFABC9D-811D-4F5E-821D-F8D42D844B4B}" destId="{53AAE56C-73FE-45F9-B35E-39C2CC304544}" srcOrd="0" destOrd="0" presId="urn:microsoft.com/office/officeart/2008/layout/LinedList"/>
    <dgm:cxn modelId="{D3B89871-1FD5-4307-A6CE-67FFB4B16018}" type="presParOf" srcId="{6DFABC9D-811D-4F5E-821D-F8D42D844B4B}" destId="{4ACF43D1-519E-42A2-970C-705800D064AC}" srcOrd="1" destOrd="0" presId="urn:microsoft.com/office/officeart/2008/layout/LinedList"/>
    <dgm:cxn modelId="{0EC1908E-2D7D-4331-BACC-3A86A57F5112}" type="presParOf" srcId="{4ACF43D1-519E-42A2-970C-705800D064AC}" destId="{16548E5B-9A7F-406D-9D02-80BB57951E35}" srcOrd="0" destOrd="0" presId="urn:microsoft.com/office/officeart/2008/layout/LinedList"/>
    <dgm:cxn modelId="{EC3F7238-4C3A-4A5E-BCBC-DB563295D38F}" type="presParOf" srcId="{4ACF43D1-519E-42A2-970C-705800D064AC}" destId="{D9E5E541-360A-4AA3-91A0-6610772F2D08}" srcOrd="1" destOrd="0" presId="urn:microsoft.com/office/officeart/2008/layout/LinedList"/>
    <dgm:cxn modelId="{EA14AC57-DE6D-442C-AAB7-F66CC20212D8}" type="presParOf" srcId="{D9E5E541-360A-4AA3-91A0-6610772F2D08}" destId="{A291C558-C830-4FCB-948F-39AC546A5A9C}" srcOrd="0" destOrd="0" presId="urn:microsoft.com/office/officeart/2008/layout/LinedList"/>
    <dgm:cxn modelId="{E3B50286-6179-4CE1-B52B-6651F7CEB0D2}" type="presParOf" srcId="{D9E5E541-360A-4AA3-91A0-6610772F2D08}" destId="{85BB5F3A-FF88-4274-8D02-83363543C3EB}" srcOrd="1" destOrd="0" presId="urn:microsoft.com/office/officeart/2008/layout/LinedList"/>
    <dgm:cxn modelId="{0F3AF592-CD53-4C8F-B998-2FBFB53E1FA1}" type="presParOf" srcId="{D9E5E541-360A-4AA3-91A0-6610772F2D08}" destId="{84DB2342-0BEA-44C7-89E2-C9897565227B}" srcOrd="2" destOrd="0" presId="urn:microsoft.com/office/officeart/2008/layout/LinedList"/>
    <dgm:cxn modelId="{DE8824F7-1A1F-4E91-A403-81C96D023978}" type="presParOf" srcId="{4ACF43D1-519E-42A2-970C-705800D064AC}" destId="{9399D47A-B22B-4E7A-879A-F2D4CD9CD33C}" srcOrd="2" destOrd="0" presId="urn:microsoft.com/office/officeart/2008/layout/LinedList"/>
    <dgm:cxn modelId="{21A51BE9-283D-45BC-A2C1-49C73BF8717E}" type="presParOf" srcId="{4ACF43D1-519E-42A2-970C-705800D064AC}" destId="{6CAFEA39-69AD-4304-8CEE-0C42B1C6D985}" srcOrd="3" destOrd="0" presId="urn:microsoft.com/office/officeart/2008/layout/LinedList"/>
    <dgm:cxn modelId="{64C0932D-9FB9-49A4-9DA3-14D08CEB947A}" type="presParOf" srcId="{4ACF43D1-519E-42A2-970C-705800D064AC}" destId="{F1FE4510-4C53-4C80-87DE-18A929E64912}" srcOrd="4" destOrd="0" presId="urn:microsoft.com/office/officeart/2008/layout/LinedList"/>
    <dgm:cxn modelId="{859942ED-4A51-4E2E-833A-FB8D356A223D}" type="presParOf" srcId="{F1FE4510-4C53-4C80-87DE-18A929E64912}" destId="{31D856BA-5E94-4422-A9C7-9D94CFB179FF}" srcOrd="0" destOrd="0" presId="urn:microsoft.com/office/officeart/2008/layout/LinedList"/>
    <dgm:cxn modelId="{27A3F7BE-7102-4BA8-A804-AC2AACE22659}" type="presParOf" srcId="{F1FE4510-4C53-4C80-87DE-18A929E64912}" destId="{B7BE5FCE-BD77-44B7-A283-553FC6E905E0}" srcOrd="1" destOrd="0" presId="urn:microsoft.com/office/officeart/2008/layout/LinedList"/>
    <dgm:cxn modelId="{2E07B60C-8E95-477F-A6D5-086F6998A24D}" type="presParOf" srcId="{F1FE4510-4C53-4C80-87DE-18A929E64912}" destId="{8490C88D-A0E2-4CB5-996B-C6AC5C121D30}" srcOrd="2" destOrd="0" presId="urn:microsoft.com/office/officeart/2008/layout/LinedList"/>
    <dgm:cxn modelId="{576616FD-6C04-4FA5-885A-10F81DBE918B}" type="presParOf" srcId="{4ACF43D1-519E-42A2-970C-705800D064AC}" destId="{6638D2F4-625F-43AF-85F6-810076EB5B75}" srcOrd="5" destOrd="0" presId="urn:microsoft.com/office/officeart/2008/layout/LinedList"/>
    <dgm:cxn modelId="{B3545BBD-DCB1-41C7-8200-173F69FABD0A}" type="presParOf" srcId="{4ACF43D1-519E-42A2-970C-705800D064AC}" destId="{E9CBB86C-FDF8-44F4-90FB-A54E5C7B01EF}" srcOrd="6" destOrd="0" presId="urn:microsoft.com/office/officeart/2008/layout/LinedList"/>
    <dgm:cxn modelId="{66087B5C-1889-4D8B-9911-4F52F57F2AC2}" type="presParOf" srcId="{4ACF43D1-519E-42A2-970C-705800D064AC}" destId="{1C1E5213-51BF-4DFA-AB6D-CED7DF7A6D68}" srcOrd="7" destOrd="0" presId="urn:microsoft.com/office/officeart/2008/layout/LinedList"/>
    <dgm:cxn modelId="{2594785E-B42D-4851-9D87-A370831EB090}" type="presParOf" srcId="{1C1E5213-51BF-4DFA-AB6D-CED7DF7A6D68}" destId="{A70F47D1-43D9-48B7-BFA3-2E35DD43062C}" srcOrd="0" destOrd="0" presId="urn:microsoft.com/office/officeart/2008/layout/LinedList"/>
    <dgm:cxn modelId="{3ED82183-E6C7-4122-9CE2-84CDA3011EA1}" type="presParOf" srcId="{1C1E5213-51BF-4DFA-AB6D-CED7DF7A6D68}" destId="{6340190E-7E93-47B2-A934-C23DF765BC1B}" srcOrd="1" destOrd="0" presId="urn:microsoft.com/office/officeart/2008/layout/LinedList"/>
    <dgm:cxn modelId="{3A056DCB-D608-4D49-9D25-207F6075F7BA}" type="presParOf" srcId="{1C1E5213-51BF-4DFA-AB6D-CED7DF7A6D68}" destId="{7FC87270-69EC-4D34-878B-7BA593086876}" srcOrd="2" destOrd="0" presId="urn:microsoft.com/office/officeart/2008/layout/LinedList"/>
    <dgm:cxn modelId="{EB65E28B-587E-4718-B0D1-7C2A5F04E21B}" type="presParOf" srcId="{4ACF43D1-519E-42A2-970C-705800D064AC}" destId="{4ED359BF-CCC0-4FAC-B78A-BE8FFA9CD8B4}" srcOrd="8" destOrd="0" presId="urn:microsoft.com/office/officeart/2008/layout/LinedList"/>
    <dgm:cxn modelId="{845A2DDF-0F63-48BB-9A6C-E2BE387DEBE0}" type="presParOf" srcId="{4ACF43D1-519E-42A2-970C-705800D064AC}" destId="{E5EE0218-FBE5-4484-BBAD-6968F867CA27}" srcOrd="9" destOrd="0" presId="urn:microsoft.com/office/officeart/2008/layout/LinedList"/>
    <dgm:cxn modelId="{CA5868C8-2E30-4AB8-86EE-34D83D7EE8B3}" type="presParOf" srcId="{4ACF43D1-519E-42A2-970C-705800D064AC}" destId="{65E6029C-1699-48E1-AA59-392C2DFB1505}" srcOrd="10" destOrd="0" presId="urn:microsoft.com/office/officeart/2008/layout/LinedList"/>
    <dgm:cxn modelId="{4B8EE63D-088B-4BA0-8A72-6A02E74C2F0F}" type="presParOf" srcId="{65E6029C-1699-48E1-AA59-392C2DFB1505}" destId="{83E37128-4E76-4B17-97CD-7128B9673E59}" srcOrd="0" destOrd="0" presId="urn:microsoft.com/office/officeart/2008/layout/LinedList"/>
    <dgm:cxn modelId="{B6FF3510-CC39-4150-88AF-93C6BA583AD5}" type="presParOf" srcId="{65E6029C-1699-48E1-AA59-392C2DFB1505}" destId="{B0B61FC0-F3B1-43E7-938E-4CF2B654CD1A}" srcOrd="1" destOrd="0" presId="urn:microsoft.com/office/officeart/2008/layout/LinedList"/>
    <dgm:cxn modelId="{960F02A7-7D7A-423D-BBEA-3C2710ACEBBE}" type="presParOf" srcId="{65E6029C-1699-48E1-AA59-392C2DFB1505}" destId="{E99B17C3-BFBE-4E8D-BC0E-D5A7744B7B1E}" srcOrd="2" destOrd="0" presId="urn:microsoft.com/office/officeart/2008/layout/LinedList"/>
    <dgm:cxn modelId="{31887B99-0519-42A9-97ED-1CD96C348FFE}" type="presParOf" srcId="{4ACF43D1-519E-42A2-970C-705800D064AC}" destId="{19E46821-FC15-4306-BED6-1DB63FFF2DF0}" srcOrd="11" destOrd="0" presId="urn:microsoft.com/office/officeart/2008/layout/LinedList"/>
    <dgm:cxn modelId="{AB50C32B-FA37-44DD-AF81-E02B11A690C1}" type="presParOf" srcId="{4ACF43D1-519E-42A2-970C-705800D064AC}" destId="{D78230B3-BCD6-4CB4-A94F-8222B5C3DADC}" srcOrd="12" destOrd="0" presId="urn:microsoft.com/office/officeart/2008/layout/LinedList"/>
    <dgm:cxn modelId="{50FA1A40-D321-46E5-ADE1-331D6C6E3B51}" type="presParOf" srcId="{4ACF43D1-519E-42A2-970C-705800D064AC}" destId="{B792D068-8F47-4DD6-96FB-BAC5BDA350CF}" srcOrd="13" destOrd="0" presId="urn:microsoft.com/office/officeart/2008/layout/LinedList"/>
    <dgm:cxn modelId="{F3022EFF-351B-4769-A31A-132790FC6CCD}" type="presParOf" srcId="{B792D068-8F47-4DD6-96FB-BAC5BDA350CF}" destId="{0F50BFBC-FEC6-47A6-9BD0-DFEB78FABDD3}" srcOrd="0" destOrd="0" presId="urn:microsoft.com/office/officeart/2008/layout/LinedList"/>
    <dgm:cxn modelId="{23E637CB-F194-46AE-97E1-5AEAA8251F5A}" type="presParOf" srcId="{B792D068-8F47-4DD6-96FB-BAC5BDA350CF}" destId="{CA449C92-8F1E-4968-9DD5-0667673C1962}" srcOrd="1" destOrd="0" presId="urn:microsoft.com/office/officeart/2008/layout/LinedList"/>
    <dgm:cxn modelId="{9DDB8CED-AB62-4A07-B1E7-AC6B38C0C4AF}" type="presParOf" srcId="{B792D068-8F47-4DD6-96FB-BAC5BDA350CF}" destId="{E5308BAB-2603-4BE4-A29F-DE9C598800FF}" srcOrd="2" destOrd="0" presId="urn:microsoft.com/office/officeart/2008/layout/LinedList"/>
    <dgm:cxn modelId="{7B65009D-71FC-46E5-8772-6FB072D43E6D}" type="presParOf" srcId="{4ACF43D1-519E-42A2-970C-705800D064AC}" destId="{A01CF7D3-88A0-428E-B49F-83A13636C9BA}" srcOrd="14" destOrd="0" presId="urn:microsoft.com/office/officeart/2008/layout/LinedList"/>
    <dgm:cxn modelId="{77AF41E5-7838-4001-A380-33F82BC7DA31}" type="presParOf" srcId="{4ACF43D1-519E-42A2-970C-705800D064AC}" destId="{5A7DBDA3-DA3D-4751-9EC3-DED47937A7FE}" srcOrd="15" destOrd="0" presId="urn:microsoft.com/office/officeart/2008/layout/LinedList"/>
    <dgm:cxn modelId="{152E321A-79A1-4F58-9A86-5902CB5F3E1D}" type="presParOf" srcId="{4ACF43D1-519E-42A2-970C-705800D064AC}" destId="{ACE40052-C66B-4F3D-9DC1-D9D9E113CC02}" srcOrd="16" destOrd="0" presId="urn:microsoft.com/office/officeart/2008/layout/LinedList"/>
    <dgm:cxn modelId="{6217D076-F291-48E7-BB22-4AACBB5357C9}" type="presParOf" srcId="{ACE40052-C66B-4F3D-9DC1-D9D9E113CC02}" destId="{DCFAAA74-FD39-44E7-8EB9-70C0573D492B}" srcOrd="0" destOrd="0" presId="urn:microsoft.com/office/officeart/2008/layout/LinedList"/>
    <dgm:cxn modelId="{F8864817-4890-4258-A032-1040A43684DA}" type="presParOf" srcId="{ACE40052-C66B-4F3D-9DC1-D9D9E113CC02}" destId="{61A7917F-8AF6-4CFB-9ED1-055E98C7172C}" srcOrd="1" destOrd="0" presId="urn:microsoft.com/office/officeart/2008/layout/LinedList"/>
    <dgm:cxn modelId="{41DCDDBE-3884-45CE-BA88-EA0B87A0E6F8}" type="presParOf" srcId="{ACE40052-C66B-4F3D-9DC1-D9D9E113CC02}" destId="{218C3D28-08E9-44E6-B1ED-B6B97EFB7E88}" srcOrd="2" destOrd="0" presId="urn:microsoft.com/office/officeart/2008/layout/LinedList"/>
    <dgm:cxn modelId="{1E6608F5-C9D8-4118-9865-F50194866126}" type="presParOf" srcId="{4ACF43D1-519E-42A2-970C-705800D064AC}" destId="{19A8D0A4-814F-44A3-9EF2-8DF5B640A1BA}" srcOrd="17" destOrd="0" presId="urn:microsoft.com/office/officeart/2008/layout/LinedList"/>
    <dgm:cxn modelId="{49613FAF-038B-43C3-B2A6-2F144948E8B2}"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617BCB0C-A7C2-4C16-8638-E572CFBA25B5}"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1F5DC42F-3510-48D1-A5DD-5475AC09C156}" type="presOf" srcId="{2FD806C4-AF96-444E-B95A-2B523CE1C066}" destId="{911DF31B-52A2-455B-8786-78C1A312ABD6}" srcOrd="0" destOrd="0" presId="urn:microsoft.com/office/officeart/2008/layout/LinedList"/>
    <dgm:cxn modelId="{1B52DD82-8A1A-41F9-A2FB-67F8AE3E6B6E}" type="presOf" srcId="{AEBAFCC4-7D7C-4615-8A4C-390812FA28F4}" destId="{25EDD8E2-2EE9-4E0C-8CD5-9BD474313EBE}"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F6B71DAF-0E1B-4A86-98E4-E7AC84787D16}" type="presOf" srcId="{170E935B-632B-4424-9BFB-F1C5A9D014B6}" destId="{C66396E0-32BA-46BE-B28A-A2673D61FB1A}" srcOrd="0" destOrd="0" presId="urn:microsoft.com/office/officeart/2008/layout/LinedList"/>
    <dgm:cxn modelId="{9775CBC4-8486-4ADA-8C55-96CFB451695B}" type="presOf" srcId="{C01957AD-56B0-4EFC-A642-8748D8BCE71E}" destId="{A76916DD-E413-4DD3-A343-6F4C1E48483E}" srcOrd="0" destOrd="0" presId="urn:microsoft.com/office/officeart/2008/layout/LinedList"/>
    <dgm:cxn modelId="{9E023DD4-E5C8-4E47-8AB7-1BF75E07E290}" type="presOf" srcId="{5398BCE9-156D-42ED-9DCC-8034014B1903}" destId="{A0B7AAE9-C3CE-4182-A21B-824E3B2766B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2B200AF2-9CB0-4768-8627-39F1F59E6F99}" type="presOf" srcId="{73861B20-7C04-48AE-8AAE-9D8749986E91}" destId="{C76CC607-D554-4D7B-93B0-CA8E8ABB4FE6}" srcOrd="0" destOrd="0" presId="urn:microsoft.com/office/officeart/2008/layout/LinedList"/>
    <dgm:cxn modelId="{A75442F6-8CC4-4D70-9C04-0E4C87F1287A}" type="presOf" srcId="{87CBBEE9-0BB8-4C0D-B605-4055880FE0F9}" destId="{CF77958B-3A83-4645-953F-A7E0C59579AA}" srcOrd="0" destOrd="0" presId="urn:microsoft.com/office/officeart/2008/layout/LinedList"/>
    <dgm:cxn modelId="{D29365BB-8667-4F46-9FCE-A471FFB5596D}" type="presParOf" srcId="{C66396E0-32BA-46BE-B28A-A2673D61FB1A}" destId="{2C4D144F-C0A0-4BA0-BB79-D8AAD2113945}" srcOrd="0" destOrd="0" presId="urn:microsoft.com/office/officeart/2008/layout/LinedList"/>
    <dgm:cxn modelId="{7557A91F-CC78-4987-9441-24B28B780D4A}" type="presParOf" srcId="{C66396E0-32BA-46BE-B28A-A2673D61FB1A}" destId="{6DFABC9D-811D-4F5E-821D-F8D42D844B4B}" srcOrd="1" destOrd="0" presId="urn:microsoft.com/office/officeart/2008/layout/LinedList"/>
    <dgm:cxn modelId="{2CB38426-8C2A-4BB3-8616-75EF3103E824}" type="presParOf" srcId="{6DFABC9D-811D-4F5E-821D-F8D42D844B4B}" destId="{53AAE56C-73FE-45F9-B35E-39C2CC304544}" srcOrd="0" destOrd="0" presId="urn:microsoft.com/office/officeart/2008/layout/LinedList"/>
    <dgm:cxn modelId="{8740DAB0-E23D-42FD-92DE-FC052B3048A5}" type="presParOf" srcId="{6DFABC9D-811D-4F5E-821D-F8D42D844B4B}" destId="{4ACF43D1-519E-42A2-970C-705800D064AC}" srcOrd="1" destOrd="0" presId="urn:microsoft.com/office/officeart/2008/layout/LinedList"/>
    <dgm:cxn modelId="{6CADF977-4C86-4A9A-82FE-790A236DB616}" type="presParOf" srcId="{4ACF43D1-519E-42A2-970C-705800D064AC}" destId="{12651448-136D-4C38-B6E1-3ACC56CBDA12}" srcOrd="0" destOrd="0" presId="urn:microsoft.com/office/officeart/2008/layout/LinedList"/>
    <dgm:cxn modelId="{8BD5D461-170C-4375-945A-15E84AEDC2E1}" type="presParOf" srcId="{4ACF43D1-519E-42A2-970C-705800D064AC}" destId="{70311F4C-C9E5-4D7E-BD47-E0D5BBF315F8}" srcOrd="1" destOrd="0" presId="urn:microsoft.com/office/officeart/2008/layout/LinedList"/>
    <dgm:cxn modelId="{FF778C24-5454-4DA1-9A5A-46A5F8398708}" type="presParOf" srcId="{70311F4C-C9E5-4D7E-BD47-E0D5BBF315F8}" destId="{A72E9229-2809-4A8C-B97C-D6E26FB7862F}" srcOrd="0" destOrd="0" presId="urn:microsoft.com/office/officeart/2008/layout/LinedList"/>
    <dgm:cxn modelId="{C7D007D5-AAB0-479F-9D8D-196019CA3C61}" type="presParOf" srcId="{70311F4C-C9E5-4D7E-BD47-E0D5BBF315F8}" destId="{25EDD8E2-2EE9-4E0C-8CD5-9BD474313EBE}" srcOrd="1" destOrd="0" presId="urn:microsoft.com/office/officeart/2008/layout/LinedList"/>
    <dgm:cxn modelId="{039D6566-0F15-43EF-8A50-F08205D0E36F}" type="presParOf" srcId="{70311F4C-C9E5-4D7E-BD47-E0D5BBF315F8}" destId="{20353B40-6011-448C-AFCC-5A6D9C453456}" srcOrd="2" destOrd="0" presId="urn:microsoft.com/office/officeart/2008/layout/LinedList"/>
    <dgm:cxn modelId="{DCD80EA0-E306-4B68-88B3-0E1E561D6153}" type="presParOf" srcId="{4ACF43D1-519E-42A2-970C-705800D064AC}" destId="{192E5F24-DD26-4D29-9FC6-EC32AAF3D722}" srcOrd="2" destOrd="0" presId="urn:microsoft.com/office/officeart/2008/layout/LinedList"/>
    <dgm:cxn modelId="{9CEABC68-70A4-47F7-8059-F107D9693774}" type="presParOf" srcId="{4ACF43D1-519E-42A2-970C-705800D064AC}" destId="{A1F9ECD8-BCAA-4052-977F-5BD208843E40}" srcOrd="3" destOrd="0" presId="urn:microsoft.com/office/officeart/2008/layout/LinedList"/>
    <dgm:cxn modelId="{4AB53E3A-1F70-46DC-B074-DAC920019622}" type="presParOf" srcId="{4ACF43D1-519E-42A2-970C-705800D064AC}" destId="{0B0D7182-556C-46F4-BAE0-368B6A38D664}" srcOrd="4" destOrd="0" presId="urn:microsoft.com/office/officeart/2008/layout/LinedList"/>
    <dgm:cxn modelId="{7C0DD04B-4E5C-41E5-A4CC-9083A6D75F04}" type="presParOf" srcId="{0B0D7182-556C-46F4-BAE0-368B6A38D664}" destId="{FC987281-EDDA-4483-8FFC-9D573CED98C2}" srcOrd="0" destOrd="0" presId="urn:microsoft.com/office/officeart/2008/layout/LinedList"/>
    <dgm:cxn modelId="{463D07D6-9CA8-48DF-B633-59EF63230AFA}" type="presParOf" srcId="{0B0D7182-556C-46F4-BAE0-368B6A38D664}" destId="{A0B7AAE9-C3CE-4182-A21B-824E3B2766BE}" srcOrd="1" destOrd="0" presId="urn:microsoft.com/office/officeart/2008/layout/LinedList"/>
    <dgm:cxn modelId="{8F683B5C-EE12-4AC3-A819-DA56D16534F5}" type="presParOf" srcId="{0B0D7182-556C-46F4-BAE0-368B6A38D664}" destId="{AD144540-0858-4DDB-B864-BAB65ED89B2E}" srcOrd="2" destOrd="0" presId="urn:microsoft.com/office/officeart/2008/layout/LinedList"/>
    <dgm:cxn modelId="{4F5F646D-99F3-4F46-9BC9-F2410744405A}" type="presParOf" srcId="{4ACF43D1-519E-42A2-970C-705800D064AC}" destId="{8110B52F-3423-4221-B71F-D293A60F5E09}" srcOrd="5" destOrd="0" presId="urn:microsoft.com/office/officeart/2008/layout/LinedList"/>
    <dgm:cxn modelId="{F34BA724-A4C8-4893-AC41-ADC9F1835C1E}" type="presParOf" srcId="{4ACF43D1-519E-42A2-970C-705800D064AC}" destId="{2C877765-3D71-4BA4-B88B-0A3E5A542685}" srcOrd="6" destOrd="0" presId="urn:microsoft.com/office/officeart/2008/layout/LinedList"/>
    <dgm:cxn modelId="{5B0FB953-844E-491A-951D-BC20996BEEA5}" type="presParOf" srcId="{4ACF43D1-519E-42A2-970C-705800D064AC}" destId="{28BB93D1-23F8-4F7E-9287-350A98251F17}" srcOrd="7" destOrd="0" presId="urn:microsoft.com/office/officeart/2008/layout/LinedList"/>
    <dgm:cxn modelId="{EC3C2BEA-4423-4431-9399-15E58D731CC1}" type="presParOf" srcId="{28BB93D1-23F8-4F7E-9287-350A98251F17}" destId="{36DD1666-48D6-4D3F-8752-F791B69ECE8A}" srcOrd="0" destOrd="0" presId="urn:microsoft.com/office/officeart/2008/layout/LinedList"/>
    <dgm:cxn modelId="{55BA3537-AD2A-4CD1-9FC2-45EB2996A71B}" type="presParOf" srcId="{28BB93D1-23F8-4F7E-9287-350A98251F17}" destId="{911DF31B-52A2-455B-8786-78C1A312ABD6}" srcOrd="1" destOrd="0" presId="urn:microsoft.com/office/officeart/2008/layout/LinedList"/>
    <dgm:cxn modelId="{3463ABBC-17AF-425A-8F96-295C5E4B3839}" type="presParOf" srcId="{28BB93D1-23F8-4F7E-9287-350A98251F17}" destId="{1695F4FA-4982-4B0A-98C7-3DB843AF3203}" srcOrd="2" destOrd="0" presId="urn:microsoft.com/office/officeart/2008/layout/LinedList"/>
    <dgm:cxn modelId="{262C9315-E48B-477A-ABC5-61ABA35FEC1C}" type="presParOf" srcId="{4ACF43D1-519E-42A2-970C-705800D064AC}" destId="{192B8807-9BDB-4F76-B783-EBA3B09C04D1}" srcOrd="8" destOrd="0" presId="urn:microsoft.com/office/officeart/2008/layout/LinedList"/>
    <dgm:cxn modelId="{6FE98F2D-2206-4DE0-9ABC-A75AD25113F0}" type="presParOf" srcId="{4ACF43D1-519E-42A2-970C-705800D064AC}" destId="{A115827D-3ABA-44AE-B232-6A7F1B2E3570}" srcOrd="9" destOrd="0" presId="urn:microsoft.com/office/officeart/2008/layout/LinedList"/>
    <dgm:cxn modelId="{5F4A0073-C9AD-4C6B-8786-668F7CBEC997}" type="presParOf" srcId="{4ACF43D1-519E-42A2-970C-705800D064AC}" destId="{B6E432A5-1DB9-4B2F-B4B8-F9FEF9A71C8C}" srcOrd="10" destOrd="0" presId="urn:microsoft.com/office/officeart/2008/layout/LinedList"/>
    <dgm:cxn modelId="{928EE641-7CEA-4D09-9428-F0F25928EB06}" type="presParOf" srcId="{B6E432A5-1DB9-4B2F-B4B8-F9FEF9A71C8C}" destId="{0C1BE4AE-BEB3-4B04-B0BD-3C4CAD561285}" srcOrd="0" destOrd="0" presId="urn:microsoft.com/office/officeart/2008/layout/LinedList"/>
    <dgm:cxn modelId="{B4F44079-1E04-41E4-B194-D28853878931}" type="presParOf" srcId="{B6E432A5-1DB9-4B2F-B4B8-F9FEF9A71C8C}" destId="{CF77958B-3A83-4645-953F-A7E0C59579AA}" srcOrd="1" destOrd="0" presId="urn:microsoft.com/office/officeart/2008/layout/LinedList"/>
    <dgm:cxn modelId="{17A1ABEB-6484-48FA-BA90-F729539206ED}" type="presParOf" srcId="{B6E432A5-1DB9-4B2F-B4B8-F9FEF9A71C8C}" destId="{8F3AF3C3-23AC-46B7-AA0F-009B1F3EA35A}" srcOrd="2" destOrd="0" presId="urn:microsoft.com/office/officeart/2008/layout/LinedList"/>
    <dgm:cxn modelId="{6532A40B-E08C-4042-A391-41A004BABAB6}" type="presParOf" srcId="{4ACF43D1-519E-42A2-970C-705800D064AC}" destId="{3C545935-5383-40A5-81A7-6EA2B8A81DAA}" srcOrd="11" destOrd="0" presId="urn:microsoft.com/office/officeart/2008/layout/LinedList"/>
    <dgm:cxn modelId="{F8400D64-F6DB-480F-8C8A-F909172AE517}" type="presParOf" srcId="{4ACF43D1-519E-42A2-970C-705800D064AC}" destId="{84843976-D60F-4077-9657-3CDAE4FD8939}" srcOrd="12" destOrd="0" presId="urn:microsoft.com/office/officeart/2008/layout/LinedList"/>
    <dgm:cxn modelId="{E5F4AF92-07DF-4613-ABE3-89E4667AEF3B}" type="presParOf" srcId="{4ACF43D1-519E-42A2-970C-705800D064AC}" destId="{99E0DDBB-3F40-4680-A5ED-96DEE28EDF46}" srcOrd="13" destOrd="0" presId="urn:microsoft.com/office/officeart/2008/layout/LinedList"/>
    <dgm:cxn modelId="{AB4A2EE2-C430-40E1-AB9C-A97CAF38ED8E}" type="presParOf" srcId="{99E0DDBB-3F40-4680-A5ED-96DEE28EDF46}" destId="{A4A49CE4-3E2E-41BD-B453-079E186120AF}" srcOrd="0" destOrd="0" presId="urn:microsoft.com/office/officeart/2008/layout/LinedList"/>
    <dgm:cxn modelId="{03D8D1EA-B347-4164-9C38-C81E76F2DA66}" type="presParOf" srcId="{99E0DDBB-3F40-4680-A5ED-96DEE28EDF46}" destId="{C76CC607-D554-4D7B-93B0-CA8E8ABB4FE6}" srcOrd="1" destOrd="0" presId="urn:microsoft.com/office/officeart/2008/layout/LinedList"/>
    <dgm:cxn modelId="{B3236406-D7AA-46C6-A255-024CE3C5DA62}" type="presParOf" srcId="{99E0DDBB-3F40-4680-A5ED-96DEE28EDF46}" destId="{E972B966-DDC0-4890-967F-0290054FD131}" srcOrd="2" destOrd="0" presId="urn:microsoft.com/office/officeart/2008/layout/LinedList"/>
    <dgm:cxn modelId="{BDF745A5-53E0-4F33-8D31-88925BCAEB6E}" type="presParOf" srcId="{4ACF43D1-519E-42A2-970C-705800D064AC}" destId="{010EF0AE-5366-4C22-A795-A3C4652C9DBA}" srcOrd="14" destOrd="0" presId="urn:microsoft.com/office/officeart/2008/layout/LinedList"/>
    <dgm:cxn modelId="{AB56B9F0-C50B-46D4-94FD-B58505D484DD}" type="presParOf" srcId="{4ACF43D1-519E-42A2-970C-705800D064AC}" destId="{C382FA78-E2F9-42B4-8787-4ADBB216A532}" srcOrd="15" destOrd="0" presId="urn:microsoft.com/office/officeart/2008/layout/LinedList"/>
    <dgm:cxn modelId="{7029966C-D217-4747-BDCB-8F712A5EDE11}" type="presParOf" srcId="{4ACF43D1-519E-42A2-970C-705800D064AC}" destId="{7BA64132-4267-4D3A-81D6-9CD6FB86070A}" srcOrd="16" destOrd="0" presId="urn:microsoft.com/office/officeart/2008/layout/LinedList"/>
    <dgm:cxn modelId="{00AB2FAF-DF40-477D-9F5E-A07F4E7D4D35}" type="presParOf" srcId="{7BA64132-4267-4D3A-81D6-9CD6FB86070A}" destId="{03046A6D-65DC-43E3-B4C2-5420BD7B338A}" srcOrd="0" destOrd="0" presId="urn:microsoft.com/office/officeart/2008/layout/LinedList"/>
    <dgm:cxn modelId="{3031D24A-9ABA-416D-BF23-3D8AF2C02E45}" type="presParOf" srcId="{7BA64132-4267-4D3A-81D6-9CD6FB86070A}" destId="{A76916DD-E413-4DD3-A343-6F4C1E48483E}" srcOrd="1" destOrd="0" presId="urn:microsoft.com/office/officeart/2008/layout/LinedList"/>
    <dgm:cxn modelId="{DE0ABD18-4BEA-460F-9DBA-A8FB130477D0}" type="presParOf" srcId="{7BA64132-4267-4D3A-81D6-9CD6FB86070A}" destId="{2C234FBD-82B8-44FC-AC2A-64019E58DA69}" srcOrd="2" destOrd="0" presId="urn:microsoft.com/office/officeart/2008/layout/LinedList"/>
    <dgm:cxn modelId="{40065202-40E3-4EEF-A936-DAD137FA89F2}" type="presParOf" srcId="{4ACF43D1-519E-42A2-970C-705800D064AC}" destId="{2A6E81B7-0383-4993-AA7D-B003A9A8B068}" srcOrd="17" destOrd="0" presId="urn:microsoft.com/office/officeart/2008/layout/LinedList"/>
    <dgm:cxn modelId="{2B86CC73-3BBD-48F8-A518-E8006C46637F}"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FF0000"/>
              </a:solidFill>
              <a:effectLst/>
            </a:rPr>
            <a:t>Chương trình con</a:t>
          </a:r>
          <a:endParaRPr lang="en-US" sz="1100" b="0" dirty="0">
            <a:solidFill>
              <a:srgbClr val="FF0000"/>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59A00713-741B-4916-B73C-7021BC2060F8}" type="presOf" srcId="{C01957AD-56B0-4EFC-A642-8748D8BCE71E}" destId="{A76916DD-E413-4DD3-A343-6F4C1E48483E}"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A340F63E-CE8B-472B-9839-37B8519A780F}" type="presOf" srcId="{170E935B-632B-4424-9BFB-F1C5A9D014B6}" destId="{C66396E0-32BA-46BE-B28A-A2673D61FB1A}" srcOrd="0" destOrd="0" presId="urn:microsoft.com/office/officeart/2008/layout/LinedList"/>
    <dgm:cxn modelId="{21301E69-ED5D-4BF0-91BA-0A4D06A43FB2}" type="presOf" srcId="{2FD806C4-AF96-444E-B95A-2B523CE1C066}" destId="{911DF31B-52A2-455B-8786-78C1A312ABD6}"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FF89798E-5C7F-4CF5-8710-D7CCB594770B}" type="presOf" srcId="{EA7F9208-24D8-4563-A2ED-FBFBC5F86B00}" destId="{53AAE56C-73FE-45F9-B35E-39C2CC304544}"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5366F2BB-52A4-453B-B4C7-9B861910F755}" type="presOf" srcId="{AEBAFCC4-7D7C-4615-8A4C-390812FA28F4}" destId="{25EDD8E2-2EE9-4E0C-8CD5-9BD474313EBE}" srcOrd="0" destOrd="0" presId="urn:microsoft.com/office/officeart/2008/layout/LinedList"/>
    <dgm:cxn modelId="{F57BB0C9-AD79-49E7-B092-50F2D87595F2}"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060FE5E9-8B2B-440B-A0EC-40D2C54797A6}" type="presOf" srcId="{5398BCE9-156D-42ED-9DCC-8034014B1903}" destId="{A0B7AAE9-C3CE-4182-A21B-824E3B2766BE}" srcOrd="0" destOrd="0" presId="urn:microsoft.com/office/officeart/2008/layout/LinedList"/>
    <dgm:cxn modelId="{7D5C31EC-D994-4499-B9AC-DCE833FE0466}" type="presOf" srcId="{87CBBEE9-0BB8-4C0D-B605-4055880FE0F9}" destId="{CF77958B-3A83-4645-953F-A7E0C59579AA}" srcOrd="0" destOrd="0" presId="urn:microsoft.com/office/officeart/2008/layout/LinedList"/>
    <dgm:cxn modelId="{A574408C-5E95-4954-933F-B95FF49A9449}" type="presParOf" srcId="{C66396E0-32BA-46BE-B28A-A2673D61FB1A}" destId="{2C4D144F-C0A0-4BA0-BB79-D8AAD2113945}" srcOrd="0" destOrd="0" presId="urn:microsoft.com/office/officeart/2008/layout/LinedList"/>
    <dgm:cxn modelId="{6DD21059-5151-48B3-8FE2-74AD4F67E62B}" type="presParOf" srcId="{C66396E0-32BA-46BE-B28A-A2673D61FB1A}" destId="{6DFABC9D-811D-4F5E-821D-F8D42D844B4B}" srcOrd="1" destOrd="0" presId="urn:microsoft.com/office/officeart/2008/layout/LinedList"/>
    <dgm:cxn modelId="{60332010-6E6D-45E1-BF73-BFF94D42061B}" type="presParOf" srcId="{6DFABC9D-811D-4F5E-821D-F8D42D844B4B}" destId="{53AAE56C-73FE-45F9-B35E-39C2CC304544}" srcOrd="0" destOrd="0" presId="urn:microsoft.com/office/officeart/2008/layout/LinedList"/>
    <dgm:cxn modelId="{49B2D069-B7FE-44FF-B311-83D282EFFFB8}" type="presParOf" srcId="{6DFABC9D-811D-4F5E-821D-F8D42D844B4B}" destId="{4ACF43D1-519E-42A2-970C-705800D064AC}" srcOrd="1" destOrd="0" presId="urn:microsoft.com/office/officeart/2008/layout/LinedList"/>
    <dgm:cxn modelId="{129A6401-F110-428D-AFF8-4703F841DB47}" type="presParOf" srcId="{4ACF43D1-519E-42A2-970C-705800D064AC}" destId="{12651448-136D-4C38-B6E1-3ACC56CBDA12}" srcOrd="0" destOrd="0" presId="urn:microsoft.com/office/officeart/2008/layout/LinedList"/>
    <dgm:cxn modelId="{C7811884-90F0-48ED-BA7A-8ABAC78298D6}" type="presParOf" srcId="{4ACF43D1-519E-42A2-970C-705800D064AC}" destId="{70311F4C-C9E5-4D7E-BD47-E0D5BBF315F8}" srcOrd="1" destOrd="0" presId="urn:microsoft.com/office/officeart/2008/layout/LinedList"/>
    <dgm:cxn modelId="{453D987E-12FE-4DE4-8A0C-1A8E933C4568}" type="presParOf" srcId="{70311F4C-C9E5-4D7E-BD47-E0D5BBF315F8}" destId="{A72E9229-2809-4A8C-B97C-D6E26FB7862F}" srcOrd="0" destOrd="0" presId="urn:microsoft.com/office/officeart/2008/layout/LinedList"/>
    <dgm:cxn modelId="{D72237E1-9487-4DC9-862A-05258679835F}" type="presParOf" srcId="{70311F4C-C9E5-4D7E-BD47-E0D5BBF315F8}" destId="{25EDD8E2-2EE9-4E0C-8CD5-9BD474313EBE}" srcOrd="1" destOrd="0" presId="urn:microsoft.com/office/officeart/2008/layout/LinedList"/>
    <dgm:cxn modelId="{7ECE4E52-36DB-4631-9F67-77FC93E70DE6}" type="presParOf" srcId="{70311F4C-C9E5-4D7E-BD47-E0D5BBF315F8}" destId="{20353B40-6011-448C-AFCC-5A6D9C453456}" srcOrd="2" destOrd="0" presId="urn:microsoft.com/office/officeart/2008/layout/LinedList"/>
    <dgm:cxn modelId="{1C168445-9242-458C-86CE-41F87C75B3F3}" type="presParOf" srcId="{4ACF43D1-519E-42A2-970C-705800D064AC}" destId="{192E5F24-DD26-4D29-9FC6-EC32AAF3D722}" srcOrd="2" destOrd="0" presId="urn:microsoft.com/office/officeart/2008/layout/LinedList"/>
    <dgm:cxn modelId="{8458DB96-749E-45C7-B03E-E9AF3695ABC3}" type="presParOf" srcId="{4ACF43D1-519E-42A2-970C-705800D064AC}" destId="{A1F9ECD8-BCAA-4052-977F-5BD208843E40}" srcOrd="3" destOrd="0" presId="urn:microsoft.com/office/officeart/2008/layout/LinedList"/>
    <dgm:cxn modelId="{8EF18B0B-B68F-48F7-AD63-F1C520D24529}" type="presParOf" srcId="{4ACF43D1-519E-42A2-970C-705800D064AC}" destId="{0B0D7182-556C-46F4-BAE0-368B6A38D664}" srcOrd="4" destOrd="0" presId="urn:microsoft.com/office/officeart/2008/layout/LinedList"/>
    <dgm:cxn modelId="{5DE3FB13-9221-4B7D-955D-F5C5FBC3979C}" type="presParOf" srcId="{0B0D7182-556C-46F4-BAE0-368B6A38D664}" destId="{FC987281-EDDA-4483-8FFC-9D573CED98C2}" srcOrd="0" destOrd="0" presId="urn:microsoft.com/office/officeart/2008/layout/LinedList"/>
    <dgm:cxn modelId="{82210317-DFA3-4291-84F4-8B23624315D0}" type="presParOf" srcId="{0B0D7182-556C-46F4-BAE0-368B6A38D664}" destId="{A0B7AAE9-C3CE-4182-A21B-824E3B2766BE}" srcOrd="1" destOrd="0" presId="urn:microsoft.com/office/officeart/2008/layout/LinedList"/>
    <dgm:cxn modelId="{304E7F0C-2748-433C-9816-868296F93B60}" type="presParOf" srcId="{0B0D7182-556C-46F4-BAE0-368B6A38D664}" destId="{AD144540-0858-4DDB-B864-BAB65ED89B2E}" srcOrd="2" destOrd="0" presId="urn:microsoft.com/office/officeart/2008/layout/LinedList"/>
    <dgm:cxn modelId="{2C219C23-A7D2-46E1-8197-BF1E1236B466}" type="presParOf" srcId="{4ACF43D1-519E-42A2-970C-705800D064AC}" destId="{8110B52F-3423-4221-B71F-D293A60F5E09}" srcOrd="5" destOrd="0" presId="urn:microsoft.com/office/officeart/2008/layout/LinedList"/>
    <dgm:cxn modelId="{BF1C7B97-7813-442B-8D12-7821C52D2418}" type="presParOf" srcId="{4ACF43D1-519E-42A2-970C-705800D064AC}" destId="{2C877765-3D71-4BA4-B88B-0A3E5A542685}" srcOrd="6" destOrd="0" presId="urn:microsoft.com/office/officeart/2008/layout/LinedList"/>
    <dgm:cxn modelId="{9DA56843-4B13-44CC-8924-C6B6445A38D5}" type="presParOf" srcId="{4ACF43D1-519E-42A2-970C-705800D064AC}" destId="{28BB93D1-23F8-4F7E-9287-350A98251F17}" srcOrd="7" destOrd="0" presId="urn:microsoft.com/office/officeart/2008/layout/LinedList"/>
    <dgm:cxn modelId="{B63FEFBD-3009-4136-ABE2-B2915F5F6582}" type="presParOf" srcId="{28BB93D1-23F8-4F7E-9287-350A98251F17}" destId="{36DD1666-48D6-4D3F-8752-F791B69ECE8A}" srcOrd="0" destOrd="0" presId="urn:microsoft.com/office/officeart/2008/layout/LinedList"/>
    <dgm:cxn modelId="{C9F3D66A-6511-42DB-A424-60892440429B}" type="presParOf" srcId="{28BB93D1-23F8-4F7E-9287-350A98251F17}" destId="{911DF31B-52A2-455B-8786-78C1A312ABD6}" srcOrd="1" destOrd="0" presId="urn:microsoft.com/office/officeart/2008/layout/LinedList"/>
    <dgm:cxn modelId="{7B6044D6-CE3F-4E6E-9360-A492362C8812}" type="presParOf" srcId="{28BB93D1-23F8-4F7E-9287-350A98251F17}" destId="{1695F4FA-4982-4B0A-98C7-3DB843AF3203}" srcOrd="2" destOrd="0" presId="urn:microsoft.com/office/officeart/2008/layout/LinedList"/>
    <dgm:cxn modelId="{A713CA5F-22E3-4A51-A8F1-F367885A10EC}" type="presParOf" srcId="{4ACF43D1-519E-42A2-970C-705800D064AC}" destId="{192B8807-9BDB-4F76-B783-EBA3B09C04D1}" srcOrd="8" destOrd="0" presId="urn:microsoft.com/office/officeart/2008/layout/LinedList"/>
    <dgm:cxn modelId="{506B818D-F28F-4A0F-9F83-24DC6F69AB81}" type="presParOf" srcId="{4ACF43D1-519E-42A2-970C-705800D064AC}" destId="{A115827D-3ABA-44AE-B232-6A7F1B2E3570}" srcOrd="9" destOrd="0" presId="urn:microsoft.com/office/officeart/2008/layout/LinedList"/>
    <dgm:cxn modelId="{4C5A1A57-CFC4-4A2D-996D-D0A9FB06F20D}" type="presParOf" srcId="{4ACF43D1-519E-42A2-970C-705800D064AC}" destId="{B6E432A5-1DB9-4B2F-B4B8-F9FEF9A71C8C}" srcOrd="10" destOrd="0" presId="urn:microsoft.com/office/officeart/2008/layout/LinedList"/>
    <dgm:cxn modelId="{FF9B11E7-1EB2-4D0E-804C-2A947B4E3CA1}" type="presParOf" srcId="{B6E432A5-1DB9-4B2F-B4B8-F9FEF9A71C8C}" destId="{0C1BE4AE-BEB3-4B04-B0BD-3C4CAD561285}" srcOrd="0" destOrd="0" presId="urn:microsoft.com/office/officeart/2008/layout/LinedList"/>
    <dgm:cxn modelId="{0FFED196-4131-4B6C-972A-11B831A1C66F}" type="presParOf" srcId="{B6E432A5-1DB9-4B2F-B4B8-F9FEF9A71C8C}" destId="{CF77958B-3A83-4645-953F-A7E0C59579AA}" srcOrd="1" destOrd="0" presId="urn:microsoft.com/office/officeart/2008/layout/LinedList"/>
    <dgm:cxn modelId="{3EE2CFEE-4C12-4470-A03A-C6CF8FBAD6EC}" type="presParOf" srcId="{B6E432A5-1DB9-4B2F-B4B8-F9FEF9A71C8C}" destId="{8F3AF3C3-23AC-46B7-AA0F-009B1F3EA35A}" srcOrd="2" destOrd="0" presId="urn:microsoft.com/office/officeart/2008/layout/LinedList"/>
    <dgm:cxn modelId="{AF0D64F9-6686-4B0D-B7AA-D0E4D8D1CE04}" type="presParOf" srcId="{4ACF43D1-519E-42A2-970C-705800D064AC}" destId="{3C545935-5383-40A5-81A7-6EA2B8A81DAA}" srcOrd="11" destOrd="0" presId="urn:microsoft.com/office/officeart/2008/layout/LinedList"/>
    <dgm:cxn modelId="{9D4B98C4-7452-4E0C-984A-3FED9B4946FD}" type="presParOf" srcId="{4ACF43D1-519E-42A2-970C-705800D064AC}" destId="{84843976-D60F-4077-9657-3CDAE4FD8939}" srcOrd="12" destOrd="0" presId="urn:microsoft.com/office/officeart/2008/layout/LinedList"/>
    <dgm:cxn modelId="{ED39256C-F19D-4FF0-8659-1CE487C8E457}" type="presParOf" srcId="{4ACF43D1-519E-42A2-970C-705800D064AC}" destId="{99E0DDBB-3F40-4680-A5ED-96DEE28EDF46}" srcOrd="13" destOrd="0" presId="urn:microsoft.com/office/officeart/2008/layout/LinedList"/>
    <dgm:cxn modelId="{686C0B76-15C1-4155-80CB-80A61F74A47F}" type="presParOf" srcId="{99E0DDBB-3F40-4680-A5ED-96DEE28EDF46}" destId="{A4A49CE4-3E2E-41BD-B453-079E186120AF}" srcOrd="0" destOrd="0" presId="urn:microsoft.com/office/officeart/2008/layout/LinedList"/>
    <dgm:cxn modelId="{53F76ECD-4C57-47A2-9585-69A78CA14E56}" type="presParOf" srcId="{99E0DDBB-3F40-4680-A5ED-96DEE28EDF46}" destId="{C76CC607-D554-4D7B-93B0-CA8E8ABB4FE6}" srcOrd="1" destOrd="0" presId="urn:microsoft.com/office/officeart/2008/layout/LinedList"/>
    <dgm:cxn modelId="{9C1091DC-CA57-4CA9-BB4F-E08B9E6AC48B}" type="presParOf" srcId="{99E0DDBB-3F40-4680-A5ED-96DEE28EDF46}" destId="{E972B966-DDC0-4890-967F-0290054FD131}" srcOrd="2" destOrd="0" presId="urn:microsoft.com/office/officeart/2008/layout/LinedList"/>
    <dgm:cxn modelId="{221214CB-1C5A-4F9C-8CE3-557B75016528}" type="presParOf" srcId="{4ACF43D1-519E-42A2-970C-705800D064AC}" destId="{010EF0AE-5366-4C22-A795-A3C4652C9DBA}" srcOrd="14" destOrd="0" presId="urn:microsoft.com/office/officeart/2008/layout/LinedList"/>
    <dgm:cxn modelId="{69BC4930-7BCB-4480-B49C-D91D7D420B38}" type="presParOf" srcId="{4ACF43D1-519E-42A2-970C-705800D064AC}" destId="{C382FA78-E2F9-42B4-8787-4ADBB216A532}" srcOrd="15" destOrd="0" presId="urn:microsoft.com/office/officeart/2008/layout/LinedList"/>
    <dgm:cxn modelId="{47134CB5-FCAD-4C05-BECA-51804907AAE0}" type="presParOf" srcId="{4ACF43D1-519E-42A2-970C-705800D064AC}" destId="{7BA64132-4267-4D3A-81D6-9CD6FB86070A}" srcOrd="16" destOrd="0" presId="urn:microsoft.com/office/officeart/2008/layout/LinedList"/>
    <dgm:cxn modelId="{F0B04240-78FB-4282-8C1B-6F4021B66AAC}" type="presParOf" srcId="{7BA64132-4267-4D3A-81D6-9CD6FB86070A}" destId="{03046A6D-65DC-43E3-B4C2-5420BD7B338A}" srcOrd="0" destOrd="0" presId="urn:microsoft.com/office/officeart/2008/layout/LinedList"/>
    <dgm:cxn modelId="{BE899302-E9AA-477C-87F6-9583B4EEE462}" type="presParOf" srcId="{7BA64132-4267-4D3A-81D6-9CD6FB86070A}" destId="{A76916DD-E413-4DD3-A343-6F4C1E48483E}" srcOrd="1" destOrd="0" presId="urn:microsoft.com/office/officeart/2008/layout/LinedList"/>
    <dgm:cxn modelId="{00D34304-6A03-4215-B79D-6788080DA0A3}" type="presParOf" srcId="{7BA64132-4267-4D3A-81D6-9CD6FB86070A}" destId="{2C234FBD-82B8-44FC-AC2A-64019E58DA69}" srcOrd="2" destOrd="0" presId="urn:microsoft.com/office/officeart/2008/layout/LinedList"/>
    <dgm:cxn modelId="{A3CC6977-6336-4CAD-9212-393BE50D59FE}" type="presParOf" srcId="{4ACF43D1-519E-42A2-970C-705800D064AC}" destId="{2A6E81B7-0383-4993-AA7D-B003A9A8B068}" srcOrd="17" destOrd="0" presId="urn:microsoft.com/office/officeart/2008/layout/LinedList"/>
    <dgm:cxn modelId="{AB4F0764-3502-4AF6-871C-2AFF49A86DD1}"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686C5E12-07D4-41DA-B15A-2AB227F4E05F}" type="presOf" srcId="{2FD806C4-AF96-444E-B95A-2B523CE1C066}" destId="{911DF31B-52A2-455B-8786-78C1A312ABD6}"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548FE316-EB85-4825-A29E-E365F9DF4C6A}" type="presOf" srcId="{87CBBEE9-0BB8-4C0D-B605-4055880FE0F9}" destId="{CF77958B-3A83-4645-953F-A7E0C59579A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DD554A54-E797-4281-AB88-09B807E34249}" type="presOf" srcId="{C01957AD-56B0-4EFC-A642-8748D8BCE71E}" destId="{A76916DD-E413-4DD3-A343-6F4C1E48483E}" srcOrd="0" destOrd="0" presId="urn:microsoft.com/office/officeart/2008/layout/LinedList"/>
    <dgm:cxn modelId="{F3E8C956-4536-45A6-86F7-1AC3274F4250}" type="presOf" srcId="{170E935B-632B-4424-9BFB-F1C5A9D014B6}" destId="{C66396E0-32BA-46BE-B28A-A2673D61FB1A}"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BBA8998E-0176-4C1E-9F85-10C9689FC696}" type="presOf" srcId="{73861B20-7C04-48AE-8AAE-9D8749986E91}" destId="{C76CC607-D554-4D7B-93B0-CA8E8ABB4FE6}"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771AD3A7-2FCE-44F4-B09A-B5E90101B263}" type="presOf" srcId="{AEBAFCC4-7D7C-4615-8A4C-390812FA28F4}" destId="{25EDD8E2-2EE9-4E0C-8CD5-9BD474313EBE}" srcOrd="0" destOrd="0" presId="urn:microsoft.com/office/officeart/2008/layout/LinedList"/>
    <dgm:cxn modelId="{7B5541D4-33D5-4FEC-BA40-38C3506998CF}" type="presOf" srcId="{EA7F9208-24D8-4563-A2ED-FBFBC5F86B00}" destId="{53AAE56C-73FE-45F9-B35E-39C2CC304544}"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19CD0CEE-8B2E-40EE-BCC2-5BEF3F2135C1}" type="presOf" srcId="{5398BCE9-156D-42ED-9DCC-8034014B1903}" destId="{A0B7AAE9-C3CE-4182-A21B-824E3B2766BE}" srcOrd="0" destOrd="0" presId="urn:microsoft.com/office/officeart/2008/layout/LinedList"/>
    <dgm:cxn modelId="{6D4D0197-DFEC-4ED9-A069-C104100AAC76}" type="presParOf" srcId="{C66396E0-32BA-46BE-B28A-A2673D61FB1A}" destId="{2C4D144F-C0A0-4BA0-BB79-D8AAD2113945}" srcOrd="0" destOrd="0" presId="urn:microsoft.com/office/officeart/2008/layout/LinedList"/>
    <dgm:cxn modelId="{62629BE5-8621-46DF-975E-D7BB9EBBC018}" type="presParOf" srcId="{C66396E0-32BA-46BE-B28A-A2673D61FB1A}" destId="{6DFABC9D-811D-4F5E-821D-F8D42D844B4B}" srcOrd="1" destOrd="0" presId="urn:microsoft.com/office/officeart/2008/layout/LinedList"/>
    <dgm:cxn modelId="{B5EEDFBE-8FB2-4B72-8D31-9361AB33B593}" type="presParOf" srcId="{6DFABC9D-811D-4F5E-821D-F8D42D844B4B}" destId="{53AAE56C-73FE-45F9-B35E-39C2CC304544}" srcOrd="0" destOrd="0" presId="urn:microsoft.com/office/officeart/2008/layout/LinedList"/>
    <dgm:cxn modelId="{D5EB55C1-7303-40F9-BF16-BAD46EEBD942}" type="presParOf" srcId="{6DFABC9D-811D-4F5E-821D-F8D42D844B4B}" destId="{4ACF43D1-519E-42A2-970C-705800D064AC}" srcOrd="1" destOrd="0" presId="urn:microsoft.com/office/officeart/2008/layout/LinedList"/>
    <dgm:cxn modelId="{6AF88C4B-21D0-4168-B318-96F7BC770DDE}" type="presParOf" srcId="{4ACF43D1-519E-42A2-970C-705800D064AC}" destId="{12651448-136D-4C38-B6E1-3ACC56CBDA12}" srcOrd="0" destOrd="0" presId="urn:microsoft.com/office/officeart/2008/layout/LinedList"/>
    <dgm:cxn modelId="{7778FBBD-1453-420E-A285-7E17872A75B4}" type="presParOf" srcId="{4ACF43D1-519E-42A2-970C-705800D064AC}" destId="{70311F4C-C9E5-4D7E-BD47-E0D5BBF315F8}" srcOrd="1" destOrd="0" presId="urn:microsoft.com/office/officeart/2008/layout/LinedList"/>
    <dgm:cxn modelId="{2E55E0F9-9FD6-4B65-89E7-17F9859FFC13}" type="presParOf" srcId="{70311F4C-C9E5-4D7E-BD47-E0D5BBF315F8}" destId="{A72E9229-2809-4A8C-B97C-D6E26FB7862F}" srcOrd="0" destOrd="0" presId="urn:microsoft.com/office/officeart/2008/layout/LinedList"/>
    <dgm:cxn modelId="{3ADD890D-F29A-48E2-A1DF-E1A5A45CA7CB}" type="presParOf" srcId="{70311F4C-C9E5-4D7E-BD47-E0D5BBF315F8}" destId="{25EDD8E2-2EE9-4E0C-8CD5-9BD474313EBE}" srcOrd="1" destOrd="0" presId="urn:microsoft.com/office/officeart/2008/layout/LinedList"/>
    <dgm:cxn modelId="{99819CE8-DD43-4B34-B2A1-7AF3B589E0BB}" type="presParOf" srcId="{70311F4C-C9E5-4D7E-BD47-E0D5BBF315F8}" destId="{20353B40-6011-448C-AFCC-5A6D9C453456}" srcOrd="2" destOrd="0" presId="urn:microsoft.com/office/officeart/2008/layout/LinedList"/>
    <dgm:cxn modelId="{E8160A19-9399-4178-8F69-6FC4B162A885}" type="presParOf" srcId="{4ACF43D1-519E-42A2-970C-705800D064AC}" destId="{192E5F24-DD26-4D29-9FC6-EC32AAF3D722}" srcOrd="2" destOrd="0" presId="urn:microsoft.com/office/officeart/2008/layout/LinedList"/>
    <dgm:cxn modelId="{BC701FE3-F860-4244-9869-CDF564BDD6C8}" type="presParOf" srcId="{4ACF43D1-519E-42A2-970C-705800D064AC}" destId="{A1F9ECD8-BCAA-4052-977F-5BD208843E40}" srcOrd="3" destOrd="0" presId="urn:microsoft.com/office/officeart/2008/layout/LinedList"/>
    <dgm:cxn modelId="{A462AF62-6D90-48A2-840B-BD0C9B4E3FAD}" type="presParOf" srcId="{4ACF43D1-519E-42A2-970C-705800D064AC}" destId="{0B0D7182-556C-46F4-BAE0-368B6A38D664}" srcOrd="4" destOrd="0" presId="urn:microsoft.com/office/officeart/2008/layout/LinedList"/>
    <dgm:cxn modelId="{F2A0F9A0-46BE-4116-B7A1-73FD1E4B542B}" type="presParOf" srcId="{0B0D7182-556C-46F4-BAE0-368B6A38D664}" destId="{FC987281-EDDA-4483-8FFC-9D573CED98C2}" srcOrd="0" destOrd="0" presId="urn:microsoft.com/office/officeart/2008/layout/LinedList"/>
    <dgm:cxn modelId="{643E3A20-2529-454B-A2C9-CEE7C02A7957}" type="presParOf" srcId="{0B0D7182-556C-46F4-BAE0-368B6A38D664}" destId="{A0B7AAE9-C3CE-4182-A21B-824E3B2766BE}" srcOrd="1" destOrd="0" presId="urn:microsoft.com/office/officeart/2008/layout/LinedList"/>
    <dgm:cxn modelId="{A443C4A4-38B3-4FE9-A429-62ABFA81E52E}" type="presParOf" srcId="{0B0D7182-556C-46F4-BAE0-368B6A38D664}" destId="{AD144540-0858-4DDB-B864-BAB65ED89B2E}" srcOrd="2" destOrd="0" presId="urn:microsoft.com/office/officeart/2008/layout/LinedList"/>
    <dgm:cxn modelId="{F04F7C6E-6C6F-4094-8933-24B8062D6461}" type="presParOf" srcId="{4ACF43D1-519E-42A2-970C-705800D064AC}" destId="{8110B52F-3423-4221-B71F-D293A60F5E09}" srcOrd="5" destOrd="0" presId="urn:microsoft.com/office/officeart/2008/layout/LinedList"/>
    <dgm:cxn modelId="{F993E61B-357B-4D4B-96AA-17D6930BFADE}" type="presParOf" srcId="{4ACF43D1-519E-42A2-970C-705800D064AC}" destId="{2C877765-3D71-4BA4-B88B-0A3E5A542685}" srcOrd="6" destOrd="0" presId="urn:microsoft.com/office/officeart/2008/layout/LinedList"/>
    <dgm:cxn modelId="{51DD8394-BBF4-411C-9371-CF375F0735F5}" type="presParOf" srcId="{4ACF43D1-519E-42A2-970C-705800D064AC}" destId="{28BB93D1-23F8-4F7E-9287-350A98251F17}" srcOrd="7" destOrd="0" presId="urn:microsoft.com/office/officeart/2008/layout/LinedList"/>
    <dgm:cxn modelId="{3CA67413-460F-4833-A2AE-73CEB19CF879}" type="presParOf" srcId="{28BB93D1-23F8-4F7E-9287-350A98251F17}" destId="{36DD1666-48D6-4D3F-8752-F791B69ECE8A}" srcOrd="0" destOrd="0" presId="urn:microsoft.com/office/officeart/2008/layout/LinedList"/>
    <dgm:cxn modelId="{D555DEB6-39FD-49C0-9B48-830449C99811}" type="presParOf" srcId="{28BB93D1-23F8-4F7E-9287-350A98251F17}" destId="{911DF31B-52A2-455B-8786-78C1A312ABD6}" srcOrd="1" destOrd="0" presId="urn:microsoft.com/office/officeart/2008/layout/LinedList"/>
    <dgm:cxn modelId="{43E96FBE-E74D-44C4-BF10-AE1C3BB2E64C}" type="presParOf" srcId="{28BB93D1-23F8-4F7E-9287-350A98251F17}" destId="{1695F4FA-4982-4B0A-98C7-3DB843AF3203}" srcOrd="2" destOrd="0" presId="urn:microsoft.com/office/officeart/2008/layout/LinedList"/>
    <dgm:cxn modelId="{398A2C7B-2C3F-4734-B26D-72403DB3F246}" type="presParOf" srcId="{4ACF43D1-519E-42A2-970C-705800D064AC}" destId="{192B8807-9BDB-4F76-B783-EBA3B09C04D1}" srcOrd="8" destOrd="0" presId="urn:microsoft.com/office/officeart/2008/layout/LinedList"/>
    <dgm:cxn modelId="{B60FBAF4-8F45-4579-93AE-8E20A3DD379B}" type="presParOf" srcId="{4ACF43D1-519E-42A2-970C-705800D064AC}" destId="{A115827D-3ABA-44AE-B232-6A7F1B2E3570}" srcOrd="9" destOrd="0" presId="urn:microsoft.com/office/officeart/2008/layout/LinedList"/>
    <dgm:cxn modelId="{FDC4F35C-30BE-41BC-8E37-559A8C2CF3DD}" type="presParOf" srcId="{4ACF43D1-519E-42A2-970C-705800D064AC}" destId="{B6E432A5-1DB9-4B2F-B4B8-F9FEF9A71C8C}" srcOrd="10" destOrd="0" presId="urn:microsoft.com/office/officeart/2008/layout/LinedList"/>
    <dgm:cxn modelId="{2B86C983-30DD-4015-8BB7-76E40534A918}" type="presParOf" srcId="{B6E432A5-1DB9-4B2F-B4B8-F9FEF9A71C8C}" destId="{0C1BE4AE-BEB3-4B04-B0BD-3C4CAD561285}" srcOrd="0" destOrd="0" presId="urn:microsoft.com/office/officeart/2008/layout/LinedList"/>
    <dgm:cxn modelId="{C6576FA2-5143-42C3-B9A2-4359D1E9BAF1}" type="presParOf" srcId="{B6E432A5-1DB9-4B2F-B4B8-F9FEF9A71C8C}" destId="{CF77958B-3A83-4645-953F-A7E0C59579AA}" srcOrd="1" destOrd="0" presId="urn:microsoft.com/office/officeart/2008/layout/LinedList"/>
    <dgm:cxn modelId="{51028300-524E-4ACD-AD64-E55DB5468207}" type="presParOf" srcId="{B6E432A5-1DB9-4B2F-B4B8-F9FEF9A71C8C}" destId="{8F3AF3C3-23AC-46B7-AA0F-009B1F3EA35A}" srcOrd="2" destOrd="0" presId="urn:microsoft.com/office/officeart/2008/layout/LinedList"/>
    <dgm:cxn modelId="{816E717F-7F43-4503-A94E-BBB331DCDB6B}" type="presParOf" srcId="{4ACF43D1-519E-42A2-970C-705800D064AC}" destId="{3C545935-5383-40A5-81A7-6EA2B8A81DAA}" srcOrd="11" destOrd="0" presId="urn:microsoft.com/office/officeart/2008/layout/LinedList"/>
    <dgm:cxn modelId="{8F707808-7E08-43EF-8B68-7FCEEBB4425B}" type="presParOf" srcId="{4ACF43D1-519E-42A2-970C-705800D064AC}" destId="{84843976-D60F-4077-9657-3CDAE4FD8939}" srcOrd="12" destOrd="0" presId="urn:microsoft.com/office/officeart/2008/layout/LinedList"/>
    <dgm:cxn modelId="{001D4432-FA75-4A15-93B7-DF4C2E355714}" type="presParOf" srcId="{4ACF43D1-519E-42A2-970C-705800D064AC}" destId="{99E0DDBB-3F40-4680-A5ED-96DEE28EDF46}" srcOrd="13" destOrd="0" presId="urn:microsoft.com/office/officeart/2008/layout/LinedList"/>
    <dgm:cxn modelId="{BE4032ED-FC0A-4D85-AC09-CF24247CBFA5}" type="presParOf" srcId="{99E0DDBB-3F40-4680-A5ED-96DEE28EDF46}" destId="{A4A49CE4-3E2E-41BD-B453-079E186120AF}" srcOrd="0" destOrd="0" presId="urn:microsoft.com/office/officeart/2008/layout/LinedList"/>
    <dgm:cxn modelId="{12EC5B6B-5962-4930-9AAD-618EA7C3F57C}" type="presParOf" srcId="{99E0DDBB-3F40-4680-A5ED-96DEE28EDF46}" destId="{C76CC607-D554-4D7B-93B0-CA8E8ABB4FE6}" srcOrd="1" destOrd="0" presId="urn:microsoft.com/office/officeart/2008/layout/LinedList"/>
    <dgm:cxn modelId="{2C2FB716-B884-45D9-A584-77D340B83859}" type="presParOf" srcId="{99E0DDBB-3F40-4680-A5ED-96DEE28EDF46}" destId="{E972B966-DDC0-4890-967F-0290054FD131}" srcOrd="2" destOrd="0" presId="urn:microsoft.com/office/officeart/2008/layout/LinedList"/>
    <dgm:cxn modelId="{94C2796A-091F-4634-9A0E-A02662E7D76E}" type="presParOf" srcId="{4ACF43D1-519E-42A2-970C-705800D064AC}" destId="{010EF0AE-5366-4C22-A795-A3C4652C9DBA}" srcOrd="14" destOrd="0" presId="urn:microsoft.com/office/officeart/2008/layout/LinedList"/>
    <dgm:cxn modelId="{8CCC7870-4049-487E-84FD-9A4B48A6637F}" type="presParOf" srcId="{4ACF43D1-519E-42A2-970C-705800D064AC}" destId="{C382FA78-E2F9-42B4-8787-4ADBB216A532}" srcOrd="15" destOrd="0" presId="urn:microsoft.com/office/officeart/2008/layout/LinedList"/>
    <dgm:cxn modelId="{EAC60216-2261-4389-987F-6F644554C0CB}" type="presParOf" srcId="{4ACF43D1-519E-42A2-970C-705800D064AC}" destId="{7BA64132-4267-4D3A-81D6-9CD6FB86070A}" srcOrd="16" destOrd="0" presId="urn:microsoft.com/office/officeart/2008/layout/LinedList"/>
    <dgm:cxn modelId="{39589AC9-C609-4F72-8570-E153F9EA1E03}" type="presParOf" srcId="{7BA64132-4267-4D3A-81D6-9CD6FB86070A}" destId="{03046A6D-65DC-43E3-B4C2-5420BD7B338A}" srcOrd="0" destOrd="0" presId="urn:microsoft.com/office/officeart/2008/layout/LinedList"/>
    <dgm:cxn modelId="{A955CC90-BCC1-41F7-9E99-0365B90929DB}" type="presParOf" srcId="{7BA64132-4267-4D3A-81D6-9CD6FB86070A}" destId="{A76916DD-E413-4DD3-A343-6F4C1E48483E}" srcOrd="1" destOrd="0" presId="urn:microsoft.com/office/officeart/2008/layout/LinedList"/>
    <dgm:cxn modelId="{755C9E97-CE7E-4539-AAE4-01C1292CE145}" type="presParOf" srcId="{7BA64132-4267-4D3A-81D6-9CD6FB86070A}" destId="{2C234FBD-82B8-44FC-AC2A-64019E58DA69}" srcOrd="2" destOrd="0" presId="urn:microsoft.com/office/officeart/2008/layout/LinedList"/>
    <dgm:cxn modelId="{C700BDD5-803F-486C-934D-4324D7807BCC}" type="presParOf" srcId="{4ACF43D1-519E-42A2-970C-705800D064AC}" destId="{2A6E81B7-0383-4993-AA7D-B003A9A8B068}" srcOrd="17" destOrd="0" presId="urn:microsoft.com/office/officeart/2008/layout/LinedList"/>
    <dgm:cxn modelId="{6B70A521-3745-4777-9A91-DADA419A282C}"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E5101B22-2EDB-450F-839B-500101335A62}" type="presOf" srcId="{87CBBEE9-0BB8-4C0D-B605-4055880FE0F9}" destId="{CF77958B-3A83-4645-953F-A7E0C59579A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EA888729-6948-4A86-9D18-A58142F110E4}" type="presOf" srcId="{2FD806C4-AF96-444E-B95A-2B523CE1C066}" destId="{911DF31B-52A2-455B-8786-78C1A312ABD6}" srcOrd="0" destOrd="0" presId="urn:microsoft.com/office/officeart/2008/layout/LinedList"/>
    <dgm:cxn modelId="{0B9D535E-C191-4729-B28C-47C943E40010}" type="presOf" srcId="{EA7F9208-24D8-4563-A2ED-FBFBC5F86B00}" destId="{53AAE56C-73FE-45F9-B35E-39C2CC304544}" srcOrd="0" destOrd="0" presId="urn:microsoft.com/office/officeart/2008/layout/LinedList"/>
    <dgm:cxn modelId="{3D3B3B67-C90E-4E65-A402-9B3EE56E8303}" type="presOf" srcId="{5398BCE9-156D-42ED-9DCC-8034014B1903}" destId="{A0B7AAE9-C3CE-4182-A21B-824E3B2766BE}" srcOrd="0" destOrd="0" presId="urn:microsoft.com/office/officeart/2008/layout/LinedList"/>
    <dgm:cxn modelId="{AA35774C-5AFF-46B8-BE3E-EC66FF7495AC}" type="presOf" srcId="{170E935B-632B-4424-9BFB-F1C5A9D014B6}" destId="{C66396E0-32BA-46BE-B28A-A2673D61FB1A}" srcOrd="0" destOrd="0" presId="urn:microsoft.com/office/officeart/2008/layout/LinedList"/>
    <dgm:cxn modelId="{2498D573-16D5-47B2-98F2-15CD78D209F8}" type="presOf" srcId="{C01957AD-56B0-4EFC-A642-8748D8BCE71E}" destId="{A76916DD-E413-4DD3-A343-6F4C1E48483E}" srcOrd="0" destOrd="0" presId="urn:microsoft.com/office/officeart/2008/layout/LinedList"/>
    <dgm:cxn modelId="{A9A4AB79-512F-42A8-B2B0-B7C95487EF44}" type="presOf" srcId="{73861B20-7C04-48AE-8AAE-9D8749986E91}" destId="{C76CC607-D554-4D7B-93B0-CA8E8ABB4FE6}"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9DECD8DB-1EF8-48AF-86C5-55BFEC17A0FA}" srcId="{EA7F9208-24D8-4563-A2ED-FBFBC5F86B00}" destId="{C01957AD-56B0-4EFC-A642-8748D8BCE71E}" srcOrd="5" destOrd="0" parTransId="{06175AC0-FB3B-461B-B552-07D07A1ABE18}" sibTransId="{58C5D957-241A-4BD5-8EC2-CCFAFD64942B}"/>
    <dgm:cxn modelId="{984999FE-8526-4A34-9AAF-A6EF004E8C56}" type="presOf" srcId="{AEBAFCC4-7D7C-4615-8A4C-390812FA28F4}" destId="{25EDD8E2-2EE9-4E0C-8CD5-9BD474313EBE}" srcOrd="0" destOrd="0" presId="urn:microsoft.com/office/officeart/2008/layout/LinedList"/>
    <dgm:cxn modelId="{002B87ED-DF03-4048-AE2F-173CEF304D13}" type="presParOf" srcId="{C66396E0-32BA-46BE-B28A-A2673D61FB1A}" destId="{2C4D144F-C0A0-4BA0-BB79-D8AAD2113945}" srcOrd="0" destOrd="0" presId="urn:microsoft.com/office/officeart/2008/layout/LinedList"/>
    <dgm:cxn modelId="{85C54721-8655-4109-9017-B54B1B102B0F}" type="presParOf" srcId="{C66396E0-32BA-46BE-B28A-A2673D61FB1A}" destId="{6DFABC9D-811D-4F5E-821D-F8D42D844B4B}" srcOrd="1" destOrd="0" presId="urn:microsoft.com/office/officeart/2008/layout/LinedList"/>
    <dgm:cxn modelId="{AD141E4A-4D52-43E4-9BC4-39C4E8854F84}" type="presParOf" srcId="{6DFABC9D-811D-4F5E-821D-F8D42D844B4B}" destId="{53AAE56C-73FE-45F9-B35E-39C2CC304544}" srcOrd="0" destOrd="0" presId="urn:microsoft.com/office/officeart/2008/layout/LinedList"/>
    <dgm:cxn modelId="{E1AD5664-689D-45FB-8D7F-522E307DA664}" type="presParOf" srcId="{6DFABC9D-811D-4F5E-821D-F8D42D844B4B}" destId="{4ACF43D1-519E-42A2-970C-705800D064AC}" srcOrd="1" destOrd="0" presId="urn:microsoft.com/office/officeart/2008/layout/LinedList"/>
    <dgm:cxn modelId="{7A4EE078-3332-4BC8-AA56-4FD8C803B8C2}" type="presParOf" srcId="{4ACF43D1-519E-42A2-970C-705800D064AC}" destId="{12651448-136D-4C38-B6E1-3ACC56CBDA12}" srcOrd="0" destOrd="0" presId="urn:microsoft.com/office/officeart/2008/layout/LinedList"/>
    <dgm:cxn modelId="{75B0C942-B865-41EF-91E1-494B65736389}" type="presParOf" srcId="{4ACF43D1-519E-42A2-970C-705800D064AC}" destId="{70311F4C-C9E5-4D7E-BD47-E0D5BBF315F8}" srcOrd="1" destOrd="0" presId="urn:microsoft.com/office/officeart/2008/layout/LinedList"/>
    <dgm:cxn modelId="{D9EBDD99-732A-4CD4-A51A-E94C56FB3EAD}" type="presParOf" srcId="{70311F4C-C9E5-4D7E-BD47-E0D5BBF315F8}" destId="{A72E9229-2809-4A8C-B97C-D6E26FB7862F}" srcOrd="0" destOrd="0" presId="urn:microsoft.com/office/officeart/2008/layout/LinedList"/>
    <dgm:cxn modelId="{45763E89-8E97-44F6-A389-F0457E17153F}" type="presParOf" srcId="{70311F4C-C9E5-4D7E-BD47-E0D5BBF315F8}" destId="{25EDD8E2-2EE9-4E0C-8CD5-9BD474313EBE}" srcOrd="1" destOrd="0" presId="urn:microsoft.com/office/officeart/2008/layout/LinedList"/>
    <dgm:cxn modelId="{B341C6AF-32E4-453B-AE0C-A83E8CC54D88}" type="presParOf" srcId="{70311F4C-C9E5-4D7E-BD47-E0D5BBF315F8}" destId="{20353B40-6011-448C-AFCC-5A6D9C453456}" srcOrd="2" destOrd="0" presId="urn:microsoft.com/office/officeart/2008/layout/LinedList"/>
    <dgm:cxn modelId="{CDF9C0B6-D9C4-4D75-8786-4CEBEA4DF4BC}" type="presParOf" srcId="{4ACF43D1-519E-42A2-970C-705800D064AC}" destId="{192E5F24-DD26-4D29-9FC6-EC32AAF3D722}" srcOrd="2" destOrd="0" presId="urn:microsoft.com/office/officeart/2008/layout/LinedList"/>
    <dgm:cxn modelId="{20468A09-64ED-4446-B6D8-2E607462428F}" type="presParOf" srcId="{4ACF43D1-519E-42A2-970C-705800D064AC}" destId="{A1F9ECD8-BCAA-4052-977F-5BD208843E40}" srcOrd="3" destOrd="0" presId="urn:microsoft.com/office/officeart/2008/layout/LinedList"/>
    <dgm:cxn modelId="{8A396C8E-3695-458E-A596-42F7927F9D48}" type="presParOf" srcId="{4ACF43D1-519E-42A2-970C-705800D064AC}" destId="{0B0D7182-556C-46F4-BAE0-368B6A38D664}" srcOrd="4" destOrd="0" presId="urn:microsoft.com/office/officeart/2008/layout/LinedList"/>
    <dgm:cxn modelId="{BCAF4295-E213-4244-BF14-4CE2CCFB1423}" type="presParOf" srcId="{0B0D7182-556C-46F4-BAE0-368B6A38D664}" destId="{FC987281-EDDA-4483-8FFC-9D573CED98C2}" srcOrd="0" destOrd="0" presId="urn:microsoft.com/office/officeart/2008/layout/LinedList"/>
    <dgm:cxn modelId="{B4B4D664-FE46-450E-91E0-B1F52BB523B3}" type="presParOf" srcId="{0B0D7182-556C-46F4-BAE0-368B6A38D664}" destId="{A0B7AAE9-C3CE-4182-A21B-824E3B2766BE}" srcOrd="1" destOrd="0" presId="urn:microsoft.com/office/officeart/2008/layout/LinedList"/>
    <dgm:cxn modelId="{A52984DF-F82F-495C-8446-6BC4027B4AF4}" type="presParOf" srcId="{0B0D7182-556C-46F4-BAE0-368B6A38D664}" destId="{AD144540-0858-4DDB-B864-BAB65ED89B2E}" srcOrd="2" destOrd="0" presId="urn:microsoft.com/office/officeart/2008/layout/LinedList"/>
    <dgm:cxn modelId="{9CE38D43-F9A2-435B-A676-D7ABFA779A3E}" type="presParOf" srcId="{4ACF43D1-519E-42A2-970C-705800D064AC}" destId="{8110B52F-3423-4221-B71F-D293A60F5E09}" srcOrd="5" destOrd="0" presId="urn:microsoft.com/office/officeart/2008/layout/LinedList"/>
    <dgm:cxn modelId="{592E59A0-81A3-4082-8727-D36252BF4734}" type="presParOf" srcId="{4ACF43D1-519E-42A2-970C-705800D064AC}" destId="{2C877765-3D71-4BA4-B88B-0A3E5A542685}" srcOrd="6" destOrd="0" presId="urn:microsoft.com/office/officeart/2008/layout/LinedList"/>
    <dgm:cxn modelId="{2D72FF82-7044-4A22-AC19-61A1B1862D00}" type="presParOf" srcId="{4ACF43D1-519E-42A2-970C-705800D064AC}" destId="{28BB93D1-23F8-4F7E-9287-350A98251F17}" srcOrd="7" destOrd="0" presId="urn:microsoft.com/office/officeart/2008/layout/LinedList"/>
    <dgm:cxn modelId="{60FA0095-7429-41E3-A3B2-86AF52C37009}" type="presParOf" srcId="{28BB93D1-23F8-4F7E-9287-350A98251F17}" destId="{36DD1666-48D6-4D3F-8752-F791B69ECE8A}" srcOrd="0" destOrd="0" presId="urn:microsoft.com/office/officeart/2008/layout/LinedList"/>
    <dgm:cxn modelId="{EFF0EB19-EEEC-4380-8A8A-D80D35BD518C}" type="presParOf" srcId="{28BB93D1-23F8-4F7E-9287-350A98251F17}" destId="{911DF31B-52A2-455B-8786-78C1A312ABD6}" srcOrd="1" destOrd="0" presId="urn:microsoft.com/office/officeart/2008/layout/LinedList"/>
    <dgm:cxn modelId="{FE5117E1-BD95-4C9F-85BF-649651DD30ED}" type="presParOf" srcId="{28BB93D1-23F8-4F7E-9287-350A98251F17}" destId="{1695F4FA-4982-4B0A-98C7-3DB843AF3203}" srcOrd="2" destOrd="0" presId="urn:microsoft.com/office/officeart/2008/layout/LinedList"/>
    <dgm:cxn modelId="{A702AE06-6AE4-4C1B-9CF9-BCBA050C1D90}" type="presParOf" srcId="{4ACF43D1-519E-42A2-970C-705800D064AC}" destId="{192B8807-9BDB-4F76-B783-EBA3B09C04D1}" srcOrd="8" destOrd="0" presId="urn:microsoft.com/office/officeart/2008/layout/LinedList"/>
    <dgm:cxn modelId="{F4AEF6F6-6EAB-4C96-9123-9D41D66F30EB}" type="presParOf" srcId="{4ACF43D1-519E-42A2-970C-705800D064AC}" destId="{A115827D-3ABA-44AE-B232-6A7F1B2E3570}" srcOrd="9" destOrd="0" presId="urn:microsoft.com/office/officeart/2008/layout/LinedList"/>
    <dgm:cxn modelId="{EBAFEE84-8B8B-42E3-8C27-951B4970AF0D}" type="presParOf" srcId="{4ACF43D1-519E-42A2-970C-705800D064AC}" destId="{B6E432A5-1DB9-4B2F-B4B8-F9FEF9A71C8C}" srcOrd="10" destOrd="0" presId="urn:microsoft.com/office/officeart/2008/layout/LinedList"/>
    <dgm:cxn modelId="{06A95A54-1A66-471B-9989-B10D79EE02DC}" type="presParOf" srcId="{B6E432A5-1DB9-4B2F-B4B8-F9FEF9A71C8C}" destId="{0C1BE4AE-BEB3-4B04-B0BD-3C4CAD561285}" srcOrd="0" destOrd="0" presId="urn:microsoft.com/office/officeart/2008/layout/LinedList"/>
    <dgm:cxn modelId="{18965544-6C2E-47DE-A05F-787E83B4272F}" type="presParOf" srcId="{B6E432A5-1DB9-4B2F-B4B8-F9FEF9A71C8C}" destId="{CF77958B-3A83-4645-953F-A7E0C59579AA}" srcOrd="1" destOrd="0" presId="urn:microsoft.com/office/officeart/2008/layout/LinedList"/>
    <dgm:cxn modelId="{A2715DF3-97E7-4651-8629-4ADC971C8BF7}" type="presParOf" srcId="{B6E432A5-1DB9-4B2F-B4B8-F9FEF9A71C8C}" destId="{8F3AF3C3-23AC-46B7-AA0F-009B1F3EA35A}" srcOrd="2" destOrd="0" presId="urn:microsoft.com/office/officeart/2008/layout/LinedList"/>
    <dgm:cxn modelId="{1ED0BDA1-3AF6-4E29-A8B5-5708A0EC2B17}" type="presParOf" srcId="{4ACF43D1-519E-42A2-970C-705800D064AC}" destId="{3C545935-5383-40A5-81A7-6EA2B8A81DAA}" srcOrd="11" destOrd="0" presId="urn:microsoft.com/office/officeart/2008/layout/LinedList"/>
    <dgm:cxn modelId="{B889D864-647A-4353-B18F-F314A1A5E683}" type="presParOf" srcId="{4ACF43D1-519E-42A2-970C-705800D064AC}" destId="{84843976-D60F-4077-9657-3CDAE4FD8939}" srcOrd="12" destOrd="0" presId="urn:microsoft.com/office/officeart/2008/layout/LinedList"/>
    <dgm:cxn modelId="{3142D6C2-1AE2-45F8-8CBA-379D0647BE93}" type="presParOf" srcId="{4ACF43D1-519E-42A2-970C-705800D064AC}" destId="{99E0DDBB-3F40-4680-A5ED-96DEE28EDF46}" srcOrd="13" destOrd="0" presId="urn:microsoft.com/office/officeart/2008/layout/LinedList"/>
    <dgm:cxn modelId="{66A1AE21-996C-47E2-BBB2-9E0B16CA7FE6}" type="presParOf" srcId="{99E0DDBB-3F40-4680-A5ED-96DEE28EDF46}" destId="{A4A49CE4-3E2E-41BD-B453-079E186120AF}" srcOrd="0" destOrd="0" presId="urn:microsoft.com/office/officeart/2008/layout/LinedList"/>
    <dgm:cxn modelId="{28E2AD03-CDAD-45C4-A517-23180EC5E4D8}" type="presParOf" srcId="{99E0DDBB-3F40-4680-A5ED-96DEE28EDF46}" destId="{C76CC607-D554-4D7B-93B0-CA8E8ABB4FE6}" srcOrd="1" destOrd="0" presId="urn:microsoft.com/office/officeart/2008/layout/LinedList"/>
    <dgm:cxn modelId="{D081418B-59B7-49FB-9356-81839BCF60D3}" type="presParOf" srcId="{99E0DDBB-3F40-4680-A5ED-96DEE28EDF46}" destId="{E972B966-DDC0-4890-967F-0290054FD131}" srcOrd="2" destOrd="0" presId="urn:microsoft.com/office/officeart/2008/layout/LinedList"/>
    <dgm:cxn modelId="{6A4C5605-B1E6-442C-AC7D-A858567D3CF0}" type="presParOf" srcId="{4ACF43D1-519E-42A2-970C-705800D064AC}" destId="{010EF0AE-5366-4C22-A795-A3C4652C9DBA}" srcOrd="14" destOrd="0" presId="urn:microsoft.com/office/officeart/2008/layout/LinedList"/>
    <dgm:cxn modelId="{2FAD3B33-7EEB-4C19-A728-4EDA060B831E}" type="presParOf" srcId="{4ACF43D1-519E-42A2-970C-705800D064AC}" destId="{C382FA78-E2F9-42B4-8787-4ADBB216A532}" srcOrd="15" destOrd="0" presId="urn:microsoft.com/office/officeart/2008/layout/LinedList"/>
    <dgm:cxn modelId="{9FD1CE72-B997-4F97-8C81-EA9C8F74A2D2}" type="presParOf" srcId="{4ACF43D1-519E-42A2-970C-705800D064AC}" destId="{7BA64132-4267-4D3A-81D6-9CD6FB86070A}" srcOrd="16" destOrd="0" presId="urn:microsoft.com/office/officeart/2008/layout/LinedList"/>
    <dgm:cxn modelId="{4FED3D65-B272-4789-9E64-FAEB6822DD5B}" type="presParOf" srcId="{7BA64132-4267-4D3A-81D6-9CD6FB86070A}" destId="{03046A6D-65DC-43E3-B4C2-5420BD7B338A}" srcOrd="0" destOrd="0" presId="urn:microsoft.com/office/officeart/2008/layout/LinedList"/>
    <dgm:cxn modelId="{B574E471-A523-4141-90CD-9470A8D29E65}" type="presParOf" srcId="{7BA64132-4267-4D3A-81D6-9CD6FB86070A}" destId="{A76916DD-E413-4DD3-A343-6F4C1E48483E}" srcOrd="1" destOrd="0" presId="urn:microsoft.com/office/officeart/2008/layout/LinedList"/>
    <dgm:cxn modelId="{6DC76AF0-CB91-4520-8481-07F610EE5FB1}" type="presParOf" srcId="{7BA64132-4267-4D3A-81D6-9CD6FB86070A}" destId="{2C234FBD-82B8-44FC-AC2A-64019E58DA69}" srcOrd="2" destOrd="0" presId="urn:microsoft.com/office/officeart/2008/layout/LinedList"/>
    <dgm:cxn modelId="{81CA34DB-0DC0-4A99-AFF8-36A3051C7409}" type="presParOf" srcId="{4ACF43D1-519E-42A2-970C-705800D064AC}" destId="{2A6E81B7-0383-4993-AA7D-B003A9A8B068}" srcOrd="17" destOrd="0" presId="urn:microsoft.com/office/officeart/2008/layout/LinedList"/>
    <dgm:cxn modelId="{249F9006-6D23-40F6-BADE-55693B650FC7}"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78DAAB0A-0505-4ADE-8E1E-1F8F62927239}"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6984F016-6A6A-46C5-B0B2-CD537A938C73}" type="presOf" srcId="{73861B20-7C04-48AE-8AAE-9D8749986E91}" destId="{C76CC607-D554-4D7B-93B0-CA8E8ABB4FE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2A58282B-A20C-4561-9D83-7C5826EFBA1D}" type="presOf" srcId="{EA7F9208-24D8-4563-A2ED-FBFBC5F86B00}" destId="{53AAE56C-73FE-45F9-B35E-39C2CC304544}" srcOrd="0" destOrd="0" presId="urn:microsoft.com/office/officeart/2008/layout/LinedList"/>
    <dgm:cxn modelId="{2792456C-16E2-47B6-92DE-1D3FB3BC1548}" type="presOf" srcId="{5398BCE9-156D-42ED-9DCC-8034014B1903}" destId="{A0B7AAE9-C3CE-4182-A21B-824E3B2766BE}" srcOrd="0" destOrd="0" presId="urn:microsoft.com/office/officeart/2008/layout/LinedList"/>
    <dgm:cxn modelId="{FA9C6651-C271-4A4A-8DBF-A756460DF506}" type="presOf" srcId="{170E935B-632B-4424-9BFB-F1C5A9D014B6}" destId="{C66396E0-32BA-46BE-B28A-A2673D61FB1A}" srcOrd="0" destOrd="0" presId="urn:microsoft.com/office/officeart/2008/layout/LinedList"/>
    <dgm:cxn modelId="{D86A1584-AB33-42DE-B3D4-3477802BEE0C}" type="presOf" srcId="{C01957AD-56B0-4EFC-A642-8748D8BCE71E}" destId="{A76916DD-E413-4DD3-A343-6F4C1E48483E}"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9DECD8DB-1EF8-48AF-86C5-55BFEC17A0FA}" srcId="{EA7F9208-24D8-4563-A2ED-FBFBC5F86B00}" destId="{C01957AD-56B0-4EFC-A642-8748D8BCE71E}" srcOrd="5" destOrd="0" parTransId="{06175AC0-FB3B-461B-B552-07D07A1ABE18}" sibTransId="{58C5D957-241A-4BD5-8EC2-CCFAFD64942B}"/>
    <dgm:cxn modelId="{C0828DF4-3351-4CAC-A736-DE1922C3B953}" type="presOf" srcId="{87CBBEE9-0BB8-4C0D-B605-4055880FE0F9}" destId="{CF77958B-3A83-4645-953F-A7E0C59579AA}" srcOrd="0" destOrd="0" presId="urn:microsoft.com/office/officeart/2008/layout/LinedList"/>
    <dgm:cxn modelId="{DBCD1CF5-F7BB-4229-A9F9-267E24E22EFE}" type="presOf" srcId="{2FD806C4-AF96-444E-B95A-2B523CE1C066}" destId="{911DF31B-52A2-455B-8786-78C1A312ABD6}" srcOrd="0" destOrd="0" presId="urn:microsoft.com/office/officeart/2008/layout/LinedList"/>
    <dgm:cxn modelId="{FCE210E2-BC32-49C0-AF63-168623C4D498}" type="presParOf" srcId="{C66396E0-32BA-46BE-B28A-A2673D61FB1A}" destId="{2C4D144F-C0A0-4BA0-BB79-D8AAD2113945}" srcOrd="0" destOrd="0" presId="urn:microsoft.com/office/officeart/2008/layout/LinedList"/>
    <dgm:cxn modelId="{B36D55C3-0701-4717-89D6-2E5F1919D89C}" type="presParOf" srcId="{C66396E0-32BA-46BE-B28A-A2673D61FB1A}" destId="{6DFABC9D-811D-4F5E-821D-F8D42D844B4B}" srcOrd="1" destOrd="0" presId="urn:microsoft.com/office/officeart/2008/layout/LinedList"/>
    <dgm:cxn modelId="{2A98D279-E2D7-4495-A6B5-2673C1A1D058}" type="presParOf" srcId="{6DFABC9D-811D-4F5E-821D-F8D42D844B4B}" destId="{53AAE56C-73FE-45F9-B35E-39C2CC304544}" srcOrd="0" destOrd="0" presId="urn:microsoft.com/office/officeart/2008/layout/LinedList"/>
    <dgm:cxn modelId="{0857DDEB-F84B-4DB7-A25A-B608AE01079D}" type="presParOf" srcId="{6DFABC9D-811D-4F5E-821D-F8D42D844B4B}" destId="{4ACF43D1-519E-42A2-970C-705800D064AC}" srcOrd="1" destOrd="0" presId="urn:microsoft.com/office/officeart/2008/layout/LinedList"/>
    <dgm:cxn modelId="{D0613179-4272-41FF-AFE6-D74A50727EB4}" type="presParOf" srcId="{4ACF43D1-519E-42A2-970C-705800D064AC}" destId="{12651448-136D-4C38-B6E1-3ACC56CBDA12}" srcOrd="0" destOrd="0" presId="urn:microsoft.com/office/officeart/2008/layout/LinedList"/>
    <dgm:cxn modelId="{41335680-FD68-4BEE-B7A3-A56061A681F1}" type="presParOf" srcId="{4ACF43D1-519E-42A2-970C-705800D064AC}" destId="{70311F4C-C9E5-4D7E-BD47-E0D5BBF315F8}" srcOrd="1" destOrd="0" presId="urn:microsoft.com/office/officeart/2008/layout/LinedList"/>
    <dgm:cxn modelId="{C2DF09E4-2679-48CD-AB0A-A71F5405483A}" type="presParOf" srcId="{70311F4C-C9E5-4D7E-BD47-E0D5BBF315F8}" destId="{A72E9229-2809-4A8C-B97C-D6E26FB7862F}" srcOrd="0" destOrd="0" presId="urn:microsoft.com/office/officeart/2008/layout/LinedList"/>
    <dgm:cxn modelId="{6A901CA8-AA5C-4E23-9D48-4218656F609A}" type="presParOf" srcId="{70311F4C-C9E5-4D7E-BD47-E0D5BBF315F8}" destId="{25EDD8E2-2EE9-4E0C-8CD5-9BD474313EBE}" srcOrd="1" destOrd="0" presId="urn:microsoft.com/office/officeart/2008/layout/LinedList"/>
    <dgm:cxn modelId="{CA3D6F2B-0BF7-488E-BFF1-DF8273EAA225}" type="presParOf" srcId="{70311F4C-C9E5-4D7E-BD47-E0D5BBF315F8}" destId="{20353B40-6011-448C-AFCC-5A6D9C453456}" srcOrd="2" destOrd="0" presId="urn:microsoft.com/office/officeart/2008/layout/LinedList"/>
    <dgm:cxn modelId="{9D701F56-96E6-4B16-86A3-249157D4327D}" type="presParOf" srcId="{4ACF43D1-519E-42A2-970C-705800D064AC}" destId="{192E5F24-DD26-4D29-9FC6-EC32AAF3D722}" srcOrd="2" destOrd="0" presId="urn:microsoft.com/office/officeart/2008/layout/LinedList"/>
    <dgm:cxn modelId="{88B57774-6E97-4276-B3F6-62853AFBD793}" type="presParOf" srcId="{4ACF43D1-519E-42A2-970C-705800D064AC}" destId="{A1F9ECD8-BCAA-4052-977F-5BD208843E40}" srcOrd="3" destOrd="0" presId="urn:microsoft.com/office/officeart/2008/layout/LinedList"/>
    <dgm:cxn modelId="{7877F4FA-FC1A-4EE9-9939-89A06F2777B6}" type="presParOf" srcId="{4ACF43D1-519E-42A2-970C-705800D064AC}" destId="{0B0D7182-556C-46F4-BAE0-368B6A38D664}" srcOrd="4" destOrd="0" presId="urn:microsoft.com/office/officeart/2008/layout/LinedList"/>
    <dgm:cxn modelId="{E7274D71-0CE6-451F-BBF4-DA5A2B1E9C3C}" type="presParOf" srcId="{0B0D7182-556C-46F4-BAE0-368B6A38D664}" destId="{FC987281-EDDA-4483-8FFC-9D573CED98C2}" srcOrd="0" destOrd="0" presId="urn:microsoft.com/office/officeart/2008/layout/LinedList"/>
    <dgm:cxn modelId="{F555F974-1F8A-4246-BE4E-67DC1BC6BE14}" type="presParOf" srcId="{0B0D7182-556C-46F4-BAE0-368B6A38D664}" destId="{A0B7AAE9-C3CE-4182-A21B-824E3B2766BE}" srcOrd="1" destOrd="0" presId="urn:microsoft.com/office/officeart/2008/layout/LinedList"/>
    <dgm:cxn modelId="{ACE33D50-AC13-4D8A-865B-8ACA4D8FFCD0}" type="presParOf" srcId="{0B0D7182-556C-46F4-BAE0-368B6A38D664}" destId="{AD144540-0858-4DDB-B864-BAB65ED89B2E}" srcOrd="2" destOrd="0" presId="urn:microsoft.com/office/officeart/2008/layout/LinedList"/>
    <dgm:cxn modelId="{79F3BD3A-C54E-43C3-B1CC-BEAA654C7DBF}" type="presParOf" srcId="{4ACF43D1-519E-42A2-970C-705800D064AC}" destId="{8110B52F-3423-4221-B71F-D293A60F5E09}" srcOrd="5" destOrd="0" presId="urn:microsoft.com/office/officeart/2008/layout/LinedList"/>
    <dgm:cxn modelId="{806D6566-6079-42CB-A4A9-A4EB2D19A71F}" type="presParOf" srcId="{4ACF43D1-519E-42A2-970C-705800D064AC}" destId="{2C877765-3D71-4BA4-B88B-0A3E5A542685}" srcOrd="6" destOrd="0" presId="urn:microsoft.com/office/officeart/2008/layout/LinedList"/>
    <dgm:cxn modelId="{F007F612-27B8-40FD-B887-673EE3FF515D}" type="presParOf" srcId="{4ACF43D1-519E-42A2-970C-705800D064AC}" destId="{28BB93D1-23F8-4F7E-9287-350A98251F17}" srcOrd="7" destOrd="0" presId="urn:microsoft.com/office/officeart/2008/layout/LinedList"/>
    <dgm:cxn modelId="{CB4D8E67-DCEC-49CF-8FA3-31A4264C8E7C}" type="presParOf" srcId="{28BB93D1-23F8-4F7E-9287-350A98251F17}" destId="{36DD1666-48D6-4D3F-8752-F791B69ECE8A}" srcOrd="0" destOrd="0" presId="urn:microsoft.com/office/officeart/2008/layout/LinedList"/>
    <dgm:cxn modelId="{21907399-E24C-42D6-A58C-D5011EAE24FE}" type="presParOf" srcId="{28BB93D1-23F8-4F7E-9287-350A98251F17}" destId="{911DF31B-52A2-455B-8786-78C1A312ABD6}" srcOrd="1" destOrd="0" presId="urn:microsoft.com/office/officeart/2008/layout/LinedList"/>
    <dgm:cxn modelId="{0F2A8EFE-D763-428E-A517-DD1AF52C1BF8}" type="presParOf" srcId="{28BB93D1-23F8-4F7E-9287-350A98251F17}" destId="{1695F4FA-4982-4B0A-98C7-3DB843AF3203}" srcOrd="2" destOrd="0" presId="urn:microsoft.com/office/officeart/2008/layout/LinedList"/>
    <dgm:cxn modelId="{453CD070-D149-4206-9881-5EF4C455AD22}" type="presParOf" srcId="{4ACF43D1-519E-42A2-970C-705800D064AC}" destId="{192B8807-9BDB-4F76-B783-EBA3B09C04D1}" srcOrd="8" destOrd="0" presId="urn:microsoft.com/office/officeart/2008/layout/LinedList"/>
    <dgm:cxn modelId="{2D1D1A6D-C633-4944-907F-70257E3F2047}" type="presParOf" srcId="{4ACF43D1-519E-42A2-970C-705800D064AC}" destId="{A115827D-3ABA-44AE-B232-6A7F1B2E3570}" srcOrd="9" destOrd="0" presId="urn:microsoft.com/office/officeart/2008/layout/LinedList"/>
    <dgm:cxn modelId="{6421732C-39DE-4329-9823-0631B11B5AC5}" type="presParOf" srcId="{4ACF43D1-519E-42A2-970C-705800D064AC}" destId="{B6E432A5-1DB9-4B2F-B4B8-F9FEF9A71C8C}" srcOrd="10" destOrd="0" presId="urn:microsoft.com/office/officeart/2008/layout/LinedList"/>
    <dgm:cxn modelId="{C1BEC6AD-885F-4171-91F6-82E060E9AE39}" type="presParOf" srcId="{B6E432A5-1DB9-4B2F-B4B8-F9FEF9A71C8C}" destId="{0C1BE4AE-BEB3-4B04-B0BD-3C4CAD561285}" srcOrd="0" destOrd="0" presId="urn:microsoft.com/office/officeart/2008/layout/LinedList"/>
    <dgm:cxn modelId="{208BAE1E-87DD-4C60-9B39-E5D811CAA5B0}" type="presParOf" srcId="{B6E432A5-1DB9-4B2F-B4B8-F9FEF9A71C8C}" destId="{CF77958B-3A83-4645-953F-A7E0C59579AA}" srcOrd="1" destOrd="0" presId="urn:microsoft.com/office/officeart/2008/layout/LinedList"/>
    <dgm:cxn modelId="{79AE3D5B-26EF-47E5-97D4-94258E13EDB2}" type="presParOf" srcId="{B6E432A5-1DB9-4B2F-B4B8-F9FEF9A71C8C}" destId="{8F3AF3C3-23AC-46B7-AA0F-009B1F3EA35A}" srcOrd="2" destOrd="0" presId="urn:microsoft.com/office/officeart/2008/layout/LinedList"/>
    <dgm:cxn modelId="{2F0DA331-567A-42D1-8CC8-667660DDD6C1}" type="presParOf" srcId="{4ACF43D1-519E-42A2-970C-705800D064AC}" destId="{3C545935-5383-40A5-81A7-6EA2B8A81DAA}" srcOrd="11" destOrd="0" presId="urn:microsoft.com/office/officeart/2008/layout/LinedList"/>
    <dgm:cxn modelId="{188F4F19-2B91-4FD1-8ADD-0ABF6DA265F4}" type="presParOf" srcId="{4ACF43D1-519E-42A2-970C-705800D064AC}" destId="{84843976-D60F-4077-9657-3CDAE4FD8939}" srcOrd="12" destOrd="0" presId="urn:microsoft.com/office/officeart/2008/layout/LinedList"/>
    <dgm:cxn modelId="{66A780F9-7DB0-453C-91A3-7478AC81544D}" type="presParOf" srcId="{4ACF43D1-519E-42A2-970C-705800D064AC}" destId="{99E0DDBB-3F40-4680-A5ED-96DEE28EDF46}" srcOrd="13" destOrd="0" presId="urn:microsoft.com/office/officeart/2008/layout/LinedList"/>
    <dgm:cxn modelId="{3FEFD60E-51BD-4BBD-A07D-35828096C786}" type="presParOf" srcId="{99E0DDBB-3F40-4680-A5ED-96DEE28EDF46}" destId="{A4A49CE4-3E2E-41BD-B453-079E186120AF}" srcOrd="0" destOrd="0" presId="urn:microsoft.com/office/officeart/2008/layout/LinedList"/>
    <dgm:cxn modelId="{0BC76111-CE46-474F-93A2-E21A7F5462D2}" type="presParOf" srcId="{99E0DDBB-3F40-4680-A5ED-96DEE28EDF46}" destId="{C76CC607-D554-4D7B-93B0-CA8E8ABB4FE6}" srcOrd="1" destOrd="0" presId="urn:microsoft.com/office/officeart/2008/layout/LinedList"/>
    <dgm:cxn modelId="{58C72218-5938-494A-9E37-CE6815FECC18}" type="presParOf" srcId="{99E0DDBB-3F40-4680-A5ED-96DEE28EDF46}" destId="{E972B966-DDC0-4890-967F-0290054FD131}" srcOrd="2" destOrd="0" presId="urn:microsoft.com/office/officeart/2008/layout/LinedList"/>
    <dgm:cxn modelId="{9770E53C-E29C-422E-A22E-D0346B0688E4}" type="presParOf" srcId="{4ACF43D1-519E-42A2-970C-705800D064AC}" destId="{010EF0AE-5366-4C22-A795-A3C4652C9DBA}" srcOrd="14" destOrd="0" presId="urn:microsoft.com/office/officeart/2008/layout/LinedList"/>
    <dgm:cxn modelId="{FB35BF41-20AF-4257-86DB-7661ABFBCE89}" type="presParOf" srcId="{4ACF43D1-519E-42A2-970C-705800D064AC}" destId="{C382FA78-E2F9-42B4-8787-4ADBB216A532}" srcOrd="15" destOrd="0" presId="urn:microsoft.com/office/officeart/2008/layout/LinedList"/>
    <dgm:cxn modelId="{08C81020-E59D-4559-92ED-A59CB3EC4249}" type="presParOf" srcId="{4ACF43D1-519E-42A2-970C-705800D064AC}" destId="{7BA64132-4267-4D3A-81D6-9CD6FB86070A}" srcOrd="16" destOrd="0" presId="urn:microsoft.com/office/officeart/2008/layout/LinedList"/>
    <dgm:cxn modelId="{82CDF8D5-F8EC-4057-B2B9-904B7B445775}" type="presParOf" srcId="{7BA64132-4267-4D3A-81D6-9CD6FB86070A}" destId="{03046A6D-65DC-43E3-B4C2-5420BD7B338A}" srcOrd="0" destOrd="0" presId="urn:microsoft.com/office/officeart/2008/layout/LinedList"/>
    <dgm:cxn modelId="{9074867D-B8F3-4380-B021-AABB8A2C34E8}" type="presParOf" srcId="{7BA64132-4267-4D3A-81D6-9CD6FB86070A}" destId="{A76916DD-E413-4DD3-A343-6F4C1E48483E}" srcOrd="1" destOrd="0" presId="urn:microsoft.com/office/officeart/2008/layout/LinedList"/>
    <dgm:cxn modelId="{B81DA8AC-B648-4969-B0A2-14AE30FFC8B8}" type="presParOf" srcId="{7BA64132-4267-4D3A-81D6-9CD6FB86070A}" destId="{2C234FBD-82B8-44FC-AC2A-64019E58DA69}" srcOrd="2" destOrd="0" presId="urn:microsoft.com/office/officeart/2008/layout/LinedList"/>
    <dgm:cxn modelId="{57379374-2CF9-466E-854D-C39F0F32FA03}" type="presParOf" srcId="{4ACF43D1-519E-42A2-970C-705800D064AC}" destId="{2A6E81B7-0383-4993-AA7D-B003A9A8B068}" srcOrd="17" destOrd="0" presId="urn:microsoft.com/office/officeart/2008/layout/LinedList"/>
    <dgm:cxn modelId="{508BBFE4-63D2-49F3-8B19-527BBEBA5AA1}"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14303003-A970-4F05-B46F-8DC41203A552}" type="presOf" srcId="{170E935B-632B-4424-9BFB-F1C5A9D014B6}" destId="{C66396E0-32BA-46BE-B28A-A2673D61FB1A}"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9DD8616-8EFB-4CCD-BA79-EDD38DF7E3B4}" type="presOf" srcId="{73861B20-7C04-48AE-8AAE-9D8749986E91}" destId="{C76CC607-D554-4D7B-93B0-CA8E8ABB4FE6}" srcOrd="0" destOrd="0" presId="urn:microsoft.com/office/officeart/2008/layout/LinedList"/>
    <dgm:cxn modelId="{5B6F4E18-325F-4824-9279-D94679BEF403}" type="presOf" srcId="{2FD806C4-AF96-444E-B95A-2B523CE1C066}" destId="{911DF31B-52A2-455B-8786-78C1A312ABD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1D0E1C40-1103-4AE9-B13C-C112B31F97A0}" type="presOf" srcId="{AEBAFCC4-7D7C-4615-8A4C-390812FA28F4}" destId="{25EDD8E2-2EE9-4E0C-8CD5-9BD474313EBE}" srcOrd="0" destOrd="0" presId="urn:microsoft.com/office/officeart/2008/layout/LinedList"/>
    <dgm:cxn modelId="{41F4D761-6350-44D1-BA90-215BCE11404C}" type="presOf" srcId="{87CBBEE9-0BB8-4C0D-B605-4055880FE0F9}" destId="{CF77958B-3A83-4645-953F-A7E0C59579AA}" srcOrd="0" destOrd="0" presId="urn:microsoft.com/office/officeart/2008/layout/LinedList"/>
    <dgm:cxn modelId="{1D187768-C2B9-4BA1-BE51-A116DB009000}" type="presOf" srcId="{EA7F9208-24D8-4563-A2ED-FBFBC5F86B00}" destId="{53AAE56C-73FE-45F9-B35E-39C2CC304544}"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9DECD8DB-1EF8-48AF-86C5-55BFEC17A0FA}" srcId="{EA7F9208-24D8-4563-A2ED-FBFBC5F86B00}" destId="{C01957AD-56B0-4EFC-A642-8748D8BCE71E}" srcOrd="5" destOrd="0" parTransId="{06175AC0-FB3B-461B-B552-07D07A1ABE18}" sibTransId="{58C5D957-241A-4BD5-8EC2-CCFAFD64942B}"/>
    <dgm:cxn modelId="{1CE44AE3-F4DF-4288-8DDF-0F81BD8CE62E}" type="presOf" srcId="{C01957AD-56B0-4EFC-A642-8748D8BCE71E}" destId="{A76916DD-E413-4DD3-A343-6F4C1E48483E}" srcOrd="0" destOrd="0" presId="urn:microsoft.com/office/officeart/2008/layout/LinedList"/>
    <dgm:cxn modelId="{A315C2FF-89FB-4A30-84A8-AC03383B22C3}" type="presOf" srcId="{5398BCE9-156D-42ED-9DCC-8034014B1903}" destId="{A0B7AAE9-C3CE-4182-A21B-824E3B2766BE}" srcOrd="0" destOrd="0" presId="urn:microsoft.com/office/officeart/2008/layout/LinedList"/>
    <dgm:cxn modelId="{07E8BD37-2A89-4F20-97AC-24641A410B28}" type="presParOf" srcId="{C66396E0-32BA-46BE-B28A-A2673D61FB1A}" destId="{2C4D144F-C0A0-4BA0-BB79-D8AAD2113945}" srcOrd="0" destOrd="0" presId="urn:microsoft.com/office/officeart/2008/layout/LinedList"/>
    <dgm:cxn modelId="{1CAD4CAE-72B8-4D61-A32C-7C0950935548}" type="presParOf" srcId="{C66396E0-32BA-46BE-B28A-A2673D61FB1A}" destId="{6DFABC9D-811D-4F5E-821D-F8D42D844B4B}" srcOrd="1" destOrd="0" presId="urn:microsoft.com/office/officeart/2008/layout/LinedList"/>
    <dgm:cxn modelId="{7AD9FD9D-8AE3-41EA-B194-E30254D13281}" type="presParOf" srcId="{6DFABC9D-811D-4F5E-821D-F8D42D844B4B}" destId="{53AAE56C-73FE-45F9-B35E-39C2CC304544}" srcOrd="0" destOrd="0" presId="urn:microsoft.com/office/officeart/2008/layout/LinedList"/>
    <dgm:cxn modelId="{E85E9B01-D138-4763-B021-3B85F6B738A9}" type="presParOf" srcId="{6DFABC9D-811D-4F5E-821D-F8D42D844B4B}" destId="{4ACF43D1-519E-42A2-970C-705800D064AC}" srcOrd="1" destOrd="0" presId="urn:microsoft.com/office/officeart/2008/layout/LinedList"/>
    <dgm:cxn modelId="{DF96C879-F017-4837-86C5-31EA426BD7B4}" type="presParOf" srcId="{4ACF43D1-519E-42A2-970C-705800D064AC}" destId="{12651448-136D-4C38-B6E1-3ACC56CBDA12}" srcOrd="0" destOrd="0" presId="urn:microsoft.com/office/officeart/2008/layout/LinedList"/>
    <dgm:cxn modelId="{F5249ED0-6FE3-4F3A-9531-6A5BF74BB0C0}" type="presParOf" srcId="{4ACF43D1-519E-42A2-970C-705800D064AC}" destId="{70311F4C-C9E5-4D7E-BD47-E0D5BBF315F8}" srcOrd="1" destOrd="0" presId="urn:microsoft.com/office/officeart/2008/layout/LinedList"/>
    <dgm:cxn modelId="{5F685ED6-05EA-4E02-83F1-78B22F5A1373}" type="presParOf" srcId="{70311F4C-C9E5-4D7E-BD47-E0D5BBF315F8}" destId="{A72E9229-2809-4A8C-B97C-D6E26FB7862F}" srcOrd="0" destOrd="0" presId="urn:microsoft.com/office/officeart/2008/layout/LinedList"/>
    <dgm:cxn modelId="{97363955-7399-4F2B-97BA-5D12A66D7CD6}" type="presParOf" srcId="{70311F4C-C9E5-4D7E-BD47-E0D5BBF315F8}" destId="{25EDD8E2-2EE9-4E0C-8CD5-9BD474313EBE}" srcOrd="1" destOrd="0" presId="urn:microsoft.com/office/officeart/2008/layout/LinedList"/>
    <dgm:cxn modelId="{9FF7DA22-8344-4BD3-AC8C-D51CAD3E64B1}" type="presParOf" srcId="{70311F4C-C9E5-4D7E-BD47-E0D5BBF315F8}" destId="{20353B40-6011-448C-AFCC-5A6D9C453456}" srcOrd="2" destOrd="0" presId="urn:microsoft.com/office/officeart/2008/layout/LinedList"/>
    <dgm:cxn modelId="{30BFA847-EF43-4650-8C2B-9B5D848D3FF8}" type="presParOf" srcId="{4ACF43D1-519E-42A2-970C-705800D064AC}" destId="{192E5F24-DD26-4D29-9FC6-EC32AAF3D722}" srcOrd="2" destOrd="0" presId="urn:microsoft.com/office/officeart/2008/layout/LinedList"/>
    <dgm:cxn modelId="{4AFF6F74-8B8E-4CDB-822E-F0ADB945A1B0}" type="presParOf" srcId="{4ACF43D1-519E-42A2-970C-705800D064AC}" destId="{A1F9ECD8-BCAA-4052-977F-5BD208843E40}" srcOrd="3" destOrd="0" presId="urn:microsoft.com/office/officeart/2008/layout/LinedList"/>
    <dgm:cxn modelId="{EA9E30BE-ED83-438F-A992-61B240E2324C}" type="presParOf" srcId="{4ACF43D1-519E-42A2-970C-705800D064AC}" destId="{0B0D7182-556C-46F4-BAE0-368B6A38D664}" srcOrd="4" destOrd="0" presId="urn:microsoft.com/office/officeart/2008/layout/LinedList"/>
    <dgm:cxn modelId="{4C3FDF8B-D12E-4564-BCE8-DE824BED65BF}" type="presParOf" srcId="{0B0D7182-556C-46F4-BAE0-368B6A38D664}" destId="{FC987281-EDDA-4483-8FFC-9D573CED98C2}" srcOrd="0" destOrd="0" presId="urn:microsoft.com/office/officeart/2008/layout/LinedList"/>
    <dgm:cxn modelId="{46D04240-85AD-4095-AF44-677E5797FBD8}" type="presParOf" srcId="{0B0D7182-556C-46F4-BAE0-368B6A38D664}" destId="{A0B7AAE9-C3CE-4182-A21B-824E3B2766BE}" srcOrd="1" destOrd="0" presId="urn:microsoft.com/office/officeart/2008/layout/LinedList"/>
    <dgm:cxn modelId="{084DE3AD-485A-4E35-A22F-3FE3BDB3C630}" type="presParOf" srcId="{0B0D7182-556C-46F4-BAE0-368B6A38D664}" destId="{AD144540-0858-4DDB-B864-BAB65ED89B2E}" srcOrd="2" destOrd="0" presId="urn:microsoft.com/office/officeart/2008/layout/LinedList"/>
    <dgm:cxn modelId="{01BAADEF-A6F0-4003-97B3-BDC3FFA13F58}" type="presParOf" srcId="{4ACF43D1-519E-42A2-970C-705800D064AC}" destId="{8110B52F-3423-4221-B71F-D293A60F5E09}" srcOrd="5" destOrd="0" presId="urn:microsoft.com/office/officeart/2008/layout/LinedList"/>
    <dgm:cxn modelId="{37B93888-F89B-419A-8C99-5DCABAA52D26}" type="presParOf" srcId="{4ACF43D1-519E-42A2-970C-705800D064AC}" destId="{2C877765-3D71-4BA4-B88B-0A3E5A542685}" srcOrd="6" destOrd="0" presId="urn:microsoft.com/office/officeart/2008/layout/LinedList"/>
    <dgm:cxn modelId="{945AD6D9-0636-4523-9A68-45BD8B84679D}" type="presParOf" srcId="{4ACF43D1-519E-42A2-970C-705800D064AC}" destId="{28BB93D1-23F8-4F7E-9287-350A98251F17}" srcOrd="7" destOrd="0" presId="urn:microsoft.com/office/officeart/2008/layout/LinedList"/>
    <dgm:cxn modelId="{2859F62B-967D-4AD5-95E5-109E1E39D800}" type="presParOf" srcId="{28BB93D1-23F8-4F7E-9287-350A98251F17}" destId="{36DD1666-48D6-4D3F-8752-F791B69ECE8A}" srcOrd="0" destOrd="0" presId="urn:microsoft.com/office/officeart/2008/layout/LinedList"/>
    <dgm:cxn modelId="{7853F603-312E-4751-8B3A-2CB10AB56ED5}" type="presParOf" srcId="{28BB93D1-23F8-4F7E-9287-350A98251F17}" destId="{911DF31B-52A2-455B-8786-78C1A312ABD6}" srcOrd="1" destOrd="0" presId="urn:microsoft.com/office/officeart/2008/layout/LinedList"/>
    <dgm:cxn modelId="{8F5A3379-655F-4684-8FB4-767CE149212E}" type="presParOf" srcId="{28BB93D1-23F8-4F7E-9287-350A98251F17}" destId="{1695F4FA-4982-4B0A-98C7-3DB843AF3203}" srcOrd="2" destOrd="0" presId="urn:microsoft.com/office/officeart/2008/layout/LinedList"/>
    <dgm:cxn modelId="{6170D695-FA43-477C-AE2D-758B1DDEBF53}" type="presParOf" srcId="{4ACF43D1-519E-42A2-970C-705800D064AC}" destId="{192B8807-9BDB-4F76-B783-EBA3B09C04D1}" srcOrd="8" destOrd="0" presId="urn:microsoft.com/office/officeart/2008/layout/LinedList"/>
    <dgm:cxn modelId="{4EFF7654-E865-47C7-94E0-FDF80914C383}" type="presParOf" srcId="{4ACF43D1-519E-42A2-970C-705800D064AC}" destId="{A115827D-3ABA-44AE-B232-6A7F1B2E3570}" srcOrd="9" destOrd="0" presId="urn:microsoft.com/office/officeart/2008/layout/LinedList"/>
    <dgm:cxn modelId="{63DC3D8A-9007-4860-94BD-8017C2772467}" type="presParOf" srcId="{4ACF43D1-519E-42A2-970C-705800D064AC}" destId="{B6E432A5-1DB9-4B2F-B4B8-F9FEF9A71C8C}" srcOrd="10" destOrd="0" presId="urn:microsoft.com/office/officeart/2008/layout/LinedList"/>
    <dgm:cxn modelId="{A6E3C33E-75EA-4C41-AEB7-B774F25E7173}" type="presParOf" srcId="{B6E432A5-1DB9-4B2F-B4B8-F9FEF9A71C8C}" destId="{0C1BE4AE-BEB3-4B04-B0BD-3C4CAD561285}" srcOrd="0" destOrd="0" presId="urn:microsoft.com/office/officeart/2008/layout/LinedList"/>
    <dgm:cxn modelId="{267A63C9-3B51-4B91-96EB-6A867A803CAC}" type="presParOf" srcId="{B6E432A5-1DB9-4B2F-B4B8-F9FEF9A71C8C}" destId="{CF77958B-3A83-4645-953F-A7E0C59579AA}" srcOrd="1" destOrd="0" presId="urn:microsoft.com/office/officeart/2008/layout/LinedList"/>
    <dgm:cxn modelId="{DB0137C6-01BB-44E1-A049-9FA25E2224A2}" type="presParOf" srcId="{B6E432A5-1DB9-4B2F-B4B8-F9FEF9A71C8C}" destId="{8F3AF3C3-23AC-46B7-AA0F-009B1F3EA35A}" srcOrd="2" destOrd="0" presId="urn:microsoft.com/office/officeart/2008/layout/LinedList"/>
    <dgm:cxn modelId="{FBB1018F-F3BD-4E7F-BB24-05F2F843A459}" type="presParOf" srcId="{4ACF43D1-519E-42A2-970C-705800D064AC}" destId="{3C545935-5383-40A5-81A7-6EA2B8A81DAA}" srcOrd="11" destOrd="0" presId="urn:microsoft.com/office/officeart/2008/layout/LinedList"/>
    <dgm:cxn modelId="{ED9D72F4-4FEF-4D10-8F92-48687CEEFA5E}" type="presParOf" srcId="{4ACF43D1-519E-42A2-970C-705800D064AC}" destId="{84843976-D60F-4077-9657-3CDAE4FD8939}" srcOrd="12" destOrd="0" presId="urn:microsoft.com/office/officeart/2008/layout/LinedList"/>
    <dgm:cxn modelId="{F4D0D83E-9A91-4D20-A669-F2F095EEF2C5}" type="presParOf" srcId="{4ACF43D1-519E-42A2-970C-705800D064AC}" destId="{99E0DDBB-3F40-4680-A5ED-96DEE28EDF46}" srcOrd="13" destOrd="0" presId="urn:microsoft.com/office/officeart/2008/layout/LinedList"/>
    <dgm:cxn modelId="{26A5A0B9-2AB3-47A1-94D4-A4F877F99CF6}" type="presParOf" srcId="{99E0DDBB-3F40-4680-A5ED-96DEE28EDF46}" destId="{A4A49CE4-3E2E-41BD-B453-079E186120AF}" srcOrd="0" destOrd="0" presId="urn:microsoft.com/office/officeart/2008/layout/LinedList"/>
    <dgm:cxn modelId="{214B8922-F348-4785-ADC4-B5C87CAF3072}" type="presParOf" srcId="{99E0DDBB-3F40-4680-A5ED-96DEE28EDF46}" destId="{C76CC607-D554-4D7B-93B0-CA8E8ABB4FE6}" srcOrd="1" destOrd="0" presId="urn:microsoft.com/office/officeart/2008/layout/LinedList"/>
    <dgm:cxn modelId="{A7289E76-3DF8-4967-96CC-83F1D8732014}" type="presParOf" srcId="{99E0DDBB-3F40-4680-A5ED-96DEE28EDF46}" destId="{E972B966-DDC0-4890-967F-0290054FD131}" srcOrd="2" destOrd="0" presId="urn:microsoft.com/office/officeart/2008/layout/LinedList"/>
    <dgm:cxn modelId="{02A255CE-BAD5-4480-98A2-A86FA0D7EB80}" type="presParOf" srcId="{4ACF43D1-519E-42A2-970C-705800D064AC}" destId="{010EF0AE-5366-4C22-A795-A3C4652C9DBA}" srcOrd="14" destOrd="0" presId="urn:microsoft.com/office/officeart/2008/layout/LinedList"/>
    <dgm:cxn modelId="{69283154-13F7-488A-8CFC-1E797C8FDEEC}" type="presParOf" srcId="{4ACF43D1-519E-42A2-970C-705800D064AC}" destId="{C382FA78-E2F9-42B4-8787-4ADBB216A532}" srcOrd="15" destOrd="0" presId="urn:microsoft.com/office/officeart/2008/layout/LinedList"/>
    <dgm:cxn modelId="{1D40A8D3-01D2-45F4-A5F6-5E52550EF87D}" type="presParOf" srcId="{4ACF43D1-519E-42A2-970C-705800D064AC}" destId="{7BA64132-4267-4D3A-81D6-9CD6FB86070A}" srcOrd="16" destOrd="0" presId="urn:microsoft.com/office/officeart/2008/layout/LinedList"/>
    <dgm:cxn modelId="{A68DC583-6CEF-4574-9A8B-281B11230A82}" type="presParOf" srcId="{7BA64132-4267-4D3A-81D6-9CD6FB86070A}" destId="{03046A6D-65DC-43E3-B4C2-5420BD7B338A}" srcOrd="0" destOrd="0" presId="urn:microsoft.com/office/officeart/2008/layout/LinedList"/>
    <dgm:cxn modelId="{DBD7AF00-5E8B-4D66-A96D-C8DD3332ABE1}" type="presParOf" srcId="{7BA64132-4267-4D3A-81D6-9CD6FB86070A}" destId="{A76916DD-E413-4DD3-A343-6F4C1E48483E}" srcOrd="1" destOrd="0" presId="urn:microsoft.com/office/officeart/2008/layout/LinedList"/>
    <dgm:cxn modelId="{D460E832-924B-4E8A-90C0-4E552CAD18EA}" type="presParOf" srcId="{7BA64132-4267-4D3A-81D6-9CD6FB86070A}" destId="{2C234FBD-82B8-44FC-AC2A-64019E58DA69}" srcOrd="2" destOrd="0" presId="urn:microsoft.com/office/officeart/2008/layout/LinedList"/>
    <dgm:cxn modelId="{C259B8D7-5C1B-435E-AF12-3015A1DA7E3F}" type="presParOf" srcId="{4ACF43D1-519E-42A2-970C-705800D064AC}" destId="{2A6E81B7-0383-4993-AA7D-B003A9A8B068}" srcOrd="17" destOrd="0" presId="urn:microsoft.com/office/officeart/2008/layout/LinedList"/>
    <dgm:cxn modelId="{8BD4C17C-5217-47F4-B75C-5F7029156B08}"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EFD3C736-D21F-4998-827A-D2C1755E6AC1}" type="presOf" srcId="{C01957AD-56B0-4EFC-A642-8748D8BCE71E}" destId="{A76916DD-E413-4DD3-A343-6F4C1E48483E}" srcOrd="0" destOrd="0" presId="urn:microsoft.com/office/officeart/2008/layout/LinedList"/>
    <dgm:cxn modelId="{246E635D-903D-437D-8226-D0A3A76B3432}" type="presOf" srcId="{170E935B-632B-4424-9BFB-F1C5A9D014B6}" destId="{C66396E0-32BA-46BE-B28A-A2673D61FB1A}" srcOrd="0" destOrd="0" presId="urn:microsoft.com/office/officeart/2008/layout/LinedList"/>
    <dgm:cxn modelId="{D49E7D47-41D5-4F1C-94D0-527A16FA4817}" type="presOf" srcId="{87CBBEE9-0BB8-4C0D-B605-4055880FE0F9}" destId="{CF77958B-3A83-4645-953F-A7E0C59579AA}"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066DA29A-9F6E-44C6-988C-1FCA60065C23}" type="presOf" srcId="{EA7F9208-24D8-4563-A2ED-FBFBC5F86B00}" destId="{53AAE56C-73FE-45F9-B35E-39C2CC304544}"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9E4992A2-5111-4555-B203-B8CFBEAD8EE4}" type="presOf" srcId="{5398BCE9-156D-42ED-9DCC-8034014B1903}" destId="{A0B7AAE9-C3CE-4182-A21B-824E3B2766BE}" srcOrd="0" destOrd="0" presId="urn:microsoft.com/office/officeart/2008/layout/LinedList"/>
    <dgm:cxn modelId="{75EC1EBD-F0D5-4593-86E3-2B7EA8F7EFA5}" type="presOf" srcId="{AEBAFCC4-7D7C-4615-8A4C-390812FA28F4}" destId="{25EDD8E2-2EE9-4E0C-8CD5-9BD474313EBE}" srcOrd="0" destOrd="0" presId="urn:microsoft.com/office/officeart/2008/layout/LinedList"/>
    <dgm:cxn modelId="{6363EBC7-998F-4500-93EB-E946DE1A3439}"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CC2D70E5-668D-4289-9230-31E1A00452CF}" type="presOf" srcId="{2FD806C4-AF96-444E-B95A-2B523CE1C066}" destId="{911DF31B-52A2-455B-8786-78C1A312ABD6}" srcOrd="0" destOrd="0" presId="urn:microsoft.com/office/officeart/2008/layout/LinedList"/>
    <dgm:cxn modelId="{4745FDFB-8ABD-4FB1-B8F1-76FA955EB1A4}" type="presParOf" srcId="{C66396E0-32BA-46BE-B28A-A2673D61FB1A}" destId="{2C4D144F-C0A0-4BA0-BB79-D8AAD2113945}" srcOrd="0" destOrd="0" presId="urn:microsoft.com/office/officeart/2008/layout/LinedList"/>
    <dgm:cxn modelId="{EE078032-C15F-4FCA-BA32-C79603D12A40}" type="presParOf" srcId="{C66396E0-32BA-46BE-B28A-A2673D61FB1A}" destId="{6DFABC9D-811D-4F5E-821D-F8D42D844B4B}" srcOrd="1" destOrd="0" presId="urn:microsoft.com/office/officeart/2008/layout/LinedList"/>
    <dgm:cxn modelId="{22F6DAF3-F036-42CB-A313-A45B0F15744F}" type="presParOf" srcId="{6DFABC9D-811D-4F5E-821D-F8D42D844B4B}" destId="{53AAE56C-73FE-45F9-B35E-39C2CC304544}" srcOrd="0" destOrd="0" presId="urn:microsoft.com/office/officeart/2008/layout/LinedList"/>
    <dgm:cxn modelId="{D75B5D77-A091-43F1-B57A-2140D915BADA}" type="presParOf" srcId="{6DFABC9D-811D-4F5E-821D-F8D42D844B4B}" destId="{4ACF43D1-519E-42A2-970C-705800D064AC}" srcOrd="1" destOrd="0" presId="urn:microsoft.com/office/officeart/2008/layout/LinedList"/>
    <dgm:cxn modelId="{B9FE8749-B119-4E44-A938-0AF403B6C8C0}" type="presParOf" srcId="{4ACF43D1-519E-42A2-970C-705800D064AC}" destId="{12651448-136D-4C38-B6E1-3ACC56CBDA12}" srcOrd="0" destOrd="0" presId="urn:microsoft.com/office/officeart/2008/layout/LinedList"/>
    <dgm:cxn modelId="{E2CE2FFC-4783-48A7-9317-8EF58EE1DE37}" type="presParOf" srcId="{4ACF43D1-519E-42A2-970C-705800D064AC}" destId="{70311F4C-C9E5-4D7E-BD47-E0D5BBF315F8}" srcOrd="1" destOrd="0" presId="urn:microsoft.com/office/officeart/2008/layout/LinedList"/>
    <dgm:cxn modelId="{167D26F1-4FF1-40F0-B9AA-D0A1405DFAE4}" type="presParOf" srcId="{70311F4C-C9E5-4D7E-BD47-E0D5BBF315F8}" destId="{A72E9229-2809-4A8C-B97C-D6E26FB7862F}" srcOrd="0" destOrd="0" presId="urn:microsoft.com/office/officeart/2008/layout/LinedList"/>
    <dgm:cxn modelId="{2697945E-90E1-4D38-8F60-D8A919AF808E}" type="presParOf" srcId="{70311F4C-C9E5-4D7E-BD47-E0D5BBF315F8}" destId="{25EDD8E2-2EE9-4E0C-8CD5-9BD474313EBE}" srcOrd="1" destOrd="0" presId="urn:microsoft.com/office/officeart/2008/layout/LinedList"/>
    <dgm:cxn modelId="{7D3BD478-12C4-473B-92DA-7A56A8DB1577}" type="presParOf" srcId="{70311F4C-C9E5-4D7E-BD47-E0D5BBF315F8}" destId="{20353B40-6011-448C-AFCC-5A6D9C453456}" srcOrd="2" destOrd="0" presId="urn:microsoft.com/office/officeart/2008/layout/LinedList"/>
    <dgm:cxn modelId="{1FEC8A68-9001-4CD5-9005-944686ADDBE3}" type="presParOf" srcId="{4ACF43D1-519E-42A2-970C-705800D064AC}" destId="{192E5F24-DD26-4D29-9FC6-EC32AAF3D722}" srcOrd="2" destOrd="0" presId="urn:microsoft.com/office/officeart/2008/layout/LinedList"/>
    <dgm:cxn modelId="{A2589C59-7375-433B-B93C-958D0DCCD0D4}" type="presParOf" srcId="{4ACF43D1-519E-42A2-970C-705800D064AC}" destId="{A1F9ECD8-BCAA-4052-977F-5BD208843E40}" srcOrd="3" destOrd="0" presId="urn:microsoft.com/office/officeart/2008/layout/LinedList"/>
    <dgm:cxn modelId="{80570897-716D-42E7-BA3A-184B88D721B0}" type="presParOf" srcId="{4ACF43D1-519E-42A2-970C-705800D064AC}" destId="{0B0D7182-556C-46F4-BAE0-368B6A38D664}" srcOrd="4" destOrd="0" presId="urn:microsoft.com/office/officeart/2008/layout/LinedList"/>
    <dgm:cxn modelId="{25CE5DA0-F103-4FE5-BB2B-792C48DEBA1E}" type="presParOf" srcId="{0B0D7182-556C-46F4-BAE0-368B6A38D664}" destId="{FC987281-EDDA-4483-8FFC-9D573CED98C2}" srcOrd="0" destOrd="0" presId="urn:microsoft.com/office/officeart/2008/layout/LinedList"/>
    <dgm:cxn modelId="{231BE5F4-9954-4FE4-8FA7-CB5FF31F037F}" type="presParOf" srcId="{0B0D7182-556C-46F4-BAE0-368B6A38D664}" destId="{A0B7AAE9-C3CE-4182-A21B-824E3B2766BE}" srcOrd="1" destOrd="0" presId="urn:microsoft.com/office/officeart/2008/layout/LinedList"/>
    <dgm:cxn modelId="{6556D086-1FB9-44C4-94DF-2C46AAEF34E1}" type="presParOf" srcId="{0B0D7182-556C-46F4-BAE0-368B6A38D664}" destId="{AD144540-0858-4DDB-B864-BAB65ED89B2E}" srcOrd="2" destOrd="0" presId="urn:microsoft.com/office/officeart/2008/layout/LinedList"/>
    <dgm:cxn modelId="{F164EF34-483B-4B65-8A89-0FC81F7BFCB0}" type="presParOf" srcId="{4ACF43D1-519E-42A2-970C-705800D064AC}" destId="{8110B52F-3423-4221-B71F-D293A60F5E09}" srcOrd="5" destOrd="0" presId="urn:microsoft.com/office/officeart/2008/layout/LinedList"/>
    <dgm:cxn modelId="{107E8DDA-13A2-4A9E-8B1E-A51EFD54A943}" type="presParOf" srcId="{4ACF43D1-519E-42A2-970C-705800D064AC}" destId="{2C877765-3D71-4BA4-B88B-0A3E5A542685}" srcOrd="6" destOrd="0" presId="urn:microsoft.com/office/officeart/2008/layout/LinedList"/>
    <dgm:cxn modelId="{5457FF21-989F-4C34-834C-C73BE2CC83FA}" type="presParOf" srcId="{4ACF43D1-519E-42A2-970C-705800D064AC}" destId="{28BB93D1-23F8-4F7E-9287-350A98251F17}" srcOrd="7" destOrd="0" presId="urn:microsoft.com/office/officeart/2008/layout/LinedList"/>
    <dgm:cxn modelId="{8561CD78-51D5-452C-8C30-CF397D88913F}" type="presParOf" srcId="{28BB93D1-23F8-4F7E-9287-350A98251F17}" destId="{36DD1666-48D6-4D3F-8752-F791B69ECE8A}" srcOrd="0" destOrd="0" presId="urn:microsoft.com/office/officeart/2008/layout/LinedList"/>
    <dgm:cxn modelId="{B330AB21-204B-4CC6-8314-6E799F888ABD}" type="presParOf" srcId="{28BB93D1-23F8-4F7E-9287-350A98251F17}" destId="{911DF31B-52A2-455B-8786-78C1A312ABD6}" srcOrd="1" destOrd="0" presId="urn:microsoft.com/office/officeart/2008/layout/LinedList"/>
    <dgm:cxn modelId="{BA7DCF9B-3633-4D80-8D82-04A3A6790A35}" type="presParOf" srcId="{28BB93D1-23F8-4F7E-9287-350A98251F17}" destId="{1695F4FA-4982-4B0A-98C7-3DB843AF3203}" srcOrd="2" destOrd="0" presId="urn:microsoft.com/office/officeart/2008/layout/LinedList"/>
    <dgm:cxn modelId="{3D49D7D7-627A-49C9-B3D1-33D3BCF71539}" type="presParOf" srcId="{4ACF43D1-519E-42A2-970C-705800D064AC}" destId="{192B8807-9BDB-4F76-B783-EBA3B09C04D1}" srcOrd="8" destOrd="0" presId="urn:microsoft.com/office/officeart/2008/layout/LinedList"/>
    <dgm:cxn modelId="{2B51F678-512D-4891-9593-4BE96AE8CE58}" type="presParOf" srcId="{4ACF43D1-519E-42A2-970C-705800D064AC}" destId="{A115827D-3ABA-44AE-B232-6A7F1B2E3570}" srcOrd="9" destOrd="0" presId="urn:microsoft.com/office/officeart/2008/layout/LinedList"/>
    <dgm:cxn modelId="{EE68F901-55F4-4E0F-A2E8-0D81A6EF554E}" type="presParOf" srcId="{4ACF43D1-519E-42A2-970C-705800D064AC}" destId="{B6E432A5-1DB9-4B2F-B4B8-F9FEF9A71C8C}" srcOrd="10" destOrd="0" presId="urn:microsoft.com/office/officeart/2008/layout/LinedList"/>
    <dgm:cxn modelId="{7D49F36C-1FA8-4E4F-AEA5-F1F691EE007B}" type="presParOf" srcId="{B6E432A5-1DB9-4B2F-B4B8-F9FEF9A71C8C}" destId="{0C1BE4AE-BEB3-4B04-B0BD-3C4CAD561285}" srcOrd="0" destOrd="0" presId="urn:microsoft.com/office/officeart/2008/layout/LinedList"/>
    <dgm:cxn modelId="{7741DE11-7758-49D1-8E8F-FC46059D3CB3}" type="presParOf" srcId="{B6E432A5-1DB9-4B2F-B4B8-F9FEF9A71C8C}" destId="{CF77958B-3A83-4645-953F-A7E0C59579AA}" srcOrd="1" destOrd="0" presId="urn:microsoft.com/office/officeart/2008/layout/LinedList"/>
    <dgm:cxn modelId="{8F336F5A-C359-4556-9A9D-872D0F66E542}" type="presParOf" srcId="{B6E432A5-1DB9-4B2F-B4B8-F9FEF9A71C8C}" destId="{8F3AF3C3-23AC-46B7-AA0F-009B1F3EA35A}" srcOrd="2" destOrd="0" presId="urn:microsoft.com/office/officeart/2008/layout/LinedList"/>
    <dgm:cxn modelId="{87949514-32EA-4D40-A02E-A714F2CC3E89}" type="presParOf" srcId="{4ACF43D1-519E-42A2-970C-705800D064AC}" destId="{3C545935-5383-40A5-81A7-6EA2B8A81DAA}" srcOrd="11" destOrd="0" presId="urn:microsoft.com/office/officeart/2008/layout/LinedList"/>
    <dgm:cxn modelId="{9E8A892D-03E6-46E6-B9AE-41F0FE155294}" type="presParOf" srcId="{4ACF43D1-519E-42A2-970C-705800D064AC}" destId="{84843976-D60F-4077-9657-3CDAE4FD8939}" srcOrd="12" destOrd="0" presId="urn:microsoft.com/office/officeart/2008/layout/LinedList"/>
    <dgm:cxn modelId="{0CD065A6-FE5F-4214-857A-1BF4C9CD1FED}" type="presParOf" srcId="{4ACF43D1-519E-42A2-970C-705800D064AC}" destId="{99E0DDBB-3F40-4680-A5ED-96DEE28EDF46}" srcOrd="13" destOrd="0" presId="urn:microsoft.com/office/officeart/2008/layout/LinedList"/>
    <dgm:cxn modelId="{5E665E8E-6941-464D-8276-878E70964F83}" type="presParOf" srcId="{99E0DDBB-3F40-4680-A5ED-96DEE28EDF46}" destId="{A4A49CE4-3E2E-41BD-B453-079E186120AF}" srcOrd="0" destOrd="0" presId="urn:microsoft.com/office/officeart/2008/layout/LinedList"/>
    <dgm:cxn modelId="{CECE276D-239D-4A6E-8100-B644C2B6AD13}" type="presParOf" srcId="{99E0DDBB-3F40-4680-A5ED-96DEE28EDF46}" destId="{C76CC607-D554-4D7B-93B0-CA8E8ABB4FE6}" srcOrd="1" destOrd="0" presId="urn:microsoft.com/office/officeart/2008/layout/LinedList"/>
    <dgm:cxn modelId="{F4303C0E-F72F-4888-979B-58E54966E374}" type="presParOf" srcId="{99E0DDBB-3F40-4680-A5ED-96DEE28EDF46}" destId="{E972B966-DDC0-4890-967F-0290054FD131}" srcOrd="2" destOrd="0" presId="urn:microsoft.com/office/officeart/2008/layout/LinedList"/>
    <dgm:cxn modelId="{FBE7EB8E-B468-4658-8A47-1D2610ADB425}" type="presParOf" srcId="{4ACF43D1-519E-42A2-970C-705800D064AC}" destId="{010EF0AE-5366-4C22-A795-A3C4652C9DBA}" srcOrd="14" destOrd="0" presId="urn:microsoft.com/office/officeart/2008/layout/LinedList"/>
    <dgm:cxn modelId="{32FEFB8D-7625-4BBB-9023-ADA0685476F9}" type="presParOf" srcId="{4ACF43D1-519E-42A2-970C-705800D064AC}" destId="{C382FA78-E2F9-42B4-8787-4ADBB216A532}" srcOrd="15" destOrd="0" presId="urn:microsoft.com/office/officeart/2008/layout/LinedList"/>
    <dgm:cxn modelId="{77AABFEC-C34E-4051-87B6-B206105809D8}" type="presParOf" srcId="{4ACF43D1-519E-42A2-970C-705800D064AC}" destId="{7BA64132-4267-4D3A-81D6-9CD6FB86070A}" srcOrd="16" destOrd="0" presId="urn:microsoft.com/office/officeart/2008/layout/LinedList"/>
    <dgm:cxn modelId="{8ABFDA62-7F3D-484B-A614-AE9AA3CD7398}" type="presParOf" srcId="{7BA64132-4267-4D3A-81D6-9CD6FB86070A}" destId="{03046A6D-65DC-43E3-B4C2-5420BD7B338A}" srcOrd="0" destOrd="0" presId="urn:microsoft.com/office/officeart/2008/layout/LinedList"/>
    <dgm:cxn modelId="{A9C59329-CC0E-41B0-AE52-263EE42706FE}" type="presParOf" srcId="{7BA64132-4267-4D3A-81D6-9CD6FB86070A}" destId="{A76916DD-E413-4DD3-A343-6F4C1E48483E}" srcOrd="1" destOrd="0" presId="urn:microsoft.com/office/officeart/2008/layout/LinedList"/>
    <dgm:cxn modelId="{AF0935DF-F166-46A2-A137-BE7CD893E967}" type="presParOf" srcId="{7BA64132-4267-4D3A-81D6-9CD6FB86070A}" destId="{2C234FBD-82B8-44FC-AC2A-64019E58DA69}" srcOrd="2" destOrd="0" presId="urn:microsoft.com/office/officeart/2008/layout/LinedList"/>
    <dgm:cxn modelId="{3B73A0BC-F004-49B9-8C04-C205113E4883}" type="presParOf" srcId="{4ACF43D1-519E-42A2-970C-705800D064AC}" destId="{2A6E81B7-0383-4993-AA7D-B003A9A8B068}" srcOrd="17" destOrd="0" presId="urn:microsoft.com/office/officeart/2008/layout/LinedList"/>
    <dgm:cxn modelId="{C45E6F83-8A31-4165-BB7C-E8743C1CF187}"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C308AE05-5D53-479A-8320-D5C1C344C355}" type="presOf" srcId="{170E935B-632B-4424-9BFB-F1C5A9D014B6}" destId="{C66396E0-32BA-46BE-B28A-A2673D61FB1A}" srcOrd="0" destOrd="0" presId="urn:microsoft.com/office/officeart/2008/layout/LinedList"/>
    <dgm:cxn modelId="{EFAECE0A-07C1-4A4F-ACF7-89D5C31131D7}"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4BA88422-06FA-4F5D-A8DD-BDD8A55BC1C2}" type="presOf" srcId="{73861B20-7C04-48AE-8AAE-9D8749986E91}" destId="{C76CC607-D554-4D7B-93B0-CA8E8ABB4FE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F4553A60-7BBE-4178-90B0-6B59E8D0B13C}" type="presOf" srcId="{5398BCE9-156D-42ED-9DCC-8034014B1903}" destId="{A0B7AAE9-C3CE-4182-A21B-824E3B2766BE}" srcOrd="0" destOrd="0" presId="urn:microsoft.com/office/officeart/2008/layout/LinedList"/>
    <dgm:cxn modelId="{B3836149-C997-476D-A25C-81F6EDBEB540}" type="presOf" srcId="{87CBBEE9-0BB8-4C0D-B605-4055880FE0F9}" destId="{CF77958B-3A83-4645-953F-A7E0C59579AA}" srcOrd="0" destOrd="0" presId="urn:microsoft.com/office/officeart/2008/layout/LinedList"/>
    <dgm:cxn modelId="{19BB7983-A11E-4AF9-8F08-AACDE7D94E86}" type="presOf" srcId="{C01957AD-56B0-4EFC-A642-8748D8BCE71E}" destId="{A76916DD-E413-4DD3-A343-6F4C1E48483E}"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9DECD8DB-1EF8-48AF-86C5-55BFEC17A0FA}" srcId="{EA7F9208-24D8-4563-A2ED-FBFBC5F86B00}" destId="{C01957AD-56B0-4EFC-A642-8748D8BCE71E}" srcOrd="5" destOrd="0" parTransId="{06175AC0-FB3B-461B-B552-07D07A1ABE18}" sibTransId="{58C5D957-241A-4BD5-8EC2-CCFAFD64942B}"/>
    <dgm:cxn modelId="{8E9A29EB-23FA-49F5-839E-4719766643F4}" type="presOf" srcId="{AEBAFCC4-7D7C-4615-8A4C-390812FA28F4}" destId="{25EDD8E2-2EE9-4E0C-8CD5-9BD474313EBE}" srcOrd="0" destOrd="0" presId="urn:microsoft.com/office/officeart/2008/layout/LinedList"/>
    <dgm:cxn modelId="{C2B3E3FF-08B0-4DD4-933E-7D036D3868D5}" type="presOf" srcId="{2FD806C4-AF96-444E-B95A-2B523CE1C066}" destId="{911DF31B-52A2-455B-8786-78C1A312ABD6}" srcOrd="0" destOrd="0" presId="urn:microsoft.com/office/officeart/2008/layout/LinedList"/>
    <dgm:cxn modelId="{194EE8B3-57B1-42E5-A687-3B2E7F7D7EAE}" type="presParOf" srcId="{C66396E0-32BA-46BE-B28A-A2673D61FB1A}" destId="{2C4D144F-C0A0-4BA0-BB79-D8AAD2113945}" srcOrd="0" destOrd="0" presId="urn:microsoft.com/office/officeart/2008/layout/LinedList"/>
    <dgm:cxn modelId="{E62B5407-73FA-4D21-8C51-06403090F199}" type="presParOf" srcId="{C66396E0-32BA-46BE-B28A-A2673D61FB1A}" destId="{6DFABC9D-811D-4F5E-821D-F8D42D844B4B}" srcOrd="1" destOrd="0" presId="urn:microsoft.com/office/officeart/2008/layout/LinedList"/>
    <dgm:cxn modelId="{4C71D249-F7DC-4B3B-B61F-1C243B06BD9D}" type="presParOf" srcId="{6DFABC9D-811D-4F5E-821D-F8D42D844B4B}" destId="{53AAE56C-73FE-45F9-B35E-39C2CC304544}" srcOrd="0" destOrd="0" presId="urn:microsoft.com/office/officeart/2008/layout/LinedList"/>
    <dgm:cxn modelId="{434EB263-9A6A-4548-8E9A-CE523B8A7786}" type="presParOf" srcId="{6DFABC9D-811D-4F5E-821D-F8D42D844B4B}" destId="{4ACF43D1-519E-42A2-970C-705800D064AC}" srcOrd="1" destOrd="0" presId="urn:microsoft.com/office/officeart/2008/layout/LinedList"/>
    <dgm:cxn modelId="{4831C043-3EC5-4842-9F10-92918A92AC34}" type="presParOf" srcId="{4ACF43D1-519E-42A2-970C-705800D064AC}" destId="{12651448-136D-4C38-B6E1-3ACC56CBDA12}" srcOrd="0" destOrd="0" presId="urn:microsoft.com/office/officeart/2008/layout/LinedList"/>
    <dgm:cxn modelId="{BADFD31D-03D2-4CF0-A016-6C0F33BC4EBA}" type="presParOf" srcId="{4ACF43D1-519E-42A2-970C-705800D064AC}" destId="{70311F4C-C9E5-4D7E-BD47-E0D5BBF315F8}" srcOrd="1" destOrd="0" presId="urn:microsoft.com/office/officeart/2008/layout/LinedList"/>
    <dgm:cxn modelId="{BB1EE018-401E-42D2-93CF-1307B78BA107}" type="presParOf" srcId="{70311F4C-C9E5-4D7E-BD47-E0D5BBF315F8}" destId="{A72E9229-2809-4A8C-B97C-D6E26FB7862F}" srcOrd="0" destOrd="0" presId="urn:microsoft.com/office/officeart/2008/layout/LinedList"/>
    <dgm:cxn modelId="{A5B837C3-FE8C-4D40-906A-04AA0EE71128}" type="presParOf" srcId="{70311F4C-C9E5-4D7E-BD47-E0D5BBF315F8}" destId="{25EDD8E2-2EE9-4E0C-8CD5-9BD474313EBE}" srcOrd="1" destOrd="0" presId="urn:microsoft.com/office/officeart/2008/layout/LinedList"/>
    <dgm:cxn modelId="{9AE5801E-A070-41CA-9C75-576BFB02DDE3}" type="presParOf" srcId="{70311F4C-C9E5-4D7E-BD47-E0D5BBF315F8}" destId="{20353B40-6011-448C-AFCC-5A6D9C453456}" srcOrd="2" destOrd="0" presId="urn:microsoft.com/office/officeart/2008/layout/LinedList"/>
    <dgm:cxn modelId="{7E0360FD-CA83-46E5-B09A-7492A331717D}" type="presParOf" srcId="{4ACF43D1-519E-42A2-970C-705800D064AC}" destId="{192E5F24-DD26-4D29-9FC6-EC32AAF3D722}" srcOrd="2" destOrd="0" presId="urn:microsoft.com/office/officeart/2008/layout/LinedList"/>
    <dgm:cxn modelId="{060D30D8-CA44-46D9-9113-2CEDDFDEFD4B}" type="presParOf" srcId="{4ACF43D1-519E-42A2-970C-705800D064AC}" destId="{A1F9ECD8-BCAA-4052-977F-5BD208843E40}" srcOrd="3" destOrd="0" presId="urn:microsoft.com/office/officeart/2008/layout/LinedList"/>
    <dgm:cxn modelId="{02269BE4-A52A-4888-87DC-4FC9464AF91D}" type="presParOf" srcId="{4ACF43D1-519E-42A2-970C-705800D064AC}" destId="{0B0D7182-556C-46F4-BAE0-368B6A38D664}" srcOrd="4" destOrd="0" presId="urn:microsoft.com/office/officeart/2008/layout/LinedList"/>
    <dgm:cxn modelId="{6CC447DD-65BD-49C0-95A7-CE0025528605}" type="presParOf" srcId="{0B0D7182-556C-46F4-BAE0-368B6A38D664}" destId="{FC987281-EDDA-4483-8FFC-9D573CED98C2}" srcOrd="0" destOrd="0" presId="urn:microsoft.com/office/officeart/2008/layout/LinedList"/>
    <dgm:cxn modelId="{C28383C6-E467-4247-B42D-0C522F69769A}" type="presParOf" srcId="{0B0D7182-556C-46F4-BAE0-368B6A38D664}" destId="{A0B7AAE9-C3CE-4182-A21B-824E3B2766BE}" srcOrd="1" destOrd="0" presId="urn:microsoft.com/office/officeart/2008/layout/LinedList"/>
    <dgm:cxn modelId="{485B3EB2-B113-4F9B-A943-682E1D6F4AA5}" type="presParOf" srcId="{0B0D7182-556C-46F4-BAE0-368B6A38D664}" destId="{AD144540-0858-4DDB-B864-BAB65ED89B2E}" srcOrd="2" destOrd="0" presId="urn:microsoft.com/office/officeart/2008/layout/LinedList"/>
    <dgm:cxn modelId="{08FB54BA-0087-49C5-B8B0-D5338FD6ECCA}" type="presParOf" srcId="{4ACF43D1-519E-42A2-970C-705800D064AC}" destId="{8110B52F-3423-4221-B71F-D293A60F5E09}" srcOrd="5" destOrd="0" presId="urn:microsoft.com/office/officeart/2008/layout/LinedList"/>
    <dgm:cxn modelId="{6BCCB6A9-BEDB-4DE1-B6C9-4693C75EE478}" type="presParOf" srcId="{4ACF43D1-519E-42A2-970C-705800D064AC}" destId="{2C877765-3D71-4BA4-B88B-0A3E5A542685}" srcOrd="6" destOrd="0" presId="urn:microsoft.com/office/officeart/2008/layout/LinedList"/>
    <dgm:cxn modelId="{C4688288-816C-49E6-951E-A01440C96691}" type="presParOf" srcId="{4ACF43D1-519E-42A2-970C-705800D064AC}" destId="{28BB93D1-23F8-4F7E-9287-350A98251F17}" srcOrd="7" destOrd="0" presId="urn:microsoft.com/office/officeart/2008/layout/LinedList"/>
    <dgm:cxn modelId="{ACBA5E9D-03B1-42DB-8296-94D812746A4F}" type="presParOf" srcId="{28BB93D1-23F8-4F7E-9287-350A98251F17}" destId="{36DD1666-48D6-4D3F-8752-F791B69ECE8A}" srcOrd="0" destOrd="0" presId="urn:microsoft.com/office/officeart/2008/layout/LinedList"/>
    <dgm:cxn modelId="{11372A1C-6780-4729-BDEB-20AAF7D09FE3}" type="presParOf" srcId="{28BB93D1-23F8-4F7E-9287-350A98251F17}" destId="{911DF31B-52A2-455B-8786-78C1A312ABD6}" srcOrd="1" destOrd="0" presId="urn:microsoft.com/office/officeart/2008/layout/LinedList"/>
    <dgm:cxn modelId="{9A030240-875C-4C26-A978-F98A292B19BA}" type="presParOf" srcId="{28BB93D1-23F8-4F7E-9287-350A98251F17}" destId="{1695F4FA-4982-4B0A-98C7-3DB843AF3203}" srcOrd="2" destOrd="0" presId="urn:microsoft.com/office/officeart/2008/layout/LinedList"/>
    <dgm:cxn modelId="{63975FC7-A3F8-4CC1-8700-5D783716F009}" type="presParOf" srcId="{4ACF43D1-519E-42A2-970C-705800D064AC}" destId="{192B8807-9BDB-4F76-B783-EBA3B09C04D1}" srcOrd="8" destOrd="0" presId="urn:microsoft.com/office/officeart/2008/layout/LinedList"/>
    <dgm:cxn modelId="{8256CB4F-17F2-4FFB-92AC-2CB134257C0B}" type="presParOf" srcId="{4ACF43D1-519E-42A2-970C-705800D064AC}" destId="{A115827D-3ABA-44AE-B232-6A7F1B2E3570}" srcOrd="9" destOrd="0" presId="urn:microsoft.com/office/officeart/2008/layout/LinedList"/>
    <dgm:cxn modelId="{A5EAA374-8420-46E5-ACCE-2B98294BC28A}" type="presParOf" srcId="{4ACF43D1-519E-42A2-970C-705800D064AC}" destId="{B6E432A5-1DB9-4B2F-B4B8-F9FEF9A71C8C}" srcOrd="10" destOrd="0" presId="urn:microsoft.com/office/officeart/2008/layout/LinedList"/>
    <dgm:cxn modelId="{843D2C29-493D-4AAD-B79B-2185942698EA}" type="presParOf" srcId="{B6E432A5-1DB9-4B2F-B4B8-F9FEF9A71C8C}" destId="{0C1BE4AE-BEB3-4B04-B0BD-3C4CAD561285}" srcOrd="0" destOrd="0" presId="urn:microsoft.com/office/officeart/2008/layout/LinedList"/>
    <dgm:cxn modelId="{ED4EF1A2-C14A-4DF1-854F-5B5C52582045}" type="presParOf" srcId="{B6E432A5-1DB9-4B2F-B4B8-F9FEF9A71C8C}" destId="{CF77958B-3A83-4645-953F-A7E0C59579AA}" srcOrd="1" destOrd="0" presId="urn:microsoft.com/office/officeart/2008/layout/LinedList"/>
    <dgm:cxn modelId="{907CE3EF-F338-42D4-8014-104F790F1D4E}" type="presParOf" srcId="{B6E432A5-1DB9-4B2F-B4B8-F9FEF9A71C8C}" destId="{8F3AF3C3-23AC-46B7-AA0F-009B1F3EA35A}" srcOrd="2" destOrd="0" presId="urn:microsoft.com/office/officeart/2008/layout/LinedList"/>
    <dgm:cxn modelId="{D0DED5BD-F5FF-435A-9698-30A249731A7D}" type="presParOf" srcId="{4ACF43D1-519E-42A2-970C-705800D064AC}" destId="{3C545935-5383-40A5-81A7-6EA2B8A81DAA}" srcOrd="11" destOrd="0" presId="urn:microsoft.com/office/officeart/2008/layout/LinedList"/>
    <dgm:cxn modelId="{DDA2872D-12AC-4F58-89C7-A1F63C923225}" type="presParOf" srcId="{4ACF43D1-519E-42A2-970C-705800D064AC}" destId="{84843976-D60F-4077-9657-3CDAE4FD8939}" srcOrd="12" destOrd="0" presId="urn:microsoft.com/office/officeart/2008/layout/LinedList"/>
    <dgm:cxn modelId="{486D1944-67FC-4390-9232-77AD48CC62CD}" type="presParOf" srcId="{4ACF43D1-519E-42A2-970C-705800D064AC}" destId="{99E0DDBB-3F40-4680-A5ED-96DEE28EDF46}" srcOrd="13" destOrd="0" presId="urn:microsoft.com/office/officeart/2008/layout/LinedList"/>
    <dgm:cxn modelId="{357E434A-AF34-4A03-92E0-DEF4C5A71CB4}" type="presParOf" srcId="{99E0DDBB-3F40-4680-A5ED-96DEE28EDF46}" destId="{A4A49CE4-3E2E-41BD-B453-079E186120AF}" srcOrd="0" destOrd="0" presId="urn:microsoft.com/office/officeart/2008/layout/LinedList"/>
    <dgm:cxn modelId="{F97CF920-D64F-4E46-97D7-AE3AFEF6728B}" type="presParOf" srcId="{99E0DDBB-3F40-4680-A5ED-96DEE28EDF46}" destId="{C76CC607-D554-4D7B-93B0-CA8E8ABB4FE6}" srcOrd="1" destOrd="0" presId="urn:microsoft.com/office/officeart/2008/layout/LinedList"/>
    <dgm:cxn modelId="{835C0A43-E025-44EE-B6CE-EB75B5EC795C}" type="presParOf" srcId="{99E0DDBB-3F40-4680-A5ED-96DEE28EDF46}" destId="{E972B966-DDC0-4890-967F-0290054FD131}" srcOrd="2" destOrd="0" presId="urn:microsoft.com/office/officeart/2008/layout/LinedList"/>
    <dgm:cxn modelId="{D766AD51-D040-4440-B505-601362D03950}" type="presParOf" srcId="{4ACF43D1-519E-42A2-970C-705800D064AC}" destId="{010EF0AE-5366-4C22-A795-A3C4652C9DBA}" srcOrd="14" destOrd="0" presId="urn:microsoft.com/office/officeart/2008/layout/LinedList"/>
    <dgm:cxn modelId="{22C5A04D-630E-4B43-B3D5-4950F754E624}" type="presParOf" srcId="{4ACF43D1-519E-42A2-970C-705800D064AC}" destId="{C382FA78-E2F9-42B4-8787-4ADBB216A532}" srcOrd="15" destOrd="0" presId="urn:microsoft.com/office/officeart/2008/layout/LinedList"/>
    <dgm:cxn modelId="{FED774FF-7565-4718-8D9D-758255121212}" type="presParOf" srcId="{4ACF43D1-519E-42A2-970C-705800D064AC}" destId="{7BA64132-4267-4D3A-81D6-9CD6FB86070A}" srcOrd="16" destOrd="0" presId="urn:microsoft.com/office/officeart/2008/layout/LinedList"/>
    <dgm:cxn modelId="{FB199166-60B2-42FA-8175-3C0EA56939FA}" type="presParOf" srcId="{7BA64132-4267-4D3A-81D6-9CD6FB86070A}" destId="{03046A6D-65DC-43E3-B4C2-5420BD7B338A}" srcOrd="0" destOrd="0" presId="urn:microsoft.com/office/officeart/2008/layout/LinedList"/>
    <dgm:cxn modelId="{70FC2C0F-492B-44C2-91DE-2C5FE63AEBF8}" type="presParOf" srcId="{7BA64132-4267-4D3A-81D6-9CD6FB86070A}" destId="{A76916DD-E413-4DD3-A343-6F4C1E48483E}" srcOrd="1" destOrd="0" presId="urn:microsoft.com/office/officeart/2008/layout/LinedList"/>
    <dgm:cxn modelId="{AA15D6E5-7B7C-47F0-9A97-6F9C9D57C7B8}" type="presParOf" srcId="{7BA64132-4267-4D3A-81D6-9CD6FB86070A}" destId="{2C234FBD-82B8-44FC-AC2A-64019E58DA69}" srcOrd="2" destOrd="0" presId="urn:microsoft.com/office/officeart/2008/layout/LinedList"/>
    <dgm:cxn modelId="{8542B33D-6019-4EB9-92D5-08C0DC74D9D3}" type="presParOf" srcId="{4ACF43D1-519E-42A2-970C-705800D064AC}" destId="{2A6E81B7-0383-4993-AA7D-B003A9A8B068}" srcOrd="17" destOrd="0" presId="urn:microsoft.com/office/officeart/2008/layout/LinedList"/>
    <dgm:cxn modelId="{C66F8560-613C-48C3-B9E0-6E0C547F20D8}"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5EBBC916-9990-47FF-B2F9-6C8643859419}" type="presOf" srcId="{C01957AD-56B0-4EFC-A642-8748D8BCE71E}" destId="{A76916DD-E413-4DD3-A343-6F4C1E48483E}" srcOrd="0" destOrd="0" presId="urn:microsoft.com/office/officeart/2008/layout/LinedList"/>
    <dgm:cxn modelId="{49792117-F5B1-4370-912F-CA0FA410C569}" type="presOf" srcId="{2FD806C4-AF96-444E-B95A-2B523CE1C066}" destId="{911DF31B-52A2-455B-8786-78C1A312ABD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E528005D-40A0-4658-98A2-88B6C1262E21}" type="presOf" srcId="{73861B20-7C04-48AE-8AAE-9D8749986E91}" destId="{C76CC607-D554-4D7B-93B0-CA8E8ABB4FE6}" srcOrd="0" destOrd="0" presId="urn:microsoft.com/office/officeart/2008/layout/LinedList"/>
    <dgm:cxn modelId="{B9679143-F1CC-4AFB-9C93-8AA6D464B44F}" type="presOf" srcId="{170E935B-632B-4424-9BFB-F1C5A9D014B6}" destId="{C66396E0-32BA-46BE-B28A-A2673D61FB1A}" srcOrd="0" destOrd="0" presId="urn:microsoft.com/office/officeart/2008/layout/LinedList"/>
    <dgm:cxn modelId="{37828349-E4E9-4700-8068-50BE690347F2}" type="presOf" srcId="{AEBAFCC4-7D7C-4615-8A4C-390812FA28F4}" destId="{25EDD8E2-2EE9-4E0C-8CD5-9BD474313EBE}" srcOrd="0" destOrd="0" presId="urn:microsoft.com/office/officeart/2008/layout/LinedList"/>
    <dgm:cxn modelId="{BE2D2270-F5C2-44F1-A184-1ACD820B8F94}" type="presOf" srcId="{87CBBEE9-0BB8-4C0D-B605-4055880FE0F9}" destId="{CF77958B-3A83-4645-953F-A7E0C59579AA}" srcOrd="0" destOrd="0" presId="urn:microsoft.com/office/officeart/2008/layout/LinedList"/>
    <dgm:cxn modelId="{B3A3B080-D3CD-4310-8232-195A74325910}" type="presOf" srcId="{EA7F9208-24D8-4563-A2ED-FBFBC5F86B00}" destId="{53AAE56C-73FE-45F9-B35E-39C2CC304544}"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9DECD8DB-1EF8-48AF-86C5-55BFEC17A0FA}" srcId="{EA7F9208-24D8-4563-A2ED-FBFBC5F86B00}" destId="{C01957AD-56B0-4EFC-A642-8748D8BCE71E}" srcOrd="5" destOrd="0" parTransId="{06175AC0-FB3B-461B-B552-07D07A1ABE18}" sibTransId="{58C5D957-241A-4BD5-8EC2-CCFAFD64942B}"/>
    <dgm:cxn modelId="{3BFB23F0-7101-4438-AE13-B929BC4B032A}" type="presOf" srcId="{5398BCE9-156D-42ED-9DCC-8034014B1903}" destId="{A0B7AAE9-C3CE-4182-A21B-824E3B2766BE}" srcOrd="0" destOrd="0" presId="urn:microsoft.com/office/officeart/2008/layout/LinedList"/>
    <dgm:cxn modelId="{EA121168-30F1-4FB4-815B-882DAE9C4343}" type="presParOf" srcId="{C66396E0-32BA-46BE-B28A-A2673D61FB1A}" destId="{2C4D144F-C0A0-4BA0-BB79-D8AAD2113945}" srcOrd="0" destOrd="0" presId="urn:microsoft.com/office/officeart/2008/layout/LinedList"/>
    <dgm:cxn modelId="{2203FA6E-8F6B-4FF0-BE00-7735C431139F}" type="presParOf" srcId="{C66396E0-32BA-46BE-B28A-A2673D61FB1A}" destId="{6DFABC9D-811D-4F5E-821D-F8D42D844B4B}" srcOrd="1" destOrd="0" presId="urn:microsoft.com/office/officeart/2008/layout/LinedList"/>
    <dgm:cxn modelId="{540AE9E4-83E9-499D-B873-382739FBB0F1}" type="presParOf" srcId="{6DFABC9D-811D-4F5E-821D-F8D42D844B4B}" destId="{53AAE56C-73FE-45F9-B35E-39C2CC304544}" srcOrd="0" destOrd="0" presId="urn:microsoft.com/office/officeart/2008/layout/LinedList"/>
    <dgm:cxn modelId="{37A2268A-546D-465E-81A0-A58143869702}" type="presParOf" srcId="{6DFABC9D-811D-4F5E-821D-F8D42D844B4B}" destId="{4ACF43D1-519E-42A2-970C-705800D064AC}" srcOrd="1" destOrd="0" presId="urn:microsoft.com/office/officeart/2008/layout/LinedList"/>
    <dgm:cxn modelId="{D15CEA64-DEA2-457C-9E50-216EC74BB186}" type="presParOf" srcId="{4ACF43D1-519E-42A2-970C-705800D064AC}" destId="{12651448-136D-4C38-B6E1-3ACC56CBDA12}" srcOrd="0" destOrd="0" presId="urn:microsoft.com/office/officeart/2008/layout/LinedList"/>
    <dgm:cxn modelId="{97AEF3A9-FC1F-42E1-AB09-47789D2502ED}" type="presParOf" srcId="{4ACF43D1-519E-42A2-970C-705800D064AC}" destId="{70311F4C-C9E5-4D7E-BD47-E0D5BBF315F8}" srcOrd="1" destOrd="0" presId="urn:microsoft.com/office/officeart/2008/layout/LinedList"/>
    <dgm:cxn modelId="{D80E4E49-B218-44E6-8C95-903A5A601D62}" type="presParOf" srcId="{70311F4C-C9E5-4D7E-BD47-E0D5BBF315F8}" destId="{A72E9229-2809-4A8C-B97C-D6E26FB7862F}" srcOrd="0" destOrd="0" presId="urn:microsoft.com/office/officeart/2008/layout/LinedList"/>
    <dgm:cxn modelId="{21E32120-8137-4D7B-89AF-2D57C910FD7F}" type="presParOf" srcId="{70311F4C-C9E5-4D7E-BD47-E0D5BBF315F8}" destId="{25EDD8E2-2EE9-4E0C-8CD5-9BD474313EBE}" srcOrd="1" destOrd="0" presId="urn:microsoft.com/office/officeart/2008/layout/LinedList"/>
    <dgm:cxn modelId="{3D5C2BBB-85DE-431D-935D-54FF02056963}" type="presParOf" srcId="{70311F4C-C9E5-4D7E-BD47-E0D5BBF315F8}" destId="{20353B40-6011-448C-AFCC-5A6D9C453456}" srcOrd="2" destOrd="0" presId="urn:microsoft.com/office/officeart/2008/layout/LinedList"/>
    <dgm:cxn modelId="{AE6FFC75-C046-4B0B-8CCC-9086239F5FE4}" type="presParOf" srcId="{4ACF43D1-519E-42A2-970C-705800D064AC}" destId="{192E5F24-DD26-4D29-9FC6-EC32AAF3D722}" srcOrd="2" destOrd="0" presId="urn:microsoft.com/office/officeart/2008/layout/LinedList"/>
    <dgm:cxn modelId="{8632F45D-E444-4EE0-B539-433D20FEF78B}" type="presParOf" srcId="{4ACF43D1-519E-42A2-970C-705800D064AC}" destId="{A1F9ECD8-BCAA-4052-977F-5BD208843E40}" srcOrd="3" destOrd="0" presId="urn:microsoft.com/office/officeart/2008/layout/LinedList"/>
    <dgm:cxn modelId="{6C9948D8-AF74-4BB5-97BD-32BB933EFE8C}" type="presParOf" srcId="{4ACF43D1-519E-42A2-970C-705800D064AC}" destId="{0B0D7182-556C-46F4-BAE0-368B6A38D664}" srcOrd="4" destOrd="0" presId="urn:microsoft.com/office/officeart/2008/layout/LinedList"/>
    <dgm:cxn modelId="{025610AB-F2FF-430F-86AA-0F6C1CFE90D3}" type="presParOf" srcId="{0B0D7182-556C-46F4-BAE0-368B6A38D664}" destId="{FC987281-EDDA-4483-8FFC-9D573CED98C2}" srcOrd="0" destOrd="0" presId="urn:microsoft.com/office/officeart/2008/layout/LinedList"/>
    <dgm:cxn modelId="{4DB8D912-783A-4DC0-A986-3647D33BCDD5}" type="presParOf" srcId="{0B0D7182-556C-46F4-BAE0-368B6A38D664}" destId="{A0B7AAE9-C3CE-4182-A21B-824E3B2766BE}" srcOrd="1" destOrd="0" presId="urn:microsoft.com/office/officeart/2008/layout/LinedList"/>
    <dgm:cxn modelId="{2084C178-4758-4BC7-AB17-66F221159616}" type="presParOf" srcId="{0B0D7182-556C-46F4-BAE0-368B6A38D664}" destId="{AD144540-0858-4DDB-B864-BAB65ED89B2E}" srcOrd="2" destOrd="0" presId="urn:microsoft.com/office/officeart/2008/layout/LinedList"/>
    <dgm:cxn modelId="{4DCEEEB4-45FD-41A5-B753-0BF763B50052}" type="presParOf" srcId="{4ACF43D1-519E-42A2-970C-705800D064AC}" destId="{8110B52F-3423-4221-B71F-D293A60F5E09}" srcOrd="5" destOrd="0" presId="urn:microsoft.com/office/officeart/2008/layout/LinedList"/>
    <dgm:cxn modelId="{7C6FEA4E-9B6A-4D7A-B3C4-C5F14CD99708}" type="presParOf" srcId="{4ACF43D1-519E-42A2-970C-705800D064AC}" destId="{2C877765-3D71-4BA4-B88B-0A3E5A542685}" srcOrd="6" destOrd="0" presId="urn:microsoft.com/office/officeart/2008/layout/LinedList"/>
    <dgm:cxn modelId="{4008B40F-B2CD-455F-B25F-03A494C7BC49}" type="presParOf" srcId="{4ACF43D1-519E-42A2-970C-705800D064AC}" destId="{28BB93D1-23F8-4F7E-9287-350A98251F17}" srcOrd="7" destOrd="0" presId="urn:microsoft.com/office/officeart/2008/layout/LinedList"/>
    <dgm:cxn modelId="{87690BA9-EF38-48D3-AEC9-ED698BA05388}" type="presParOf" srcId="{28BB93D1-23F8-4F7E-9287-350A98251F17}" destId="{36DD1666-48D6-4D3F-8752-F791B69ECE8A}" srcOrd="0" destOrd="0" presId="urn:microsoft.com/office/officeart/2008/layout/LinedList"/>
    <dgm:cxn modelId="{0A528B35-AADB-4F6F-A16E-4840DD6E1155}" type="presParOf" srcId="{28BB93D1-23F8-4F7E-9287-350A98251F17}" destId="{911DF31B-52A2-455B-8786-78C1A312ABD6}" srcOrd="1" destOrd="0" presId="urn:microsoft.com/office/officeart/2008/layout/LinedList"/>
    <dgm:cxn modelId="{0B4C9CE1-9DCD-44C1-A9B6-57ADC47862BB}" type="presParOf" srcId="{28BB93D1-23F8-4F7E-9287-350A98251F17}" destId="{1695F4FA-4982-4B0A-98C7-3DB843AF3203}" srcOrd="2" destOrd="0" presId="urn:microsoft.com/office/officeart/2008/layout/LinedList"/>
    <dgm:cxn modelId="{51B725F7-34FB-47FD-9DAD-C79A56B5FC53}" type="presParOf" srcId="{4ACF43D1-519E-42A2-970C-705800D064AC}" destId="{192B8807-9BDB-4F76-B783-EBA3B09C04D1}" srcOrd="8" destOrd="0" presId="urn:microsoft.com/office/officeart/2008/layout/LinedList"/>
    <dgm:cxn modelId="{8E0DF46D-CA4B-4CE3-BB5A-2ED2F4DDF2AD}" type="presParOf" srcId="{4ACF43D1-519E-42A2-970C-705800D064AC}" destId="{A115827D-3ABA-44AE-B232-6A7F1B2E3570}" srcOrd="9" destOrd="0" presId="urn:microsoft.com/office/officeart/2008/layout/LinedList"/>
    <dgm:cxn modelId="{2F7F6C3B-6C3C-41A1-84E9-8A160A01D6D6}" type="presParOf" srcId="{4ACF43D1-519E-42A2-970C-705800D064AC}" destId="{B6E432A5-1DB9-4B2F-B4B8-F9FEF9A71C8C}" srcOrd="10" destOrd="0" presId="urn:microsoft.com/office/officeart/2008/layout/LinedList"/>
    <dgm:cxn modelId="{6FC465BD-EAAD-4061-90C1-1CCADC326E61}" type="presParOf" srcId="{B6E432A5-1DB9-4B2F-B4B8-F9FEF9A71C8C}" destId="{0C1BE4AE-BEB3-4B04-B0BD-3C4CAD561285}" srcOrd="0" destOrd="0" presId="urn:microsoft.com/office/officeart/2008/layout/LinedList"/>
    <dgm:cxn modelId="{BA2D44B1-1B31-4B62-B436-7D21AAAFBE1F}" type="presParOf" srcId="{B6E432A5-1DB9-4B2F-B4B8-F9FEF9A71C8C}" destId="{CF77958B-3A83-4645-953F-A7E0C59579AA}" srcOrd="1" destOrd="0" presId="urn:microsoft.com/office/officeart/2008/layout/LinedList"/>
    <dgm:cxn modelId="{92C8B75A-B048-4CF7-A0C6-C8A595438EC6}" type="presParOf" srcId="{B6E432A5-1DB9-4B2F-B4B8-F9FEF9A71C8C}" destId="{8F3AF3C3-23AC-46B7-AA0F-009B1F3EA35A}" srcOrd="2" destOrd="0" presId="urn:microsoft.com/office/officeart/2008/layout/LinedList"/>
    <dgm:cxn modelId="{8C6146CD-5D50-41EF-8042-83C5A5904EF6}" type="presParOf" srcId="{4ACF43D1-519E-42A2-970C-705800D064AC}" destId="{3C545935-5383-40A5-81A7-6EA2B8A81DAA}" srcOrd="11" destOrd="0" presId="urn:microsoft.com/office/officeart/2008/layout/LinedList"/>
    <dgm:cxn modelId="{D998B4F6-493F-4F10-A44D-73238DD29B85}" type="presParOf" srcId="{4ACF43D1-519E-42A2-970C-705800D064AC}" destId="{84843976-D60F-4077-9657-3CDAE4FD8939}" srcOrd="12" destOrd="0" presId="urn:microsoft.com/office/officeart/2008/layout/LinedList"/>
    <dgm:cxn modelId="{10D91DA7-3C9D-44C6-A747-713453C1373C}" type="presParOf" srcId="{4ACF43D1-519E-42A2-970C-705800D064AC}" destId="{99E0DDBB-3F40-4680-A5ED-96DEE28EDF46}" srcOrd="13" destOrd="0" presId="urn:microsoft.com/office/officeart/2008/layout/LinedList"/>
    <dgm:cxn modelId="{F0D19C9E-B750-4C9A-898F-050F307E5B6C}" type="presParOf" srcId="{99E0DDBB-3F40-4680-A5ED-96DEE28EDF46}" destId="{A4A49CE4-3E2E-41BD-B453-079E186120AF}" srcOrd="0" destOrd="0" presId="urn:microsoft.com/office/officeart/2008/layout/LinedList"/>
    <dgm:cxn modelId="{298AFAB6-D9B0-4F97-AE33-23847BBECAE9}" type="presParOf" srcId="{99E0DDBB-3F40-4680-A5ED-96DEE28EDF46}" destId="{C76CC607-D554-4D7B-93B0-CA8E8ABB4FE6}" srcOrd="1" destOrd="0" presId="urn:microsoft.com/office/officeart/2008/layout/LinedList"/>
    <dgm:cxn modelId="{6E829CD1-07E5-459F-B1EB-32FFCD795489}" type="presParOf" srcId="{99E0DDBB-3F40-4680-A5ED-96DEE28EDF46}" destId="{E972B966-DDC0-4890-967F-0290054FD131}" srcOrd="2" destOrd="0" presId="urn:microsoft.com/office/officeart/2008/layout/LinedList"/>
    <dgm:cxn modelId="{3AF5B67E-EBE9-4174-BFF3-7A402C002B61}" type="presParOf" srcId="{4ACF43D1-519E-42A2-970C-705800D064AC}" destId="{010EF0AE-5366-4C22-A795-A3C4652C9DBA}" srcOrd="14" destOrd="0" presId="urn:microsoft.com/office/officeart/2008/layout/LinedList"/>
    <dgm:cxn modelId="{F4A616FA-AFD2-46CD-A625-2CD62A737B98}" type="presParOf" srcId="{4ACF43D1-519E-42A2-970C-705800D064AC}" destId="{C382FA78-E2F9-42B4-8787-4ADBB216A532}" srcOrd="15" destOrd="0" presId="urn:microsoft.com/office/officeart/2008/layout/LinedList"/>
    <dgm:cxn modelId="{2A7B0623-4297-45ED-995F-8B31A295FE88}" type="presParOf" srcId="{4ACF43D1-519E-42A2-970C-705800D064AC}" destId="{7BA64132-4267-4D3A-81D6-9CD6FB86070A}" srcOrd="16" destOrd="0" presId="urn:microsoft.com/office/officeart/2008/layout/LinedList"/>
    <dgm:cxn modelId="{C8EE0D36-CF13-4F50-93F8-F9EAF0EC44F0}" type="presParOf" srcId="{7BA64132-4267-4D3A-81D6-9CD6FB86070A}" destId="{03046A6D-65DC-43E3-B4C2-5420BD7B338A}" srcOrd="0" destOrd="0" presId="urn:microsoft.com/office/officeart/2008/layout/LinedList"/>
    <dgm:cxn modelId="{D1A97900-35CF-4E46-8993-38A5F1136413}" type="presParOf" srcId="{7BA64132-4267-4D3A-81D6-9CD6FB86070A}" destId="{A76916DD-E413-4DD3-A343-6F4C1E48483E}" srcOrd="1" destOrd="0" presId="urn:microsoft.com/office/officeart/2008/layout/LinedList"/>
    <dgm:cxn modelId="{DBD99110-0E20-4EF9-B89C-14F7493AF86B}" type="presParOf" srcId="{7BA64132-4267-4D3A-81D6-9CD6FB86070A}" destId="{2C234FBD-82B8-44FC-AC2A-64019E58DA69}" srcOrd="2" destOrd="0" presId="urn:microsoft.com/office/officeart/2008/layout/LinedList"/>
    <dgm:cxn modelId="{46B7120F-6091-44FF-ADDF-7C34CCE9EB93}" type="presParOf" srcId="{4ACF43D1-519E-42A2-970C-705800D064AC}" destId="{2A6E81B7-0383-4993-AA7D-B003A9A8B068}" srcOrd="17" destOrd="0" presId="urn:microsoft.com/office/officeart/2008/layout/LinedList"/>
    <dgm:cxn modelId="{D19C8BCF-018F-43E1-9872-943D881B9186}"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F7E3F622-3E53-4C33-84D3-01246FD0E03D}" type="presOf" srcId="{2FD806C4-AF96-444E-B95A-2B523CE1C066}" destId="{911DF31B-52A2-455B-8786-78C1A312ABD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B5B0065D-FBE2-4AFB-B5E6-3B0A67A629DC}" type="presOf" srcId="{EA7F9208-24D8-4563-A2ED-FBFBC5F86B00}" destId="{53AAE56C-73FE-45F9-B35E-39C2CC304544}" srcOrd="0" destOrd="0" presId="urn:microsoft.com/office/officeart/2008/layout/LinedList"/>
    <dgm:cxn modelId="{15A3A345-7EAE-4542-90BF-05C78CCDF21B}" type="presOf" srcId="{87CBBEE9-0BB8-4C0D-B605-4055880FE0F9}" destId="{CF77958B-3A83-4645-953F-A7E0C59579AA}" srcOrd="0" destOrd="0" presId="urn:microsoft.com/office/officeart/2008/layout/LinedList"/>
    <dgm:cxn modelId="{911A816F-1AA0-4957-B9C3-D2BEB33962A3}" type="presOf" srcId="{5398BCE9-156D-42ED-9DCC-8034014B1903}" destId="{A0B7AAE9-C3CE-4182-A21B-824E3B2766BE}" srcOrd="0" destOrd="0" presId="urn:microsoft.com/office/officeart/2008/layout/LinedList"/>
    <dgm:cxn modelId="{0B99D983-AF8E-4F80-B7A0-2264B97D9A80}" type="presOf" srcId="{73861B20-7C04-48AE-8AAE-9D8749986E91}" destId="{C76CC607-D554-4D7B-93B0-CA8E8ABB4FE6}"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77DC93A5-1BA5-441F-8019-A085DF387AEB}" type="presOf" srcId="{AEBAFCC4-7D7C-4615-8A4C-390812FA28F4}" destId="{25EDD8E2-2EE9-4E0C-8CD5-9BD474313EBE}" srcOrd="0" destOrd="0" presId="urn:microsoft.com/office/officeart/2008/layout/LinedList"/>
    <dgm:cxn modelId="{276B9BB4-C470-4E66-AFF1-AFD7A20A517F}" type="presOf" srcId="{C01957AD-56B0-4EFC-A642-8748D8BCE71E}" destId="{A76916DD-E413-4DD3-A343-6F4C1E48483E}" srcOrd="0" destOrd="0" presId="urn:microsoft.com/office/officeart/2008/layout/LinedList"/>
    <dgm:cxn modelId="{FD7112CF-EBFA-417D-A5C2-A3AAF7408D6F}"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F393CDCF-B4A3-4FE4-81A7-50CF7228EBCA}" type="presParOf" srcId="{C66396E0-32BA-46BE-B28A-A2673D61FB1A}" destId="{2C4D144F-C0A0-4BA0-BB79-D8AAD2113945}" srcOrd="0" destOrd="0" presId="urn:microsoft.com/office/officeart/2008/layout/LinedList"/>
    <dgm:cxn modelId="{C5EB43E9-8E39-4239-B94A-F4FBB078C6C4}" type="presParOf" srcId="{C66396E0-32BA-46BE-B28A-A2673D61FB1A}" destId="{6DFABC9D-811D-4F5E-821D-F8D42D844B4B}" srcOrd="1" destOrd="0" presId="urn:microsoft.com/office/officeart/2008/layout/LinedList"/>
    <dgm:cxn modelId="{F6FB4458-1B0B-4938-B6BD-E91E15FAEF8C}" type="presParOf" srcId="{6DFABC9D-811D-4F5E-821D-F8D42D844B4B}" destId="{53AAE56C-73FE-45F9-B35E-39C2CC304544}" srcOrd="0" destOrd="0" presId="urn:microsoft.com/office/officeart/2008/layout/LinedList"/>
    <dgm:cxn modelId="{50DB5787-4146-410D-A0E0-43AB0545C3D8}" type="presParOf" srcId="{6DFABC9D-811D-4F5E-821D-F8D42D844B4B}" destId="{4ACF43D1-519E-42A2-970C-705800D064AC}" srcOrd="1" destOrd="0" presId="urn:microsoft.com/office/officeart/2008/layout/LinedList"/>
    <dgm:cxn modelId="{2A90CD7B-0041-4266-984B-6AFF80C1ED5C}" type="presParOf" srcId="{4ACF43D1-519E-42A2-970C-705800D064AC}" destId="{12651448-136D-4C38-B6E1-3ACC56CBDA12}" srcOrd="0" destOrd="0" presId="urn:microsoft.com/office/officeart/2008/layout/LinedList"/>
    <dgm:cxn modelId="{1C054FFF-355F-4ED2-938D-28CF565EA98D}" type="presParOf" srcId="{4ACF43D1-519E-42A2-970C-705800D064AC}" destId="{70311F4C-C9E5-4D7E-BD47-E0D5BBF315F8}" srcOrd="1" destOrd="0" presId="urn:microsoft.com/office/officeart/2008/layout/LinedList"/>
    <dgm:cxn modelId="{8F0E20B7-B575-4421-9F2E-61332EF6E231}" type="presParOf" srcId="{70311F4C-C9E5-4D7E-BD47-E0D5BBF315F8}" destId="{A72E9229-2809-4A8C-B97C-D6E26FB7862F}" srcOrd="0" destOrd="0" presId="urn:microsoft.com/office/officeart/2008/layout/LinedList"/>
    <dgm:cxn modelId="{93E66223-1CB2-4425-BC7B-B01AB410DC7F}" type="presParOf" srcId="{70311F4C-C9E5-4D7E-BD47-E0D5BBF315F8}" destId="{25EDD8E2-2EE9-4E0C-8CD5-9BD474313EBE}" srcOrd="1" destOrd="0" presId="urn:microsoft.com/office/officeart/2008/layout/LinedList"/>
    <dgm:cxn modelId="{019CCF2B-2ADC-45FE-98AB-1286CD974F47}" type="presParOf" srcId="{70311F4C-C9E5-4D7E-BD47-E0D5BBF315F8}" destId="{20353B40-6011-448C-AFCC-5A6D9C453456}" srcOrd="2" destOrd="0" presId="urn:microsoft.com/office/officeart/2008/layout/LinedList"/>
    <dgm:cxn modelId="{F59B2B12-3561-40D5-AE4F-EFF85B6B52EE}" type="presParOf" srcId="{4ACF43D1-519E-42A2-970C-705800D064AC}" destId="{192E5F24-DD26-4D29-9FC6-EC32AAF3D722}" srcOrd="2" destOrd="0" presId="urn:microsoft.com/office/officeart/2008/layout/LinedList"/>
    <dgm:cxn modelId="{F45B1872-6329-4B75-9B6E-EC15B676178E}" type="presParOf" srcId="{4ACF43D1-519E-42A2-970C-705800D064AC}" destId="{A1F9ECD8-BCAA-4052-977F-5BD208843E40}" srcOrd="3" destOrd="0" presId="urn:microsoft.com/office/officeart/2008/layout/LinedList"/>
    <dgm:cxn modelId="{9090C6DA-00EE-4D5A-90B8-A2CD6772AD6D}" type="presParOf" srcId="{4ACF43D1-519E-42A2-970C-705800D064AC}" destId="{0B0D7182-556C-46F4-BAE0-368B6A38D664}" srcOrd="4" destOrd="0" presId="urn:microsoft.com/office/officeart/2008/layout/LinedList"/>
    <dgm:cxn modelId="{66669D0F-2C15-4805-8C5D-2483582BEB76}" type="presParOf" srcId="{0B0D7182-556C-46F4-BAE0-368B6A38D664}" destId="{FC987281-EDDA-4483-8FFC-9D573CED98C2}" srcOrd="0" destOrd="0" presId="urn:microsoft.com/office/officeart/2008/layout/LinedList"/>
    <dgm:cxn modelId="{7F314795-8558-420C-A8A8-5ED03787C934}" type="presParOf" srcId="{0B0D7182-556C-46F4-BAE0-368B6A38D664}" destId="{A0B7AAE9-C3CE-4182-A21B-824E3B2766BE}" srcOrd="1" destOrd="0" presId="urn:microsoft.com/office/officeart/2008/layout/LinedList"/>
    <dgm:cxn modelId="{971A99DD-62FB-444C-95E0-AD57451F8432}" type="presParOf" srcId="{0B0D7182-556C-46F4-BAE0-368B6A38D664}" destId="{AD144540-0858-4DDB-B864-BAB65ED89B2E}" srcOrd="2" destOrd="0" presId="urn:microsoft.com/office/officeart/2008/layout/LinedList"/>
    <dgm:cxn modelId="{29EC78C1-0F92-441A-9C51-18D19C53E783}" type="presParOf" srcId="{4ACF43D1-519E-42A2-970C-705800D064AC}" destId="{8110B52F-3423-4221-B71F-D293A60F5E09}" srcOrd="5" destOrd="0" presId="urn:microsoft.com/office/officeart/2008/layout/LinedList"/>
    <dgm:cxn modelId="{C3F3A0C2-2F08-46C0-A01F-553FFFD56B6C}" type="presParOf" srcId="{4ACF43D1-519E-42A2-970C-705800D064AC}" destId="{2C877765-3D71-4BA4-B88B-0A3E5A542685}" srcOrd="6" destOrd="0" presId="urn:microsoft.com/office/officeart/2008/layout/LinedList"/>
    <dgm:cxn modelId="{30757036-803B-4516-8ED2-53771D0313D9}" type="presParOf" srcId="{4ACF43D1-519E-42A2-970C-705800D064AC}" destId="{28BB93D1-23F8-4F7E-9287-350A98251F17}" srcOrd="7" destOrd="0" presId="urn:microsoft.com/office/officeart/2008/layout/LinedList"/>
    <dgm:cxn modelId="{F55C1ED4-7DCA-411B-B724-AE73B6B3EDD7}" type="presParOf" srcId="{28BB93D1-23F8-4F7E-9287-350A98251F17}" destId="{36DD1666-48D6-4D3F-8752-F791B69ECE8A}" srcOrd="0" destOrd="0" presId="urn:microsoft.com/office/officeart/2008/layout/LinedList"/>
    <dgm:cxn modelId="{4AE06F79-755A-4AEE-A169-8821942942B5}" type="presParOf" srcId="{28BB93D1-23F8-4F7E-9287-350A98251F17}" destId="{911DF31B-52A2-455B-8786-78C1A312ABD6}" srcOrd="1" destOrd="0" presId="urn:microsoft.com/office/officeart/2008/layout/LinedList"/>
    <dgm:cxn modelId="{4450717B-AF4D-427F-AC1A-DE4D6AA0758A}" type="presParOf" srcId="{28BB93D1-23F8-4F7E-9287-350A98251F17}" destId="{1695F4FA-4982-4B0A-98C7-3DB843AF3203}" srcOrd="2" destOrd="0" presId="urn:microsoft.com/office/officeart/2008/layout/LinedList"/>
    <dgm:cxn modelId="{E9BAF211-DC75-4861-9784-393DA8970CCC}" type="presParOf" srcId="{4ACF43D1-519E-42A2-970C-705800D064AC}" destId="{192B8807-9BDB-4F76-B783-EBA3B09C04D1}" srcOrd="8" destOrd="0" presId="urn:microsoft.com/office/officeart/2008/layout/LinedList"/>
    <dgm:cxn modelId="{57570865-8785-46F4-8421-F8504AB1960C}" type="presParOf" srcId="{4ACF43D1-519E-42A2-970C-705800D064AC}" destId="{A115827D-3ABA-44AE-B232-6A7F1B2E3570}" srcOrd="9" destOrd="0" presId="urn:microsoft.com/office/officeart/2008/layout/LinedList"/>
    <dgm:cxn modelId="{1664CEC6-99F2-427B-80D1-37884836AF4F}" type="presParOf" srcId="{4ACF43D1-519E-42A2-970C-705800D064AC}" destId="{B6E432A5-1DB9-4B2F-B4B8-F9FEF9A71C8C}" srcOrd="10" destOrd="0" presId="urn:microsoft.com/office/officeart/2008/layout/LinedList"/>
    <dgm:cxn modelId="{7449FEA8-9A7A-4217-BBF2-48B528D8A6BC}" type="presParOf" srcId="{B6E432A5-1DB9-4B2F-B4B8-F9FEF9A71C8C}" destId="{0C1BE4AE-BEB3-4B04-B0BD-3C4CAD561285}" srcOrd="0" destOrd="0" presId="urn:microsoft.com/office/officeart/2008/layout/LinedList"/>
    <dgm:cxn modelId="{F3A6730B-D6C9-4FD7-BAC3-6875E2E2CCCE}" type="presParOf" srcId="{B6E432A5-1DB9-4B2F-B4B8-F9FEF9A71C8C}" destId="{CF77958B-3A83-4645-953F-A7E0C59579AA}" srcOrd="1" destOrd="0" presId="urn:microsoft.com/office/officeart/2008/layout/LinedList"/>
    <dgm:cxn modelId="{772C9518-07D5-42D5-9FD4-33E97A41B56F}" type="presParOf" srcId="{B6E432A5-1DB9-4B2F-B4B8-F9FEF9A71C8C}" destId="{8F3AF3C3-23AC-46B7-AA0F-009B1F3EA35A}" srcOrd="2" destOrd="0" presId="urn:microsoft.com/office/officeart/2008/layout/LinedList"/>
    <dgm:cxn modelId="{43A9F3A2-FAB5-4337-BF31-0111F47A2423}" type="presParOf" srcId="{4ACF43D1-519E-42A2-970C-705800D064AC}" destId="{3C545935-5383-40A5-81A7-6EA2B8A81DAA}" srcOrd="11" destOrd="0" presId="urn:microsoft.com/office/officeart/2008/layout/LinedList"/>
    <dgm:cxn modelId="{958158CF-1DFA-4801-BF8E-349F1393C0DB}" type="presParOf" srcId="{4ACF43D1-519E-42A2-970C-705800D064AC}" destId="{84843976-D60F-4077-9657-3CDAE4FD8939}" srcOrd="12" destOrd="0" presId="urn:microsoft.com/office/officeart/2008/layout/LinedList"/>
    <dgm:cxn modelId="{3488E1F6-C825-40F3-862B-08598648B508}" type="presParOf" srcId="{4ACF43D1-519E-42A2-970C-705800D064AC}" destId="{99E0DDBB-3F40-4680-A5ED-96DEE28EDF46}" srcOrd="13" destOrd="0" presId="urn:microsoft.com/office/officeart/2008/layout/LinedList"/>
    <dgm:cxn modelId="{DCADE7C6-17CA-499B-A49D-34FB701FE9A8}" type="presParOf" srcId="{99E0DDBB-3F40-4680-A5ED-96DEE28EDF46}" destId="{A4A49CE4-3E2E-41BD-B453-079E186120AF}" srcOrd="0" destOrd="0" presId="urn:microsoft.com/office/officeart/2008/layout/LinedList"/>
    <dgm:cxn modelId="{91EA8116-4866-4E07-8D97-397E1F0DED62}" type="presParOf" srcId="{99E0DDBB-3F40-4680-A5ED-96DEE28EDF46}" destId="{C76CC607-D554-4D7B-93B0-CA8E8ABB4FE6}" srcOrd="1" destOrd="0" presId="urn:microsoft.com/office/officeart/2008/layout/LinedList"/>
    <dgm:cxn modelId="{39CEBEC2-BC3E-4ADA-91BF-98DC000D4B1D}" type="presParOf" srcId="{99E0DDBB-3F40-4680-A5ED-96DEE28EDF46}" destId="{E972B966-DDC0-4890-967F-0290054FD131}" srcOrd="2" destOrd="0" presId="urn:microsoft.com/office/officeart/2008/layout/LinedList"/>
    <dgm:cxn modelId="{4C0FB8E1-92BE-4F66-B167-88FF53246E71}" type="presParOf" srcId="{4ACF43D1-519E-42A2-970C-705800D064AC}" destId="{010EF0AE-5366-4C22-A795-A3C4652C9DBA}" srcOrd="14" destOrd="0" presId="urn:microsoft.com/office/officeart/2008/layout/LinedList"/>
    <dgm:cxn modelId="{38EF1756-AFEB-49C5-9BFF-E377F2064542}" type="presParOf" srcId="{4ACF43D1-519E-42A2-970C-705800D064AC}" destId="{C382FA78-E2F9-42B4-8787-4ADBB216A532}" srcOrd="15" destOrd="0" presId="urn:microsoft.com/office/officeart/2008/layout/LinedList"/>
    <dgm:cxn modelId="{E79EE108-0A6A-4BD6-BBD2-3E6A1AC34203}" type="presParOf" srcId="{4ACF43D1-519E-42A2-970C-705800D064AC}" destId="{7BA64132-4267-4D3A-81D6-9CD6FB86070A}" srcOrd="16" destOrd="0" presId="urn:microsoft.com/office/officeart/2008/layout/LinedList"/>
    <dgm:cxn modelId="{5B74FA45-674A-4ED7-A868-107BE7E98BB1}" type="presParOf" srcId="{7BA64132-4267-4D3A-81D6-9CD6FB86070A}" destId="{03046A6D-65DC-43E3-B4C2-5420BD7B338A}" srcOrd="0" destOrd="0" presId="urn:microsoft.com/office/officeart/2008/layout/LinedList"/>
    <dgm:cxn modelId="{9D137DF6-7B1E-49D3-93D8-34BF1BA6BD0B}" type="presParOf" srcId="{7BA64132-4267-4D3A-81D6-9CD6FB86070A}" destId="{A76916DD-E413-4DD3-A343-6F4C1E48483E}" srcOrd="1" destOrd="0" presId="urn:microsoft.com/office/officeart/2008/layout/LinedList"/>
    <dgm:cxn modelId="{A200A51D-1241-40FF-AFDA-6D45387DD04B}" type="presParOf" srcId="{7BA64132-4267-4D3A-81D6-9CD6FB86070A}" destId="{2C234FBD-82B8-44FC-AC2A-64019E58DA69}" srcOrd="2" destOrd="0" presId="urn:microsoft.com/office/officeart/2008/layout/LinedList"/>
    <dgm:cxn modelId="{AE231E09-2870-49F2-B484-76509317EF2D}" type="presParOf" srcId="{4ACF43D1-519E-42A2-970C-705800D064AC}" destId="{2A6E81B7-0383-4993-AA7D-B003A9A8B068}" srcOrd="17" destOrd="0" presId="urn:microsoft.com/office/officeart/2008/layout/LinedList"/>
    <dgm:cxn modelId="{FE9EA076-9E48-485A-88EF-B45205A6BA78}"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7C84F918-9832-4D97-9B83-D2978CC7C9CD}" type="presOf" srcId="{170E935B-632B-4424-9BFB-F1C5A9D014B6}" destId="{C66396E0-32BA-46BE-B28A-A2673D61FB1A}" srcOrd="0" destOrd="0" presId="urn:microsoft.com/office/officeart/2008/layout/LinedList"/>
    <dgm:cxn modelId="{201F6E25-FEC5-4D8F-BAB7-817AD262B3BB}" type="presOf" srcId="{2FD806C4-AF96-444E-B95A-2B523CE1C066}" destId="{911DF31B-52A2-455B-8786-78C1A312ABD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11160429-181D-4079-9E17-5444C9FFEF48}" type="presOf" srcId="{5398BCE9-156D-42ED-9DCC-8034014B1903}" destId="{A0B7AAE9-C3CE-4182-A21B-824E3B2766BE}" srcOrd="0" destOrd="0" presId="urn:microsoft.com/office/officeart/2008/layout/LinedList"/>
    <dgm:cxn modelId="{55C45A3D-FF18-45C4-86D1-AC102303D6DD}" type="presOf" srcId="{AEBAFCC4-7D7C-4615-8A4C-390812FA28F4}" destId="{25EDD8E2-2EE9-4E0C-8CD5-9BD474313EBE}" srcOrd="0" destOrd="0" presId="urn:microsoft.com/office/officeart/2008/layout/LinedList"/>
    <dgm:cxn modelId="{1CF1BF60-1B19-4020-8B69-03D0150C9447}" type="presOf" srcId="{EA7F9208-24D8-4563-A2ED-FBFBC5F86B00}" destId="{53AAE56C-73FE-45F9-B35E-39C2CC304544}"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8225648D-333E-4363-959B-D68467A7EE35}" type="presOf" srcId="{73861B20-7C04-48AE-8AAE-9D8749986E91}" destId="{C76CC607-D554-4D7B-93B0-CA8E8ABB4FE6}"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CBA112CC-8EE8-4090-9E5E-25A235BEA9C3}"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3EEAF2E5-8005-4914-B0B8-3F0217219247}" type="presOf" srcId="{87CBBEE9-0BB8-4C0D-B605-4055880FE0F9}" destId="{CF77958B-3A83-4645-953F-A7E0C59579AA}" srcOrd="0" destOrd="0" presId="urn:microsoft.com/office/officeart/2008/layout/LinedList"/>
    <dgm:cxn modelId="{71B2C561-F5B0-465D-B6B6-CDA2A39125CF}" type="presParOf" srcId="{C66396E0-32BA-46BE-B28A-A2673D61FB1A}" destId="{2C4D144F-C0A0-4BA0-BB79-D8AAD2113945}" srcOrd="0" destOrd="0" presId="urn:microsoft.com/office/officeart/2008/layout/LinedList"/>
    <dgm:cxn modelId="{F6FA4C62-6B7F-4099-AD24-67B70B43A278}" type="presParOf" srcId="{C66396E0-32BA-46BE-B28A-A2673D61FB1A}" destId="{6DFABC9D-811D-4F5E-821D-F8D42D844B4B}" srcOrd="1" destOrd="0" presId="urn:microsoft.com/office/officeart/2008/layout/LinedList"/>
    <dgm:cxn modelId="{89D62042-4919-495C-9071-B695E58D2041}" type="presParOf" srcId="{6DFABC9D-811D-4F5E-821D-F8D42D844B4B}" destId="{53AAE56C-73FE-45F9-B35E-39C2CC304544}" srcOrd="0" destOrd="0" presId="urn:microsoft.com/office/officeart/2008/layout/LinedList"/>
    <dgm:cxn modelId="{A6D2666F-C933-497C-B1E7-9C5E4390B861}" type="presParOf" srcId="{6DFABC9D-811D-4F5E-821D-F8D42D844B4B}" destId="{4ACF43D1-519E-42A2-970C-705800D064AC}" srcOrd="1" destOrd="0" presId="urn:microsoft.com/office/officeart/2008/layout/LinedList"/>
    <dgm:cxn modelId="{6F278C07-7CD6-48E4-B535-B5A1261BDEE9}" type="presParOf" srcId="{4ACF43D1-519E-42A2-970C-705800D064AC}" destId="{12651448-136D-4C38-B6E1-3ACC56CBDA12}" srcOrd="0" destOrd="0" presId="urn:microsoft.com/office/officeart/2008/layout/LinedList"/>
    <dgm:cxn modelId="{A78E896D-EAB3-40E2-9D93-6D70F8044E82}" type="presParOf" srcId="{4ACF43D1-519E-42A2-970C-705800D064AC}" destId="{70311F4C-C9E5-4D7E-BD47-E0D5BBF315F8}" srcOrd="1" destOrd="0" presId="urn:microsoft.com/office/officeart/2008/layout/LinedList"/>
    <dgm:cxn modelId="{A7F7FDBB-177E-4A15-BE9B-64BF4D92C12E}" type="presParOf" srcId="{70311F4C-C9E5-4D7E-BD47-E0D5BBF315F8}" destId="{A72E9229-2809-4A8C-B97C-D6E26FB7862F}" srcOrd="0" destOrd="0" presId="urn:microsoft.com/office/officeart/2008/layout/LinedList"/>
    <dgm:cxn modelId="{BE65437C-1EE1-4416-B015-978989E9DAAA}" type="presParOf" srcId="{70311F4C-C9E5-4D7E-BD47-E0D5BBF315F8}" destId="{25EDD8E2-2EE9-4E0C-8CD5-9BD474313EBE}" srcOrd="1" destOrd="0" presId="urn:microsoft.com/office/officeart/2008/layout/LinedList"/>
    <dgm:cxn modelId="{7C97076C-F6E2-4E14-BFA7-6AEA3EEFC34C}" type="presParOf" srcId="{70311F4C-C9E5-4D7E-BD47-E0D5BBF315F8}" destId="{20353B40-6011-448C-AFCC-5A6D9C453456}" srcOrd="2" destOrd="0" presId="urn:microsoft.com/office/officeart/2008/layout/LinedList"/>
    <dgm:cxn modelId="{36077480-2FA4-43C9-92ED-758359AF0D68}" type="presParOf" srcId="{4ACF43D1-519E-42A2-970C-705800D064AC}" destId="{192E5F24-DD26-4D29-9FC6-EC32AAF3D722}" srcOrd="2" destOrd="0" presId="urn:microsoft.com/office/officeart/2008/layout/LinedList"/>
    <dgm:cxn modelId="{77306674-E627-45DE-B2A9-54AC6A38EA5C}" type="presParOf" srcId="{4ACF43D1-519E-42A2-970C-705800D064AC}" destId="{A1F9ECD8-BCAA-4052-977F-5BD208843E40}" srcOrd="3" destOrd="0" presId="urn:microsoft.com/office/officeart/2008/layout/LinedList"/>
    <dgm:cxn modelId="{DE173CC4-1926-4C15-9C84-26447C3EB89E}" type="presParOf" srcId="{4ACF43D1-519E-42A2-970C-705800D064AC}" destId="{0B0D7182-556C-46F4-BAE0-368B6A38D664}" srcOrd="4" destOrd="0" presId="urn:microsoft.com/office/officeart/2008/layout/LinedList"/>
    <dgm:cxn modelId="{DFCC7AD8-1612-47F0-9150-50E6B7CAE282}" type="presParOf" srcId="{0B0D7182-556C-46F4-BAE0-368B6A38D664}" destId="{FC987281-EDDA-4483-8FFC-9D573CED98C2}" srcOrd="0" destOrd="0" presId="urn:microsoft.com/office/officeart/2008/layout/LinedList"/>
    <dgm:cxn modelId="{294A70D9-26C8-47F7-BE94-49D2539C7807}" type="presParOf" srcId="{0B0D7182-556C-46F4-BAE0-368B6A38D664}" destId="{A0B7AAE9-C3CE-4182-A21B-824E3B2766BE}" srcOrd="1" destOrd="0" presId="urn:microsoft.com/office/officeart/2008/layout/LinedList"/>
    <dgm:cxn modelId="{27F7B3D7-3563-47C2-ADC1-2D39E69C98DF}" type="presParOf" srcId="{0B0D7182-556C-46F4-BAE0-368B6A38D664}" destId="{AD144540-0858-4DDB-B864-BAB65ED89B2E}" srcOrd="2" destOrd="0" presId="urn:microsoft.com/office/officeart/2008/layout/LinedList"/>
    <dgm:cxn modelId="{49CF99DB-6FAC-452E-BFBB-5AFCC82616AC}" type="presParOf" srcId="{4ACF43D1-519E-42A2-970C-705800D064AC}" destId="{8110B52F-3423-4221-B71F-D293A60F5E09}" srcOrd="5" destOrd="0" presId="urn:microsoft.com/office/officeart/2008/layout/LinedList"/>
    <dgm:cxn modelId="{224CE840-653C-4843-990F-A26674FEEF4B}" type="presParOf" srcId="{4ACF43D1-519E-42A2-970C-705800D064AC}" destId="{2C877765-3D71-4BA4-B88B-0A3E5A542685}" srcOrd="6" destOrd="0" presId="urn:microsoft.com/office/officeart/2008/layout/LinedList"/>
    <dgm:cxn modelId="{574F81C0-4DDF-458B-8037-E997CC0B062B}" type="presParOf" srcId="{4ACF43D1-519E-42A2-970C-705800D064AC}" destId="{28BB93D1-23F8-4F7E-9287-350A98251F17}" srcOrd="7" destOrd="0" presId="urn:microsoft.com/office/officeart/2008/layout/LinedList"/>
    <dgm:cxn modelId="{5A820C75-A921-41B6-BD35-EA4F36499EAB}" type="presParOf" srcId="{28BB93D1-23F8-4F7E-9287-350A98251F17}" destId="{36DD1666-48D6-4D3F-8752-F791B69ECE8A}" srcOrd="0" destOrd="0" presId="urn:microsoft.com/office/officeart/2008/layout/LinedList"/>
    <dgm:cxn modelId="{44CFCB18-8CF5-404E-A06D-CA9A8E633A76}" type="presParOf" srcId="{28BB93D1-23F8-4F7E-9287-350A98251F17}" destId="{911DF31B-52A2-455B-8786-78C1A312ABD6}" srcOrd="1" destOrd="0" presId="urn:microsoft.com/office/officeart/2008/layout/LinedList"/>
    <dgm:cxn modelId="{73F4EA29-47FE-4589-B61C-6866E9699BE4}" type="presParOf" srcId="{28BB93D1-23F8-4F7E-9287-350A98251F17}" destId="{1695F4FA-4982-4B0A-98C7-3DB843AF3203}" srcOrd="2" destOrd="0" presId="urn:microsoft.com/office/officeart/2008/layout/LinedList"/>
    <dgm:cxn modelId="{1FDE3D14-BC0A-4B52-8C7B-2E7CFFF25EC8}" type="presParOf" srcId="{4ACF43D1-519E-42A2-970C-705800D064AC}" destId="{192B8807-9BDB-4F76-B783-EBA3B09C04D1}" srcOrd="8" destOrd="0" presId="urn:microsoft.com/office/officeart/2008/layout/LinedList"/>
    <dgm:cxn modelId="{53B15438-3075-406D-BF85-20AFA112D36A}" type="presParOf" srcId="{4ACF43D1-519E-42A2-970C-705800D064AC}" destId="{A115827D-3ABA-44AE-B232-6A7F1B2E3570}" srcOrd="9" destOrd="0" presId="urn:microsoft.com/office/officeart/2008/layout/LinedList"/>
    <dgm:cxn modelId="{0B7507FD-678A-4930-8E08-7BD406E44352}" type="presParOf" srcId="{4ACF43D1-519E-42A2-970C-705800D064AC}" destId="{B6E432A5-1DB9-4B2F-B4B8-F9FEF9A71C8C}" srcOrd="10" destOrd="0" presId="urn:microsoft.com/office/officeart/2008/layout/LinedList"/>
    <dgm:cxn modelId="{7DECBCE0-A2DC-4619-BC88-C8C0E62C466E}" type="presParOf" srcId="{B6E432A5-1DB9-4B2F-B4B8-F9FEF9A71C8C}" destId="{0C1BE4AE-BEB3-4B04-B0BD-3C4CAD561285}" srcOrd="0" destOrd="0" presId="urn:microsoft.com/office/officeart/2008/layout/LinedList"/>
    <dgm:cxn modelId="{2FFB509A-316B-443A-A959-C96B365166A1}" type="presParOf" srcId="{B6E432A5-1DB9-4B2F-B4B8-F9FEF9A71C8C}" destId="{CF77958B-3A83-4645-953F-A7E0C59579AA}" srcOrd="1" destOrd="0" presId="urn:microsoft.com/office/officeart/2008/layout/LinedList"/>
    <dgm:cxn modelId="{15D402AE-0FBF-4703-A3B3-E44A2F46C4F2}" type="presParOf" srcId="{B6E432A5-1DB9-4B2F-B4B8-F9FEF9A71C8C}" destId="{8F3AF3C3-23AC-46B7-AA0F-009B1F3EA35A}" srcOrd="2" destOrd="0" presId="urn:microsoft.com/office/officeart/2008/layout/LinedList"/>
    <dgm:cxn modelId="{29DD85B6-FE93-4F9A-B97F-929B53C8FA4B}" type="presParOf" srcId="{4ACF43D1-519E-42A2-970C-705800D064AC}" destId="{3C545935-5383-40A5-81A7-6EA2B8A81DAA}" srcOrd="11" destOrd="0" presId="urn:microsoft.com/office/officeart/2008/layout/LinedList"/>
    <dgm:cxn modelId="{0E609E91-CB8D-491F-B08B-8710D45EDFCD}" type="presParOf" srcId="{4ACF43D1-519E-42A2-970C-705800D064AC}" destId="{84843976-D60F-4077-9657-3CDAE4FD8939}" srcOrd="12" destOrd="0" presId="urn:microsoft.com/office/officeart/2008/layout/LinedList"/>
    <dgm:cxn modelId="{3F11111E-5BEA-4C52-B2C2-37A11EC706E7}" type="presParOf" srcId="{4ACF43D1-519E-42A2-970C-705800D064AC}" destId="{99E0DDBB-3F40-4680-A5ED-96DEE28EDF46}" srcOrd="13" destOrd="0" presId="urn:microsoft.com/office/officeart/2008/layout/LinedList"/>
    <dgm:cxn modelId="{801F09B3-2C1E-4E64-990E-8F876524DFA6}" type="presParOf" srcId="{99E0DDBB-3F40-4680-A5ED-96DEE28EDF46}" destId="{A4A49CE4-3E2E-41BD-B453-079E186120AF}" srcOrd="0" destOrd="0" presId="urn:microsoft.com/office/officeart/2008/layout/LinedList"/>
    <dgm:cxn modelId="{269D03C3-7D42-4B29-AA36-4B4E0A034A2C}" type="presParOf" srcId="{99E0DDBB-3F40-4680-A5ED-96DEE28EDF46}" destId="{C76CC607-D554-4D7B-93B0-CA8E8ABB4FE6}" srcOrd="1" destOrd="0" presId="urn:microsoft.com/office/officeart/2008/layout/LinedList"/>
    <dgm:cxn modelId="{0098F2B7-B06F-465B-BDA3-1137B5B146A9}" type="presParOf" srcId="{99E0DDBB-3F40-4680-A5ED-96DEE28EDF46}" destId="{E972B966-DDC0-4890-967F-0290054FD131}" srcOrd="2" destOrd="0" presId="urn:microsoft.com/office/officeart/2008/layout/LinedList"/>
    <dgm:cxn modelId="{6A81CB58-5322-461D-BD08-7915CA7974B8}" type="presParOf" srcId="{4ACF43D1-519E-42A2-970C-705800D064AC}" destId="{010EF0AE-5366-4C22-A795-A3C4652C9DBA}" srcOrd="14" destOrd="0" presId="urn:microsoft.com/office/officeart/2008/layout/LinedList"/>
    <dgm:cxn modelId="{7632D72C-63F2-4404-9224-45557A59C556}" type="presParOf" srcId="{4ACF43D1-519E-42A2-970C-705800D064AC}" destId="{C382FA78-E2F9-42B4-8787-4ADBB216A532}" srcOrd="15" destOrd="0" presId="urn:microsoft.com/office/officeart/2008/layout/LinedList"/>
    <dgm:cxn modelId="{6572813B-2828-4116-890D-1C47C97D4908}" type="presParOf" srcId="{4ACF43D1-519E-42A2-970C-705800D064AC}" destId="{7BA64132-4267-4D3A-81D6-9CD6FB86070A}" srcOrd="16" destOrd="0" presId="urn:microsoft.com/office/officeart/2008/layout/LinedList"/>
    <dgm:cxn modelId="{2715853F-9025-4D23-93B5-D806A1F94EEB}" type="presParOf" srcId="{7BA64132-4267-4D3A-81D6-9CD6FB86070A}" destId="{03046A6D-65DC-43E3-B4C2-5420BD7B338A}" srcOrd="0" destOrd="0" presId="urn:microsoft.com/office/officeart/2008/layout/LinedList"/>
    <dgm:cxn modelId="{8AC991F0-EE85-4546-B125-EB81B83C1F32}" type="presParOf" srcId="{7BA64132-4267-4D3A-81D6-9CD6FB86070A}" destId="{A76916DD-E413-4DD3-A343-6F4C1E48483E}" srcOrd="1" destOrd="0" presId="urn:microsoft.com/office/officeart/2008/layout/LinedList"/>
    <dgm:cxn modelId="{C96066EB-D380-4538-993D-5057863927BD}" type="presParOf" srcId="{7BA64132-4267-4D3A-81D6-9CD6FB86070A}" destId="{2C234FBD-82B8-44FC-AC2A-64019E58DA69}" srcOrd="2" destOrd="0" presId="urn:microsoft.com/office/officeart/2008/layout/LinedList"/>
    <dgm:cxn modelId="{4565113F-6890-4F1F-939C-DE1DEFB56357}" type="presParOf" srcId="{4ACF43D1-519E-42A2-970C-705800D064AC}" destId="{2A6E81B7-0383-4993-AA7D-B003A9A8B068}" srcOrd="17" destOrd="0" presId="urn:microsoft.com/office/officeart/2008/layout/LinedList"/>
    <dgm:cxn modelId="{E82AD430-E0A5-43EE-A672-371065234083}"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FF0000"/>
              </a:solidFill>
              <a:effectLst/>
            </a:rPr>
            <a:t>Chương trình con</a:t>
          </a:r>
          <a:endParaRPr lang="en-US" sz="1100" b="0" dirty="0">
            <a:solidFill>
              <a:srgbClr val="FF0000"/>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5DFD930D-F35A-44D8-8A6A-C58E61151205}" type="presOf" srcId="{C01957AD-56B0-4EFC-A642-8748D8BCE71E}" destId="{A76916DD-E413-4DD3-A343-6F4C1E48483E}"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01B57725-05A5-41B4-94E7-D5BBFAFD9A0E}" type="presOf" srcId="{EA7F9208-24D8-4563-A2ED-FBFBC5F86B00}" destId="{53AAE56C-73FE-45F9-B35E-39C2CC304544}"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D740BC53-E71F-437B-B5B6-F00C22986DB6}" type="presOf" srcId="{170E935B-632B-4424-9BFB-F1C5A9D014B6}" destId="{C66396E0-32BA-46BE-B28A-A2673D61FB1A}" srcOrd="0" destOrd="0" presId="urn:microsoft.com/office/officeart/2008/layout/LinedList"/>
    <dgm:cxn modelId="{22D7C055-7124-4F4D-A23F-9A82F8E32B1A}" type="presOf" srcId="{87CBBEE9-0BB8-4C0D-B605-4055880FE0F9}" destId="{CF77958B-3A83-4645-953F-A7E0C59579AA}" srcOrd="0" destOrd="0" presId="urn:microsoft.com/office/officeart/2008/layout/LinedList"/>
    <dgm:cxn modelId="{F04E657D-6399-4534-8405-0D9FDEE989FF}" type="presOf" srcId="{2FD806C4-AF96-444E-B95A-2B523CE1C066}" destId="{911DF31B-52A2-455B-8786-78C1A312ABD6}"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7CE47798-7DA3-4963-9A97-F40F40734460}" type="presOf" srcId="{73861B20-7C04-48AE-8AAE-9D8749986E91}" destId="{C76CC607-D554-4D7B-93B0-CA8E8ABB4FE6}"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9DECD8DB-1EF8-48AF-86C5-55BFEC17A0FA}" srcId="{EA7F9208-24D8-4563-A2ED-FBFBC5F86B00}" destId="{C01957AD-56B0-4EFC-A642-8748D8BCE71E}" srcOrd="5" destOrd="0" parTransId="{06175AC0-FB3B-461B-B552-07D07A1ABE18}" sibTransId="{58C5D957-241A-4BD5-8EC2-CCFAFD64942B}"/>
    <dgm:cxn modelId="{9CCE58E9-35D0-4202-A4EC-E7C2FEC1D714}" type="presOf" srcId="{5398BCE9-156D-42ED-9DCC-8034014B1903}" destId="{A0B7AAE9-C3CE-4182-A21B-824E3B2766BE}" srcOrd="0" destOrd="0" presId="urn:microsoft.com/office/officeart/2008/layout/LinedList"/>
    <dgm:cxn modelId="{A0D9FAF1-7622-4E88-A77B-34C1C345F278}" type="presOf" srcId="{AEBAFCC4-7D7C-4615-8A4C-390812FA28F4}" destId="{25EDD8E2-2EE9-4E0C-8CD5-9BD474313EBE}" srcOrd="0" destOrd="0" presId="urn:microsoft.com/office/officeart/2008/layout/LinedList"/>
    <dgm:cxn modelId="{79A13D4B-6C3F-476D-ADF4-28CE97E060C4}" type="presParOf" srcId="{C66396E0-32BA-46BE-B28A-A2673D61FB1A}" destId="{2C4D144F-C0A0-4BA0-BB79-D8AAD2113945}" srcOrd="0" destOrd="0" presId="urn:microsoft.com/office/officeart/2008/layout/LinedList"/>
    <dgm:cxn modelId="{8480C2F1-6552-4CCA-9277-E36CB6B886B7}" type="presParOf" srcId="{C66396E0-32BA-46BE-B28A-A2673D61FB1A}" destId="{6DFABC9D-811D-4F5E-821D-F8D42D844B4B}" srcOrd="1" destOrd="0" presId="urn:microsoft.com/office/officeart/2008/layout/LinedList"/>
    <dgm:cxn modelId="{EC34DB5F-6136-43C9-B796-36243CC5DAB2}" type="presParOf" srcId="{6DFABC9D-811D-4F5E-821D-F8D42D844B4B}" destId="{53AAE56C-73FE-45F9-B35E-39C2CC304544}" srcOrd="0" destOrd="0" presId="urn:microsoft.com/office/officeart/2008/layout/LinedList"/>
    <dgm:cxn modelId="{FD81C021-A764-4AE0-AB1C-4E3B267A213C}" type="presParOf" srcId="{6DFABC9D-811D-4F5E-821D-F8D42D844B4B}" destId="{4ACF43D1-519E-42A2-970C-705800D064AC}" srcOrd="1" destOrd="0" presId="urn:microsoft.com/office/officeart/2008/layout/LinedList"/>
    <dgm:cxn modelId="{DB10C8BA-0B66-42F4-BC84-96B512D400AB}" type="presParOf" srcId="{4ACF43D1-519E-42A2-970C-705800D064AC}" destId="{12651448-136D-4C38-B6E1-3ACC56CBDA12}" srcOrd="0" destOrd="0" presId="urn:microsoft.com/office/officeart/2008/layout/LinedList"/>
    <dgm:cxn modelId="{690A539B-0ABC-4C5E-8D6F-BA971FB83B2A}" type="presParOf" srcId="{4ACF43D1-519E-42A2-970C-705800D064AC}" destId="{70311F4C-C9E5-4D7E-BD47-E0D5BBF315F8}" srcOrd="1" destOrd="0" presId="urn:microsoft.com/office/officeart/2008/layout/LinedList"/>
    <dgm:cxn modelId="{630A379F-8EEE-4C8F-8DD0-D3688B49E67D}" type="presParOf" srcId="{70311F4C-C9E5-4D7E-BD47-E0D5BBF315F8}" destId="{A72E9229-2809-4A8C-B97C-D6E26FB7862F}" srcOrd="0" destOrd="0" presId="urn:microsoft.com/office/officeart/2008/layout/LinedList"/>
    <dgm:cxn modelId="{9FD0734D-69EB-4C38-A1E1-9EE131B82C6A}" type="presParOf" srcId="{70311F4C-C9E5-4D7E-BD47-E0D5BBF315F8}" destId="{25EDD8E2-2EE9-4E0C-8CD5-9BD474313EBE}" srcOrd="1" destOrd="0" presId="urn:microsoft.com/office/officeart/2008/layout/LinedList"/>
    <dgm:cxn modelId="{D528EFFB-FDC7-4C35-B60A-E021269F3F7B}" type="presParOf" srcId="{70311F4C-C9E5-4D7E-BD47-E0D5BBF315F8}" destId="{20353B40-6011-448C-AFCC-5A6D9C453456}" srcOrd="2" destOrd="0" presId="urn:microsoft.com/office/officeart/2008/layout/LinedList"/>
    <dgm:cxn modelId="{ECC1F20E-AF41-4A00-9B88-056D0C89554F}" type="presParOf" srcId="{4ACF43D1-519E-42A2-970C-705800D064AC}" destId="{192E5F24-DD26-4D29-9FC6-EC32AAF3D722}" srcOrd="2" destOrd="0" presId="urn:microsoft.com/office/officeart/2008/layout/LinedList"/>
    <dgm:cxn modelId="{DA2DF952-9507-4AF4-938F-6C9C0F6287C8}" type="presParOf" srcId="{4ACF43D1-519E-42A2-970C-705800D064AC}" destId="{A1F9ECD8-BCAA-4052-977F-5BD208843E40}" srcOrd="3" destOrd="0" presId="urn:microsoft.com/office/officeart/2008/layout/LinedList"/>
    <dgm:cxn modelId="{749B5150-FC90-444A-BEEB-5096AAE8DD0A}" type="presParOf" srcId="{4ACF43D1-519E-42A2-970C-705800D064AC}" destId="{0B0D7182-556C-46F4-BAE0-368B6A38D664}" srcOrd="4" destOrd="0" presId="urn:microsoft.com/office/officeart/2008/layout/LinedList"/>
    <dgm:cxn modelId="{F4FA10CA-97E4-496A-ADB6-73337AD7581D}" type="presParOf" srcId="{0B0D7182-556C-46F4-BAE0-368B6A38D664}" destId="{FC987281-EDDA-4483-8FFC-9D573CED98C2}" srcOrd="0" destOrd="0" presId="urn:microsoft.com/office/officeart/2008/layout/LinedList"/>
    <dgm:cxn modelId="{DE6D4D88-486D-4377-9108-78FA40AA0271}" type="presParOf" srcId="{0B0D7182-556C-46F4-BAE0-368B6A38D664}" destId="{A0B7AAE9-C3CE-4182-A21B-824E3B2766BE}" srcOrd="1" destOrd="0" presId="urn:microsoft.com/office/officeart/2008/layout/LinedList"/>
    <dgm:cxn modelId="{BABBC077-3B52-45C4-AB41-D33765C99D90}" type="presParOf" srcId="{0B0D7182-556C-46F4-BAE0-368B6A38D664}" destId="{AD144540-0858-4DDB-B864-BAB65ED89B2E}" srcOrd="2" destOrd="0" presId="urn:microsoft.com/office/officeart/2008/layout/LinedList"/>
    <dgm:cxn modelId="{3FB7FFD2-7005-4FA2-B4F3-D802A32DB9D5}" type="presParOf" srcId="{4ACF43D1-519E-42A2-970C-705800D064AC}" destId="{8110B52F-3423-4221-B71F-D293A60F5E09}" srcOrd="5" destOrd="0" presId="urn:microsoft.com/office/officeart/2008/layout/LinedList"/>
    <dgm:cxn modelId="{3CC253CD-D096-4262-931D-439695A25EA7}" type="presParOf" srcId="{4ACF43D1-519E-42A2-970C-705800D064AC}" destId="{2C877765-3D71-4BA4-B88B-0A3E5A542685}" srcOrd="6" destOrd="0" presId="urn:microsoft.com/office/officeart/2008/layout/LinedList"/>
    <dgm:cxn modelId="{6D47825A-ECC8-4046-AD0F-16AFF54594A2}" type="presParOf" srcId="{4ACF43D1-519E-42A2-970C-705800D064AC}" destId="{28BB93D1-23F8-4F7E-9287-350A98251F17}" srcOrd="7" destOrd="0" presId="urn:microsoft.com/office/officeart/2008/layout/LinedList"/>
    <dgm:cxn modelId="{977489B5-5426-4979-8B3B-E8781DD87222}" type="presParOf" srcId="{28BB93D1-23F8-4F7E-9287-350A98251F17}" destId="{36DD1666-48D6-4D3F-8752-F791B69ECE8A}" srcOrd="0" destOrd="0" presId="urn:microsoft.com/office/officeart/2008/layout/LinedList"/>
    <dgm:cxn modelId="{DB2126C1-2EE7-4C15-B2B2-E88C4331C9B5}" type="presParOf" srcId="{28BB93D1-23F8-4F7E-9287-350A98251F17}" destId="{911DF31B-52A2-455B-8786-78C1A312ABD6}" srcOrd="1" destOrd="0" presId="urn:microsoft.com/office/officeart/2008/layout/LinedList"/>
    <dgm:cxn modelId="{7A8A9974-F594-4DDE-93BB-C10673D029E6}" type="presParOf" srcId="{28BB93D1-23F8-4F7E-9287-350A98251F17}" destId="{1695F4FA-4982-4B0A-98C7-3DB843AF3203}" srcOrd="2" destOrd="0" presId="urn:microsoft.com/office/officeart/2008/layout/LinedList"/>
    <dgm:cxn modelId="{2120DAB0-6A08-4F05-919D-4A6961E16288}" type="presParOf" srcId="{4ACF43D1-519E-42A2-970C-705800D064AC}" destId="{192B8807-9BDB-4F76-B783-EBA3B09C04D1}" srcOrd="8" destOrd="0" presId="urn:microsoft.com/office/officeart/2008/layout/LinedList"/>
    <dgm:cxn modelId="{7153472D-65B1-46DA-8EA4-E926371D1E49}" type="presParOf" srcId="{4ACF43D1-519E-42A2-970C-705800D064AC}" destId="{A115827D-3ABA-44AE-B232-6A7F1B2E3570}" srcOrd="9" destOrd="0" presId="urn:microsoft.com/office/officeart/2008/layout/LinedList"/>
    <dgm:cxn modelId="{E70AB59A-060A-46D3-A796-942A6A554786}" type="presParOf" srcId="{4ACF43D1-519E-42A2-970C-705800D064AC}" destId="{B6E432A5-1DB9-4B2F-B4B8-F9FEF9A71C8C}" srcOrd="10" destOrd="0" presId="urn:microsoft.com/office/officeart/2008/layout/LinedList"/>
    <dgm:cxn modelId="{900340DC-5D8E-4647-BC48-3F766C618977}" type="presParOf" srcId="{B6E432A5-1DB9-4B2F-B4B8-F9FEF9A71C8C}" destId="{0C1BE4AE-BEB3-4B04-B0BD-3C4CAD561285}" srcOrd="0" destOrd="0" presId="urn:microsoft.com/office/officeart/2008/layout/LinedList"/>
    <dgm:cxn modelId="{357E74F7-9D29-4288-BC78-701900C7A9F2}" type="presParOf" srcId="{B6E432A5-1DB9-4B2F-B4B8-F9FEF9A71C8C}" destId="{CF77958B-3A83-4645-953F-A7E0C59579AA}" srcOrd="1" destOrd="0" presId="urn:microsoft.com/office/officeart/2008/layout/LinedList"/>
    <dgm:cxn modelId="{490786BC-9FA4-47F6-BF4B-84E51CFAACBB}" type="presParOf" srcId="{B6E432A5-1DB9-4B2F-B4B8-F9FEF9A71C8C}" destId="{8F3AF3C3-23AC-46B7-AA0F-009B1F3EA35A}" srcOrd="2" destOrd="0" presId="urn:microsoft.com/office/officeart/2008/layout/LinedList"/>
    <dgm:cxn modelId="{C5C3F6C1-0E20-4296-BB46-7CB42C512D30}" type="presParOf" srcId="{4ACF43D1-519E-42A2-970C-705800D064AC}" destId="{3C545935-5383-40A5-81A7-6EA2B8A81DAA}" srcOrd="11" destOrd="0" presId="urn:microsoft.com/office/officeart/2008/layout/LinedList"/>
    <dgm:cxn modelId="{1C4359ED-C14A-4C41-8FC4-C95B88163AA1}" type="presParOf" srcId="{4ACF43D1-519E-42A2-970C-705800D064AC}" destId="{84843976-D60F-4077-9657-3CDAE4FD8939}" srcOrd="12" destOrd="0" presId="urn:microsoft.com/office/officeart/2008/layout/LinedList"/>
    <dgm:cxn modelId="{63155C31-8D1D-4F1A-8F0F-F64E273D99E4}" type="presParOf" srcId="{4ACF43D1-519E-42A2-970C-705800D064AC}" destId="{99E0DDBB-3F40-4680-A5ED-96DEE28EDF46}" srcOrd="13" destOrd="0" presId="urn:microsoft.com/office/officeart/2008/layout/LinedList"/>
    <dgm:cxn modelId="{45F87E27-9557-4E1C-98F5-EFD37A1753AC}" type="presParOf" srcId="{99E0DDBB-3F40-4680-A5ED-96DEE28EDF46}" destId="{A4A49CE4-3E2E-41BD-B453-079E186120AF}" srcOrd="0" destOrd="0" presId="urn:microsoft.com/office/officeart/2008/layout/LinedList"/>
    <dgm:cxn modelId="{A29FE7B6-9508-4BD4-B5C3-0A542C9C886E}" type="presParOf" srcId="{99E0DDBB-3F40-4680-A5ED-96DEE28EDF46}" destId="{C76CC607-D554-4D7B-93B0-CA8E8ABB4FE6}" srcOrd="1" destOrd="0" presId="urn:microsoft.com/office/officeart/2008/layout/LinedList"/>
    <dgm:cxn modelId="{BFD20E60-249A-42FE-9545-62790E7AA418}" type="presParOf" srcId="{99E0DDBB-3F40-4680-A5ED-96DEE28EDF46}" destId="{E972B966-DDC0-4890-967F-0290054FD131}" srcOrd="2" destOrd="0" presId="urn:microsoft.com/office/officeart/2008/layout/LinedList"/>
    <dgm:cxn modelId="{F9E4EAC6-34D5-427F-8818-6C4BB1EBC296}" type="presParOf" srcId="{4ACF43D1-519E-42A2-970C-705800D064AC}" destId="{010EF0AE-5366-4C22-A795-A3C4652C9DBA}" srcOrd="14" destOrd="0" presId="urn:microsoft.com/office/officeart/2008/layout/LinedList"/>
    <dgm:cxn modelId="{AF56461C-64F4-4EB8-BC86-13A75DFF9AFC}" type="presParOf" srcId="{4ACF43D1-519E-42A2-970C-705800D064AC}" destId="{C382FA78-E2F9-42B4-8787-4ADBB216A532}" srcOrd="15" destOrd="0" presId="urn:microsoft.com/office/officeart/2008/layout/LinedList"/>
    <dgm:cxn modelId="{FBCDE7E5-F156-489B-89D8-065694D43B77}" type="presParOf" srcId="{4ACF43D1-519E-42A2-970C-705800D064AC}" destId="{7BA64132-4267-4D3A-81D6-9CD6FB86070A}" srcOrd="16" destOrd="0" presId="urn:microsoft.com/office/officeart/2008/layout/LinedList"/>
    <dgm:cxn modelId="{4AD4CFFA-09D1-4723-9159-BC9FC14A3D8A}" type="presParOf" srcId="{7BA64132-4267-4D3A-81D6-9CD6FB86070A}" destId="{03046A6D-65DC-43E3-B4C2-5420BD7B338A}" srcOrd="0" destOrd="0" presId="urn:microsoft.com/office/officeart/2008/layout/LinedList"/>
    <dgm:cxn modelId="{F724CF0E-0B71-4993-97FB-C8B414AF9BBF}" type="presParOf" srcId="{7BA64132-4267-4D3A-81D6-9CD6FB86070A}" destId="{A76916DD-E413-4DD3-A343-6F4C1E48483E}" srcOrd="1" destOrd="0" presId="urn:microsoft.com/office/officeart/2008/layout/LinedList"/>
    <dgm:cxn modelId="{7E14CDD1-1AA8-4D99-9727-9F15CE02AE62}" type="presParOf" srcId="{7BA64132-4267-4D3A-81D6-9CD6FB86070A}" destId="{2C234FBD-82B8-44FC-AC2A-64019E58DA69}" srcOrd="2" destOrd="0" presId="urn:microsoft.com/office/officeart/2008/layout/LinedList"/>
    <dgm:cxn modelId="{B0D9B4A8-F2A5-42AF-A796-FABD12A87792}" type="presParOf" srcId="{4ACF43D1-519E-42A2-970C-705800D064AC}" destId="{2A6E81B7-0383-4993-AA7D-B003A9A8B068}" srcOrd="17" destOrd="0" presId="urn:microsoft.com/office/officeart/2008/layout/LinedList"/>
    <dgm:cxn modelId="{67EA1B64-5C14-410A-BA57-9AAA141F21F4}"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F3157B00-65FF-4AB3-8024-46B4015D9A97}" type="presOf" srcId="{5398BCE9-156D-42ED-9DCC-8034014B1903}" destId="{A0B7AAE9-C3CE-4182-A21B-824E3B2766BE}" srcOrd="0" destOrd="0" presId="urn:microsoft.com/office/officeart/2008/layout/LinedList"/>
    <dgm:cxn modelId="{A9BB4A04-C36A-4CBC-9B60-45FFE364368F}"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FA4BC816-118C-4399-9E82-EE29BFFD44C9}" type="presOf" srcId="{AEBAFCC4-7D7C-4615-8A4C-390812FA28F4}" destId="{25EDD8E2-2EE9-4E0C-8CD5-9BD474313EB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11B8D96F-A145-449F-A0FB-6729A303ADEB}" type="presOf" srcId="{73861B20-7C04-48AE-8AAE-9D8749986E91}" destId="{C76CC607-D554-4D7B-93B0-CA8E8ABB4FE6}" srcOrd="0" destOrd="0" presId="urn:microsoft.com/office/officeart/2008/layout/LinedList"/>
    <dgm:cxn modelId="{4E1EC255-3B6A-4AFD-B9E9-FA6338D6C45D}" type="presOf" srcId="{170E935B-632B-4424-9BFB-F1C5A9D014B6}" destId="{C66396E0-32BA-46BE-B28A-A2673D61FB1A}"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4A99D1C9-E622-4955-90FA-C2098CF30B06}"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B3BA8FDF-265C-45B0-9780-15B3933833CA}" type="presOf" srcId="{2FD806C4-AF96-444E-B95A-2B523CE1C066}" destId="{911DF31B-52A2-455B-8786-78C1A312ABD6}" srcOrd="0" destOrd="0" presId="urn:microsoft.com/office/officeart/2008/layout/LinedList"/>
    <dgm:cxn modelId="{B5EFB2F2-9F79-44BB-9DDA-BD34CB4E9526}" type="presOf" srcId="{87CBBEE9-0BB8-4C0D-B605-4055880FE0F9}" destId="{CF77958B-3A83-4645-953F-A7E0C59579AA}" srcOrd="0" destOrd="0" presId="urn:microsoft.com/office/officeart/2008/layout/LinedList"/>
    <dgm:cxn modelId="{CDDA8407-356C-446C-8CC2-0E4DA526233D}" type="presParOf" srcId="{C66396E0-32BA-46BE-B28A-A2673D61FB1A}" destId="{2C4D144F-C0A0-4BA0-BB79-D8AAD2113945}" srcOrd="0" destOrd="0" presId="urn:microsoft.com/office/officeart/2008/layout/LinedList"/>
    <dgm:cxn modelId="{261FB1FB-CAB7-411C-B690-2B414FE9D592}" type="presParOf" srcId="{C66396E0-32BA-46BE-B28A-A2673D61FB1A}" destId="{6DFABC9D-811D-4F5E-821D-F8D42D844B4B}" srcOrd="1" destOrd="0" presId="urn:microsoft.com/office/officeart/2008/layout/LinedList"/>
    <dgm:cxn modelId="{4C26DA96-3AD9-4EC1-9830-BB46E35718BC}" type="presParOf" srcId="{6DFABC9D-811D-4F5E-821D-F8D42D844B4B}" destId="{53AAE56C-73FE-45F9-B35E-39C2CC304544}" srcOrd="0" destOrd="0" presId="urn:microsoft.com/office/officeart/2008/layout/LinedList"/>
    <dgm:cxn modelId="{E6CE46C5-F092-48A8-B1E7-981E682B3FE1}" type="presParOf" srcId="{6DFABC9D-811D-4F5E-821D-F8D42D844B4B}" destId="{4ACF43D1-519E-42A2-970C-705800D064AC}" srcOrd="1" destOrd="0" presId="urn:microsoft.com/office/officeart/2008/layout/LinedList"/>
    <dgm:cxn modelId="{08E8ED1F-0DB4-4B73-BF3B-6F14C084B96E}" type="presParOf" srcId="{4ACF43D1-519E-42A2-970C-705800D064AC}" destId="{12651448-136D-4C38-B6E1-3ACC56CBDA12}" srcOrd="0" destOrd="0" presId="urn:microsoft.com/office/officeart/2008/layout/LinedList"/>
    <dgm:cxn modelId="{1AA0843F-9DCA-4B3B-8CAC-562F2A58F2CB}" type="presParOf" srcId="{4ACF43D1-519E-42A2-970C-705800D064AC}" destId="{70311F4C-C9E5-4D7E-BD47-E0D5BBF315F8}" srcOrd="1" destOrd="0" presId="urn:microsoft.com/office/officeart/2008/layout/LinedList"/>
    <dgm:cxn modelId="{98AE6981-309F-43BC-8D5A-C36E8DDFD752}" type="presParOf" srcId="{70311F4C-C9E5-4D7E-BD47-E0D5BBF315F8}" destId="{A72E9229-2809-4A8C-B97C-D6E26FB7862F}" srcOrd="0" destOrd="0" presId="urn:microsoft.com/office/officeart/2008/layout/LinedList"/>
    <dgm:cxn modelId="{9E0088CF-A6CD-479F-B0A9-1BF46DAD1DE2}" type="presParOf" srcId="{70311F4C-C9E5-4D7E-BD47-E0D5BBF315F8}" destId="{25EDD8E2-2EE9-4E0C-8CD5-9BD474313EBE}" srcOrd="1" destOrd="0" presId="urn:microsoft.com/office/officeart/2008/layout/LinedList"/>
    <dgm:cxn modelId="{2E2686C6-A564-4629-85B1-5C524D3F60A3}" type="presParOf" srcId="{70311F4C-C9E5-4D7E-BD47-E0D5BBF315F8}" destId="{20353B40-6011-448C-AFCC-5A6D9C453456}" srcOrd="2" destOrd="0" presId="urn:microsoft.com/office/officeart/2008/layout/LinedList"/>
    <dgm:cxn modelId="{4BBDA301-AAE9-4254-B525-BBDF5949D1B9}" type="presParOf" srcId="{4ACF43D1-519E-42A2-970C-705800D064AC}" destId="{192E5F24-DD26-4D29-9FC6-EC32AAF3D722}" srcOrd="2" destOrd="0" presId="urn:microsoft.com/office/officeart/2008/layout/LinedList"/>
    <dgm:cxn modelId="{68F8C88F-7EFA-4E49-8BB6-E2250C4BF8D2}" type="presParOf" srcId="{4ACF43D1-519E-42A2-970C-705800D064AC}" destId="{A1F9ECD8-BCAA-4052-977F-5BD208843E40}" srcOrd="3" destOrd="0" presId="urn:microsoft.com/office/officeart/2008/layout/LinedList"/>
    <dgm:cxn modelId="{EDFC737E-0A06-47CA-A901-6848220CFEF4}" type="presParOf" srcId="{4ACF43D1-519E-42A2-970C-705800D064AC}" destId="{0B0D7182-556C-46F4-BAE0-368B6A38D664}" srcOrd="4" destOrd="0" presId="urn:microsoft.com/office/officeart/2008/layout/LinedList"/>
    <dgm:cxn modelId="{E6431D45-4872-4B35-8F1D-07E4D5423A7F}" type="presParOf" srcId="{0B0D7182-556C-46F4-BAE0-368B6A38D664}" destId="{FC987281-EDDA-4483-8FFC-9D573CED98C2}" srcOrd="0" destOrd="0" presId="urn:microsoft.com/office/officeart/2008/layout/LinedList"/>
    <dgm:cxn modelId="{FB2197D2-949A-4A1E-B08D-E9B1BD4D3DF3}" type="presParOf" srcId="{0B0D7182-556C-46F4-BAE0-368B6A38D664}" destId="{A0B7AAE9-C3CE-4182-A21B-824E3B2766BE}" srcOrd="1" destOrd="0" presId="urn:microsoft.com/office/officeart/2008/layout/LinedList"/>
    <dgm:cxn modelId="{F6DE571A-264A-4DAE-ADBE-88A26DDBCE57}" type="presParOf" srcId="{0B0D7182-556C-46F4-BAE0-368B6A38D664}" destId="{AD144540-0858-4DDB-B864-BAB65ED89B2E}" srcOrd="2" destOrd="0" presId="urn:microsoft.com/office/officeart/2008/layout/LinedList"/>
    <dgm:cxn modelId="{A17D0028-7DD1-4636-BDF2-353AEC53854A}" type="presParOf" srcId="{4ACF43D1-519E-42A2-970C-705800D064AC}" destId="{8110B52F-3423-4221-B71F-D293A60F5E09}" srcOrd="5" destOrd="0" presId="urn:microsoft.com/office/officeart/2008/layout/LinedList"/>
    <dgm:cxn modelId="{EB2EEC01-9100-4A9C-B600-D2CF17ABF494}" type="presParOf" srcId="{4ACF43D1-519E-42A2-970C-705800D064AC}" destId="{2C877765-3D71-4BA4-B88B-0A3E5A542685}" srcOrd="6" destOrd="0" presId="urn:microsoft.com/office/officeart/2008/layout/LinedList"/>
    <dgm:cxn modelId="{24A4D368-EE2D-466A-A0E0-BE40BA15C697}" type="presParOf" srcId="{4ACF43D1-519E-42A2-970C-705800D064AC}" destId="{28BB93D1-23F8-4F7E-9287-350A98251F17}" srcOrd="7" destOrd="0" presId="urn:microsoft.com/office/officeart/2008/layout/LinedList"/>
    <dgm:cxn modelId="{509AB688-60AF-4F56-A706-7C409B755336}" type="presParOf" srcId="{28BB93D1-23F8-4F7E-9287-350A98251F17}" destId="{36DD1666-48D6-4D3F-8752-F791B69ECE8A}" srcOrd="0" destOrd="0" presId="urn:microsoft.com/office/officeart/2008/layout/LinedList"/>
    <dgm:cxn modelId="{9BA69FA9-0D29-421B-A25F-62367FB7535B}" type="presParOf" srcId="{28BB93D1-23F8-4F7E-9287-350A98251F17}" destId="{911DF31B-52A2-455B-8786-78C1A312ABD6}" srcOrd="1" destOrd="0" presId="urn:microsoft.com/office/officeart/2008/layout/LinedList"/>
    <dgm:cxn modelId="{C834E7A6-E9AE-4294-AB3D-3F42ABC74237}" type="presParOf" srcId="{28BB93D1-23F8-4F7E-9287-350A98251F17}" destId="{1695F4FA-4982-4B0A-98C7-3DB843AF3203}" srcOrd="2" destOrd="0" presId="urn:microsoft.com/office/officeart/2008/layout/LinedList"/>
    <dgm:cxn modelId="{058F8E76-CC37-412D-BC9F-9A02B41FF441}" type="presParOf" srcId="{4ACF43D1-519E-42A2-970C-705800D064AC}" destId="{192B8807-9BDB-4F76-B783-EBA3B09C04D1}" srcOrd="8" destOrd="0" presId="urn:microsoft.com/office/officeart/2008/layout/LinedList"/>
    <dgm:cxn modelId="{24B27062-09A4-494B-810E-73A30DA44315}" type="presParOf" srcId="{4ACF43D1-519E-42A2-970C-705800D064AC}" destId="{A115827D-3ABA-44AE-B232-6A7F1B2E3570}" srcOrd="9" destOrd="0" presId="urn:microsoft.com/office/officeart/2008/layout/LinedList"/>
    <dgm:cxn modelId="{45BE88F7-94DA-4824-B5BF-B62D56762522}" type="presParOf" srcId="{4ACF43D1-519E-42A2-970C-705800D064AC}" destId="{B6E432A5-1DB9-4B2F-B4B8-F9FEF9A71C8C}" srcOrd="10" destOrd="0" presId="urn:microsoft.com/office/officeart/2008/layout/LinedList"/>
    <dgm:cxn modelId="{73CD4412-87EC-4CED-A05A-0FAEF06357C7}" type="presParOf" srcId="{B6E432A5-1DB9-4B2F-B4B8-F9FEF9A71C8C}" destId="{0C1BE4AE-BEB3-4B04-B0BD-3C4CAD561285}" srcOrd="0" destOrd="0" presId="urn:microsoft.com/office/officeart/2008/layout/LinedList"/>
    <dgm:cxn modelId="{C9445ED2-0990-4C89-A204-D8324D97F5FB}" type="presParOf" srcId="{B6E432A5-1DB9-4B2F-B4B8-F9FEF9A71C8C}" destId="{CF77958B-3A83-4645-953F-A7E0C59579AA}" srcOrd="1" destOrd="0" presId="urn:microsoft.com/office/officeart/2008/layout/LinedList"/>
    <dgm:cxn modelId="{5B0769A4-B87F-47C7-82AD-E82D58AC6213}" type="presParOf" srcId="{B6E432A5-1DB9-4B2F-B4B8-F9FEF9A71C8C}" destId="{8F3AF3C3-23AC-46B7-AA0F-009B1F3EA35A}" srcOrd="2" destOrd="0" presId="urn:microsoft.com/office/officeart/2008/layout/LinedList"/>
    <dgm:cxn modelId="{A8F3C1A5-4E0C-48E8-A4BB-55C1D12DD701}" type="presParOf" srcId="{4ACF43D1-519E-42A2-970C-705800D064AC}" destId="{3C545935-5383-40A5-81A7-6EA2B8A81DAA}" srcOrd="11" destOrd="0" presId="urn:microsoft.com/office/officeart/2008/layout/LinedList"/>
    <dgm:cxn modelId="{E4DD1807-E67D-46A3-9A5C-0209DB28F33E}" type="presParOf" srcId="{4ACF43D1-519E-42A2-970C-705800D064AC}" destId="{84843976-D60F-4077-9657-3CDAE4FD8939}" srcOrd="12" destOrd="0" presId="urn:microsoft.com/office/officeart/2008/layout/LinedList"/>
    <dgm:cxn modelId="{F3C19839-3A76-49CA-8108-31908F5F2B95}" type="presParOf" srcId="{4ACF43D1-519E-42A2-970C-705800D064AC}" destId="{99E0DDBB-3F40-4680-A5ED-96DEE28EDF46}" srcOrd="13" destOrd="0" presId="urn:microsoft.com/office/officeart/2008/layout/LinedList"/>
    <dgm:cxn modelId="{1A6BD904-A042-4022-8596-553A64157E2A}" type="presParOf" srcId="{99E0DDBB-3F40-4680-A5ED-96DEE28EDF46}" destId="{A4A49CE4-3E2E-41BD-B453-079E186120AF}" srcOrd="0" destOrd="0" presId="urn:microsoft.com/office/officeart/2008/layout/LinedList"/>
    <dgm:cxn modelId="{E5193CCE-403E-4B00-8AB5-D3B909CD7E75}" type="presParOf" srcId="{99E0DDBB-3F40-4680-A5ED-96DEE28EDF46}" destId="{C76CC607-D554-4D7B-93B0-CA8E8ABB4FE6}" srcOrd="1" destOrd="0" presId="urn:microsoft.com/office/officeart/2008/layout/LinedList"/>
    <dgm:cxn modelId="{8F31C351-6A69-4811-8AD1-23F51B95E00F}" type="presParOf" srcId="{99E0DDBB-3F40-4680-A5ED-96DEE28EDF46}" destId="{E972B966-DDC0-4890-967F-0290054FD131}" srcOrd="2" destOrd="0" presId="urn:microsoft.com/office/officeart/2008/layout/LinedList"/>
    <dgm:cxn modelId="{6EC4464E-0CC6-431F-9890-49F0D503C8F5}" type="presParOf" srcId="{4ACF43D1-519E-42A2-970C-705800D064AC}" destId="{010EF0AE-5366-4C22-A795-A3C4652C9DBA}" srcOrd="14" destOrd="0" presId="urn:microsoft.com/office/officeart/2008/layout/LinedList"/>
    <dgm:cxn modelId="{49054753-ECBD-4DC5-8003-6ECE97252249}" type="presParOf" srcId="{4ACF43D1-519E-42A2-970C-705800D064AC}" destId="{C382FA78-E2F9-42B4-8787-4ADBB216A532}" srcOrd="15" destOrd="0" presId="urn:microsoft.com/office/officeart/2008/layout/LinedList"/>
    <dgm:cxn modelId="{5E125969-2175-4D4B-9107-2F26DE4DBCAE}" type="presParOf" srcId="{4ACF43D1-519E-42A2-970C-705800D064AC}" destId="{7BA64132-4267-4D3A-81D6-9CD6FB86070A}" srcOrd="16" destOrd="0" presId="urn:microsoft.com/office/officeart/2008/layout/LinedList"/>
    <dgm:cxn modelId="{242D2D91-B851-4230-BCF7-0544FE30B56B}" type="presParOf" srcId="{7BA64132-4267-4D3A-81D6-9CD6FB86070A}" destId="{03046A6D-65DC-43E3-B4C2-5420BD7B338A}" srcOrd="0" destOrd="0" presId="urn:microsoft.com/office/officeart/2008/layout/LinedList"/>
    <dgm:cxn modelId="{10C62E8F-DC1B-49A1-9A86-18BEA749C817}" type="presParOf" srcId="{7BA64132-4267-4D3A-81D6-9CD6FB86070A}" destId="{A76916DD-E413-4DD3-A343-6F4C1E48483E}" srcOrd="1" destOrd="0" presId="urn:microsoft.com/office/officeart/2008/layout/LinedList"/>
    <dgm:cxn modelId="{539F9F16-D0F0-42F9-85EB-1BDEB1446A7F}" type="presParOf" srcId="{7BA64132-4267-4D3A-81D6-9CD6FB86070A}" destId="{2C234FBD-82B8-44FC-AC2A-64019E58DA69}" srcOrd="2" destOrd="0" presId="urn:microsoft.com/office/officeart/2008/layout/LinedList"/>
    <dgm:cxn modelId="{0D0CB988-CC2E-4CC4-969E-2787306F087F}" type="presParOf" srcId="{4ACF43D1-519E-42A2-970C-705800D064AC}" destId="{2A6E81B7-0383-4993-AA7D-B003A9A8B068}" srcOrd="17" destOrd="0" presId="urn:microsoft.com/office/officeart/2008/layout/LinedList"/>
    <dgm:cxn modelId="{F18F893F-B229-4775-B678-7F8357942751}"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4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8039B114-5447-4A87-98F4-4A452EF6E0B4}"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A3ACD55F-09CE-48BE-B61D-CBCA91FC8A95}" type="presOf" srcId="{2FD806C4-AF96-444E-B95A-2B523CE1C066}" destId="{911DF31B-52A2-455B-8786-78C1A312ABD6}" srcOrd="0" destOrd="0" presId="urn:microsoft.com/office/officeart/2008/layout/LinedList"/>
    <dgm:cxn modelId="{D54B2B69-3753-4A7C-AFBF-36D12860D83F}" type="presOf" srcId="{87CBBEE9-0BB8-4C0D-B605-4055880FE0F9}" destId="{CF77958B-3A83-4645-953F-A7E0C59579AA}" srcOrd="0" destOrd="0" presId="urn:microsoft.com/office/officeart/2008/layout/LinedList"/>
    <dgm:cxn modelId="{5C104A49-7A96-452C-80AC-373758FDFB9F}" type="presOf" srcId="{C01957AD-56B0-4EFC-A642-8748D8BCE71E}" destId="{A76916DD-E413-4DD3-A343-6F4C1E48483E}"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57B77087-8F1B-40D6-A4A7-68D85C4C6A4A}" type="presOf" srcId="{170E935B-632B-4424-9BFB-F1C5A9D014B6}" destId="{C66396E0-32BA-46BE-B28A-A2673D61FB1A}"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7E66A0A6-FB86-4210-AA3E-A4D11B2E7C1E}" type="presOf" srcId="{73861B20-7C04-48AE-8AAE-9D8749986E91}" destId="{C76CC607-D554-4D7B-93B0-CA8E8ABB4FE6}" srcOrd="0" destOrd="0" presId="urn:microsoft.com/office/officeart/2008/layout/LinedList"/>
    <dgm:cxn modelId="{1A5C2DB0-BC27-44BD-8DE7-F27ADD270954}" type="presOf" srcId="{AEBAFCC4-7D7C-4615-8A4C-390812FA28F4}" destId="{25EDD8E2-2EE9-4E0C-8CD5-9BD474313EB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045B2CE2-2745-4820-81D8-00D416F0EEEF}" type="presOf" srcId="{5398BCE9-156D-42ED-9DCC-8034014B1903}" destId="{A0B7AAE9-C3CE-4182-A21B-824E3B2766BE}" srcOrd="0" destOrd="0" presId="urn:microsoft.com/office/officeart/2008/layout/LinedList"/>
    <dgm:cxn modelId="{74C97FDE-B3E6-4A31-8909-045EF6547CF7}" type="presParOf" srcId="{C66396E0-32BA-46BE-B28A-A2673D61FB1A}" destId="{2C4D144F-C0A0-4BA0-BB79-D8AAD2113945}" srcOrd="0" destOrd="0" presId="urn:microsoft.com/office/officeart/2008/layout/LinedList"/>
    <dgm:cxn modelId="{D5393FCD-1DB7-4A42-8FE7-8A2B41F933C2}" type="presParOf" srcId="{C66396E0-32BA-46BE-B28A-A2673D61FB1A}" destId="{6DFABC9D-811D-4F5E-821D-F8D42D844B4B}" srcOrd="1" destOrd="0" presId="urn:microsoft.com/office/officeart/2008/layout/LinedList"/>
    <dgm:cxn modelId="{8444C09F-024D-448C-9906-9F3EF7D86120}" type="presParOf" srcId="{6DFABC9D-811D-4F5E-821D-F8D42D844B4B}" destId="{53AAE56C-73FE-45F9-B35E-39C2CC304544}" srcOrd="0" destOrd="0" presId="urn:microsoft.com/office/officeart/2008/layout/LinedList"/>
    <dgm:cxn modelId="{CA1A3EB9-6A12-46A2-A344-BA697BB23895}" type="presParOf" srcId="{6DFABC9D-811D-4F5E-821D-F8D42D844B4B}" destId="{4ACF43D1-519E-42A2-970C-705800D064AC}" srcOrd="1" destOrd="0" presId="urn:microsoft.com/office/officeart/2008/layout/LinedList"/>
    <dgm:cxn modelId="{FE710EAE-A7C0-4148-843B-FC00EE0E2730}" type="presParOf" srcId="{4ACF43D1-519E-42A2-970C-705800D064AC}" destId="{12651448-136D-4C38-B6E1-3ACC56CBDA12}" srcOrd="0" destOrd="0" presId="urn:microsoft.com/office/officeart/2008/layout/LinedList"/>
    <dgm:cxn modelId="{02B5FA7F-7CF5-4E15-B013-72B094F669FA}" type="presParOf" srcId="{4ACF43D1-519E-42A2-970C-705800D064AC}" destId="{70311F4C-C9E5-4D7E-BD47-E0D5BBF315F8}" srcOrd="1" destOrd="0" presId="urn:microsoft.com/office/officeart/2008/layout/LinedList"/>
    <dgm:cxn modelId="{EE88FFCA-C6F0-4B17-BE81-5CB802B3F507}" type="presParOf" srcId="{70311F4C-C9E5-4D7E-BD47-E0D5BBF315F8}" destId="{A72E9229-2809-4A8C-B97C-D6E26FB7862F}" srcOrd="0" destOrd="0" presId="urn:microsoft.com/office/officeart/2008/layout/LinedList"/>
    <dgm:cxn modelId="{7E7556D8-C4D3-49D4-9F11-D1EA3E4F12F5}" type="presParOf" srcId="{70311F4C-C9E5-4D7E-BD47-E0D5BBF315F8}" destId="{25EDD8E2-2EE9-4E0C-8CD5-9BD474313EBE}" srcOrd="1" destOrd="0" presId="urn:microsoft.com/office/officeart/2008/layout/LinedList"/>
    <dgm:cxn modelId="{F6505DBA-B46A-4124-9C5E-700D67F47C28}" type="presParOf" srcId="{70311F4C-C9E5-4D7E-BD47-E0D5BBF315F8}" destId="{20353B40-6011-448C-AFCC-5A6D9C453456}" srcOrd="2" destOrd="0" presId="urn:microsoft.com/office/officeart/2008/layout/LinedList"/>
    <dgm:cxn modelId="{D41EA45C-366F-4DDA-8DCA-CD9EEB6CBE37}" type="presParOf" srcId="{4ACF43D1-519E-42A2-970C-705800D064AC}" destId="{192E5F24-DD26-4D29-9FC6-EC32AAF3D722}" srcOrd="2" destOrd="0" presId="urn:microsoft.com/office/officeart/2008/layout/LinedList"/>
    <dgm:cxn modelId="{E4844293-3A1B-41AA-B337-77545590F98E}" type="presParOf" srcId="{4ACF43D1-519E-42A2-970C-705800D064AC}" destId="{A1F9ECD8-BCAA-4052-977F-5BD208843E40}" srcOrd="3" destOrd="0" presId="urn:microsoft.com/office/officeart/2008/layout/LinedList"/>
    <dgm:cxn modelId="{EFF9C764-ADC9-4E16-A0D8-0DA1B5DF0BDA}" type="presParOf" srcId="{4ACF43D1-519E-42A2-970C-705800D064AC}" destId="{0B0D7182-556C-46F4-BAE0-368B6A38D664}" srcOrd="4" destOrd="0" presId="urn:microsoft.com/office/officeart/2008/layout/LinedList"/>
    <dgm:cxn modelId="{5AB19564-9180-4FC0-B392-D718B8D7AA55}" type="presParOf" srcId="{0B0D7182-556C-46F4-BAE0-368B6A38D664}" destId="{FC987281-EDDA-4483-8FFC-9D573CED98C2}" srcOrd="0" destOrd="0" presId="urn:microsoft.com/office/officeart/2008/layout/LinedList"/>
    <dgm:cxn modelId="{8034F190-BA09-4E66-9907-8E2178382E03}" type="presParOf" srcId="{0B0D7182-556C-46F4-BAE0-368B6A38D664}" destId="{A0B7AAE9-C3CE-4182-A21B-824E3B2766BE}" srcOrd="1" destOrd="0" presId="urn:microsoft.com/office/officeart/2008/layout/LinedList"/>
    <dgm:cxn modelId="{68529B78-895F-4648-8D00-121A95432F32}" type="presParOf" srcId="{0B0D7182-556C-46F4-BAE0-368B6A38D664}" destId="{AD144540-0858-4DDB-B864-BAB65ED89B2E}" srcOrd="2" destOrd="0" presId="urn:microsoft.com/office/officeart/2008/layout/LinedList"/>
    <dgm:cxn modelId="{2502C868-1301-41C3-A6B6-69ECDDCEB335}" type="presParOf" srcId="{4ACF43D1-519E-42A2-970C-705800D064AC}" destId="{8110B52F-3423-4221-B71F-D293A60F5E09}" srcOrd="5" destOrd="0" presId="urn:microsoft.com/office/officeart/2008/layout/LinedList"/>
    <dgm:cxn modelId="{72567CF3-ED6F-45A3-8AC4-0FA559792468}" type="presParOf" srcId="{4ACF43D1-519E-42A2-970C-705800D064AC}" destId="{2C877765-3D71-4BA4-B88B-0A3E5A542685}" srcOrd="6" destOrd="0" presId="urn:microsoft.com/office/officeart/2008/layout/LinedList"/>
    <dgm:cxn modelId="{0B9B5C9C-23A5-4F7B-8568-83C1EEE2ED81}" type="presParOf" srcId="{4ACF43D1-519E-42A2-970C-705800D064AC}" destId="{28BB93D1-23F8-4F7E-9287-350A98251F17}" srcOrd="7" destOrd="0" presId="urn:microsoft.com/office/officeart/2008/layout/LinedList"/>
    <dgm:cxn modelId="{B8023D5A-1098-4402-957E-0ED472FF4C8E}" type="presParOf" srcId="{28BB93D1-23F8-4F7E-9287-350A98251F17}" destId="{36DD1666-48D6-4D3F-8752-F791B69ECE8A}" srcOrd="0" destOrd="0" presId="urn:microsoft.com/office/officeart/2008/layout/LinedList"/>
    <dgm:cxn modelId="{57858241-CCF9-48EA-9ED1-E5693D07D1E0}" type="presParOf" srcId="{28BB93D1-23F8-4F7E-9287-350A98251F17}" destId="{911DF31B-52A2-455B-8786-78C1A312ABD6}" srcOrd="1" destOrd="0" presId="urn:microsoft.com/office/officeart/2008/layout/LinedList"/>
    <dgm:cxn modelId="{C8F7D27A-B8BF-4134-82CF-ADA76CCC9A53}" type="presParOf" srcId="{28BB93D1-23F8-4F7E-9287-350A98251F17}" destId="{1695F4FA-4982-4B0A-98C7-3DB843AF3203}" srcOrd="2" destOrd="0" presId="urn:microsoft.com/office/officeart/2008/layout/LinedList"/>
    <dgm:cxn modelId="{7FDB35E3-00F6-4031-B74A-E0FABA98E9C0}" type="presParOf" srcId="{4ACF43D1-519E-42A2-970C-705800D064AC}" destId="{192B8807-9BDB-4F76-B783-EBA3B09C04D1}" srcOrd="8" destOrd="0" presId="urn:microsoft.com/office/officeart/2008/layout/LinedList"/>
    <dgm:cxn modelId="{E8042FAB-5504-4487-A7A1-9D9D7E38CFA3}" type="presParOf" srcId="{4ACF43D1-519E-42A2-970C-705800D064AC}" destId="{A115827D-3ABA-44AE-B232-6A7F1B2E3570}" srcOrd="9" destOrd="0" presId="urn:microsoft.com/office/officeart/2008/layout/LinedList"/>
    <dgm:cxn modelId="{78152DF6-9897-440D-9151-B169B54076CE}" type="presParOf" srcId="{4ACF43D1-519E-42A2-970C-705800D064AC}" destId="{B6E432A5-1DB9-4B2F-B4B8-F9FEF9A71C8C}" srcOrd="10" destOrd="0" presId="urn:microsoft.com/office/officeart/2008/layout/LinedList"/>
    <dgm:cxn modelId="{3B9F9FDF-6972-4AD6-AF5D-67336F21DC5F}" type="presParOf" srcId="{B6E432A5-1DB9-4B2F-B4B8-F9FEF9A71C8C}" destId="{0C1BE4AE-BEB3-4B04-B0BD-3C4CAD561285}" srcOrd="0" destOrd="0" presId="urn:microsoft.com/office/officeart/2008/layout/LinedList"/>
    <dgm:cxn modelId="{D4CFEB44-90CE-4628-8405-AE046416B9E9}" type="presParOf" srcId="{B6E432A5-1DB9-4B2F-B4B8-F9FEF9A71C8C}" destId="{CF77958B-3A83-4645-953F-A7E0C59579AA}" srcOrd="1" destOrd="0" presId="urn:microsoft.com/office/officeart/2008/layout/LinedList"/>
    <dgm:cxn modelId="{5EA05CDE-9859-4487-910C-34C4E98F55B4}" type="presParOf" srcId="{B6E432A5-1DB9-4B2F-B4B8-F9FEF9A71C8C}" destId="{8F3AF3C3-23AC-46B7-AA0F-009B1F3EA35A}" srcOrd="2" destOrd="0" presId="urn:microsoft.com/office/officeart/2008/layout/LinedList"/>
    <dgm:cxn modelId="{748133BA-5584-4DD7-9D8F-943DF200F040}" type="presParOf" srcId="{4ACF43D1-519E-42A2-970C-705800D064AC}" destId="{3C545935-5383-40A5-81A7-6EA2B8A81DAA}" srcOrd="11" destOrd="0" presId="urn:microsoft.com/office/officeart/2008/layout/LinedList"/>
    <dgm:cxn modelId="{09F4533A-DB01-4798-A876-25A1AA452985}" type="presParOf" srcId="{4ACF43D1-519E-42A2-970C-705800D064AC}" destId="{84843976-D60F-4077-9657-3CDAE4FD8939}" srcOrd="12" destOrd="0" presId="urn:microsoft.com/office/officeart/2008/layout/LinedList"/>
    <dgm:cxn modelId="{96C6ABBA-8895-4090-BC56-1641DFF58219}" type="presParOf" srcId="{4ACF43D1-519E-42A2-970C-705800D064AC}" destId="{99E0DDBB-3F40-4680-A5ED-96DEE28EDF46}" srcOrd="13" destOrd="0" presId="urn:microsoft.com/office/officeart/2008/layout/LinedList"/>
    <dgm:cxn modelId="{F57DF4FB-3277-46E2-833D-0E1076064844}" type="presParOf" srcId="{99E0DDBB-3F40-4680-A5ED-96DEE28EDF46}" destId="{A4A49CE4-3E2E-41BD-B453-079E186120AF}" srcOrd="0" destOrd="0" presId="urn:microsoft.com/office/officeart/2008/layout/LinedList"/>
    <dgm:cxn modelId="{F561A85B-57EF-4465-874C-915154279BA6}" type="presParOf" srcId="{99E0DDBB-3F40-4680-A5ED-96DEE28EDF46}" destId="{C76CC607-D554-4D7B-93B0-CA8E8ABB4FE6}" srcOrd="1" destOrd="0" presId="urn:microsoft.com/office/officeart/2008/layout/LinedList"/>
    <dgm:cxn modelId="{D8393F85-01D9-4804-BCAF-7B3A347128ED}" type="presParOf" srcId="{99E0DDBB-3F40-4680-A5ED-96DEE28EDF46}" destId="{E972B966-DDC0-4890-967F-0290054FD131}" srcOrd="2" destOrd="0" presId="urn:microsoft.com/office/officeart/2008/layout/LinedList"/>
    <dgm:cxn modelId="{0DDBCD05-40ED-43A8-8136-9804BD18D90C}" type="presParOf" srcId="{4ACF43D1-519E-42A2-970C-705800D064AC}" destId="{010EF0AE-5366-4C22-A795-A3C4652C9DBA}" srcOrd="14" destOrd="0" presId="urn:microsoft.com/office/officeart/2008/layout/LinedList"/>
    <dgm:cxn modelId="{F04F4C6E-3843-49D6-9784-3368749AABBD}" type="presParOf" srcId="{4ACF43D1-519E-42A2-970C-705800D064AC}" destId="{C382FA78-E2F9-42B4-8787-4ADBB216A532}" srcOrd="15" destOrd="0" presId="urn:microsoft.com/office/officeart/2008/layout/LinedList"/>
    <dgm:cxn modelId="{B6E847EC-9F26-4E26-8A48-0FFFE606382C}" type="presParOf" srcId="{4ACF43D1-519E-42A2-970C-705800D064AC}" destId="{7BA64132-4267-4D3A-81D6-9CD6FB86070A}" srcOrd="16" destOrd="0" presId="urn:microsoft.com/office/officeart/2008/layout/LinedList"/>
    <dgm:cxn modelId="{991F2832-5AB8-4E76-A524-D7065A93BE14}" type="presParOf" srcId="{7BA64132-4267-4D3A-81D6-9CD6FB86070A}" destId="{03046A6D-65DC-43E3-B4C2-5420BD7B338A}" srcOrd="0" destOrd="0" presId="urn:microsoft.com/office/officeart/2008/layout/LinedList"/>
    <dgm:cxn modelId="{91F91935-10F7-4486-9A49-7C2D88AC7B72}" type="presParOf" srcId="{7BA64132-4267-4D3A-81D6-9CD6FB86070A}" destId="{A76916DD-E413-4DD3-A343-6F4C1E48483E}" srcOrd="1" destOrd="0" presId="urn:microsoft.com/office/officeart/2008/layout/LinedList"/>
    <dgm:cxn modelId="{5F4FE123-2034-473E-8B63-C0A734470862}" type="presParOf" srcId="{7BA64132-4267-4D3A-81D6-9CD6FB86070A}" destId="{2C234FBD-82B8-44FC-AC2A-64019E58DA69}" srcOrd="2" destOrd="0" presId="urn:microsoft.com/office/officeart/2008/layout/LinedList"/>
    <dgm:cxn modelId="{8FB37214-1DA4-4FF3-BCC1-B887573DA122}" type="presParOf" srcId="{4ACF43D1-519E-42A2-970C-705800D064AC}" destId="{2A6E81B7-0383-4993-AA7D-B003A9A8B068}" srcOrd="17" destOrd="0" presId="urn:microsoft.com/office/officeart/2008/layout/LinedList"/>
    <dgm:cxn modelId="{85A4B4AB-A97C-48F9-8C3D-94B953D094E4}"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390C0F24-1441-43D1-A53C-0B1A276BC921}" type="presOf" srcId="{AEBAFCC4-7D7C-4615-8A4C-390812FA28F4}" destId="{25EDD8E2-2EE9-4E0C-8CD5-9BD474313EBE}" srcOrd="0" destOrd="0" presId="urn:microsoft.com/office/officeart/2008/layout/LinedList"/>
    <dgm:cxn modelId="{66688F24-B470-46F0-982B-6CEEDDF6B2B4}" type="presOf" srcId="{5398BCE9-156D-42ED-9DCC-8034014B1903}" destId="{A0B7AAE9-C3CE-4182-A21B-824E3B2766B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07D60E5C-E36E-461B-ACFF-DC53D112022B}" type="presOf" srcId="{C01957AD-56B0-4EFC-A642-8748D8BCE71E}" destId="{A76916DD-E413-4DD3-A343-6F4C1E48483E}"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2BA5DE98-62FE-4591-9463-9DC58CA98D37}" type="presOf" srcId="{87CBBEE9-0BB8-4C0D-B605-4055880FE0F9}" destId="{CF77958B-3A83-4645-953F-A7E0C59579AA}"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218181A4-2496-47E5-8330-563B6A0D7EF2}" type="presOf" srcId="{EA7F9208-24D8-4563-A2ED-FBFBC5F86B00}" destId="{53AAE56C-73FE-45F9-B35E-39C2CC304544}" srcOrd="0" destOrd="0" presId="urn:microsoft.com/office/officeart/2008/layout/LinedList"/>
    <dgm:cxn modelId="{14AFB6D4-4B9B-4330-AA56-42E4AFE0A4FB}"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8E167AEB-D4DE-481F-8012-EBA309893158}" type="presOf" srcId="{73861B20-7C04-48AE-8AAE-9D8749986E91}" destId="{C76CC607-D554-4D7B-93B0-CA8E8ABB4FE6}" srcOrd="0" destOrd="0" presId="urn:microsoft.com/office/officeart/2008/layout/LinedList"/>
    <dgm:cxn modelId="{1225DAF9-1CE1-4A1A-A22A-F596E59B8550}" type="presOf" srcId="{2FD806C4-AF96-444E-B95A-2B523CE1C066}" destId="{911DF31B-52A2-455B-8786-78C1A312ABD6}" srcOrd="0" destOrd="0" presId="urn:microsoft.com/office/officeart/2008/layout/LinedList"/>
    <dgm:cxn modelId="{E589660F-F6DF-4567-B403-8FD1A5F3EAB7}" type="presParOf" srcId="{C66396E0-32BA-46BE-B28A-A2673D61FB1A}" destId="{2C4D144F-C0A0-4BA0-BB79-D8AAD2113945}" srcOrd="0" destOrd="0" presId="urn:microsoft.com/office/officeart/2008/layout/LinedList"/>
    <dgm:cxn modelId="{4A87737E-EFEB-403E-B3E3-E2A6A8016D68}" type="presParOf" srcId="{C66396E0-32BA-46BE-B28A-A2673D61FB1A}" destId="{6DFABC9D-811D-4F5E-821D-F8D42D844B4B}" srcOrd="1" destOrd="0" presId="urn:microsoft.com/office/officeart/2008/layout/LinedList"/>
    <dgm:cxn modelId="{8C48185F-6E05-422E-825A-1E2C85C5716C}" type="presParOf" srcId="{6DFABC9D-811D-4F5E-821D-F8D42D844B4B}" destId="{53AAE56C-73FE-45F9-B35E-39C2CC304544}" srcOrd="0" destOrd="0" presId="urn:microsoft.com/office/officeart/2008/layout/LinedList"/>
    <dgm:cxn modelId="{DBB2BD66-6CDB-401B-B7CE-037A150BECCB}" type="presParOf" srcId="{6DFABC9D-811D-4F5E-821D-F8D42D844B4B}" destId="{4ACF43D1-519E-42A2-970C-705800D064AC}" srcOrd="1" destOrd="0" presId="urn:microsoft.com/office/officeart/2008/layout/LinedList"/>
    <dgm:cxn modelId="{7C37A276-946F-4422-A76C-4D2B8F662968}" type="presParOf" srcId="{4ACF43D1-519E-42A2-970C-705800D064AC}" destId="{12651448-136D-4C38-B6E1-3ACC56CBDA12}" srcOrd="0" destOrd="0" presId="urn:microsoft.com/office/officeart/2008/layout/LinedList"/>
    <dgm:cxn modelId="{4441BCE7-BB0B-4792-87A0-4D6C6471268E}" type="presParOf" srcId="{4ACF43D1-519E-42A2-970C-705800D064AC}" destId="{70311F4C-C9E5-4D7E-BD47-E0D5BBF315F8}" srcOrd="1" destOrd="0" presId="urn:microsoft.com/office/officeart/2008/layout/LinedList"/>
    <dgm:cxn modelId="{8ECADF77-BFB5-469A-B9C8-C31928320F18}" type="presParOf" srcId="{70311F4C-C9E5-4D7E-BD47-E0D5BBF315F8}" destId="{A72E9229-2809-4A8C-B97C-D6E26FB7862F}" srcOrd="0" destOrd="0" presId="urn:microsoft.com/office/officeart/2008/layout/LinedList"/>
    <dgm:cxn modelId="{E541CE37-0B3F-4DFE-922A-70E51ABD28C2}" type="presParOf" srcId="{70311F4C-C9E5-4D7E-BD47-E0D5BBF315F8}" destId="{25EDD8E2-2EE9-4E0C-8CD5-9BD474313EBE}" srcOrd="1" destOrd="0" presId="urn:microsoft.com/office/officeart/2008/layout/LinedList"/>
    <dgm:cxn modelId="{7AA0BB95-895C-48BA-A38F-7F1E8BEFCB8D}" type="presParOf" srcId="{70311F4C-C9E5-4D7E-BD47-E0D5BBF315F8}" destId="{20353B40-6011-448C-AFCC-5A6D9C453456}" srcOrd="2" destOrd="0" presId="urn:microsoft.com/office/officeart/2008/layout/LinedList"/>
    <dgm:cxn modelId="{65C17D48-2211-43B7-B13E-D13348C72896}" type="presParOf" srcId="{4ACF43D1-519E-42A2-970C-705800D064AC}" destId="{192E5F24-DD26-4D29-9FC6-EC32AAF3D722}" srcOrd="2" destOrd="0" presId="urn:microsoft.com/office/officeart/2008/layout/LinedList"/>
    <dgm:cxn modelId="{8F3FA545-EDA1-4014-B667-66B4AF985EC9}" type="presParOf" srcId="{4ACF43D1-519E-42A2-970C-705800D064AC}" destId="{A1F9ECD8-BCAA-4052-977F-5BD208843E40}" srcOrd="3" destOrd="0" presId="urn:microsoft.com/office/officeart/2008/layout/LinedList"/>
    <dgm:cxn modelId="{53703F6F-3A7C-428C-A94D-4F823DCB2C14}" type="presParOf" srcId="{4ACF43D1-519E-42A2-970C-705800D064AC}" destId="{0B0D7182-556C-46F4-BAE0-368B6A38D664}" srcOrd="4" destOrd="0" presId="urn:microsoft.com/office/officeart/2008/layout/LinedList"/>
    <dgm:cxn modelId="{6431558F-14E0-4609-8E3D-A57F72491886}" type="presParOf" srcId="{0B0D7182-556C-46F4-BAE0-368B6A38D664}" destId="{FC987281-EDDA-4483-8FFC-9D573CED98C2}" srcOrd="0" destOrd="0" presId="urn:microsoft.com/office/officeart/2008/layout/LinedList"/>
    <dgm:cxn modelId="{6A1DC17F-6882-436A-97BE-ADCE4DAAD9BA}" type="presParOf" srcId="{0B0D7182-556C-46F4-BAE0-368B6A38D664}" destId="{A0B7AAE9-C3CE-4182-A21B-824E3B2766BE}" srcOrd="1" destOrd="0" presId="urn:microsoft.com/office/officeart/2008/layout/LinedList"/>
    <dgm:cxn modelId="{107130C6-1105-421A-875D-94053BE53FEF}" type="presParOf" srcId="{0B0D7182-556C-46F4-BAE0-368B6A38D664}" destId="{AD144540-0858-4DDB-B864-BAB65ED89B2E}" srcOrd="2" destOrd="0" presId="urn:microsoft.com/office/officeart/2008/layout/LinedList"/>
    <dgm:cxn modelId="{BFE5C63F-E504-4E0E-8F03-FC3F5EBD18AF}" type="presParOf" srcId="{4ACF43D1-519E-42A2-970C-705800D064AC}" destId="{8110B52F-3423-4221-B71F-D293A60F5E09}" srcOrd="5" destOrd="0" presId="urn:microsoft.com/office/officeart/2008/layout/LinedList"/>
    <dgm:cxn modelId="{1EFF3109-A1C6-481B-9810-E95BE836D155}" type="presParOf" srcId="{4ACF43D1-519E-42A2-970C-705800D064AC}" destId="{2C877765-3D71-4BA4-B88B-0A3E5A542685}" srcOrd="6" destOrd="0" presId="urn:microsoft.com/office/officeart/2008/layout/LinedList"/>
    <dgm:cxn modelId="{A20D2FA1-5D31-4063-A290-BB31E304C11E}" type="presParOf" srcId="{4ACF43D1-519E-42A2-970C-705800D064AC}" destId="{28BB93D1-23F8-4F7E-9287-350A98251F17}" srcOrd="7" destOrd="0" presId="urn:microsoft.com/office/officeart/2008/layout/LinedList"/>
    <dgm:cxn modelId="{7070F71A-F769-43C0-8630-B0F82A77F3B4}" type="presParOf" srcId="{28BB93D1-23F8-4F7E-9287-350A98251F17}" destId="{36DD1666-48D6-4D3F-8752-F791B69ECE8A}" srcOrd="0" destOrd="0" presId="urn:microsoft.com/office/officeart/2008/layout/LinedList"/>
    <dgm:cxn modelId="{7832EAC9-3D4B-4701-869E-626BED56C094}" type="presParOf" srcId="{28BB93D1-23F8-4F7E-9287-350A98251F17}" destId="{911DF31B-52A2-455B-8786-78C1A312ABD6}" srcOrd="1" destOrd="0" presId="urn:microsoft.com/office/officeart/2008/layout/LinedList"/>
    <dgm:cxn modelId="{CD60DCFB-3496-49F4-B934-D26A0D4BF813}" type="presParOf" srcId="{28BB93D1-23F8-4F7E-9287-350A98251F17}" destId="{1695F4FA-4982-4B0A-98C7-3DB843AF3203}" srcOrd="2" destOrd="0" presId="urn:microsoft.com/office/officeart/2008/layout/LinedList"/>
    <dgm:cxn modelId="{55F20ECF-84F7-4AE0-BD4C-056C075E213A}" type="presParOf" srcId="{4ACF43D1-519E-42A2-970C-705800D064AC}" destId="{192B8807-9BDB-4F76-B783-EBA3B09C04D1}" srcOrd="8" destOrd="0" presId="urn:microsoft.com/office/officeart/2008/layout/LinedList"/>
    <dgm:cxn modelId="{B3A902A2-DCAA-4350-91AF-94127CB39769}" type="presParOf" srcId="{4ACF43D1-519E-42A2-970C-705800D064AC}" destId="{A115827D-3ABA-44AE-B232-6A7F1B2E3570}" srcOrd="9" destOrd="0" presId="urn:microsoft.com/office/officeart/2008/layout/LinedList"/>
    <dgm:cxn modelId="{ED399966-59C7-43AE-A0BF-B06FCB727483}" type="presParOf" srcId="{4ACF43D1-519E-42A2-970C-705800D064AC}" destId="{B6E432A5-1DB9-4B2F-B4B8-F9FEF9A71C8C}" srcOrd="10" destOrd="0" presId="urn:microsoft.com/office/officeart/2008/layout/LinedList"/>
    <dgm:cxn modelId="{67949CD8-33EF-4313-86B0-11340C611FFD}" type="presParOf" srcId="{B6E432A5-1DB9-4B2F-B4B8-F9FEF9A71C8C}" destId="{0C1BE4AE-BEB3-4B04-B0BD-3C4CAD561285}" srcOrd="0" destOrd="0" presId="urn:microsoft.com/office/officeart/2008/layout/LinedList"/>
    <dgm:cxn modelId="{354CA77A-6A4A-43D2-A7ED-4815750A08E4}" type="presParOf" srcId="{B6E432A5-1DB9-4B2F-B4B8-F9FEF9A71C8C}" destId="{CF77958B-3A83-4645-953F-A7E0C59579AA}" srcOrd="1" destOrd="0" presId="urn:microsoft.com/office/officeart/2008/layout/LinedList"/>
    <dgm:cxn modelId="{33D5777A-633A-4F61-A367-B471CBE744B5}" type="presParOf" srcId="{B6E432A5-1DB9-4B2F-B4B8-F9FEF9A71C8C}" destId="{8F3AF3C3-23AC-46B7-AA0F-009B1F3EA35A}" srcOrd="2" destOrd="0" presId="urn:microsoft.com/office/officeart/2008/layout/LinedList"/>
    <dgm:cxn modelId="{C92AC9C8-2ADF-4DC7-868E-797B82965565}" type="presParOf" srcId="{4ACF43D1-519E-42A2-970C-705800D064AC}" destId="{3C545935-5383-40A5-81A7-6EA2B8A81DAA}" srcOrd="11" destOrd="0" presId="urn:microsoft.com/office/officeart/2008/layout/LinedList"/>
    <dgm:cxn modelId="{769F5309-4B37-47DC-A0A9-4C70FCCD81C1}" type="presParOf" srcId="{4ACF43D1-519E-42A2-970C-705800D064AC}" destId="{84843976-D60F-4077-9657-3CDAE4FD8939}" srcOrd="12" destOrd="0" presId="urn:microsoft.com/office/officeart/2008/layout/LinedList"/>
    <dgm:cxn modelId="{226C24A9-3351-4CCD-B2CA-04ECB0F32786}" type="presParOf" srcId="{4ACF43D1-519E-42A2-970C-705800D064AC}" destId="{99E0DDBB-3F40-4680-A5ED-96DEE28EDF46}" srcOrd="13" destOrd="0" presId="urn:microsoft.com/office/officeart/2008/layout/LinedList"/>
    <dgm:cxn modelId="{1BBE5B5F-4F83-4C3E-8D53-513CBFE2E7BD}" type="presParOf" srcId="{99E0DDBB-3F40-4680-A5ED-96DEE28EDF46}" destId="{A4A49CE4-3E2E-41BD-B453-079E186120AF}" srcOrd="0" destOrd="0" presId="urn:microsoft.com/office/officeart/2008/layout/LinedList"/>
    <dgm:cxn modelId="{A7E23D42-57A2-48BF-8A26-AF4ADDC02BE3}" type="presParOf" srcId="{99E0DDBB-3F40-4680-A5ED-96DEE28EDF46}" destId="{C76CC607-D554-4D7B-93B0-CA8E8ABB4FE6}" srcOrd="1" destOrd="0" presId="urn:microsoft.com/office/officeart/2008/layout/LinedList"/>
    <dgm:cxn modelId="{AEF1A0E9-B61B-48C3-9016-CB8C64FF3F4F}" type="presParOf" srcId="{99E0DDBB-3F40-4680-A5ED-96DEE28EDF46}" destId="{E972B966-DDC0-4890-967F-0290054FD131}" srcOrd="2" destOrd="0" presId="urn:microsoft.com/office/officeart/2008/layout/LinedList"/>
    <dgm:cxn modelId="{701824FF-8347-46B7-81A3-4472D0E92502}" type="presParOf" srcId="{4ACF43D1-519E-42A2-970C-705800D064AC}" destId="{010EF0AE-5366-4C22-A795-A3C4652C9DBA}" srcOrd="14" destOrd="0" presId="urn:microsoft.com/office/officeart/2008/layout/LinedList"/>
    <dgm:cxn modelId="{0247862A-EB5B-4B80-B15A-538AA77250DD}" type="presParOf" srcId="{4ACF43D1-519E-42A2-970C-705800D064AC}" destId="{C382FA78-E2F9-42B4-8787-4ADBB216A532}" srcOrd="15" destOrd="0" presId="urn:microsoft.com/office/officeart/2008/layout/LinedList"/>
    <dgm:cxn modelId="{0B27CAF2-2BEE-4AB5-B3B7-B92EF575941E}" type="presParOf" srcId="{4ACF43D1-519E-42A2-970C-705800D064AC}" destId="{7BA64132-4267-4D3A-81D6-9CD6FB86070A}" srcOrd="16" destOrd="0" presId="urn:microsoft.com/office/officeart/2008/layout/LinedList"/>
    <dgm:cxn modelId="{C34648E5-735A-4BF4-87AB-AAD7C5C95000}" type="presParOf" srcId="{7BA64132-4267-4D3A-81D6-9CD6FB86070A}" destId="{03046A6D-65DC-43E3-B4C2-5420BD7B338A}" srcOrd="0" destOrd="0" presId="urn:microsoft.com/office/officeart/2008/layout/LinedList"/>
    <dgm:cxn modelId="{0506D4B4-46DA-4507-8167-37C18C9136FD}" type="presParOf" srcId="{7BA64132-4267-4D3A-81D6-9CD6FB86070A}" destId="{A76916DD-E413-4DD3-A343-6F4C1E48483E}" srcOrd="1" destOrd="0" presId="urn:microsoft.com/office/officeart/2008/layout/LinedList"/>
    <dgm:cxn modelId="{724BFB3B-40D4-4E58-9F1A-CC38FD72CA3C}" type="presParOf" srcId="{7BA64132-4267-4D3A-81D6-9CD6FB86070A}" destId="{2C234FBD-82B8-44FC-AC2A-64019E58DA69}" srcOrd="2" destOrd="0" presId="urn:microsoft.com/office/officeart/2008/layout/LinedList"/>
    <dgm:cxn modelId="{BA647565-12B6-4A10-B830-EF80BB2EDD0A}" type="presParOf" srcId="{4ACF43D1-519E-42A2-970C-705800D064AC}" destId="{2A6E81B7-0383-4993-AA7D-B003A9A8B068}" srcOrd="17" destOrd="0" presId="urn:microsoft.com/office/officeart/2008/layout/LinedList"/>
    <dgm:cxn modelId="{2F41216B-C2C9-42BE-B251-17C82D30F198}"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C00000"/>
              </a:solidFill>
              <a:effectLst/>
            </a:rPr>
            <a:t>Theo dõi hoạt động của hàm đệ quy</a:t>
          </a:r>
          <a:endParaRPr lang="en-US" sz="1300" b="1" dirty="0">
            <a:solidFill>
              <a:srgbClr val="C0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DA19D844-E667-49A2-8204-CC67EC6D3E57}">
      <dgm:prSet phldrT="[Text]" custT="1"/>
      <dgm:spPr/>
      <dgm:t>
        <a:bodyPr/>
        <a:lstStyle/>
        <a:p>
          <a:r>
            <a:rPr lang="en-US" sz="1300" b="0">
              <a:solidFill>
                <a:srgbClr val="0070C0"/>
              </a:solidFill>
              <a:effectLst/>
            </a:rPr>
            <a:t>Tính hiệu quả của giải pháp đệ quy</a:t>
          </a:r>
          <a:endParaRPr lang="en-US" sz="1300" b="0" dirty="0">
            <a:solidFill>
              <a:srgbClr val="0070C0"/>
            </a:solidFill>
            <a:effectLst/>
          </a:endParaRPr>
        </a:p>
      </dgm:t>
    </dgm:pt>
    <dgm:pt modelId="{1AF9FD3A-B348-4A85-84A2-F9949DF39386}" type="parTrans" cxnId="{07443A9A-A6A9-47CA-8EE1-A9557149C46C}">
      <dgm:prSet/>
      <dgm:spPr/>
      <dgm:t>
        <a:bodyPr/>
        <a:lstStyle/>
        <a:p>
          <a:endParaRPr lang="en-US"/>
        </a:p>
      </dgm:t>
    </dgm:pt>
    <dgm:pt modelId="{D8496762-1A3F-496F-903A-6D84F019505B}" type="sibTrans" cxnId="{07443A9A-A6A9-47CA-8EE1-A9557149C46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7"/>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6"/>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6"/>
      <dgm:spPr/>
    </dgm:pt>
    <dgm:pt modelId="{E5EE0218-FBE5-4484-BBAD-6968F867CA27}" type="pres">
      <dgm:prSet presAssocID="{7A5D36D5-D8D3-48FC-AFC1-BAC329C1B093}" presName="vertSpace2b" presStyleCnt="0"/>
      <dgm:spPr/>
    </dgm:pt>
    <dgm:pt modelId="{65E6029C-1699-48E1-AA59-392C2DFB1505}" type="pres">
      <dgm:prSet presAssocID="{DA19D844-E667-49A2-8204-CC67EC6D3E57}" presName="horz2" presStyleCnt="0"/>
      <dgm:spPr/>
    </dgm:pt>
    <dgm:pt modelId="{83E37128-4E76-4B17-97CD-7128B9673E59}" type="pres">
      <dgm:prSet presAssocID="{DA19D844-E667-49A2-8204-CC67EC6D3E57}" presName="horzSpace2" presStyleCnt="0"/>
      <dgm:spPr/>
    </dgm:pt>
    <dgm:pt modelId="{B0B61FC0-F3B1-43E7-938E-4CF2B654CD1A}" type="pres">
      <dgm:prSet presAssocID="{DA19D844-E667-49A2-8204-CC67EC6D3E57}" presName="tx2" presStyleLbl="revTx" presStyleIdx="4" presStyleCnt="7"/>
      <dgm:spPr/>
    </dgm:pt>
    <dgm:pt modelId="{E99B17C3-BFBE-4E8D-BC0E-D5A7744B7B1E}" type="pres">
      <dgm:prSet presAssocID="{DA19D844-E667-49A2-8204-CC67EC6D3E57}" presName="vert2" presStyleCnt="0"/>
      <dgm:spPr/>
    </dgm:pt>
    <dgm:pt modelId="{19E46821-FC15-4306-BED6-1DB63FFF2DF0}" type="pres">
      <dgm:prSet presAssocID="{DA19D844-E667-49A2-8204-CC67EC6D3E57}" presName="thinLine2b" presStyleLbl="callout" presStyleIdx="3" presStyleCnt="6"/>
      <dgm:spPr/>
    </dgm:pt>
    <dgm:pt modelId="{D78230B3-BCD6-4CB4-A94F-8222B5C3DADC}" type="pres">
      <dgm:prSet presAssocID="{DA19D844-E667-49A2-8204-CC67EC6D3E57}"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F9F7FE14-2716-4BAD-AE7C-30597D28A549}" type="presOf" srcId="{58A6AE41-9C43-4210-81E2-1FA89B6719A6}" destId="{85BB5F3A-FF88-4274-8D02-83363543C3EB}"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2E2DB16-622B-4F65-90B1-4BC030B450E8}" type="presOf" srcId="{170E935B-632B-4424-9BFB-F1C5A9D014B6}" destId="{C66396E0-32BA-46BE-B28A-A2673D61FB1A}" srcOrd="0" destOrd="0" presId="urn:microsoft.com/office/officeart/2008/layout/LinedList"/>
    <dgm:cxn modelId="{4C0C331F-545D-409F-A7A2-F3EC1ADDD333}" srcId="{EA7F9208-24D8-4563-A2ED-FBFBC5F86B00}" destId="{8D2E37AA-43EA-4706-A43B-E857AB83B2FF}" srcOrd="1" destOrd="0" parTransId="{D31A3137-69C0-46B6-B583-90EB818EB650}" sibTransId="{C00C9F7C-6EC3-4E0A-ABC1-0F17E0D53F74}"/>
    <dgm:cxn modelId="{CF041E69-AEA7-4913-9DF4-2530C38A6500}" type="presOf" srcId="{8D2E37AA-43EA-4706-A43B-E857AB83B2FF}" destId="{B7BE5FCE-BD77-44B7-A283-553FC6E905E0}" srcOrd="0" destOrd="0" presId="urn:microsoft.com/office/officeart/2008/layout/LinedList"/>
    <dgm:cxn modelId="{358E8877-40FA-4F51-8958-BFB322A22E49}" type="presOf" srcId="{EA7F9208-24D8-4563-A2ED-FBFBC5F86B00}" destId="{53AAE56C-73FE-45F9-B35E-39C2CC304544}" srcOrd="0" destOrd="0" presId="urn:microsoft.com/office/officeart/2008/layout/LinedList"/>
    <dgm:cxn modelId="{E6D7927A-3A37-4A40-824F-0381D89774D2}" type="presOf" srcId="{4222665F-5288-4B7F-B1CE-EB248B87FABC}" destId="{CA449C92-8F1E-4968-9DD5-0667673C1962}"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07443A9A-A6A9-47CA-8EE1-A9557149C46C}" srcId="{EA7F9208-24D8-4563-A2ED-FBFBC5F86B00}" destId="{DA19D844-E667-49A2-8204-CC67EC6D3E57}" srcOrd="3" destOrd="0" parTransId="{1AF9FD3A-B348-4A85-84A2-F9949DF39386}" sibTransId="{D8496762-1A3F-496F-903A-6D84F019505B}"/>
    <dgm:cxn modelId="{F28EA2A7-F9DE-466F-BC51-362B0F647AB2}" srcId="{EA7F9208-24D8-4563-A2ED-FBFBC5F86B00}" destId="{58A6AE41-9C43-4210-81E2-1FA89B6719A6}" srcOrd="0" destOrd="0" parTransId="{BF0C55A0-B012-45A2-B071-995C2A6B1FD4}" sibTransId="{DC074815-05EC-4613-9D61-4B688F2CC91B}"/>
    <dgm:cxn modelId="{B9C581BC-A4DA-4B7E-9F0E-86CD843F78CE}" type="presOf" srcId="{7A5D36D5-D8D3-48FC-AFC1-BAC329C1B093}" destId="{6340190E-7E93-47B2-A934-C23DF765BC1B}"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41A833E1-8FBA-4E94-8D6D-0BF197719F07}" type="presOf" srcId="{FDBCFCB2-B927-49A1-B311-3B0BD5C76146}" destId="{61A7917F-8AF6-4CFB-9ED1-055E98C7172C}" srcOrd="0" destOrd="0" presId="urn:microsoft.com/office/officeart/2008/layout/LinedList"/>
    <dgm:cxn modelId="{FFFAD1E5-73EA-4E0E-B454-0AD6BB0569F5}" type="presOf" srcId="{DA19D844-E667-49A2-8204-CC67EC6D3E57}" destId="{B0B61FC0-F3B1-43E7-938E-4CF2B654CD1A}" srcOrd="0" destOrd="0" presId="urn:microsoft.com/office/officeart/2008/layout/LinedList"/>
    <dgm:cxn modelId="{9197B8AB-54F6-4A1B-8727-65F839AAC108}" type="presParOf" srcId="{C66396E0-32BA-46BE-B28A-A2673D61FB1A}" destId="{2C4D144F-C0A0-4BA0-BB79-D8AAD2113945}" srcOrd="0" destOrd="0" presId="urn:microsoft.com/office/officeart/2008/layout/LinedList"/>
    <dgm:cxn modelId="{23537424-0C5C-4749-A13E-957AB9D2AB59}" type="presParOf" srcId="{C66396E0-32BA-46BE-B28A-A2673D61FB1A}" destId="{6DFABC9D-811D-4F5E-821D-F8D42D844B4B}" srcOrd="1" destOrd="0" presId="urn:microsoft.com/office/officeart/2008/layout/LinedList"/>
    <dgm:cxn modelId="{B6C2C3CC-A89A-4BED-BEF4-9500F51E536F}" type="presParOf" srcId="{6DFABC9D-811D-4F5E-821D-F8D42D844B4B}" destId="{53AAE56C-73FE-45F9-B35E-39C2CC304544}" srcOrd="0" destOrd="0" presId="urn:microsoft.com/office/officeart/2008/layout/LinedList"/>
    <dgm:cxn modelId="{5C96C81D-5055-490C-B89F-F013D87A5302}" type="presParOf" srcId="{6DFABC9D-811D-4F5E-821D-F8D42D844B4B}" destId="{4ACF43D1-519E-42A2-970C-705800D064AC}" srcOrd="1" destOrd="0" presId="urn:microsoft.com/office/officeart/2008/layout/LinedList"/>
    <dgm:cxn modelId="{478CD996-CFBC-4683-AAC5-6242D4D4099A}" type="presParOf" srcId="{4ACF43D1-519E-42A2-970C-705800D064AC}" destId="{16548E5B-9A7F-406D-9D02-80BB57951E35}" srcOrd="0" destOrd="0" presId="urn:microsoft.com/office/officeart/2008/layout/LinedList"/>
    <dgm:cxn modelId="{CB22610E-CA14-425F-AEBD-9198500C7C2F}" type="presParOf" srcId="{4ACF43D1-519E-42A2-970C-705800D064AC}" destId="{D9E5E541-360A-4AA3-91A0-6610772F2D08}" srcOrd="1" destOrd="0" presId="urn:microsoft.com/office/officeart/2008/layout/LinedList"/>
    <dgm:cxn modelId="{D757ECFF-F981-475D-9803-818349A231EF}" type="presParOf" srcId="{D9E5E541-360A-4AA3-91A0-6610772F2D08}" destId="{A291C558-C830-4FCB-948F-39AC546A5A9C}" srcOrd="0" destOrd="0" presId="urn:microsoft.com/office/officeart/2008/layout/LinedList"/>
    <dgm:cxn modelId="{2F938982-35C4-4AC9-BC1E-2BF724D87237}" type="presParOf" srcId="{D9E5E541-360A-4AA3-91A0-6610772F2D08}" destId="{85BB5F3A-FF88-4274-8D02-83363543C3EB}" srcOrd="1" destOrd="0" presId="urn:microsoft.com/office/officeart/2008/layout/LinedList"/>
    <dgm:cxn modelId="{D02287AA-C4F7-4668-9190-7C0BEC70B71D}" type="presParOf" srcId="{D9E5E541-360A-4AA3-91A0-6610772F2D08}" destId="{84DB2342-0BEA-44C7-89E2-C9897565227B}" srcOrd="2" destOrd="0" presId="urn:microsoft.com/office/officeart/2008/layout/LinedList"/>
    <dgm:cxn modelId="{B9F6F95E-C30C-40BC-A33F-57073182E18A}" type="presParOf" srcId="{4ACF43D1-519E-42A2-970C-705800D064AC}" destId="{9399D47A-B22B-4E7A-879A-F2D4CD9CD33C}" srcOrd="2" destOrd="0" presId="urn:microsoft.com/office/officeart/2008/layout/LinedList"/>
    <dgm:cxn modelId="{C232ED2D-997C-4D75-A2EA-367D4B9492C3}" type="presParOf" srcId="{4ACF43D1-519E-42A2-970C-705800D064AC}" destId="{6CAFEA39-69AD-4304-8CEE-0C42B1C6D985}" srcOrd="3" destOrd="0" presId="urn:microsoft.com/office/officeart/2008/layout/LinedList"/>
    <dgm:cxn modelId="{07210181-EEA8-4D8A-B1C9-331C8658EC78}" type="presParOf" srcId="{4ACF43D1-519E-42A2-970C-705800D064AC}" destId="{F1FE4510-4C53-4C80-87DE-18A929E64912}" srcOrd="4" destOrd="0" presId="urn:microsoft.com/office/officeart/2008/layout/LinedList"/>
    <dgm:cxn modelId="{60036292-948B-4115-B794-D3F490C6F10A}" type="presParOf" srcId="{F1FE4510-4C53-4C80-87DE-18A929E64912}" destId="{31D856BA-5E94-4422-A9C7-9D94CFB179FF}" srcOrd="0" destOrd="0" presId="urn:microsoft.com/office/officeart/2008/layout/LinedList"/>
    <dgm:cxn modelId="{B0E452A4-ED5B-45B8-9E88-78205C58E396}" type="presParOf" srcId="{F1FE4510-4C53-4C80-87DE-18A929E64912}" destId="{B7BE5FCE-BD77-44B7-A283-553FC6E905E0}" srcOrd="1" destOrd="0" presId="urn:microsoft.com/office/officeart/2008/layout/LinedList"/>
    <dgm:cxn modelId="{2DA1ED68-F75F-4370-9181-373A70E73D8D}" type="presParOf" srcId="{F1FE4510-4C53-4C80-87DE-18A929E64912}" destId="{8490C88D-A0E2-4CB5-996B-C6AC5C121D30}" srcOrd="2" destOrd="0" presId="urn:microsoft.com/office/officeart/2008/layout/LinedList"/>
    <dgm:cxn modelId="{C45A1504-741F-4144-BCB2-C852F4F66A23}" type="presParOf" srcId="{4ACF43D1-519E-42A2-970C-705800D064AC}" destId="{6638D2F4-625F-43AF-85F6-810076EB5B75}" srcOrd="5" destOrd="0" presId="urn:microsoft.com/office/officeart/2008/layout/LinedList"/>
    <dgm:cxn modelId="{A5DE69EC-CC23-4D28-911F-D8D07016C1B5}" type="presParOf" srcId="{4ACF43D1-519E-42A2-970C-705800D064AC}" destId="{E9CBB86C-FDF8-44F4-90FB-A54E5C7B01EF}" srcOrd="6" destOrd="0" presId="urn:microsoft.com/office/officeart/2008/layout/LinedList"/>
    <dgm:cxn modelId="{99CD2C4D-A54B-4F1B-8FEB-C75D4A57EDCD}" type="presParOf" srcId="{4ACF43D1-519E-42A2-970C-705800D064AC}" destId="{1C1E5213-51BF-4DFA-AB6D-CED7DF7A6D68}" srcOrd="7" destOrd="0" presId="urn:microsoft.com/office/officeart/2008/layout/LinedList"/>
    <dgm:cxn modelId="{D5533A01-F8B1-4123-8E36-FFD4BFA3AC78}" type="presParOf" srcId="{1C1E5213-51BF-4DFA-AB6D-CED7DF7A6D68}" destId="{A70F47D1-43D9-48B7-BFA3-2E35DD43062C}" srcOrd="0" destOrd="0" presId="urn:microsoft.com/office/officeart/2008/layout/LinedList"/>
    <dgm:cxn modelId="{7B77E4B2-8532-45E0-941C-AD02DCD3038E}" type="presParOf" srcId="{1C1E5213-51BF-4DFA-AB6D-CED7DF7A6D68}" destId="{6340190E-7E93-47B2-A934-C23DF765BC1B}" srcOrd="1" destOrd="0" presId="urn:microsoft.com/office/officeart/2008/layout/LinedList"/>
    <dgm:cxn modelId="{953387BD-13A1-4031-AD22-3EFE815F5C84}" type="presParOf" srcId="{1C1E5213-51BF-4DFA-AB6D-CED7DF7A6D68}" destId="{7FC87270-69EC-4D34-878B-7BA593086876}" srcOrd="2" destOrd="0" presId="urn:microsoft.com/office/officeart/2008/layout/LinedList"/>
    <dgm:cxn modelId="{3F82196E-A7D4-46C4-B09A-5AF99897B785}" type="presParOf" srcId="{4ACF43D1-519E-42A2-970C-705800D064AC}" destId="{4ED359BF-CCC0-4FAC-B78A-BE8FFA9CD8B4}" srcOrd="8" destOrd="0" presId="urn:microsoft.com/office/officeart/2008/layout/LinedList"/>
    <dgm:cxn modelId="{30D772E1-8BDC-469E-8C43-C27D0F9CDC61}" type="presParOf" srcId="{4ACF43D1-519E-42A2-970C-705800D064AC}" destId="{E5EE0218-FBE5-4484-BBAD-6968F867CA27}" srcOrd="9" destOrd="0" presId="urn:microsoft.com/office/officeart/2008/layout/LinedList"/>
    <dgm:cxn modelId="{0107006F-D9F4-4B7F-8D93-49921C95E494}" type="presParOf" srcId="{4ACF43D1-519E-42A2-970C-705800D064AC}" destId="{65E6029C-1699-48E1-AA59-392C2DFB1505}" srcOrd="10" destOrd="0" presId="urn:microsoft.com/office/officeart/2008/layout/LinedList"/>
    <dgm:cxn modelId="{4B69F1B4-A64C-452C-8966-D0C9DDBF0E1B}" type="presParOf" srcId="{65E6029C-1699-48E1-AA59-392C2DFB1505}" destId="{83E37128-4E76-4B17-97CD-7128B9673E59}" srcOrd="0" destOrd="0" presId="urn:microsoft.com/office/officeart/2008/layout/LinedList"/>
    <dgm:cxn modelId="{71929A4D-010F-4B80-AF88-1143DF006A77}" type="presParOf" srcId="{65E6029C-1699-48E1-AA59-392C2DFB1505}" destId="{B0B61FC0-F3B1-43E7-938E-4CF2B654CD1A}" srcOrd="1" destOrd="0" presId="urn:microsoft.com/office/officeart/2008/layout/LinedList"/>
    <dgm:cxn modelId="{7D3E27BE-E170-4A9D-8965-656B6877FB1A}" type="presParOf" srcId="{65E6029C-1699-48E1-AA59-392C2DFB1505}" destId="{E99B17C3-BFBE-4E8D-BC0E-D5A7744B7B1E}" srcOrd="2" destOrd="0" presId="urn:microsoft.com/office/officeart/2008/layout/LinedList"/>
    <dgm:cxn modelId="{2154DA27-B0C2-4D77-8259-7CAEAFEB5DDD}" type="presParOf" srcId="{4ACF43D1-519E-42A2-970C-705800D064AC}" destId="{19E46821-FC15-4306-BED6-1DB63FFF2DF0}" srcOrd="11" destOrd="0" presId="urn:microsoft.com/office/officeart/2008/layout/LinedList"/>
    <dgm:cxn modelId="{047159AE-C04E-4C62-AA0A-5FA6FDEE9013}" type="presParOf" srcId="{4ACF43D1-519E-42A2-970C-705800D064AC}" destId="{D78230B3-BCD6-4CB4-A94F-8222B5C3DADC}" srcOrd="12" destOrd="0" presId="urn:microsoft.com/office/officeart/2008/layout/LinedList"/>
    <dgm:cxn modelId="{D7ACF1FD-A8FF-4C11-B17F-1A0C98EB8702}" type="presParOf" srcId="{4ACF43D1-519E-42A2-970C-705800D064AC}" destId="{B792D068-8F47-4DD6-96FB-BAC5BDA350CF}" srcOrd="13" destOrd="0" presId="urn:microsoft.com/office/officeart/2008/layout/LinedList"/>
    <dgm:cxn modelId="{74108EF0-0181-491C-841B-9B4B751B49CC}" type="presParOf" srcId="{B792D068-8F47-4DD6-96FB-BAC5BDA350CF}" destId="{0F50BFBC-FEC6-47A6-9BD0-DFEB78FABDD3}" srcOrd="0" destOrd="0" presId="urn:microsoft.com/office/officeart/2008/layout/LinedList"/>
    <dgm:cxn modelId="{10179998-89F2-4973-984E-C2E86184A5EE}" type="presParOf" srcId="{B792D068-8F47-4DD6-96FB-BAC5BDA350CF}" destId="{CA449C92-8F1E-4968-9DD5-0667673C1962}" srcOrd="1" destOrd="0" presId="urn:microsoft.com/office/officeart/2008/layout/LinedList"/>
    <dgm:cxn modelId="{F3D7B86A-E5E0-4B89-A136-7B336CC98971}" type="presParOf" srcId="{B792D068-8F47-4DD6-96FB-BAC5BDA350CF}" destId="{E5308BAB-2603-4BE4-A29F-DE9C598800FF}" srcOrd="2" destOrd="0" presId="urn:microsoft.com/office/officeart/2008/layout/LinedList"/>
    <dgm:cxn modelId="{84BCB277-C0B9-4349-927E-AD5D4C355703}" type="presParOf" srcId="{4ACF43D1-519E-42A2-970C-705800D064AC}" destId="{A01CF7D3-88A0-428E-B49F-83A13636C9BA}" srcOrd="14" destOrd="0" presId="urn:microsoft.com/office/officeart/2008/layout/LinedList"/>
    <dgm:cxn modelId="{9786C94D-B387-49F0-A4A5-7E05739B8777}" type="presParOf" srcId="{4ACF43D1-519E-42A2-970C-705800D064AC}" destId="{5A7DBDA3-DA3D-4751-9EC3-DED47937A7FE}" srcOrd="15" destOrd="0" presId="urn:microsoft.com/office/officeart/2008/layout/LinedList"/>
    <dgm:cxn modelId="{D118C7E1-999E-4C45-8CB7-B22BAFAFCFCC}" type="presParOf" srcId="{4ACF43D1-519E-42A2-970C-705800D064AC}" destId="{ACE40052-C66B-4F3D-9DC1-D9D9E113CC02}" srcOrd="16" destOrd="0" presId="urn:microsoft.com/office/officeart/2008/layout/LinedList"/>
    <dgm:cxn modelId="{404ABBBE-1197-4E20-949F-58F74BA4C780}" type="presParOf" srcId="{ACE40052-C66B-4F3D-9DC1-D9D9E113CC02}" destId="{DCFAAA74-FD39-44E7-8EB9-70C0573D492B}" srcOrd="0" destOrd="0" presId="urn:microsoft.com/office/officeart/2008/layout/LinedList"/>
    <dgm:cxn modelId="{EA710A8F-BC77-4ED2-9C75-AA867F6F1C0F}" type="presParOf" srcId="{ACE40052-C66B-4F3D-9DC1-D9D9E113CC02}" destId="{61A7917F-8AF6-4CFB-9ED1-055E98C7172C}" srcOrd="1" destOrd="0" presId="urn:microsoft.com/office/officeart/2008/layout/LinedList"/>
    <dgm:cxn modelId="{C646BE5F-AC49-4A77-9A29-4FD4CD612076}" type="presParOf" srcId="{ACE40052-C66B-4F3D-9DC1-D9D9E113CC02}" destId="{218C3D28-08E9-44E6-B1ED-B6B97EFB7E88}" srcOrd="2" destOrd="0" presId="urn:microsoft.com/office/officeart/2008/layout/LinedList"/>
    <dgm:cxn modelId="{B9119DB4-9C0E-47D3-8E61-158884143FE1}" type="presParOf" srcId="{4ACF43D1-519E-42A2-970C-705800D064AC}" destId="{19A8D0A4-814F-44A3-9EF2-8DF5B640A1BA}" srcOrd="17" destOrd="0" presId="urn:microsoft.com/office/officeart/2008/layout/LinedList"/>
    <dgm:cxn modelId="{8D3A5265-1C49-453C-89E3-E1540F9C7234}"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1">
              <a:solidFill>
                <a:srgbClr val="C00000"/>
              </a:solidFill>
              <a:effectLst/>
            </a:rPr>
            <a:t>Theo dõi hoạt động của hàm đệ quy</a:t>
          </a:r>
          <a:endParaRPr lang="en-US" sz="1300" b="1" dirty="0">
            <a:solidFill>
              <a:srgbClr val="C0000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38B37C03-030A-4FF0-B5BF-D0F94EFFA87A}" type="presOf" srcId="{5398BCE9-156D-42ED-9DCC-8034014B1903}" destId="{A0B7AAE9-C3CE-4182-A21B-824E3B2766BE}"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5AECF8A5-1D11-42C8-8215-9025F916D444}" type="presOf" srcId="{73861B20-7C04-48AE-8AAE-9D8749986E91}" destId="{C76CC607-D554-4D7B-93B0-CA8E8ABB4FE6}" srcOrd="0" destOrd="0" presId="urn:microsoft.com/office/officeart/2008/layout/LinedList"/>
    <dgm:cxn modelId="{DBD88BB1-AF16-42B5-808B-664F852E5A4B}" type="presOf" srcId="{170E935B-632B-4424-9BFB-F1C5A9D014B6}" destId="{C66396E0-32BA-46BE-B28A-A2673D61FB1A}" srcOrd="0" destOrd="0" presId="urn:microsoft.com/office/officeart/2008/layout/LinedList"/>
    <dgm:cxn modelId="{38CA9FB2-62A2-4169-86F4-34F6FFD6EBA3}" type="presOf" srcId="{EA7F9208-24D8-4563-A2ED-FBFBC5F86B00}" destId="{53AAE56C-73FE-45F9-B35E-39C2CC304544}" srcOrd="0" destOrd="0" presId="urn:microsoft.com/office/officeart/2008/layout/LinedList"/>
    <dgm:cxn modelId="{FBBF90B7-E202-4667-92E7-8551DD104CA2}" type="presOf" srcId="{C01957AD-56B0-4EFC-A642-8748D8BCE71E}" destId="{A76916DD-E413-4DD3-A343-6F4C1E48483E}" srcOrd="0" destOrd="0" presId="urn:microsoft.com/office/officeart/2008/layout/LinedList"/>
    <dgm:cxn modelId="{9F555CC8-18DD-4EB2-8ED6-59882D1DDC1D}" type="presOf" srcId="{2FD806C4-AF96-444E-B95A-2B523CE1C066}" destId="{911DF31B-52A2-455B-8786-78C1A312ABD6}" srcOrd="0" destOrd="0" presId="urn:microsoft.com/office/officeart/2008/layout/LinedList"/>
    <dgm:cxn modelId="{6BED32D1-17FD-4AF9-BA53-722B6FC1A821}" type="presOf" srcId="{AEBAFCC4-7D7C-4615-8A4C-390812FA28F4}" destId="{25EDD8E2-2EE9-4E0C-8CD5-9BD474313EB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34007CDE-598F-4D51-84E4-9627AFEA5269}" type="presOf" srcId="{87CBBEE9-0BB8-4C0D-B605-4055880FE0F9}" destId="{CF77958B-3A83-4645-953F-A7E0C59579AA}" srcOrd="0" destOrd="0" presId="urn:microsoft.com/office/officeart/2008/layout/LinedList"/>
    <dgm:cxn modelId="{45573226-2314-4870-A087-A0DCF664032A}" type="presParOf" srcId="{C66396E0-32BA-46BE-B28A-A2673D61FB1A}" destId="{2C4D144F-C0A0-4BA0-BB79-D8AAD2113945}" srcOrd="0" destOrd="0" presId="urn:microsoft.com/office/officeart/2008/layout/LinedList"/>
    <dgm:cxn modelId="{4C245AF4-C4DF-4E72-B0A4-8222DA81B7EB}" type="presParOf" srcId="{C66396E0-32BA-46BE-B28A-A2673D61FB1A}" destId="{6DFABC9D-811D-4F5E-821D-F8D42D844B4B}" srcOrd="1" destOrd="0" presId="urn:microsoft.com/office/officeart/2008/layout/LinedList"/>
    <dgm:cxn modelId="{F0770B02-CEF6-47B2-896F-3AA0CC877D9C}" type="presParOf" srcId="{6DFABC9D-811D-4F5E-821D-F8D42D844B4B}" destId="{53AAE56C-73FE-45F9-B35E-39C2CC304544}" srcOrd="0" destOrd="0" presId="urn:microsoft.com/office/officeart/2008/layout/LinedList"/>
    <dgm:cxn modelId="{9E169995-7DEC-4898-A93E-77889D481A43}" type="presParOf" srcId="{6DFABC9D-811D-4F5E-821D-F8D42D844B4B}" destId="{4ACF43D1-519E-42A2-970C-705800D064AC}" srcOrd="1" destOrd="0" presId="urn:microsoft.com/office/officeart/2008/layout/LinedList"/>
    <dgm:cxn modelId="{B703D69D-3561-43B4-B02B-21DCAD808C48}" type="presParOf" srcId="{4ACF43D1-519E-42A2-970C-705800D064AC}" destId="{12651448-136D-4C38-B6E1-3ACC56CBDA12}" srcOrd="0" destOrd="0" presId="urn:microsoft.com/office/officeart/2008/layout/LinedList"/>
    <dgm:cxn modelId="{D20A3D23-3660-4D17-A635-32DEE40A6C41}" type="presParOf" srcId="{4ACF43D1-519E-42A2-970C-705800D064AC}" destId="{70311F4C-C9E5-4D7E-BD47-E0D5BBF315F8}" srcOrd="1" destOrd="0" presId="urn:microsoft.com/office/officeart/2008/layout/LinedList"/>
    <dgm:cxn modelId="{12BA2B94-18DF-4EED-BC5D-C8033EEBF445}" type="presParOf" srcId="{70311F4C-C9E5-4D7E-BD47-E0D5BBF315F8}" destId="{A72E9229-2809-4A8C-B97C-D6E26FB7862F}" srcOrd="0" destOrd="0" presId="urn:microsoft.com/office/officeart/2008/layout/LinedList"/>
    <dgm:cxn modelId="{7F1A2F1E-073A-45E0-AA1F-72DE391AD285}" type="presParOf" srcId="{70311F4C-C9E5-4D7E-BD47-E0D5BBF315F8}" destId="{25EDD8E2-2EE9-4E0C-8CD5-9BD474313EBE}" srcOrd="1" destOrd="0" presId="urn:microsoft.com/office/officeart/2008/layout/LinedList"/>
    <dgm:cxn modelId="{EFB69469-0141-4A7C-8094-E2D65561F8A3}" type="presParOf" srcId="{70311F4C-C9E5-4D7E-BD47-E0D5BBF315F8}" destId="{20353B40-6011-448C-AFCC-5A6D9C453456}" srcOrd="2" destOrd="0" presId="urn:microsoft.com/office/officeart/2008/layout/LinedList"/>
    <dgm:cxn modelId="{EDC752C6-6D82-4C86-8619-141435D61AF9}" type="presParOf" srcId="{4ACF43D1-519E-42A2-970C-705800D064AC}" destId="{192E5F24-DD26-4D29-9FC6-EC32AAF3D722}" srcOrd="2" destOrd="0" presId="urn:microsoft.com/office/officeart/2008/layout/LinedList"/>
    <dgm:cxn modelId="{8E8CED84-C410-454B-9FAA-D66EAEE46D03}" type="presParOf" srcId="{4ACF43D1-519E-42A2-970C-705800D064AC}" destId="{A1F9ECD8-BCAA-4052-977F-5BD208843E40}" srcOrd="3" destOrd="0" presId="urn:microsoft.com/office/officeart/2008/layout/LinedList"/>
    <dgm:cxn modelId="{A69FD4E1-E962-42A7-9056-5F6DA65D4C9A}" type="presParOf" srcId="{4ACF43D1-519E-42A2-970C-705800D064AC}" destId="{0B0D7182-556C-46F4-BAE0-368B6A38D664}" srcOrd="4" destOrd="0" presId="urn:microsoft.com/office/officeart/2008/layout/LinedList"/>
    <dgm:cxn modelId="{76BDC8B3-1B6C-471A-8DBF-D408B282D2B5}" type="presParOf" srcId="{0B0D7182-556C-46F4-BAE0-368B6A38D664}" destId="{FC987281-EDDA-4483-8FFC-9D573CED98C2}" srcOrd="0" destOrd="0" presId="urn:microsoft.com/office/officeart/2008/layout/LinedList"/>
    <dgm:cxn modelId="{E5EAAE89-1E20-4D65-A9C1-1A3229B766F2}" type="presParOf" srcId="{0B0D7182-556C-46F4-BAE0-368B6A38D664}" destId="{A0B7AAE9-C3CE-4182-A21B-824E3B2766BE}" srcOrd="1" destOrd="0" presId="urn:microsoft.com/office/officeart/2008/layout/LinedList"/>
    <dgm:cxn modelId="{3674C676-19D0-4934-B278-4B9EFDC66E5B}" type="presParOf" srcId="{0B0D7182-556C-46F4-BAE0-368B6A38D664}" destId="{AD144540-0858-4DDB-B864-BAB65ED89B2E}" srcOrd="2" destOrd="0" presId="urn:microsoft.com/office/officeart/2008/layout/LinedList"/>
    <dgm:cxn modelId="{1880CD72-ADA6-4B1F-8D62-905CFA4474AB}" type="presParOf" srcId="{4ACF43D1-519E-42A2-970C-705800D064AC}" destId="{8110B52F-3423-4221-B71F-D293A60F5E09}" srcOrd="5" destOrd="0" presId="urn:microsoft.com/office/officeart/2008/layout/LinedList"/>
    <dgm:cxn modelId="{4D29D611-123D-4F0B-9CE8-39377ED25A95}" type="presParOf" srcId="{4ACF43D1-519E-42A2-970C-705800D064AC}" destId="{2C877765-3D71-4BA4-B88B-0A3E5A542685}" srcOrd="6" destOrd="0" presId="urn:microsoft.com/office/officeart/2008/layout/LinedList"/>
    <dgm:cxn modelId="{CC414005-EC38-4740-A437-A615A7D5558A}" type="presParOf" srcId="{4ACF43D1-519E-42A2-970C-705800D064AC}" destId="{28BB93D1-23F8-4F7E-9287-350A98251F17}" srcOrd="7" destOrd="0" presId="urn:microsoft.com/office/officeart/2008/layout/LinedList"/>
    <dgm:cxn modelId="{A83B59AB-789E-4D3C-B3B6-7E4F7BEA2CB6}" type="presParOf" srcId="{28BB93D1-23F8-4F7E-9287-350A98251F17}" destId="{36DD1666-48D6-4D3F-8752-F791B69ECE8A}" srcOrd="0" destOrd="0" presId="urn:microsoft.com/office/officeart/2008/layout/LinedList"/>
    <dgm:cxn modelId="{7444B9D5-D821-43E9-8296-718C98F2557A}" type="presParOf" srcId="{28BB93D1-23F8-4F7E-9287-350A98251F17}" destId="{911DF31B-52A2-455B-8786-78C1A312ABD6}" srcOrd="1" destOrd="0" presId="urn:microsoft.com/office/officeart/2008/layout/LinedList"/>
    <dgm:cxn modelId="{7FDC08DD-128F-4550-B9F6-DDE222DE1964}" type="presParOf" srcId="{28BB93D1-23F8-4F7E-9287-350A98251F17}" destId="{1695F4FA-4982-4B0A-98C7-3DB843AF3203}" srcOrd="2" destOrd="0" presId="urn:microsoft.com/office/officeart/2008/layout/LinedList"/>
    <dgm:cxn modelId="{7E3D22E7-17F3-4953-9A9E-C56CE223AA6A}" type="presParOf" srcId="{4ACF43D1-519E-42A2-970C-705800D064AC}" destId="{192B8807-9BDB-4F76-B783-EBA3B09C04D1}" srcOrd="8" destOrd="0" presId="urn:microsoft.com/office/officeart/2008/layout/LinedList"/>
    <dgm:cxn modelId="{D0237EC7-1EBB-4223-8C39-F68211DBE9FA}" type="presParOf" srcId="{4ACF43D1-519E-42A2-970C-705800D064AC}" destId="{A115827D-3ABA-44AE-B232-6A7F1B2E3570}" srcOrd="9" destOrd="0" presId="urn:microsoft.com/office/officeart/2008/layout/LinedList"/>
    <dgm:cxn modelId="{EF1632A1-DEE1-4216-A6C3-66C6533D5D27}" type="presParOf" srcId="{4ACF43D1-519E-42A2-970C-705800D064AC}" destId="{B6E432A5-1DB9-4B2F-B4B8-F9FEF9A71C8C}" srcOrd="10" destOrd="0" presId="urn:microsoft.com/office/officeart/2008/layout/LinedList"/>
    <dgm:cxn modelId="{80CD60A1-07A6-4697-85DA-19C511BC7CB0}" type="presParOf" srcId="{B6E432A5-1DB9-4B2F-B4B8-F9FEF9A71C8C}" destId="{0C1BE4AE-BEB3-4B04-B0BD-3C4CAD561285}" srcOrd="0" destOrd="0" presId="urn:microsoft.com/office/officeart/2008/layout/LinedList"/>
    <dgm:cxn modelId="{E6A0D063-332A-4B33-B495-386387EBA029}" type="presParOf" srcId="{B6E432A5-1DB9-4B2F-B4B8-F9FEF9A71C8C}" destId="{CF77958B-3A83-4645-953F-A7E0C59579AA}" srcOrd="1" destOrd="0" presId="urn:microsoft.com/office/officeart/2008/layout/LinedList"/>
    <dgm:cxn modelId="{49F4A54D-464B-490C-A473-DC71F54A1D84}" type="presParOf" srcId="{B6E432A5-1DB9-4B2F-B4B8-F9FEF9A71C8C}" destId="{8F3AF3C3-23AC-46B7-AA0F-009B1F3EA35A}" srcOrd="2" destOrd="0" presId="urn:microsoft.com/office/officeart/2008/layout/LinedList"/>
    <dgm:cxn modelId="{E5288D17-DAE9-476F-B2B4-1FE4C03E5C39}" type="presParOf" srcId="{4ACF43D1-519E-42A2-970C-705800D064AC}" destId="{3C545935-5383-40A5-81A7-6EA2B8A81DAA}" srcOrd="11" destOrd="0" presId="urn:microsoft.com/office/officeart/2008/layout/LinedList"/>
    <dgm:cxn modelId="{FE640F73-189E-41DF-886E-DFE5E4D1B52A}" type="presParOf" srcId="{4ACF43D1-519E-42A2-970C-705800D064AC}" destId="{84843976-D60F-4077-9657-3CDAE4FD8939}" srcOrd="12" destOrd="0" presId="urn:microsoft.com/office/officeart/2008/layout/LinedList"/>
    <dgm:cxn modelId="{FFA0E828-4AB2-4D48-BEA8-AEEF7F18B00C}" type="presParOf" srcId="{4ACF43D1-519E-42A2-970C-705800D064AC}" destId="{99E0DDBB-3F40-4680-A5ED-96DEE28EDF46}" srcOrd="13" destOrd="0" presId="urn:microsoft.com/office/officeart/2008/layout/LinedList"/>
    <dgm:cxn modelId="{1F970E17-E3EB-46B4-B484-25EBBC3A4002}" type="presParOf" srcId="{99E0DDBB-3F40-4680-A5ED-96DEE28EDF46}" destId="{A4A49CE4-3E2E-41BD-B453-079E186120AF}" srcOrd="0" destOrd="0" presId="urn:microsoft.com/office/officeart/2008/layout/LinedList"/>
    <dgm:cxn modelId="{4A301125-83F7-452E-8B57-43A6A33AAB8C}" type="presParOf" srcId="{99E0DDBB-3F40-4680-A5ED-96DEE28EDF46}" destId="{C76CC607-D554-4D7B-93B0-CA8E8ABB4FE6}" srcOrd="1" destOrd="0" presId="urn:microsoft.com/office/officeart/2008/layout/LinedList"/>
    <dgm:cxn modelId="{F03987A0-D296-4FB7-98A7-F0DEC9751373}" type="presParOf" srcId="{99E0DDBB-3F40-4680-A5ED-96DEE28EDF46}" destId="{E972B966-DDC0-4890-967F-0290054FD131}" srcOrd="2" destOrd="0" presId="urn:microsoft.com/office/officeart/2008/layout/LinedList"/>
    <dgm:cxn modelId="{C4AC70C1-91FC-4840-B51E-5C4D7293104C}" type="presParOf" srcId="{4ACF43D1-519E-42A2-970C-705800D064AC}" destId="{010EF0AE-5366-4C22-A795-A3C4652C9DBA}" srcOrd="14" destOrd="0" presId="urn:microsoft.com/office/officeart/2008/layout/LinedList"/>
    <dgm:cxn modelId="{461AD4EF-0885-4BEB-A372-482AFDCA19D3}" type="presParOf" srcId="{4ACF43D1-519E-42A2-970C-705800D064AC}" destId="{C382FA78-E2F9-42B4-8787-4ADBB216A532}" srcOrd="15" destOrd="0" presId="urn:microsoft.com/office/officeart/2008/layout/LinedList"/>
    <dgm:cxn modelId="{AF10BF91-8FC9-4357-BF53-994DE7D4D157}" type="presParOf" srcId="{4ACF43D1-519E-42A2-970C-705800D064AC}" destId="{7BA64132-4267-4D3A-81D6-9CD6FB86070A}" srcOrd="16" destOrd="0" presId="urn:microsoft.com/office/officeart/2008/layout/LinedList"/>
    <dgm:cxn modelId="{0EB30EB6-D399-4945-AE46-4FE3C67AC63F}" type="presParOf" srcId="{7BA64132-4267-4D3A-81D6-9CD6FB86070A}" destId="{03046A6D-65DC-43E3-B4C2-5420BD7B338A}" srcOrd="0" destOrd="0" presId="urn:microsoft.com/office/officeart/2008/layout/LinedList"/>
    <dgm:cxn modelId="{2AC9C30B-5874-4867-9020-7C0B2B4C1B73}" type="presParOf" srcId="{7BA64132-4267-4D3A-81D6-9CD6FB86070A}" destId="{A76916DD-E413-4DD3-A343-6F4C1E48483E}" srcOrd="1" destOrd="0" presId="urn:microsoft.com/office/officeart/2008/layout/LinedList"/>
    <dgm:cxn modelId="{6B7AF669-60B7-484F-8601-73FA690ECBEE}" type="presParOf" srcId="{7BA64132-4267-4D3A-81D6-9CD6FB86070A}" destId="{2C234FBD-82B8-44FC-AC2A-64019E58DA69}" srcOrd="2" destOrd="0" presId="urn:microsoft.com/office/officeart/2008/layout/LinedList"/>
    <dgm:cxn modelId="{D243EE6B-138B-4938-8274-36BB5DE3729E}" type="presParOf" srcId="{4ACF43D1-519E-42A2-970C-705800D064AC}" destId="{2A6E81B7-0383-4993-AA7D-B003A9A8B068}" srcOrd="17" destOrd="0" presId="urn:microsoft.com/office/officeart/2008/layout/LinedList"/>
    <dgm:cxn modelId="{979B6D95-55FC-4C37-A49D-C53992D87257}"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1">
              <a:solidFill>
                <a:srgbClr val="C00000"/>
              </a:solidFill>
              <a:effectLst/>
            </a:rPr>
            <a:t>Theo dõi hoạt động của hàm đệ quy</a:t>
          </a:r>
          <a:endParaRPr lang="en-US" sz="1300" b="1" dirty="0">
            <a:solidFill>
              <a:srgbClr val="C0000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AFE33B37-97E7-4220-8F65-2756CD75D8D6}" type="presOf" srcId="{C01957AD-56B0-4EFC-A642-8748D8BCE71E}" destId="{A76916DD-E413-4DD3-A343-6F4C1E48483E}" srcOrd="0" destOrd="0" presId="urn:microsoft.com/office/officeart/2008/layout/LinedList"/>
    <dgm:cxn modelId="{9AA6DC3D-01EA-45DD-9F63-2A088A171EC8}" type="presOf" srcId="{87CBBEE9-0BB8-4C0D-B605-4055880FE0F9}" destId="{CF77958B-3A83-4645-953F-A7E0C59579AA}" srcOrd="0" destOrd="0" presId="urn:microsoft.com/office/officeart/2008/layout/LinedList"/>
    <dgm:cxn modelId="{5E27104C-B43B-485A-BAC6-559B9DACC853}" type="presOf" srcId="{EA7F9208-24D8-4563-A2ED-FBFBC5F86B00}" destId="{53AAE56C-73FE-45F9-B35E-39C2CC304544}" srcOrd="0" destOrd="0" presId="urn:microsoft.com/office/officeart/2008/layout/LinedList"/>
    <dgm:cxn modelId="{09C18C7A-7560-4492-A5E9-E4A325F70E00}" type="presOf" srcId="{73861B20-7C04-48AE-8AAE-9D8749986E91}" destId="{C76CC607-D554-4D7B-93B0-CA8E8ABB4FE6}"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78CFD591-ED63-42C8-8C74-611100E530AB}" type="presOf" srcId="{170E935B-632B-4424-9BFB-F1C5A9D014B6}" destId="{C66396E0-32BA-46BE-B28A-A2673D61FB1A}" srcOrd="0" destOrd="0" presId="urn:microsoft.com/office/officeart/2008/layout/LinedList"/>
    <dgm:cxn modelId="{A1D98593-8CEA-418B-A2FB-4684AC4F1F75}" type="presOf" srcId="{5398BCE9-156D-42ED-9DCC-8034014B1903}" destId="{A0B7AAE9-C3CE-4182-A21B-824E3B2766BE}" srcOrd="0" destOrd="0" presId="urn:microsoft.com/office/officeart/2008/layout/LinedList"/>
    <dgm:cxn modelId="{EA8E0694-1BF8-49AE-9576-041C34A717E3}" type="presOf" srcId="{AEBAFCC4-7D7C-4615-8A4C-390812FA28F4}" destId="{25EDD8E2-2EE9-4E0C-8CD5-9BD474313EBE}"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9DECD8DB-1EF8-48AF-86C5-55BFEC17A0FA}" srcId="{EA7F9208-24D8-4563-A2ED-FBFBC5F86B00}" destId="{C01957AD-56B0-4EFC-A642-8748D8BCE71E}" srcOrd="5" destOrd="0" parTransId="{06175AC0-FB3B-461B-B552-07D07A1ABE18}" sibTransId="{58C5D957-241A-4BD5-8EC2-CCFAFD64942B}"/>
    <dgm:cxn modelId="{FCDCFFE2-18D5-46E2-A8C6-C3D9D8C18EAC}" type="presOf" srcId="{2FD806C4-AF96-444E-B95A-2B523CE1C066}" destId="{911DF31B-52A2-455B-8786-78C1A312ABD6}" srcOrd="0" destOrd="0" presId="urn:microsoft.com/office/officeart/2008/layout/LinedList"/>
    <dgm:cxn modelId="{7B949B0A-92FB-4A38-83F2-05F38B1ECF04}" type="presParOf" srcId="{C66396E0-32BA-46BE-B28A-A2673D61FB1A}" destId="{2C4D144F-C0A0-4BA0-BB79-D8AAD2113945}" srcOrd="0" destOrd="0" presId="urn:microsoft.com/office/officeart/2008/layout/LinedList"/>
    <dgm:cxn modelId="{60E06AF6-B440-468D-9A38-DFB4CD0E554A}" type="presParOf" srcId="{C66396E0-32BA-46BE-B28A-A2673D61FB1A}" destId="{6DFABC9D-811D-4F5E-821D-F8D42D844B4B}" srcOrd="1" destOrd="0" presId="urn:microsoft.com/office/officeart/2008/layout/LinedList"/>
    <dgm:cxn modelId="{AD981776-725D-4AB4-B598-99F9B3E86F30}" type="presParOf" srcId="{6DFABC9D-811D-4F5E-821D-F8D42D844B4B}" destId="{53AAE56C-73FE-45F9-B35E-39C2CC304544}" srcOrd="0" destOrd="0" presId="urn:microsoft.com/office/officeart/2008/layout/LinedList"/>
    <dgm:cxn modelId="{00070B70-6655-48A7-98EF-EF89AAEC3753}" type="presParOf" srcId="{6DFABC9D-811D-4F5E-821D-F8D42D844B4B}" destId="{4ACF43D1-519E-42A2-970C-705800D064AC}" srcOrd="1" destOrd="0" presId="urn:microsoft.com/office/officeart/2008/layout/LinedList"/>
    <dgm:cxn modelId="{DD8C8551-D3C4-4470-9723-92BF28421759}" type="presParOf" srcId="{4ACF43D1-519E-42A2-970C-705800D064AC}" destId="{12651448-136D-4C38-B6E1-3ACC56CBDA12}" srcOrd="0" destOrd="0" presId="urn:microsoft.com/office/officeart/2008/layout/LinedList"/>
    <dgm:cxn modelId="{2CA40852-752D-464D-80D1-2EB06D2C5C31}" type="presParOf" srcId="{4ACF43D1-519E-42A2-970C-705800D064AC}" destId="{70311F4C-C9E5-4D7E-BD47-E0D5BBF315F8}" srcOrd="1" destOrd="0" presId="urn:microsoft.com/office/officeart/2008/layout/LinedList"/>
    <dgm:cxn modelId="{BBC18D9A-EC8A-47B3-A824-F6311345AA06}" type="presParOf" srcId="{70311F4C-C9E5-4D7E-BD47-E0D5BBF315F8}" destId="{A72E9229-2809-4A8C-B97C-D6E26FB7862F}" srcOrd="0" destOrd="0" presId="urn:microsoft.com/office/officeart/2008/layout/LinedList"/>
    <dgm:cxn modelId="{A3674E5B-834E-4181-AF4C-3E2FE9FDC18A}" type="presParOf" srcId="{70311F4C-C9E5-4D7E-BD47-E0D5BBF315F8}" destId="{25EDD8E2-2EE9-4E0C-8CD5-9BD474313EBE}" srcOrd="1" destOrd="0" presId="urn:microsoft.com/office/officeart/2008/layout/LinedList"/>
    <dgm:cxn modelId="{75ED3EEA-B34E-408B-953B-5DAB33BCCB5D}" type="presParOf" srcId="{70311F4C-C9E5-4D7E-BD47-E0D5BBF315F8}" destId="{20353B40-6011-448C-AFCC-5A6D9C453456}" srcOrd="2" destOrd="0" presId="urn:microsoft.com/office/officeart/2008/layout/LinedList"/>
    <dgm:cxn modelId="{AFD48B79-6192-4B22-9255-E437CC87F52B}" type="presParOf" srcId="{4ACF43D1-519E-42A2-970C-705800D064AC}" destId="{192E5F24-DD26-4D29-9FC6-EC32AAF3D722}" srcOrd="2" destOrd="0" presId="urn:microsoft.com/office/officeart/2008/layout/LinedList"/>
    <dgm:cxn modelId="{B0B628C1-9789-4447-A315-F13AD83C11EF}" type="presParOf" srcId="{4ACF43D1-519E-42A2-970C-705800D064AC}" destId="{A1F9ECD8-BCAA-4052-977F-5BD208843E40}" srcOrd="3" destOrd="0" presId="urn:microsoft.com/office/officeart/2008/layout/LinedList"/>
    <dgm:cxn modelId="{3C7A95AA-3324-4DBD-A09B-0439BEE11D03}" type="presParOf" srcId="{4ACF43D1-519E-42A2-970C-705800D064AC}" destId="{0B0D7182-556C-46F4-BAE0-368B6A38D664}" srcOrd="4" destOrd="0" presId="urn:microsoft.com/office/officeart/2008/layout/LinedList"/>
    <dgm:cxn modelId="{6F5E857C-14D5-4524-A78C-2621FC0DD218}" type="presParOf" srcId="{0B0D7182-556C-46F4-BAE0-368B6A38D664}" destId="{FC987281-EDDA-4483-8FFC-9D573CED98C2}" srcOrd="0" destOrd="0" presId="urn:microsoft.com/office/officeart/2008/layout/LinedList"/>
    <dgm:cxn modelId="{3F094659-D8FE-4A34-9847-6D9F0BD56FB3}" type="presParOf" srcId="{0B0D7182-556C-46F4-BAE0-368B6A38D664}" destId="{A0B7AAE9-C3CE-4182-A21B-824E3B2766BE}" srcOrd="1" destOrd="0" presId="urn:microsoft.com/office/officeart/2008/layout/LinedList"/>
    <dgm:cxn modelId="{1C68ACE8-D3F4-4628-92AF-D424FEE9E4BE}" type="presParOf" srcId="{0B0D7182-556C-46F4-BAE0-368B6A38D664}" destId="{AD144540-0858-4DDB-B864-BAB65ED89B2E}" srcOrd="2" destOrd="0" presId="urn:microsoft.com/office/officeart/2008/layout/LinedList"/>
    <dgm:cxn modelId="{44E454A3-23C7-4E14-BBCC-C63E26CF37E9}" type="presParOf" srcId="{4ACF43D1-519E-42A2-970C-705800D064AC}" destId="{8110B52F-3423-4221-B71F-D293A60F5E09}" srcOrd="5" destOrd="0" presId="urn:microsoft.com/office/officeart/2008/layout/LinedList"/>
    <dgm:cxn modelId="{1422F0D6-7A5D-45B4-9FC1-209FD6690BA3}" type="presParOf" srcId="{4ACF43D1-519E-42A2-970C-705800D064AC}" destId="{2C877765-3D71-4BA4-B88B-0A3E5A542685}" srcOrd="6" destOrd="0" presId="urn:microsoft.com/office/officeart/2008/layout/LinedList"/>
    <dgm:cxn modelId="{85FDF33E-A84E-4418-BE5B-3A09EBCC7A1A}" type="presParOf" srcId="{4ACF43D1-519E-42A2-970C-705800D064AC}" destId="{28BB93D1-23F8-4F7E-9287-350A98251F17}" srcOrd="7" destOrd="0" presId="urn:microsoft.com/office/officeart/2008/layout/LinedList"/>
    <dgm:cxn modelId="{376ABD0D-0C60-4035-907A-76F073F1E32A}" type="presParOf" srcId="{28BB93D1-23F8-4F7E-9287-350A98251F17}" destId="{36DD1666-48D6-4D3F-8752-F791B69ECE8A}" srcOrd="0" destOrd="0" presId="urn:microsoft.com/office/officeart/2008/layout/LinedList"/>
    <dgm:cxn modelId="{9CF2C6B5-58B1-4E8D-A0A1-9DBB4DA51E2C}" type="presParOf" srcId="{28BB93D1-23F8-4F7E-9287-350A98251F17}" destId="{911DF31B-52A2-455B-8786-78C1A312ABD6}" srcOrd="1" destOrd="0" presId="urn:microsoft.com/office/officeart/2008/layout/LinedList"/>
    <dgm:cxn modelId="{E035EF94-D5A0-45B7-9F10-D53D3F408F23}" type="presParOf" srcId="{28BB93D1-23F8-4F7E-9287-350A98251F17}" destId="{1695F4FA-4982-4B0A-98C7-3DB843AF3203}" srcOrd="2" destOrd="0" presId="urn:microsoft.com/office/officeart/2008/layout/LinedList"/>
    <dgm:cxn modelId="{7D55CA94-F952-492B-A0E8-93FC147B7DE3}" type="presParOf" srcId="{4ACF43D1-519E-42A2-970C-705800D064AC}" destId="{192B8807-9BDB-4F76-B783-EBA3B09C04D1}" srcOrd="8" destOrd="0" presId="urn:microsoft.com/office/officeart/2008/layout/LinedList"/>
    <dgm:cxn modelId="{55422AE0-47BC-4023-A49D-79817841C1C3}" type="presParOf" srcId="{4ACF43D1-519E-42A2-970C-705800D064AC}" destId="{A115827D-3ABA-44AE-B232-6A7F1B2E3570}" srcOrd="9" destOrd="0" presId="urn:microsoft.com/office/officeart/2008/layout/LinedList"/>
    <dgm:cxn modelId="{0BE0D54D-A08B-49EA-B8CD-BDC4405C1D15}" type="presParOf" srcId="{4ACF43D1-519E-42A2-970C-705800D064AC}" destId="{B6E432A5-1DB9-4B2F-B4B8-F9FEF9A71C8C}" srcOrd="10" destOrd="0" presId="urn:microsoft.com/office/officeart/2008/layout/LinedList"/>
    <dgm:cxn modelId="{EC4AD8A2-E0CF-4B5A-9BC2-051ACCE8EF3D}" type="presParOf" srcId="{B6E432A5-1DB9-4B2F-B4B8-F9FEF9A71C8C}" destId="{0C1BE4AE-BEB3-4B04-B0BD-3C4CAD561285}" srcOrd="0" destOrd="0" presId="urn:microsoft.com/office/officeart/2008/layout/LinedList"/>
    <dgm:cxn modelId="{A4BDED5F-BBEB-47F8-9546-B196FF92F452}" type="presParOf" srcId="{B6E432A5-1DB9-4B2F-B4B8-F9FEF9A71C8C}" destId="{CF77958B-3A83-4645-953F-A7E0C59579AA}" srcOrd="1" destOrd="0" presId="urn:microsoft.com/office/officeart/2008/layout/LinedList"/>
    <dgm:cxn modelId="{C128E393-8BB4-4D37-9636-EB8ECB03194F}" type="presParOf" srcId="{B6E432A5-1DB9-4B2F-B4B8-F9FEF9A71C8C}" destId="{8F3AF3C3-23AC-46B7-AA0F-009B1F3EA35A}" srcOrd="2" destOrd="0" presId="urn:microsoft.com/office/officeart/2008/layout/LinedList"/>
    <dgm:cxn modelId="{C1AC4152-1E24-4567-85A6-3891605782C9}" type="presParOf" srcId="{4ACF43D1-519E-42A2-970C-705800D064AC}" destId="{3C545935-5383-40A5-81A7-6EA2B8A81DAA}" srcOrd="11" destOrd="0" presId="urn:microsoft.com/office/officeart/2008/layout/LinedList"/>
    <dgm:cxn modelId="{AA15D9DD-6021-4783-86A0-49646EF0AFF1}" type="presParOf" srcId="{4ACF43D1-519E-42A2-970C-705800D064AC}" destId="{84843976-D60F-4077-9657-3CDAE4FD8939}" srcOrd="12" destOrd="0" presId="urn:microsoft.com/office/officeart/2008/layout/LinedList"/>
    <dgm:cxn modelId="{665BCC61-4DB7-45D3-A8F9-7D66CA8C2AD9}" type="presParOf" srcId="{4ACF43D1-519E-42A2-970C-705800D064AC}" destId="{99E0DDBB-3F40-4680-A5ED-96DEE28EDF46}" srcOrd="13" destOrd="0" presId="urn:microsoft.com/office/officeart/2008/layout/LinedList"/>
    <dgm:cxn modelId="{06AAB4E6-9441-4B02-A975-C9AD2CB57852}" type="presParOf" srcId="{99E0DDBB-3F40-4680-A5ED-96DEE28EDF46}" destId="{A4A49CE4-3E2E-41BD-B453-079E186120AF}" srcOrd="0" destOrd="0" presId="urn:microsoft.com/office/officeart/2008/layout/LinedList"/>
    <dgm:cxn modelId="{F1E13C96-751B-4365-AE55-4C833DFCAF06}" type="presParOf" srcId="{99E0DDBB-3F40-4680-A5ED-96DEE28EDF46}" destId="{C76CC607-D554-4D7B-93B0-CA8E8ABB4FE6}" srcOrd="1" destOrd="0" presId="urn:microsoft.com/office/officeart/2008/layout/LinedList"/>
    <dgm:cxn modelId="{5A63524D-7366-4ABF-A805-AD079D85D4C5}" type="presParOf" srcId="{99E0DDBB-3F40-4680-A5ED-96DEE28EDF46}" destId="{E972B966-DDC0-4890-967F-0290054FD131}" srcOrd="2" destOrd="0" presId="urn:microsoft.com/office/officeart/2008/layout/LinedList"/>
    <dgm:cxn modelId="{F7C00FB2-6D9A-459E-A72C-DFB682206D94}" type="presParOf" srcId="{4ACF43D1-519E-42A2-970C-705800D064AC}" destId="{010EF0AE-5366-4C22-A795-A3C4652C9DBA}" srcOrd="14" destOrd="0" presId="urn:microsoft.com/office/officeart/2008/layout/LinedList"/>
    <dgm:cxn modelId="{E675C20C-AB66-41E1-8B91-84D18CDA4625}" type="presParOf" srcId="{4ACF43D1-519E-42A2-970C-705800D064AC}" destId="{C382FA78-E2F9-42B4-8787-4ADBB216A532}" srcOrd="15" destOrd="0" presId="urn:microsoft.com/office/officeart/2008/layout/LinedList"/>
    <dgm:cxn modelId="{E60C60C3-095B-4E1D-86D3-C0EE271AA9F1}" type="presParOf" srcId="{4ACF43D1-519E-42A2-970C-705800D064AC}" destId="{7BA64132-4267-4D3A-81D6-9CD6FB86070A}" srcOrd="16" destOrd="0" presId="urn:microsoft.com/office/officeart/2008/layout/LinedList"/>
    <dgm:cxn modelId="{FCC1560E-59E6-4473-986A-09865860421E}" type="presParOf" srcId="{7BA64132-4267-4D3A-81D6-9CD6FB86070A}" destId="{03046A6D-65DC-43E3-B4C2-5420BD7B338A}" srcOrd="0" destOrd="0" presId="urn:microsoft.com/office/officeart/2008/layout/LinedList"/>
    <dgm:cxn modelId="{44DD9255-C3D3-4620-9C7E-F07F04EA7279}" type="presParOf" srcId="{7BA64132-4267-4D3A-81D6-9CD6FB86070A}" destId="{A76916DD-E413-4DD3-A343-6F4C1E48483E}" srcOrd="1" destOrd="0" presId="urn:microsoft.com/office/officeart/2008/layout/LinedList"/>
    <dgm:cxn modelId="{38360496-22DC-4D2A-AA22-DEDDE8B79209}" type="presParOf" srcId="{7BA64132-4267-4D3A-81D6-9CD6FB86070A}" destId="{2C234FBD-82B8-44FC-AC2A-64019E58DA69}" srcOrd="2" destOrd="0" presId="urn:microsoft.com/office/officeart/2008/layout/LinedList"/>
    <dgm:cxn modelId="{7B9C084C-4EB2-44D3-916E-49CF1124BC68}" type="presParOf" srcId="{4ACF43D1-519E-42A2-970C-705800D064AC}" destId="{2A6E81B7-0383-4993-AA7D-B003A9A8B068}" srcOrd="17" destOrd="0" presId="urn:microsoft.com/office/officeart/2008/layout/LinedList"/>
    <dgm:cxn modelId="{912D941A-D270-47A1-92E1-B7EE82D7E0B0}"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1">
              <a:solidFill>
                <a:srgbClr val="C00000"/>
              </a:solidFill>
              <a:effectLst/>
            </a:rPr>
            <a:t>Một số bài toán đệ quy thông dụng</a:t>
          </a:r>
          <a:endParaRPr lang="en-US" sz="1300" b="1" dirty="0">
            <a:solidFill>
              <a:srgbClr val="C0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DA19D844-E667-49A2-8204-CC67EC6D3E57}">
      <dgm:prSet phldrT="[Text]" custT="1"/>
      <dgm:spPr/>
      <dgm:t>
        <a:bodyPr/>
        <a:lstStyle/>
        <a:p>
          <a:r>
            <a:rPr lang="en-US" sz="1300" b="0">
              <a:solidFill>
                <a:srgbClr val="0070C0"/>
              </a:solidFill>
              <a:effectLst/>
            </a:rPr>
            <a:t>Tính hiệu quả của giải pháp đệ quy</a:t>
          </a:r>
          <a:endParaRPr lang="en-US" sz="1300" b="0" dirty="0">
            <a:solidFill>
              <a:srgbClr val="0070C0"/>
            </a:solidFill>
            <a:effectLst/>
          </a:endParaRPr>
        </a:p>
      </dgm:t>
    </dgm:pt>
    <dgm:pt modelId="{1AF9FD3A-B348-4A85-84A2-F9949DF39386}" type="parTrans" cxnId="{07443A9A-A6A9-47CA-8EE1-A9557149C46C}">
      <dgm:prSet/>
      <dgm:spPr/>
      <dgm:t>
        <a:bodyPr/>
        <a:lstStyle/>
        <a:p>
          <a:endParaRPr lang="en-US"/>
        </a:p>
      </dgm:t>
    </dgm:pt>
    <dgm:pt modelId="{D8496762-1A3F-496F-903A-6D84F019505B}" type="sibTrans" cxnId="{07443A9A-A6A9-47CA-8EE1-A9557149C46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7"/>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6"/>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6"/>
      <dgm:spPr/>
    </dgm:pt>
    <dgm:pt modelId="{E5EE0218-FBE5-4484-BBAD-6968F867CA27}" type="pres">
      <dgm:prSet presAssocID="{7A5D36D5-D8D3-48FC-AFC1-BAC329C1B093}" presName="vertSpace2b" presStyleCnt="0"/>
      <dgm:spPr/>
    </dgm:pt>
    <dgm:pt modelId="{65E6029C-1699-48E1-AA59-392C2DFB1505}" type="pres">
      <dgm:prSet presAssocID="{DA19D844-E667-49A2-8204-CC67EC6D3E57}" presName="horz2" presStyleCnt="0"/>
      <dgm:spPr/>
    </dgm:pt>
    <dgm:pt modelId="{83E37128-4E76-4B17-97CD-7128B9673E59}" type="pres">
      <dgm:prSet presAssocID="{DA19D844-E667-49A2-8204-CC67EC6D3E57}" presName="horzSpace2" presStyleCnt="0"/>
      <dgm:spPr/>
    </dgm:pt>
    <dgm:pt modelId="{B0B61FC0-F3B1-43E7-938E-4CF2B654CD1A}" type="pres">
      <dgm:prSet presAssocID="{DA19D844-E667-49A2-8204-CC67EC6D3E57}" presName="tx2" presStyleLbl="revTx" presStyleIdx="4" presStyleCnt="7"/>
      <dgm:spPr/>
    </dgm:pt>
    <dgm:pt modelId="{E99B17C3-BFBE-4E8D-BC0E-D5A7744B7B1E}" type="pres">
      <dgm:prSet presAssocID="{DA19D844-E667-49A2-8204-CC67EC6D3E57}" presName="vert2" presStyleCnt="0"/>
      <dgm:spPr/>
    </dgm:pt>
    <dgm:pt modelId="{19E46821-FC15-4306-BED6-1DB63FFF2DF0}" type="pres">
      <dgm:prSet presAssocID="{DA19D844-E667-49A2-8204-CC67EC6D3E57}" presName="thinLine2b" presStyleLbl="callout" presStyleIdx="3" presStyleCnt="6"/>
      <dgm:spPr/>
    </dgm:pt>
    <dgm:pt modelId="{D78230B3-BCD6-4CB4-A94F-8222B5C3DADC}" type="pres">
      <dgm:prSet presAssocID="{DA19D844-E667-49A2-8204-CC67EC6D3E57}"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36347E36-35DB-4F59-B386-AA90C8708B3E}" type="presOf" srcId="{DA19D844-E667-49A2-8204-CC67EC6D3E57}" destId="{B0B61FC0-F3B1-43E7-938E-4CF2B654CD1A}" srcOrd="0" destOrd="0" presId="urn:microsoft.com/office/officeart/2008/layout/LinedList"/>
    <dgm:cxn modelId="{2B62DB44-1875-4470-9626-C3CF6D0ABF86}" type="presOf" srcId="{58A6AE41-9C43-4210-81E2-1FA89B6719A6}" destId="{85BB5F3A-FF88-4274-8D02-83363543C3EB}" srcOrd="0" destOrd="0" presId="urn:microsoft.com/office/officeart/2008/layout/LinedList"/>
    <dgm:cxn modelId="{7FB72245-90ED-424B-A757-6BC8F5C8C105}" type="presOf" srcId="{EA7F9208-24D8-4563-A2ED-FBFBC5F86B00}" destId="{53AAE56C-73FE-45F9-B35E-39C2CC304544}" srcOrd="0" destOrd="0" presId="urn:microsoft.com/office/officeart/2008/layout/LinedList"/>
    <dgm:cxn modelId="{301BC554-7103-4871-B873-671960765E7B}" type="presOf" srcId="{7A5D36D5-D8D3-48FC-AFC1-BAC329C1B093}" destId="{6340190E-7E93-47B2-A934-C23DF765BC1B}" srcOrd="0" destOrd="0" presId="urn:microsoft.com/office/officeart/2008/layout/LinedList"/>
    <dgm:cxn modelId="{87C6707D-D9A3-44D2-A39C-1C262DA51F86}" type="presOf" srcId="{FDBCFCB2-B927-49A1-B311-3B0BD5C76146}" destId="{61A7917F-8AF6-4CFB-9ED1-055E98C7172C}"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8F53094-0EE7-41C0-A0DF-08010AB9711B}" type="presOf" srcId="{4222665F-5288-4B7F-B1CE-EB248B87FABC}" destId="{CA449C92-8F1E-4968-9DD5-0667673C1962}" srcOrd="0" destOrd="0" presId="urn:microsoft.com/office/officeart/2008/layout/LinedList"/>
    <dgm:cxn modelId="{07443A9A-A6A9-47CA-8EE1-A9557149C46C}" srcId="{EA7F9208-24D8-4563-A2ED-FBFBC5F86B00}" destId="{DA19D844-E667-49A2-8204-CC67EC6D3E57}" srcOrd="3" destOrd="0" parTransId="{1AF9FD3A-B348-4A85-84A2-F9949DF39386}" sibTransId="{D8496762-1A3F-496F-903A-6D84F019505B}"/>
    <dgm:cxn modelId="{7BDC989C-A005-4745-87BA-CE34D78C1193}" type="presOf" srcId="{170E935B-632B-4424-9BFB-F1C5A9D014B6}" destId="{C66396E0-32BA-46BE-B28A-A2673D61FB1A}" srcOrd="0" destOrd="0" presId="urn:microsoft.com/office/officeart/2008/layout/LinedList"/>
    <dgm:cxn modelId="{69ACBBA3-BC81-40D7-B2C7-3346B6D546BB}" type="presOf" srcId="{8D2E37AA-43EA-4706-A43B-E857AB83B2FF}" destId="{B7BE5FCE-BD77-44B7-A283-553FC6E905E0}"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EF3DFFCB-2D80-4216-97B8-80001373E9B6}" srcId="{EA7F9208-24D8-4563-A2ED-FBFBC5F86B00}" destId="{7A5D36D5-D8D3-48FC-AFC1-BAC329C1B093}" srcOrd="2"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6A282DA6-1850-4DBA-ABE6-659465B764F3}" type="presParOf" srcId="{C66396E0-32BA-46BE-B28A-A2673D61FB1A}" destId="{2C4D144F-C0A0-4BA0-BB79-D8AAD2113945}" srcOrd="0" destOrd="0" presId="urn:microsoft.com/office/officeart/2008/layout/LinedList"/>
    <dgm:cxn modelId="{AAE0C9BC-0A93-4142-9804-BC3C0C395032}" type="presParOf" srcId="{C66396E0-32BA-46BE-B28A-A2673D61FB1A}" destId="{6DFABC9D-811D-4F5E-821D-F8D42D844B4B}" srcOrd="1" destOrd="0" presId="urn:microsoft.com/office/officeart/2008/layout/LinedList"/>
    <dgm:cxn modelId="{4FA30D39-DFEB-40B9-ADC8-D7FFBFC161CB}" type="presParOf" srcId="{6DFABC9D-811D-4F5E-821D-F8D42D844B4B}" destId="{53AAE56C-73FE-45F9-B35E-39C2CC304544}" srcOrd="0" destOrd="0" presId="urn:microsoft.com/office/officeart/2008/layout/LinedList"/>
    <dgm:cxn modelId="{2B17613C-47D0-46EC-9B44-9415F1734646}" type="presParOf" srcId="{6DFABC9D-811D-4F5E-821D-F8D42D844B4B}" destId="{4ACF43D1-519E-42A2-970C-705800D064AC}" srcOrd="1" destOrd="0" presId="urn:microsoft.com/office/officeart/2008/layout/LinedList"/>
    <dgm:cxn modelId="{6633741B-ED05-45AC-8D44-29700F606BA8}" type="presParOf" srcId="{4ACF43D1-519E-42A2-970C-705800D064AC}" destId="{16548E5B-9A7F-406D-9D02-80BB57951E35}" srcOrd="0" destOrd="0" presId="urn:microsoft.com/office/officeart/2008/layout/LinedList"/>
    <dgm:cxn modelId="{E0E2CB46-C281-496E-85D9-17374FC2CF85}" type="presParOf" srcId="{4ACF43D1-519E-42A2-970C-705800D064AC}" destId="{D9E5E541-360A-4AA3-91A0-6610772F2D08}" srcOrd="1" destOrd="0" presId="urn:microsoft.com/office/officeart/2008/layout/LinedList"/>
    <dgm:cxn modelId="{B7316B65-7DF3-4783-B88C-EE65EC5318B5}" type="presParOf" srcId="{D9E5E541-360A-4AA3-91A0-6610772F2D08}" destId="{A291C558-C830-4FCB-948F-39AC546A5A9C}" srcOrd="0" destOrd="0" presId="urn:microsoft.com/office/officeart/2008/layout/LinedList"/>
    <dgm:cxn modelId="{0A369AF8-2044-4AF0-9F5B-76FDD9838B25}" type="presParOf" srcId="{D9E5E541-360A-4AA3-91A0-6610772F2D08}" destId="{85BB5F3A-FF88-4274-8D02-83363543C3EB}" srcOrd="1" destOrd="0" presId="urn:microsoft.com/office/officeart/2008/layout/LinedList"/>
    <dgm:cxn modelId="{ECC928C1-603E-4FB0-82BA-142B303234DA}" type="presParOf" srcId="{D9E5E541-360A-4AA3-91A0-6610772F2D08}" destId="{84DB2342-0BEA-44C7-89E2-C9897565227B}" srcOrd="2" destOrd="0" presId="urn:microsoft.com/office/officeart/2008/layout/LinedList"/>
    <dgm:cxn modelId="{17BAF419-E3A5-4A4D-B721-056BCF827663}" type="presParOf" srcId="{4ACF43D1-519E-42A2-970C-705800D064AC}" destId="{9399D47A-B22B-4E7A-879A-F2D4CD9CD33C}" srcOrd="2" destOrd="0" presId="urn:microsoft.com/office/officeart/2008/layout/LinedList"/>
    <dgm:cxn modelId="{FCE17F9A-0E61-4F4B-908B-66079B51EAC1}" type="presParOf" srcId="{4ACF43D1-519E-42A2-970C-705800D064AC}" destId="{6CAFEA39-69AD-4304-8CEE-0C42B1C6D985}" srcOrd="3" destOrd="0" presId="urn:microsoft.com/office/officeart/2008/layout/LinedList"/>
    <dgm:cxn modelId="{F7AA1109-BF55-46AB-95AB-496D71418253}" type="presParOf" srcId="{4ACF43D1-519E-42A2-970C-705800D064AC}" destId="{F1FE4510-4C53-4C80-87DE-18A929E64912}" srcOrd="4" destOrd="0" presId="urn:microsoft.com/office/officeart/2008/layout/LinedList"/>
    <dgm:cxn modelId="{840622F3-8627-47DA-8151-405C7D2177F2}" type="presParOf" srcId="{F1FE4510-4C53-4C80-87DE-18A929E64912}" destId="{31D856BA-5E94-4422-A9C7-9D94CFB179FF}" srcOrd="0" destOrd="0" presId="urn:microsoft.com/office/officeart/2008/layout/LinedList"/>
    <dgm:cxn modelId="{32EACA34-9EFD-4F8F-9CA5-0C5E820F5262}" type="presParOf" srcId="{F1FE4510-4C53-4C80-87DE-18A929E64912}" destId="{B7BE5FCE-BD77-44B7-A283-553FC6E905E0}" srcOrd="1" destOrd="0" presId="urn:microsoft.com/office/officeart/2008/layout/LinedList"/>
    <dgm:cxn modelId="{073857B9-91FD-4D21-B21C-1ADF1DA42A54}" type="presParOf" srcId="{F1FE4510-4C53-4C80-87DE-18A929E64912}" destId="{8490C88D-A0E2-4CB5-996B-C6AC5C121D30}" srcOrd="2" destOrd="0" presId="urn:microsoft.com/office/officeart/2008/layout/LinedList"/>
    <dgm:cxn modelId="{25B275F7-5A98-4AD0-855C-F3AD90F343F3}" type="presParOf" srcId="{4ACF43D1-519E-42A2-970C-705800D064AC}" destId="{6638D2F4-625F-43AF-85F6-810076EB5B75}" srcOrd="5" destOrd="0" presId="urn:microsoft.com/office/officeart/2008/layout/LinedList"/>
    <dgm:cxn modelId="{51B9BC72-D5EA-453C-8FBE-969E85D8C2A2}" type="presParOf" srcId="{4ACF43D1-519E-42A2-970C-705800D064AC}" destId="{E9CBB86C-FDF8-44F4-90FB-A54E5C7B01EF}" srcOrd="6" destOrd="0" presId="urn:microsoft.com/office/officeart/2008/layout/LinedList"/>
    <dgm:cxn modelId="{CA53C5BD-F986-451E-B117-3FB6DC9B18EC}" type="presParOf" srcId="{4ACF43D1-519E-42A2-970C-705800D064AC}" destId="{1C1E5213-51BF-4DFA-AB6D-CED7DF7A6D68}" srcOrd="7" destOrd="0" presId="urn:microsoft.com/office/officeart/2008/layout/LinedList"/>
    <dgm:cxn modelId="{1A45A3D1-E56E-4D80-8294-880CF9345240}" type="presParOf" srcId="{1C1E5213-51BF-4DFA-AB6D-CED7DF7A6D68}" destId="{A70F47D1-43D9-48B7-BFA3-2E35DD43062C}" srcOrd="0" destOrd="0" presId="urn:microsoft.com/office/officeart/2008/layout/LinedList"/>
    <dgm:cxn modelId="{B2D8E417-0B84-409B-A25C-641DE17C7142}" type="presParOf" srcId="{1C1E5213-51BF-4DFA-AB6D-CED7DF7A6D68}" destId="{6340190E-7E93-47B2-A934-C23DF765BC1B}" srcOrd="1" destOrd="0" presId="urn:microsoft.com/office/officeart/2008/layout/LinedList"/>
    <dgm:cxn modelId="{D30AE086-7D84-49B1-8600-9DB8A8E17815}" type="presParOf" srcId="{1C1E5213-51BF-4DFA-AB6D-CED7DF7A6D68}" destId="{7FC87270-69EC-4D34-878B-7BA593086876}" srcOrd="2" destOrd="0" presId="urn:microsoft.com/office/officeart/2008/layout/LinedList"/>
    <dgm:cxn modelId="{C827FF9D-D6C5-45D8-92B0-FDC689378CDD}" type="presParOf" srcId="{4ACF43D1-519E-42A2-970C-705800D064AC}" destId="{4ED359BF-CCC0-4FAC-B78A-BE8FFA9CD8B4}" srcOrd="8" destOrd="0" presId="urn:microsoft.com/office/officeart/2008/layout/LinedList"/>
    <dgm:cxn modelId="{296815AE-5E56-4C52-BBC1-A0AF8D9FBCE7}" type="presParOf" srcId="{4ACF43D1-519E-42A2-970C-705800D064AC}" destId="{E5EE0218-FBE5-4484-BBAD-6968F867CA27}" srcOrd="9" destOrd="0" presId="urn:microsoft.com/office/officeart/2008/layout/LinedList"/>
    <dgm:cxn modelId="{DCEACC3F-5C55-468C-B220-CC232A0C1D9D}" type="presParOf" srcId="{4ACF43D1-519E-42A2-970C-705800D064AC}" destId="{65E6029C-1699-48E1-AA59-392C2DFB1505}" srcOrd="10" destOrd="0" presId="urn:microsoft.com/office/officeart/2008/layout/LinedList"/>
    <dgm:cxn modelId="{ADDCC2D0-6A1D-4834-9525-33057474CF3F}" type="presParOf" srcId="{65E6029C-1699-48E1-AA59-392C2DFB1505}" destId="{83E37128-4E76-4B17-97CD-7128B9673E59}" srcOrd="0" destOrd="0" presId="urn:microsoft.com/office/officeart/2008/layout/LinedList"/>
    <dgm:cxn modelId="{B1A15978-E425-4B3A-849F-DBDA47F8A3D5}" type="presParOf" srcId="{65E6029C-1699-48E1-AA59-392C2DFB1505}" destId="{B0B61FC0-F3B1-43E7-938E-4CF2B654CD1A}" srcOrd="1" destOrd="0" presId="urn:microsoft.com/office/officeart/2008/layout/LinedList"/>
    <dgm:cxn modelId="{4A4CB0D6-E87E-4B89-AEC0-BE728BAC90EA}" type="presParOf" srcId="{65E6029C-1699-48E1-AA59-392C2DFB1505}" destId="{E99B17C3-BFBE-4E8D-BC0E-D5A7744B7B1E}" srcOrd="2" destOrd="0" presId="urn:microsoft.com/office/officeart/2008/layout/LinedList"/>
    <dgm:cxn modelId="{8BD3DED2-8D5A-4CC9-985F-5641A9A98766}" type="presParOf" srcId="{4ACF43D1-519E-42A2-970C-705800D064AC}" destId="{19E46821-FC15-4306-BED6-1DB63FFF2DF0}" srcOrd="11" destOrd="0" presId="urn:microsoft.com/office/officeart/2008/layout/LinedList"/>
    <dgm:cxn modelId="{D100AD41-1DC6-4ED8-A33B-A3099914E94A}" type="presParOf" srcId="{4ACF43D1-519E-42A2-970C-705800D064AC}" destId="{D78230B3-BCD6-4CB4-A94F-8222B5C3DADC}" srcOrd="12" destOrd="0" presId="urn:microsoft.com/office/officeart/2008/layout/LinedList"/>
    <dgm:cxn modelId="{042A7BEF-95A6-48E0-9A0B-9DC2704A0934}" type="presParOf" srcId="{4ACF43D1-519E-42A2-970C-705800D064AC}" destId="{B792D068-8F47-4DD6-96FB-BAC5BDA350CF}" srcOrd="13" destOrd="0" presId="urn:microsoft.com/office/officeart/2008/layout/LinedList"/>
    <dgm:cxn modelId="{EC093E05-999C-418C-97E0-D83C1EFD0BE8}" type="presParOf" srcId="{B792D068-8F47-4DD6-96FB-BAC5BDA350CF}" destId="{0F50BFBC-FEC6-47A6-9BD0-DFEB78FABDD3}" srcOrd="0" destOrd="0" presId="urn:microsoft.com/office/officeart/2008/layout/LinedList"/>
    <dgm:cxn modelId="{2B059EE7-7A13-49A1-A772-3CA7FD841ADB}" type="presParOf" srcId="{B792D068-8F47-4DD6-96FB-BAC5BDA350CF}" destId="{CA449C92-8F1E-4968-9DD5-0667673C1962}" srcOrd="1" destOrd="0" presId="urn:microsoft.com/office/officeart/2008/layout/LinedList"/>
    <dgm:cxn modelId="{E4ADA5BE-B58E-4707-B298-C54CD66A8446}" type="presParOf" srcId="{B792D068-8F47-4DD6-96FB-BAC5BDA350CF}" destId="{E5308BAB-2603-4BE4-A29F-DE9C598800FF}" srcOrd="2" destOrd="0" presId="urn:microsoft.com/office/officeart/2008/layout/LinedList"/>
    <dgm:cxn modelId="{3B7C40A6-63B2-4BCC-BB99-29C22C539FCC}" type="presParOf" srcId="{4ACF43D1-519E-42A2-970C-705800D064AC}" destId="{A01CF7D3-88A0-428E-B49F-83A13636C9BA}" srcOrd="14" destOrd="0" presId="urn:microsoft.com/office/officeart/2008/layout/LinedList"/>
    <dgm:cxn modelId="{D84DC03C-C83A-4EE2-B90F-4285055BC2E4}" type="presParOf" srcId="{4ACF43D1-519E-42A2-970C-705800D064AC}" destId="{5A7DBDA3-DA3D-4751-9EC3-DED47937A7FE}" srcOrd="15" destOrd="0" presId="urn:microsoft.com/office/officeart/2008/layout/LinedList"/>
    <dgm:cxn modelId="{330870EF-0C88-4134-8569-B3358E1A469F}" type="presParOf" srcId="{4ACF43D1-519E-42A2-970C-705800D064AC}" destId="{ACE40052-C66B-4F3D-9DC1-D9D9E113CC02}" srcOrd="16" destOrd="0" presId="urn:microsoft.com/office/officeart/2008/layout/LinedList"/>
    <dgm:cxn modelId="{2429FC14-BBCC-401D-8026-7D6B87880280}" type="presParOf" srcId="{ACE40052-C66B-4F3D-9DC1-D9D9E113CC02}" destId="{DCFAAA74-FD39-44E7-8EB9-70C0573D492B}" srcOrd="0" destOrd="0" presId="urn:microsoft.com/office/officeart/2008/layout/LinedList"/>
    <dgm:cxn modelId="{E0B2EDAC-F499-494A-BD55-BABE1EE2C00C}" type="presParOf" srcId="{ACE40052-C66B-4F3D-9DC1-D9D9E113CC02}" destId="{61A7917F-8AF6-4CFB-9ED1-055E98C7172C}" srcOrd="1" destOrd="0" presId="urn:microsoft.com/office/officeart/2008/layout/LinedList"/>
    <dgm:cxn modelId="{0FD1AD6B-87FC-4E1D-8629-37AEE25704AE}" type="presParOf" srcId="{ACE40052-C66B-4F3D-9DC1-D9D9E113CC02}" destId="{218C3D28-08E9-44E6-B1ED-B6B97EFB7E88}" srcOrd="2" destOrd="0" presId="urn:microsoft.com/office/officeart/2008/layout/LinedList"/>
    <dgm:cxn modelId="{84E04CE5-DB83-4056-9185-1759E9FF2FF4}" type="presParOf" srcId="{4ACF43D1-519E-42A2-970C-705800D064AC}" destId="{19A8D0A4-814F-44A3-9EF2-8DF5B640A1BA}" srcOrd="17" destOrd="0" presId="urn:microsoft.com/office/officeart/2008/layout/LinedList"/>
    <dgm:cxn modelId="{45574DAF-EE02-4511-A40B-221B2991FB61}"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1">
              <a:solidFill>
                <a:srgbClr val="C00000"/>
              </a:solidFill>
              <a:effectLst/>
            </a:rPr>
            <a:t>Một số bài toán đệ quy thông dụng</a:t>
          </a:r>
          <a:endParaRPr lang="en-US" sz="1300" b="1" dirty="0">
            <a:solidFill>
              <a:srgbClr val="C0000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6E0B0213-30F7-4B47-BC20-58667485D486}" type="presOf" srcId="{C01957AD-56B0-4EFC-A642-8748D8BCE71E}" destId="{A76916DD-E413-4DD3-A343-6F4C1E48483E}"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93DB1A43-BD87-43A1-A506-6A58B6B04B69}" type="presOf" srcId="{87CBBEE9-0BB8-4C0D-B605-4055880FE0F9}" destId="{CF77958B-3A83-4645-953F-A7E0C59579AA}" srcOrd="0" destOrd="0" presId="urn:microsoft.com/office/officeart/2008/layout/LinedList"/>
    <dgm:cxn modelId="{1963CF47-C3E7-461F-BAF9-10B005F6F1ED}" type="presOf" srcId="{2FD806C4-AF96-444E-B95A-2B523CE1C066}" destId="{911DF31B-52A2-455B-8786-78C1A312ABD6}" srcOrd="0" destOrd="0" presId="urn:microsoft.com/office/officeart/2008/layout/LinedList"/>
    <dgm:cxn modelId="{1754F558-B821-4EBF-8C81-D4FA40AA4F52}" type="presOf" srcId="{EA7F9208-24D8-4563-A2ED-FBFBC5F86B00}" destId="{53AAE56C-73FE-45F9-B35E-39C2CC304544}"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ECD4808E-4884-4766-86FE-A592A745A2CB}" type="presOf" srcId="{5398BCE9-156D-42ED-9DCC-8034014B1903}" destId="{A0B7AAE9-C3CE-4182-A21B-824E3B2766BE}" srcOrd="0" destOrd="0" presId="urn:microsoft.com/office/officeart/2008/layout/LinedList"/>
    <dgm:cxn modelId="{9789679D-58A8-4C58-B84B-CCB2DBB08F37}" type="presOf" srcId="{AEBAFCC4-7D7C-4615-8A4C-390812FA28F4}" destId="{25EDD8E2-2EE9-4E0C-8CD5-9BD474313EBE}"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8BA662BA-7DBB-47DB-9A57-CB26E0965990}"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13568ADD-50B9-4FD9-8B95-15FCAFCCB05B}" type="presOf" srcId="{73861B20-7C04-48AE-8AAE-9D8749986E91}" destId="{C76CC607-D554-4D7B-93B0-CA8E8ABB4FE6}" srcOrd="0" destOrd="0" presId="urn:microsoft.com/office/officeart/2008/layout/LinedList"/>
    <dgm:cxn modelId="{2144D43B-F11B-43AA-BCA4-AF929079BD46}" type="presParOf" srcId="{C66396E0-32BA-46BE-B28A-A2673D61FB1A}" destId="{2C4D144F-C0A0-4BA0-BB79-D8AAD2113945}" srcOrd="0" destOrd="0" presId="urn:microsoft.com/office/officeart/2008/layout/LinedList"/>
    <dgm:cxn modelId="{F61AF410-A2CE-4E8A-96C9-9661C57CBA82}" type="presParOf" srcId="{C66396E0-32BA-46BE-B28A-A2673D61FB1A}" destId="{6DFABC9D-811D-4F5E-821D-F8D42D844B4B}" srcOrd="1" destOrd="0" presId="urn:microsoft.com/office/officeart/2008/layout/LinedList"/>
    <dgm:cxn modelId="{6B8B6C7E-CFDC-4514-AF59-53CC525B5AAF}" type="presParOf" srcId="{6DFABC9D-811D-4F5E-821D-F8D42D844B4B}" destId="{53AAE56C-73FE-45F9-B35E-39C2CC304544}" srcOrd="0" destOrd="0" presId="urn:microsoft.com/office/officeart/2008/layout/LinedList"/>
    <dgm:cxn modelId="{168DBDC2-384C-4917-B51D-8E4B686D5C5B}" type="presParOf" srcId="{6DFABC9D-811D-4F5E-821D-F8D42D844B4B}" destId="{4ACF43D1-519E-42A2-970C-705800D064AC}" srcOrd="1" destOrd="0" presId="urn:microsoft.com/office/officeart/2008/layout/LinedList"/>
    <dgm:cxn modelId="{907C2377-EBB9-41EE-B057-6D680613FBDD}" type="presParOf" srcId="{4ACF43D1-519E-42A2-970C-705800D064AC}" destId="{12651448-136D-4C38-B6E1-3ACC56CBDA12}" srcOrd="0" destOrd="0" presId="urn:microsoft.com/office/officeart/2008/layout/LinedList"/>
    <dgm:cxn modelId="{83B91A5D-EBA8-4F70-A149-E36149C97C8C}" type="presParOf" srcId="{4ACF43D1-519E-42A2-970C-705800D064AC}" destId="{70311F4C-C9E5-4D7E-BD47-E0D5BBF315F8}" srcOrd="1" destOrd="0" presId="urn:microsoft.com/office/officeart/2008/layout/LinedList"/>
    <dgm:cxn modelId="{27B72BA4-E469-492F-9257-FE4C8DEAB365}" type="presParOf" srcId="{70311F4C-C9E5-4D7E-BD47-E0D5BBF315F8}" destId="{A72E9229-2809-4A8C-B97C-D6E26FB7862F}" srcOrd="0" destOrd="0" presId="urn:microsoft.com/office/officeart/2008/layout/LinedList"/>
    <dgm:cxn modelId="{D2D02794-2031-4F29-8301-324596E01631}" type="presParOf" srcId="{70311F4C-C9E5-4D7E-BD47-E0D5BBF315F8}" destId="{25EDD8E2-2EE9-4E0C-8CD5-9BD474313EBE}" srcOrd="1" destOrd="0" presId="urn:microsoft.com/office/officeart/2008/layout/LinedList"/>
    <dgm:cxn modelId="{5B6B5DFB-4EBE-418D-8E20-A2A1C906A258}" type="presParOf" srcId="{70311F4C-C9E5-4D7E-BD47-E0D5BBF315F8}" destId="{20353B40-6011-448C-AFCC-5A6D9C453456}" srcOrd="2" destOrd="0" presId="urn:microsoft.com/office/officeart/2008/layout/LinedList"/>
    <dgm:cxn modelId="{0430296E-EB1D-4A50-961D-5B04AFA59B15}" type="presParOf" srcId="{4ACF43D1-519E-42A2-970C-705800D064AC}" destId="{192E5F24-DD26-4D29-9FC6-EC32AAF3D722}" srcOrd="2" destOrd="0" presId="urn:microsoft.com/office/officeart/2008/layout/LinedList"/>
    <dgm:cxn modelId="{A4407AA6-D676-42FC-AAC1-88F313B161FD}" type="presParOf" srcId="{4ACF43D1-519E-42A2-970C-705800D064AC}" destId="{A1F9ECD8-BCAA-4052-977F-5BD208843E40}" srcOrd="3" destOrd="0" presId="urn:microsoft.com/office/officeart/2008/layout/LinedList"/>
    <dgm:cxn modelId="{E1992ED8-1973-4237-BFB8-1E9211F0D814}" type="presParOf" srcId="{4ACF43D1-519E-42A2-970C-705800D064AC}" destId="{0B0D7182-556C-46F4-BAE0-368B6A38D664}" srcOrd="4" destOrd="0" presId="urn:microsoft.com/office/officeart/2008/layout/LinedList"/>
    <dgm:cxn modelId="{53B73CA7-657C-4DDB-8D98-C1780A353C23}" type="presParOf" srcId="{0B0D7182-556C-46F4-BAE0-368B6A38D664}" destId="{FC987281-EDDA-4483-8FFC-9D573CED98C2}" srcOrd="0" destOrd="0" presId="urn:microsoft.com/office/officeart/2008/layout/LinedList"/>
    <dgm:cxn modelId="{FF57B89E-79B3-4826-8689-2C73038CE5C9}" type="presParOf" srcId="{0B0D7182-556C-46F4-BAE0-368B6A38D664}" destId="{A0B7AAE9-C3CE-4182-A21B-824E3B2766BE}" srcOrd="1" destOrd="0" presId="urn:microsoft.com/office/officeart/2008/layout/LinedList"/>
    <dgm:cxn modelId="{9F3BBB0C-9492-45B3-A55A-68C68EB73564}" type="presParOf" srcId="{0B0D7182-556C-46F4-BAE0-368B6A38D664}" destId="{AD144540-0858-4DDB-B864-BAB65ED89B2E}" srcOrd="2" destOrd="0" presId="urn:microsoft.com/office/officeart/2008/layout/LinedList"/>
    <dgm:cxn modelId="{5834464D-25F2-44E8-8135-99EC3567DB3F}" type="presParOf" srcId="{4ACF43D1-519E-42A2-970C-705800D064AC}" destId="{8110B52F-3423-4221-B71F-D293A60F5E09}" srcOrd="5" destOrd="0" presId="urn:microsoft.com/office/officeart/2008/layout/LinedList"/>
    <dgm:cxn modelId="{02F6151F-2B2C-40E6-AC0A-03BE74A80153}" type="presParOf" srcId="{4ACF43D1-519E-42A2-970C-705800D064AC}" destId="{2C877765-3D71-4BA4-B88B-0A3E5A542685}" srcOrd="6" destOrd="0" presId="urn:microsoft.com/office/officeart/2008/layout/LinedList"/>
    <dgm:cxn modelId="{EB5E5C6C-88D8-4908-965B-E5586266EFA9}" type="presParOf" srcId="{4ACF43D1-519E-42A2-970C-705800D064AC}" destId="{28BB93D1-23F8-4F7E-9287-350A98251F17}" srcOrd="7" destOrd="0" presId="urn:microsoft.com/office/officeart/2008/layout/LinedList"/>
    <dgm:cxn modelId="{26239C77-2AE3-47A6-98AC-651C75862684}" type="presParOf" srcId="{28BB93D1-23F8-4F7E-9287-350A98251F17}" destId="{36DD1666-48D6-4D3F-8752-F791B69ECE8A}" srcOrd="0" destOrd="0" presId="urn:microsoft.com/office/officeart/2008/layout/LinedList"/>
    <dgm:cxn modelId="{D39C924E-0168-4BDB-9C18-A4830238EC63}" type="presParOf" srcId="{28BB93D1-23F8-4F7E-9287-350A98251F17}" destId="{911DF31B-52A2-455B-8786-78C1A312ABD6}" srcOrd="1" destOrd="0" presId="urn:microsoft.com/office/officeart/2008/layout/LinedList"/>
    <dgm:cxn modelId="{B0C2B204-8022-48AF-819F-DD9DAC8C9D76}" type="presParOf" srcId="{28BB93D1-23F8-4F7E-9287-350A98251F17}" destId="{1695F4FA-4982-4B0A-98C7-3DB843AF3203}" srcOrd="2" destOrd="0" presId="urn:microsoft.com/office/officeart/2008/layout/LinedList"/>
    <dgm:cxn modelId="{24D587FE-C7E0-492F-A489-55D7D81120E5}" type="presParOf" srcId="{4ACF43D1-519E-42A2-970C-705800D064AC}" destId="{192B8807-9BDB-4F76-B783-EBA3B09C04D1}" srcOrd="8" destOrd="0" presId="urn:microsoft.com/office/officeart/2008/layout/LinedList"/>
    <dgm:cxn modelId="{7C71AF0B-642F-4616-9CF6-3B4B135A83E2}" type="presParOf" srcId="{4ACF43D1-519E-42A2-970C-705800D064AC}" destId="{A115827D-3ABA-44AE-B232-6A7F1B2E3570}" srcOrd="9" destOrd="0" presId="urn:microsoft.com/office/officeart/2008/layout/LinedList"/>
    <dgm:cxn modelId="{D9ABFC0E-8D8F-48CD-AA27-34035B2A86F5}" type="presParOf" srcId="{4ACF43D1-519E-42A2-970C-705800D064AC}" destId="{B6E432A5-1DB9-4B2F-B4B8-F9FEF9A71C8C}" srcOrd="10" destOrd="0" presId="urn:microsoft.com/office/officeart/2008/layout/LinedList"/>
    <dgm:cxn modelId="{E81E183F-303F-402F-8E2E-8C1C54DF400A}" type="presParOf" srcId="{B6E432A5-1DB9-4B2F-B4B8-F9FEF9A71C8C}" destId="{0C1BE4AE-BEB3-4B04-B0BD-3C4CAD561285}" srcOrd="0" destOrd="0" presId="urn:microsoft.com/office/officeart/2008/layout/LinedList"/>
    <dgm:cxn modelId="{285A1072-9DE8-4D64-8E83-A1940EB1005D}" type="presParOf" srcId="{B6E432A5-1DB9-4B2F-B4B8-F9FEF9A71C8C}" destId="{CF77958B-3A83-4645-953F-A7E0C59579AA}" srcOrd="1" destOrd="0" presId="urn:microsoft.com/office/officeart/2008/layout/LinedList"/>
    <dgm:cxn modelId="{5AB91166-7EA6-42B5-AE8D-0AC6B3028B9E}" type="presParOf" srcId="{B6E432A5-1DB9-4B2F-B4B8-F9FEF9A71C8C}" destId="{8F3AF3C3-23AC-46B7-AA0F-009B1F3EA35A}" srcOrd="2" destOrd="0" presId="urn:microsoft.com/office/officeart/2008/layout/LinedList"/>
    <dgm:cxn modelId="{76997501-B163-4E19-94E2-E8BE424CC0F7}" type="presParOf" srcId="{4ACF43D1-519E-42A2-970C-705800D064AC}" destId="{3C545935-5383-40A5-81A7-6EA2B8A81DAA}" srcOrd="11" destOrd="0" presId="urn:microsoft.com/office/officeart/2008/layout/LinedList"/>
    <dgm:cxn modelId="{11F366B4-330E-41B8-82FB-D24FF99FD129}" type="presParOf" srcId="{4ACF43D1-519E-42A2-970C-705800D064AC}" destId="{84843976-D60F-4077-9657-3CDAE4FD8939}" srcOrd="12" destOrd="0" presId="urn:microsoft.com/office/officeart/2008/layout/LinedList"/>
    <dgm:cxn modelId="{EB7B288C-EBF3-467B-A7AC-B038322F2841}" type="presParOf" srcId="{4ACF43D1-519E-42A2-970C-705800D064AC}" destId="{99E0DDBB-3F40-4680-A5ED-96DEE28EDF46}" srcOrd="13" destOrd="0" presId="urn:microsoft.com/office/officeart/2008/layout/LinedList"/>
    <dgm:cxn modelId="{AE0F9DC8-19F0-48E8-B879-8EDB977F06CB}" type="presParOf" srcId="{99E0DDBB-3F40-4680-A5ED-96DEE28EDF46}" destId="{A4A49CE4-3E2E-41BD-B453-079E186120AF}" srcOrd="0" destOrd="0" presId="urn:microsoft.com/office/officeart/2008/layout/LinedList"/>
    <dgm:cxn modelId="{5597908C-6594-40B3-B783-5039DC1A9A33}" type="presParOf" srcId="{99E0DDBB-3F40-4680-A5ED-96DEE28EDF46}" destId="{C76CC607-D554-4D7B-93B0-CA8E8ABB4FE6}" srcOrd="1" destOrd="0" presId="urn:microsoft.com/office/officeart/2008/layout/LinedList"/>
    <dgm:cxn modelId="{49EECE40-AF28-4922-8D9F-16A8C24BDE60}" type="presParOf" srcId="{99E0DDBB-3F40-4680-A5ED-96DEE28EDF46}" destId="{E972B966-DDC0-4890-967F-0290054FD131}" srcOrd="2" destOrd="0" presId="urn:microsoft.com/office/officeart/2008/layout/LinedList"/>
    <dgm:cxn modelId="{BA212182-B50D-4FB1-B168-4B2870CC0125}" type="presParOf" srcId="{4ACF43D1-519E-42A2-970C-705800D064AC}" destId="{010EF0AE-5366-4C22-A795-A3C4652C9DBA}" srcOrd="14" destOrd="0" presId="urn:microsoft.com/office/officeart/2008/layout/LinedList"/>
    <dgm:cxn modelId="{E0F63E27-D5AB-4694-A3AF-2D495807BE55}" type="presParOf" srcId="{4ACF43D1-519E-42A2-970C-705800D064AC}" destId="{C382FA78-E2F9-42B4-8787-4ADBB216A532}" srcOrd="15" destOrd="0" presId="urn:microsoft.com/office/officeart/2008/layout/LinedList"/>
    <dgm:cxn modelId="{20553930-89F5-4213-A6DA-C9CE1C225094}" type="presParOf" srcId="{4ACF43D1-519E-42A2-970C-705800D064AC}" destId="{7BA64132-4267-4D3A-81D6-9CD6FB86070A}" srcOrd="16" destOrd="0" presId="urn:microsoft.com/office/officeart/2008/layout/LinedList"/>
    <dgm:cxn modelId="{F88398B3-745B-429F-A70F-67C41738EACD}" type="presParOf" srcId="{7BA64132-4267-4D3A-81D6-9CD6FB86070A}" destId="{03046A6D-65DC-43E3-B4C2-5420BD7B338A}" srcOrd="0" destOrd="0" presId="urn:microsoft.com/office/officeart/2008/layout/LinedList"/>
    <dgm:cxn modelId="{BCD8BB83-9483-4227-BFE7-869CC72549A0}" type="presParOf" srcId="{7BA64132-4267-4D3A-81D6-9CD6FB86070A}" destId="{A76916DD-E413-4DD3-A343-6F4C1E48483E}" srcOrd="1" destOrd="0" presId="urn:microsoft.com/office/officeart/2008/layout/LinedList"/>
    <dgm:cxn modelId="{E23D810E-845B-4744-8FDD-D9AD4BE1127C}" type="presParOf" srcId="{7BA64132-4267-4D3A-81D6-9CD6FB86070A}" destId="{2C234FBD-82B8-44FC-AC2A-64019E58DA69}" srcOrd="2" destOrd="0" presId="urn:microsoft.com/office/officeart/2008/layout/LinedList"/>
    <dgm:cxn modelId="{2387A61A-DE8A-4B8B-B1AD-2B925E3D90FB}" type="presParOf" srcId="{4ACF43D1-519E-42A2-970C-705800D064AC}" destId="{2A6E81B7-0383-4993-AA7D-B003A9A8B068}" srcOrd="17" destOrd="0" presId="urn:microsoft.com/office/officeart/2008/layout/LinedList"/>
    <dgm:cxn modelId="{712E1271-45D0-4E08-B9A1-61ED4D704E7E}"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1">
              <a:solidFill>
                <a:srgbClr val="C00000"/>
              </a:solidFill>
              <a:effectLst/>
            </a:rPr>
            <a:t>Một số bài toán đệ quy thông dụng</a:t>
          </a:r>
          <a:endParaRPr lang="en-US" sz="1300" b="1" dirty="0">
            <a:solidFill>
              <a:srgbClr val="C0000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BD0EA803-29C6-4F76-BFB1-05DB3E4D1855}" type="presOf" srcId="{73861B20-7C04-48AE-8AAE-9D8749986E91}" destId="{C76CC607-D554-4D7B-93B0-CA8E8ABB4FE6}" srcOrd="0" destOrd="0" presId="urn:microsoft.com/office/officeart/2008/layout/LinedList"/>
    <dgm:cxn modelId="{A625830A-F101-41AC-8824-54D854CACE70}" type="presOf" srcId="{2FD806C4-AF96-444E-B95A-2B523CE1C066}" destId="{911DF31B-52A2-455B-8786-78C1A312ABD6}"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9E66FF29-CD26-488B-9977-E9DF47CBA7D3}" type="presOf" srcId="{C01957AD-56B0-4EFC-A642-8748D8BCE71E}" destId="{A76916DD-E413-4DD3-A343-6F4C1E48483E}" srcOrd="0" destOrd="0" presId="urn:microsoft.com/office/officeart/2008/layout/LinedList"/>
    <dgm:cxn modelId="{F81A0E3A-3524-493A-9356-44C6C03D55D6}" type="presOf" srcId="{5398BCE9-156D-42ED-9DCC-8034014B1903}" destId="{A0B7AAE9-C3CE-4182-A21B-824E3B2766BE}" srcOrd="0" destOrd="0" presId="urn:microsoft.com/office/officeart/2008/layout/LinedList"/>
    <dgm:cxn modelId="{561CE14B-E58C-4FD0-9038-D92D6D27A506}" type="presOf" srcId="{87CBBEE9-0BB8-4C0D-B605-4055880FE0F9}" destId="{CF77958B-3A83-4645-953F-A7E0C59579AA}"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F5789099-32F3-4E33-9F93-B1DF9B6CB571}" type="presOf" srcId="{170E935B-632B-4424-9BFB-F1C5A9D014B6}" destId="{C66396E0-32BA-46BE-B28A-A2673D61FB1A}"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9DECD8DB-1EF8-48AF-86C5-55BFEC17A0FA}" srcId="{EA7F9208-24D8-4563-A2ED-FBFBC5F86B00}" destId="{C01957AD-56B0-4EFC-A642-8748D8BCE71E}" srcOrd="5" destOrd="0" parTransId="{06175AC0-FB3B-461B-B552-07D07A1ABE18}" sibTransId="{58C5D957-241A-4BD5-8EC2-CCFAFD64942B}"/>
    <dgm:cxn modelId="{BEE7ADE1-EB84-40D1-944C-EA6817465498}" type="presOf" srcId="{AEBAFCC4-7D7C-4615-8A4C-390812FA28F4}" destId="{25EDD8E2-2EE9-4E0C-8CD5-9BD474313EBE}" srcOrd="0" destOrd="0" presId="urn:microsoft.com/office/officeart/2008/layout/LinedList"/>
    <dgm:cxn modelId="{06CD5AE8-145B-42DF-AED1-5EE67FFDAFC8}" type="presOf" srcId="{EA7F9208-24D8-4563-A2ED-FBFBC5F86B00}" destId="{53AAE56C-73FE-45F9-B35E-39C2CC304544}" srcOrd="0" destOrd="0" presId="urn:microsoft.com/office/officeart/2008/layout/LinedList"/>
    <dgm:cxn modelId="{E0A18727-6D18-4DB3-B0A0-471C7E01B0D9}" type="presParOf" srcId="{C66396E0-32BA-46BE-B28A-A2673D61FB1A}" destId="{2C4D144F-C0A0-4BA0-BB79-D8AAD2113945}" srcOrd="0" destOrd="0" presId="urn:microsoft.com/office/officeart/2008/layout/LinedList"/>
    <dgm:cxn modelId="{D11D27FB-AF17-4962-B12B-49F4C476EADC}" type="presParOf" srcId="{C66396E0-32BA-46BE-B28A-A2673D61FB1A}" destId="{6DFABC9D-811D-4F5E-821D-F8D42D844B4B}" srcOrd="1" destOrd="0" presId="urn:microsoft.com/office/officeart/2008/layout/LinedList"/>
    <dgm:cxn modelId="{6AFDC97A-8B2E-4500-8AEC-591249AF1DA4}" type="presParOf" srcId="{6DFABC9D-811D-4F5E-821D-F8D42D844B4B}" destId="{53AAE56C-73FE-45F9-B35E-39C2CC304544}" srcOrd="0" destOrd="0" presId="urn:microsoft.com/office/officeart/2008/layout/LinedList"/>
    <dgm:cxn modelId="{75FCDFB6-8D44-486A-95B6-1182007C31CB}" type="presParOf" srcId="{6DFABC9D-811D-4F5E-821D-F8D42D844B4B}" destId="{4ACF43D1-519E-42A2-970C-705800D064AC}" srcOrd="1" destOrd="0" presId="urn:microsoft.com/office/officeart/2008/layout/LinedList"/>
    <dgm:cxn modelId="{D8524C98-0119-4669-B9AA-310AED061A29}" type="presParOf" srcId="{4ACF43D1-519E-42A2-970C-705800D064AC}" destId="{12651448-136D-4C38-B6E1-3ACC56CBDA12}" srcOrd="0" destOrd="0" presId="urn:microsoft.com/office/officeart/2008/layout/LinedList"/>
    <dgm:cxn modelId="{EE96D15A-190D-4E97-A6A1-B18E1EB034F6}" type="presParOf" srcId="{4ACF43D1-519E-42A2-970C-705800D064AC}" destId="{70311F4C-C9E5-4D7E-BD47-E0D5BBF315F8}" srcOrd="1" destOrd="0" presId="urn:microsoft.com/office/officeart/2008/layout/LinedList"/>
    <dgm:cxn modelId="{85D4C1B3-0A3D-431B-96AA-ABBCBB4BB58C}" type="presParOf" srcId="{70311F4C-C9E5-4D7E-BD47-E0D5BBF315F8}" destId="{A72E9229-2809-4A8C-B97C-D6E26FB7862F}" srcOrd="0" destOrd="0" presId="urn:microsoft.com/office/officeart/2008/layout/LinedList"/>
    <dgm:cxn modelId="{715B453C-D216-42BF-9B12-F8B3538104C1}" type="presParOf" srcId="{70311F4C-C9E5-4D7E-BD47-E0D5BBF315F8}" destId="{25EDD8E2-2EE9-4E0C-8CD5-9BD474313EBE}" srcOrd="1" destOrd="0" presId="urn:microsoft.com/office/officeart/2008/layout/LinedList"/>
    <dgm:cxn modelId="{45569AED-5810-4E9F-A65C-16B6709D2EBE}" type="presParOf" srcId="{70311F4C-C9E5-4D7E-BD47-E0D5BBF315F8}" destId="{20353B40-6011-448C-AFCC-5A6D9C453456}" srcOrd="2" destOrd="0" presId="urn:microsoft.com/office/officeart/2008/layout/LinedList"/>
    <dgm:cxn modelId="{2A363CB9-7CBE-4564-807C-E89E451B5976}" type="presParOf" srcId="{4ACF43D1-519E-42A2-970C-705800D064AC}" destId="{192E5F24-DD26-4D29-9FC6-EC32AAF3D722}" srcOrd="2" destOrd="0" presId="urn:microsoft.com/office/officeart/2008/layout/LinedList"/>
    <dgm:cxn modelId="{11569A20-F25E-4927-973D-F8DE7C81B04D}" type="presParOf" srcId="{4ACF43D1-519E-42A2-970C-705800D064AC}" destId="{A1F9ECD8-BCAA-4052-977F-5BD208843E40}" srcOrd="3" destOrd="0" presId="urn:microsoft.com/office/officeart/2008/layout/LinedList"/>
    <dgm:cxn modelId="{8B48FCB3-3E81-42E9-9968-F2D363FB3585}" type="presParOf" srcId="{4ACF43D1-519E-42A2-970C-705800D064AC}" destId="{0B0D7182-556C-46F4-BAE0-368B6A38D664}" srcOrd="4" destOrd="0" presId="urn:microsoft.com/office/officeart/2008/layout/LinedList"/>
    <dgm:cxn modelId="{FDA2EE6A-E791-46E6-B4B2-8B2946EBCDE1}" type="presParOf" srcId="{0B0D7182-556C-46F4-BAE0-368B6A38D664}" destId="{FC987281-EDDA-4483-8FFC-9D573CED98C2}" srcOrd="0" destOrd="0" presId="urn:microsoft.com/office/officeart/2008/layout/LinedList"/>
    <dgm:cxn modelId="{21406B84-AAC6-454C-AEBC-443140ABFEF0}" type="presParOf" srcId="{0B0D7182-556C-46F4-BAE0-368B6A38D664}" destId="{A0B7AAE9-C3CE-4182-A21B-824E3B2766BE}" srcOrd="1" destOrd="0" presId="urn:microsoft.com/office/officeart/2008/layout/LinedList"/>
    <dgm:cxn modelId="{7D9CAF26-689D-422D-814E-82772ED1A5A6}" type="presParOf" srcId="{0B0D7182-556C-46F4-BAE0-368B6A38D664}" destId="{AD144540-0858-4DDB-B864-BAB65ED89B2E}" srcOrd="2" destOrd="0" presId="urn:microsoft.com/office/officeart/2008/layout/LinedList"/>
    <dgm:cxn modelId="{E06F01E4-5F26-485F-9405-5ADC97D75FBA}" type="presParOf" srcId="{4ACF43D1-519E-42A2-970C-705800D064AC}" destId="{8110B52F-3423-4221-B71F-D293A60F5E09}" srcOrd="5" destOrd="0" presId="urn:microsoft.com/office/officeart/2008/layout/LinedList"/>
    <dgm:cxn modelId="{204958ED-5584-4C58-9948-866C0D8D43F0}" type="presParOf" srcId="{4ACF43D1-519E-42A2-970C-705800D064AC}" destId="{2C877765-3D71-4BA4-B88B-0A3E5A542685}" srcOrd="6" destOrd="0" presId="urn:microsoft.com/office/officeart/2008/layout/LinedList"/>
    <dgm:cxn modelId="{A38FA6F0-66B0-49A8-9B1F-33D845BD5117}" type="presParOf" srcId="{4ACF43D1-519E-42A2-970C-705800D064AC}" destId="{28BB93D1-23F8-4F7E-9287-350A98251F17}" srcOrd="7" destOrd="0" presId="urn:microsoft.com/office/officeart/2008/layout/LinedList"/>
    <dgm:cxn modelId="{AB4DFEE9-3DBB-49BE-8B87-A96904A360D7}" type="presParOf" srcId="{28BB93D1-23F8-4F7E-9287-350A98251F17}" destId="{36DD1666-48D6-4D3F-8752-F791B69ECE8A}" srcOrd="0" destOrd="0" presId="urn:microsoft.com/office/officeart/2008/layout/LinedList"/>
    <dgm:cxn modelId="{3C7BDB8F-E553-4EBF-A3BE-87B05666AFC8}" type="presParOf" srcId="{28BB93D1-23F8-4F7E-9287-350A98251F17}" destId="{911DF31B-52A2-455B-8786-78C1A312ABD6}" srcOrd="1" destOrd="0" presId="urn:microsoft.com/office/officeart/2008/layout/LinedList"/>
    <dgm:cxn modelId="{BA40185D-21AE-4BC1-9787-53A4A9FDC962}" type="presParOf" srcId="{28BB93D1-23F8-4F7E-9287-350A98251F17}" destId="{1695F4FA-4982-4B0A-98C7-3DB843AF3203}" srcOrd="2" destOrd="0" presId="urn:microsoft.com/office/officeart/2008/layout/LinedList"/>
    <dgm:cxn modelId="{9A412397-54C0-4579-BCB3-0F520EC1A048}" type="presParOf" srcId="{4ACF43D1-519E-42A2-970C-705800D064AC}" destId="{192B8807-9BDB-4F76-B783-EBA3B09C04D1}" srcOrd="8" destOrd="0" presId="urn:microsoft.com/office/officeart/2008/layout/LinedList"/>
    <dgm:cxn modelId="{F8F47EF4-8407-4AD0-BC1E-81E4442D857C}" type="presParOf" srcId="{4ACF43D1-519E-42A2-970C-705800D064AC}" destId="{A115827D-3ABA-44AE-B232-6A7F1B2E3570}" srcOrd="9" destOrd="0" presId="urn:microsoft.com/office/officeart/2008/layout/LinedList"/>
    <dgm:cxn modelId="{AD718AC2-B5F9-454A-A667-B1B072E69E5E}" type="presParOf" srcId="{4ACF43D1-519E-42A2-970C-705800D064AC}" destId="{B6E432A5-1DB9-4B2F-B4B8-F9FEF9A71C8C}" srcOrd="10" destOrd="0" presId="urn:microsoft.com/office/officeart/2008/layout/LinedList"/>
    <dgm:cxn modelId="{114AA31F-606F-4608-9915-160DC03EEC04}" type="presParOf" srcId="{B6E432A5-1DB9-4B2F-B4B8-F9FEF9A71C8C}" destId="{0C1BE4AE-BEB3-4B04-B0BD-3C4CAD561285}" srcOrd="0" destOrd="0" presId="urn:microsoft.com/office/officeart/2008/layout/LinedList"/>
    <dgm:cxn modelId="{0E3F795B-FD6A-45F1-B9CE-2BF8BF36545A}" type="presParOf" srcId="{B6E432A5-1DB9-4B2F-B4B8-F9FEF9A71C8C}" destId="{CF77958B-3A83-4645-953F-A7E0C59579AA}" srcOrd="1" destOrd="0" presId="urn:microsoft.com/office/officeart/2008/layout/LinedList"/>
    <dgm:cxn modelId="{717F38A3-D8AA-4761-87F9-0C161C0AF943}" type="presParOf" srcId="{B6E432A5-1DB9-4B2F-B4B8-F9FEF9A71C8C}" destId="{8F3AF3C3-23AC-46B7-AA0F-009B1F3EA35A}" srcOrd="2" destOrd="0" presId="urn:microsoft.com/office/officeart/2008/layout/LinedList"/>
    <dgm:cxn modelId="{20B4FB98-5E2E-4058-B407-B832843AD929}" type="presParOf" srcId="{4ACF43D1-519E-42A2-970C-705800D064AC}" destId="{3C545935-5383-40A5-81A7-6EA2B8A81DAA}" srcOrd="11" destOrd="0" presId="urn:microsoft.com/office/officeart/2008/layout/LinedList"/>
    <dgm:cxn modelId="{4814AD1D-A81B-4C92-AD42-84F63B41A0BC}" type="presParOf" srcId="{4ACF43D1-519E-42A2-970C-705800D064AC}" destId="{84843976-D60F-4077-9657-3CDAE4FD8939}" srcOrd="12" destOrd="0" presId="urn:microsoft.com/office/officeart/2008/layout/LinedList"/>
    <dgm:cxn modelId="{E40A2643-9EDD-4B2E-94A0-1FA186B460AA}" type="presParOf" srcId="{4ACF43D1-519E-42A2-970C-705800D064AC}" destId="{99E0DDBB-3F40-4680-A5ED-96DEE28EDF46}" srcOrd="13" destOrd="0" presId="urn:microsoft.com/office/officeart/2008/layout/LinedList"/>
    <dgm:cxn modelId="{7909A17E-37D2-4F5D-99EE-1E7520495691}" type="presParOf" srcId="{99E0DDBB-3F40-4680-A5ED-96DEE28EDF46}" destId="{A4A49CE4-3E2E-41BD-B453-079E186120AF}" srcOrd="0" destOrd="0" presId="urn:microsoft.com/office/officeart/2008/layout/LinedList"/>
    <dgm:cxn modelId="{C12C0CCA-28B8-40A6-9BCD-91B83BAD84D2}" type="presParOf" srcId="{99E0DDBB-3F40-4680-A5ED-96DEE28EDF46}" destId="{C76CC607-D554-4D7B-93B0-CA8E8ABB4FE6}" srcOrd="1" destOrd="0" presId="urn:microsoft.com/office/officeart/2008/layout/LinedList"/>
    <dgm:cxn modelId="{F09497F5-89BE-463F-B36D-62DFEE6D29EB}" type="presParOf" srcId="{99E0DDBB-3F40-4680-A5ED-96DEE28EDF46}" destId="{E972B966-DDC0-4890-967F-0290054FD131}" srcOrd="2" destOrd="0" presId="urn:microsoft.com/office/officeart/2008/layout/LinedList"/>
    <dgm:cxn modelId="{98FBB9A5-7466-4510-A8D0-B2EDCB1CF1E7}" type="presParOf" srcId="{4ACF43D1-519E-42A2-970C-705800D064AC}" destId="{010EF0AE-5366-4C22-A795-A3C4652C9DBA}" srcOrd="14" destOrd="0" presId="urn:microsoft.com/office/officeart/2008/layout/LinedList"/>
    <dgm:cxn modelId="{9FB6DD81-98BD-4E11-A85D-8D4E521323A5}" type="presParOf" srcId="{4ACF43D1-519E-42A2-970C-705800D064AC}" destId="{C382FA78-E2F9-42B4-8787-4ADBB216A532}" srcOrd="15" destOrd="0" presId="urn:microsoft.com/office/officeart/2008/layout/LinedList"/>
    <dgm:cxn modelId="{77364756-B3D6-4A91-AAC0-74C130B26DAD}" type="presParOf" srcId="{4ACF43D1-519E-42A2-970C-705800D064AC}" destId="{7BA64132-4267-4D3A-81D6-9CD6FB86070A}" srcOrd="16" destOrd="0" presId="urn:microsoft.com/office/officeart/2008/layout/LinedList"/>
    <dgm:cxn modelId="{06FE6919-8746-4830-B531-56E02CAD7D43}" type="presParOf" srcId="{7BA64132-4267-4D3A-81D6-9CD6FB86070A}" destId="{03046A6D-65DC-43E3-B4C2-5420BD7B338A}" srcOrd="0" destOrd="0" presId="urn:microsoft.com/office/officeart/2008/layout/LinedList"/>
    <dgm:cxn modelId="{C6D6D619-A333-4C23-BED0-6F1330F05BAA}" type="presParOf" srcId="{7BA64132-4267-4D3A-81D6-9CD6FB86070A}" destId="{A76916DD-E413-4DD3-A343-6F4C1E48483E}" srcOrd="1" destOrd="0" presId="urn:microsoft.com/office/officeart/2008/layout/LinedList"/>
    <dgm:cxn modelId="{788DB82E-70D1-43D8-A15B-C7A7B638F60B}" type="presParOf" srcId="{7BA64132-4267-4D3A-81D6-9CD6FB86070A}" destId="{2C234FBD-82B8-44FC-AC2A-64019E58DA69}" srcOrd="2" destOrd="0" presId="urn:microsoft.com/office/officeart/2008/layout/LinedList"/>
    <dgm:cxn modelId="{80F0C282-1BC1-4F78-B52A-7D2E05426ED6}" type="presParOf" srcId="{4ACF43D1-519E-42A2-970C-705800D064AC}" destId="{2A6E81B7-0383-4993-AA7D-B003A9A8B068}" srcOrd="17" destOrd="0" presId="urn:microsoft.com/office/officeart/2008/layout/LinedList"/>
    <dgm:cxn modelId="{38338B5F-86C1-4F47-87CC-8A9D8DC2C78C}"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FF0000"/>
              </a:solidFill>
              <a:effectLst/>
            </a:rPr>
            <a:t>Chương trình con</a:t>
          </a:r>
          <a:endParaRPr lang="en-US" sz="1100" b="0" dirty="0">
            <a:solidFill>
              <a:srgbClr val="FF0000"/>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1">
              <a:solidFill>
                <a:srgbClr val="C00000"/>
              </a:solidFill>
              <a:effectLst/>
            </a:rPr>
            <a:t>Một số bài toán đệ quy thông dụng</a:t>
          </a:r>
          <a:endParaRPr lang="en-US" sz="1300" b="1" dirty="0">
            <a:solidFill>
              <a:srgbClr val="C0000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B8688F62-5532-4326-B112-65C1F090E2B7}" type="presOf" srcId="{73861B20-7C04-48AE-8AAE-9D8749986E91}" destId="{C76CC607-D554-4D7B-93B0-CA8E8ABB4FE6}" srcOrd="0" destOrd="0" presId="urn:microsoft.com/office/officeart/2008/layout/LinedList"/>
    <dgm:cxn modelId="{80DCD372-3D2D-4D48-9EFC-2C18B94781B7}" type="presOf" srcId="{5398BCE9-156D-42ED-9DCC-8034014B1903}" destId="{A0B7AAE9-C3CE-4182-A21B-824E3B2766BE}" srcOrd="0" destOrd="0" presId="urn:microsoft.com/office/officeart/2008/layout/LinedList"/>
    <dgm:cxn modelId="{AE40117C-E83A-45F3-A9BB-7E7E9837702B}" type="presOf" srcId="{170E935B-632B-4424-9BFB-F1C5A9D014B6}" destId="{C66396E0-32BA-46BE-B28A-A2673D61FB1A}" srcOrd="0" destOrd="0" presId="urn:microsoft.com/office/officeart/2008/layout/LinedList"/>
    <dgm:cxn modelId="{B3E23D83-6B95-4F37-B448-548C58497A47}" type="presOf" srcId="{87CBBEE9-0BB8-4C0D-B605-4055880FE0F9}" destId="{CF77958B-3A83-4645-953F-A7E0C59579AA}"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1A2927B3-C376-4E99-9729-F608714E7CA0}" type="presOf" srcId="{AEBAFCC4-7D7C-4615-8A4C-390812FA28F4}" destId="{25EDD8E2-2EE9-4E0C-8CD5-9BD474313EBE}" srcOrd="0" destOrd="0" presId="urn:microsoft.com/office/officeart/2008/layout/LinedList"/>
    <dgm:cxn modelId="{2762BDCD-FB96-48DF-9AD1-7E494F28723A}" type="presOf" srcId="{EA7F9208-24D8-4563-A2ED-FBFBC5F86B00}" destId="{53AAE56C-73FE-45F9-B35E-39C2CC304544}"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89AFD7F5-BEEC-4AD0-AEB7-B111537B9C5B}" type="presOf" srcId="{C01957AD-56B0-4EFC-A642-8748D8BCE71E}" destId="{A76916DD-E413-4DD3-A343-6F4C1E48483E}" srcOrd="0" destOrd="0" presId="urn:microsoft.com/office/officeart/2008/layout/LinedList"/>
    <dgm:cxn modelId="{52397EFB-364D-4F4B-84DC-1B179E3890DB}" type="presOf" srcId="{2FD806C4-AF96-444E-B95A-2B523CE1C066}" destId="{911DF31B-52A2-455B-8786-78C1A312ABD6}" srcOrd="0" destOrd="0" presId="urn:microsoft.com/office/officeart/2008/layout/LinedList"/>
    <dgm:cxn modelId="{D7678A12-36A7-4769-BAA7-5537D81CA7CF}" type="presParOf" srcId="{C66396E0-32BA-46BE-B28A-A2673D61FB1A}" destId="{2C4D144F-C0A0-4BA0-BB79-D8AAD2113945}" srcOrd="0" destOrd="0" presId="urn:microsoft.com/office/officeart/2008/layout/LinedList"/>
    <dgm:cxn modelId="{3EEB888F-DA72-40A5-870F-37C124036E6E}" type="presParOf" srcId="{C66396E0-32BA-46BE-B28A-A2673D61FB1A}" destId="{6DFABC9D-811D-4F5E-821D-F8D42D844B4B}" srcOrd="1" destOrd="0" presId="urn:microsoft.com/office/officeart/2008/layout/LinedList"/>
    <dgm:cxn modelId="{BDF8EE21-D25A-4BC7-858E-CFFE626AAD20}" type="presParOf" srcId="{6DFABC9D-811D-4F5E-821D-F8D42D844B4B}" destId="{53AAE56C-73FE-45F9-B35E-39C2CC304544}" srcOrd="0" destOrd="0" presId="urn:microsoft.com/office/officeart/2008/layout/LinedList"/>
    <dgm:cxn modelId="{0BC9CB73-317D-484E-957D-3954727AD71C}" type="presParOf" srcId="{6DFABC9D-811D-4F5E-821D-F8D42D844B4B}" destId="{4ACF43D1-519E-42A2-970C-705800D064AC}" srcOrd="1" destOrd="0" presId="urn:microsoft.com/office/officeart/2008/layout/LinedList"/>
    <dgm:cxn modelId="{756F18E0-610B-40A2-8A11-30FA7BF4DDDC}" type="presParOf" srcId="{4ACF43D1-519E-42A2-970C-705800D064AC}" destId="{12651448-136D-4C38-B6E1-3ACC56CBDA12}" srcOrd="0" destOrd="0" presId="urn:microsoft.com/office/officeart/2008/layout/LinedList"/>
    <dgm:cxn modelId="{B99C159A-7760-4CFD-B2CE-24DD1B0F37F1}" type="presParOf" srcId="{4ACF43D1-519E-42A2-970C-705800D064AC}" destId="{70311F4C-C9E5-4D7E-BD47-E0D5BBF315F8}" srcOrd="1" destOrd="0" presId="urn:microsoft.com/office/officeart/2008/layout/LinedList"/>
    <dgm:cxn modelId="{7ECBFEEF-46E3-41B3-8DA6-A95642CE0F51}" type="presParOf" srcId="{70311F4C-C9E5-4D7E-BD47-E0D5BBF315F8}" destId="{A72E9229-2809-4A8C-B97C-D6E26FB7862F}" srcOrd="0" destOrd="0" presId="urn:microsoft.com/office/officeart/2008/layout/LinedList"/>
    <dgm:cxn modelId="{EB6803E0-9C97-49E9-AF7C-90023BDC11A7}" type="presParOf" srcId="{70311F4C-C9E5-4D7E-BD47-E0D5BBF315F8}" destId="{25EDD8E2-2EE9-4E0C-8CD5-9BD474313EBE}" srcOrd="1" destOrd="0" presId="urn:microsoft.com/office/officeart/2008/layout/LinedList"/>
    <dgm:cxn modelId="{24618EF5-D39C-4BAB-B5F4-96D47D21650A}" type="presParOf" srcId="{70311F4C-C9E5-4D7E-BD47-E0D5BBF315F8}" destId="{20353B40-6011-448C-AFCC-5A6D9C453456}" srcOrd="2" destOrd="0" presId="urn:microsoft.com/office/officeart/2008/layout/LinedList"/>
    <dgm:cxn modelId="{F4F70587-F07D-49A1-8C1B-8071A58A0502}" type="presParOf" srcId="{4ACF43D1-519E-42A2-970C-705800D064AC}" destId="{192E5F24-DD26-4D29-9FC6-EC32AAF3D722}" srcOrd="2" destOrd="0" presId="urn:microsoft.com/office/officeart/2008/layout/LinedList"/>
    <dgm:cxn modelId="{754F594C-03E2-4912-9BAC-C0B2F54087BD}" type="presParOf" srcId="{4ACF43D1-519E-42A2-970C-705800D064AC}" destId="{A1F9ECD8-BCAA-4052-977F-5BD208843E40}" srcOrd="3" destOrd="0" presId="urn:microsoft.com/office/officeart/2008/layout/LinedList"/>
    <dgm:cxn modelId="{30A2F2DF-DECD-4A55-BE8A-6F8B789201FF}" type="presParOf" srcId="{4ACF43D1-519E-42A2-970C-705800D064AC}" destId="{0B0D7182-556C-46F4-BAE0-368B6A38D664}" srcOrd="4" destOrd="0" presId="urn:microsoft.com/office/officeart/2008/layout/LinedList"/>
    <dgm:cxn modelId="{5AA08779-0663-4939-A480-BAAD9E392C5B}" type="presParOf" srcId="{0B0D7182-556C-46F4-BAE0-368B6A38D664}" destId="{FC987281-EDDA-4483-8FFC-9D573CED98C2}" srcOrd="0" destOrd="0" presId="urn:microsoft.com/office/officeart/2008/layout/LinedList"/>
    <dgm:cxn modelId="{0337745B-CA46-4324-AFD9-97122EAD7F33}" type="presParOf" srcId="{0B0D7182-556C-46F4-BAE0-368B6A38D664}" destId="{A0B7AAE9-C3CE-4182-A21B-824E3B2766BE}" srcOrd="1" destOrd="0" presId="urn:microsoft.com/office/officeart/2008/layout/LinedList"/>
    <dgm:cxn modelId="{A5140375-E198-4C4E-B3D3-3C3566812938}" type="presParOf" srcId="{0B0D7182-556C-46F4-BAE0-368B6A38D664}" destId="{AD144540-0858-4DDB-B864-BAB65ED89B2E}" srcOrd="2" destOrd="0" presId="urn:microsoft.com/office/officeart/2008/layout/LinedList"/>
    <dgm:cxn modelId="{3791F649-7893-461E-9DBF-7419EE3A8DE4}" type="presParOf" srcId="{4ACF43D1-519E-42A2-970C-705800D064AC}" destId="{8110B52F-3423-4221-B71F-D293A60F5E09}" srcOrd="5" destOrd="0" presId="urn:microsoft.com/office/officeart/2008/layout/LinedList"/>
    <dgm:cxn modelId="{137A2977-A885-4194-94C7-952D58674EC5}" type="presParOf" srcId="{4ACF43D1-519E-42A2-970C-705800D064AC}" destId="{2C877765-3D71-4BA4-B88B-0A3E5A542685}" srcOrd="6" destOrd="0" presId="urn:microsoft.com/office/officeart/2008/layout/LinedList"/>
    <dgm:cxn modelId="{8AAE1A47-B9D6-449E-B196-B8B2375B16DD}" type="presParOf" srcId="{4ACF43D1-519E-42A2-970C-705800D064AC}" destId="{28BB93D1-23F8-4F7E-9287-350A98251F17}" srcOrd="7" destOrd="0" presId="urn:microsoft.com/office/officeart/2008/layout/LinedList"/>
    <dgm:cxn modelId="{0CD966F1-DC9B-4C31-BF25-14732FACCF5E}" type="presParOf" srcId="{28BB93D1-23F8-4F7E-9287-350A98251F17}" destId="{36DD1666-48D6-4D3F-8752-F791B69ECE8A}" srcOrd="0" destOrd="0" presId="urn:microsoft.com/office/officeart/2008/layout/LinedList"/>
    <dgm:cxn modelId="{939CDCB6-746E-409D-88FB-5D4D30C81DA4}" type="presParOf" srcId="{28BB93D1-23F8-4F7E-9287-350A98251F17}" destId="{911DF31B-52A2-455B-8786-78C1A312ABD6}" srcOrd="1" destOrd="0" presId="urn:microsoft.com/office/officeart/2008/layout/LinedList"/>
    <dgm:cxn modelId="{2824B400-8BB0-4ED1-9FCE-B8F0A9E880F7}" type="presParOf" srcId="{28BB93D1-23F8-4F7E-9287-350A98251F17}" destId="{1695F4FA-4982-4B0A-98C7-3DB843AF3203}" srcOrd="2" destOrd="0" presId="urn:microsoft.com/office/officeart/2008/layout/LinedList"/>
    <dgm:cxn modelId="{5DFA1C41-BF43-4CE5-807D-56464D632FC2}" type="presParOf" srcId="{4ACF43D1-519E-42A2-970C-705800D064AC}" destId="{192B8807-9BDB-4F76-B783-EBA3B09C04D1}" srcOrd="8" destOrd="0" presId="urn:microsoft.com/office/officeart/2008/layout/LinedList"/>
    <dgm:cxn modelId="{C69E618B-7396-4268-90FE-6D7BFC4C4C60}" type="presParOf" srcId="{4ACF43D1-519E-42A2-970C-705800D064AC}" destId="{A115827D-3ABA-44AE-B232-6A7F1B2E3570}" srcOrd="9" destOrd="0" presId="urn:microsoft.com/office/officeart/2008/layout/LinedList"/>
    <dgm:cxn modelId="{BBFCA18E-75E8-48D1-9031-CBA177B3D280}" type="presParOf" srcId="{4ACF43D1-519E-42A2-970C-705800D064AC}" destId="{B6E432A5-1DB9-4B2F-B4B8-F9FEF9A71C8C}" srcOrd="10" destOrd="0" presId="urn:microsoft.com/office/officeart/2008/layout/LinedList"/>
    <dgm:cxn modelId="{53F77C1E-7F6A-4A8E-B6D3-FBFBC39039C2}" type="presParOf" srcId="{B6E432A5-1DB9-4B2F-B4B8-F9FEF9A71C8C}" destId="{0C1BE4AE-BEB3-4B04-B0BD-3C4CAD561285}" srcOrd="0" destOrd="0" presId="urn:microsoft.com/office/officeart/2008/layout/LinedList"/>
    <dgm:cxn modelId="{5FEA9D72-2696-4073-8299-49DFCB4DDCDF}" type="presParOf" srcId="{B6E432A5-1DB9-4B2F-B4B8-F9FEF9A71C8C}" destId="{CF77958B-3A83-4645-953F-A7E0C59579AA}" srcOrd="1" destOrd="0" presId="urn:microsoft.com/office/officeart/2008/layout/LinedList"/>
    <dgm:cxn modelId="{76058A6F-167E-41AB-8C09-F6394DD1067B}" type="presParOf" srcId="{B6E432A5-1DB9-4B2F-B4B8-F9FEF9A71C8C}" destId="{8F3AF3C3-23AC-46B7-AA0F-009B1F3EA35A}" srcOrd="2" destOrd="0" presId="urn:microsoft.com/office/officeart/2008/layout/LinedList"/>
    <dgm:cxn modelId="{D74FDBBD-0627-4DC7-9F08-E9DB3EC8F7A1}" type="presParOf" srcId="{4ACF43D1-519E-42A2-970C-705800D064AC}" destId="{3C545935-5383-40A5-81A7-6EA2B8A81DAA}" srcOrd="11" destOrd="0" presId="urn:microsoft.com/office/officeart/2008/layout/LinedList"/>
    <dgm:cxn modelId="{6703A396-77E7-461F-B0FD-F30B9EA3943A}" type="presParOf" srcId="{4ACF43D1-519E-42A2-970C-705800D064AC}" destId="{84843976-D60F-4077-9657-3CDAE4FD8939}" srcOrd="12" destOrd="0" presId="urn:microsoft.com/office/officeart/2008/layout/LinedList"/>
    <dgm:cxn modelId="{08A1A2C4-7DF3-412D-AA4C-2E866E1E2CEE}" type="presParOf" srcId="{4ACF43D1-519E-42A2-970C-705800D064AC}" destId="{99E0DDBB-3F40-4680-A5ED-96DEE28EDF46}" srcOrd="13" destOrd="0" presId="urn:microsoft.com/office/officeart/2008/layout/LinedList"/>
    <dgm:cxn modelId="{B175B2A1-ABF4-41EF-B94B-7D3A372D38A7}" type="presParOf" srcId="{99E0DDBB-3F40-4680-A5ED-96DEE28EDF46}" destId="{A4A49CE4-3E2E-41BD-B453-079E186120AF}" srcOrd="0" destOrd="0" presId="urn:microsoft.com/office/officeart/2008/layout/LinedList"/>
    <dgm:cxn modelId="{06CAD9AE-BA6B-46A0-A4C3-6395A2DF11EA}" type="presParOf" srcId="{99E0DDBB-3F40-4680-A5ED-96DEE28EDF46}" destId="{C76CC607-D554-4D7B-93B0-CA8E8ABB4FE6}" srcOrd="1" destOrd="0" presId="urn:microsoft.com/office/officeart/2008/layout/LinedList"/>
    <dgm:cxn modelId="{0FFDEBB9-F37D-4A9A-A7F0-E916B7F03461}" type="presParOf" srcId="{99E0DDBB-3F40-4680-A5ED-96DEE28EDF46}" destId="{E972B966-DDC0-4890-967F-0290054FD131}" srcOrd="2" destOrd="0" presId="urn:microsoft.com/office/officeart/2008/layout/LinedList"/>
    <dgm:cxn modelId="{B889B631-8930-4018-A45C-D5BE97F557A0}" type="presParOf" srcId="{4ACF43D1-519E-42A2-970C-705800D064AC}" destId="{010EF0AE-5366-4C22-A795-A3C4652C9DBA}" srcOrd="14" destOrd="0" presId="urn:microsoft.com/office/officeart/2008/layout/LinedList"/>
    <dgm:cxn modelId="{07F3DBCC-7A10-4FCA-8388-061F415BF281}" type="presParOf" srcId="{4ACF43D1-519E-42A2-970C-705800D064AC}" destId="{C382FA78-E2F9-42B4-8787-4ADBB216A532}" srcOrd="15" destOrd="0" presId="urn:microsoft.com/office/officeart/2008/layout/LinedList"/>
    <dgm:cxn modelId="{626114C7-80D2-4FA7-AB5C-AA9426D3058E}" type="presParOf" srcId="{4ACF43D1-519E-42A2-970C-705800D064AC}" destId="{7BA64132-4267-4D3A-81D6-9CD6FB86070A}" srcOrd="16" destOrd="0" presId="urn:microsoft.com/office/officeart/2008/layout/LinedList"/>
    <dgm:cxn modelId="{8C63D54F-7905-436B-A3E5-F124129F2584}" type="presParOf" srcId="{7BA64132-4267-4D3A-81D6-9CD6FB86070A}" destId="{03046A6D-65DC-43E3-B4C2-5420BD7B338A}" srcOrd="0" destOrd="0" presId="urn:microsoft.com/office/officeart/2008/layout/LinedList"/>
    <dgm:cxn modelId="{5627CFBB-6D28-45A2-B261-3ECF0584740B}" type="presParOf" srcId="{7BA64132-4267-4D3A-81D6-9CD6FB86070A}" destId="{A76916DD-E413-4DD3-A343-6F4C1E48483E}" srcOrd="1" destOrd="0" presId="urn:microsoft.com/office/officeart/2008/layout/LinedList"/>
    <dgm:cxn modelId="{5799C5CD-9530-4662-B5AB-2490D71595CA}" type="presParOf" srcId="{7BA64132-4267-4D3A-81D6-9CD6FB86070A}" destId="{2C234FBD-82B8-44FC-AC2A-64019E58DA69}" srcOrd="2" destOrd="0" presId="urn:microsoft.com/office/officeart/2008/layout/LinedList"/>
    <dgm:cxn modelId="{13E374B4-A5CB-48C4-9B01-DB9E649FDF05}" type="presParOf" srcId="{4ACF43D1-519E-42A2-970C-705800D064AC}" destId="{2A6E81B7-0383-4993-AA7D-B003A9A8B068}" srcOrd="17" destOrd="0" presId="urn:microsoft.com/office/officeart/2008/layout/LinedList"/>
    <dgm:cxn modelId="{0CF37185-CE3A-41F5-A577-9F93BAFF3C2F}"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1">
              <a:solidFill>
                <a:srgbClr val="C00000"/>
              </a:solidFill>
              <a:effectLst/>
            </a:rPr>
            <a:t>Một số bài toán đệ quy thông dụng</a:t>
          </a:r>
          <a:endParaRPr lang="en-US" sz="1300" b="1" dirty="0">
            <a:solidFill>
              <a:srgbClr val="C0000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0">
              <a:solidFill>
                <a:srgbClr val="0070C0"/>
              </a:solidFill>
              <a:effectLst/>
            </a:rPr>
            <a:t>Tính hiệu quả của giải pháp đệ quy</a:t>
          </a:r>
          <a:endParaRPr lang="en-US" sz="1300"/>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D8BF5109-A528-456D-A0EB-7751C4AD1B1D}" type="presOf" srcId="{5398BCE9-156D-42ED-9DCC-8034014B1903}" destId="{A0B7AAE9-C3CE-4182-A21B-824E3B2766BE}"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F7DE2527-4FA2-4C11-9263-648C06EBAC73}" type="presOf" srcId="{AEBAFCC4-7D7C-4615-8A4C-390812FA28F4}" destId="{25EDD8E2-2EE9-4E0C-8CD5-9BD474313EBE}" srcOrd="0" destOrd="0" presId="urn:microsoft.com/office/officeart/2008/layout/LinedList"/>
    <dgm:cxn modelId="{179B1B40-C6B0-435E-A3F9-D95A9C8EB53B}" type="presOf" srcId="{2FD806C4-AF96-444E-B95A-2B523CE1C066}" destId="{911DF31B-52A2-455B-8786-78C1A312ABD6}" srcOrd="0" destOrd="0" presId="urn:microsoft.com/office/officeart/2008/layout/LinedList"/>
    <dgm:cxn modelId="{8D23A364-E37B-474D-9277-E751CCFD2772}" type="presOf" srcId="{C01957AD-56B0-4EFC-A642-8748D8BCE71E}" destId="{A76916DD-E413-4DD3-A343-6F4C1E48483E}" srcOrd="0" destOrd="0" presId="urn:microsoft.com/office/officeart/2008/layout/LinedList"/>
    <dgm:cxn modelId="{A0BC4F53-8C1C-4513-83D6-9108A51DCCC9}" type="presOf" srcId="{170E935B-632B-4424-9BFB-F1C5A9D014B6}" destId="{C66396E0-32BA-46BE-B28A-A2673D61FB1A}" srcOrd="0" destOrd="0" presId="urn:microsoft.com/office/officeart/2008/layout/LinedList"/>
    <dgm:cxn modelId="{8182F179-315A-4E1B-B408-432FC562C29B}" type="presOf" srcId="{87CBBEE9-0BB8-4C0D-B605-4055880FE0F9}" destId="{CF77958B-3A83-4645-953F-A7E0C59579AA}"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1919029E-D84C-41C4-9A98-6B4A68F553E4}" srcId="{EA7F9208-24D8-4563-A2ED-FBFBC5F86B00}" destId="{5398BCE9-156D-42ED-9DCC-8034014B1903}" srcOrd="1" destOrd="0" parTransId="{1CF3B775-06DF-491D-A6BB-D1BCFFCE7CF0}" sibTransId="{F67C95AF-B070-441E-82DD-4756130A23BB}"/>
    <dgm:cxn modelId="{68A0B4B1-78BB-4795-8BC7-0E6058AA7B4A}" type="presOf" srcId="{73861B20-7C04-48AE-8AAE-9D8749986E91}" destId="{C76CC607-D554-4D7B-93B0-CA8E8ABB4FE6}" srcOrd="0" destOrd="0" presId="urn:microsoft.com/office/officeart/2008/layout/LinedList"/>
    <dgm:cxn modelId="{6097A4C4-CC60-465F-B205-D3FEAF8519FB}" type="presOf" srcId="{EA7F9208-24D8-4563-A2ED-FBFBC5F86B00}" destId="{53AAE56C-73FE-45F9-B35E-39C2CC304544}"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58D4CC55-17FF-426D-9E9B-EE5C6C8B1FE0}" type="presParOf" srcId="{C66396E0-32BA-46BE-B28A-A2673D61FB1A}" destId="{2C4D144F-C0A0-4BA0-BB79-D8AAD2113945}" srcOrd="0" destOrd="0" presId="urn:microsoft.com/office/officeart/2008/layout/LinedList"/>
    <dgm:cxn modelId="{D72C4D23-2219-4F12-BB21-B6CD266FE4A4}" type="presParOf" srcId="{C66396E0-32BA-46BE-B28A-A2673D61FB1A}" destId="{6DFABC9D-811D-4F5E-821D-F8D42D844B4B}" srcOrd="1" destOrd="0" presId="urn:microsoft.com/office/officeart/2008/layout/LinedList"/>
    <dgm:cxn modelId="{4A7321FA-9606-4E0F-A99F-17BD9D07A9AE}" type="presParOf" srcId="{6DFABC9D-811D-4F5E-821D-F8D42D844B4B}" destId="{53AAE56C-73FE-45F9-B35E-39C2CC304544}" srcOrd="0" destOrd="0" presId="urn:microsoft.com/office/officeart/2008/layout/LinedList"/>
    <dgm:cxn modelId="{4FD0B1DF-C3D5-41EA-BB6A-7C8894FC58C3}" type="presParOf" srcId="{6DFABC9D-811D-4F5E-821D-F8D42D844B4B}" destId="{4ACF43D1-519E-42A2-970C-705800D064AC}" srcOrd="1" destOrd="0" presId="urn:microsoft.com/office/officeart/2008/layout/LinedList"/>
    <dgm:cxn modelId="{ED2B06AD-CF5D-4033-AA7E-A2D2CA1F0020}" type="presParOf" srcId="{4ACF43D1-519E-42A2-970C-705800D064AC}" destId="{12651448-136D-4C38-B6E1-3ACC56CBDA12}" srcOrd="0" destOrd="0" presId="urn:microsoft.com/office/officeart/2008/layout/LinedList"/>
    <dgm:cxn modelId="{1B0DB18C-048B-4399-B805-0261BD2B267F}" type="presParOf" srcId="{4ACF43D1-519E-42A2-970C-705800D064AC}" destId="{70311F4C-C9E5-4D7E-BD47-E0D5BBF315F8}" srcOrd="1" destOrd="0" presId="urn:microsoft.com/office/officeart/2008/layout/LinedList"/>
    <dgm:cxn modelId="{52BD8B87-4C4A-4E60-806C-7A4C0D505E74}" type="presParOf" srcId="{70311F4C-C9E5-4D7E-BD47-E0D5BBF315F8}" destId="{A72E9229-2809-4A8C-B97C-D6E26FB7862F}" srcOrd="0" destOrd="0" presId="urn:microsoft.com/office/officeart/2008/layout/LinedList"/>
    <dgm:cxn modelId="{CEF71712-E323-4FF7-8FF5-721A75977193}" type="presParOf" srcId="{70311F4C-C9E5-4D7E-BD47-E0D5BBF315F8}" destId="{25EDD8E2-2EE9-4E0C-8CD5-9BD474313EBE}" srcOrd="1" destOrd="0" presId="urn:microsoft.com/office/officeart/2008/layout/LinedList"/>
    <dgm:cxn modelId="{245AA729-94F2-469A-9F99-CBA120FDD366}" type="presParOf" srcId="{70311F4C-C9E5-4D7E-BD47-E0D5BBF315F8}" destId="{20353B40-6011-448C-AFCC-5A6D9C453456}" srcOrd="2" destOrd="0" presId="urn:microsoft.com/office/officeart/2008/layout/LinedList"/>
    <dgm:cxn modelId="{97E12AFE-BC1A-4D4C-A714-D31CAC53C3EA}" type="presParOf" srcId="{4ACF43D1-519E-42A2-970C-705800D064AC}" destId="{192E5F24-DD26-4D29-9FC6-EC32AAF3D722}" srcOrd="2" destOrd="0" presId="urn:microsoft.com/office/officeart/2008/layout/LinedList"/>
    <dgm:cxn modelId="{8053BD24-E2C6-4D0F-B476-637C458CB9BD}" type="presParOf" srcId="{4ACF43D1-519E-42A2-970C-705800D064AC}" destId="{A1F9ECD8-BCAA-4052-977F-5BD208843E40}" srcOrd="3" destOrd="0" presId="urn:microsoft.com/office/officeart/2008/layout/LinedList"/>
    <dgm:cxn modelId="{6293074C-8E35-48C0-824B-F5C6FCF0ACA1}" type="presParOf" srcId="{4ACF43D1-519E-42A2-970C-705800D064AC}" destId="{0B0D7182-556C-46F4-BAE0-368B6A38D664}" srcOrd="4" destOrd="0" presId="urn:microsoft.com/office/officeart/2008/layout/LinedList"/>
    <dgm:cxn modelId="{F6B45AEA-63D3-4E87-BC73-18C515EFBD86}" type="presParOf" srcId="{0B0D7182-556C-46F4-BAE0-368B6A38D664}" destId="{FC987281-EDDA-4483-8FFC-9D573CED98C2}" srcOrd="0" destOrd="0" presId="urn:microsoft.com/office/officeart/2008/layout/LinedList"/>
    <dgm:cxn modelId="{07AB9E4A-649B-474D-9969-92450F0DA36F}" type="presParOf" srcId="{0B0D7182-556C-46F4-BAE0-368B6A38D664}" destId="{A0B7AAE9-C3CE-4182-A21B-824E3B2766BE}" srcOrd="1" destOrd="0" presId="urn:microsoft.com/office/officeart/2008/layout/LinedList"/>
    <dgm:cxn modelId="{7A77DDD0-F443-47D3-B3C2-EA633971B44F}" type="presParOf" srcId="{0B0D7182-556C-46F4-BAE0-368B6A38D664}" destId="{AD144540-0858-4DDB-B864-BAB65ED89B2E}" srcOrd="2" destOrd="0" presId="urn:microsoft.com/office/officeart/2008/layout/LinedList"/>
    <dgm:cxn modelId="{566CA4F3-BC24-40BC-BDCD-F7A93D378BC3}" type="presParOf" srcId="{4ACF43D1-519E-42A2-970C-705800D064AC}" destId="{8110B52F-3423-4221-B71F-D293A60F5E09}" srcOrd="5" destOrd="0" presId="urn:microsoft.com/office/officeart/2008/layout/LinedList"/>
    <dgm:cxn modelId="{8534B7C9-1326-4980-82FF-9D1604581678}" type="presParOf" srcId="{4ACF43D1-519E-42A2-970C-705800D064AC}" destId="{2C877765-3D71-4BA4-B88B-0A3E5A542685}" srcOrd="6" destOrd="0" presId="urn:microsoft.com/office/officeart/2008/layout/LinedList"/>
    <dgm:cxn modelId="{64556D66-29FD-44D5-A8A2-29686668E0D4}" type="presParOf" srcId="{4ACF43D1-519E-42A2-970C-705800D064AC}" destId="{28BB93D1-23F8-4F7E-9287-350A98251F17}" srcOrd="7" destOrd="0" presId="urn:microsoft.com/office/officeart/2008/layout/LinedList"/>
    <dgm:cxn modelId="{93FD5333-BAE6-4F8E-AA72-41A3450B7D88}" type="presParOf" srcId="{28BB93D1-23F8-4F7E-9287-350A98251F17}" destId="{36DD1666-48D6-4D3F-8752-F791B69ECE8A}" srcOrd="0" destOrd="0" presId="urn:microsoft.com/office/officeart/2008/layout/LinedList"/>
    <dgm:cxn modelId="{03777A1E-057E-4538-AC03-A19D2EAC9AC8}" type="presParOf" srcId="{28BB93D1-23F8-4F7E-9287-350A98251F17}" destId="{911DF31B-52A2-455B-8786-78C1A312ABD6}" srcOrd="1" destOrd="0" presId="urn:microsoft.com/office/officeart/2008/layout/LinedList"/>
    <dgm:cxn modelId="{35BB420E-38FE-42D7-A4D4-3046FA7061CF}" type="presParOf" srcId="{28BB93D1-23F8-4F7E-9287-350A98251F17}" destId="{1695F4FA-4982-4B0A-98C7-3DB843AF3203}" srcOrd="2" destOrd="0" presId="urn:microsoft.com/office/officeart/2008/layout/LinedList"/>
    <dgm:cxn modelId="{8B15D18C-221A-44B1-B580-69E7D9CED25C}" type="presParOf" srcId="{4ACF43D1-519E-42A2-970C-705800D064AC}" destId="{192B8807-9BDB-4F76-B783-EBA3B09C04D1}" srcOrd="8" destOrd="0" presId="urn:microsoft.com/office/officeart/2008/layout/LinedList"/>
    <dgm:cxn modelId="{741E29E6-6682-43CB-A662-446A31DC3DB0}" type="presParOf" srcId="{4ACF43D1-519E-42A2-970C-705800D064AC}" destId="{A115827D-3ABA-44AE-B232-6A7F1B2E3570}" srcOrd="9" destOrd="0" presId="urn:microsoft.com/office/officeart/2008/layout/LinedList"/>
    <dgm:cxn modelId="{A5B7A705-CCF9-4ECB-986B-522683B935E7}" type="presParOf" srcId="{4ACF43D1-519E-42A2-970C-705800D064AC}" destId="{B6E432A5-1DB9-4B2F-B4B8-F9FEF9A71C8C}" srcOrd="10" destOrd="0" presId="urn:microsoft.com/office/officeart/2008/layout/LinedList"/>
    <dgm:cxn modelId="{82FEF477-07D6-4A88-9EE8-165BB95292EA}" type="presParOf" srcId="{B6E432A5-1DB9-4B2F-B4B8-F9FEF9A71C8C}" destId="{0C1BE4AE-BEB3-4B04-B0BD-3C4CAD561285}" srcOrd="0" destOrd="0" presId="urn:microsoft.com/office/officeart/2008/layout/LinedList"/>
    <dgm:cxn modelId="{580D69C1-A48A-40B1-9FC4-403EDAD60AFB}" type="presParOf" srcId="{B6E432A5-1DB9-4B2F-B4B8-F9FEF9A71C8C}" destId="{CF77958B-3A83-4645-953F-A7E0C59579AA}" srcOrd="1" destOrd="0" presId="urn:microsoft.com/office/officeart/2008/layout/LinedList"/>
    <dgm:cxn modelId="{19098116-B7D6-4CF8-A39A-952EE3F97EFE}" type="presParOf" srcId="{B6E432A5-1DB9-4B2F-B4B8-F9FEF9A71C8C}" destId="{8F3AF3C3-23AC-46B7-AA0F-009B1F3EA35A}" srcOrd="2" destOrd="0" presId="urn:microsoft.com/office/officeart/2008/layout/LinedList"/>
    <dgm:cxn modelId="{E10B3040-4570-49BB-BCE0-BFF70C7B69CB}" type="presParOf" srcId="{4ACF43D1-519E-42A2-970C-705800D064AC}" destId="{3C545935-5383-40A5-81A7-6EA2B8A81DAA}" srcOrd="11" destOrd="0" presId="urn:microsoft.com/office/officeart/2008/layout/LinedList"/>
    <dgm:cxn modelId="{40D2A7FE-559F-4436-8757-571DF76446F4}" type="presParOf" srcId="{4ACF43D1-519E-42A2-970C-705800D064AC}" destId="{84843976-D60F-4077-9657-3CDAE4FD8939}" srcOrd="12" destOrd="0" presId="urn:microsoft.com/office/officeart/2008/layout/LinedList"/>
    <dgm:cxn modelId="{B2763032-B5F4-41F1-8EC7-3AB42784C5AE}" type="presParOf" srcId="{4ACF43D1-519E-42A2-970C-705800D064AC}" destId="{99E0DDBB-3F40-4680-A5ED-96DEE28EDF46}" srcOrd="13" destOrd="0" presId="urn:microsoft.com/office/officeart/2008/layout/LinedList"/>
    <dgm:cxn modelId="{C5D6381E-6CFE-4276-B740-7FD1ED26602F}" type="presParOf" srcId="{99E0DDBB-3F40-4680-A5ED-96DEE28EDF46}" destId="{A4A49CE4-3E2E-41BD-B453-079E186120AF}" srcOrd="0" destOrd="0" presId="urn:microsoft.com/office/officeart/2008/layout/LinedList"/>
    <dgm:cxn modelId="{067D447F-4D4B-43A8-83A4-224FCC4F5B28}" type="presParOf" srcId="{99E0DDBB-3F40-4680-A5ED-96DEE28EDF46}" destId="{C76CC607-D554-4D7B-93B0-CA8E8ABB4FE6}" srcOrd="1" destOrd="0" presId="urn:microsoft.com/office/officeart/2008/layout/LinedList"/>
    <dgm:cxn modelId="{9035E22C-D9BA-4901-8B88-2C6268ECCEB7}" type="presParOf" srcId="{99E0DDBB-3F40-4680-A5ED-96DEE28EDF46}" destId="{E972B966-DDC0-4890-967F-0290054FD131}" srcOrd="2" destOrd="0" presId="urn:microsoft.com/office/officeart/2008/layout/LinedList"/>
    <dgm:cxn modelId="{5EF002C4-2F57-42CB-A64A-FDE52FD7B16A}" type="presParOf" srcId="{4ACF43D1-519E-42A2-970C-705800D064AC}" destId="{010EF0AE-5366-4C22-A795-A3C4652C9DBA}" srcOrd="14" destOrd="0" presId="urn:microsoft.com/office/officeart/2008/layout/LinedList"/>
    <dgm:cxn modelId="{DE649316-40EB-42D5-9ECF-D11CFEDBED8C}" type="presParOf" srcId="{4ACF43D1-519E-42A2-970C-705800D064AC}" destId="{C382FA78-E2F9-42B4-8787-4ADBB216A532}" srcOrd="15" destOrd="0" presId="urn:microsoft.com/office/officeart/2008/layout/LinedList"/>
    <dgm:cxn modelId="{8131D165-0B4A-4CA6-994E-91172EB125C6}" type="presParOf" srcId="{4ACF43D1-519E-42A2-970C-705800D064AC}" destId="{7BA64132-4267-4D3A-81D6-9CD6FB86070A}" srcOrd="16" destOrd="0" presId="urn:microsoft.com/office/officeart/2008/layout/LinedList"/>
    <dgm:cxn modelId="{1227ECED-69FE-4891-9BE8-9BE92D9B7738}" type="presParOf" srcId="{7BA64132-4267-4D3A-81D6-9CD6FB86070A}" destId="{03046A6D-65DC-43E3-B4C2-5420BD7B338A}" srcOrd="0" destOrd="0" presId="urn:microsoft.com/office/officeart/2008/layout/LinedList"/>
    <dgm:cxn modelId="{E92B176D-212E-4CB2-A24C-CA5CA727845E}" type="presParOf" srcId="{7BA64132-4267-4D3A-81D6-9CD6FB86070A}" destId="{A76916DD-E413-4DD3-A343-6F4C1E48483E}" srcOrd="1" destOrd="0" presId="urn:microsoft.com/office/officeart/2008/layout/LinedList"/>
    <dgm:cxn modelId="{54A1492A-8DAE-4280-B332-215C2B4E68A0}" type="presParOf" srcId="{7BA64132-4267-4D3A-81D6-9CD6FB86070A}" destId="{2C234FBD-82B8-44FC-AC2A-64019E58DA69}" srcOrd="2" destOrd="0" presId="urn:microsoft.com/office/officeart/2008/layout/LinedList"/>
    <dgm:cxn modelId="{9B69D31F-5DC1-40CC-BF75-1FC35C88BD09}" type="presParOf" srcId="{4ACF43D1-519E-42A2-970C-705800D064AC}" destId="{2A6E81B7-0383-4993-AA7D-B003A9A8B068}" srcOrd="17" destOrd="0" presId="urn:microsoft.com/office/officeart/2008/layout/LinedList"/>
    <dgm:cxn modelId="{1300B8B8-A5C8-4DDC-B228-69440B4F55DC}"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DA19D844-E667-49A2-8204-CC67EC6D3E57}">
      <dgm:prSet phldrT="[Text]" custT="1"/>
      <dgm:spPr/>
      <dgm:t>
        <a:bodyPr/>
        <a:lstStyle/>
        <a:p>
          <a:r>
            <a:rPr lang="en-US" sz="1300" b="1">
              <a:solidFill>
                <a:srgbClr val="C00000"/>
              </a:solidFill>
              <a:effectLst/>
            </a:rPr>
            <a:t>Tính hiệu quả của giải pháp đệ quy</a:t>
          </a:r>
          <a:endParaRPr lang="en-US" sz="1300" b="1" dirty="0">
            <a:solidFill>
              <a:srgbClr val="C00000"/>
            </a:solidFill>
            <a:effectLst/>
          </a:endParaRPr>
        </a:p>
      </dgm:t>
    </dgm:pt>
    <dgm:pt modelId="{1AF9FD3A-B348-4A85-84A2-F9949DF39386}" type="parTrans" cxnId="{07443A9A-A6A9-47CA-8EE1-A9557149C46C}">
      <dgm:prSet/>
      <dgm:spPr/>
      <dgm:t>
        <a:bodyPr/>
        <a:lstStyle/>
        <a:p>
          <a:endParaRPr lang="en-US"/>
        </a:p>
      </dgm:t>
    </dgm:pt>
    <dgm:pt modelId="{D8496762-1A3F-496F-903A-6D84F019505B}" type="sibTrans" cxnId="{07443A9A-A6A9-47CA-8EE1-A9557149C46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7"/>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6"/>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6"/>
      <dgm:spPr/>
    </dgm:pt>
    <dgm:pt modelId="{E5EE0218-FBE5-4484-BBAD-6968F867CA27}" type="pres">
      <dgm:prSet presAssocID="{7A5D36D5-D8D3-48FC-AFC1-BAC329C1B093}" presName="vertSpace2b" presStyleCnt="0"/>
      <dgm:spPr/>
    </dgm:pt>
    <dgm:pt modelId="{65E6029C-1699-48E1-AA59-392C2DFB1505}" type="pres">
      <dgm:prSet presAssocID="{DA19D844-E667-49A2-8204-CC67EC6D3E57}" presName="horz2" presStyleCnt="0"/>
      <dgm:spPr/>
    </dgm:pt>
    <dgm:pt modelId="{83E37128-4E76-4B17-97CD-7128B9673E59}" type="pres">
      <dgm:prSet presAssocID="{DA19D844-E667-49A2-8204-CC67EC6D3E57}" presName="horzSpace2" presStyleCnt="0"/>
      <dgm:spPr/>
    </dgm:pt>
    <dgm:pt modelId="{B0B61FC0-F3B1-43E7-938E-4CF2B654CD1A}" type="pres">
      <dgm:prSet presAssocID="{DA19D844-E667-49A2-8204-CC67EC6D3E57}" presName="tx2" presStyleLbl="revTx" presStyleIdx="4" presStyleCnt="7"/>
      <dgm:spPr/>
    </dgm:pt>
    <dgm:pt modelId="{E99B17C3-BFBE-4E8D-BC0E-D5A7744B7B1E}" type="pres">
      <dgm:prSet presAssocID="{DA19D844-E667-49A2-8204-CC67EC6D3E57}" presName="vert2" presStyleCnt="0"/>
      <dgm:spPr/>
    </dgm:pt>
    <dgm:pt modelId="{19E46821-FC15-4306-BED6-1DB63FFF2DF0}" type="pres">
      <dgm:prSet presAssocID="{DA19D844-E667-49A2-8204-CC67EC6D3E57}" presName="thinLine2b" presStyleLbl="callout" presStyleIdx="3" presStyleCnt="6"/>
      <dgm:spPr/>
    </dgm:pt>
    <dgm:pt modelId="{D78230B3-BCD6-4CB4-A94F-8222B5C3DADC}" type="pres">
      <dgm:prSet presAssocID="{DA19D844-E667-49A2-8204-CC67EC6D3E57}"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EE6B70B-339A-4B29-9095-CF95660B20AB}" type="presOf" srcId="{58A6AE41-9C43-4210-81E2-1FA89B6719A6}" destId="{85BB5F3A-FF88-4274-8D02-83363543C3EB}"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55C9E120-BF94-4113-B4F2-10575FA3E49B}" type="presOf" srcId="{DA19D844-E667-49A2-8204-CC67EC6D3E57}" destId="{B0B61FC0-F3B1-43E7-938E-4CF2B654CD1A}" srcOrd="0" destOrd="0" presId="urn:microsoft.com/office/officeart/2008/layout/LinedList"/>
    <dgm:cxn modelId="{84AEB586-8A94-4C35-AA6C-3F59815C917F}" type="presOf" srcId="{8D2E37AA-43EA-4706-A43B-E857AB83B2FF}" destId="{B7BE5FCE-BD77-44B7-A283-553FC6E905E0}"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07443A9A-A6A9-47CA-8EE1-A9557149C46C}" srcId="{EA7F9208-24D8-4563-A2ED-FBFBC5F86B00}" destId="{DA19D844-E667-49A2-8204-CC67EC6D3E57}" srcOrd="3" destOrd="0" parTransId="{1AF9FD3A-B348-4A85-84A2-F9949DF39386}" sibTransId="{D8496762-1A3F-496F-903A-6D84F019505B}"/>
    <dgm:cxn modelId="{F28EA2A7-F9DE-466F-BC51-362B0F647AB2}" srcId="{EA7F9208-24D8-4563-A2ED-FBFBC5F86B00}" destId="{58A6AE41-9C43-4210-81E2-1FA89B6719A6}" srcOrd="0" destOrd="0" parTransId="{BF0C55A0-B012-45A2-B071-995C2A6B1FD4}" sibTransId="{DC074815-05EC-4613-9D61-4B688F2CC91B}"/>
    <dgm:cxn modelId="{5998C0B1-02DA-469D-8AE9-67184B33A5CF}" type="presOf" srcId="{7A5D36D5-D8D3-48FC-AFC1-BAC329C1B093}" destId="{6340190E-7E93-47B2-A934-C23DF765BC1B}" srcOrd="0" destOrd="0" presId="urn:microsoft.com/office/officeart/2008/layout/LinedList"/>
    <dgm:cxn modelId="{F8C386CA-AEDF-42E0-A5AF-B716CDD2C5B3}" type="presOf" srcId="{170E935B-632B-4424-9BFB-F1C5A9D014B6}" destId="{C66396E0-32BA-46BE-B28A-A2673D61FB1A}" srcOrd="0" destOrd="0" presId="urn:microsoft.com/office/officeart/2008/layout/LinedList"/>
    <dgm:cxn modelId="{D7E58DCB-D857-4E05-92ED-0ED74DBE66BC}"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8031C6E0-7216-4E31-9818-99F338267E42}" type="presOf" srcId="{EA7F9208-24D8-4563-A2ED-FBFBC5F86B00}" destId="{53AAE56C-73FE-45F9-B35E-39C2CC304544}" srcOrd="0" destOrd="0" presId="urn:microsoft.com/office/officeart/2008/layout/LinedList"/>
    <dgm:cxn modelId="{8AD706EB-B1D9-4CF5-9715-2B1E30430BBD}" type="presOf" srcId="{FDBCFCB2-B927-49A1-B311-3B0BD5C76146}" destId="{61A7917F-8AF6-4CFB-9ED1-055E98C7172C}" srcOrd="0" destOrd="0" presId="urn:microsoft.com/office/officeart/2008/layout/LinedList"/>
    <dgm:cxn modelId="{CE9942A4-DDD3-4AFD-89A0-374A130F44B1}" type="presParOf" srcId="{C66396E0-32BA-46BE-B28A-A2673D61FB1A}" destId="{2C4D144F-C0A0-4BA0-BB79-D8AAD2113945}" srcOrd="0" destOrd="0" presId="urn:microsoft.com/office/officeart/2008/layout/LinedList"/>
    <dgm:cxn modelId="{AB458121-6A63-4989-9FD5-F486D3F80D9B}" type="presParOf" srcId="{C66396E0-32BA-46BE-B28A-A2673D61FB1A}" destId="{6DFABC9D-811D-4F5E-821D-F8D42D844B4B}" srcOrd="1" destOrd="0" presId="urn:microsoft.com/office/officeart/2008/layout/LinedList"/>
    <dgm:cxn modelId="{74015501-2519-42AF-AA20-9B2B13E87D61}" type="presParOf" srcId="{6DFABC9D-811D-4F5E-821D-F8D42D844B4B}" destId="{53AAE56C-73FE-45F9-B35E-39C2CC304544}" srcOrd="0" destOrd="0" presId="urn:microsoft.com/office/officeart/2008/layout/LinedList"/>
    <dgm:cxn modelId="{2BD45491-4FBD-4684-8A11-9C73569E2501}" type="presParOf" srcId="{6DFABC9D-811D-4F5E-821D-F8D42D844B4B}" destId="{4ACF43D1-519E-42A2-970C-705800D064AC}" srcOrd="1" destOrd="0" presId="urn:microsoft.com/office/officeart/2008/layout/LinedList"/>
    <dgm:cxn modelId="{1334B9E0-3840-49C0-893F-A0AEA9489552}" type="presParOf" srcId="{4ACF43D1-519E-42A2-970C-705800D064AC}" destId="{16548E5B-9A7F-406D-9D02-80BB57951E35}" srcOrd="0" destOrd="0" presId="urn:microsoft.com/office/officeart/2008/layout/LinedList"/>
    <dgm:cxn modelId="{5089BE3D-1D3F-4812-9262-200C33EE88D0}" type="presParOf" srcId="{4ACF43D1-519E-42A2-970C-705800D064AC}" destId="{D9E5E541-360A-4AA3-91A0-6610772F2D08}" srcOrd="1" destOrd="0" presId="urn:microsoft.com/office/officeart/2008/layout/LinedList"/>
    <dgm:cxn modelId="{C67B7BBE-1924-41B7-938D-708DC7E716EA}" type="presParOf" srcId="{D9E5E541-360A-4AA3-91A0-6610772F2D08}" destId="{A291C558-C830-4FCB-948F-39AC546A5A9C}" srcOrd="0" destOrd="0" presId="urn:microsoft.com/office/officeart/2008/layout/LinedList"/>
    <dgm:cxn modelId="{E9287E93-528A-4B66-864C-8E51F0BDBB42}" type="presParOf" srcId="{D9E5E541-360A-4AA3-91A0-6610772F2D08}" destId="{85BB5F3A-FF88-4274-8D02-83363543C3EB}" srcOrd="1" destOrd="0" presId="urn:microsoft.com/office/officeart/2008/layout/LinedList"/>
    <dgm:cxn modelId="{520D7315-2A36-4CAB-803B-724C5AB3C4C1}" type="presParOf" srcId="{D9E5E541-360A-4AA3-91A0-6610772F2D08}" destId="{84DB2342-0BEA-44C7-89E2-C9897565227B}" srcOrd="2" destOrd="0" presId="urn:microsoft.com/office/officeart/2008/layout/LinedList"/>
    <dgm:cxn modelId="{B618A5B8-F672-4181-BA74-454F7F50C8C0}" type="presParOf" srcId="{4ACF43D1-519E-42A2-970C-705800D064AC}" destId="{9399D47A-B22B-4E7A-879A-F2D4CD9CD33C}" srcOrd="2" destOrd="0" presId="urn:microsoft.com/office/officeart/2008/layout/LinedList"/>
    <dgm:cxn modelId="{F545E06E-1C9D-4975-BB05-0775AB00AF51}" type="presParOf" srcId="{4ACF43D1-519E-42A2-970C-705800D064AC}" destId="{6CAFEA39-69AD-4304-8CEE-0C42B1C6D985}" srcOrd="3" destOrd="0" presId="urn:microsoft.com/office/officeart/2008/layout/LinedList"/>
    <dgm:cxn modelId="{A6AA091E-F0FC-40C5-95F2-F9EE2560BBAA}" type="presParOf" srcId="{4ACF43D1-519E-42A2-970C-705800D064AC}" destId="{F1FE4510-4C53-4C80-87DE-18A929E64912}" srcOrd="4" destOrd="0" presId="urn:microsoft.com/office/officeart/2008/layout/LinedList"/>
    <dgm:cxn modelId="{883C8754-4485-42C7-99F0-9DE6B85E41E7}" type="presParOf" srcId="{F1FE4510-4C53-4C80-87DE-18A929E64912}" destId="{31D856BA-5E94-4422-A9C7-9D94CFB179FF}" srcOrd="0" destOrd="0" presId="urn:microsoft.com/office/officeart/2008/layout/LinedList"/>
    <dgm:cxn modelId="{1042B9AF-A792-461B-8A14-8D6DDDD4B53F}" type="presParOf" srcId="{F1FE4510-4C53-4C80-87DE-18A929E64912}" destId="{B7BE5FCE-BD77-44B7-A283-553FC6E905E0}" srcOrd="1" destOrd="0" presId="urn:microsoft.com/office/officeart/2008/layout/LinedList"/>
    <dgm:cxn modelId="{E613CA3D-63E4-48CA-9F9C-54808292B21C}" type="presParOf" srcId="{F1FE4510-4C53-4C80-87DE-18A929E64912}" destId="{8490C88D-A0E2-4CB5-996B-C6AC5C121D30}" srcOrd="2" destOrd="0" presId="urn:microsoft.com/office/officeart/2008/layout/LinedList"/>
    <dgm:cxn modelId="{5A23A9B9-27F6-429A-A93C-9E9A870C40E5}" type="presParOf" srcId="{4ACF43D1-519E-42A2-970C-705800D064AC}" destId="{6638D2F4-625F-43AF-85F6-810076EB5B75}" srcOrd="5" destOrd="0" presId="urn:microsoft.com/office/officeart/2008/layout/LinedList"/>
    <dgm:cxn modelId="{824E689C-8FCA-4EB2-A839-F8959CDA40E5}" type="presParOf" srcId="{4ACF43D1-519E-42A2-970C-705800D064AC}" destId="{E9CBB86C-FDF8-44F4-90FB-A54E5C7B01EF}" srcOrd="6" destOrd="0" presId="urn:microsoft.com/office/officeart/2008/layout/LinedList"/>
    <dgm:cxn modelId="{F6B2D1BF-A2AA-46D1-A37F-37DC9E4A579B}" type="presParOf" srcId="{4ACF43D1-519E-42A2-970C-705800D064AC}" destId="{1C1E5213-51BF-4DFA-AB6D-CED7DF7A6D68}" srcOrd="7" destOrd="0" presId="urn:microsoft.com/office/officeart/2008/layout/LinedList"/>
    <dgm:cxn modelId="{CF9DD48A-0D37-46E9-8E14-B4B8341AF98C}" type="presParOf" srcId="{1C1E5213-51BF-4DFA-AB6D-CED7DF7A6D68}" destId="{A70F47D1-43D9-48B7-BFA3-2E35DD43062C}" srcOrd="0" destOrd="0" presId="urn:microsoft.com/office/officeart/2008/layout/LinedList"/>
    <dgm:cxn modelId="{30E1EAE9-6416-403F-B2C9-61261739448D}" type="presParOf" srcId="{1C1E5213-51BF-4DFA-AB6D-CED7DF7A6D68}" destId="{6340190E-7E93-47B2-A934-C23DF765BC1B}" srcOrd="1" destOrd="0" presId="urn:microsoft.com/office/officeart/2008/layout/LinedList"/>
    <dgm:cxn modelId="{84D3DDD4-6441-4581-B106-A37C789A00E0}" type="presParOf" srcId="{1C1E5213-51BF-4DFA-AB6D-CED7DF7A6D68}" destId="{7FC87270-69EC-4D34-878B-7BA593086876}" srcOrd="2" destOrd="0" presId="urn:microsoft.com/office/officeart/2008/layout/LinedList"/>
    <dgm:cxn modelId="{56DC9076-DB15-4CA2-BDFB-4A677584FD10}" type="presParOf" srcId="{4ACF43D1-519E-42A2-970C-705800D064AC}" destId="{4ED359BF-CCC0-4FAC-B78A-BE8FFA9CD8B4}" srcOrd="8" destOrd="0" presId="urn:microsoft.com/office/officeart/2008/layout/LinedList"/>
    <dgm:cxn modelId="{341A18C9-866B-4C9C-9CEA-CCF0EAC74732}" type="presParOf" srcId="{4ACF43D1-519E-42A2-970C-705800D064AC}" destId="{E5EE0218-FBE5-4484-BBAD-6968F867CA27}" srcOrd="9" destOrd="0" presId="urn:microsoft.com/office/officeart/2008/layout/LinedList"/>
    <dgm:cxn modelId="{AFBBC475-99A8-48AB-87B6-B86DAFD657AC}" type="presParOf" srcId="{4ACF43D1-519E-42A2-970C-705800D064AC}" destId="{65E6029C-1699-48E1-AA59-392C2DFB1505}" srcOrd="10" destOrd="0" presId="urn:microsoft.com/office/officeart/2008/layout/LinedList"/>
    <dgm:cxn modelId="{FB22ABEC-E560-4A1C-AD16-6434047902E8}" type="presParOf" srcId="{65E6029C-1699-48E1-AA59-392C2DFB1505}" destId="{83E37128-4E76-4B17-97CD-7128B9673E59}" srcOrd="0" destOrd="0" presId="urn:microsoft.com/office/officeart/2008/layout/LinedList"/>
    <dgm:cxn modelId="{A9051DC2-5103-49A5-A670-EE20D7476E9F}" type="presParOf" srcId="{65E6029C-1699-48E1-AA59-392C2DFB1505}" destId="{B0B61FC0-F3B1-43E7-938E-4CF2B654CD1A}" srcOrd="1" destOrd="0" presId="urn:microsoft.com/office/officeart/2008/layout/LinedList"/>
    <dgm:cxn modelId="{AD1F21BF-0EB4-4F37-BDA1-744009547817}" type="presParOf" srcId="{65E6029C-1699-48E1-AA59-392C2DFB1505}" destId="{E99B17C3-BFBE-4E8D-BC0E-D5A7744B7B1E}" srcOrd="2" destOrd="0" presId="urn:microsoft.com/office/officeart/2008/layout/LinedList"/>
    <dgm:cxn modelId="{7934D0A7-B506-4314-BAF3-8BB95963D1D4}" type="presParOf" srcId="{4ACF43D1-519E-42A2-970C-705800D064AC}" destId="{19E46821-FC15-4306-BED6-1DB63FFF2DF0}" srcOrd="11" destOrd="0" presId="urn:microsoft.com/office/officeart/2008/layout/LinedList"/>
    <dgm:cxn modelId="{A180C6F6-759B-4341-9466-376A4671A00A}" type="presParOf" srcId="{4ACF43D1-519E-42A2-970C-705800D064AC}" destId="{D78230B3-BCD6-4CB4-A94F-8222B5C3DADC}" srcOrd="12" destOrd="0" presId="urn:microsoft.com/office/officeart/2008/layout/LinedList"/>
    <dgm:cxn modelId="{5D882FDB-5AB8-47A9-ADC7-06A181FEB899}" type="presParOf" srcId="{4ACF43D1-519E-42A2-970C-705800D064AC}" destId="{B792D068-8F47-4DD6-96FB-BAC5BDA350CF}" srcOrd="13" destOrd="0" presId="urn:microsoft.com/office/officeart/2008/layout/LinedList"/>
    <dgm:cxn modelId="{28B45CCF-4EC6-402E-B332-29D89B206E83}" type="presParOf" srcId="{B792D068-8F47-4DD6-96FB-BAC5BDA350CF}" destId="{0F50BFBC-FEC6-47A6-9BD0-DFEB78FABDD3}" srcOrd="0" destOrd="0" presId="urn:microsoft.com/office/officeart/2008/layout/LinedList"/>
    <dgm:cxn modelId="{5E3C5F9D-B08C-4A70-9FFC-AF3F42BA1346}" type="presParOf" srcId="{B792D068-8F47-4DD6-96FB-BAC5BDA350CF}" destId="{CA449C92-8F1E-4968-9DD5-0667673C1962}" srcOrd="1" destOrd="0" presId="urn:microsoft.com/office/officeart/2008/layout/LinedList"/>
    <dgm:cxn modelId="{96814188-26C0-403D-9935-8F75017B4037}" type="presParOf" srcId="{B792D068-8F47-4DD6-96FB-BAC5BDA350CF}" destId="{E5308BAB-2603-4BE4-A29F-DE9C598800FF}" srcOrd="2" destOrd="0" presId="urn:microsoft.com/office/officeart/2008/layout/LinedList"/>
    <dgm:cxn modelId="{B84BB42A-1FE6-4B8A-B394-B75D4DAEC899}" type="presParOf" srcId="{4ACF43D1-519E-42A2-970C-705800D064AC}" destId="{A01CF7D3-88A0-428E-B49F-83A13636C9BA}" srcOrd="14" destOrd="0" presId="urn:microsoft.com/office/officeart/2008/layout/LinedList"/>
    <dgm:cxn modelId="{F8584278-1BCF-42BB-B677-1F03204B1191}" type="presParOf" srcId="{4ACF43D1-519E-42A2-970C-705800D064AC}" destId="{5A7DBDA3-DA3D-4751-9EC3-DED47937A7FE}" srcOrd="15" destOrd="0" presId="urn:microsoft.com/office/officeart/2008/layout/LinedList"/>
    <dgm:cxn modelId="{70540DB9-E05E-4EA9-A732-A8E8B0B0497C}" type="presParOf" srcId="{4ACF43D1-519E-42A2-970C-705800D064AC}" destId="{ACE40052-C66B-4F3D-9DC1-D9D9E113CC02}" srcOrd="16" destOrd="0" presId="urn:microsoft.com/office/officeart/2008/layout/LinedList"/>
    <dgm:cxn modelId="{6E8D02C8-DE87-4DB5-B0C4-B81CDEDCFFC0}" type="presParOf" srcId="{ACE40052-C66B-4F3D-9DC1-D9D9E113CC02}" destId="{DCFAAA74-FD39-44E7-8EB9-70C0573D492B}" srcOrd="0" destOrd="0" presId="urn:microsoft.com/office/officeart/2008/layout/LinedList"/>
    <dgm:cxn modelId="{8AA0AE9A-8FF7-4464-BCBC-B9970554306A}" type="presParOf" srcId="{ACE40052-C66B-4F3D-9DC1-D9D9E113CC02}" destId="{61A7917F-8AF6-4CFB-9ED1-055E98C7172C}" srcOrd="1" destOrd="0" presId="urn:microsoft.com/office/officeart/2008/layout/LinedList"/>
    <dgm:cxn modelId="{BDDE00CA-51E6-4E0F-8EC7-437683029F29}" type="presParOf" srcId="{ACE40052-C66B-4F3D-9DC1-D9D9E113CC02}" destId="{218C3D28-08E9-44E6-B1ED-B6B97EFB7E88}" srcOrd="2" destOrd="0" presId="urn:microsoft.com/office/officeart/2008/layout/LinedList"/>
    <dgm:cxn modelId="{2494547C-3508-4ED2-9185-FAFA4B9337CA}" type="presParOf" srcId="{4ACF43D1-519E-42A2-970C-705800D064AC}" destId="{19A8D0A4-814F-44A3-9EF2-8DF5B640A1BA}" srcOrd="17" destOrd="0" presId="urn:microsoft.com/office/officeart/2008/layout/LinedList"/>
    <dgm:cxn modelId="{6714B367-8D75-45F6-A278-64E3A056B4BD}"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1">
              <a:solidFill>
                <a:srgbClr val="C00000"/>
              </a:solidFill>
              <a:effectLst/>
            </a:rPr>
            <a:t>Tính hiệu quả của giải pháp đệ quy</a:t>
          </a:r>
          <a:endParaRPr lang="en-US" sz="1300" b="1">
            <a:solidFill>
              <a:srgbClr val="C00000"/>
            </a:solidFill>
          </a:endParaRPr>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F933540F-BC84-4B24-B158-B66CDEFD5732}"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125DA339-0D8F-434C-BB4A-1AACD1325DB7}" type="presOf" srcId="{2FD806C4-AF96-444E-B95A-2B523CE1C066}" destId="{911DF31B-52A2-455B-8786-78C1A312ABD6}" srcOrd="0" destOrd="0" presId="urn:microsoft.com/office/officeart/2008/layout/LinedList"/>
    <dgm:cxn modelId="{18E97554-4177-428C-A1F4-82E2818851AC}" type="presOf" srcId="{87CBBEE9-0BB8-4C0D-B605-4055880FE0F9}" destId="{CF77958B-3A83-4645-953F-A7E0C59579AA}" srcOrd="0" destOrd="0" presId="urn:microsoft.com/office/officeart/2008/layout/LinedList"/>
    <dgm:cxn modelId="{0E70887F-9653-458D-B639-73A70682D53F}" type="presOf" srcId="{AEBAFCC4-7D7C-4615-8A4C-390812FA28F4}" destId="{25EDD8E2-2EE9-4E0C-8CD5-9BD474313EBE}"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691D7186-E6D2-44F9-A2BB-0231DCF46962}" type="presOf" srcId="{EA7F9208-24D8-4563-A2ED-FBFBC5F86B00}" destId="{53AAE56C-73FE-45F9-B35E-39C2CC304544}"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7A18E0D4-1BA0-4314-B9BD-5CC7ED614D4E}" type="presOf" srcId="{C01957AD-56B0-4EFC-A642-8748D8BCE71E}" destId="{A76916DD-E413-4DD3-A343-6F4C1E48483E}" srcOrd="0" destOrd="0" presId="urn:microsoft.com/office/officeart/2008/layout/LinedList"/>
    <dgm:cxn modelId="{441EAED7-6DF5-44AA-8C82-57ECF9B249F9}"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CB5E95EF-6D91-4DC2-8739-20153D866461}" type="presOf" srcId="{5398BCE9-156D-42ED-9DCC-8034014B1903}" destId="{A0B7AAE9-C3CE-4182-A21B-824E3B2766BE}" srcOrd="0" destOrd="0" presId="urn:microsoft.com/office/officeart/2008/layout/LinedList"/>
    <dgm:cxn modelId="{1A7AAC8B-36D3-47B3-AF54-7AFC27F2C79D}" type="presParOf" srcId="{C66396E0-32BA-46BE-B28A-A2673D61FB1A}" destId="{2C4D144F-C0A0-4BA0-BB79-D8AAD2113945}" srcOrd="0" destOrd="0" presId="urn:microsoft.com/office/officeart/2008/layout/LinedList"/>
    <dgm:cxn modelId="{67C58F0F-8EBD-4801-9A83-FF11C5B8115A}" type="presParOf" srcId="{C66396E0-32BA-46BE-B28A-A2673D61FB1A}" destId="{6DFABC9D-811D-4F5E-821D-F8D42D844B4B}" srcOrd="1" destOrd="0" presId="urn:microsoft.com/office/officeart/2008/layout/LinedList"/>
    <dgm:cxn modelId="{331A94DF-8F0D-4737-A9BA-B8F3E07CCCF8}" type="presParOf" srcId="{6DFABC9D-811D-4F5E-821D-F8D42D844B4B}" destId="{53AAE56C-73FE-45F9-B35E-39C2CC304544}" srcOrd="0" destOrd="0" presId="urn:microsoft.com/office/officeart/2008/layout/LinedList"/>
    <dgm:cxn modelId="{EFCCB700-9DA7-4426-A490-272526B9A07D}" type="presParOf" srcId="{6DFABC9D-811D-4F5E-821D-F8D42D844B4B}" destId="{4ACF43D1-519E-42A2-970C-705800D064AC}" srcOrd="1" destOrd="0" presId="urn:microsoft.com/office/officeart/2008/layout/LinedList"/>
    <dgm:cxn modelId="{D1130098-5E5B-4154-A372-23EE2ACCD013}" type="presParOf" srcId="{4ACF43D1-519E-42A2-970C-705800D064AC}" destId="{12651448-136D-4C38-B6E1-3ACC56CBDA12}" srcOrd="0" destOrd="0" presId="urn:microsoft.com/office/officeart/2008/layout/LinedList"/>
    <dgm:cxn modelId="{BABE9BB9-E275-48A9-BC24-42A3E95ACB41}" type="presParOf" srcId="{4ACF43D1-519E-42A2-970C-705800D064AC}" destId="{70311F4C-C9E5-4D7E-BD47-E0D5BBF315F8}" srcOrd="1" destOrd="0" presId="urn:microsoft.com/office/officeart/2008/layout/LinedList"/>
    <dgm:cxn modelId="{1C3DD280-6C5F-4149-A81E-DA63EEA9BC39}" type="presParOf" srcId="{70311F4C-C9E5-4D7E-BD47-E0D5BBF315F8}" destId="{A72E9229-2809-4A8C-B97C-D6E26FB7862F}" srcOrd="0" destOrd="0" presId="urn:microsoft.com/office/officeart/2008/layout/LinedList"/>
    <dgm:cxn modelId="{7C2CF341-9DD0-46E4-89EE-4390B6830353}" type="presParOf" srcId="{70311F4C-C9E5-4D7E-BD47-E0D5BBF315F8}" destId="{25EDD8E2-2EE9-4E0C-8CD5-9BD474313EBE}" srcOrd="1" destOrd="0" presId="urn:microsoft.com/office/officeart/2008/layout/LinedList"/>
    <dgm:cxn modelId="{90D484CF-5388-43E9-8990-1C608A00B74C}" type="presParOf" srcId="{70311F4C-C9E5-4D7E-BD47-E0D5BBF315F8}" destId="{20353B40-6011-448C-AFCC-5A6D9C453456}" srcOrd="2" destOrd="0" presId="urn:microsoft.com/office/officeart/2008/layout/LinedList"/>
    <dgm:cxn modelId="{CE1EA22D-A1A0-44C2-B913-AE7CC6A7F425}" type="presParOf" srcId="{4ACF43D1-519E-42A2-970C-705800D064AC}" destId="{192E5F24-DD26-4D29-9FC6-EC32AAF3D722}" srcOrd="2" destOrd="0" presId="urn:microsoft.com/office/officeart/2008/layout/LinedList"/>
    <dgm:cxn modelId="{E3A87A78-17EA-4B24-B178-3AC8CE891A3F}" type="presParOf" srcId="{4ACF43D1-519E-42A2-970C-705800D064AC}" destId="{A1F9ECD8-BCAA-4052-977F-5BD208843E40}" srcOrd="3" destOrd="0" presId="urn:microsoft.com/office/officeart/2008/layout/LinedList"/>
    <dgm:cxn modelId="{C0527291-125E-41CC-9746-72874D539341}" type="presParOf" srcId="{4ACF43D1-519E-42A2-970C-705800D064AC}" destId="{0B0D7182-556C-46F4-BAE0-368B6A38D664}" srcOrd="4" destOrd="0" presId="urn:microsoft.com/office/officeart/2008/layout/LinedList"/>
    <dgm:cxn modelId="{422F3AE8-5A13-4C43-846B-5A21B853C2FD}" type="presParOf" srcId="{0B0D7182-556C-46F4-BAE0-368B6A38D664}" destId="{FC987281-EDDA-4483-8FFC-9D573CED98C2}" srcOrd="0" destOrd="0" presId="urn:microsoft.com/office/officeart/2008/layout/LinedList"/>
    <dgm:cxn modelId="{6A209BDD-0449-4D6F-B96A-68665C8E3F57}" type="presParOf" srcId="{0B0D7182-556C-46F4-BAE0-368B6A38D664}" destId="{A0B7AAE9-C3CE-4182-A21B-824E3B2766BE}" srcOrd="1" destOrd="0" presId="urn:microsoft.com/office/officeart/2008/layout/LinedList"/>
    <dgm:cxn modelId="{BA97FCB4-722E-4707-B9D3-CD4F0446FEEC}" type="presParOf" srcId="{0B0D7182-556C-46F4-BAE0-368B6A38D664}" destId="{AD144540-0858-4DDB-B864-BAB65ED89B2E}" srcOrd="2" destOrd="0" presId="urn:microsoft.com/office/officeart/2008/layout/LinedList"/>
    <dgm:cxn modelId="{0B983186-6F10-49C0-8AEC-06495C46259C}" type="presParOf" srcId="{4ACF43D1-519E-42A2-970C-705800D064AC}" destId="{8110B52F-3423-4221-B71F-D293A60F5E09}" srcOrd="5" destOrd="0" presId="urn:microsoft.com/office/officeart/2008/layout/LinedList"/>
    <dgm:cxn modelId="{C6D9A9E5-FAC2-45BB-AD65-8A3B1EB049BA}" type="presParOf" srcId="{4ACF43D1-519E-42A2-970C-705800D064AC}" destId="{2C877765-3D71-4BA4-B88B-0A3E5A542685}" srcOrd="6" destOrd="0" presId="urn:microsoft.com/office/officeart/2008/layout/LinedList"/>
    <dgm:cxn modelId="{62B938B0-67AD-46B5-A927-917B2B79756B}" type="presParOf" srcId="{4ACF43D1-519E-42A2-970C-705800D064AC}" destId="{28BB93D1-23F8-4F7E-9287-350A98251F17}" srcOrd="7" destOrd="0" presId="urn:microsoft.com/office/officeart/2008/layout/LinedList"/>
    <dgm:cxn modelId="{321C20CB-F1BF-4498-BC40-D4669DCB601E}" type="presParOf" srcId="{28BB93D1-23F8-4F7E-9287-350A98251F17}" destId="{36DD1666-48D6-4D3F-8752-F791B69ECE8A}" srcOrd="0" destOrd="0" presId="urn:microsoft.com/office/officeart/2008/layout/LinedList"/>
    <dgm:cxn modelId="{0883E0F0-D955-41E3-949A-01815ED15E89}" type="presParOf" srcId="{28BB93D1-23F8-4F7E-9287-350A98251F17}" destId="{911DF31B-52A2-455B-8786-78C1A312ABD6}" srcOrd="1" destOrd="0" presId="urn:microsoft.com/office/officeart/2008/layout/LinedList"/>
    <dgm:cxn modelId="{AD613452-4DFF-4504-BF8A-B8C57AAB9078}" type="presParOf" srcId="{28BB93D1-23F8-4F7E-9287-350A98251F17}" destId="{1695F4FA-4982-4B0A-98C7-3DB843AF3203}" srcOrd="2" destOrd="0" presId="urn:microsoft.com/office/officeart/2008/layout/LinedList"/>
    <dgm:cxn modelId="{5542CEBA-39A1-4BFB-8103-379623E6B486}" type="presParOf" srcId="{4ACF43D1-519E-42A2-970C-705800D064AC}" destId="{192B8807-9BDB-4F76-B783-EBA3B09C04D1}" srcOrd="8" destOrd="0" presId="urn:microsoft.com/office/officeart/2008/layout/LinedList"/>
    <dgm:cxn modelId="{490F523F-B307-4F39-8702-2ECC76E8D1D0}" type="presParOf" srcId="{4ACF43D1-519E-42A2-970C-705800D064AC}" destId="{A115827D-3ABA-44AE-B232-6A7F1B2E3570}" srcOrd="9" destOrd="0" presId="urn:microsoft.com/office/officeart/2008/layout/LinedList"/>
    <dgm:cxn modelId="{4BBAFF3B-2F23-48D8-A980-DC6B7EDEF5A9}" type="presParOf" srcId="{4ACF43D1-519E-42A2-970C-705800D064AC}" destId="{B6E432A5-1DB9-4B2F-B4B8-F9FEF9A71C8C}" srcOrd="10" destOrd="0" presId="urn:microsoft.com/office/officeart/2008/layout/LinedList"/>
    <dgm:cxn modelId="{3FA7B14E-1133-4B74-B5A2-B0C985BEDFC4}" type="presParOf" srcId="{B6E432A5-1DB9-4B2F-B4B8-F9FEF9A71C8C}" destId="{0C1BE4AE-BEB3-4B04-B0BD-3C4CAD561285}" srcOrd="0" destOrd="0" presId="urn:microsoft.com/office/officeart/2008/layout/LinedList"/>
    <dgm:cxn modelId="{40900289-8FDC-43F0-9145-31A544C9D56F}" type="presParOf" srcId="{B6E432A5-1DB9-4B2F-B4B8-F9FEF9A71C8C}" destId="{CF77958B-3A83-4645-953F-A7E0C59579AA}" srcOrd="1" destOrd="0" presId="urn:microsoft.com/office/officeart/2008/layout/LinedList"/>
    <dgm:cxn modelId="{BFC4DA0B-2C0B-492E-B2CF-75894C68395F}" type="presParOf" srcId="{B6E432A5-1DB9-4B2F-B4B8-F9FEF9A71C8C}" destId="{8F3AF3C3-23AC-46B7-AA0F-009B1F3EA35A}" srcOrd="2" destOrd="0" presId="urn:microsoft.com/office/officeart/2008/layout/LinedList"/>
    <dgm:cxn modelId="{F1DABE1D-50C9-49F8-965F-F38039FC6E4D}" type="presParOf" srcId="{4ACF43D1-519E-42A2-970C-705800D064AC}" destId="{3C545935-5383-40A5-81A7-6EA2B8A81DAA}" srcOrd="11" destOrd="0" presId="urn:microsoft.com/office/officeart/2008/layout/LinedList"/>
    <dgm:cxn modelId="{B0A86F5B-BF16-4047-8F2A-F4EC7E1EA33C}" type="presParOf" srcId="{4ACF43D1-519E-42A2-970C-705800D064AC}" destId="{84843976-D60F-4077-9657-3CDAE4FD8939}" srcOrd="12" destOrd="0" presId="urn:microsoft.com/office/officeart/2008/layout/LinedList"/>
    <dgm:cxn modelId="{6E87A9FF-F117-434E-B91A-1E14233D1250}" type="presParOf" srcId="{4ACF43D1-519E-42A2-970C-705800D064AC}" destId="{99E0DDBB-3F40-4680-A5ED-96DEE28EDF46}" srcOrd="13" destOrd="0" presId="urn:microsoft.com/office/officeart/2008/layout/LinedList"/>
    <dgm:cxn modelId="{6812A25B-E53A-46F8-9BAB-4F4301809B36}" type="presParOf" srcId="{99E0DDBB-3F40-4680-A5ED-96DEE28EDF46}" destId="{A4A49CE4-3E2E-41BD-B453-079E186120AF}" srcOrd="0" destOrd="0" presId="urn:microsoft.com/office/officeart/2008/layout/LinedList"/>
    <dgm:cxn modelId="{679F231F-66AF-44F1-B7AB-8DA3D48BC8BB}" type="presParOf" srcId="{99E0DDBB-3F40-4680-A5ED-96DEE28EDF46}" destId="{C76CC607-D554-4D7B-93B0-CA8E8ABB4FE6}" srcOrd="1" destOrd="0" presId="urn:microsoft.com/office/officeart/2008/layout/LinedList"/>
    <dgm:cxn modelId="{F42ED279-B26E-42EA-A8B4-CD23F375ECDE}" type="presParOf" srcId="{99E0DDBB-3F40-4680-A5ED-96DEE28EDF46}" destId="{E972B966-DDC0-4890-967F-0290054FD131}" srcOrd="2" destOrd="0" presId="urn:microsoft.com/office/officeart/2008/layout/LinedList"/>
    <dgm:cxn modelId="{B91C692F-6952-4977-84A7-21D2938248F3}" type="presParOf" srcId="{4ACF43D1-519E-42A2-970C-705800D064AC}" destId="{010EF0AE-5366-4C22-A795-A3C4652C9DBA}" srcOrd="14" destOrd="0" presId="urn:microsoft.com/office/officeart/2008/layout/LinedList"/>
    <dgm:cxn modelId="{D56DD793-3E9C-4131-8A3F-786D6C723080}" type="presParOf" srcId="{4ACF43D1-519E-42A2-970C-705800D064AC}" destId="{C382FA78-E2F9-42B4-8787-4ADBB216A532}" srcOrd="15" destOrd="0" presId="urn:microsoft.com/office/officeart/2008/layout/LinedList"/>
    <dgm:cxn modelId="{BF592A2C-E395-4D52-833D-55887BF639FE}" type="presParOf" srcId="{4ACF43D1-519E-42A2-970C-705800D064AC}" destId="{7BA64132-4267-4D3A-81D6-9CD6FB86070A}" srcOrd="16" destOrd="0" presId="urn:microsoft.com/office/officeart/2008/layout/LinedList"/>
    <dgm:cxn modelId="{420B6A90-9D70-4FC9-912A-59D7691BF973}" type="presParOf" srcId="{7BA64132-4267-4D3A-81D6-9CD6FB86070A}" destId="{03046A6D-65DC-43E3-B4C2-5420BD7B338A}" srcOrd="0" destOrd="0" presId="urn:microsoft.com/office/officeart/2008/layout/LinedList"/>
    <dgm:cxn modelId="{773A1501-E212-4BBE-9457-F9E377BA77B6}" type="presParOf" srcId="{7BA64132-4267-4D3A-81D6-9CD6FB86070A}" destId="{A76916DD-E413-4DD3-A343-6F4C1E48483E}" srcOrd="1" destOrd="0" presId="urn:microsoft.com/office/officeart/2008/layout/LinedList"/>
    <dgm:cxn modelId="{38FD506F-121B-4052-934F-09A492D65716}" type="presParOf" srcId="{7BA64132-4267-4D3A-81D6-9CD6FB86070A}" destId="{2C234FBD-82B8-44FC-AC2A-64019E58DA69}" srcOrd="2" destOrd="0" presId="urn:microsoft.com/office/officeart/2008/layout/LinedList"/>
    <dgm:cxn modelId="{AC9E8E3F-3B6C-4295-B7DA-66F5BAA9CFC2}" type="presParOf" srcId="{4ACF43D1-519E-42A2-970C-705800D064AC}" destId="{2A6E81B7-0383-4993-AA7D-B003A9A8B068}" srcOrd="17" destOrd="0" presId="urn:microsoft.com/office/officeart/2008/layout/LinedList"/>
    <dgm:cxn modelId="{BF22B245-396E-41BB-8977-5E985DC07045}"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5398BCE9-156D-42ED-9DCC-8034014B1903}">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1CF3B775-06DF-491D-A6BB-D1BCFFCE7CF0}" type="parTrans" cxnId="{1919029E-D84C-41C4-9A98-6B4A68F553E4}">
      <dgm:prSet/>
      <dgm:spPr/>
      <dgm:t>
        <a:bodyPr/>
        <a:lstStyle/>
        <a:p>
          <a:endParaRPr lang="en-US"/>
        </a:p>
      </dgm:t>
    </dgm:pt>
    <dgm:pt modelId="{F67C95AF-B070-441E-82DD-4756130A23BB}" type="sibTrans" cxnId="{1919029E-D84C-41C4-9A98-6B4A68F553E4}">
      <dgm:prSet/>
      <dgm:spPr/>
      <dgm:t>
        <a:bodyPr/>
        <a:lstStyle/>
        <a:p>
          <a:endParaRPr lang="en-US"/>
        </a:p>
      </dgm:t>
    </dgm:pt>
    <dgm:pt modelId="{2FD806C4-AF96-444E-B95A-2B523CE1C066}">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8F9674DE-DD5E-4488-9585-0CF533EBE835}" type="parTrans" cxnId="{68FCC985-00A7-445E-8532-84F1836516FB}">
      <dgm:prSet/>
      <dgm:spPr/>
      <dgm:t>
        <a:bodyPr/>
        <a:lstStyle/>
        <a:p>
          <a:endParaRPr lang="en-US"/>
        </a:p>
      </dgm:t>
    </dgm:pt>
    <dgm:pt modelId="{DBF8E2F0-7234-4DB7-AEB6-E807CF5D6D37}" type="sibTrans" cxnId="{68FCC985-00A7-445E-8532-84F1836516FB}">
      <dgm:prSet/>
      <dgm:spPr/>
      <dgm:t>
        <a:bodyPr/>
        <a:lstStyle/>
        <a:p>
          <a:endParaRPr lang="en-US"/>
        </a:p>
      </dgm:t>
    </dgm:pt>
    <dgm:pt modelId="{87CBBEE9-0BB8-4C0D-B605-4055880FE0F9}">
      <dgm:prSet phldrT="[Text]" custT="1"/>
      <dgm:spPr/>
      <dgm:t>
        <a:bodyPr/>
        <a:lstStyle/>
        <a:p>
          <a:r>
            <a:rPr lang="en-US" sz="1300" b="1">
              <a:solidFill>
                <a:srgbClr val="C00000"/>
              </a:solidFill>
              <a:effectLst/>
            </a:rPr>
            <a:t>Tính hiệu quả của giải pháp đệ quy</a:t>
          </a:r>
          <a:endParaRPr lang="en-US" sz="1300" b="1">
            <a:solidFill>
              <a:srgbClr val="C00000"/>
            </a:solidFill>
          </a:endParaRPr>
        </a:p>
      </dgm:t>
    </dgm:pt>
    <dgm:pt modelId="{9FF7A928-9F68-4BB1-B8F2-FCEB5A2D450F}" type="parTrans" cxnId="{E4BC0585-3BF1-4F6A-9E99-A347640A4345}">
      <dgm:prSet/>
      <dgm:spPr/>
      <dgm:t>
        <a:bodyPr/>
        <a:lstStyle/>
        <a:p>
          <a:endParaRPr lang="en-US"/>
        </a:p>
      </dgm:t>
    </dgm:pt>
    <dgm:pt modelId="{CD577EF0-1B11-4141-8036-F4575C747FE3}" type="sibTrans" cxnId="{E4BC0585-3BF1-4F6A-9E99-A347640A43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0B0D7182-556C-46F4-BAE0-368B6A38D664}" type="pres">
      <dgm:prSet presAssocID="{5398BCE9-156D-42ED-9DCC-8034014B1903}" presName="horz2" presStyleCnt="0"/>
      <dgm:spPr/>
    </dgm:pt>
    <dgm:pt modelId="{FC987281-EDDA-4483-8FFC-9D573CED98C2}" type="pres">
      <dgm:prSet presAssocID="{5398BCE9-156D-42ED-9DCC-8034014B1903}" presName="horzSpace2" presStyleCnt="0"/>
      <dgm:spPr/>
    </dgm:pt>
    <dgm:pt modelId="{A0B7AAE9-C3CE-4182-A21B-824E3B2766BE}" type="pres">
      <dgm:prSet presAssocID="{5398BCE9-156D-42ED-9DCC-8034014B1903}" presName="tx2" presStyleLbl="revTx" presStyleIdx="2" presStyleCnt="7"/>
      <dgm:spPr/>
    </dgm:pt>
    <dgm:pt modelId="{AD144540-0858-4DDB-B864-BAB65ED89B2E}" type="pres">
      <dgm:prSet presAssocID="{5398BCE9-156D-42ED-9DCC-8034014B1903}" presName="vert2" presStyleCnt="0"/>
      <dgm:spPr/>
    </dgm:pt>
    <dgm:pt modelId="{8110B52F-3423-4221-B71F-D293A60F5E09}" type="pres">
      <dgm:prSet presAssocID="{5398BCE9-156D-42ED-9DCC-8034014B1903}" presName="thinLine2b" presStyleLbl="callout" presStyleIdx="1" presStyleCnt="6"/>
      <dgm:spPr/>
    </dgm:pt>
    <dgm:pt modelId="{2C877765-3D71-4BA4-B88B-0A3E5A542685}" type="pres">
      <dgm:prSet presAssocID="{5398BCE9-156D-42ED-9DCC-8034014B1903}" presName="vertSpace2b" presStyleCnt="0"/>
      <dgm:spPr/>
    </dgm:pt>
    <dgm:pt modelId="{28BB93D1-23F8-4F7E-9287-350A98251F17}" type="pres">
      <dgm:prSet presAssocID="{2FD806C4-AF96-444E-B95A-2B523CE1C066}" presName="horz2" presStyleCnt="0"/>
      <dgm:spPr/>
    </dgm:pt>
    <dgm:pt modelId="{36DD1666-48D6-4D3F-8752-F791B69ECE8A}" type="pres">
      <dgm:prSet presAssocID="{2FD806C4-AF96-444E-B95A-2B523CE1C066}" presName="horzSpace2" presStyleCnt="0"/>
      <dgm:spPr/>
    </dgm:pt>
    <dgm:pt modelId="{911DF31B-52A2-455B-8786-78C1A312ABD6}" type="pres">
      <dgm:prSet presAssocID="{2FD806C4-AF96-444E-B95A-2B523CE1C066}" presName="tx2" presStyleLbl="revTx" presStyleIdx="3" presStyleCnt="7"/>
      <dgm:spPr/>
    </dgm:pt>
    <dgm:pt modelId="{1695F4FA-4982-4B0A-98C7-3DB843AF3203}" type="pres">
      <dgm:prSet presAssocID="{2FD806C4-AF96-444E-B95A-2B523CE1C066}" presName="vert2" presStyleCnt="0"/>
      <dgm:spPr/>
    </dgm:pt>
    <dgm:pt modelId="{192B8807-9BDB-4F76-B783-EBA3B09C04D1}" type="pres">
      <dgm:prSet presAssocID="{2FD806C4-AF96-444E-B95A-2B523CE1C066}" presName="thinLine2b" presStyleLbl="callout" presStyleIdx="2" presStyleCnt="6"/>
      <dgm:spPr/>
    </dgm:pt>
    <dgm:pt modelId="{A115827D-3ABA-44AE-B232-6A7F1B2E3570}" type="pres">
      <dgm:prSet presAssocID="{2FD806C4-AF96-444E-B95A-2B523CE1C066}" presName="vertSpace2b" presStyleCnt="0"/>
      <dgm:spPr/>
    </dgm:pt>
    <dgm:pt modelId="{B6E432A5-1DB9-4B2F-B4B8-F9FEF9A71C8C}" type="pres">
      <dgm:prSet presAssocID="{87CBBEE9-0BB8-4C0D-B605-4055880FE0F9}" presName="horz2" presStyleCnt="0"/>
      <dgm:spPr/>
    </dgm:pt>
    <dgm:pt modelId="{0C1BE4AE-BEB3-4B04-B0BD-3C4CAD561285}" type="pres">
      <dgm:prSet presAssocID="{87CBBEE9-0BB8-4C0D-B605-4055880FE0F9}" presName="horzSpace2" presStyleCnt="0"/>
      <dgm:spPr/>
    </dgm:pt>
    <dgm:pt modelId="{CF77958B-3A83-4645-953F-A7E0C59579AA}" type="pres">
      <dgm:prSet presAssocID="{87CBBEE9-0BB8-4C0D-B605-4055880FE0F9}" presName="tx2" presStyleLbl="revTx" presStyleIdx="4" presStyleCnt="7"/>
      <dgm:spPr/>
    </dgm:pt>
    <dgm:pt modelId="{8F3AF3C3-23AC-46B7-AA0F-009B1F3EA35A}" type="pres">
      <dgm:prSet presAssocID="{87CBBEE9-0BB8-4C0D-B605-4055880FE0F9}" presName="vert2" presStyleCnt="0"/>
      <dgm:spPr/>
    </dgm:pt>
    <dgm:pt modelId="{3C545935-5383-40A5-81A7-6EA2B8A81DAA}" type="pres">
      <dgm:prSet presAssocID="{87CBBEE9-0BB8-4C0D-B605-4055880FE0F9}" presName="thinLine2b" presStyleLbl="callout" presStyleIdx="3" presStyleCnt="6"/>
      <dgm:spPr/>
    </dgm:pt>
    <dgm:pt modelId="{84843976-D60F-4077-9657-3CDAE4FD8939}" type="pres">
      <dgm:prSet presAssocID="{87CBBEE9-0BB8-4C0D-B605-4055880FE0F9}"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9B97F525-1873-4034-9B81-DAE049E4BEA5}" type="presOf" srcId="{2FD806C4-AF96-444E-B95A-2B523CE1C066}" destId="{911DF31B-52A2-455B-8786-78C1A312ABD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DC859B31-C0CF-47B1-BF3C-72AE1AC9CC76}" type="presOf" srcId="{AEBAFCC4-7D7C-4615-8A4C-390812FA28F4}" destId="{25EDD8E2-2EE9-4E0C-8CD5-9BD474313EBE}" srcOrd="0" destOrd="0" presId="urn:microsoft.com/office/officeart/2008/layout/LinedList"/>
    <dgm:cxn modelId="{9275B734-EFE0-496F-AB5B-1C4EE227EDA1}" type="presOf" srcId="{73861B20-7C04-48AE-8AAE-9D8749986E91}" destId="{C76CC607-D554-4D7B-93B0-CA8E8ABB4FE6}" srcOrd="0" destOrd="0" presId="urn:microsoft.com/office/officeart/2008/layout/LinedList"/>
    <dgm:cxn modelId="{0946FF3F-1802-480A-AA3E-7A2024D52584}" type="presOf" srcId="{170E935B-632B-4424-9BFB-F1C5A9D014B6}" destId="{C66396E0-32BA-46BE-B28A-A2673D61FB1A}" srcOrd="0" destOrd="0" presId="urn:microsoft.com/office/officeart/2008/layout/LinedList"/>
    <dgm:cxn modelId="{8B734868-0CAC-47CA-B6DE-8F474292878E}" type="presOf" srcId="{C01957AD-56B0-4EFC-A642-8748D8BCE71E}" destId="{A76916DD-E413-4DD3-A343-6F4C1E48483E}" srcOrd="0" destOrd="0" presId="urn:microsoft.com/office/officeart/2008/layout/LinedList"/>
    <dgm:cxn modelId="{F3DBEC77-B329-4107-89E2-B13DD7032EB0}" type="presOf" srcId="{EA7F9208-24D8-4563-A2ED-FBFBC5F86B00}" destId="{53AAE56C-73FE-45F9-B35E-39C2CC304544}" srcOrd="0" destOrd="0" presId="urn:microsoft.com/office/officeart/2008/layout/LinedList"/>
    <dgm:cxn modelId="{E4BC0585-3BF1-4F6A-9E99-A347640A4345}" srcId="{EA7F9208-24D8-4563-A2ED-FBFBC5F86B00}" destId="{87CBBEE9-0BB8-4C0D-B605-4055880FE0F9}" srcOrd="3" destOrd="0" parTransId="{9FF7A928-9F68-4BB1-B8F2-FCEB5A2D450F}" sibTransId="{CD577EF0-1B11-4141-8036-F4575C747FE3}"/>
    <dgm:cxn modelId="{68FCC985-00A7-445E-8532-84F1836516FB}" srcId="{EA7F9208-24D8-4563-A2ED-FBFBC5F86B00}" destId="{2FD806C4-AF96-444E-B95A-2B523CE1C066}" srcOrd="2" destOrd="0" parTransId="{8F9674DE-DD5E-4488-9585-0CF533EBE835}" sibTransId="{DBF8E2F0-7234-4DB7-AEB6-E807CF5D6D37}"/>
    <dgm:cxn modelId="{3D3F2B94-C392-43FF-87C9-BB7BD32724BE}" type="presOf" srcId="{5398BCE9-156D-42ED-9DCC-8034014B1903}" destId="{A0B7AAE9-C3CE-4182-A21B-824E3B2766BE}" srcOrd="0" destOrd="0" presId="urn:microsoft.com/office/officeart/2008/layout/LinedList"/>
    <dgm:cxn modelId="{1919029E-D84C-41C4-9A98-6B4A68F553E4}" srcId="{EA7F9208-24D8-4563-A2ED-FBFBC5F86B00}" destId="{5398BCE9-156D-42ED-9DCC-8034014B1903}" srcOrd="1" destOrd="0" parTransId="{1CF3B775-06DF-491D-A6BB-D1BCFFCE7CF0}" sibTransId="{F67C95AF-B070-441E-82DD-4756130A23BB}"/>
    <dgm:cxn modelId="{1309EEBD-54AB-4368-BB3D-FA99D9089E75}" type="presOf" srcId="{87CBBEE9-0BB8-4C0D-B605-4055880FE0F9}" destId="{CF77958B-3A83-4645-953F-A7E0C59579AA}"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B5694BDC-E0C3-44FA-AABF-30E6FCAC2A8D}" type="presParOf" srcId="{C66396E0-32BA-46BE-B28A-A2673D61FB1A}" destId="{2C4D144F-C0A0-4BA0-BB79-D8AAD2113945}" srcOrd="0" destOrd="0" presId="urn:microsoft.com/office/officeart/2008/layout/LinedList"/>
    <dgm:cxn modelId="{126895E0-6CD3-40F5-AB68-B33BA2ECC81E}" type="presParOf" srcId="{C66396E0-32BA-46BE-B28A-A2673D61FB1A}" destId="{6DFABC9D-811D-4F5E-821D-F8D42D844B4B}" srcOrd="1" destOrd="0" presId="urn:microsoft.com/office/officeart/2008/layout/LinedList"/>
    <dgm:cxn modelId="{0D933500-7460-46D2-A2B4-E1D27D45301D}" type="presParOf" srcId="{6DFABC9D-811D-4F5E-821D-F8D42D844B4B}" destId="{53AAE56C-73FE-45F9-B35E-39C2CC304544}" srcOrd="0" destOrd="0" presId="urn:microsoft.com/office/officeart/2008/layout/LinedList"/>
    <dgm:cxn modelId="{D436CD61-6055-4168-83D7-9D451C137517}" type="presParOf" srcId="{6DFABC9D-811D-4F5E-821D-F8D42D844B4B}" destId="{4ACF43D1-519E-42A2-970C-705800D064AC}" srcOrd="1" destOrd="0" presId="urn:microsoft.com/office/officeart/2008/layout/LinedList"/>
    <dgm:cxn modelId="{D1EB585C-51D3-4F1B-8F17-A7A07E3A9E40}" type="presParOf" srcId="{4ACF43D1-519E-42A2-970C-705800D064AC}" destId="{12651448-136D-4C38-B6E1-3ACC56CBDA12}" srcOrd="0" destOrd="0" presId="urn:microsoft.com/office/officeart/2008/layout/LinedList"/>
    <dgm:cxn modelId="{E182810C-E123-4AE7-8C38-24D1C04CCF08}" type="presParOf" srcId="{4ACF43D1-519E-42A2-970C-705800D064AC}" destId="{70311F4C-C9E5-4D7E-BD47-E0D5BBF315F8}" srcOrd="1" destOrd="0" presId="urn:microsoft.com/office/officeart/2008/layout/LinedList"/>
    <dgm:cxn modelId="{AD278A90-CAA9-4A09-B72C-2C9EEEABFB07}" type="presParOf" srcId="{70311F4C-C9E5-4D7E-BD47-E0D5BBF315F8}" destId="{A72E9229-2809-4A8C-B97C-D6E26FB7862F}" srcOrd="0" destOrd="0" presId="urn:microsoft.com/office/officeart/2008/layout/LinedList"/>
    <dgm:cxn modelId="{E4F209EF-94C2-44E7-A385-40FF366A421B}" type="presParOf" srcId="{70311F4C-C9E5-4D7E-BD47-E0D5BBF315F8}" destId="{25EDD8E2-2EE9-4E0C-8CD5-9BD474313EBE}" srcOrd="1" destOrd="0" presId="urn:microsoft.com/office/officeart/2008/layout/LinedList"/>
    <dgm:cxn modelId="{2ABA716C-088B-4F61-8C28-3232B19E77BC}" type="presParOf" srcId="{70311F4C-C9E5-4D7E-BD47-E0D5BBF315F8}" destId="{20353B40-6011-448C-AFCC-5A6D9C453456}" srcOrd="2" destOrd="0" presId="urn:microsoft.com/office/officeart/2008/layout/LinedList"/>
    <dgm:cxn modelId="{D2B7DC74-7427-4FC7-B4C3-0FA8B819E2CD}" type="presParOf" srcId="{4ACF43D1-519E-42A2-970C-705800D064AC}" destId="{192E5F24-DD26-4D29-9FC6-EC32AAF3D722}" srcOrd="2" destOrd="0" presId="urn:microsoft.com/office/officeart/2008/layout/LinedList"/>
    <dgm:cxn modelId="{24BB8BD5-CEF9-4921-B1B1-0E6CD3F05757}" type="presParOf" srcId="{4ACF43D1-519E-42A2-970C-705800D064AC}" destId="{A1F9ECD8-BCAA-4052-977F-5BD208843E40}" srcOrd="3" destOrd="0" presId="urn:microsoft.com/office/officeart/2008/layout/LinedList"/>
    <dgm:cxn modelId="{708E1FB3-ACC0-4A14-8C32-77EC1A5A9630}" type="presParOf" srcId="{4ACF43D1-519E-42A2-970C-705800D064AC}" destId="{0B0D7182-556C-46F4-BAE0-368B6A38D664}" srcOrd="4" destOrd="0" presId="urn:microsoft.com/office/officeart/2008/layout/LinedList"/>
    <dgm:cxn modelId="{672E1E01-F981-4908-AF20-E2A672AC1430}" type="presParOf" srcId="{0B0D7182-556C-46F4-BAE0-368B6A38D664}" destId="{FC987281-EDDA-4483-8FFC-9D573CED98C2}" srcOrd="0" destOrd="0" presId="urn:microsoft.com/office/officeart/2008/layout/LinedList"/>
    <dgm:cxn modelId="{3777C8E7-50EE-4FAA-B30F-E6F6DE84B980}" type="presParOf" srcId="{0B0D7182-556C-46F4-BAE0-368B6A38D664}" destId="{A0B7AAE9-C3CE-4182-A21B-824E3B2766BE}" srcOrd="1" destOrd="0" presId="urn:microsoft.com/office/officeart/2008/layout/LinedList"/>
    <dgm:cxn modelId="{4DFE06C6-AEBF-4C65-94AA-3B2A2C693C67}" type="presParOf" srcId="{0B0D7182-556C-46F4-BAE0-368B6A38D664}" destId="{AD144540-0858-4DDB-B864-BAB65ED89B2E}" srcOrd="2" destOrd="0" presId="urn:microsoft.com/office/officeart/2008/layout/LinedList"/>
    <dgm:cxn modelId="{8FA0B364-3FDC-493D-9DDB-FD5CBE139A03}" type="presParOf" srcId="{4ACF43D1-519E-42A2-970C-705800D064AC}" destId="{8110B52F-3423-4221-B71F-D293A60F5E09}" srcOrd="5" destOrd="0" presId="urn:microsoft.com/office/officeart/2008/layout/LinedList"/>
    <dgm:cxn modelId="{76E79A3C-F10E-49A3-8646-07680DB92DF3}" type="presParOf" srcId="{4ACF43D1-519E-42A2-970C-705800D064AC}" destId="{2C877765-3D71-4BA4-B88B-0A3E5A542685}" srcOrd="6" destOrd="0" presId="urn:microsoft.com/office/officeart/2008/layout/LinedList"/>
    <dgm:cxn modelId="{54C7D2E9-B633-42C2-97B4-CA9D95AAE39D}" type="presParOf" srcId="{4ACF43D1-519E-42A2-970C-705800D064AC}" destId="{28BB93D1-23F8-4F7E-9287-350A98251F17}" srcOrd="7" destOrd="0" presId="urn:microsoft.com/office/officeart/2008/layout/LinedList"/>
    <dgm:cxn modelId="{1AE96798-79B1-4B85-8498-2FFD79B4016B}" type="presParOf" srcId="{28BB93D1-23F8-4F7E-9287-350A98251F17}" destId="{36DD1666-48D6-4D3F-8752-F791B69ECE8A}" srcOrd="0" destOrd="0" presId="urn:microsoft.com/office/officeart/2008/layout/LinedList"/>
    <dgm:cxn modelId="{FB9470B0-0289-4C08-8AAC-DC5830799C2D}" type="presParOf" srcId="{28BB93D1-23F8-4F7E-9287-350A98251F17}" destId="{911DF31B-52A2-455B-8786-78C1A312ABD6}" srcOrd="1" destOrd="0" presId="urn:microsoft.com/office/officeart/2008/layout/LinedList"/>
    <dgm:cxn modelId="{C20E8E81-CD69-428B-9782-64EC6DC32BB6}" type="presParOf" srcId="{28BB93D1-23F8-4F7E-9287-350A98251F17}" destId="{1695F4FA-4982-4B0A-98C7-3DB843AF3203}" srcOrd="2" destOrd="0" presId="urn:microsoft.com/office/officeart/2008/layout/LinedList"/>
    <dgm:cxn modelId="{1186069F-414C-47B3-86A1-8E92ADB8822F}" type="presParOf" srcId="{4ACF43D1-519E-42A2-970C-705800D064AC}" destId="{192B8807-9BDB-4F76-B783-EBA3B09C04D1}" srcOrd="8" destOrd="0" presId="urn:microsoft.com/office/officeart/2008/layout/LinedList"/>
    <dgm:cxn modelId="{540499E9-D06D-4DA3-A77C-2782A9353631}" type="presParOf" srcId="{4ACF43D1-519E-42A2-970C-705800D064AC}" destId="{A115827D-3ABA-44AE-B232-6A7F1B2E3570}" srcOrd="9" destOrd="0" presId="urn:microsoft.com/office/officeart/2008/layout/LinedList"/>
    <dgm:cxn modelId="{E886ED01-6813-4B18-896F-46BDEC6DFD9D}" type="presParOf" srcId="{4ACF43D1-519E-42A2-970C-705800D064AC}" destId="{B6E432A5-1DB9-4B2F-B4B8-F9FEF9A71C8C}" srcOrd="10" destOrd="0" presId="urn:microsoft.com/office/officeart/2008/layout/LinedList"/>
    <dgm:cxn modelId="{7643DB92-9A2E-4C16-B3A7-3D4DED89384F}" type="presParOf" srcId="{B6E432A5-1DB9-4B2F-B4B8-F9FEF9A71C8C}" destId="{0C1BE4AE-BEB3-4B04-B0BD-3C4CAD561285}" srcOrd="0" destOrd="0" presId="urn:microsoft.com/office/officeart/2008/layout/LinedList"/>
    <dgm:cxn modelId="{BD55DA1A-ADB9-4F46-8B65-94D3DF2B2878}" type="presParOf" srcId="{B6E432A5-1DB9-4B2F-B4B8-F9FEF9A71C8C}" destId="{CF77958B-3A83-4645-953F-A7E0C59579AA}" srcOrd="1" destOrd="0" presId="urn:microsoft.com/office/officeart/2008/layout/LinedList"/>
    <dgm:cxn modelId="{BF2A07FA-4890-4C44-A165-0B3D1C3E71AA}" type="presParOf" srcId="{B6E432A5-1DB9-4B2F-B4B8-F9FEF9A71C8C}" destId="{8F3AF3C3-23AC-46B7-AA0F-009B1F3EA35A}" srcOrd="2" destOrd="0" presId="urn:microsoft.com/office/officeart/2008/layout/LinedList"/>
    <dgm:cxn modelId="{83AE0A2E-F111-40C2-9AF9-E19E03F71C9C}" type="presParOf" srcId="{4ACF43D1-519E-42A2-970C-705800D064AC}" destId="{3C545935-5383-40A5-81A7-6EA2B8A81DAA}" srcOrd="11" destOrd="0" presId="urn:microsoft.com/office/officeart/2008/layout/LinedList"/>
    <dgm:cxn modelId="{2E67E6D9-DFC2-413B-B6E7-DFB47C055B3F}" type="presParOf" srcId="{4ACF43D1-519E-42A2-970C-705800D064AC}" destId="{84843976-D60F-4077-9657-3CDAE4FD8939}" srcOrd="12" destOrd="0" presId="urn:microsoft.com/office/officeart/2008/layout/LinedList"/>
    <dgm:cxn modelId="{C4F7FE27-BE1E-46C7-A618-9F206516D524}" type="presParOf" srcId="{4ACF43D1-519E-42A2-970C-705800D064AC}" destId="{99E0DDBB-3F40-4680-A5ED-96DEE28EDF46}" srcOrd="13" destOrd="0" presId="urn:microsoft.com/office/officeart/2008/layout/LinedList"/>
    <dgm:cxn modelId="{05F9731A-48CF-465C-B17D-1BC1B2A8402F}" type="presParOf" srcId="{99E0DDBB-3F40-4680-A5ED-96DEE28EDF46}" destId="{A4A49CE4-3E2E-41BD-B453-079E186120AF}" srcOrd="0" destOrd="0" presId="urn:microsoft.com/office/officeart/2008/layout/LinedList"/>
    <dgm:cxn modelId="{6577CC6B-E570-43AE-AFF8-378FFBA16C77}" type="presParOf" srcId="{99E0DDBB-3F40-4680-A5ED-96DEE28EDF46}" destId="{C76CC607-D554-4D7B-93B0-CA8E8ABB4FE6}" srcOrd="1" destOrd="0" presId="urn:microsoft.com/office/officeart/2008/layout/LinedList"/>
    <dgm:cxn modelId="{9A011C04-ABA2-4F90-A577-F0EA8C9C28A2}" type="presParOf" srcId="{99E0DDBB-3F40-4680-A5ED-96DEE28EDF46}" destId="{E972B966-DDC0-4890-967F-0290054FD131}" srcOrd="2" destOrd="0" presId="urn:microsoft.com/office/officeart/2008/layout/LinedList"/>
    <dgm:cxn modelId="{4CDF85DB-0DA3-4C5E-8CE6-2D40B2F7BED5}" type="presParOf" srcId="{4ACF43D1-519E-42A2-970C-705800D064AC}" destId="{010EF0AE-5366-4C22-A795-A3C4652C9DBA}" srcOrd="14" destOrd="0" presId="urn:microsoft.com/office/officeart/2008/layout/LinedList"/>
    <dgm:cxn modelId="{D7F340C8-B566-41E8-8C2B-E120A53C00B5}" type="presParOf" srcId="{4ACF43D1-519E-42A2-970C-705800D064AC}" destId="{C382FA78-E2F9-42B4-8787-4ADBB216A532}" srcOrd="15" destOrd="0" presId="urn:microsoft.com/office/officeart/2008/layout/LinedList"/>
    <dgm:cxn modelId="{6513E1F5-45FA-4811-B8A4-76E42D9E267D}" type="presParOf" srcId="{4ACF43D1-519E-42A2-970C-705800D064AC}" destId="{7BA64132-4267-4D3A-81D6-9CD6FB86070A}" srcOrd="16" destOrd="0" presId="urn:microsoft.com/office/officeart/2008/layout/LinedList"/>
    <dgm:cxn modelId="{0A4146D5-5FA3-471B-9F11-79B9DB78FE91}" type="presParOf" srcId="{7BA64132-4267-4D3A-81D6-9CD6FB86070A}" destId="{03046A6D-65DC-43E3-B4C2-5420BD7B338A}" srcOrd="0" destOrd="0" presId="urn:microsoft.com/office/officeart/2008/layout/LinedList"/>
    <dgm:cxn modelId="{656E2E12-0BE2-44CF-BD31-8327D44B344A}" type="presParOf" srcId="{7BA64132-4267-4D3A-81D6-9CD6FB86070A}" destId="{A76916DD-E413-4DD3-A343-6F4C1E48483E}" srcOrd="1" destOrd="0" presId="urn:microsoft.com/office/officeart/2008/layout/LinedList"/>
    <dgm:cxn modelId="{6194F404-E112-4C60-BC59-8F4CD2491487}" type="presParOf" srcId="{7BA64132-4267-4D3A-81D6-9CD6FB86070A}" destId="{2C234FBD-82B8-44FC-AC2A-64019E58DA69}" srcOrd="2" destOrd="0" presId="urn:microsoft.com/office/officeart/2008/layout/LinedList"/>
    <dgm:cxn modelId="{3580BB8D-D7D6-479A-9B8A-90912B74846C}" type="presParOf" srcId="{4ACF43D1-519E-42A2-970C-705800D064AC}" destId="{2A6E81B7-0383-4993-AA7D-B003A9A8B068}" srcOrd="17" destOrd="0" presId="urn:microsoft.com/office/officeart/2008/layout/LinedList"/>
    <dgm:cxn modelId="{529AFDEC-DFCC-4454-8DC5-4F07B0663678}"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7228A90-36BD-4303-A8C4-E66B2476C1D0}">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0F828991-78E3-4922-9005-34E36C2586F3}" type="parTrans" cxnId="{CD02DB4C-E3DA-4AFE-A0DE-CD213A0244BC}">
      <dgm:prSet/>
      <dgm:spPr/>
      <dgm:t>
        <a:bodyPr/>
        <a:lstStyle/>
        <a:p>
          <a:endParaRPr lang="en-US"/>
        </a:p>
      </dgm:t>
    </dgm:pt>
    <dgm:pt modelId="{A446A5E8-76EB-4FD3-A6F4-D3B76EE8506F}" type="sibTrans" cxnId="{CD02DB4C-E3DA-4AFE-A0DE-CD213A0244BC}">
      <dgm:prSet/>
      <dgm:spPr/>
      <dgm:t>
        <a:bodyPr/>
        <a:lstStyle/>
        <a:p>
          <a:endParaRPr lang="en-US"/>
        </a:p>
      </dgm:t>
    </dgm:pt>
    <dgm:pt modelId="{498ECE62-0477-4EB0-9FD7-10BDBCD8EE25}">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6C056155-4291-4741-A22E-E8B660B86B56}" type="parTrans" cxnId="{FC61FE5F-DA60-4019-ACE9-95CF4B2A1F78}">
      <dgm:prSet/>
      <dgm:spPr/>
      <dgm:t>
        <a:bodyPr/>
        <a:lstStyle/>
        <a:p>
          <a:endParaRPr lang="en-US"/>
        </a:p>
      </dgm:t>
    </dgm:pt>
    <dgm:pt modelId="{4D5535AF-E378-4598-A05E-971A5DF45B5F}" type="sibTrans" cxnId="{FC61FE5F-DA60-4019-ACE9-95CF4B2A1F78}">
      <dgm:prSet/>
      <dgm:spPr/>
      <dgm:t>
        <a:bodyPr/>
        <a:lstStyle/>
        <a:p>
          <a:endParaRPr lang="en-US"/>
        </a:p>
      </dgm:t>
    </dgm:pt>
    <dgm:pt modelId="{2CB978FF-19CC-47CA-87AE-A92363968452}">
      <dgm:prSet phldrT="[Text]" custT="1"/>
      <dgm:spPr/>
      <dgm:t>
        <a:bodyPr/>
        <a:lstStyle/>
        <a:p>
          <a:r>
            <a:rPr lang="en-US" sz="1300" b="0">
              <a:solidFill>
                <a:srgbClr val="0070C0"/>
              </a:solidFill>
              <a:effectLst/>
            </a:rPr>
            <a:t>Tính hiệu quả của giải pháp đệ quy</a:t>
          </a:r>
          <a:endParaRPr lang="en-US" sz="1300"/>
        </a:p>
      </dgm:t>
    </dgm:pt>
    <dgm:pt modelId="{0CDEE8BC-A659-4E24-9B7F-49941AB129CE}" type="parTrans" cxnId="{809CA1F4-1299-43DE-BB8F-7FD25A35C470}">
      <dgm:prSet/>
      <dgm:spPr/>
      <dgm:t>
        <a:bodyPr/>
        <a:lstStyle/>
        <a:p>
          <a:endParaRPr lang="en-US"/>
        </a:p>
      </dgm:t>
    </dgm:pt>
    <dgm:pt modelId="{C6DC6C15-A19E-492C-97DC-AE0F6DE10CFF}" type="sibTrans" cxnId="{809CA1F4-1299-43DE-BB8F-7FD25A35C470}">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2950EC20-DF2E-4266-B990-BEDBEC927040}" type="pres">
      <dgm:prSet presAssocID="{7A5D36D5-D8D3-48FC-AFC1-BAC329C1B093}" presName="vertSpace2a"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1"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0" presStyleCnt="6"/>
      <dgm:spPr/>
    </dgm:pt>
    <dgm:pt modelId="{E5EE0218-FBE5-4484-BBAD-6968F867CA27}" type="pres">
      <dgm:prSet presAssocID="{7A5D36D5-D8D3-48FC-AFC1-BAC329C1B093}" presName="vertSpace2b" presStyleCnt="0"/>
      <dgm:spPr/>
    </dgm:pt>
    <dgm:pt modelId="{35959D68-3F89-4FCD-9144-ECE65570E80F}" type="pres">
      <dgm:prSet presAssocID="{C7228A90-36BD-4303-A8C4-E66B2476C1D0}" presName="horz2" presStyleCnt="0"/>
      <dgm:spPr/>
    </dgm:pt>
    <dgm:pt modelId="{5C4F160E-C9C4-4D11-8E71-6238B2C4DADE}" type="pres">
      <dgm:prSet presAssocID="{C7228A90-36BD-4303-A8C4-E66B2476C1D0}" presName="horzSpace2" presStyleCnt="0"/>
      <dgm:spPr/>
    </dgm:pt>
    <dgm:pt modelId="{A77E52A0-4D4C-4593-A2C4-077381AB3A6E}" type="pres">
      <dgm:prSet presAssocID="{C7228A90-36BD-4303-A8C4-E66B2476C1D0}" presName="tx2" presStyleLbl="revTx" presStyleIdx="2" presStyleCnt="7"/>
      <dgm:spPr/>
    </dgm:pt>
    <dgm:pt modelId="{EE27515F-2259-4759-87B3-E7F5E256A77A}" type="pres">
      <dgm:prSet presAssocID="{C7228A90-36BD-4303-A8C4-E66B2476C1D0}" presName="vert2" presStyleCnt="0"/>
      <dgm:spPr/>
    </dgm:pt>
    <dgm:pt modelId="{1E664BF6-7595-4B39-995A-5A33281C0D44}" type="pres">
      <dgm:prSet presAssocID="{C7228A90-36BD-4303-A8C4-E66B2476C1D0}" presName="thinLine2b" presStyleLbl="callout" presStyleIdx="1" presStyleCnt="6"/>
      <dgm:spPr/>
    </dgm:pt>
    <dgm:pt modelId="{27F8ADD4-B63B-4875-8C4D-AD2FBA46ABC5}" type="pres">
      <dgm:prSet presAssocID="{C7228A90-36BD-4303-A8C4-E66B2476C1D0}" presName="vertSpace2b" presStyleCnt="0"/>
      <dgm:spPr/>
    </dgm:pt>
    <dgm:pt modelId="{96BDB9F9-BE05-4933-B6F6-4F1DD4F742C6}" type="pres">
      <dgm:prSet presAssocID="{498ECE62-0477-4EB0-9FD7-10BDBCD8EE25}" presName="horz2" presStyleCnt="0"/>
      <dgm:spPr/>
    </dgm:pt>
    <dgm:pt modelId="{6FC1B376-C92E-41B7-A7EB-6353CF7CC00A}" type="pres">
      <dgm:prSet presAssocID="{498ECE62-0477-4EB0-9FD7-10BDBCD8EE25}" presName="horzSpace2" presStyleCnt="0"/>
      <dgm:spPr/>
    </dgm:pt>
    <dgm:pt modelId="{7A7AC55C-A7A9-4932-ACB1-4ED78C806DF9}" type="pres">
      <dgm:prSet presAssocID="{498ECE62-0477-4EB0-9FD7-10BDBCD8EE25}" presName="tx2" presStyleLbl="revTx" presStyleIdx="3" presStyleCnt="7"/>
      <dgm:spPr/>
    </dgm:pt>
    <dgm:pt modelId="{53614D8C-A207-40FE-9A2F-D4FD98E33F47}" type="pres">
      <dgm:prSet presAssocID="{498ECE62-0477-4EB0-9FD7-10BDBCD8EE25}" presName="vert2" presStyleCnt="0"/>
      <dgm:spPr/>
    </dgm:pt>
    <dgm:pt modelId="{674F1F59-A2DA-48FF-BF5A-5766A9D35AA8}" type="pres">
      <dgm:prSet presAssocID="{498ECE62-0477-4EB0-9FD7-10BDBCD8EE25}" presName="thinLine2b" presStyleLbl="callout" presStyleIdx="2" presStyleCnt="6"/>
      <dgm:spPr/>
    </dgm:pt>
    <dgm:pt modelId="{D4D2C4A0-2CA6-43ED-BEA6-54B22680E11D}" type="pres">
      <dgm:prSet presAssocID="{498ECE62-0477-4EB0-9FD7-10BDBCD8EE25}" presName="vertSpace2b" presStyleCnt="0"/>
      <dgm:spPr/>
    </dgm:pt>
    <dgm:pt modelId="{4CD4D8BA-51F6-48CC-95D2-17C7A68DF73C}" type="pres">
      <dgm:prSet presAssocID="{2CB978FF-19CC-47CA-87AE-A92363968452}" presName="horz2" presStyleCnt="0"/>
      <dgm:spPr/>
    </dgm:pt>
    <dgm:pt modelId="{42F22BDB-82E6-4FAE-8104-752B025A312F}" type="pres">
      <dgm:prSet presAssocID="{2CB978FF-19CC-47CA-87AE-A92363968452}" presName="horzSpace2" presStyleCnt="0"/>
      <dgm:spPr/>
    </dgm:pt>
    <dgm:pt modelId="{62AFF8C8-1395-4E84-ADA5-AAA2A950FF8C}" type="pres">
      <dgm:prSet presAssocID="{2CB978FF-19CC-47CA-87AE-A92363968452}" presName="tx2" presStyleLbl="revTx" presStyleIdx="4" presStyleCnt="7"/>
      <dgm:spPr/>
    </dgm:pt>
    <dgm:pt modelId="{ACDB4DEB-2F79-4452-BD2A-781FBAAEBFE1}" type="pres">
      <dgm:prSet presAssocID="{2CB978FF-19CC-47CA-87AE-A92363968452}" presName="vert2" presStyleCnt="0"/>
      <dgm:spPr/>
    </dgm:pt>
    <dgm:pt modelId="{FE1BB5AB-06AC-4B94-8869-E29DA7C08E82}" type="pres">
      <dgm:prSet presAssocID="{2CB978FF-19CC-47CA-87AE-A92363968452}" presName="thinLine2b" presStyleLbl="callout" presStyleIdx="3" presStyleCnt="6"/>
      <dgm:spPr/>
    </dgm:pt>
    <dgm:pt modelId="{3F5E785E-14EE-4A13-812A-387C68998F3B}" type="pres">
      <dgm:prSet presAssocID="{2CB978FF-19CC-47CA-87AE-A92363968452}"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2A68A82C-1637-42F0-B0C1-521495BE4B05}" type="presOf" srcId="{4222665F-5288-4B7F-B1CE-EB248B87FABC}" destId="{CA449C92-8F1E-4968-9DD5-0667673C1962}" srcOrd="0" destOrd="0" presId="urn:microsoft.com/office/officeart/2008/layout/LinedList"/>
    <dgm:cxn modelId="{3DB2D62F-2954-4369-97BB-1232D5360BF1}" type="presOf" srcId="{7A5D36D5-D8D3-48FC-AFC1-BAC329C1B093}" destId="{6340190E-7E93-47B2-A934-C23DF765BC1B}" srcOrd="0" destOrd="0" presId="urn:microsoft.com/office/officeart/2008/layout/LinedList"/>
    <dgm:cxn modelId="{61428E30-89AC-48D7-A1B6-CEE0710A22DD}" type="presOf" srcId="{EA7F9208-24D8-4563-A2ED-FBFBC5F86B00}" destId="{53AAE56C-73FE-45F9-B35E-39C2CC304544}" srcOrd="0" destOrd="0" presId="urn:microsoft.com/office/officeart/2008/layout/LinedList"/>
    <dgm:cxn modelId="{FC61FE5F-DA60-4019-ACE9-95CF4B2A1F78}" srcId="{EA7F9208-24D8-4563-A2ED-FBFBC5F86B00}" destId="{498ECE62-0477-4EB0-9FD7-10BDBCD8EE25}" srcOrd="2" destOrd="0" parTransId="{6C056155-4291-4741-A22E-E8B660B86B56}" sibTransId="{4D5535AF-E378-4598-A05E-971A5DF45B5F}"/>
    <dgm:cxn modelId="{925F6E65-9BC7-4550-A7AA-4318B3E77309}" type="presOf" srcId="{170E935B-632B-4424-9BFB-F1C5A9D014B6}" destId="{C66396E0-32BA-46BE-B28A-A2673D61FB1A}" srcOrd="0" destOrd="0" presId="urn:microsoft.com/office/officeart/2008/layout/LinedList"/>
    <dgm:cxn modelId="{CC451E69-9012-45FE-A875-EDB5811577AF}" type="presOf" srcId="{498ECE62-0477-4EB0-9FD7-10BDBCD8EE25}" destId="{7A7AC55C-A7A9-4932-ACB1-4ED78C806DF9}" srcOrd="0" destOrd="0" presId="urn:microsoft.com/office/officeart/2008/layout/LinedList"/>
    <dgm:cxn modelId="{CD02DB4C-E3DA-4AFE-A0DE-CD213A0244BC}" srcId="{EA7F9208-24D8-4563-A2ED-FBFBC5F86B00}" destId="{C7228A90-36BD-4303-A8C4-E66B2476C1D0}" srcOrd="1" destOrd="0" parTransId="{0F828991-78E3-4922-9005-34E36C2586F3}" sibTransId="{A446A5E8-76EB-4FD3-A6F4-D3B76EE8506F}"/>
    <dgm:cxn modelId="{2EE40F88-2EED-4EA8-8EDB-1DE7980AABE8}" srcId="{EA7F9208-24D8-4563-A2ED-FBFBC5F86B00}" destId="{FDBCFCB2-B927-49A1-B311-3B0BD5C76146}" srcOrd="5" destOrd="0" parTransId="{637C63E3-8735-4BFE-8EB8-D20A9C02A646}" sibTransId="{A30891DD-44B5-42D5-94A4-711456ED3F10}"/>
    <dgm:cxn modelId="{8E5021A9-18A1-4709-9023-08CD1DDED3AE}" type="presOf" srcId="{2CB978FF-19CC-47CA-87AE-A92363968452}" destId="{62AFF8C8-1395-4E84-ADA5-AAA2A950FF8C}" srcOrd="0" destOrd="0" presId="urn:microsoft.com/office/officeart/2008/layout/LinedList"/>
    <dgm:cxn modelId="{EFC39AB0-E186-41DE-8C6C-4FE3C5C1D143}" type="presOf" srcId="{C7228A90-36BD-4303-A8C4-E66B2476C1D0}" destId="{A77E52A0-4D4C-4593-A2C4-077381AB3A6E}" srcOrd="0" destOrd="0" presId="urn:microsoft.com/office/officeart/2008/layout/LinedList"/>
    <dgm:cxn modelId="{71F7C4BC-AFD2-4DD5-971A-889CDF436462}" type="presOf" srcId="{FDBCFCB2-B927-49A1-B311-3B0BD5C76146}" destId="{61A7917F-8AF6-4CFB-9ED1-055E98C7172C}" srcOrd="0" destOrd="0" presId="urn:microsoft.com/office/officeart/2008/layout/LinedList"/>
    <dgm:cxn modelId="{EF3DFFCB-2D80-4216-97B8-80001373E9B6}" srcId="{EA7F9208-24D8-4563-A2ED-FBFBC5F86B00}" destId="{7A5D36D5-D8D3-48FC-AFC1-BAC329C1B093}" srcOrd="0"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809CA1F4-1299-43DE-BB8F-7FD25A35C470}" srcId="{EA7F9208-24D8-4563-A2ED-FBFBC5F86B00}" destId="{2CB978FF-19CC-47CA-87AE-A92363968452}" srcOrd="3" destOrd="0" parTransId="{0CDEE8BC-A659-4E24-9B7F-49941AB129CE}" sibTransId="{C6DC6C15-A19E-492C-97DC-AE0F6DE10CFF}"/>
    <dgm:cxn modelId="{80E44782-4ED6-4D51-AEC3-9DBD6E03DF1E}" type="presParOf" srcId="{C66396E0-32BA-46BE-B28A-A2673D61FB1A}" destId="{2C4D144F-C0A0-4BA0-BB79-D8AAD2113945}" srcOrd="0" destOrd="0" presId="urn:microsoft.com/office/officeart/2008/layout/LinedList"/>
    <dgm:cxn modelId="{13B78FF8-4CE2-4021-8A94-B86E6E302DAB}" type="presParOf" srcId="{C66396E0-32BA-46BE-B28A-A2673D61FB1A}" destId="{6DFABC9D-811D-4F5E-821D-F8D42D844B4B}" srcOrd="1" destOrd="0" presId="urn:microsoft.com/office/officeart/2008/layout/LinedList"/>
    <dgm:cxn modelId="{32A0B269-F5C4-449C-8ED7-0784C04404D2}" type="presParOf" srcId="{6DFABC9D-811D-4F5E-821D-F8D42D844B4B}" destId="{53AAE56C-73FE-45F9-B35E-39C2CC304544}" srcOrd="0" destOrd="0" presId="urn:microsoft.com/office/officeart/2008/layout/LinedList"/>
    <dgm:cxn modelId="{5DA4A5C0-6F8C-4DA3-92FB-B330D33E6CD0}" type="presParOf" srcId="{6DFABC9D-811D-4F5E-821D-F8D42D844B4B}" destId="{4ACF43D1-519E-42A2-970C-705800D064AC}" srcOrd="1" destOrd="0" presId="urn:microsoft.com/office/officeart/2008/layout/LinedList"/>
    <dgm:cxn modelId="{30769BE0-9710-4564-A353-35982CB279E7}" type="presParOf" srcId="{4ACF43D1-519E-42A2-970C-705800D064AC}" destId="{2950EC20-DF2E-4266-B990-BEDBEC927040}" srcOrd="0" destOrd="0" presId="urn:microsoft.com/office/officeart/2008/layout/LinedList"/>
    <dgm:cxn modelId="{B6F9E572-A6C8-4433-9501-6568381A1175}" type="presParOf" srcId="{4ACF43D1-519E-42A2-970C-705800D064AC}" destId="{1C1E5213-51BF-4DFA-AB6D-CED7DF7A6D68}" srcOrd="1" destOrd="0" presId="urn:microsoft.com/office/officeart/2008/layout/LinedList"/>
    <dgm:cxn modelId="{D590F07D-F4AA-4FF6-B167-19615CED2081}" type="presParOf" srcId="{1C1E5213-51BF-4DFA-AB6D-CED7DF7A6D68}" destId="{A70F47D1-43D9-48B7-BFA3-2E35DD43062C}" srcOrd="0" destOrd="0" presId="urn:microsoft.com/office/officeart/2008/layout/LinedList"/>
    <dgm:cxn modelId="{43B17633-E44D-4D83-BE9F-329F1097BFD0}" type="presParOf" srcId="{1C1E5213-51BF-4DFA-AB6D-CED7DF7A6D68}" destId="{6340190E-7E93-47B2-A934-C23DF765BC1B}" srcOrd="1" destOrd="0" presId="urn:microsoft.com/office/officeart/2008/layout/LinedList"/>
    <dgm:cxn modelId="{A1B3523A-17EF-4BFA-B487-11B1F83E319A}" type="presParOf" srcId="{1C1E5213-51BF-4DFA-AB6D-CED7DF7A6D68}" destId="{7FC87270-69EC-4D34-878B-7BA593086876}" srcOrd="2" destOrd="0" presId="urn:microsoft.com/office/officeart/2008/layout/LinedList"/>
    <dgm:cxn modelId="{6086F34E-523D-41B8-9DF8-E2C406597370}" type="presParOf" srcId="{4ACF43D1-519E-42A2-970C-705800D064AC}" destId="{4ED359BF-CCC0-4FAC-B78A-BE8FFA9CD8B4}" srcOrd="2" destOrd="0" presId="urn:microsoft.com/office/officeart/2008/layout/LinedList"/>
    <dgm:cxn modelId="{12D3045F-FAC1-4B29-8A8E-9FCEBDDA4D94}" type="presParOf" srcId="{4ACF43D1-519E-42A2-970C-705800D064AC}" destId="{E5EE0218-FBE5-4484-BBAD-6968F867CA27}" srcOrd="3" destOrd="0" presId="urn:microsoft.com/office/officeart/2008/layout/LinedList"/>
    <dgm:cxn modelId="{73276F88-69AA-49AC-8935-1033EFA14CFF}" type="presParOf" srcId="{4ACF43D1-519E-42A2-970C-705800D064AC}" destId="{35959D68-3F89-4FCD-9144-ECE65570E80F}" srcOrd="4" destOrd="0" presId="urn:microsoft.com/office/officeart/2008/layout/LinedList"/>
    <dgm:cxn modelId="{A0F73279-17F1-4BBE-8FC3-54B5F1358A75}" type="presParOf" srcId="{35959D68-3F89-4FCD-9144-ECE65570E80F}" destId="{5C4F160E-C9C4-4D11-8E71-6238B2C4DADE}" srcOrd="0" destOrd="0" presId="urn:microsoft.com/office/officeart/2008/layout/LinedList"/>
    <dgm:cxn modelId="{91642363-BCC5-4610-838E-00F6B4BAD80E}" type="presParOf" srcId="{35959D68-3F89-4FCD-9144-ECE65570E80F}" destId="{A77E52A0-4D4C-4593-A2C4-077381AB3A6E}" srcOrd="1" destOrd="0" presId="urn:microsoft.com/office/officeart/2008/layout/LinedList"/>
    <dgm:cxn modelId="{E095867E-A4CD-4A9E-A225-B85B12D479C1}" type="presParOf" srcId="{35959D68-3F89-4FCD-9144-ECE65570E80F}" destId="{EE27515F-2259-4759-87B3-E7F5E256A77A}" srcOrd="2" destOrd="0" presId="urn:microsoft.com/office/officeart/2008/layout/LinedList"/>
    <dgm:cxn modelId="{F94A2541-C72C-4300-BAFA-D239DACF4783}" type="presParOf" srcId="{4ACF43D1-519E-42A2-970C-705800D064AC}" destId="{1E664BF6-7595-4B39-995A-5A33281C0D44}" srcOrd="5" destOrd="0" presId="urn:microsoft.com/office/officeart/2008/layout/LinedList"/>
    <dgm:cxn modelId="{60F2F2A3-0E36-414A-B545-350DD725953D}" type="presParOf" srcId="{4ACF43D1-519E-42A2-970C-705800D064AC}" destId="{27F8ADD4-B63B-4875-8C4D-AD2FBA46ABC5}" srcOrd="6" destOrd="0" presId="urn:microsoft.com/office/officeart/2008/layout/LinedList"/>
    <dgm:cxn modelId="{7FEAB57E-531D-453E-9C9D-D5194CB504E0}" type="presParOf" srcId="{4ACF43D1-519E-42A2-970C-705800D064AC}" destId="{96BDB9F9-BE05-4933-B6F6-4F1DD4F742C6}" srcOrd="7" destOrd="0" presId="urn:microsoft.com/office/officeart/2008/layout/LinedList"/>
    <dgm:cxn modelId="{48951C40-A66A-4A0E-BC61-B4FD3E41089A}" type="presParOf" srcId="{96BDB9F9-BE05-4933-B6F6-4F1DD4F742C6}" destId="{6FC1B376-C92E-41B7-A7EB-6353CF7CC00A}" srcOrd="0" destOrd="0" presId="urn:microsoft.com/office/officeart/2008/layout/LinedList"/>
    <dgm:cxn modelId="{9E2DBCDF-C441-4BB5-978E-465DE0E0D910}" type="presParOf" srcId="{96BDB9F9-BE05-4933-B6F6-4F1DD4F742C6}" destId="{7A7AC55C-A7A9-4932-ACB1-4ED78C806DF9}" srcOrd="1" destOrd="0" presId="urn:microsoft.com/office/officeart/2008/layout/LinedList"/>
    <dgm:cxn modelId="{F6582BA4-E0FA-4961-912D-D4325A220EB3}" type="presParOf" srcId="{96BDB9F9-BE05-4933-B6F6-4F1DD4F742C6}" destId="{53614D8C-A207-40FE-9A2F-D4FD98E33F47}" srcOrd="2" destOrd="0" presId="urn:microsoft.com/office/officeart/2008/layout/LinedList"/>
    <dgm:cxn modelId="{4214DBB0-46F3-46A9-BE4A-CBE7EFD2F473}" type="presParOf" srcId="{4ACF43D1-519E-42A2-970C-705800D064AC}" destId="{674F1F59-A2DA-48FF-BF5A-5766A9D35AA8}" srcOrd="8" destOrd="0" presId="urn:microsoft.com/office/officeart/2008/layout/LinedList"/>
    <dgm:cxn modelId="{00731E25-CF61-4DAF-B6E8-EA4C8D9ADD22}" type="presParOf" srcId="{4ACF43D1-519E-42A2-970C-705800D064AC}" destId="{D4D2C4A0-2CA6-43ED-BEA6-54B22680E11D}" srcOrd="9" destOrd="0" presId="urn:microsoft.com/office/officeart/2008/layout/LinedList"/>
    <dgm:cxn modelId="{6A39B0AB-DB45-457D-A1DE-F22EBE7D1300}" type="presParOf" srcId="{4ACF43D1-519E-42A2-970C-705800D064AC}" destId="{4CD4D8BA-51F6-48CC-95D2-17C7A68DF73C}" srcOrd="10" destOrd="0" presId="urn:microsoft.com/office/officeart/2008/layout/LinedList"/>
    <dgm:cxn modelId="{356AAF80-58E7-4C67-B6F3-1854660CA744}" type="presParOf" srcId="{4CD4D8BA-51F6-48CC-95D2-17C7A68DF73C}" destId="{42F22BDB-82E6-4FAE-8104-752B025A312F}" srcOrd="0" destOrd="0" presId="urn:microsoft.com/office/officeart/2008/layout/LinedList"/>
    <dgm:cxn modelId="{35131956-1514-470D-8851-DB196CE251FC}" type="presParOf" srcId="{4CD4D8BA-51F6-48CC-95D2-17C7A68DF73C}" destId="{62AFF8C8-1395-4E84-ADA5-AAA2A950FF8C}" srcOrd="1" destOrd="0" presId="urn:microsoft.com/office/officeart/2008/layout/LinedList"/>
    <dgm:cxn modelId="{122382C4-8913-4252-803B-D57341B83D8B}" type="presParOf" srcId="{4CD4D8BA-51F6-48CC-95D2-17C7A68DF73C}" destId="{ACDB4DEB-2F79-4452-BD2A-781FBAAEBFE1}" srcOrd="2" destOrd="0" presId="urn:microsoft.com/office/officeart/2008/layout/LinedList"/>
    <dgm:cxn modelId="{7FB8333F-4391-494E-9ABC-803618621C5F}" type="presParOf" srcId="{4ACF43D1-519E-42A2-970C-705800D064AC}" destId="{FE1BB5AB-06AC-4B94-8869-E29DA7C08E82}" srcOrd="11" destOrd="0" presId="urn:microsoft.com/office/officeart/2008/layout/LinedList"/>
    <dgm:cxn modelId="{22B86DDE-8FE0-4971-97B0-3A972FF3A3D1}" type="presParOf" srcId="{4ACF43D1-519E-42A2-970C-705800D064AC}" destId="{3F5E785E-14EE-4A13-812A-387C68998F3B}" srcOrd="12" destOrd="0" presId="urn:microsoft.com/office/officeart/2008/layout/LinedList"/>
    <dgm:cxn modelId="{3BE21BD5-0828-4801-B237-39410FE238F4}" type="presParOf" srcId="{4ACF43D1-519E-42A2-970C-705800D064AC}" destId="{B792D068-8F47-4DD6-96FB-BAC5BDA350CF}" srcOrd="13" destOrd="0" presId="urn:microsoft.com/office/officeart/2008/layout/LinedList"/>
    <dgm:cxn modelId="{CD98CB17-B1DB-4695-8B92-BC64F82A750F}" type="presParOf" srcId="{B792D068-8F47-4DD6-96FB-BAC5BDA350CF}" destId="{0F50BFBC-FEC6-47A6-9BD0-DFEB78FABDD3}" srcOrd="0" destOrd="0" presId="urn:microsoft.com/office/officeart/2008/layout/LinedList"/>
    <dgm:cxn modelId="{763FCCFB-7D19-432F-8B0A-BCEF4719A75B}" type="presParOf" srcId="{B792D068-8F47-4DD6-96FB-BAC5BDA350CF}" destId="{CA449C92-8F1E-4968-9DD5-0667673C1962}" srcOrd="1" destOrd="0" presId="urn:microsoft.com/office/officeart/2008/layout/LinedList"/>
    <dgm:cxn modelId="{13362434-5059-4060-B08C-C68F813FA150}" type="presParOf" srcId="{B792D068-8F47-4DD6-96FB-BAC5BDA350CF}" destId="{E5308BAB-2603-4BE4-A29F-DE9C598800FF}" srcOrd="2" destOrd="0" presId="urn:microsoft.com/office/officeart/2008/layout/LinedList"/>
    <dgm:cxn modelId="{36F45349-44FF-4E4B-B5C7-1AA00CED1B10}" type="presParOf" srcId="{4ACF43D1-519E-42A2-970C-705800D064AC}" destId="{A01CF7D3-88A0-428E-B49F-83A13636C9BA}" srcOrd="14" destOrd="0" presId="urn:microsoft.com/office/officeart/2008/layout/LinedList"/>
    <dgm:cxn modelId="{0AA88CE1-DD96-4A36-B792-038CD5C951FD}" type="presParOf" srcId="{4ACF43D1-519E-42A2-970C-705800D064AC}" destId="{5A7DBDA3-DA3D-4751-9EC3-DED47937A7FE}" srcOrd="15" destOrd="0" presId="urn:microsoft.com/office/officeart/2008/layout/LinedList"/>
    <dgm:cxn modelId="{C6FB2EF8-CD1E-4540-AD0D-C8FE5EC8E98F}" type="presParOf" srcId="{4ACF43D1-519E-42A2-970C-705800D064AC}" destId="{ACE40052-C66B-4F3D-9DC1-D9D9E113CC02}" srcOrd="16" destOrd="0" presId="urn:microsoft.com/office/officeart/2008/layout/LinedList"/>
    <dgm:cxn modelId="{356E34E2-E026-4BB8-BC2B-DD89748A3C28}" type="presParOf" srcId="{ACE40052-C66B-4F3D-9DC1-D9D9E113CC02}" destId="{DCFAAA74-FD39-44E7-8EB9-70C0573D492B}" srcOrd="0" destOrd="0" presId="urn:microsoft.com/office/officeart/2008/layout/LinedList"/>
    <dgm:cxn modelId="{8497EEB9-50E2-4A90-B07F-F7C445EB9AA4}" type="presParOf" srcId="{ACE40052-C66B-4F3D-9DC1-D9D9E113CC02}" destId="{61A7917F-8AF6-4CFB-9ED1-055E98C7172C}" srcOrd="1" destOrd="0" presId="urn:microsoft.com/office/officeart/2008/layout/LinedList"/>
    <dgm:cxn modelId="{3CC4EA3A-9554-4057-94B6-8F7DC98995EF}" type="presParOf" srcId="{ACE40052-C66B-4F3D-9DC1-D9D9E113CC02}" destId="{218C3D28-08E9-44E6-B1ED-B6B97EFB7E88}" srcOrd="2" destOrd="0" presId="urn:microsoft.com/office/officeart/2008/layout/LinedList"/>
    <dgm:cxn modelId="{BDE66E5A-AA61-4616-8F56-103932741A25}" type="presParOf" srcId="{4ACF43D1-519E-42A2-970C-705800D064AC}" destId="{19A8D0A4-814F-44A3-9EF2-8DF5B640A1BA}" srcOrd="17" destOrd="0" presId="urn:microsoft.com/office/officeart/2008/layout/LinedList"/>
    <dgm:cxn modelId="{8415976D-5FF4-459A-BF80-C6C61AB977EE}"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Bài toán minh họa</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7716A521-E354-4A73-9B3E-695D797D8BD2}">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46DD1E43-393A-4288-A2EC-8D1D53C6A687}" type="parTrans" cxnId="{46BAA327-5521-4005-97D2-D4B647E36BD4}">
      <dgm:prSet/>
      <dgm:spPr/>
      <dgm:t>
        <a:bodyPr/>
        <a:lstStyle/>
        <a:p>
          <a:endParaRPr lang="en-US"/>
        </a:p>
      </dgm:t>
    </dgm:pt>
    <dgm:pt modelId="{9AC83473-CD07-4738-9A50-21F0928FC95E}" type="sibTrans" cxnId="{46BAA327-5521-4005-97D2-D4B647E36BD4}">
      <dgm:prSet/>
      <dgm:spPr/>
      <dgm:t>
        <a:bodyPr/>
        <a:lstStyle/>
        <a:p>
          <a:endParaRPr lang="en-US"/>
        </a:p>
      </dgm:t>
    </dgm:pt>
    <dgm:pt modelId="{91BFCD18-77A3-4CD4-BD10-CF002EE0018F}">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A2B278C5-2B18-44C8-AEFE-D136141E217D}" type="parTrans" cxnId="{35AC8989-F692-4066-ADB0-92A06F26B529}">
      <dgm:prSet/>
      <dgm:spPr/>
      <dgm:t>
        <a:bodyPr/>
        <a:lstStyle/>
        <a:p>
          <a:endParaRPr lang="en-US"/>
        </a:p>
      </dgm:t>
    </dgm:pt>
    <dgm:pt modelId="{4133E305-352C-4CED-A0EC-4CC3B815B22E}" type="sibTrans" cxnId="{35AC8989-F692-4066-ADB0-92A06F26B529}">
      <dgm:prSet/>
      <dgm:spPr/>
      <dgm:t>
        <a:bodyPr/>
        <a:lstStyle/>
        <a:p>
          <a:endParaRPr lang="en-US"/>
        </a:p>
      </dgm:t>
    </dgm:pt>
    <dgm:pt modelId="{CEFA4AF0-4658-4D9C-BE4A-2E595A5FB3A2}">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51506C8E-4AC8-490E-8B5C-146F2BE30DB2}" type="parTrans" cxnId="{149ADDF9-9211-4791-860B-050A4B7D5F11}">
      <dgm:prSet/>
      <dgm:spPr/>
      <dgm:t>
        <a:bodyPr/>
        <a:lstStyle/>
        <a:p>
          <a:endParaRPr lang="en-US"/>
        </a:p>
      </dgm:t>
    </dgm:pt>
    <dgm:pt modelId="{0098D07D-4142-4A23-8153-D828EA274AF9}" type="sibTrans" cxnId="{149ADDF9-9211-4791-860B-050A4B7D5F11}">
      <dgm:prSet/>
      <dgm:spPr/>
      <dgm:t>
        <a:bodyPr/>
        <a:lstStyle/>
        <a:p>
          <a:endParaRPr lang="en-US"/>
        </a:p>
      </dgm:t>
    </dgm:pt>
    <dgm:pt modelId="{FB6996DB-8025-4C45-9986-04858039F4C2}">
      <dgm:prSet phldrT="[Text]" custT="1"/>
      <dgm:spPr/>
      <dgm:t>
        <a:bodyPr/>
        <a:lstStyle/>
        <a:p>
          <a:r>
            <a:rPr lang="en-US" sz="1300" b="0">
              <a:solidFill>
                <a:srgbClr val="0070C0"/>
              </a:solidFill>
              <a:effectLst/>
            </a:rPr>
            <a:t>Tính hiệu quả của giải pháp đệ quy</a:t>
          </a:r>
          <a:endParaRPr lang="en-US" sz="1300"/>
        </a:p>
      </dgm:t>
    </dgm:pt>
    <dgm:pt modelId="{92F358CD-76C9-4A70-AF09-DC4D3DE96FDE}" type="parTrans" cxnId="{37790C39-2876-46F1-B665-5A4EF4D298CC}">
      <dgm:prSet/>
      <dgm:spPr/>
      <dgm:t>
        <a:bodyPr/>
        <a:lstStyle/>
        <a:p>
          <a:endParaRPr lang="en-US"/>
        </a:p>
      </dgm:t>
    </dgm:pt>
    <dgm:pt modelId="{149A5773-AE95-446C-AA74-BA473BEDC206}" type="sibTrans" cxnId="{37790C39-2876-46F1-B665-5A4EF4D298C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B1689CA2-85FC-4A86-A225-2BE585FBD9F0}" type="pres">
      <dgm:prSet presAssocID="{7716A521-E354-4A73-9B3E-695D797D8BD2}" presName="vertSpace2a" presStyleCnt="0"/>
      <dgm:spPr/>
    </dgm:pt>
    <dgm:pt modelId="{AB842854-82DB-45D8-BB53-E767F59844C6}" type="pres">
      <dgm:prSet presAssocID="{7716A521-E354-4A73-9B3E-695D797D8BD2}" presName="horz2" presStyleCnt="0"/>
      <dgm:spPr/>
    </dgm:pt>
    <dgm:pt modelId="{39869877-BC03-44AE-B179-099D8071D07F}" type="pres">
      <dgm:prSet presAssocID="{7716A521-E354-4A73-9B3E-695D797D8BD2}" presName="horzSpace2" presStyleCnt="0"/>
      <dgm:spPr/>
    </dgm:pt>
    <dgm:pt modelId="{F23CFC80-65B6-4805-9A55-522BF0B1A9FD}" type="pres">
      <dgm:prSet presAssocID="{7716A521-E354-4A73-9B3E-695D797D8BD2}" presName="tx2" presStyleLbl="revTx" presStyleIdx="1" presStyleCnt="7"/>
      <dgm:spPr/>
    </dgm:pt>
    <dgm:pt modelId="{60C77C45-DD68-455E-82E7-4A98400A937A}" type="pres">
      <dgm:prSet presAssocID="{7716A521-E354-4A73-9B3E-695D797D8BD2}" presName="vert2" presStyleCnt="0"/>
      <dgm:spPr/>
    </dgm:pt>
    <dgm:pt modelId="{C533998C-8AF4-4EE1-B432-4AD560B4EE80}" type="pres">
      <dgm:prSet presAssocID="{7716A521-E354-4A73-9B3E-695D797D8BD2}" presName="thinLine2b" presStyleLbl="callout" presStyleIdx="0" presStyleCnt="6"/>
      <dgm:spPr/>
    </dgm:pt>
    <dgm:pt modelId="{BD856375-3B2D-4D9C-BB6C-C10374BE4E49}" type="pres">
      <dgm:prSet presAssocID="{7716A521-E354-4A73-9B3E-695D797D8BD2}" presName="vertSpace2b" presStyleCnt="0"/>
      <dgm:spPr/>
    </dgm:pt>
    <dgm:pt modelId="{CF78D8FB-6757-40C5-9373-782355F62D94}" type="pres">
      <dgm:prSet presAssocID="{91BFCD18-77A3-4CD4-BD10-CF002EE0018F}" presName="horz2" presStyleCnt="0"/>
      <dgm:spPr/>
    </dgm:pt>
    <dgm:pt modelId="{4FB261CA-CDFF-4317-B986-91019DBFBC2A}" type="pres">
      <dgm:prSet presAssocID="{91BFCD18-77A3-4CD4-BD10-CF002EE0018F}" presName="horzSpace2" presStyleCnt="0"/>
      <dgm:spPr/>
    </dgm:pt>
    <dgm:pt modelId="{DE2D86AE-988A-4C09-BBF5-47C44FD481D6}" type="pres">
      <dgm:prSet presAssocID="{91BFCD18-77A3-4CD4-BD10-CF002EE0018F}" presName="tx2" presStyleLbl="revTx" presStyleIdx="2" presStyleCnt="7"/>
      <dgm:spPr/>
    </dgm:pt>
    <dgm:pt modelId="{CB593346-608D-4BB9-9AB5-DF81B665882A}" type="pres">
      <dgm:prSet presAssocID="{91BFCD18-77A3-4CD4-BD10-CF002EE0018F}" presName="vert2" presStyleCnt="0"/>
      <dgm:spPr/>
    </dgm:pt>
    <dgm:pt modelId="{3CD92FD7-02B1-4E7C-833A-E4C39EBC9EE1}" type="pres">
      <dgm:prSet presAssocID="{91BFCD18-77A3-4CD4-BD10-CF002EE0018F}" presName="thinLine2b" presStyleLbl="callout" presStyleIdx="1" presStyleCnt="6"/>
      <dgm:spPr/>
    </dgm:pt>
    <dgm:pt modelId="{4614CC17-1EB9-48AE-A683-264DBE4E23FB}" type="pres">
      <dgm:prSet presAssocID="{91BFCD18-77A3-4CD4-BD10-CF002EE0018F}" presName="vertSpace2b" presStyleCnt="0"/>
      <dgm:spPr/>
    </dgm:pt>
    <dgm:pt modelId="{D771DE59-CE97-4435-AB62-84AB344206BD}" type="pres">
      <dgm:prSet presAssocID="{CEFA4AF0-4658-4D9C-BE4A-2E595A5FB3A2}" presName="horz2" presStyleCnt="0"/>
      <dgm:spPr/>
    </dgm:pt>
    <dgm:pt modelId="{43F4AC13-AD6D-4054-85D7-76076AFD0D76}" type="pres">
      <dgm:prSet presAssocID="{CEFA4AF0-4658-4D9C-BE4A-2E595A5FB3A2}" presName="horzSpace2" presStyleCnt="0"/>
      <dgm:spPr/>
    </dgm:pt>
    <dgm:pt modelId="{BFD42D7D-CF09-455B-9299-A5F0A8994C15}" type="pres">
      <dgm:prSet presAssocID="{CEFA4AF0-4658-4D9C-BE4A-2E595A5FB3A2}" presName="tx2" presStyleLbl="revTx" presStyleIdx="3" presStyleCnt="7"/>
      <dgm:spPr/>
    </dgm:pt>
    <dgm:pt modelId="{8EF35B44-E1F5-4059-B766-3EDB908069C0}" type="pres">
      <dgm:prSet presAssocID="{CEFA4AF0-4658-4D9C-BE4A-2E595A5FB3A2}" presName="vert2" presStyleCnt="0"/>
      <dgm:spPr/>
    </dgm:pt>
    <dgm:pt modelId="{CFD44EC0-47B0-40C1-B7D4-6900D8542239}" type="pres">
      <dgm:prSet presAssocID="{CEFA4AF0-4658-4D9C-BE4A-2E595A5FB3A2}" presName="thinLine2b" presStyleLbl="callout" presStyleIdx="2" presStyleCnt="6"/>
      <dgm:spPr/>
    </dgm:pt>
    <dgm:pt modelId="{18816780-3CF6-4A25-871D-677DD1781585}" type="pres">
      <dgm:prSet presAssocID="{CEFA4AF0-4658-4D9C-BE4A-2E595A5FB3A2}" presName="vertSpace2b" presStyleCnt="0"/>
      <dgm:spPr/>
    </dgm:pt>
    <dgm:pt modelId="{423AF2A8-D18F-495F-8EF5-ED2BF9EA0CC9}" type="pres">
      <dgm:prSet presAssocID="{FB6996DB-8025-4C45-9986-04858039F4C2}" presName="horz2" presStyleCnt="0"/>
      <dgm:spPr/>
    </dgm:pt>
    <dgm:pt modelId="{CE4B19E2-9626-4DEA-B8FD-F6B963C81273}" type="pres">
      <dgm:prSet presAssocID="{FB6996DB-8025-4C45-9986-04858039F4C2}" presName="horzSpace2" presStyleCnt="0"/>
      <dgm:spPr/>
    </dgm:pt>
    <dgm:pt modelId="{BDFAE461-DA1D-4706-9F5E-6BB87687A2E8}" type="pres">
      <dgm:prSet presAssocID="{FB6996DB-8025-4C45-9986-04858039F4C2}" presName="tx2" presStyleLbl="revTx" presStyleIdx="4" presStyleCnt="7"/>
      <dgm:spPr/>
    </dgm:pt>
    <dgm:pt modelId="{3088DF31-A6DB-4BC0-B640-9E715025ABAA}" type="pres">
      <dgm:prSet presAssocID="{FB6996DB-8025-4C45-9986-04858039F4C2}" presName="vert2" presStyleCnt="0"/>
      <dgm:spPr/>
    </dgm:pt>
    <dgm:pt modelId="{D7C17FBB-21BE-4846-9064-0D86B0A16885}" type="pres">
      <dgm:prSet presAssocID="{FB6996DB-8025-4C45-9986-04858039F4C2}" presName="thinLine2b" presStyleLbl="callout" presStyleIdx="3" presStyleCnt="6"/>
      <dgm:spPr/>
    </dgm:pt>
    <dgm:pt modelId="{19C85247-15C9-417A-8C96-5ED7D5175F23}" type="pres">
      <dgm:prSet presAssocID="{FB6996DB-8025-4C45-9986-04858039F4C2}"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5" presStyleCnt="7"/>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4" presStyleCnt="6"/>
      <dgm:spPr/>
    </dgm:pt>
    <dgm:pt modelId="{022E10F6-98F4-46EE-953B-E3AFA294DA88}" type="pres">
      <dgm:prSet presAssocID="{0C8E47B1-1635-41C5-9AB7-D709F441020D}"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6006DD03-4904-40D4-8556-D817E5087C45}" type="presOf" srcId="{CEFA4AF0-4658-4D9C-BE4A-2E595A5FB3A2}" destId="{BFD42D7D-CF09-455B-9299-A5F0A8994C15}" srcOrd="0" destOrd="0" presId="urn:microsoft.com/office/officeart/2008/layout/LinedList"/>
    <dgm:cxn modelId="{074D9112-29E3-43D3-B249-35D674EC3F69}"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6BAA327-5521-4005-97D2-D4B647E36BD4}" srcId="{EA7F9208-24D8-4563-A2ED-FBFBC5F86B00}" destId="{7716A521-E354-4A73-9B3E-695D797D8BD2}" srcOrd="0" destOrd="0" parTransId="{46DD1E43-393A-4288-A2EC-8D1D53C6A687}" sibTransId="{9AC83473-CD07-4738-9A50-21F0928FC95E}"/>
    <dgm:cxn modelId="{27746F2C-8FA9-427C-9217-F735A51023F1}" type="presOf" srcId="{91BFCD18-77A3-4CD4-BD10-CF002EE0018F}" destId="{DE2D86AE-988A-4C09-BBF5-47C44FD481D6}" srcOrd="0" destOrd="0" presId="urn:microsoft.com/office/officeart/2008/layout/LinedList"/>
    <dgm:cxn modelId="{37790C39-2876-46F1-B665-5A4EF4D298CC}" srcId="{EA7F9208-24D8-4563-A2ED-FBFBC5F86B00}" destId="{FB6996DB-8025-4C45-9986-04858039F4C2}" srcOrd="3" destOrd="0" parTransId="{92F358CD-76C9-4A70-AF09-DC4D3DE96FDE}" sibTransId="{149A5773-AE95-446C-AA74-BA473BEDC206}"/>
    <dgm:cxn modelId="{DD657C3E-30A6-4D1C-B193-85CABC1B34C2}" type="presOf" srcId="{EA7F9208-24D8-4563-A2ED-FBFBC5F86B00}" destId="{53AAE56C-73FE-45F9-B35E-39C2CC304544}" srcOrd="0" destOrd="0" presId="urn:microsoft.com/office/officeart/2008/layout/LinedList"/>
    <dgm:cxn modelId="{CFD79E42-8943-4D00-953F-6923B5C28239}" type="presOf" srcId="{7716A521-E354-4A73-9B3E-695D797D8BD2}" destId="{F23CFC80-65B6-4805-9A55-522BF0B1A9FD}" srcOrd="0" destOrd="0" presId="urn:microsoft.com/office/officeart/2008/layout/LinedList"/>
    <dgm:cxn modelId="{52182A56-8F18-4883-94C8-949A81B7D831}" type="presOf" srcId="{FB6996DB-8025-4C45-9986-04858039F4C2}" destId="{BDFAE461-DA1D-4706-9F5E-6BB87687A2E8}" srcOrd="0" destOrd="0" presId="urn:microsoft.com/office/officeart/2008/layout/LinedList"/>
    <dgm:cxn modelId="{C1386784-F725-47A7-BEB7-DF44A54014B1}" type="presOf" srcId="{0C8E47B1-1635-41C5-9AB7-D709F441020D}" destId="{5D888794-C19A-4E5D-A421-78CF7DFB91B0}" srcOrd="0" destOrd="0" presId="urn:microsoft.com/office/officeart/2008/layout/LinedList"/>
    <dgm:cxn modelId="{35AC8989-F692-4066-ADB0-92A06F26B529}" srcId="{EA7F9208-24D8-4563-A2ED-FBFBC5F86B00}" destId="{91BFCD18-77A3-4CD4-BD10-CF002EE0018F}" srcOrd="1" destOrd="0" parTransId="{A2B278C5-2B18-44C8-AEFE-D136141E217D}" sibTransId="{4133E305-352C-4CED-A0EC-4CC3B815B22E}"/>
    <dgm:cxn modelId="{1446BCC5-E272-4431-A32D-B71221D09FD4}" srcId="{EA7F9208-24D8-4563-A2ED-FBFBC5F86B00}" destId="{0C8E47B1-1635-41C5-9AB7-D709F441020D}" srcOrd="4" destOrd="0" parTransId="{3F1D06F6-68B8-4EEE-BB34-75168984C651}" sibTransId="{081829D8-E5C0-4735-96DB-0162E53A588C}"/>
    <dgm:cxn modelId="{9DECD8DB-1EF8-48AF-86C5-55BFEC17A0FA}" srcId="{EA7F9208-24D8-4563-A2ED-FBFBC5F86B00}" destId="{C01957AD-56B0-4EFC-A642-8748D8BCE71E}" srcOrd="5" destOrd="0" parTransId="{06175AC0-FB3B-461B-B552-07D07A1ABE18}" sibTransId="{58C5D957-241A-4BD5-8EC2-CCFAFD64942B}"/>
    <dgm:cxn modelId="{938DAAF4-0BC4-4DEA-89B2-0ED950C8DD52}" type="presOf" srcId="{C01957AD-56B0-4EFC-A642-8748D8BCE71E}" destId="{A76916DD-E413-4DD3-A343-6F4C1E48483E}" srcOrd="0" destOrd="0" presId="urn:microsoft.com/office/officeart/2008/layout/LinedList"/>
    <dgm:cxn modelId="{149ADDF9-9211-4791-860B-050A4B7D5F11}" srcId="{EA7F9208-24D8-4563-A2ED-FBFBC5F86B00}" destId="{CEFA4AF0-4658-4D9C-BE4A-2E595A5FB3A2}" srcOrd="2" destOrd="0" parTransId="{51506C8E-4AC8-490E-8B5C-146F2BE30DB2}" sibTransId="{0098D07D-4142-4A23-8153-D828EA274AF9}"/>
    <dgm:cxn modelId="{C8169911-2936-404D-9BCD-170FA1A09306}" type="presParOf" srcId="{C66396E0-32BA-46BE-B28A-A2673D61FB1A}" destId="{2C4D144F-C0A0-4BA0-BB79-D8AAD2113945}" srcOrd="0" destOrd="0" presId="urn:microsoft.com/office/officeart/2008/layout/LinedList"/>
    <dgm:cxn modelId="{247E2ED0-ACE0-41E6-BAF5-39A15CF0E586}" type="presParOf" srcId="{C66396E0-32BA-46BE-B28A-A2673D61FB1A}" destId="{6DFABC9D-811D-4F5E-821D-F8D42D844B4B}" srcOrd="1" destOrd="0" presId="urn:microsoft.com/office/officeart/2008/layout/LinedList"/>
    <dgm:cxn modelId="{B5A89DD9-90CF-472F-8AB0-061533FABB35}" type="presParOf" srcId="{6DFABC9D-811D-4F5E-821D-F8D42D844B4B}" destId="{53AAE56C-73FE-45F9-B35E-39C2CC304544}" srcOrd="0" destOrd="0" presId="urn:microsoft.com/office/officeart/2008/layout/LinedList"/>
    <dgm:cxn modelId="{90D6637D-26EA-4F23-B53D-4B22EC90F87D}" type="presParOf" srcId="{6DFABC9D-811D-4F5E-821D-F8D42D844B4B}" destId="{4ACF43D1-519E-42A2-970C-705800D064AC}" srcOrd="1" destOrd="0" presId="urn:microsoft.com/office/officeart/2008/layout/LinedList"/>
    <dgm:cxn modelId="{33A42A99-C1EF-4D6E-B9A4-6A229CE53C3F}" type="presParOf" srcId="{4ACF43D1-519E-42A2-970C-705800D064AC}" destId="{B1689CA2-85FC-4A86-A225-2BE585FBD9F0}" srcOrd="0" destOrd="0" presId="urn:microsoft.com/office/officeart/2008/layout/LinedList"/>
    <dgm:cxn modelId="{BB758167-AC14-4518-8A60-E8065CAFABD0}" type="presParOf" srcId="{4ACF43D1-519E-42A2-970C-705800D064AC}" destId="{AB842854-82DB-45D8-BB53-E767F59844C6}" srcOrd="1" destOrd="0" presId="urn:microsoft.com/office/officeart/2008/layout/LinedList"/>
    <dgm:cxn modelId="{48E83524-6000-4170-8F34-0322B7141AA8}" type="presParOf" srcId="{AB842854-82DB-45D8-BB53-E767F59844C6}" destId="{39869877-BC03-44AE-B179-099D8071D07F}" srcOrd="0" destOrd="0" presId="urn:microsoft.com/office/officeart/2008/layout/LinedList"/>
    <dgm:cxn modelId="{A5CCB08B-2127-4165-957E-574CAD9D30B3}" type="presParOf" srcId="{AB842854-82DB-45D8-BB53-E767F59844C6}" destId="{F23CFC80-65B6-4805-9A55-522BF0B1A9FD}" srcOrd="1" destOrd="0" presId="urn:microsoft.com/office/officeart/2008/layout/LinedList"/>
    <dgm:cxn modelId="{51A82CD0-673A-4BFD-99C8-95BA9061F6D4}" type="presParOf" srcId="{AB842854-82DB-45D8-BB53-E767F59844C6}" destId="{60C77C45-DD68-455E-82E7-4A98400A937A}" srcOrd="2" destOrd="0" presId="urn:microsoft.com/office/officeart/2008/layout/LinedList"/>
    <dgm:cxn modelId="{04DB889C-E310-4C02-B885-43015D1A1E7A}" type="presParOf" srcId="{4ACF43D1-519E-42A2-970C-705800D064AC}" destId="{C533998C-8AF4-4EE1-B432-4AD560B4EE80}" srcOrd="2" destOrd="0" presId="urn:microsoft.com/office/officeart/2008/layout/LinedList"/>
    <dgm:cxn modelId="{2BD8C433-6A3A-41FE-90E0-9DA0FCB1DF27}" type="presParOf" srcId="{4ACF43D1-519E-42A2-970C-705800D064AC}" destId="{BD856375-3B2D-4D9C-BB6C-C10374BE4E49}" srcOrd="3" destOrd="0" presId="urn:microsoft.com/office/officeart/2008/layout/LinedList"/>
    <dgm:cxn modelId="{98D29B4E-13F0-41FD-B8FE-7BFC68AFAE02}" type="presParOf" srcId="{4ACF43D1-519E-42A2-970C-705800D064AC}" destId="{CF78D8FB-6757-40C5-9373-782355F62D94}" srcOrd="4" destOrd="0" presId="urn:microsoft.com/office/officeart/2008/layout/LinedList"/>
    <dgm:cxn modelId="{51A9975B-0143-4816-89F6-3612C3B7E0AE}" type="presParOf" srcId="{CF78D8FB-6757-40C5-9373-782355F62D94}" destId="{4FB261CA-CDFF-4317-B986-91019DBFBC2A}" srcOrd="0" destOrd="0" presId="urn:microsoft.com/office/officeart/2008/layout/LinedList"/>
    <dgm:cxn modelId="{8EF52BF2-427B-4FBD-A8A7-C4D68792BF01}" type="presParOf" srcId="{CF78D8FB-6757-40C5-9373-782355F62D94}" destId="{DE2D86AE-988A-4C09-BBF5-47C44FD481D6}" srcOrd="1" destOrd="0" presId="urn:microsoft.com/office/officeart/2008/layout/LinedList"/>
    <dgm:cxn modelId="{EF7FF1D6-E874-42C6-A4F5-9CBE5EE9E783}" type="presParOf" srcId="{CF78D8FB-6757-40C5-9373-782355F62D94}" destId="{CB593346-608D-4BB9-9AB5-DF81B665882A}" srcOrd="2" destOrd="0" presId="urn:microsoft.com/office/officeart/2008/layout/LinedList"/>
    <dgm:cxn modelId="{3406FCBA-D7C9-40D2-A04F-350CF41E6E45}" type="presParOf" srcId="{4ACF43D1-519E-42A2-970C-705800D064AC}" destId="{3CD92FD7-02B1-4E7C-833A-E4C39EBC9EE1}" srcOrd="5" destOrd="0" presId="urn:microsoft.com/office/officeart/2008/layout/LinedList"/>
    <dgm:cxn modelId="{1DB9349E-8E87-48A9-BB93-4D25B3D00FE0}" type="presParOf" srcId="{4ACF43D1-519E-42A2-970C-705800D064AC}" destId="{4614CC17-1EB9-48AE-A683-264DBE4E23FB}" srcOrd="6" destOrd="0" presId="urn:microsoft.com/office/officeart/2008/layout/LinedList"/>
    <dgm:cxn modelId="{982FB254-AC16-4624-9463-5A6E52DE1A1C}" type="presParOf" srcId="{4ACF43D1-519E-42A2-970C-705800D064AC}" destId="{D771DE59-CE97-4435-AB62-84AB344206BD}" srcOrd="7" destOrd="0" presId="urn:microsoft.com/office/officeart/2008/layout/LinedList"/>
    <dgm:cxn modelId="{372D0A81-823D-4871-B516-3ADD124737E4}" type="presParOf" srcId="{D771DE59-CE97-4435-AB62-84AB344206BD}" destId="{43F4AC13-AD6D-4054-85D7-76076AFD0D76}" srcOrd="0" destOrd="0" presId="urn:microsoft.com/office/officeart/2008/layout/LinedList"/>
    <dgm:cxn modelId="{61BDD7C3-FF08-4BE9-BEE9-62D27542FF45}" type="presParOf" srcId="{D771DE59-CE97-4435-AB62-84AB344206BD}" destId="{BFD42D7D-CF09-455B-9299-A5F0A8994C15}" srcOrd="1" destOrd="0" presId="urn:microsoft.com/office/officeart/2008/layout/LinedList"/>
    <dgm:cxn modelId="{BE318B0A-77F1-47CB-B2AF-84609BF7BE57}" type="presParOf" srcId="{D771DE59-CE97-4435-AB62-84AB344206BD}" destId="{8EF35B44-E1F5-4059-B766-3EDB908069C0}" srcOrd="2" destOrd="0" presId="urn:microsoft.com/office/officeart/2008/layout/LinedList"/>
    <dgm:cxn modelId="{4A12041A-0CF3-44DD-83A4-566F291B436C}" type="presParOf" srcId="{4ACF43D1-519E-42A2-970C-705800D064AC}" destId="{CFD44EC0-47B0-40C1-B7D4-6900D8542239}" srcOrd="8" destOrd="0" presId="urn:microsoft.com/office/officeart/2008/layout/LinedList"/>
    <dgm:cxn modelId="{6E721C0E-DB0B-4A64-ACA4-C7CE1A99F420}" type="presParOf" srcId="{4ACF43D1-519E-42A2-970C-705800D064AC}" destId="{18816780-3CF6-4A25-871D-677DD1781585}" srcOrd="9" destOrd="0" presId="urn:microsoft.com/office/officeart/2008/layout/LinedList"/>
    <dgm:cxn modelId="{A6D20D23-7FD9-434C-AE64-63DB39015B72}" type="presParOf" srcId="{4ACF43D1-519E-42A2-970C-705800D064AC}" destId="{423AF2A8-D18F-495F-8EF5-ED2BF9EA0CC9}" srcOrd="10" destOrd="0" presId="urn:microsoft.com/office/officeart/2008/layout/LinedList"/>
    <dgm:cxn modelId="{9A191C32-3DF3-446E-B719-B24BB99F7D47}" type="presParOf" srcId="{423AF2A8-D18F-495F-8EF5-ED2BF9EA0CC9}" destId="{CE4B19E2-9626-4DEA-B8FD-F6B963C81273}" srcOrd="0" destOrd="0" presId="urn:microsoft.com/office/officeart/2008/layout/LinedList"/>
    <dgm:cxn modelId="{A3E96E69-DC64-474F-8C6A-5CDCAD481F7E}" type="presParOf" srcId="{423AF2A8-D18F-495F-8EF5-ED2BF9EA0CC9}" destId="{BDFAE461-DA1D-4706-9F5E-6BB87687A2E8}" srcOrd="1" destOrd="0" presId="urn:microsoft.com/office/officeart/2008/layout/LinedList"/>
    <dgm:cxn modelId="{01F0D4AF-332D-4C1B-AB85-8E127DB729E4}" type="presParOf" srcId="{423AF2A8-D18F-495F-8EF5-ED2BF9EA0CC9}" destId="{3088DF31-A6DB-4BC0-B640-9E715025ABAA}" srcOrd="2" destOrd="0" presId="urn:microsoft.com/office/officeart/2008/layout/LinedList"/>
    <dgm:cxn modelId="{FB1A34FA-D0A2-4816-8DC1-F428FF307875}" type="presParOf" srcId="{4ACF43D1-519E-42A2-970C-705800D064AC}" destId="{D7C17FBB-21BE-4846-9064-0D86B0A16885}" srcOrd="11" destOrd="0" presId="urn:microsoft.com/office/officeart/2008/layout/LinedList"/>
    <dgm:cxn modelId="{4BD670AD-6079-4C0A-88F5-6EAB8979612C}" type="presParOf" srcId="{4ACF43D1-519E-42A2-970C-705800D064AC}" destId="{19C85247-15C9-417A-8C96-5ED7D5175F23}" srcOrd="12" destOrd="0" presId="urn:microsoft.com/office/officeart/2008/layout/LinedList"/>
    <dgm:cxn modelId="{4F47C848-E5B4-4A25-A8F5-983D0E817565}" type="presParOf" srcId="{4ACF43D1-519E-42A2-970C-705800D064AC}" destId="{05CEC848-FCB3-4D1E-A1DF-6E71D9DEB0B0}" srcOrd="13" destOrd="0" presId="urn:microsoft.com/office/officeart/2008/layout/LinedList"/>
    <dgm:cxn modelId="{7E0576A3-C36A-4EA0-8307-5DAD5BD22259}" type="presParOf" srcId="{05CEC848-FCB3-4D1E-A1DF-6E71D9DEB0B0}" destId="{A6006655-95FD-42AC-8A56-9A58896A17B6}" srcOrd="0" destOrd="0" presId="urn:microsoft.com/office/officeart/2008/layout/LinedList"/>
    <dgm:cxn modelId="{4273CD39-CDCE-4F9A-8BB6-53B54FB71DC8}" type="presParOf" srcId="{05CEC848-FCB3-4D1E-A1DF-6E71D9DEB0B0}" destId="{5D888794-C19A-4E5D-A421-78CF7DFB91B0}" srcOrd="1" destOrd="0" presId="urn:microsoft.com/office/officeart/2008/layout/LinedList"/>
    <dgm:cxn modelId="{31186E78-ED50-4F9E-9C0D-278FF249DFB0}" type="presParOf" srcId="{05CEC848-FCB3-4D1E-A1DF-6E71D9DEB0B0}" destId="{383B49BF-21E0-4E36-B703-E1C239BD4D36}" srcOrd="2" destOrd="0" presId="urn:microsoft.com/office/officeart/2008/layout/LinedList"/>
    <dgm:cxn modelId="{05853198-4681-48FF-BA93-382B870914D3}" type="presParOf" srcId="{4ACF43D1-519E-42A2-970C-705800D064AC}" destId="{1BF66F55-8A57-4663-89AC-A83A2EE928BB}" srcOrd="14" destOrd="0" presId="urn:microsoft.com/office/officeart/2008/layout/LinedList"/>
    <dgm:cxn modelId="{AD14651A-0510-48A0-9B48-BE914D41546B}" type="presParOf" srcId="{4ACF43D1-519E-42A2-970C-705800D064AC}" destId="{022E10F6-98F4-46EE-953B-E3AFA294DA88}" srcOrd="15" destOrd="0" presId="urn:microsoft.com/office/officeart/2008/layout/LinedList"/>
    <dgm:cxn modelId="{94AC7E5D-1A62-4076-A7F8-253044780AAF}" type="presParOf" srcId="{4ACF43D1-519E-42A2-970C-705800D064AC}" destId="{7BA64132-4267-4D3A-81D6-9CD6FB86070A}" srcOrd="16" destOrd="0" presId="urn:microsoft.com/office/officeart/2008/layout/LinedList"/>
    <dgm:cxn modelId="{AD586033-E108-41C3-BCC6-D89B64BCCB47}" type="presParOf" srcId="{7BA64132-4267-4D3A-81D6-9CD6FB86070A}" destId="{03046A6D-65DC-43E3-B4C2-5420BD7B338A}" srcOrd="0" destOrd="0" presId="urn:microsoft.com/office/officeart/2008/layout/LinedList"/>
    <dgm:cxn modelId="{E25490D8-2A4B-4C28-9E22-A140BCDB8EED}" type="presParOf" srcId="{7BA64132-4267-4D3A-81D6-9CD6FB86070A}" destId="{A76916DD-E413-4DD3-A343-6F4C1E48483E}" srcOrd="1" destOrd="0" presId="urn:microsoft.com/office/officeart/2008/layout/LinedList"/>
    <dgm:cxn modelId="{40F02B5B-8B2A-444B-AFC9-D4BED036142A}" type="presParOf" srcId="{7BA64132-4267-4D3A-81D6-9CD6FB86070A}" destId="{2C234FBD-82B8-44FC-AC2A-64019E58DA69}" srcOrd="2" destOrd="0" presId="urn:microsoft.com/office/officeart/2008/layout/LinedList"/>
    <dgm:cxn modelId="{9B0DAF8F-0CAA-48F2-BEFA-632A8D6F90C9}" type="presParOf" srcId="{4ACF43D1-519E-42A2-970C-705800D064AC}" destId="{2A6E81B7-0383-4993-AA7D-B003A9A8B068}" srcOrd="17" destOrd="0" presId="urn:microsoft.com/office/officeart/2008/layout/LinedList"/>
    <dgm:cxn modelId="{0984C348-940B-46AA-96EF-A155CBE1D4C3}"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5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Bài toán minh họa</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7716A521-E354-4A73-9B3E-695D797D8BD2}">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46DD1E43-393A-4288-A2EC-8D1D53C6A687}" type="parTrans" cxnId="{46BAA327-5521-4005-97D2-D4B647E36BD4}">
      <dgm:prSet/>
      <dgm:spPr/>
      <dgm:t>
        <a:bodyPr/>
        <a:lstStyle/>
        <a:p>
          <a:endParaRPr lang="en-US"/>
        </a:p>
      </dgm:t>
    </dgm:pt>
    <dgm:pt modelId="{9AC83473-CD07-4738-9A50-21F0928FC95E}" type="sibTrans" cxnId="{46BAA327-5521-4005-97D2-D4B647E36BD4}">
      <dgm:prSet/>
      <dgm:spPr/>
      <dgm:t>
        <a:bodyPr/>
        <a:lstStyle/>
        <a:p>
          <a:endParaRPr lang="en-US"/>
        </a:p>
      </dgm:t>
    </dgm:pt>
    <dgm:pt modelId="{91BFCD18-77A3-4CD4-BD10-CF002EE0018F}">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A2B278C5-2B18-44C8-AEFE-D136141E217D}" type="parTrans" cxnId="{35AC8989-F692-4066-ADB0-92A06F26B529}">
      <dgm:prSet/>
      <dgm:spPr/>
      <dgm:t>
        <a:bodyPr/>
        <a:lstStyle/>
        <a:p>
          <a:endParaRPr lang="en-US"/>
        </a:p>
      </dgm:t>
    </dgm:pt>
    <dgm:pt modelId="{4133E305-352C-4CED-A0EC-4CC3B815B22E}" type="sibTrans" cxnId="{35AC8989-F692-4066-ADB0-92A06F26B529}">
      <dgm:prSet/>
      <dgm:spPr/>
      <dgm:t>
        <a:bodyPr/>
        <a:lstStyle/>
        <a:p>
          <a:endParaRPr lang="en-US"/>
        </a:p>
      </dgm:t>
    </dgm:pt>
    <dgm:pt modelId="{CEFA4AF0-4658-4D9C-BE4A-2E595A5FB3A2}">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51506C8E-4AC8-490E-8B5C-146F2BE30DB2}" type="parTrans" cxnId="{149ADDF9-9211-4791-860B-050A4B7D5F11}">
      <dgm:prSet/>
      <dgm:spPr/>
      <dgm:t>
        <a:bodyPr/>
        <a:lstStyle/>
        <a:p>
          <a:endParaRPr lang="en-US"/>
        </a:p>
      </dgm:t>
    </dgm:pt>
    <dgm:pt modelId="{0098D07D-4142-4A23-8153-D828EA274AF9}" type="sibTrans" cxnId="{149ADDF9-9211-4791-860B-050A4B7D5F11}">
      <dgm:prSet/>
      <dgm:spPr/>
      <dgm:t>
        <a:bodyPr/>
        <a:lstStyle/>
        <a:p>
          <a:endParaRPr lang="en-US"/>
        </a:p>
      </dgm:t>
    </dgm:pt>
    <dgm:pt modelId="{FB6996DB-8025-4C45-9986-04858039F4C2}">
      <dgm:prSet phldrT="[Text]" custT="1"/>
      <dgm:spPr/>
      <dgm:t>
        <a:bodyPr/>
        <a:lstStyle/>
        <a:p>
          <a:r>
            <a:rPr lang="en-US" sz="1300" b="0">
              <a:solidFill>
                <a:srgbClr val="0070C0"/>
              </a:solidFill>
              <a:effectLst/>
            </a:rPr>
            <a:t>Tính hiệu quả của giải pháp đệ quy</a:t>
          </a:r>
          <a:endParaRPr lang="en-US" sz="1300"/>
        </a:p>
      </dgm:t>
    </dgm:pt>
    <dgm:pt modelId="{92F358CD-76C9-4A70-AF09-DC4D3DE96FDE}" type="parTrans" cxnId="{37790C39-2876-46F1-B665-5A4EF4D298CC}">
      <dgm:prSet/>
      <dgm:spPr/>
      <dgm:t>
        <a:bodyPr/>
        <a:lstStyle/>
        <a:p>
          <a:endParaRPr lang="en-US"/>
        </a:p>
      </dgm:t>
    </dgm:pt>
    <dgm:pt modelId="{149A5773-AE95-446C-AA74-BA473BEDC206}" type="sibTrans" cxnId="{37790C39-2876-46F1-B665-5A4EF4D298C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B1689CA2-85FC-4A86-A225-2BE585FBD9F0}" type="pres">
      <dgm:prSet presAssocID="{7716A521-E354-4A73-9B3E-695D797D8BD2}" presName="vertSpace2a" presStyleCnt="0"/>
      <dgm:spPr/>
    </dgm:pt>
    <dgm:pt modelId="{AB842854-82DB-45D8-BB53-E767F59844C6}" type="pres">
      <dgm:prSet presAssocID="{7716A521-E354-4A73-9B3E-695D797D8BD2}" presName="horz2" presStyleCnt="0"/>
      <dgm:spPr/>
    </dgm:pt>
    <dgm:pt modelId="{39869877-BC03-44AE-B179-099D8071D07F}" type="pres">
      <dgm:prSet presAssocID="{7716A521-E354-4A73-9B3E-695D797D8BD2}" presName="horzSpace2" presStyleCnt="0"/>
      <dgm:spPr/>
    </dgm:pt>
    <dgm:pt modelId="{F23CFC80-65B6-4805-9A55-522BF0B1A9FD}" type="pres">
      <dgm:prSet presAssocID="{7716A521-E354-4A73-9B3E-695D797D8BD2}" presName="tx2" presStyleLbl="revTx" presStyleIdx="1" presStyleCnt="7"/>
      <dgm:spPr/>
    </dgm:pt>
    <dgm:pt modelId="{60C77C45-DD68-455E-82E7-4A98400A937A}" type="pres">
      <dgm:prSet presAssocID="{7716A521-E354-4A73-9B3E-695D797D8BD2}" presName="vert2" presStyleCnt="0"/>
      <dgm:spPr/>
    </dgm:pt>
    <dgm:pt modelId="{C533998C-8AF4-4EE1-B432-4AD560B4EE80}" type="pres">
      <dgm:prSet presAssocID="{7716A521-E354-4A73-9B3E-695D797D8BD2}" presName="thinLine2b" presStyleLbl="callout" presStyleIdx="0" presStyleCnt="6"/>
      <dgm:spPr/>
    </dgm:pt>
    <dgm:pt modelId="{BD856375-3B2D-4D9C-BB6C-C10374BE4E49}" type="pres">
      <dgm:prSet presAssocID="{7716A521-E354-4A73-9B3E-695D797D8BD2}" presName="vertSpace2b" presStyleCnt="0"/>
      <dgm:spPr/>
    </dgm:pt>
    <dgm:pt modelId="{CF78D8FB-6757-40C5-9373-782355F62D94}" type="pres">
      <dgm:prSet presAssocID="{91BFCD18-77A3-4CD4-BD10-CF002EE0018F}" presName="horz2" presStyleCnt="0"/>
      <dgm:spPr/>
    </dgm:pt>
    <dgm:pt modelId="{4FB261CA-CDFF-4317-B986-91019DBFBC2A}" type="pres">
      <dgm:prSet presAssocID="{91BFCD18-77A3-4CD4-BD10-CF002EE0018F}" presName="horzSpace2" presStyleCnt="0"/>
      <dgm:spPr/>
    </dgm:pt>
    <dgm:pt modelId="{DE2D86AE-988A-4C09-BBF5-47C44FD481D6}" type="pres">
      <dgm:prSet presAssocID="{91BFCD18-77A3-4CD4-BD10-CF002EE0018F}" presName="tx2" presStyleLbl="revTx" presStyleIdx="2" presStyleCnt="7"/>
      <dgm:spPr/>
    </dgm:pt>
    <dgm:pt modelId="{CB593346-608D-4BB9-9AB5-DF81B665882A}" type="pres">
      <dgm:prSet presAssocID="{91BFCD18-77A3-4CD4-BD10-CF002EE0018F}" presName="vert2" presStyleCnt="0"/>
      <dgm:spPr/>
    </dgm:pt>
    <dgm:pt modelId="{3CD92FD7-02B1-4E7C-833A-E4C39EBC9EE1}" type="pres">
      <dgm:prSet presAssocID="{91BFCD18-77A3-4CD4-BD10-CF002EE0018F}" presName="thinLine2b" presStyleLbl="callout" presStyleIdx="1" presStyleCnt="6"/>
      <dgm:spPr/>
    </dgm:pt>
    <dgm:pt modelId="{4614CC17-1EB9-48AE-A683-264DBE4E23FB}" type="pres">
      <dgm:prSet presAssocID="{91BFCD18-77A3-4CD4-BD10-CF002EE0018F}" presName="vertSpace2b" presStyleCnt="0"/>
      <dgm:spPr/>
    </dgm:pt>
    <dgm:pt modelId="{D771DE59-CE97-4435-AB62-84AB344206BD}" type="pres">
      <dgm:prSet presAssocID="{CEFA4AF0-4658-4D9C-BE4A-2E595A5FB3A2}" presName="horz2" presStyleCnt="0"/>
      <dgm:spPr/>
    </dgm:pt>
    <dgm:pt modelId="{43F4AC13-AD6D-4054-85D7-76076AFD0D76}" type="pres">
      <dgm:prSet presAssocID="{CEFA4AF0-4658-4D9C-BE4A-2E595A5FB3A2}" presName="horzSpace2" presStyleCnt="0"/>
      <dgm:spPr/>
    </dgm:pt>
    <dgm:pt modelId="{BFD42D7D-CF09-455B-9299-A5F0A8994C15}" type="pres">
      <dgm:prSet presAssocID="{CEFA4AF0-4658-4D9C-BE4A-2E595A5FB3A2}" presName="tx2" presStyleLbl="revTx" presStyleIdx="3" presStyleCnt="7"/>
      <dgm:spPr/>
    </dgm:pt>
    <dgm:pt modelId="{8EF35B44-E1F5-4059-B766-3EDB908069C0}" type="pres">
      <dgm:prSet presAssocID="{CEFA4AF0-4658-4D9C-BE4A-2E595A5FB3A2}" presName="vert2" presStyleCnt="0"/>
      <dgm:spPr/>
    </dgm:pt>
    <dgm:pt modelId="{CFD44EC0-47B0-40C1-B7D4-6900D8542239}" type="pres">
      <dgm:prSet presAssocID="{CEFA4AF0-4658-4D9C-BE4A-2E595A5FB3A2}" presName="thinLine2b" presStyleLbl="callout" presStyleIdx="2" presStyleCnt="6"/>
      <dgm:spPr/>
    </dgm:pt>
    <dgm:pt modelId="{18816780-3CF6-4A25-871D-677DD1781585}" type="pres">
      <dgm:prSet presAssocID="{CEFA4AF0-4658-4D9C-BE4A-2E595A5FB3A2}" presName="vertSpace2b" presStyleCnt="0"/>
      <dgm:spPr/>
    </dgm:pt>
    <dgm:pt modelId="{423AF2A8-D18F-495F-8EF5-ED2BF9EA0CC9}" type="pres">
      <dgm:prSet presAssocID="{FB6996DB-8025-4C45-9986-04858039F4C2}" presName="horz2" presStyleCnt="0"/>
      <dgm:spPr/>
    </dgm:pt>
    <dgm:pt modelId="{CE4B19E2-9626-4DEA-B8FD-F6B963C81273}" type="pres">
      <dgm:prSet presAssocID="{FB6996DB-8025-4C45-9986-04858039F4C2}" presName="horzSpace2" presStyleCnt="0"/>
      <dgm:spPr/>
    </dgm:pt>
    <dgm:pt modelId="{BDFAE461-DA1D-4706-9F5E-6BB87687A2E8}" type="pres">
      <dgm:prSet presAssocID="{FB6996DB-8025-4C45-9986-04858039F4C2}" presName="tx2" presStyleLbl="revTx" presStyleIdx="4" presStyleCnt="7"/>
      <dgm:spPr/>
    </dgm:pt>
    <dgm:pt modelId="{3088DF31-A6DB-4BC0-B640-9E715025ABAA}" type="pres">
      <dgm:prSet presAssocID="{FB6996DB-8025-4C45-9986-04858039F4C2}" presName="vert2" presStyleCnt="0"/>
      <dgm:spPr/>
    </dgm:pt>
    <dgm:pt modelId="{D7C17FBB-21BE-4846-9064-0D86B0A16885}" type="pres">
      <dgm:prSet presAssocID="{FB6996DB-8025-4C45-9986-04858039F4C2}" presName="thinLine2b" presStyleLbl="callout" presStyleIdx="3" presStyleCnt="6"/>
      <dgm:spPr/>
    </dgm:pt>
    <dgm:pt modelId="{19C85247-15C9-417A-8C96-5ED7D5175F23}" type="pres">
      <dgm:prSet presAssocID="{FB6996DB-8025-4C45-9986-04858039F4C2}"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5" presStyleCnt="7"/>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4" presStyleCnt="6"/>
      <dgm:spPr/>
    </dgm:pt>
    <dgm:pt modelId="{022E10F6-98F4-46EE-953B-E3AFA294DA88}" type="pres">
      <dgm:prSet presAssocID="{0C8E47B1-1635-41C5-9AB7-D709F441020D}"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32792802-1DE1-4B5E-8BB0-3842CA42A198}"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6BAA327-5521-4005-97D2-D4B647E36BD4}" srcId="{EA7F9208-24D8-4563-A2ED-FBFBC5F86B00}" destId="{7716A521-E354-4A73-9B3E-695D797D8BD2}" srcOrd="0" destOrd="0" parTransId="{46DD1E43-393A-4288-A2EC-8D1D53C6A687}" sibTransId="{9AC83473-CD07-4738-9A50-21F0928FC95E}"/>
    <dgm:cxn modelId="{37790C39-2876-46F1-B665-5A4EF4D298CC}" srcId="{EA7F9208-24D8-4563-A2ED-FBFBC5F86B00}" destId="{FB6996DB-8025-4C45-9986-04858039F4C2}" srcOrd="3" destOrd="0" parTransId="{92F358CD-76C9-4A70-AF09-DC4D3DE96FDE}" sibTransId="{149A5773-AE95-446C-AA74-BA473BEDC206}"/>
    <dgm:cxn modelId="{84662064-F020-49AC-A6E9-EF79709378DC}" type="presOf" srcId="{91BFCD18-77A3-4CD4-BD10-CF002EE0018F}" destId="{DE2D86AE-988A-4C09-BBF5-47C44FD481D6}" srcOrd="0" destOrd="0" presId="urn:microsoft.com/office/officeart/2008/layout/LinedList"/>
    <dgm:cxn modelId="{5DF55544-398F-4319-940C-540EDA860115}" type="presOf" srcId="{C01957AD-56B0-4EFC-A642-8748D8BCE71E}" destId="{A76916DD-E413-4DD3-A343-6F4C1E48483E}" srcOrd="0" destOrd="0" presId="urn:microsoft.com/office/officeart/2008/layout/LinedList"/>
    <dgm:cxn modelId="{9FA4696B-3D18-4F13-B0B1-D7B106A7514C}" type="presOf" srcId="{FB6996DB-8025-4C45-9986-04858039F4C2}" destId="{BDFAE461-DA1D-4706-9F5E-6BB87687A2E8}" srcOrd="0" destOrd="0" presId="urn:microsoft.com/office/officeart/2008/layout/LinedList"/>
    <dgm:cxn modelId="{DEB0544C-32CF-409B-A393-365706FFF390}" type="presOf" srcId="{CEFA4AF0-4658-4D9C-BE4A-2E595A5FB3A2}" destId="{BFD42D7D-CF09-455B-9299-A5F0A8994C15}" srcOrd="0" destOrd="0" presId="urn:microsoft.com/office/officeart/2008/layout/LinedList"/>
    <dgm:cxn modelId="{35AC8989-F692-4066-ADB0-92A06F26B529}" srcId="{EA7F9208-24D8-4563-A2ED-FBFBC5F86B00}" destId="{91BFCD18-77A3-4CD4-BD10-CF002EE0018F}" srcOrd="1" destOrd="0" parTransId="{A2B278C5-2B18-44C8-AEFE-D136141E217D}" sibTransId="{4133E305-352C-4CED-A0EC-4CC3B815B22E}"/>
    <dgm:cxn modelId="{8BD5858F-5C90-4B72-B294-9DAFFD87B7DF}" type="presOf" srcId="{7716A521-E354-4A73-9B3E-695D797D8BD2}" destId="{F23CFC80-65B6-4805-9A55-522BF0B1A9FD}" srcOrd="0" destOrd="0" presId="urn:microsoft.com/office/officeart/2008/layout/LinedList"/>
    <dgm:cxn modelId="{F2E520B8-7ADC-4988-B12F-A20916D7F752}" type="presOf" srcId="{0C8E47B1-1635-41C5-9AB7-D709F441020D}" destId="{5D888794-C19A-4E5D-A421-78CF7DFB91B0}" srcOrd="0" destOrd="0" presId="urn:microsoft.com/office/officeart/2008/layout/LinedList"/>
    <dgm:cxn modelId="{1446BCC5-E272-4431-A32D-B71221D09FD4}" srcId="{EA7F9208-24D8-4563-A2ED-FBFBC5F86B00}" destId="{0C8E47B1-1635-41C5-9AB7-D709F441020D}" srcOrd="4" destOrd="0" parTransId="{3F1D06F6-68B8-4EEE-BB34-75168984C651}" sibTransId="{081829D8-E5C0-4735-96DB-0162E53A588C}"/>
    <dgm:cxn modelId="{9DECD8DB-1EF8-48AF-86C5-55BFEC17A0FA}" srcId="{EA7F9208-24D8-4563-A2ED-FBFBC5F86B00}" destId="{C01957AD-56B0-4EFC-A642-8748D8BCE71E}" srcOrd="5" destOrd="0" parTransId="{06175AC0-FB3B-461B-B552-07D07A1ABE18}" sibTransId="{58C5D957-241A-4BD5-8EC2-CCFAFD64942B}"/>
    <dgm:cxn modelId="{E9BFFEED-ED2D-4FEC-ADF9-57778F0491F9}" type="presOf" srcId="{170E935B-632B-4424-9BFB-F1C5A9D014B6}" destId="{C66396E0-32BA-46BE-B28A-A2673D61FB1A}" srcOrd="0" destOrd="0" presId="urn:microsoft.com/office/officeart/2008/layout/LinedList"/>
    <dgm:cxn modelId="{149ADDF9-9211-4791-860B-050A4B7D5F11}" srcId="{EA7F9208-24D8-4563-A2ED-FBFBC5F86B00}" destId="{CEFA4AF0-4658-4D9C-BE4A-2E595A5FB3A2}" srcOrd="2" destOrd="0" parTransId="{51506C8E-4AC8-490E-8B5C-146F2BE30DB2}" sibTransId="{0098D07D-4142-4A23-8153-D828EA274AF9}"/>
    <dgm:cxn modelId="{886BBDC0-FFC9-4840-8110-7D9E5C63EE91}" type="presParOf" srcId="{C66396E0-32BA-46BE-B28A-A2673D61FB1A}" destId="{2C4D144F-C0A0-4BA0-BB79-D8AAD2113945}" srcOrd="0" destOrd="0" presId="urn:microsoft.com/office/officeart/2008/layout/LinedList"/>
    <dgm:cxn modelId="{5B79E0D2-1F9E-4444-A9FE-98E15B1D824C}" type="presParOf" srcId="{C66396E0-32BA-46BE-B28A-A2673D61FB1A}" destId="{6DFABC9D-811D-4F5E-821D-F8D42D844B4B}" srcOrd="1" destOrd="0" presId="urn:microsoft.com/office/officeart/2008/layout/LinedList"/>
    <dgm:cxn modelId="{3C83554C-1273-45A0-95FB-836F890134AE}" type="presParOf" srcId="{6DFABC9D-811D-4F5E-821D-F8D42D844B4B}" destId="{53AAE56C-73FE-45F9-B35E-39C2CC304544}" srcOrd="0" destOrd="0" presId="urn:microsoft.com/office/officeart/2008/layout/LinedList"/>
    <dgm:cxn modelId="{75415BAD-B5B3-41D4-8F26-88DCE07ABD4C}" type="presParOf" srcId="{6DFABC9D-811D-4F5E-821D-F8D42D844B4B}" destId="{4ACF43D1-519E-42A2-970C-705800D064AC}" srcOrd="1" destOrd="0" presId="urn:microsoft.com/office/officeart/2008/layout/LinedList"/>
    <dgm:cxn modelId="{46FDD76A-FED4-4876-9360-267220D3BE33}" type="presParOf" srcId="{4ACF43D1-519E-42A2-970C-705800D064AC}" destId="{B1689CA2-85FC-4A86-A225-2BE585FBD9F0}" srcOrd="0" destOrd="0" presId="urn:microsoft.com/office/officeart/2008/layout/LinedList"/>
    <dgm:cxn modelId="{44A70EF1-E6B1-44BD-A73D-EE3EFF480652}" type="presParOf" srcId="{4ACF43D1-519E-42A2-970C-705800D064AC}" destId="{AB842854-82DB-45D8-BB53-E767F59844C6}" srcOrd="1" destOrd="0" presId="urn:microsoft.com/office/officeart/2008/layout/LinedList"/>
    <dgm:cxn modelId="{99379676-8C90-4C01-B362-6470BD661157}" type="presParOf" srcId="{AB842854-82DB-45D8-BB53-E767F59844C6}" destId="{39869877-BC03-44AE-B179-099D8071D07F}" srcOrd="0" destOrd="0" presId="urn:microsoft.com/office/officeart/2008/layout/LinedList"/>
    <dgm:cxn modelId="{991D95C7-19FE-4A1B-90B9-0279F2543B73}" type="presParOf" srcId="{AB842854-82DB-45D8-BB53-E767F59844C6}" destId="{F23CFC80-65B6-4805-9A55-522BF0B1A9FD}" srcOrd="1" destOrd="0" presId="urn:microsoft.com/office/officeart/2008/layout/LinedList"/>
    <dgm:cxn modelId="{350A88D1-A4A9-487B-B60F-CCC57977E36D}" type="presParOf" srcId="{AB842854-82DB-45D8-BB53-E767F59844C6}" destId="{60C77C45-DD68-455E-82E7-4A98400A937A}" srcOrd="2" destOrd="0" presId="urn:microsoft.com/office/officeart/2008/layout/LinedList"/>
    <dgm:cxn modelId="{98B9B6B7-2A26-40D5-B55C-01ADC074CF5C}" type="presParOf" srcId="{4ACF43D1-519E-42A2-970C-705800D064AC}" destId="{C533998C-8AF4-4EE1-B432-4AD560B4EE80}" srcOrd="2" destOrd="0" presId="urn:microsoft.com/office/officeart/2008/layout/LinedList"/>
    <dgm:cxn modelId="{1FBEA1D6-44CB-4E89-8744-EC7213E64AC9}" type="presParOf" srcId="{4ACF43D1-519E-42A2-970C-705800D064AC}" destId="{BD856375-3B2D-4D9C-BB6C-C10374BE4E49}" srcOrd="3" destOrd="0" presId="urn:microsoft.com/office/officeart/2008/layout/LinedList"/>
    <dgm:cxn modelId="{D71DB78C-3926-401B-AE37-6DCAFC2B16B9}" type="presParOf" srcId="{4ACF43D1-519E-42A2-970C-705800D064AC}" destId="{CF78D8FB-6757-40C5-9373-782355F62D94}" srcOrd="4" destOrd="0" presId="urn:microsoft.com/office/officeart/2008/layout/LinedList"/>
    <dgm:cxn modelId="{761B43A4-6D02-4A03-AFF5-4F4970843A29}" type="presParOf" srcId="{CF78D8FB-6757-40C5-9373-782355F62D94}" destId="{4FB261CA-CDFF-4317-B986-91019DBFBC2A}" srcOrd="0" destOrd="0" presId="urn:microsoft.com/office/officeart/2008/layout/LinedList"/>
    <dgm:cxn modelId="{4074E5AA-B854-488C-9274-26161D3F5982}" type="presParOf" srcId="{CF78D8FB-6757-40C5-9373-782355F62D94}" destId="{DE2D86AE-988A-4C09-BBF5-47C44FD481D6}" srcOrd="1" destOrd="0" presId="urn:microsoft.com/office/officeart/2008/layout/LinedList"/>
    <dgm:cxn modelId="{0E6CB15E-3FCF-41BD-BC24-BCBC4C166330}" type="presParOf" srcId="{CF78D8FB-6757-40C5-9373-782355F62D94}" destId="{CB593346-608D-4BB9-9AB5-DF81B665882A}" srcOrd="2" destOrd="0" presId="urn:microsoft.com/office/officeart/2008/layout/LinedList"/>
    <dgm:cxn modelId="{E784751D-C94C-429A-BDB2-89AB5A671408}" type="presParOf" srcId="{4ACF43D1-519E-42A2-970C-705800D064AC}" destId="{3CD92FD7-02B1-4E7C-833A-E4C39EBC9EE1}" srcOrd="5" destOrd="0" presId="urn:microsoft.com/office/officeart/2008/layout/LinedList"/>
    <dgm:cxn modelId="{B089415A-724C-429C-BC89-55534C1B7B48}" type="presParOf" srcId="{4ACF43D1-519E-42A2-970C-705800D064AC}" destId="{4614CC17-1EB9-48AE-A683-264DBE4E23FB}" srcOrd="6" destOrd="0" presId="urn:microsoft.com/office/officeart/2008/layout/LinedList"/>
    <dgm:cxn modelId="{36822324-CE1E-4DE4-9AA1-A32F1FA06ABC}" type="presParOf" srcId="{4ACF43D1-519E-42A2-970C-705800D064AC}" destId="{D771DE59-CE97-4435-AB62-84AB344206BD}" srcOrd="7" destOrd="0" presId="urn:microsoft.com/office/officeart/2008/layout/LinedList"/>
    <dgm:cxn modelId="{02EF9BA3-15C1-4A35-B12B-49A1C7125D2C}" type="presParOf" srcId="{D771DE59-CE97-4435-AB62-84AB344206BD}" destId="{43F4AC13-AD6D-4054-85D7-76076AFD0D76}" srcOrd="0" destOrd="0" presId="urn:microsoft.com/office/officeart/2008/layout/LinedList"/>
    <dgm:cxn modelId="{4C5975E3-6CCE-4C02-9C09-D26F64C4E322}" type="presParOf" srcId="{D771DE59-CE97-4435-AB62-84AB344206BD}" destId="{BFD42D7D-CF09-455B-9299-A5F0A8994C15}" srcOrd="1" destOrd="0" presId="urn:microsoft.com/office/officeart/2008/layout/LinedList"/>
    <dgm:cxn modelId="{C2D5CF61-B07D-44E0-91C3-AC258F563988}" type="presParOf" srcId="{D771DE59-CE97-4435-AB62-84AB344206BD}" destId="{8EF35B44-E1F5-4059-B766-3EDB908069C0}" srcOrd="2" destOrd="0" presId="urn:microsoft.com/office/officeart/2008/layout/LinedList"/>
    <dgm:cxn modelId="{00CAE600-D50D-4241-B05B-0442A48C6C85}" type="presParOf" srcId="{4ACF43D1-519E-42A2-970C-705800D064AC}" destId="{CFD44EC0-47B0-40C1-B7D4-6900D8542239}" srcOrd="8" destOrd="0" presId="urn:microsoft.com/office/officeart/2008/layout/LinedList"/>
    <dgm:cxn modelId="{79C3ABFA-8E47-4648-A3B5-C840A7385978}" type="presParOf" srcId="{4ACF43D1-519E-42A2-970C-705800D064AC}" destId="{18816780-3CF6-4A25-871D-677DD1781585}" srcOrd="9" destOrd="0" presId="urn:microsoft.com/office/officeart/2008/layout/LinedList"/>
    <dgm:cxn modelId="{37F369B8-DB08-435C-8064-8A19B922102C}" type="presParOf" srcId="{4ACF43D1-519E-42A2-970C-705800D064AC}" destId="{423AF2A8-D18F-495F-8EF5-ED2BF9EA0CC9}" srcOrd="10" destOrd="0" presId="urn:microsoft.com/office/officeart/2008/layout/LinedList"/>
    <dgm:cxn modelId="{A3312848-690B-4647-952E-46C86AA5C97F}" type="presParOf" srcId="{423AF2A8-D18F-495F-8EF5-ED2BF9EA0CC9}" destId="{CE4B19E2-9626-4DEA-B8FD-F6B963C81273}" srcOrd="0" destOrd="0" presId="urn:microsoft.com/office/officeart/2008/layout/LinedList"/>
    <dgm:cxn modelId="{EBA6DD61-6FAE-4570-BC0D-FD0CE3A2A816}" type="presParOf" srcId="{423AF2A8-D18F-495F-8EF5-ED2BF9EA0CC9}" destId="{BDFAE461-DA1D-4706-9F5E-6BB87687A2E8}" srcOrd="1" destOrd="0" presId="urn:microsoft.com/office/officeart/2008/layout/LinedList"/>
    <dgm:cxn modelId="{14364969-71CE-404E-8EFE-7EA752141DA3}" type="presParOf" srcId="{423AF2A8-D18F-495F-8EF5-ED2BF9EA0CC9}" destId="{3088DF31-A6DB-4BC0-B640-9E715025ABAA}" srcOrd="2" destOrd="0" presId="urn:microsoft.com/office/officeart/2008/layout/LinedList"/>
    <dgm:cxn modelId="{CADAF912-ED4B-4665-9B50-B8D45FA7682C}" type="presParOf" srcId="{4ACF43D1-519E-42A2-970C-705800D064AC}" destId="{D7C17FBB-21BE-4846-9064-0D86B0A16885}" srcOrd="11" destOrd="0" presId="urn:microsoft.com/office/officeart/2008/layout/LinedList"/>
    <dgm:cxn modelId="{34BC0982-D15F-48F5-8FD0-D67C2405F0E1}" type="presParOf" srcId="{4ACF43D1-519E-42A2-970C-705800D064AC}" destId="{19C85247-15C9-417A-8C96-5ED7D5175F23}" srcOrd="12" destOrd="0" presId="urn:microsoft.com/office/officeart/2008/layout/LinedList"/>
    <dgm:cxn modelId="{46AD2D0C-9366-449A-8860-9427A7CE1BF3}" type="presParOf" srcId="{4ACF43D1-519E-42A2-970C-705800D064AC}" destId="{05CEC848-FCB3-4D1E-A1DF-6E71D9DEB0B0}" srcOrd="13" destOrd="0" presId="urn:microsoft.com/office/officeart/2008/layout/LinedList"/>
    <dgm:cxn modelId="{17D3D0F1-D532-4BF2-88FC-8850C3A4E193}" type="presParOf" srcId="{05CEC848-FCB3-4D1E-A1DF-6E71D9DEB0B0}" destId="{A6006655-95FD-42AC-8A56-9A58896A17B6}" srcOrd="0" destOrd="0" presId="urn:microsoft.com/office/officeart/2008/layout/LinedList"/>
    <dgm:cxn modelId="{E37B1FF0-CA3A-4727-B005-AEC7F7340447}" type="presParOf" srcId="{05CEC848-FCB3-4D1E-A1DF-6E71D9DEB0B0}" destId="{5D888794-C19A-4E5D-A421-78CF7DFB91B0}" srcOrd="1" destOrd="0" presId="urn:microsoft.com/office/officeart/2008/layout/LinedList"/>
    <dgm:cxn modelId="{3B58D2E1-C66E-4FDF-AA61-E1DE3405CD47}" type="presParOf" srcId="{05CEC848-FCB3-4D1E-A1DF-6E71D9DEB0B0}" destId="{383B49BF-21E0-4E36-B703-E1C239BD4D36}" srcOrd="2" destOrd="0" presId="urn:microsoft.com/office/officeart/2008/layout/LinedList"/>
    <dgm:cxn modelId="{0C06F09D-7A1F-4CE7-A382-9EB7DCB2D129}" type="presParOf" srcId="{4ACF43D1-519E-42A2-970C-705800D064AC}" destId="{1BF66F55-8A57-4663-89AC-A83A2EE928BB}" srcOrd="14" destOrd="0" presId="urn:microsoft.com/office/officeart/2008/layout/LinedList"/>
    <dgm:cxn modelId="{C24857BF-2C05-4A35-9FC7-482A6EDA16CA}" type="presParOf" srcId="{4ACF43D1-519E-42A2-970C-705800D064AC}" destId="{022E10F6-98F4-46EE-953B-E3AFA294DA88}" srcOrd="15" destOrd="0" presId="urn:microsoft.com/office/officeart/2008/layout/LinedList"/>
    <dgm:cxn modelId="{E806DD4D-C61B-4A2A-B22A-54665B511E8B}" type="presParOf" srcId="{4ACF43D1-519E-42A2-970C-705800D064AC}" destId="{7BA64132-4267-4D3A-81D6-9CD6FB86070A}" srcOrd="16" destOrd="0" presId="urn:microsoft.com/office/officeart/2008/layout/LinedList"/>
    <dgm:cxn modelId="{430A4377-4207-4310-AF6F-4E634F59B2EE}" type="presParOf" srcId="{7BA64132-4267-4D3A-81D6-9CD6FB86070A}" destId="{03046A6D-65DC-43E3-B4C2-5420BD7B338A}" srcOrd="0" destOrd="0" presId="urn:microsoft.com/office/officeart/2008/layout/LinedList"/>
    <dgm:cxn modelId="{F0D16F9D-4DA5-47F1-860F-967BA7C51BB2}" type="presParOf" srcId="{7BA64132-4267-4D3A-81D6-9CD6FB86070A}" destId="{A76916DD-E413-4DD3-A343-6F4C1E48483E}" srcOrd="1" destOrd="0" presId="urn:microsoft.com/office/officeart/2008/layout/LinedList"/>
    <dgm:cxn modelId="{73B34190-E924-48F6-AE6D-374FE5EE5109}" type="presParOf" srcId="{7BA64132-4267-4D3A-81D6-9CD6FB86070A}" destId="{2C234FBD-82B8-44FC-AC2A-64019E58DA69}" srcOrd="2" destOrd="0" presId="urn:microsoft.com/office/officeart/2008/layout/LinedList"/>
    <dgm:cxn modelId="{CDE2D86F-5DD0-4AA2-BD14-91E5FFCA87C0}" type="presParOf" srcId="{4ACF43D1-519E-42A2-970C-705800D064AC}" destId="{2A6E81B7-0383-4993-AA7D-B003A9A8B068}" srcOrd="17" destOrd="0" presId="urn:microsoft.com/office/officeart/2008/layout/LinedList"/>
    <dgm:cxn modelId="{708E2B45-10EB-472B-BD4F-2DC13EFCD888}"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1">
              <a:solidFill>
                <a:srgbClr val="C00000"/>
              </a:solidFill>
              <a:effectLst/>
            </a:rPr>
            <a:t>Bài toán minh họa</a:t>
          </a:r>
          <a:endParaRPr lang="en-US" sz="1300" b="1" dirty="0">
            <a:solidFill>
              <a:srgbClr val="C0000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7716A521-E354-4A73-9B3E-695D797D8BD2}">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46DD1E43-393A-4288-A2EC-8D1D53C6A687}" type="parTrans" cxnId="{46BAA327-5521-4005-97D2-D4B647E36BD4}">
      <dgm:prSet/>
      <dgm:spPr/>
      <dgm:t>
        <a:bodyPr/>
        <a:lstStyle/>
        <a:p>
          <a:endParaRPr lang="en-US"/>
        </a:p>
      </dgm:t>
    </dgm:pt>
    <dgm:pt modelId="{9AC83473-CD07-4738-9A50-21F0928FC95E}" type="sibTrans" cxnId="{46BAA327-5521-4005-97D2-D4B647E36BD4}">
      <dgm:prSet/>
      <dgm:spPr/>
      <dgm:t>
        <a:bodyPr/>
        <a:lstStyle/>
        <a:p>
          <a:endParaRPr lang="en-US"/>
        </a:p>
      </dgm:t>
    </dgm:pt>
    <dgm:pt modelId="{91BFCD18-77A3-4CD4-BD10-CF002EE0018F}">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A2B278C5-2B18-44C8-AEFE-D136141E217D}" type="parTrans" cxnId="{35AC8989-F692-4066-ADB0-92A06F26B529}">
      <dgm:prSet/>
      <dgm:spPr/>
      <dgm:t>
        <a:bodyPr/>
        <a:lstStyle/>
        <a:p>
          <a:endParaRPr lang="en-US"/>
        </a:p>
      </dgm:t>
    </dgm:pt>
    <dgm:pt modelId="{4133E305-352C-4CED-A0EC-4CC3B815B22E}" type="sibTrans" cxnId="{35AC8989-F692-4066-ADB0-92A06F26B529}">
      <dgm:prSet/>
      <dgm:spPr/>
      <dgm:t>
        <a:bodyPr/>
        <a:lstStyle/>
        <a:p>
          <a:endParaRPr lang="en-US"/>
        </a:p>
      </dgm:t>
    </dgm:pt>
    <dgm:pt modelId="{CEFA4AF0-4658-4D9C-BE4A-2E595A5FB3A2}">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51506C8E-4AC8-490E-8B5C-146F2BE30DB2}" type="parTrans" cxnId="{149ADDF9-9211-4791-860B-050A4B7D5F11}">
      <dgm:prSet/>
      <dgm:spPr/>
      <dgm:t>
        <a:bodyPr/>
        <a:lstStyle/>
        <a:p>
          <a:endParaRPr lang="en-US"/>
        </a:p>
      </dgm:t>
    </dgm:pt>
    <dgm:pt modelId="{0098D07D-4142-4A23-8153-D828EA274AF9}" type="sibTrans" cxnId="{149ADDF9-9211-4791-860B-050A4B7D5F11}">
      <dgm:prSet/>
      <dgm:spPr/>
      <dgm:t>
        <a:bodyPr/>
        <a:lstStyle/>
        <a:p>
          <a:endParaRPr lang="en-US"/>
        </a:p>
      </dgm:t>
    </dgm:pt>
    <dgm:pt modelId="{FB6996DB-8025-4C45-9986-04858039F4C2}">
      <dgm:prSet phldrT="[Text]" custT="1"/>
      <dgm:spPr/>
      <dgm:t>
        <a:bodyPr/>
        <a:lstStyle/>
        <a:p>
          <a:r>
            <a:rPr lang="en-US" sz="1300" b="0">
              <a:solidFill>
                <a:srgbClr val="0070C0"/>
              </a:solidFill>
              <a:effectLst/>
            </a:rPr>
            <a:t>Tính hiệu quả của giải pháp đệ quy</a:t>
          </a:r>
          <a:endParaRPr lang="en-US" sz="1300"/>
        </a:p>
      </dgm:t>
    </dgm:pt>
    <dgm:pt modelId="{92F358CD-76C9-4A70-AF09-DC4D3DE96FDE}" type="parTrans" cxnId="{37790C39-2876-46F1-B665-5A4EF4D298CC}">
      <dgm:prSet/>
      <dgm:spPr/>
      <dgm:t>
        <a:bodyPr/>
        <a:lstStyle/>
        <a:p>
          <a:endParaRPr lang="en-US"/>
        </a:p>
      </dgm:t>
    </dgm:pt>
    <dgm:pt modelId="{149A5773-AE95-446C-AA74-BA473BEDC206}" type="sibTrans" cxnId="{37790C39-2876-46F1-B665-5A4EF4D298C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B1689CA2-85FC-4A86-A225-2BE585FBD9F0}" type="pres">
      <dgm:prSet presAssocID="{7716A521-E354-4A73-9B3E-695D797D8BD2}" presName="vertSpace2a" presStyleCnt="0"/>
      <dgm:spPr/>
    </dgm:pt>
    <dgm:pt modelId="{AB842854-82DB-45D8-BB53-E767F59844C6}" type="pres">
      <dgm:prSet presAssocID="{7716A521-E354-4A73-9B3E-695D797D8BD2}" presName="horz2" presStyleCnt="0"/>
      <dgm:spPr/>
    </dgm:pt>
    <dgm:pt modelId="{39869877-BC03-44AE-B179-099D8071D07F}" type="pres">
      <dgm:prSet presAssocID="{7716A521-E354-4A73-9B3E-695D797D8BD2}" presName="horzSpace2" presStyleCnt="0"/>
      <dgm:spPr/>
    </dgm:pt>
    <dgm:pt modelId="{F23CFC80-65B6-4805-9A55-522BF0B1A9FD}" type="pres">
      <dgm:prSet presAssocID="{7716A521-E354-4A73-9B3E-695D797D8BD2}" presName="tx2" presStyleLbl="revTx" presStyleIdx="1" presStyleCnt="7"/>
      <dgm:spPr/>
    </dgm:pt>
    <dgm:pt modelId="{60C77C45-DD68-455E-82E7-4A98400A937A}" type="pres">
      <dgm:prSet presAssocID="{7716A521-E354-4A73-9B3E-695D797D8BD2}" presName="vert2" presStyleCnt="0"/>
      <dgm:spPr/>
    </dgm:pt>
    <dgm:pt modelId="{C533998C-8AF4-4EE1-B432-4AD560B4EE80}" type="pres">
      <dgm:prSet presAssocID="{7716A521-E354-4A73-9B3E-695D797D8BD2}" presName="thinLine2b" presStyleLbl="callout" presStyleIdx="0" presStyleCnt="6"/>
      <dgm:spPr/>
    </dgm:pt>
    <dgm:pt modelId="{BD856375-3B2D-4D9C-BB6C-C10374BE4E49}" type="pres">
      <dgm:prSet presAssocID="{7716A521-E354-4A73-9B3E-695D797D8BD2}" presName="vertSpace2b" presStyleCnt="0"/>
      <dgm:spPr/>
    </dgm:pt>
    <dgm:pt modelId="{CF78D8FB-6757-40C5-9373-782355F62D94}" type="pres">
      <dgm:prSet presAssocID="{91BFCD18-77A3-4CD4-BD10-CF002EE0018F}" presName="horz2" presStyleCnt="0"/>
      <dgm:spPr/>
    </dgm:pt>
    <dgm:pt modelId="{4FB261CA-CDFF-4317-B986-91019DBFBC2A}" type="pres">
      <dgm:prSet presAssocID="{91BFCD18-77A3-4CD4-BD10-CF002EE0018F}" presName="horzSpace2" presStyleCnt="0"/>
      <dgm:spPr/>
    </dgm:pt>
    <dgm:pt modelId="{DE2D86AE-988A-4C09-BBF5-47C44FD481D6}" type="pres">
      <dgm:prSet presAssocID="{91BFCD18-77A3-4CD4-BD10-CF002EE0018F}" presName="tx2" presStyleLbl="revTx" presStyleIdx="2" presStyleCnt="7"/>
      <dgm:spPr/>
    </dgm:pt>
    <dgm:pt modelId="{CB593346-608D-4BB9-9AB5-DF81B665882A}" type="pres">
      <dgm:prSet presAssocID="{91BFCD18-77A3-4CD4-BD10-CF002EE0018F}" presName="vert2" presStyleCnt="0"/>
      <dgm:spPr/>
    </dgm:pt>
    <dgm:pt modelId="{3CD92FD7-02B1-4E7C-833A-E4C39EBC9EE1}" type="pres">
      <dgm:prSet presAssocID="{91BFCD18-77A3-4CD4-BD10-CF002EE0018F}" presName="thinLine2b" presStyleLbl="callout" presStyleIdx="1" presStyleCnt="6"/>
      <dgm:spPr/>
    </dgm:pt>
    <dgm:pt modelId="{4614CC17-1EB9-48AE-A683-264DBE4E23FB}" type="pres">
      <dgm:prSet presAssocID="{91BFCD18-77A3-4CD4-BD10-CF002EE0018F}" presName="vertSpace2b" presStyleCnt="0"/>
      <dgm:spPr/>
    </dgm:pt>
    <dgm:pt modelId="{D771DE59-CE97-4435-AB62-84AB344206BD}" type="pres">
      <dgm:prSet presAssocID="{CEFA4AF0-4658-4D9C-BE4A-2E595A5FB3A2}" presName="horz2" presStyleCnt="0"/>
      <dgm:spPr/>
    </dgm:pt>
    <dgm:pt modelId="{43F4AC13-AD6D-4054-85D7-76076AFD0D76}" type="pres">
      <dgm:prSet presAssocID="{CEFA4AF0-4658-4D9C-BE4A-2E595A5FB3A2}" presName="horzSpace2" presStyleCnt="0"/>
      <dgm:spPr/>
    </dgm:pt>
    <dgm:pt modelId="{BFD42D7D-CF09-455B-9299-A5F0A8994C15}" type="pres">
      <dgm:prSet presAssocID="{CEFA4AF0-4658-4D9C-BE4A-2E595A5FB3A2}" presName="tx2" presStyleLbl="revTx" presStyleIdx="3" presStyleCnt="7"/>
      <dgm:spPr/>
    </dgm:pt>
    <dgm:pt modelId="{8EF35B44-E1F5-4059-B766-3EDB908069C0}" type="pres">
      <dgm:prSet presAssocID="{CEFA4AF0-4658-4D9C-BE4A-2E595A5FB3A2}" presName="vert2" presStyleCnt="0"/>
      <dgm:spPr/>
    </dgm:pt>
    <dgm:pt modelId="{CFD44EC0-47B0-40C1-B7D4-6900D8542239}" type="pres">
      <dgm:prSet presAssocID="{CEFA4AF0-4658-4D9C-BE4A-2E595A5FB3A2}" presName="thinLine2b" presStyleLbl="callout" presStyleIdx="2" presStyleCnt="6"/>
      <dgm:spPr/>
    </dgm:pt>
    <dgm:pt modelId="{18816780-3CF6-4A25-871D-677DD1781585}" type="pres">
      <dgm:prSet presAssocID="{CEFA4AF0-4658-4D9C-BE4A-2E595A5FB3A2}" presName="vertSpace2b" presStyleCnt="0"/>
      <dgm:spPr/>
    </dgm:pt>
    <dgm:pt modelId="{423AF2A8-D18F-495F-8EF5-ED2BF9EA0CC9}" type="pres">
      <dgm:prSet presAssocID="{FB6996DB-8025-4C45-9986-04858039F4C2}" presName="horz2" presStyleCnt="0"/>
      <dgm:spPr/>
    </dgm:pt>
    <dgm:pt modelId="{CE4B19E2-9626-4DEA-B8FD-F6B963C81273}" type="pres">
      <dgm:prSet presAssocID="{FB6996DB-8025-4C45-9986-04858039F4C2}" presName="horzSpace2" presStyleCnt="0"/>
      <dgm:spPr/>
    </dgm:pt>
    <dgm:pt modelId="{BDFAE461-DA1D-4706-9F5E-6BB87687A2E8}" type="pres">
      <dgm:prSet presAssocID="{FB6996DB-8025-4C45-9986-04858039F4C2}" presName="tx2" presStyleLbl="revTx" presStyleIdx="4" presStyleCnt="7"/>
      <dgm:spPr/>
    </dgm:pt>
    <dgm:pt modelId="{3088DF31-A6DB-4BC0-B640-9E715025ABAA}" type="pres">
      <dgm:prSet presAssocID="{FB6996DB-8025-4C45-9986-04858039F4C2}" presName="vert2" presStyleCnt="0"/>
      <dgm:spPr/>
    </dgm:pt>
    <dgm:pt modelId="{D7C17FBB-21BE-4846-9064-0D86B0A16885}" type="pres">
      <dgm:prSet presAssocID="{FB6996DB-8025-4C45-9986-04858039F4C2}" presName="thinLine2b" presStyleLbl="callout" presStyleIdx="3" presStyleCnt="6"/>
      <dgm:spPr/>
    </dgm:pt>
    <dgm:pt modelId="{19C85247-15C9-417A-8C96-5ED7D5175F23}" type="pres">
      <dgm:prSet presAssocID="{FB6996DB-8025-4C45-9986-04858039F4C2}" presName="vertSpace2b"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5" presStyleCnt="7"/>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4" presStyleCnt="6"/>
      <dgm:spPr/>
    </dgm:pt>
    <dgm:pt modelId="{022E10F6-98F4-46EE-953B-E3AFA294DA88}" type="pres">
      <dgm:prSet presAssocID="{0C8E47B1-1635-41C5-9AB7-D709F441020D}"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A38601B-13A1-4287-8E92-66B0FE50EA0E}" type="presOf" srcId="{C01957AD-56B0-4EFC-A642-8748D8BCE71E}" destId="{A76916DD-E413-4DD3-A343-6F4C1E48483E}" srcOrd="0" destOrd="0" presId="urn:microsoft.com/office/officeart/2008/layout/LinedList"/>
    <dgm:cxn modelId="{46BAA327-5521-4005-97D2-D4B647E36BD4}" srcId="{EA7F9208-24D8-4563-A2ED-FBFBC5F86B00}" destId="{7716A521-E354-4A73-9B3E-695D797D8BD2}" srcOrd="0" destOrd="0" parTransId="{46DD1E43-393A-4288-A2EC-8D1D53C6A687}" sibTransId="{9AC83473-CD07-4738-9A50-21F0928FC95E}"/>
    <dgm:cxn modelId="{F19AFD34-2DF6-4B88-AAF7-DA8D2A0F5774}" type="presOf" srcId="{0C8E47B1-1635-41C5-9AB7-D709F441020D}" destId="{5D888794-C19A-4E5D-A421-78CF7DFB91B0}" srcOrd="0" destOrd="0" presId="urn:microsoft.com/office/officeart/2008/layout/LinedList"/>
    <dgm:cxn modelId="{37790C39-2876-46F1-B665-5A4EF4D298CC}" srcId="{EA7F9208-24D8-4563-A2ED-FBFBC5F86B00}" destId="{FB6996DB-8025-4C45-9986-04858039F4C2}" srcOrd="3" destOrd="0" parTransId="{92F358CD-76C9-4A70-AF09-DC4D3DE96FDE}" sibTransId="{149A5773-AE95-446C-AA74-BA473BEDC206}"/>
    <dgm:cxn modelId="{1F74EA48-A2FB-41A7-BDD6-39C4504BAA32}" type="presOf" srcId="{91BFCD18-77A3-4CD4-BD10-CF002EE0018F}" destId="{DE2D86AE-988A-4C09-BBF5-47C44FD481D6}" srcOrd="0" destOrd="0" presId="urn:microsoft.com/office/officeart/2008/layout/LinedList"/>
    <dgm:cxn modelId="{1C771A70-4532-4C51-9BF8-6CA04A7DC84C}" type="presOf" srcId="{EA7F9208-24D8-4563-A2ED-FBFBC5F86B00}" destId="{53AAE56C-73FE-45F9-B35E-39C2CC304544}" srcOrd="0" destOrd="0" presId="urn:microsoft.com/office/officeart/2008/layout/LinedList"/>
    <dgm:cxn modelId="{4631B976-EE28-4D12-BB50-B9123801EF98}" type="presOf" srcId="{CEFA4AF0-4658-4D9C-BE4A-2E595A5FB3A2}" destId="{BFD42D7D-CF09-455B-9299-A5F0A8994C15}" srcOrd="0" destOrd="0" presId="urn:microsoft.com/office/officeart/2008/layout/LinedList"/>
    <dgm:cxn modelId="{F1B03479-D101-483B-93BB-E90ABCD6D347}" type="presOf" srcId="{FB6996DB-8025-4C45-9986-04858039F4C2}" destId="{BDFAE461-DA1D-4706-9F5E-6BB87687A2E8}" srcOrd="0" destOrd="0" presId="urn:microsoft.com/office/officeart/2008/layout/LinedList"/>
    <dgm:cxn modelId="{35AC8989-F692-4066-ADB0-92A06F26B529}" srcId="{EA7F9208-24D8-4563-A2ED-FBFBC5F86B00}" destId="{91BFCD18-77A3-4CD4-BD10-CF002EE0018F}" srcOrd="1" destOrd="0" parTransId="{A2B278C5-2B18-44C8-AEFE-D136141E217D}" sibTransId="{4133E305-352C-4CED-A0EC-4CC3B815B22E}"/>
    <dgm:cxn modelId="{1446BCC5-E272-4431-A32D-B71221D09FD4}" srcId="{EA7F9208-24D8-4563-A2ED-FBFBC5F86B00}" destId="{0C8E47B1-1635-41C5-9AB7-D709F441020D}" srcOrd="4" destOrd="0" parTransId="{3F1D06F6-68B8-4EEE-BB34-75168984C651}" sibTransId="{081829D8-E5C0-4735-96DB-0162E53A588C}"/>
    <dgm:cxn modelId="{CC43CFC9-C3A8-4DCF-8B43-8DBF2FB62CA7}" type="presOf" srcId="{7716A521-E354-4A73-9B3E-695D797D8BD2}" destId="{F23CFC80-65B6-4805-9A55-522BF0B1A9FD}" srcOrd="0" destOrd="0" presId="urn:microsoft.com/office/officeart/2008/layout/LinedList"/>
    <dgm:cxn modelId="{C965A2CB-F500-4CFB-9D41-94C23A7CA278}"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149ADDF9-9211-4791-860B-050A4B7D5F11}" srcId="{EA7F9208-24D8-4563-A2ED-FBFBC5F86B00}" destId="{CEFA4AF0-4658-4D9C-BE4A-2E595A5FB3A2}" srcOrd="2" destOrd="0" parTransId="{51506C8E-4AC8-490E-8B5C-146F2BE30DB2}" sibTransId="{0098D07D-4142-4A23-8153-D828EA274AF9}"/>
    <dgm:cxn modelId="{A79ACA6B-303E-4ECF-8614-B9C38CE93733}" type="presParOf" srcId="{C66396E0-32BA-46BE-B28A-A2673D61FB1A}" destId="{2C4D144F-C0A0-4BA0-BB79-D8AAD2113945}" srcOrd="0" destOrd="0" presId="urn:microsoft.com/office/officeart/2008/layout/LinedList"/>
    <dgm:cxn modelId="{2697DAA6-0C62-4CDF-9DC6-8A84A958A787}" type="presParOf" srcId="{C66396E0-32BA-46BE-B28A-A2673D61FB1A}" destId="{6DFABC9D-811D-4F5E-821D-F8D42D844B4B}" srcOrd="1" destOrd="0" presId="urn:microsoft.com/office/officeart/2008/layout/LinedList"/>
    <dgm:cxn modelId="{664C69E5-7049-4CB7-899B-76772A203837}" type="presParOf" srcId="{6DFABC9D-811D-4F5E-821D-F8D42D844B4B}" destId="{53AAE56C-73FE-45F9-B35E-39C2CC304544}" srcOrd="0" destOrd="0" presId="urn:microsoft.com/office/officeart/2008/layout/LinedList"/>
    <dgm:cxn modelId="{8016EB2F-9FB4-4BB5-87E8-11B036510572}" type="presParOf" srcId="{6DFABC9D-811D-4F5E-821D-F8D42D844B4B}" destId="{4ACF43D1-519E-42A2-970C-705800D064AC}" srcOrd="1" destOrd="0" presId="urn:microsoft.com/office/officeart/2008/layout/LinedList"/>
    <dgm:cxn modelId="{D0223544-1926-40A4-8053-64834CF7FE09}" type="presParOf" srcId="{4ACF43D1-519E-42A2-970C-705800D064AC}" destId="{B1689CA2-85FC-4A86-A225-2BE585FBD9F0}" srcOrd="0" destOrd="0" presId="urn:microsoft.com/office/officeart/2008/layout/LinedList"/>
    <dgm:cxn modelId="{37589E37-7024-4546-BF57-854981068327}" type="presParOf" srcId="{4ACF43D1-519E-42A2-970C-705800D064AC}" destId="{AB842854-82DB-45D8-BB53-E767F59844C6}" srcOrd="1" destOrd="0" presId="urn:microsoft.com/office/officeart/2008/layout/LinedList"/>
    <dgm:cxn modelId="{505D859E-21F4-47F4-989D-0020FD292B13}" type="presParOf" srcId="{AB842854-82DB-45D8-BB53-E767F59844C6}" destId="{39869877-BC03-44AE-B179-099D8071D07F}" srcOrd="0" destOrd="0" presId="urn:microsoft.com/office/officeart/2008/layout/LinedList"/>
    <dgm:cxn modelId="{20AF90DF-3DF6-4B78-AAB0-24672A885268}" type="presParOf" srcId="{AB842854-82DB-45D8-BB53-E767F59844C6}" destId="{F23CFC80-65B6-4805-9A55-522BF0B1A9FD}" srcOrd="1" destOrd="0" presId="urn:microsoft.com/office/officeart/2008/layout/LinedList"/>
    <dgm:cxn modelId="{AD6AC050-2B7D-460C-BC25-3FEAFDCE1043}" type="presParOf" srcId="{AB842854-82DB-45D8-BB53-E767F59844C6}" destId="{60C77C45-DD68-455E-82E7-4A98400A937A}" srcOrd="2" destOrd="0" presId="urn:microsoft.com/office/officeart/2008/layout/LinedList"/>
    <dgm:cxn modelId="{985D94EB-8593-449E-9BF1-B64ADF8344B3}" type="presParOf" srcId="{4ACF43D1-519E-42A2-970C-705800D064AC}" destId="{C533998C-8AF4-4EE1-B432-4AD560B4EE80}" srcOrd="2" destOrd="0" presId="urn:microsoft.com/office/officeart/2008/layout/LinedList"/>
    <dgm:cxn modelId="{4604C65D-4311-4E79-B022-698E05BC54EB}" type="presParOf" srcId="{4ACF43D1-519E-42A2-970C-705800D064AC}" destId="{BD856375-3B2D-4D9C-BB6C-C10374BE4E49}" srcOrd="3" destOrd="0" presId="urn:microsoft.com/office/officeart/2008/layout/LinedList"/>
    <dgm:cxn modelId="{05E956F6-F5DF-4432-954F-0AAF9ADBB192}" type="presParOf" srcId="{4ACF43D1-519E-42A2-970C-705800D064AC}" destId="{CF78D8FB-6757-40C5-9373-782355F62D94}" srcOrd="4" destOrd="0" presId="urn:microsoft.com/office/officeart/2008/layout/LinedList"/>
    <dgm:cxn modelId="{FD1EB211-11A3-4E14-8EE0-8CA7DBBA7CE4}" type="presParOf" srcId="{CF78D8FB-6757-40C5-9373-782355F62D94}" destId="{4FB261CA-CDFF-4317-B986-91019DBFBC2A}" srcOrd="0" destOrd="0" presId="urn:microsoft.com/office/officeart/2008/layout/LinedList"/>
    <dgm:cxn modelId="{E4B098E8-7074-4AA5-8B25-9B03DB0983E2}" type="presParOf" srcId="{CF78D8FB-6757-40C5-9373-782355F62D94}" destId="{DE2D86AE-988A-4C09-BBF5-47C44FD481D6}" srcOrd="1" destOrd="0" presId="urn:microsoft.com/office/officeart/2008/layout/LinedList"/>
    <dgm:cxn modelId="{88D6FA2A-1A79-42C9-B4E3-C996AC42F423}" type="presParOf" srcId="{CF78D8FB-6757-40C5-9373-782355F62D94}" destId="{CB593346-608D-4BB9-9AB5-DF81B665882A}" srcOrd="2" destOrd="0" presId="urn:microsoft.com/office/officeart/2008/layout/LinedList"/>
    <dgm:cxn modelId="{BC31484E-A8B9-434B-8068-E55E140656EF}" type="presParOf" srcId="{4ACF43D1-519E-42A2-970C-705800D064AC}" destId="{3CD92FD7-02B1-4E7C-833A-E4C39EBC9EE1}" srcOrd="5" destOrd="0" presId="urn:microsoft.com/office/officeart/2008/layout/LinedList"/>
    <dgm:cxn modelId="{DDE239F1-2821-44C4-BD6B-E3F33309A150}" type="presParOf" srcId="{4ACF43D1-519E-42A2-970C-705800D064AC}" destId="{4614CC17-1EB9-48AE-A683-264DBE4E23FB}" srcOrd="6" destOrd="0" presId="urn:microsoft.com/office/officeart/2008/layout/LinedList"/>
    <dgm:cxn modelId="{424C996C-A6C5-4EE2-AC7E-442069402128}" type="presParOf" srcId="{4ACF43D1-519E-42A2-970C-705800D064AC}" destId="{D771DE59-CE97-4435-AB62-84AB344206BD}" srcOrd="7" destOrd="0" presId="urn:microsoft.com/office/officeart/2008/layout/LinedList"/>
    <dgm:cxn modelId="{C0930C3D-6400-4999-ADC3-D99680C8C2F7}" type="presParOf" srcId="{D771DE59-CE97-4435-AB62-84AB344206BD}" destId="{43F4AC13-AD6D-4054-85D7-76076AFD0D76}" srcOrd="0" destOrd="0" presId="urn:microsoft.com/office/officeart/2008/layout/LinedList"/>
    <dgm:cxn modelId="{E56954EA-75B7-4B20-84A2-4413370D67E6}" type="presParOf" srcId="{D771DE59-CE97-4435-AB62-84AB344206BD}" destId="{BFD42D7D-CF09-455B-9299-A5F0A8994C15}" srcOrd="1" destOrd="0" presId="urn:microsoft.com/office/officeart/2008/layout/LinedList"/>
    <dgm:cxn modelId="{459F6BE2-ED5F-43A3-9A79-503B549587B4}" type="presParOf" srcId="{D771DE59-CE97-4435-AB62-84AB344206BD}" destId="{8EF35B44-E1F5-4059-B766-3EDB908069C0}" srcOrd="2" destOrd="0" presId="urn:microsoft.com/office/officeart/2008/layout/LinedList"/>
    <dgm:cxn modelId="{B7E998F8-DAFE-4D36-830A-2FED298E8FE6}" type="presParOf" srcId="{4ACF43D1-519E-42A2-970C-705800D064AC}" destId="{CFD44EC0-47B0-40C1-B7D4-6900D8542239}" srcOrd="8" destOrd="0" presId="urn:microsoft.com/office/officeart/2008/layout/LinedList"/>
    <dgm:cxn modelId="{29091F09-BEFC-4DDD-A369-0DA5F9A9EB92}" type="presParOf" srcId="{4ACF43D1-519E-42A2-970C-705800D064AC}" destId="{18816780-3CF6-4A25-871D-677DD1781585}" srcOrd="9" destOrd="0" presId="urn:microsoft.com/office/officeart/2008/layout/LinedList"/>
    <dgm:cxn modelId="{53FFD604-10CE-48C8-A38A-A5DC33C879E2}" type="presParOf" srcId="{4ACF43D1-519E-42A2-970C-705800D064AC}" destId="{423AF2A8-D18F-495F-8EF5-ED2BF9EA0CC9}" srcOrd="10" destOrd="0" presId="urn:microsoft.com/office/officeart/2008/layout/LinedList"/>
    <dgm:cxn modelId="{8D0EF0FD-B1BB-4D5B-8AD1-EADE01549D7D}" type="presParOf" srcId="{423AF2A8-D18F-495F-8EF5-ED2BF9EA0CC9}" destId="{CE4B19E2-9626-4DEA-B8FD-F6B963C81273}" srcOrd="0" destOrd="0" presId="urn:microsoft.com/office/officeart/2008/layout/LinedList"/>
    <dgm:cxn modelId="{8960016E-C041-4A72-9977-53AD63655EEC}" type="presParOf" srcId="{423AF2A8-D18F-495F-8EF5-ED2BF9EA0CC9}" destId="{BDFAE461-DA1D-4706-9F5E-6BB87687A2E8}" srcOrd="1" destOrd="0" presId="urn:microsoft.com/office/officeart/2008/layout/LinedList"/>
    <dgm:cxn modelId="{3F89B4C5-B006-4622-9C4A-6B76D01BC9EE}" type="presParOf" srcId="{423AF2A8-D18F-495F-8EF5-ED2BF9EA0CC9}" destId="{3088DF31-A6DB-4BC0-B640-9E715025ABAA}" srcOrd="2" destOrd="0" presId="urn:microsoft.com/office/officeart/2008/layout/LinedList"/>
    <dgm:cxn modelId="{896DCAEC-234E-49C8-BBF9-B4122FC6F982}" type="presParOf" srcId="{4ACF43D1-519E-42A2-970C-705800D064AC}" destId="{D7C17FBB-21BE-4846-9064-0D86B0A16885}" srcOrd="11" destOrd="0" presId="urn:microsoft.com/office/officeart/2008/layout/LinedList"/>
    <dgm:cxn modelId="{D6E78AB8-AEA8-4CE6-B27E-6A19B98848F7}" type="presParOf" srcId="{4ACF43D1-519E-42A2-970C-705800D064AC}" destId="{19C85247-15C9-417A-8C96-5ED7D5175F23}" srcOrd="12" destOrd="0" presId="urn:microsoft.com/office/officeart/2008/layout/LinedList"/>
    <dgm:cxn modelId="{AA94197E-D239-4B6D-A115-9F3801C5C1FB}" type="presParOf" srcId="{4ACF43D1-519E-42A2-970C-705800D064AC}" destId="{05CEC848-FCB3-4D1E-A1DF-6E71D9DEB0B0}" srcOrd="13" destOrd="0" presId="urn:microsoft.com/office/officeart/2008/layout/LinedList"/>
    <dgm:cxn modelId="{DF4D9011-FA08-44B5-8AC1-8F79BB55C516}" type="presParOf" srcId="{05CEC848-FCB3-4D1E-A1DF-6E71D9DEB0B0}" destId="{A6006655-95FD-42AC-8A56-9A58896A17B6}" srcOrd="0" destOrd="0" presId="urn:microsoft.com/office/officeart/2008/layout/LinedList"/>
    <dgm:cxn modelId="{8B5E97C1-57A3-4EE9-97BD-D8B9262ACE26}" type="presParOf" srcId="{05CEC848-FCB3-4D1E-A1DF-6E71D9DEB0B0}" destId="{5D888794-C19A-4E5D-A421-78CF7DFB91B0}" srcOrd="1" destOrd="0" presId="urn:microsoft.com/office/officeart/2008/layout/LinedList"/>
    <dgm:cxn modelId="{25253890-1DC9-41EB-8A31-F91B57C5F7FF}" type="presParOf" srcId="{05CEC848-FCB3-4D1E-A1DF-6E71D9DEB0B0}" destId="{383B49BF-21E0-4E36-B703-E1C239BD4D36}" srcOrd="2" destOrd="0" presId="urn:microsoft.com/office/officeart/2008/layout/LinedList"/>
    <dgm:cxn modelId="{EC909112-49D1-4689-8200-C1FA4B1FBB9C}" type="presParOf" srcId="{4ACF43D1-519E-42A2-970C-705800D064AC}" destId="{1BF66F55-8A57-4663-89AC-A83A2EE928BB}" srcOrd="14" destOrd="0" presId="urn:microsoft.com/office/officeart/2008/layout/LinedList"/>
    <dgm:cxn modelId="{76A1EC59-5C29-460A-8CF0-BAF4C27EAACC}" type="presParOf" srcId="{4ACF43D1-519E-42A2-970C-705800D064AC}" destId="{022E10F6-98F4-46EE-953B-E3AFA294DA88}" srcOrd="15" destOrd="0" presId="urn:microsoft.com/office/officeart/2008/layout/LinedList"/>
    <dgm:cxn modelId="{529A1419-FA4C-469E-9F69-F6FC2F603D06}" type="presParOf" srcId="{4ACF43D1-519E-42A2-970C-705800D064AC}" destId="{7BA64132-4267-4D3A-81D6-9CD6FB86070A}" srcOrd="16" destOrd="0" presId="urn:microsoft.com/office/officeart/2008/layout/LinedList"/>
    <dgm:cxn modelId="{55A88990-CD9E-49B9-9A77-AAE5AD4908BB}" type="presParOf" srcId="{7BA64132-4267-4D3A-81D6-9CD6FB86070A}" destId="{03046A6D-65DC-43E3-B4C2-5420BD7B338A}" srcOrd="0" destOrd="0" presId="urn:microsoft.com/office/officeart/2008/layout/LinedList"/>
    <dgm:cxn modelId="{A5B98061-41D0-4A80-9203-8ECEA71AC811}" type="presParOf" srcId="{7BA64132-4267-4D3A-81D6-9CD6FB86070A}" destId="{A76916DD-E413-4DD3-A343-6F4C1E48483E}" srcOrd="1" destOrd="0" presId="urn:microsoft.com/office/officeart/2008/layout/LinedList"/>
    <dgm:cxn modelId="{48F96E0F-5CA4-4082-91A3-34EF7293B139}" type="presParOf" srcId="{7BA64132-4267-4D3A-81D6-9CD6FB86070A}" destId="{2C234FBD-82B8-44FC-AC2A-64019E58DA69}" srcOrd="2" destOrd="0" presId="urn:microsoft.com/office/officeart/2008/layout/LinedList"/>
    <dgm:cxn modelId="{110823AD-2DD8-4795-B699-D07C8EDF5244}" type="presParOf" srcId="{4ACF43D1-519E-42A2-970C-705800D064AC}" destId="{2A6E81B7-0383-4993-AA7D-B003A9A8B068}" srcOrd="17" destOrd="0" presId="urn:microsoft.com/office/officeart/2008/layout/LinedList"/>
    <dgm:cxn modelId="{20B3FBCD-61BD-403B-9530-37C2E17B9932}"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dirty="0" err="1">
              <a:solidFill>
                <a:srgbClr val="CC3300"/>
              </a:solidFill>
              <a:effectLst/>
            </a:rPr>
            <a:t>tập</a:t>
          </a:r>
          <a:endParaRPr lang="en-US" sz="1300" b="1" dirty="0">
            <a:solidFill>
              <a:srgbClr val="CC330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725776C9-FD97-45B9-B027-222D4C2F6566}">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30153BA1-593A-480E-A778-4656148A2F91}" type="parTrans" cxnId="{CF31EAF7-1C17-46AE-B643-EFC655AE93F8}">
      <dgm:prSet/>
      <dgm:spPr/>
      <dgm:t>
        <a:bodyPr/>
        <a:lstStyle/>
        <a:p>
          <a:endParaRPr lang="en-US"/>
        </a:p>
      </dgm:t>
    </dgm:pt>
    <dgm:pt modelId="{D53695BE-E317-4138-B960-6771C2B40F09}" type="sibTrans" cxnId="{CF31EAF7-1C17-46AE-B643-EFC655AE93F8}">
      <dgm:prSet/>
      <dgm:spPr/>
      <dgm:t>
        <a:bodyPr/>
        <a:lstStyle/>
        <a:p>
          <a:endParaRPr lang="en-US"/>
        </a:p>
      </dgm:t>
    </dgm:pt>
    <dgm:pt modelId="{D1E438CD-0358-40C5-8A46-243A3652E0AF}">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0BD5254A-E046-462F-B51A-D3038BE8AB98}" type="parTrans" cxnId="{58CF38EC-AA10-4938-922D-B2CB8078C3A1}">
      <dgm:prSet/>
      <dgm:spPr/>
      <dgm:t>
        <a:bodyPr/>
        <a:lstStyle/>
        <a:p>
          <a:endParaRPr lang="en-US"/>
        </a:p>
      </dgm:t>
    </dgm:pt>
    <dgm:pt modelId="{FAA8C699-30A9-4B8E-A267-59185F3BFFFD}" type="sibTrans" cxnId="{58CF38EC-AA10-4938-922D-B2CB8078C3A1}">
      <dgm:prSet/>
      <dgm:spPr/>
      <dgm:t>
        <a:bodyPr/>
        <a:lstStyle/>
        <a:p>
          <a:endParaRPr lang="en-US"/>
        </a:p>
      </dgm:t>
    </dgm:pt>
    <dgm:pt modelId="{986612DA-EB7C-460B-AC88-AEAA032DB7B4}">
      <dgm:prSet phldrT="[Text]" custT="1"/>
      <dgm:spPr/>
      <dgm:t>
        <a:bodyPr/>
        <a:lstStyle/>
        <a:p>
          <a:r>
            <a:rPr lang="en-US" sz="1300" b="0">
              <a:solidFill>
                <a:srgbClr val="0070C0"/>
              </a:solidFill>
              <a:effectLst/>
            </a:rPr>
            <a:t>Tính hiệu quả của giải pháp đệ quy</a:t>
          </a:r>
          <a:endParaRPr lang="en-US" sz="1300"/>
        </a:p>
      </dgm:t>
    </dgm:pt>
    <dgm:pt modelId="{394A91C8-78CD-456B-A3B5-7C7A40126BBB}" type="parTrans" cxnId="{DD9A44B9-ACCD-44ED-A6F2-3BCFB2AC73DE}">
      <dgm:prSet/>
      <dgm:spPr/>
      <dgm:t>
        <a:bodyPr/>
        <a:lstStyle/>
        <a:p>
          <a:endParaRPr lang="en-US"/>
        </a:p>
      </dgm:t>
    </dgm:pt>
    <dgm:pt modelId="{3202945D-758A-4923-8323-31CD6D9FA83E}" type="sibTrans" cxnId="{DD9A44B9-ACCD-44ED-A6F2-3BCFB2AC73DE}">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F4C2FB2B-0C11-491E-BB46-CEC42E95DE9F}" type="pres">
      <dgm:prSet presAssocID="{7A5D36D5-D8D3-48FC-AFC1-BAC329C1B093}" presName="vertSpace2a"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1"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0" presStyleCnt="6"/>
      <dgm:spPr/>
    </dgm:pt>
    <dgm:pt modelId="{E5EE0218-FBE5-4484-BBAD-6968F867CA27}" type="pres">
      <dgm:prSet presAssocID="{7A5D36D5-D8D3-48FC-AFC1-BAC329C1B093}" presName="vertSpace2b" presStyleCnt="0"/>
      <dgm:spPr/>
    </dgm:pt>
    <dgm:pt modelId="{BFECA6D5-D6E9-4E0F-ACDF-ADB51A760244}" type="pres">
      <dgm:prSet presAssocID="{725776C9-FD97-45B9-B027-222D4C2F6566}" presName="horz2" presStyleCnt="0"/>
      <dgm:spPr/>
    </dgm:pt>
    <dgm:pt modelId="{971DB61C-9AAF-4A1A-8F69-583CFC24C742}" type="pres">
      <dgm:prSet presAssocID="{725776C9-FD97-45B9-B027-222D4C2F6566}" presName="horzSpace2" presStyleCnt="0"/>
      <dgm:spPr/>
    </dgm:pt>
    <dgm:pt modelId="{BBC37652-B21A-42E7-9DD3-98BD64C39AAB}" type="pres">
      <dgm:prSet presAssocID="{725776C9-FD97-45B9-B027-222D4C2F6566}" presName="tx2" presStyleLbl="revTx" presStyleIdx="2" presStyleCnt="7"/>
      <dgm:spPr/>
    </dgm:pt>
    <dgm:pt modelId="{D5D7318A-5140-426F-82EA-448F0CCD407C}" type="pres">
      <dgm:prSet presAssocID="{725776C9-FD97-45B9-B027-222D4C2F6566}" presName="vert2" presStyleCnt="0"/>
      <dgm:spPr/>
    </dgm:pt>
    <dgm:pt modelId="{02EE9C65-8876-4B30-8176-DE081BCE6457}" type="pres">
      <dgm:prSet presAssocID="{725776C9-FD97-45B9-B027-222D4C2F6566}" presName="thinLine2b" presStyleLbl="callout" presStyleIdx="1" presStyleCnt="6"/>
      <dgm:spPr/>
    </dgm:pt>
    <dgm:pt modelId="{AD727FD5-B91D-48EE-AA1B-4D57D84942F1}" type="pres">
      <dgm:prSet presAssocID="{725776C9-FD97-45B9-B027-222D4C2F6566}" presName="vertSpace2b" presStyleCnt="0"/>
      <dgm:spPr/>
    </dgm:pt>
    <dgm:pt modelId="{D219845E-79D0-4AD0-8921-CF6E2756CE43}" type="pres">
      <dgm:prSet presAssocID="{D1E438CD-0358-40C5-8A46-243A3652E0AF}" presName="horz2" presStyleCnt="0"/>
      <dgm:spPr/>
    </dgm:pt>
    <dgm:pt modelId="{E75C12E9-2B97-4BC6-98CF-3091B3C9602F}" type="pres">
      <dgm:prSet presAssocID="{D1E438CD-0358-40C5-8A46-243A3652E0AF}" presName="horzSpace2" presStyleCnt="0"/>
      <dgm:spPr/>
    </dgm:pt>
    <dgm:pt modelId="{E41A47BC-2D8F-4B59-BAF3-2E5CFF41BE18}" type="pres">
      <dgm:prSet presAssocID="{D1E438CD-0358-40C5-8A46-243A3652E0AF}" presName="tx2" presStyleLbl="revTx" presStyleIdx="3" presStyleCnt="7"/>
      <dgm:spPr/>
    </dgm:pt>
    <dgm:pt modelId="{DCA9456E-824B-4FBE-BB27-49D0FACC64A3}" type="pres">
      <dgm:prSet presAssocID="{D1E438CD-0358-40C5-8A46-243A3652E0AF}" presName="vert2" presStyleCnt="0"/>
      <dgm:spPr/>
    </dgm:pt>
    <dgm:pt modelId="{FA87F416-A232-461A-937A-F0198AACCFED}" type="pres">
      <dgm:prSet presAssocID="{D1E438CD-0358-40C5-8A46-243A3652E0AF}" presName="thinLine2b" presStyleLbl="callout" presStyleIdx="2" presStyleCnt="6"/>
      <dgm:spPr/>
    </dgm:pt>
    <dgm:pt modelId="{073CC65A-4D0C-4DB3-ADA4-AA610DA26E8B}" type="pres">
      <dgm:prSet presAssocID="{D1E438CD-0358-40C5-8A46-243A3652E0AF}" presName="vertSpace2b" presStyleCnt="0"/>
      <dgm:spPr/>
    </dgm:pt>
    <dgm:pt modelId="{D9B34ADB-9230-4155-BD1F-B6051D11944A}" type="pres">
      <dgm:prSet presAssocID="{986612DA-EB7C-460B-AC88-AEAA032DB7B4}" presName="horz2" presStyleCnt="0"/>
      <dgm:spPr/>
    </dgm:pt>
    <dgm:pt modelId="{DD340E28-76AB-4080-A829-4367201E0DFF}" type="pres">
      <dgm:prSet presAssocID="{986612DA-EB7C-460B-AC88-AEAA032DB7B4}" presName="horzSpace2" presStyleCnt="0"/>
      <dgm:spPr/>
    </dgm:pt>
    <dgm:pt modelId="{6915FE87-EC23-4DFB-A572-B31F2A49BCDB}" type="pres">
      <dgm:prSet presAssocID="{986612DA-EB7C-460B-AC88-AEAA032DB7B4}" presName="tx2" presStyleLbl="revTx" presStyleIdx="4" presStyleCnt="7"/>
      <dgm:spPr/>
    </dgm:pt>
    <dgm:pt modelId="{E8FA36C9-7B25-468F-8C69-655B8F0AA203}" type="pres">
      <dgm:prSet presAssocID="{986612DA-EB7C-460B-AC88-AEAA032DB7B4}" presName="vert2" presStyleCnt="0"/>
      <dgm:spPr/>
    </dgm:pt>
    <dgm:pt modelId="{7035A9F7-210B-4F55-A7EF-EC1A08B9B5BF}" type="pres">
      <dgm:prSet presAssocID="{986612DA-EB7C-460B-AC88-AEAA032DB7B4}" presName="thinLine2b" presStyleLbl="callout" presStyleIdx="3" presStyleCnt="6"/>
      <dgm:spPr/>
    </dgm:pt>
    <dgm:pt modelId="{567C0092-867D-44B0-A38F-55E8913CCFC5}" type="pres">
      <dgm:prSet presAssocID="{986612DA-EB7C-460B-AC88-AEAA032DB7B4}"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2DD67F0E-833D-4E6F-8A66-8F1CFDB1AEDF}" type="presOf" srcId="{4222665F-5288-4B7F-B1CE-EB248B87FABC}" destId="{CA449C92-8F1E-4968-9DD5-0667673C1962}" srcOrd="0" destOrd="0" presId="urn:microsoft.com/office/officeart/2008/layout/LinedList"/>
    <dgm:cxn modelId="{F21B5F11-6BA4-45AE-8D36-18F4941B8629}" type="presOf" srcId="{725776C9-FD97-45B9-B027-222D4C2F6566}" destId="{BBC37652-B21A-42E7-9DD3-98BD64C39AAB}" srcOrd="0" destOrd="0" presId="urn:microsoft.com/office/officeart/2008/layout/LinedList"/>
    <dgm:cxn modelId="{2DC23912-D864-4A51-A711-A7C91D222780}"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2F187F4E-FE8D-4901-B3A7-A40FD8B5B633}" type="presOf" srcId="{7A5D36D5-D8D3-48FC-AFC1-BAC329C1B093}" destId="{6340190E-7E93-47B2-A934-C23DF765BC1B}"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7BCBE397-2CF0-4C4C-A47D-F3F227448170}" type="presOf" srcId="{EA7F9208-24D8-4563-A2ED-FBFBC5F86B00}" destId="{53AAE56C-73FE-45F9-B35E-39C2CC304544}" srcOrd="0" destOrd="0" presId="urn:microsoft.com/office/officeart/2008/layout/LinedList"/>
    <dgm:cxn modelId="{30C067B5-93CE-4E5E-BB29-F9D05BCEFCBD}" type="presOf" srcId="{FDBCFCB2-B927-49A1-B311-3B0BD5C76146}" destId="{61A7917F-8AF6-4CFB-9ED1-055E98C7172C}" srcOrd="0" destOrd="0" presId="urn:microsoft.com/office/officeart/2008/layout/LinedList"/>
    <dgm:cxn modelId="{DD9A44B9-ACCD-44ED-A6F2-3BCFB2AC73DE}" srcId="{EA7F9208-24D8-4563-A2ED-FBFBC5F86B00}" destId="{986612DA-EB7C-460B-AC88-AEAA032DB7B4}" srcOrd="3" destOrd="0" parTransId="{394A91C8-78CD-456B-A3B5-7C7A40126BBB}" sibTransId="{3202945D-758A-4923-8323-31CD6D9FA83E}"/>
    <dgm:cxn modelId="{2D168FBE-3FF3-42C7-BA1D-A0C40455AA4B}" type="presOf" srcId="{D1E438CD-0358-40C5-8A46-243A3652E0AF}" destId="{E41A47BC-2D8F-4B59-BAF3-2E5CFF41BE18}" srcOrd="0" destOrd="0" presId="urn:microsoft.com/office/officeart/2008/layout/LinedList"/>
    <dgm:cxn modelId="{EF3DFFCB-2D80-4216-97B8-80001373E9B6}" srcId="{EA7F9208-24D8-4563-A2ED-FBFBC5F86B00}" destId="{7A5D36D5-D8D3-48FC-AFC1-BAC329C1B093}" srcOrd="0"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22B337DE-87E5-4665-B241-AA0488B3EDB6}" type="presOf" srcId="{986612DA-EB7C-460B-AC88-AEAA032DB7B4}" destId="{6915FE87-EC23-4DFB-A572-B31F2A49BCDB}" srcOrd="0" destOrd="0" presId="urn:microsoft.com/office/officeart/2008/layout/LinedList"/>
    <dgm:cxn modelId="{58CF38EC-AA10-4938-922D-B2CB8078C3A1}" srcId="{EA7F9208-24D8-4563-A2ED-FBFBC5F86B00}" destId="{D1E438CD-0358-40C5-8A46-243A3652E0AF}" srcOrd="2" destOrd="0" parTransId="{0BD5254A-E046-462F-B51A-D3038BE8AB98}" sibTransId="{FAA8C699-30A9-4B8E-A267-59185F3BFFFD}"/>
    <dgm:cxn modelId="{CF31EAF7-1C17-46AE-B643-EFC655AE93F8}" srcId="{EA7F9208-24D8-4563-A2ED-FBFBC5F86B00}" destId="{725776C9-FD97-45B9-B027-222D4C2F6566}" srcOrd="1" destOrd="0" parTransId="{30153BA1-593A-480E-A778-4656148A2F91}" sibTransId="{D53695BE-E317-4138-B960-6771C2B40F09}"/>
    <dgm:cxn modelId="{86FC986E-7B3D-4144-8739-C55013C963EE}" type="presParOf" srcId="{C66396E0-32BA-46BE-B28A-A2673D61FB1A}" destId="{2C4D144F-C0A0-4BA0-BB79-D8AAD2113945}" srcOrd="0" destOrd="0" presId="urn:microsoft.com/office/officeart/2008/layout/LinedList"/>
    <dgm:cxn modelId="{C2A35D0A-AC76-471B-9F53-EC19C34916B0}" type="presParOf" srcId="{C66396E0-32BA-46BE-B28A-A2673D61FB1A}" destId="{6DFABC9D-811D-4F5E-821D-F8D42D844B4B}" srcOrd="1" destOrd="0" presId="urn:microsoft.com/office/officeart/2008/layout/LinedList"/>
    <dgm:cxn modelId="{CDED4849-2629-435C-AA31-4C9C17053A33}" type="presParOf" srcId="{6DFABC9D-811D-4F5E-821D-F8D42D844B4B}" destId="{53AAE56C-73FE-45F9-B35E-39C2CC304544}" srcOrd="0" destOrd="0" presId="urn:microsoft.com/office/officeart/2008/layout/LinedList"/>
    <dgm:cxn modelId="{3D3F4FB3-0C6A-481A-8895-1E9C20DB6884}" type="presParOf" srcId="{6DFABC9D-811D-4F5E-821D-F8D42D844B4B}" destId="{4ACF43D1-519E-42A2-970C-705800D064AC}" srcOrd="1" destOrd="0" presId="urn:microsoft.com/office/officeart/2008/layout/LinedList"/>
    <dgm:cxn modelId="{5CE3952E-9A27-4EEA-97B8-25960E3BDDA5}" type="presParOf" srcId="{4ACF43D1-519E-42A2-970C-705800D064AC}" destId="{F4C2FB2B-0C11-491E-BB46-CEC42E95DE9F}" srcOrd="0" destOrd="0" presId="urn:microsoft.com/office/officeart/2008/layout/LinedList"/>
    <dgm:cxn modelId="{B87D9136-7374-404D-972E-3EBE1912C6E1}" type="presParOf" srcId="{4ACF43D1-519E-42A2-970C-705800D064AC}" destId="{1C1E5213-51BF-4DFA-AB6D-CED7DF7A6D68}" srcOrd="1" destOrd="0" presId="urn:microsoft.com/office/officeart/2008/layout/LinedList"/>
    <dgm:cxn modelId="{99AEB791-0E11-4C34-8724-0F0EFEF556DC}" type="presParOf" srcId="{1C1E5213-51BF-4DFA-AB6D-CED7DF7A6D68}" destId="{A70F47D1-43D9-48B7-BFA3-2E35DD43062C}" srcOrd="0" destOrd="0" presId="urn:microsoft.com/office/officeart/2008/layout/LinedList"/>
    <dgm:cxn modelId="{A4AAF952-4477-4DC0-B180-1AD43416AF41}" type="presParOf" srcId="{1C1E5213-51BF-4DFA-AB6D-CED7DF7A6D68}" destId="{6340190E-7E93-47B2-A934-C23DF765BC1B}" srcOrd="1" destOrd="0" presId="urn:microsoft.com/office/officeart/2008/layout/LinedList"/>
    <dgm:cxn modelId="{F80A9815-04EF-45EF-B33C-E0830F3C1CDC}" type="presParOf" srcId="{1C1E5213-51BF-4DFA-AB6D-CED7DF7A6D68}" destId="{7FC87270-69EC-4D34-878B-7BA593086876}" srcOrd="2" destOrd="0" presId="urn:microsoft.com/office/officeart/2008/layout/LinedList"/>
    <dgm:cxn modelId="{4E47C93D-5811-4267-B182-FC27F1004DEC}" type="presParOf" srcId="{4ACF43D1-519E-42A2-970C-705800D064AC}" destId="{4ED359BF-CCC0-4FAC-B78A-BE8FFA9CD8B4}" srcOrd="2" destOrd="0" presId="urn:microsoft.com/office/officeart/2008/layout/LinedList"/>
    <dgm:cxn modelId="{F1185A41-D708-497C-BCD6-31D451808A31}" type="presParOf" srcId="{4ACF43D1-519E-42A2-970C-705800D064AC}" destId="{E5EE0218-FBE5-4484-BBAD-6968F867CA27}" srcOrd="3" destOrd="0" presId="urn:microsoft.com/office/officeart/2008/layout/LinedList"/>
    <dgm:cxn modelId="{5C24EFF0-09EA-44BA-8A20-43C22F551070}" type="presParOf" srcId="{4ACF43D1-519E-42A2-970C-705800D064AC}" destId="{BFECA6D5-D6E9-4E0F-ACDF-ADB51A760244}" srcOrd="4" destOrd="0" presId="urn:microsoft.com/office/officeart/2008/layout/LinedList"/>
    <dgm:cxn modelId="{4A7CAFD4-369C-4BC4-A5F3-F768FBEF58BF}" type="presParOf" srcId="{BFECA6D5-D6E9-4E0F-ACDF-ADB51A760244}" destId="{971DB61C-9AAF-4A1A-8F69-583CFC24C742}" srcOrd="0" destOrd="0" presId="urn:microsoft.com/office/officeart/2008/layout/LinedList"/>
    <dgm:cxn modelId="{3047985D-057A-41FF-A24A-54F9B952C9BB}" type="presParOf" srcId="{BFECA6D5-D6E9-4E0F-ACDF-ADB51A760244}" destId="{BBC37652-B21A-42E7-9DD3-98BD64C39AAB}" srcOrd="1" destOrd="0" presId="urn:microsoft.com/office/officeart/2008/layout/LinedList"/>
    <dgm:cxn modelId="{77BBD9C6-4DC6-44C6-A1DE-663964225E2D}" type="presParOf" srcId="{BFECA6D5-D6E9-4E0F-ACDF-ADB51A760244}" destId="{D5D7318A-5140-426F-82EA-448F0CCD407C}" srcOrd="2" destOrd="0" presId="urn:microsoft.com/office/officeart/2008/layout/LinedList"/>
    <dgm:cxn modelId="{6720707A-B0FF-4BBA-9794-7F1F00AE6B49}" type="presParOf" srcId="{4ACF43D1-519E-42A2-970C-705800D064AC}" destId="{02EE9C65-8876-4B30-8176-DE081BCE6457}" srcOrd="5" destOrd="0" presId="urn:microsoft.com/office/officeart/2008/layout/LinedList"/>
    <dgm:cxn modelId="{33274AB9-7727-403D-AF4D-DC914C8056E7}" type="presParOf" srcId="{4ACF43D1-519E-42A2-970C-705800D064AC}" destId="{AD727FD5-B91D-48EE-AA1B-4D57D84942F1}" srcOrd="6" destOrd="0" presId="urn:microsoft.com/office/officeart/2008/layout/LinedList"/>
    <dgm:cxn modelId="{80F6B20D-82AB-423C-84E2-423EBCB754F7}" type="presParOf" srcId="{4ACF43D1-519E-42A2-970C-705800D064AC}" destId="{D219845E-79D0-4AD0-8921-CF6E2756CE43}" srcOrd="7" destOrd="0" presId="urn:microsoft.com/office/officeart/2008/layout/LinedList"/>
    <dgm:cxn modelId="{94BC4A16-F6BE-49D9-9CF7-3C9C85F7DF4F}" type="presParOf" srcId="{D219845E-79D0-4AD0-8921-CF6E2756CE43}" destId="{E75C12E9-2B97-4BC6-98CF-3091B3C9602F}" srcOrd="0" destOrd="0" presId="urn:microsoft.com/office/officeart/2008/layout/LinedList"/>
    <dgm:cxn modelId="{536C5A02-AF0B-4F0C-8ACC-97C7CF8C1165}" type="presParOf" srcId="{D219845E-79D0-4AD0-8921-CF6E2756CE43}" destId="{E41A47BC-2D8F-4B59-BAF3-2E5CFF41BE18}" srcOrd="1" destOrd="0" presId="urn:microsoft.com/office/officeart/2008/layout/LinedList"/>
    <dgm:cxn modelId="{36C51351-33F6-4A4E-B7C7-B096210FBE53}" type="presParOf" srcId="{D219845E-79D0-4AD0-8921-CF6E2756CE43}" destId="{DCA9456E-824B-4FBE-BB27-49D0FACC64A3}" srcOrd="2" destOrd="0" presId="urn:microsoft.com/office/officeart/2008/layout/LinedList"/>
    <dgm:cxn modelId="{80205B5B-E97F-426A-8499-32456866019D}" type="presParOf" srcId="{4ACF43D1-519E-42A2-970C-705800D064AC}" destId="{FA87F416-A232-461A-937A-F0198AACCFED}" srcOrd="8" destOrd="0" presId="urn:microsoft.com/office/officeart/2008/layout/LinedList"/>
    <dgm:cxn modelId="{15C3DBDF-01FF-4D88-9AE5-656D75BD96F8}" type="presParOf" srcId="{4ACF43D1-519E-42A2-970C-705800D064AC}" destId="{073CC65A-4D0C-4DB3-ADA4-AA610DA26E8B}" srcOrd="9" destOrd="0" presId="urn:microsoft.com/office/officeart/2008/layout/LinedList"/>
    <dgm:cxn modelId="{3BBE21F0-F6B0-4A49-9B02-91E6DC988E67}" type="presParOf" srcId="{4ACF43D1-519E-42A2-970C-705800D064AC}" destId="{D9B34ADB-9230-4155-BD1F-B6051D11944A}" srcOrd="10" destOrd="0" presId="urn:microsoft.com/office/officeart/2008/layout/LinedList"/>
    <dgm:cxn modelId="{986FA2AF-B25F-4B82-B201-D37A074516BF}" type="presParOf" srcId="{D9B34ADB-9230-4155-BD1F-B6051D11944A}" destId="{DD340E28-76AB-4080-A829-4367201E0DFF}" srcOrd="0" destOrd="0" presId="urn:microsoft.com/office/officeart/2008/layout/LinedList"/>
    <dgm:cxn modelId="{C4102029-91F6-443E-8E67-DA4ED6F3C985}" type="presParOf" srcId="{D9B34ADB-9230-4155-BD1F-B6051D11944A}" destId="{6915FE87-EC23-4DFB-A572-B31F2A49BCDB}" srcOrd="1" destOrd="0" presId="urn:microsoft.com/office/officeart/2008/layout/LinedList"/>
    <dgm:cxn modelId="{706A1183-FC09-4557-880C-82FDA894C1F2}" type="presParOf" srcId="{D9B34ADB-9230-4155-BD1F-B6051D11944A}" destId="{E8FA36C9-7B25-468F-8C69-655B8F0AA203}" srcOrd="2" destOrd="0" presId="urn:microsoft.com/office/officeart/2008/layout/LinedList"/>
    <dgm:cxn modelId="{9D69EF23-B2F8-4D4B-B55A-A6F9FCAC65C8}" type="presParOf" srcId="{4ACF43D1-519E-42A2-970C-705800D064AC}" destId="{7035A9F7-210B-4F55-A7EF-EC1A08B9B5BF}" srcOrd="11" destOrd="0" presId="urn:microsoft.com/office/officeart/2008/layout/LinedList"/>
    <dgm:cxn modelId="{91388192-847A-408A-9F97-49E00D0EEF4D}" type="presParOf" srcId="{4ACF43D1-519E-42A2-970C-705800D064AC}" destId="{567C0092-867D-44B0-A38F-55E8913CCFC5}" srcOrd="12" destOrd="0" presId="urn:microsoft.com/office/officeart/2008/layout/LinedList"/>
    <dgm:cxn modelId="{3A1C2F02-25E9-4877-AFF0-F6FE92BDCB2C}" type="presParOf" srcId="{4ACF43D1-519E-42A2-970C-705800D064AC}" destId="{B792D068-8F47-4DD6-96FB-BAC5BDA350CF}" srcOrd="13" destOrd="0" presId="urn:microsoft.com/office/officeart/2008/layout/LinedList"/>
    <dgm:cxn modelId="{F1C70047-F1BD-457E-80A0-0A1FEA3D94D8}" type="presParOf" srcId="{B792D068-8F47-4DD6-96FB-BAC5BDA350CF}" destId="{0F50BFBC-FEC6-47A6-9BD0-DFEB78FABDD3}" srcOrd="0" destOrd="0" presId="urn:microsoft.com/office/officeart/2008/layout/LinedList"/>
    <dgm:cxn modelId="{97D6BF91-7B9E-47A9-9C36-A68CD55EA767}" type="presParOf" srcId="{B792D068-8F47-4DD6-96FB-BAC5BDA350CF}" destId="{CA449C92-8F1E-4968-9DD5-0667673C1962}" srcOrd="1" destOrd="0" presId="urn:microsoft.com/office/officeart/2008/layout/LinedList"/>
    <dgm:cxn modelId="{C70CCBF6-BF5A-4D16-819B-6DE2810BC57F}" type="presParOf" srcId="{B792D068-8F47-4DD6-96FB-BAC5BDA350CF}" destId="{E5308BAB-2603-4BE4-A29F-DE9C598800FF}" srcOrd="2" destOrd="0" presId="urn:microsoft.com/office/officeart/2008/layout/LinedList"/>
    <dgm:cxn modelId="{0694A094-1A7D-43C1-86E4-299B12B712BE}" type="presParOf" srcId="{4ACF43D1-519E-42A2-970C-705800D064AC}" destId="{A01CF7D3-88A0-428E-B49F-83A13636C9BA}" srcOrd="14" destOrd="0" presId="urn:microsoft.com/office/officeart/2008/layout/LinedList"/>
    <dgm:cxn modelId="{CFD1C56D-1A70-4A8C-B928-2D16EA1F0FA2}" type="presParOf" srcId="{4ACF43D1-519E-42A2-970C-705800D064AC}" destId="{5A7DBDA3-DA3D-4751-9EC3-DED47937A7FE}" srcOrd="15" destOrd="0" presId="urn:microsoft.com/office/officeart/2008/layout/LinedList"/>
    <dgm:cxn modelId="{09656A0C-8A70-4C9D-A7CB-F3AAE0E4D6FF}" type="presParOf" srcId="{4ACF43D1-519E-42A2-970C-705800D064AC}" destId="{ACE40052-C66B-4F3D-9DC1-D9D9E113CC02}" srcOrd="16" destOrd="0" presId="urn:microsoft.com/office/officeart/2008/layout/LinedList"/>
    <dgm:cxn modelId="{0D678893-1384-435A-B44F-CEDF2DCDD649}" type="presParOf" srcId="{ACE40052-C66B-4F3D-9DC1-D9D9E113CC02}" destId="{DCFAAA74-FD39-44E7-8EB9-70C0573D492B}" srcOrd="0" destOrd="0" presId="urn:microsoft.com/office/officeart/2008/layout/LinedList"/>
    <dgm:cxn modelId="{54852F64-5C80-46A1-93E1-C9872B361FEB}" type="presParOf" srcId="{ACE40052-C66B-4F3D-9DC1-D9D9E113CC02}" destId="{61A7917F-8AF6-4CFB-9ED1-055E98C7172C}" srcOrd="1" destOrd="0" presId="urn:microsoft.com/office/officeart/2008/layout/LinedList"/>
    <dgm:cxn modelId="{62FC6550-7108-4007-A68A-A5F5DC62FD9F}" type="presParOf" srcId="{ACE40052-C66B-4F3D-9DC1-D9D9E113CC02}" destId="{218C3D28-08E9-44E6-B1ED-B6B97EFB7E88}" srcOrd="2" destOrd="0" presId="urn:microsoft.com/office/officeart/2008/layout/LinedList"/>
    <dgm:cxn modelId="{0A6A620E-BCAC-4074-9759-2DEDB9E4E763}" type="presParOf" srcId="{4ACF43D1-519E-42A2-970C-705800D064AC}" destId="{19A8D0A4-814F-44A3-9EF2-8DF5B640A1BA}" srcOrd="17" destOrd="0" presId="urn:microsoft.com/office/officeart/2008/layout/LinedList"/>
    <dgm:cxn modelId="{6B6E899D-4F61-4D74-B284-EB64FAF14AF7}"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FF0000"/>
              </a:solidFill>
              <a:effectLst/>
            </a:rPr>
            <a:t>Chương trình con</a:t>
          </a:r>
          <a:endParaRPr lang="en-US" sz="1100" b="0" dirty="0">
            <a:solidFill>
              <a:srgbClr val="FF0000"/>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8D388F96-EC19-44E7-A1A7-7AB3FB7189E8}">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29D002FA-D759-4D8E-B9FC-D509EB1A0F68}" type="parTrans" cxnId="{4CCD9CD0-C983-4EA4-96D8-BEAE5EFC20E3}">
      <dgm:prSet/>
      <dgm:spPr/>
      <dgm:t>
        <a:bodyPr/>
        <a:lstStyle/>
        <a:p>
          <a:endParaRPr lang="en-US"/>
        </a:p>
      </dgm:t>
    </dgm:pt>
    <dgm:pt modelId="{91F8291B-40D6-410E-9DE6-9725C7AC3C59}" type="sibTrans" cxnId="{4CCD9CD0-C983-4EA4-96D8-BEAE5EFC20E3}">
      <dgm:prSet/>
      <dgm:spPr/>
      <dgm:t>
        <a:bodyPr/>
        <a:lstStyle/>
        <a:p>
          <a:endParaRPr lang="en-US"/>
        </a:p>
      </dgm:t>
    </dgm:pt>
    <dgm:pt modelId="{07C8A821-BEB6-4AFC-BD5F-33E258F9568B}">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04958B3F-7A62-4FA8-98A8-5B21EB94CDA6}" type="parTrans" cxnId="{3F8BB314-9151-4A6B-B663-7BF390977719}">
      <dgm:prSet/>
      <dgm:spPr/>
      <dgm:t>
        <a:bodyPr/>
        <a:lstStyle/>
        <a:p>
          <a:endParaRPr lang="en-US"/>
        </a:p>
      </dgm:t>
    </dgm:pt>
    <dgm:pt modelId="{4A66A5B3-D356-4CBB-AC5C-6730B50BA508}" type="sibTrans" cxnId="{3F8BB314-9151-4A6B-B663-7BF390977719}">
      <dgm:prSet/>
      <dgm:spPr/>
      <dgm:t>
        <a:bodyPr/>
        <a:lstStyle/>
        <a:p>
          <a:endParaRPr lang="en-US"/>
        </a:p>
      </dgm:t>
    </dgm:pt>
    <dgm:pt modelId="{E3CD9BAF-E617-4EF7-93BE-C7C80A62EF50}">
      <dgm:prSet phldrT="[Text]" custT="1"/>
      <dgm:spPr/>
      <dgm:t>
        <a:bodyPr/>
        <a:lstStyle/>
        <a:p>
          <a:r>
            <a:rPr lang="en-US" sz="1300" b="0">
              <a:solidFill>
                <a:srgbClr val="0070C0"/>
              </a:solidFill>
              <a:effectLst/>
            </a:rPr>
            <a:t>Tính hiệu quả của giải pháp đệ quy</a:t>
          </a:r>
          <a:endParaRPr lang="en-US" sz="1300"/>
        </a:p>
      </dgm:t>
    </dgm:pt>
    <dgm:pt modelId="{8380E44A-FEA8-4D22-AA23-0AD20D9289F8}" type="parTrans" cxnId="{405B8760-4E15-4C25-9611-6DB87DCF8755}">
      <dgm:prSet/>
      <dgm:spPr/>
      <dgm:t>
        <a:bodyPr/>
        <a:lstStyle/>
        <a:p>
          <a:endParaRPr lang="en-US"/>
        </a:p>
      </dgm:t>
    </dgm:pt>
    <dgm:pt modelId="{69837BE4-3E86-45B8-834D-BADC90605869}" type="sibTrans" cxnId="{405B8760-4E15-4C25-9611-6DB87DCF875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7E73D180-460D-4382-86BE-A2C7235CDAAD}" type="pres">
      <dgm:prSet presAssocID="{0C8E47B1-1635-41C5-9AB7-D709F441020D}" presName="vertSpace2a"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1" presStyleCnt="7"/>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0" presStyleCnt="6"/>
      <dgm:spPr/>
    </dgm:pt>
    <dgm:pt modelId="{022E10F6-98F4-46EE-953B-E3AFA294DA88}" type="pres">
      <dgm:prSet presAssocID="{0C8E47B1-1635-41C5-9AB7-D709F441020D}" presName="vertSpace2b" presStyleCnt="0"/>
      <dgm:spPr/>
    </dgm:pt>
    <dgm:pt modelId="{17BFEF2E-EFC9-493C-A427-CDD6D44D08F9}" type="pres">
      <dgm:prSet presAssocID="{8D388F96-EC19-44E7-A1A7-7AB3FB7189E8}" presName="horz2" presStyleCnt="0"/>
      <dgm:spPr/>
    </dgm:pt>
    <dgm:pt modelId="{B4D50E0D-1AF3-4252-A1C4-17EC3FE2C627}" type="pres">
      <dgm:prSet presAssocID="{8D388F96-EC19-44E7-A1A7-7AB3FB7189E8}" presName="horzSpace2" presStyleCnt="0"/>
      <dgm:spPr/>
    </dgm:pt>
    <dgm:pt modelId="{1DCB750E-0E96-4FFD-B956-46DB5F25F3B6}" type="pres">
      <dgm:prSet presAssocID="{8D388F96-EC19-44E7-A1A7-7AB3FB7189E8}" presName="tx2" presStyleLbl="revTx" presStyleIdx="2" presStyleCnt="7"/>
      <dgm:spPr/>
    </dgm:pt>
    <dgm:pt modelId="{BA919F3E-013A-494E-92BA-45B19E678A38}" type="pres">
      <dgm:prSet presAssocID="{8D388F96-EC19-44E7-A1A7-7AB3FB7189E8}" presName="vert2" presStyleCnt="0"/>
      <dgm:spPr/>
    </dgm:pt>
    <dgm:pt modelId="{29677000-FC74-4DBF-8591-DE46BC8FBB63}" type="pres">
      <dgm:prSet presAssocID="{8D388F96-EC19-44E7-A1A7-7AB3FB7189E8}" presName="thinLine2b" presStyleLbl="callout" presStyleIdx="1" presStyleCnt="6"/>
      <dgm:spPr/>
    </dgm:pt>
    <dgm:pt modelId="{6C82C720-0FB7-4713-8D15-8FFAB178C2C3}" type="pres">
      <dgm:prSet presAssocID="{8D388F96-EC19-44E7-A1A7-7AB3FB7189E8}" presName="vertSpace2b" presStyleCnt="0"/>
      <dgm:spPr/>
    </dgm:pt>
    <dgm:pt modelId="{63DBE9A9-CE57-4CA6-BFDE-22963121AC85}" type="pres">
      <dgm:prSet presAssocID="{07C8A821-BEB6-4AFC-BD5F-33E258F9568B}" presName="horz2" presStyleCnt="0"/>
      <dgm:spPr/>
    </dgm:pt>
    <dgm:pt modelId="{05C623A0-8448-41F8-A59E-1FAC85BA0861}" type="pres">
      <dgm:prSet presAssocID="{07C8A821-BEB6-4AFC-BD5F-33E258F9568B}" presName="horzSpace2" presStyleCnt="0"/>
      <dgm:spPr/>
    </dgm:pt>
    <dgm:pt modelId="{E59914FE-ABD4-4FC5-B3FE-AFB2664E35CD}" type="pres">
      <dgm:prSet presAssocID="{07C8A821-BEB6-4AFC-BD5F-33E258F9568B}" presName="tx2" presStyleLbl="revTx" presStyleIdx="3" presStyleCnt="7"/>
      <dgm:spPr/>
    </dgm:pt>
    <dgm:pt modelId="{E15B93DC-4454-4CD9-A3B4-57B13C8C7315}" type="pres">
      <dgm:prSet presAssocID="{07C8A821-BEB6-4AFC-BD5F-33E258F9568B}" presName="vert2" presStyleCnt="0"/>
      <dgm:spPr/>
    </dgm:pt>
    <dgm:pt modelId="{316DC232-0A34-4BBE-83B0-3F94D3D5644C}" type="pres">
      <dgm:prSet presAssocID="{07C8A821-BEB6-4AFC-BD5F-33E258F9568B}" presName="thinLine2b" presStyleLbl="callout" presStyleIdx="2" presStyleCnt="6"/>
      <dgm:spPr/>
    </dgm:pt>
    <dgm:pt modelId="{413582C0-E2B1-41D8-B1F7-6ABEA086D47D}" type="pres">
      <dgm:prSet presAssocID="{07C8A821-BEB6-4AFC-BD5F-33E258F9568B}" presName="vertSpace2b" presStyleCnt="0"/>
      <dgm:spPr/>
    </dgm:pt>
    <dgm:pt modelId="{94E02BD8-C2AB-4F28-A35A-2239902F51D1}" type="pres">
      <dgm:prSet presAssocID="{E3CD9BAF-E617-4EF7-93BE-C7C80A62EF50}" presName="horz2" presStyleCnt="0"/>
      <dgm:spPr/>
    </dgm:pt>
    <dgm:pt modelId="{2579CFCF-8A33-4AB7-AA43-71D34FABCED3}" type="pres">
      <dgm:prSet presAssocID="{E3CD9BAF-E617-4EF7-93BE-C7C80A62EF50}" presName="horzSpace2" presStyleCnt="0"/>
      <dgm:spPr/>
    </dgm:pt>
    <dgm:pt modelId="{9D4DC111-2CB2-4C74-BE65-A3EA2FD63D7F}" type="pres">
      <dgm:prSet presAssocID="{E3CD9BAF-E617-4EF7-93BE-C7C80A62EF50}" presName="tx2" presStyleLbl="revTx" presStyleIdx="4" presStyleCnt="7"/>
      <dgm:spPr/>
    </dgm:pt>
    <dgm:pt modelId="{7132587D-747D-45F3-8808-EF26AA44C00D}" type="pres">
      <dgm:prSet presAssocID="{E3CD9BAF-E617-4EF7-93BE-C7C80A62EF50}" presName="vert2" presStyleCnt="0"/>
      <dgm:spPr/>
    </dgm:pt>
    <dgm:pt modelId="{C6B941B7-EAB5-4524-B2A9-3EAD39DC75A7}" type="pres">
      <dgm:prSet presAssocID="{E3CD9BAF-E617-4EF7-93BE-C7C80A62EF50}" presName="thinLine2b" presStyleLbl="callout" presStyleIdx="3" presStyleCnt="6"/>
      <dgm:spPr/>
    </dgm:pt>
    <dgm:pt modelId="{BB7A4B48-6364-4465-9712-B597B7B211D5}" type="pres">
      <dgm:prSet presAssocID="{E3CD9BAF-E617-4EF7-93BE-C7C80A62EF50}"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3F8BB314-9151-4A6B-B663-7BF390977719}" srcId="{EA7F9208-24D8-4563-A2ED-FBFBC5F86B00}" destId="{07C8A821-BEB6-4AFC-BD5F-33E258F9568B}" srcOrd="2" destOrd="0" parTransId="{04958B3F-7A62-4FA8-98A8-5B21EB94CDA6}" sibTransId="{4A66A5B3-D356-4CBB-AC5C-6730B50BA508}"/>
    <dgm:cxn modelId="{0F3FB115-60DD-4B52-8149-B75D79FEC142}" srcId="{170E935B-632B-4424-9BFB-F1C5A9D014B6}" destId="{EA7F9208-24D8-4563-A2ED-FBFBC5F86B00}" srcOrd="0" destOrd="0" parTransId="{6994F745-E1FC-4CF8-8572-789E1EB14B65}" sibTransId="{1E17F9CE-7084-4656-93EA-504D09641CEC}"/>
    <dgm:cxn modelId="{7E0EA91F-811B-4B84-BB08-5446423732E6}" type="presOf" srcId="{E3CD9BAF-E617-4EF7-93BE-C7C80A62EF50}" destId="{9D4DC111-2CB2-4C74-BE65-A3EA2FD63D7F}" srcOrd="0" destOrd="0" presId="urn:microsoft.com/office/officeart/2008/layout/LinedList"/>
    <dgm:cxn modelId="{FC6D8F37-7938-42F1-A31C-188967F7DB7C}" type="presOf" srcId="{EA7F9208-24D8-4563-A2ED-FBFBC5F86B00}" destId="{53AAE56C-73FE-45F9-B35E-39C2CC304544}" srcOrd="0" destOrd="0" presId="urn:microsoft.com/office/officeart/2008/layout/LinedList"/>
    <dgm:cxn modelId="{405B8760-4E15-4C25-9611-6DB87DCF8755}" srcId="{EA7F9208-24D8-4563-A2ED-FBFBC5F86B00}" destId="{E3CD9BAF-E617-4EF7-93BE-C7C80A62EF50}" srcOrd="3" destOrd="0" parTransId="{8380E44A-FEA8-4D22-AA23-0AD20D9289F8}" sibTransId="{69837BE4-3E86-45B8-834D-BADC90605869}"/>
    <dgm:cxn modelId="{90412E6C-4EB4-46D7-BB0A-B82BE28AD250}" type="presOf" srcId="{07C8A821-BEB6-4AFC-BD5F-33E258F9568B}" destId="{E59914FE-ABD4-4FC5-B3FE-AFB2664E35CD}" srcOrd="0" destOrd="0" presId="urn:microsoft.com/office/officeart/2008/layout/LinedList"/>
    <dgm:cxn modelId="{2F4EF392-E891-48C9-AFB6-16D8B2A653EB}" type="presOf" srcId="{0C8E47B1-1635-41C5-9AB7-D709F441020D}" destId="{5D888794-C19A-4E5D-A421-78CF7DFB91B0}" srcOrd="0" destOrd="0" presId="urn:microsoft.com/office/officeart/2008/layout/LinedList"/>
    <dgm:cxn modelId="{299EB7C3-83B4-4E81-A3E9-AC559A8760F2}"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0" destOrd="0" parTransId="{3F1D06F6-68B8-4EEE-BB34-75168984C651}" sibTransId="{081829D8-E5C0-4735-96DB-0162E53A588C}"/>
    <dgm:cxn modelId="{4CCD9CD0-C983-4EA4-96D8-BEAE5EFC20E3}" srcId="{EA7F9208-24D8-4563-A2ED-FBFBC5F86B00}" destId="{8D388F96-EC19-44E7-A1A7-7AB3FB7189E8}" srcOrd="1" destOrd="0" parTransId="{29D002FA-D759-4D8E-B9FC-D509EB1A0F68}" sibTransId="{91F8291B-40D6-410E-9DE6-9725C7AC3C59}"/>
    <dgm:cxn modelId="{9DECD8DB-1EF8-48AF-86C5-55BFEC17A0FA}" srcId="{EA7F9208-24D8-4563-A2ED-FBFBC5F86B00}" destId="{C01957AD-56B0-4EFC-A642-8748D8BCE71E}" srcOrd="5" destOrd="0" parTransId="{06175AC0-FB3B-461B-B552-07D07A1ABE18}" sibTransId="{58C5D957-241A-4BD5-8EC2-CCFAFD64942B}"/>
    <dgm:cxn modelId="{2C2525E8-EE76-4B33-ADF8-8D814277D1EE}" type="presOf" srcId="{8D388F96-EC19-44E7-A1A7-7AB3FB7189E8}" destId="{1DCB750E-0E96-4FFD-B956-46DB5F25F3B6}" srcOrd="0" destOrd="0" presId="urn:microsoft.com/office/officeart/2008/layout/LinedList"/>
    <dgm:cxn modelId="{C12162EF-4205-4D1F-926D-7C108F81E01F}" type="presOf" srcId="{73861B20-7C04-48AE-8AAE-9D8749986E91}" destId="{C76CC607-D554-4D7B-93B0-CA8E8ABB4FE6}" srcOrd="0" destOrd="0" presId="urn:microsoft.com/office/officeart/2008/layout/LinedList"/>
    <dgm:cxn modelId="{126D33F5-EC3F-4896-860A-BF932B169016}" type="presOf" srcId="{C01957AD-56B0-4EFC-A642-8748D8BCE71E}" destId="{A76916DD-E413-4DD3-A343-6F4C1E48483E}" srcOrd="0" destOrd="0" presId="urn:microsoft.com/office/officeart/2008/layout/LinedList"/>
    <dgm:cxn modelId="{EC3042A3-E040-45D1-8054-879C69F9409F}" type="presParOf" srcId="{C66396E0-32BA-46BE-B28A-A2673D61FB1A}" destId="{2C4D144F-C0A0-4BA0-BB79-D8AAD2113945}" srcOrd="0" destOrd="0" presId="urn:microsoft.com/office/officeart/2008/layout/LinedList"/>
    <dgm:cxn modelId="{B8D2583E-D71D-453F-BC0B-7CB5D383EF35}" type="presParOf" srcId="{C66396E0-32BA-46BE-B28A-A2673D61FB1A}" destId="{6DFABC9D-811D-4F5E-821D-F8D42D844B4B}" srcOrd="1" destOrd="0" presId="urn:microsoft.com/office/officeart/2008/layout/LinedList"/>
    <dgm:cxn modelId="{36F2E23D-32D2-4047-A567-0BDFBD9A46C4}" type="presParOf" srcId="{6DFABC9D-811D-4F5E-821D-F8D42D844B4B}" destId="{53AAE56C-73FE-45F9-B35E-39C2CC304544}" srcOrd="0" destOrd="0" presId="urn:microsoft.com/office/officeart/2008/layout/LinedList"/>
    <dgm:cxn modelId="{747ABCF0-CA6F-49E6-85ED-034FC98DC3B7}" type="presParOf" srcId="{6DFABC9D-811D-4F5E-821D-F8D42D844B4B}" destId="{4ACF43D1-519E-42A2-970C-705800D064AC}" srcOrd="1" destOrd="0" presId="urn:microsoft.com/office/officeart/2008/layout/LinedList"/>
    <dgm:cxn modelId="{AED7CC84-6ACC-417B-A78B-8071AE673EB9}" type="presParOf" srcId="{4ACF43D1-519E-42A2-970C-705800D064AC}" destId="{7E73D180-460D-4382-86BE-A2C7235CDAAD}" srcOrd="0" destOrd="0" presId="urn:microsoft.com/office/officeart/2008/layout/LinedList"/>
    <dgm:cxn modelId="{A664F98D-BD19-44B7-8799-E2B8CAD3C728}" type="presParOf" srcId="{4ACF43D1-519E-42A2-970C-705800D064AC}" destId="{05CEC848-FCB3-4D1E-A1DF-6E71D9DEB0B0}" srcOrd="1" destOrd="0" presId="urn:microsoft.com/office/officeart/2008/layout/LinedList"/>
    <dgm:cxn modelId="{65EAF497-FAEE-4AE5-A6DA-C448B6FA2AA6}" type="presParOf" srcId="{05CEC848-FCB3-4D1E-A1DF-6E71D9DEB0B0}" destId="{A6006655-95FD-42AC-8A56-9A58896A17B6}" srcOrd="0" destOrd="0" presId="urn:microsoft.com/office/officeart/2008/layout/LinedList"/>
    <dgm:cxn modelId="{6C865BC0-5836-4F21-9E83-62E324858CF7}" type="presParOf" srcId="{05CEC848-FCB3-4D1E-A1DF-6E71D9DEB0B0}" destId="{5D888794-C19A-4E5D-A421-78CF7DFB91B0}" srcOrd="1" destOrd="0" presId="urn:microsoft.com/office/officeart/2008/layout/LinedList"/>
    <dgm:cxn modelId="{D049E0EF-147F-48E0-8A1F-EE00E43ED511}" type="presParOf" srcId="{05CEC848-FCB3-4D1E-A1DF-6E71D9DEB0B0}" destId="{383B49BF-21E0-4E36-B703-E1C239BD4D36}" srcOrd="2" destOrd="0" presId="urn:microsoft.com/office/officeart/2008/layout/LinedList"/>
    <dgm:cxn modelId="{E3C605CB-F749-4BEE-89BA-A4E1196FE09B}" type="presParOf" srcId="{4ACF43D1-519E-42A2-970C-705800D064AC}" destId="{1BF66F55-8A57-4663-89AC-A83A2EE928BB}" srcOrd="2" destOrd="0" presId="urn:microsoft.com/office/officeart/2008/layout/LinedList"/>
    <dgm:cxn modelId="{6C6A53A8-6842-4578-80D8-A875E1FF4CD0}" type="presParOf" srcId="{4ACF43D1-519E-42A2-970C-705800D064AC}" destId="{022E10F6-98F4-46EE-953B-E3AFA294DA88}" srcOrd="3" destOrd="0" presId="urn:microsoft.com/office/officeart/2008/layout/LinedList"/>
    <dgm:cxn modelId="{999523F0-AE0F-4A96-BA9C-3E4C1EF19422}" type="presParOf" srcId="{4ACF43D1-519E-42A2-970C-705800D064AC}" destId="{17BFEF2E-EFC9-493C-A427-CDD6D44D08F9}" srcOrd="4" destOrd="0" presId="urn:microsoft.com/office/officeart/2008/layout/LinedList"/>
    <dgm:cxn modelId="{C27029A5-C72F-4223-BF20-B7144725FB7C}" type="presParOf" srcId="{17BFEF2E-EFC9-493C-A427-CDD6D44D08F9}" destId="{B4D50E0D-1AF3-4252-A1C4-17EC3FE2C627}" srcOrd="0" destOrd="0" presId="urn:microsoft.com/office/officeart/2008/layout/LinedList"/>
    <dgm:cxn modelId="{3CF7537D-3E08-492D-B5B2-226C8129551B}" type="presParOf" srcId="{17BFEF2E-EFC9-493C-A427-CDD6D44D08F9}" destId="{1DCB750E-0E96-4FFD-B956-46DB5F25F3B6}" srcOrd="1" destOrd="0" presId="urn:microsoft.com/office/officeart/2008/layout/LinedList"/>
    <dgm:cxn modelId="{3E58D7DE-FB22-454E-BD04-EB2927C4E4CB}" type="presParOf" srcId="{17BFEF2E-EFC9-493C-A427-CDD6D44D08F9}" destId="{BA919F3E-013A-494E-92BA-45B19E678A38}" srcOrd="2" destOrd="0" presId="urn:microsoft.com/office/officeart/2008/layout/LinedList"/>
    <dgm:cxn modelId="{F866153E-B5A9-4781-89A9-B88438757AD1}" type="presParOf" srcId="{4ACF43D1-519E-42A2-970C-705800D064AC}" destId="{29677000-FC74-4DBF-8591-DE46BC8FBB63}" srcOrd="5" destOrd="0" presId="urn:microsoft.com/office/officeart/2008/layout/LinedList"/>
    <dgm:cxn modelId="{CFF09BF2-919F-4C0E-9A85-EF1A10C7A23F}" type="presParOf" srcId="{4ACF43D1-519E-42A2-970C-705800D064AC}" destId="{6C82C720-0FB7-4713-8D15-8FFAB178C2C3}" srcOrd="6" destOrd="0" presId="urn:microsoft.com/office/officeart/2008/layout/LinedList"/>
    <dgm:cxn modelId="{99B059A1-782E-47C3-8EEF-0AAA63B7227E}" type="presParOf" srcId="{4ACF43D1-519E-42A2-970C-705800D064AC}" destId="{63DBE9A9-CE57-4CA6-BFDE-22963121AC85}" srcOrd="7" destOrd="0" presId="urn:microsoft.com/office/officeart/2008/layout/LinedList"/>
    <dgm:cxn modelId="{0D51C058-3D63-4241-BB68-61BF2175F1F0}" type="presParOf" srcId="{63DBE9A9-CE57-4CA6-BFDE-22963121AC85}" destId="{05C623A0-8448-41F8-A59E-1FAC85BA0861}" srcOrd="0" destOrd="0" presId="urn:microsoft.com/office/officeart/2008/layout/LinedList"/>
    <dgm:cxn modelId="{3DEBDBAA-9143-46A0-A11B-F76DEAD9D557}" type="presParOf" srcId="{63DBE9A9-CE57-4CA6-BFDE-22963121AC85}" destId="{E59914FE-ABD4-4FC5-B3FE-AFB2664E35CD}" srcOrd="1" destOrd="0" presId="urn:microsoft.com/office/officeart/2008/layout/LinedList"/>
    <dgm:cxn modelId="{AA16EE9C-260F-46CA-A6CC-3842165D07BC}" type="presParOf" srcId="{63DBE9A9-CE57-4CA6-BFDE-22963121AC85}" destId="{E15B93DC-4454-4CD9-A3B4-57B13C8C7315}" srcOrd="2" destOrd="0" presId="urn:microsoft.com/office/officeart/2008/layout/LinedList"/>
    <dgm:cxn modelId="{636EBF32-3B84-48E7-AE97-5B34B1C8413B}" type="presParOf" srcId="{4ACF43D1-519E-42A2-970C-705800D064AC}" destId="{316DC232-0A34-4BBE-83B0-3F94D3D5644C}" srcOrd="8" destOrd="0" presId="urn:microsoft.com/office/officeart/2008/layout/LinedList"/>
    <dgm:cxn modelId="{CFC629F0-67DC-49FE-8C49-B440A3B258E3}" type="presParOf" srcId="{4ACF43D1-519E-42A2-970C-705800D064AC}" destId="{413582C0-E2B1-41D8-B1F7-6ABEA086D47D}" srcOrd="9" destOrd="0" presId="urn:microsoft.com/office/officeart/2008/layout/LinedList"/>
    <dgm:cxn modelId="{DB5A51E0-62B8-42FF-8660-5632D3614FE5}" type="presParOf" srcId="{4ACF43D1-519E-42A2-970C-705800D064AC}" destId="{94E02BD8-C2AB-4F28-A35A-2239902F51D1}" srcOrd="10" destOrd="0" presId="urn:microsoft.com/office/officeart/2008/layout/LinedList"/>
    <dgm:cxn modelId="{01326798-BA28-43BB-A072-F291C1D9F256}" type="presParOf" srcId="{94E02BD8-C2AB-4F28-A35A-2239902F51D1}" destId="{2579CFCF-8A33-4AB7-AA43-71D34FABCED3}" srcOrd="0" destOrd="0" presId="urn:microsoft.com/office/officeart/2008/layout/LinedList"/>
    <dgm:cxn modelId="{3C891BD3-EDA4-4B5C-BCB8-62A59617656F}" type="presParOf" srcId="{94E02BD8-C2AB-4F28-A35A-2239902F51D1}" destId="{9D4DC111-2CB2-4C74-BE65-A3EA2FD63D7F}" srcOrd="1" destOrd="0" presId="urn:microsoft.com/office/officeart/2008/layout/LinedList"/>
    <dgm:cxn modelId="{5D641C71-9593-45E3-9B14-718AF2DF8585}" type="presParOf" srcId="{94E02BD8-C2AB-4F28-A35A-2239902F51D1}" destId="{7132587D-747D-45F3-8808-EF26AA44C00D}" srcOrd="2" destOrd="0" presId="urn:microsoft.com/office/officeart/2008/layout/LinedList"/>
    <dgm:cxn modelId="{B97AE80C-9913-4DD7-91A4-430E0974E9FA}" type="presParOf" srcId="{4ACF43D1-519E-42A2-970C-705800D064AC}" destId="{C6B941B7-EAB5-4524-B2A9-3EAD39DC75A7}" srcOrd="11" destOrd="0" presId="urn:microsoft.com/office/officeart/2008/layout/LinedList"/>
    <dgm:cxn modelId="{AED5A658-7897-4FA5-BBA3-0F24C1F015CC}" type="presParOf" srcId="{4ACF43D1-519E-42A2-970C-705800D064AC}" destId="{BB7A4B48-6364-4465-9712-B597B7B211D5}" srcOrd="12" destOrd="0" presId="urn:microsoft.com/office/officeart/2008/layout/LinedList"/>
    <dgm:cxn modelId="{0FDFD2E2-91A7-4806-9FB5-6315F665FF34}" type="presParOf" srcId="{4ACF43D1-519E-42A2-970C-705800D064AC}" destId="{99E0DDBB-3F40-4680-A5ED-96DEE28EDF46}" srcOrd="13" destOrd="0" presId="urn:microsoft.com/office/officeart/2008/layout/LinedList"/>
    <dgm:cxn modelId="{55598276-3E33-4690-BB5D-8B6C005AC921}" type="presParOf" srcId="{99E0DDBB-3F40-4680-A5ED-96DEE28EDF46}" destId="{A4A49CE4-3E2E-41BD-B453-079E186120AF}" srcOrd="0" destOrd="0" presId="urn:microsoft.com/office/officeart/2008/layout/LinedList"/>
    <dgm:cxn modelId="{1AACD879-5BBC-4115-8656-B0C88258DC10}" type="presParOf" srcId="{99E0DDBB-3F40-4680-A5ED-96DEE28EDF46}" destId="{C76CC607-D554-4D7B-93B0-CA8E8ABB4FE6}" srcOrd="1" destOrd="0" presId="urn:microsoft.com/office/officeart/2008/layout/LinedList"/>
    <dgm:cxn modelId="{8E5B0013-85BE-405E-AEBF-006499E32F70}" type="presParOf" srcId="{99E0DDBB-3F40-4680-A5ED-96DEE28EDF46}" destId="{E972B966-DDC0-4890-967F-0290054FD131}" srcOrd="2" destOrd="0" presId="urn:microsoft.com/office/officeart/2008/layout/LinedList"/>
    <dgm:cxn modelId="{DB22B287-6D4A-4ACB-9EDB-192A1383D758}" type="presParOf" srcId="{4ACF43D1-519E-42A2-970C-705800D064AC}" destId="{010EF0AE-5366-4C22-A795-A3C4652C9DBA}" srcOrd="14" destOrd="0" presId="urn:microsoft.com/office/officeart/2008/layout/LinedList"/>
    <dgm:cxn modelId="{46F33018-6060-4D2E-A861-27B03C377656}" type="presParOf" srcId="{4ACF43D1-519E-42A2-970C-705800D064AC}" destId="{C382FA78-E2F9-42B4-8787-4ADBB216A532}" srcOrd="15" destOrd="0" presId="urn:microsoft.com/office/officeart/2008/layout/LinedList"/>
    <dgm:cxn modelId="{5D2F8448-FDBC-42AA-A1A4-40CD97C98DB5}" type="presParOf" srcId="{4ACF43D1-519E-42A2-970C-705800D064AC}" destId="{7BA64132-4267-4D3A-81D6-9CD6FB86070A}" srcOrd="16" destOrd="0" presId="urn:microsoft.com/office/officeart/2008/layout/LinedList"/>
    <dgm:cxn modelId="{D2109237-1027-4D65-8ADF-FC09C3370A7E}" type="presParOf" srcId="{7BA64132-4267-4D3A-81D6-9CD6FB86070A}" destId="{03046A6D-65DC-43E3-B4C2-5420BD7B338A}" srcOrd="0" destOrd="0" presId="urn:microsoft.com/office/officeart/2008/layout/LinedList"/>
    <dgm:cxn modelId="{83020872-5CF2-4032-A674-8B24154088A0}" type="presParOf" srcId="{7BA64132-4267-4D3A-81D6-9CD6FB86070A}" destId="{A76916DD-E413-4DD3-A343-6F4C1E48483E}" srcOrd="1" destOrd="0" presId="urn:microsoft.com/office/officeart/2008/layout/LinedList"/>
    <dgm:cxn modelId="{8E516B76-F25B-40EE-8367-91F86F056396}" type="presParOf" srcId="{7BA64132-4267-4D3A-81D6-9CD6FB86070A}" destId="{2C234FBD-82B8-44FC-AC2A-64019E58DA69}" srcOrd="2" destOrd="0" presId="urn:microsoft.com/office/officeart/2008/layout/LinedList"/>
    <dgm:cxn modelId="{A1744FDD-6AEE-48ED-ADEC-B8C120F71C12}" type="presParOf" srcId="{4ACF43D1-519E-42A2-970C-705800D064AC}" destId="{2A6E81B7-0383-4993-AA7D-B003A9A8B068}" srcOrd="17" destOrd="0" presId="urn:microsoft.com/office/officeart/2008/layout/LinedList"/>
    <dgm:cxn modelId="{A0BEC1E4-0FBA-4FF1-ABE1-118DFFB04BD9}"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Khái niệm và phân loại</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8D388F96-EC19-44E7-A1A7-7AB3FB7189E8}">
      <dgm:prSet phldrT="[Text]" custT="1"/>
      <dgm:spPr/>
      <dgm:t>
        <a:bodyPr/>
        <a:lstStyle/>
        <a:p>
          <a:r>
            <a:rPr lang="en-US" sz="1300" b="0">
              <a:solidFill>
                <a:srgbClr val="0070C0"/>
              </a:solidFill>
              <a:effectLst/>
            </a:rPr>
            <a:t>Theo dõi hoạt động của hàm đệ quy</a:t>
          </a:r>
          <a:endParaRPr lang="en-US" sz="1300" b="0" dirty="0">
            <a:solidFill>
              <a:srgbClr val="0070C0"/>
            </a:solidFill>
            <a:effectLst/>
          </a:endParaRPr>
        </a:p>
      </dgm:t>
    </dgm:pt>
    <dgm:pt modelId="{29D002FA-D759-4D8E-B9FC-D509EB1A0F68}" type="parTrans" cxnId="{4CCD9CD0-C983-4EA4-96D8-BEAE5EFC20E3}">
      <dgm:prSet/>
      <dgm:spPr/>
      <dgm:t>
        <a:bodyPr/>
        <a:lstStyle/>
        <a:p>
          <a:endParaRPr lang="en-US"/>
        </a:p>
      </dgm:t>
    </dgm:pt>
    <dgm:pt modelId="{91F8291B-40D6-410E-9DE6-9725C7AC3C59}" type="sibTrans" cxnId="{4CCD9CD0-C983-4EA4-96D8-BEAE5EFC20E3}">
      <dgm:prSet/>
      <dgm:spPr/>
      <dgm:t>
        <a:bodyPr/>
        <a:lstStyle/>
        <a:p>
          <a:endParaRPr lang="en-US"/>
        </a:p>
      </dgm:t>
    </dgm:pt>
    <dgm:pt modelId="{07C8A821-BEB6-4AFC-BD5F-33E258F9568B}">
      <dgm:prSet phldrT="[Text]" custT="1"/>
      <dgm:spPr/>
      <dgm:t>
        <a:bodyPr/>
        <a:lstStyle/>
        <a:p>
          <a:r>
            <a:rPr lang="en-US" sz="1300" b="0">
              <a:solidFill>
                <a:srgbClr val="0070C0"/>
              </a:solidFill>
              <a:effectLst/>
            </a:rPr>
            <a:t>Một số bài toán đệ quy thông dụng</a:t>
          </a:r>
          <a:endParaRPr lang="en-US" sz="1300" b="0" dirty="0">
            <a:solidFill>
              <a:srgbClr val="0070C0"/>
            </a:solidFill>
            <a:effectLst/>
          </a:endParaRPr>
        </a:p>
      </dgm:t>
    </dgm:pt>
    <dgm:pt modelId="{04958B3F-7A62-4FA8-98A8-5B21EB94CDA6}" type="parTrans" cxnId="{3F8BB314-9151-4A6B-B663-7BF390977719}">
      <dgm:prSet/>
      <dgm:spPr/>
      <dgm:t>
        <a:bodyPr/>
        <a:lstStyle/>
        <a:p>
          <a:endParaRPr lang="en-US"/>
        </a:p>
      </dgm:t>
    </dgm:pt>
    <dgm:pt modelId="{4A66A5B3-D356-4CBB-AC5C-6730B50BA508}" type="sibTrans" cxnId="{3F8BB314-9151-4A6B-B663-7BF390977719}">
      <dgm:prSet/>
      <dgm:spPr/>
      <dgm:t>
        <a:bodyPr/>
        <a:lstStyle/>
        <a:p>
          <a:endParaRPr lang="en-US"/>
        </a:p>
      </dgm:t>
    </dgm:pt>
    <dgm:pt modelId="{E3CD9BAF-E617-4EF7-93BE-C7C80A62EF50}">
      <dgm:prSet phldrT="[Text]" custT="1"/>
      <dgm:spPr/>
      <dgm:t>
        <a:bodyPr/>
        <a:lstStyle/>
        <a:p>
          <a:r>
            <a:rPr lang="en-US" sz="1300" b="0">
              <a:solidFill>
                <a:srgbClr val="0070C0"/>
              </a:solidFill>
              <a:effectLst/>
            </a:rPr>
            <a:t>Tính hiệu quả của giải pháp đệ quy</a:t>
          </a:r>
          <a:endParaRPr lang="en-US" sz="1300"/>
        </a:p>
      </dgm:t>
    </dgm:pt>
    <dgm:pt modelId="{8380E44A-FEA8-4D22-AA23-0AD20D9289F8}" type="parTrans" cxnId="{405B8760-4E15-4C25-9611-6DB87DCF8755}">
      <dgm:prSet/>
      <dgm:spPr/>
      <dgm:t>
        <a:bodyPr/>
        <a:lstStyle/>
        <a:p>
          <a:endParaRPr lang="en-US"/>
        </a:p>
      </dgm:t>
    </dgm:pt>
    <dgm:pt modelId="{69837BE4-3E86-45B8-834D-BADC90605869}" type="sibTrans" cxnId="{405B8760-4E15-4C25-9611-6DB87DCF875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7E73D180-460D-4382-86BE-A2C7235CDAAD}" type="pres">
      <dgm:prSet presAssocID="{0C8E47B1-1635-41C5-9AB7-D709F441020D}" presName="vertSpace2a"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1" presStyleCnt="7"/>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0" presStyleCnt="6"/>
      <dgm:spPr/>
    </dgm:pt>
    <dgm:pt modelId="{022E10F6-98F4-46EE-953B-E3AFA294DA88}" type="pres">
      <dgm:prSet presAssocID="{0C8E47B1-1635-41C5-9AB7-D709F441020D}" presName="vertSpace2b" presStyleCnt="0"/>
      <dgm:spPr/>
    </dgm:pt>
    <dgm:pt modelId="{17BFEF2E-EFC9-493C-A427-CDD6D44D08F9}" type="pres">
      <dgm:prSet presAssocID="{8D388F96-EC19-44E7-A1A7-7AB3FB7189E8}" presName="horz2" presStyleCnt="0"/>
      <dgm:spPr/>
    </dgm:pt>
    <dgm:pt modelId="{B4D50E0D-1AF3-4252-A1C4-17EC3FE2C627}" type="pres">
      <dgm:prSet presAssocID="{8D388F96-EC19-44E7-A1A7-7AB3FB7189E8}" presName="horzSpace2" presStyleCnt="0"/>
      <dgm:spPr/>
    </dgm:pt>
    <dgm:pt modelId="{1DCB750E-0E96-4FFD-B956-46DB5F25F3B6}" type="pres">
      <dgm:prSet presAssocID="{8D388F96-EC19-44E7-A1A7-7AB3FB7189E8}" presName="tx2" presStyleLbl="revTx" presStyleIdx="2" presStyleCnt="7"/>
      <dgm:spPr/>
    </dgm:pt>
    <dgm:pt modelId="{BA919F3E-013A-494E-92BA-45B19E678A38}" type="pres">
      <dgm:prSet presAssocID="{8D388F96-EC19-44E7-A1A7-7AB3FB7189E8}" presName="vert2" presStyleCnt="0"/>
      <dgm:spPr/>
    </dgm:pt>
    <dgm:pt modelId="{29677000-FC74-4DBF-8591-DE46BC8FBB63}" type="pres">
      <dgm:prSet presAssocID="{8D388F96-EC19-44E7-A1A7-7AB3FB7189E8}" presName="thinLine2b" presStyleLbl="callout" presStyleIdx="1" presStyleCnt="6"/>
      <dgm:spPr/>
    </dgm:pt>
    <dgm:pt modelId="{6C82C720-0FB7-4713-8D15-8FFAB178C2C3}" type="pres">
      <dgm:prSet presAssocID="{8D388F96-EC19-44E7-A1A7-7AB3FB7189E8}" presName="vertSpace2b" presStyleCnt="0"/>
      <dgm:spPr/>
    </dgm:pt>
    <dgm:pt modelId="{63DBE9A9-CE57-4CA6-BFDE-22963121AC85}" type="pres">
      <dgm:prSet presAssocID="{07C8A821-BEB6-4AFC-BD5F-33E258F9568B}" presName="horz2" presStyleCnt="0"/>
      <dgm:spPr/>
    </dgm:pt>
    <dgm:pt modelId="{05C623A0-8448-41F8-A59E-1FAC85BA0861}" type="pres">
      <dgm:prSet presAssocID="{07C8A821-BEB6-4AFC-BD5F-33E258F9568B}" presName="horzSpace2" presStyleCnt="0"/>
      <dgm:spPr/>
    </dgm:pt>
    <dgm:pt modelId="{E59914FE-ABD4-4FC5-B3FE-AFB2664E35CD}" type="pres">
      <dgm:prSet presAssocID="{07C8A821-BEB6-4AFC-BD5F-33E258F9568B}" presName="tx2" presStyleLbl="revTx" presStyleIdx="3" presStyleCnt="7"/>
      <dgm:spPr/>
    </dgm:pt>
    <dgm:pt modelId="{E15B93DC-4454-4CD9-A3B4-57B13C8C7315}" type="pres">
      <dgm:prSet presAssocID="{07C8A821-BEB6-4AFC-BD5F-33E258F9568B}" presName="vert2" presStyleCnt="0"/>
      <dgm:spPr/>
    </dgm:pt>
    <dgm:pt modelId="{316DC232-0A34-4BBE-83B0-3F94D3D5644C}" type="pres">
      <dgm:prSet presAssocID="{07C8A821-BEB6-4AFC-BD5F-33E258F9568B}" presName="thinLine2b" presStyleLbl="callout" presStyleIdx="2" presStyleCnt="6"/>
      <dgm:spPr/>
    </dgm:pt>
    <dgm:pt modelId="{413582C0-E2B1-41D8-B1F7-6ABEA086D47D}" type="pres">
      <dgm:prSet presAssocID="{07C8A821-BEB6-4AFC-BD5F-33E258F9568B}" presName="vertSpace2b" presStyleCnt="0"/>
      <dgm:spPr/>
    </dgm:pt>
    <dgm:pt modelId="{94E02BD8-C2AB-4F28-A35A-2239902F51D1}" type="pres">
      <dgm:prSet presAssocID="{E3CD9BAF-E617-4EF7-93BE-C7C80A62EF50}" presName="horz2" presStyleCnt="0"/>
      <dgm:spPr/>
    </dgm:pt>
    <dgm:pt modelId="{2579CFCF-8A33-4AB7-AA43-71D34FABCED3}" type="pres">
      <dgm:prSet presAssocID="{E3CD9BAF-E617-4EF7-93BE-C7C80A62EF50}" presName="horzSpace2" presStyleCnt="0"/>
      <dgm:spPr/>
    </dgm:pt>
    <dgm:pt modelId="{9D4DC111-2CB2-4C74-BE65-A3EA2FD63D7F}" type="pres">
      <dgm:prSet presAssocID="{E3CD9BAF-E617-4EF7-93BE-C7C80A62EF50}" presName="tx2" presStyleLbl="revTx" presStyleIdx="4" presStyleCnt="7"/>
      <dgm:spPr/>
    </dgm:pt>
    <dgm:pt modelId="{7132587D-747D-45F3-8808-EF26AA44C00D}" type="pres">
      <dgm:prSet presAssocID="{E3CD9BAF-E617-4EF7-93BE-C7C80A62EF50}" presName="vert2" presStyleCnt="0"/>
      <dgm:spPr/>
    </dgm:pt>
    <dgm:pt modelId="{C6B941B7-EAB5-4524-B2A9-3EAD39DC75A7}" type="pres">
      <dgm:prSet presAssocID="{E3CD9BAF-E617-4EF7-93BE-C7C80A62EF50}" presName="thinLine2b" presStyleLbl="callout" presStyleIdx="3" presStyleCnt="6"/>
      <dgm:spPr/>
    </dgm:pt>
    <dgm:pt modelId="{BB7A4B48-6364-4465-9712-B597B7B211D5}" type="pres">
      <dgm:prSet presAssocID="{E3CD9BAF-E617-4EF7-93BE-C7C80A62EF50}"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3A4BD009-1DF4-4F01-8CE8-171E9D90FB99}" type="presOf" srcId="{8D388F96-EC19-44E7-A1A7-7AB3FB7189E8}" destId="{1DCB750E-0E96-4FFD-B956-46DB5F25F3B6}"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3F8BB314-9151-4A6B-B663-7BF390977719}" srcId="{EA7F9208-24D8-4563-A2ED-FBFBC5F86B00}" destId="{07C8A821-BEB6-4AFC-BD5F-33E258F9568B}" srcOrd="2" destOrd="0" parTransId="{04958B3F-7A62-4FA8-98A8-5B21EB94CDA6}" sibTransId="{4A66A5B3-D356-4CBB-AC5C-6730B50BA508}"/>
    <dgm:cxn modelId="{0F3FB115-60DD-4B52-8149-B75D79FEC142}" srcId="{170E935B-632B-4424-9BFB-F1C5A9D014B6}" destId="{EA7F9208-24D8-4563-A2ED-FBFBC5F86B00}" srcOrd="0" destOrd="0" parTransId="{6994F745-E1FC-4CF8-8572-789E1EB14B65}" sibTransId="{1E17F9CE-7084-4656-93EA-504D09641CEC}"/>
    <dgm:cxn modelId="{D9B3671A-4878-464F-B371-96FD88F9FA36}" type="presOf" srcId="{C01957AD-56B0-4EFC-A642-8748D8BCE71E}" destId="{A76916DD-E413-4DD3-A343-6F4C1E48483E}" srcOrd="0" destOrd="0" presId="urn:microsoft.com/office/officeart/2008/layout/LinedList"/>
    <dgm:cxn modelId="{796DAB32-FD67-496B-AE1C-7B1948F684A2}" type="presOf" srcId="{170E935B-632B-4424-9BFB-F1C5A9D014B6}" destId="{C66396E0-32BA-46BE-B28A-A2673D61FB1A}" srcOrd="0" destOrd="0" presId="urn:microsoft.com/office/officeart/2008/layout/LinedList"/>
    <dgm:cxn modelId="{405B8760-4E15-4C25-9611-6DB87DCF8755}" srcId="{EA7F9208-24D8-4563-A2ED-FBFBC5F86B00}" destId="{E3CD9BAF-E617-4EF7-93BE-C7C80A62EF50}" srcOrd="3" destOrd="0" parTransId="{8380E44A-FEA8-4D22-AA23-0AD20D9289F8}" sibTransId="{69837BE4-3E86-45B8-834D-BADC90605869}"/>
    <dgm:cxn modelId="{6E8D7743-8C71-4770-8BFB-ECC4BC264A34}" type="presOf" srcId="{73861B20-7C04-48AE-8AAE-9D8749986E91}" destId="{C76CC607-D554-4D7B-93B0-CA8E8ABB4FE6}" srcOrd="0" destOrd="0" presId="urn:microsoft.com/office/officeart/2008/layout/LinedList"/>
    <dgm:cxn modelId="{80758558-52B6-4059-93C9-D357F68724D7}" type="presOf" srcId="{E3CD9BAF-E617-4EF7-93BE-C7C80A62EF50}" destId="{9D4DC111-2CB2-4C74-BE65-A3EA2FD63D7F}" srcOrd="0" destOrd="0" presId="urn:microsoft.com/office/officeart/2008/layout/LinedList"/>
    <dgm:cxn modelId="{19AD4293-FCD2-4A0E-A34B-C81BE3222445}" type="presOf" srcId="{EA7F9208-24D8-4563-A2ED-FBFBC5F86B00}" destId="{53AAE56C-73FE-45F9-B35E-39C2CC304544}" srcOrd="0" destOrd="0" presId="urn:microsoft.com/office/officeart/2008/layout/LinedList"/>
    <dgm:cxn modelId="{1446BCC5-E272-4431-A32D-B71221D09FD4}" srcId="{EA7F9208-24D8-4563-A2ED-FBFBC5F86B00}" destId="{0C8E47B1-1635-41C5-9AB7-D709F441020D}" srcOrd="0" destOrd="0" parTransId="{3F1D06F6-68B8-4EEE-BB34-75168984C651}" sibTransId="{081829D8-E5C0-4735-96DB-0162E53A588C}"/>
    <dgm:cxn modelId="{28C81BCC-FCF4-4068-928D-4D78AC53125F}" type="presOf" srcId="{0C8E47B1-1635-41C5-9AB7-D709F441020D}" destId="{5D888794-C19A-4E5D-A421-78CF7DFB91B0}" srcOrd="0" destOrd="0" presId="urn:microsoft.com/office/officeart/2008/layout/LinedList"/>
    <dgm:cxn modelId="{4CCD9CD0-C983-4EA4-96D8-BEAE5EFC20E3}" srcId="{EA7F9208-24D8-4563-A2ED-FBFBC5F86B00}" destId="{8D388F96-EC19-44E7-A1A7-7AB3FB7189E8}" srcOrd="1" destOrd="0" parTransId="{29D002FA-D759-4D8E-B9FC-D509EB1A0F68}" sibTransId="{91F8291B-40D6-410E-9DE6-9725C7AC3C59}"/>
    <dgm:cxn modelId="{9DECD8DB-1EF8-48AF-86C5-55BFEC17A0FA}" srcId="{EA7F9208-24D8-4563-A2ED-FBFBC5F86B00}" destId="{C01957AD-56B0-4EFC-A642-8748D8BCE71E}" srcOrd="5" destOrd="0" parTransId="{06175AC0-FB3B-461B-B552-07D07A1ABE18}" sibTransId="{58C5D957-241A-4BD5-8EC2-CCFAFD64942B}"/>
    <dgm:cxn modelId="{3C1776FF-B99A-4377-8318-45D24261BB79}" type="presOf" srcId="{07C8A821-BEB6-4AFC-BD5F-33E258F9568B}" destId="{E59914FE-ABD4-4FC5-B3FE-AFB2664E35CD}" srcOrd="0" destOrd="0" presId="urn:microsoft.com/office/officeart/2008/layout/LinedList"/>
    <dgm:cxn modelId="{DA7BAB5D-06AB-4668-B6B3-C4D0CEE373E5}" type="presParOf" srcId="{C66396E0-32BA-46BE-B28A-A2673D61FB1A}" destId="{2C4D144F-C0A0-4BA0-BB79-D8AAD2113945}" srcOrd="0" destOrd="0" presId="urn:microsoft.com/office/officeart/2008/layout/LinedList"/>
    <dgm:cxn modelId="{C37E92EE-0737-4A68-B259-3F837335F660}" type="presParOf" srcId="{C66396E0-32BA-46BE-B28A-A2673D61FB1A}" destId="{6DFABC9D-811D-4F5E-821D-F8D42D844B4B}" srcOrd="1" destOrd="0" presId="urn:microsoft.com/office/officeart/2008/layout/LinedList"/>
    <dgm:cxn modelId="{4390CD9C-7466-40B6-97C0-89F1EA343ADB}" type="presParOf" srcId="{6DFABC9D-811D-4F5E-821D-F8D42D844B4B}" destId="{53AAE56C-73FE-45F9-B35E-39C2CC304544}" srcOrd="0" destOrd="0" presId="urn:microsoft.com/office/officeart/2008/layout/LinedList"/>
    <dgm:cxn modelId="{15CE8BAA-E888-40C0-BEB6-D2CA64186E1A}" type="presParOf" srcId="{6DFABC9D-811D-4F5E-821D-F8D42D844B4B}" destId="{4ACF43D1-519E-42A2-970C-705800D064AC}" srcOrd="1" destOrd="0" presId="urn:microsoft.com/office/officeart/2008/layout/LinedList"/>
    <dgm:cxn modelId="{602A5471-91E4-4D06-9163-DF46F28E84B5}" type="presParOf" srcId="{4ACF43D1-519E-42A2-970C-705800D064AC}" destId="{7E73D180-460D-4382-86BE-A2C7235CDAAD}" srcOrd="0" destOrd="0" presId="urn:microsoft.com/office/officeart/2008/layout/LinedList"/>
    <dgm:cxn modelId="{ECC5FB9E-4579-4577-9E58-A9B1AC41764F}" type="presParOf" srcId="{4ACF43D1-519E-42A2-970C-705800D064AC}" destId="{05CEC848-FCB3-4D1E-A1DF-6E71D9DEB0B0}" srcOrd="1" destOrd="0" presId="urn:microsoft.com/office/officeart/2008/layout/LinedList"/>
    <dgm:cxn modelId="{09CA25E4-A84B-47E1-80D4-DB87390C964E}" type="presParOf" srcId="{05CEC848-FCB3-4D1E-A1DF-6E71D9DEB0B0}" destId="{A6006655-95FD-42AC-8A56-9A58896A17B6}" srcOrd="0" destOrd="0" presId="urn:microsoft.com/office/officeart/2008/layout/LinedList"/>
    <dgm:cxn modelId="{9F0292FF-5481-494C-893F-5009DEE20ED1}" type="presParOf" srcId="{05CEC848-FCB3-4D1E-A1DF-6E71D9DEB0B0}" destId="{5D888794-C19A-4E5D-A421-78CF7DFB91B0}" srcOrd="1" destOrd="0" presId="urn:microsoft.com/office/officeart/2008/layout/LinedList"/>
    <dgm:cxn modelId="{50086394-1BF4-4A20-ADF4-AA58B4B6EAB8}" type="presParOf" srcId="{05CEC848-FCB3-4D1E-A1DF-6E71D9DEB0B0}" destId="{383B49BF-21E0-4E36-B703-E1C239BD4D36}" srcOrd="2" destOrd="0" presId="urn:microsoft.com/office/officeart/2008/layout/LinedList"/>
    <dgm:cxn modelId="{45441128-AE08-4C43-9044-786C7019F96A}" type="presParOf" srcId="{4ACF43D1-519E-42A2-970C-705800D064AC}" destId="{1BF66F55-8A57-4663-89AC-A83A2EE928BB}" srcOrd="2" destOrd="0" presId="urn:microsoft.com/office/officeart/2008/layout/LinedList"/>
    <dgm:cxn modelId="{376E5181-9A08-414C-B2E2-7E3CE05F5F08}" type="presParOf" srcId="{4ACF43D1-519E-42A2-970C-705800D064AC}" destId="{022E10F6-98F4-46EE-953B-E3AFA294DA88}" srcOrd="3" destOrd="0" presId="urn:microsoft.com/office/officeart/2008/layout/LinedList"/>
    <dgm:cxn modelId="{AAFB6513-92B6-4EC9-8F6F-04F57D63AEA8}" type="presParOf" srcId="{4ACF43D1-519E-42A2-970C-705800D064AC}" destId="{17BFEF2E-EFC9-493C-A427-CDD6D44D08F9}" srcOrd="4" destOrd="0" presId="urn:microsoft.com/office/officeart/2008/layout/LinedList"/>
    <dgm:cxn modelId="{916358FE-6D4B-4E7C-B87F-B6E7C71D388F}" type="presParOf" srcId="{17BFEF2E-EFC9-493C-A427-CDD6D44D08F9}" destId="{B4D50E0D-1AF3-4252-A1C4-17EC3FE2C627}" srcOrd="0" destOrd="0" presId="urn:microsoft.com/office/officeart/2008/layout/LinedList"/>
    <dgm:cxn modelId="{8D89BE15-834A-49B8-A15B-257FCAECEFB0}" type="presParOf" srcId="{17BFEF2E-EFC9-493C-A427-CDD6D44D08F9}" destId="{1DCB750E-0E96-4FFD-B956-46DB5F25F3B6}" srcOrd="1" destOrd="0" presId="urn:microsoft.com/office/officeart/2008/layout/LinedList"/>
    <dgm:cxn modelId="{7F3C8232-2479-4442-B9F8-26B091BEB969}" type="presParOf" srcId="{17BFEF2E-EFC9-493C-A427-CDD6D44D08F9}" destId="{BA919F3E-013A-494E-92BA-45B19E678A38}" srcOrd="2" destOrd="0" presId="urn:microsoft.com/office/officeart/2008/layout/LinedList"/>
    <dgm:cxn modelId="{969F45AC-7E05-44F6-9F96-DDABA84C8399}" type="presParOf" srcId="{4ACF43D1-519E-42A2-970C-705800D064AC}" destId="{29677000-FC74-4DBF-8591-DE46BC8FBB63}" srcOrd="5" destOrd="0" presId="urn:microsoft.com/office/officeart/2008/layout/LinedList"/>
    <dgm:cxn modelId="{CDAAE1C4-E509-463D-BF6C-9CB69403D058}" type="presParOf" srcId="{4ACF43D1-519E-42A2-970C-705800D064AC}" destId="{6C82C720-0FB7-4713-8D15-8FFAB178C2C3}" srcOrd="6" destOrd="0" presId="urn:microsoft.com/office/officeart/2008/layout/LinedList"/>
    <dgm:cxn modelId="{F5E25059-48A9-4845-B8AC-4FD7453EC8B6}" type="presParOf" srcId="{4ACF43D1-519E-42A2-970C-705800D064AC}" destId="{63DBE9A9-CE57-4CA6-BFDE-22963121AC85}" srcOrd="7" destOrd="0" presId="urn:microsoft.com/office/officeart/2008/layout/LinedList"/>
    <dgm:cxn modelId="{05BC7522-CE15-490F-8A4F-63C6F24AC9FE}" type="presParOf" srcId="{63DBE9A9-CE57-4CA6-BFDE-22963121AC85}" destId="{05C623A0-8448-41F8-A59E-1FAC85BA0861}" srcOrd="0" destOrd="0" presId="urn:microsoft.com/office/officeart/2008/layout/LinedList"/>
    <dgm:cxn modelId="{F63AB6F5-8E1F-4097-921E-66DC105F349E}" type="presParOf" srcId="{63DBE9A9-CE57-4CA6-BFDE-22963121AC85}" destId="{E59914FE-ABD4-4FC5-B3FE-AFB2664E35CD}" srcOrd="1" destOrd="0" presId="urn:microsoft.com/office/officeart/2008/layout/LinedList"/>
    <dgm:cxn modelId="{66E01EA4-BFB2-4B6E-BD2C-07D117BD70A3}" type="presParOf" srcId="{63DBE9A9-CE57-4CA6-BFDE-22963121AC85}" destId="{E15B93DC-4454-4CD9-A3B4-57B13C8C7315}" srcOrd="2" destOrd="0" presId="urn:microsoft.com/office/officeart/2008/layout/LinedList"/>
    <dgm:cxn modelId="{CE362B07-50FB-4400-A56E-8AFBE6A02DCC}" type="presParOf" srcId="{4ACF43D1-519E-42A2-970C-705800D064AC}" destId="{316DC232-0A34-4BBE-83B0-3F94D3D5644C}" srcOrd="8" destOrd="0" presId="urn:microsoft.com/office/officeart/2008/layout/LinedList"/>
    <dgm:cxn modelId="{245A4760-55D4-4B05-9CA5-047BA84BDB10}" type="presParOf" srcId="{4ACF43D1-519E-42A2-970C-705800D064AC}" destId="{413582C0-E2B1-41D8-B1F7-6ABEA086D47D}" srcOrd="9" destOrd="0" presId="urn:microsoft.com/office/officeart/2008/layout/LinedList"/>
    <dgm:cxn modelId="{CD789974-DA2D-429C-8911-45FB16AC10EB}" type="presParOf" srcId="{4ACF43D1-519E-42A2-970C-705800D064AC}" destId="{94E02BD8-C2AB-4F28-A35A-2239902F51D1}" srcOrd="10" destOrd="0" presId="urn:microsoft.com/office/officeart/2008/layout/LinedList"/>
    <dgm:cxn modelId="{FA8ED795-4A38-428C-8E48-8BDF75B06F5B}" type="presParOf" srcId="{94E02BD8-C2AB-4F28-A35A-2239902F51D1}" destId="{2579CFCF-8A33-4AB7-AA43-71D34FABCED3}" srcOrd="0" destOrd="0" presId="urn:microsoft.com/office/officeart/2008/layout/LinedList"/>
    <dgm:cxn modelId="{1AE05B10-6A18-4A86-B377-5FA0DEE14A19}" type="presParOf" srcId="{94E02BD8-C2AB-4F28-A35A-2239902F51D1}" destId="{9D4DC111-2CB2-4C74-BE65-A3EA2FD63D7F}" srcOrd="1" destOrd="0" presId="urn:microsoft.com/office/officeart/2008/layout/LinedList"/>
    <dgm:cxn modelId="{A5BC8106-AB6F-4C1E-A09C-079B568DB61B}" type="presParOf" srcId="{94E02BD8-C2AB-4F28-A35A-2239902F51D1}" destId="{7132587D-747D-45F3-8808-EF26AA44C00D}" srcOrd="2" destOrd="0" presId="urn:microsoft.com/office/officeart/2008/layout/LinedList"/>
    <dgm:cxn modelId="{8822181B-3580-4C75-A1B5-9411161495EA}" type="presParOf" srcId="{4ACF43D1-519E-42A2-970C-705800D064AC}" destId="{C6B941B7-EAB5-4524-B2A9-3EAD39DC75A7}" srcOrd="11" destOrd="0" presId="urn:microsoft.com/office/officeart/2008/layout/LinedList"/>
    <dgm:cxn modelId="{896A8918-C210-4C4E-BF19-06EBC8F5AD83}" type="presParOf" srcId="{4ACF43D1-519E-42A2-970C-705800D064AC}" destId="{BB7A4B48-6364-4465-9712-B597B7B211D5}" srcOrd="12" destOrd="0" presId="urn:microsoft.com/office/officeart/2008/layout/LinedList"/>
    <dgm:cxn modelId="{8A9DE95D-F0C0-4337-BD28-9F3686E32FA8}" type="presParOf" srcId="{4ACF43D1-519E-42A2-970C-705800D064AC}" destId="{99E0DDBB-3F40-4680-A5ED-96DEE28EDF46}" srcOrd="13" destOrd="0" presId="urn:microsoft.com/office/officeart/2008/layout/LinedList"/>
    <dgm:cxn modelId="{B9749DF8-1A72-4413-969D-8B8A20EC3561}" type="presParOf" srcId="{99E0DDBB-3F40-4680-A5ED-96DEE28EDF46}" destId="{A4A49CE4-3E2E-41BD-B453-079E186120AF}" srcOrd="0" destOrd="0" presId="urn:microsoft.com/office/officeart/2008/layout/LinedList"/>
    <dgm:cxn modelId="{31D1BF9E-44B4-4850-8677-229822189478}" type="presParOf" srcId="{99E0DDBB-3F40-4680-A5ED-96DEE28EDF46}" destId="{C76CC607-D554-4D7B-93B0-CA8E8ABB4FE6}" srcOrd="1" destOrd="0" presId="urn:microsoft.com/office/officeart/2008/layout/LinedList"/>
    <dgm:cxn modelId="{75A0DA3B-70A3-42BF-832D-6AD4935CCD2F}" type="presParOf" srcId="{99E0DDBB-3F40-4680-A5ED-96DEE28EDF46}" destId="{E972B966-DDC0-4890-967F-0290054FD131}" srcOrd="2" destOrd="0" presId="urn:microsoft.com/office/officeart/2008/layout/LinedList"/>
    <dgm:cxn modelId="{3B211F8B-D430-44C0-9440-413F831D7138}" type="presParOf" srcId="{4ACF43D1-519E-42A2-970C-705800D064AC}" destId="{010EF0AE-5366-4C22-A795-A3C4652C9DBA}" srcOrd="14" destOrd="0" presId="urn:microsoft.com/office/officeart/2008/layout/LinedList"/>
    <dgm:cxn modelId="{7DA7A394-E1C8-4967-BE35-CBD84DD5BC67}" type="presParOf" srcId="{4ACF43D1-519E-42A2-970C-705800D064AC}" destId="{C382FA78-E2F9-42B4-8787-4ADBB216A532}" srcOrd="15" destOrd="0" presId="urn:microsoft.com/office/officeart/2008/layout/LinedList"/>
    <dgm:cxn modelId="{0E272A64-D8E9-42B1-92F9-AAD08EE3B20C}" type="presParOf" srcId="{4ACF43D1-519E-42A2-970C-705800D064AC}" destId="{7BA64132-4267-4D3A-81D6-9CD6FB86070A}" srcOrd="16" destOrd="0" presId="urn:microsoft.com/office/officeart/2008/layout/LinedList"/>
    <dgm:cxn modelId="{6F0077EC-310E-4F6B-9B5D-BA9CF6228C5D}" type="presParOf" srcId="{7BA64132-4267-4D3A-81D6-9CD6FB86070A}" destId="{03046A6D-65DC-43E3-B4C2-5420BD7B338A}" srcOrd="0" destOrd="0" presId="urn:microsoft.com/office/officeart/2008/layout/LinedList"/>
    <dgm:cxn modelId="{786EE725-ED45-40F9-8A22-DAA26FAAB04F}" type="presParOf" srcId="{7BA64132-4267-4D3A-81D6-9CD6FB86070A}" destId="{A76916DD-E413-4DD3-A343-6F4C1E48483E}" srcOrd="1" destOrd="0" presId="urn:microsoft.com/office/officeart/2008/layout/LinedList"/>
    <dgm:cxn modelId="{3235C7E9-BDF8-49DF-852D-F0277717730B}" type="presParOf" srcId="{7BA64132-4267-4D3A-81D6-9CD6FB86070A}" destId="{2C234FBD-82B8-44FC-AC2A-64019E58DA69}" srcOrd="2" destOrd="0" presId="urn:microsoft.com/office/officeart/2008/layout/LinedList"/>
    <dgm:cxn modelId="{0B338D85-1A63-4FF9-A16B-D0E82013A6B4}" type="presParOf" srcId="{4ACF43D1-519E-42A2-970C-705800D064AC}" destId="{2A6E81B7-0383-4993-AA7D-B003A9A8B068}" srcOrd="17" destOrd="0" presId="urn:microsoft.com/office/officeart/2008/layout/LinedList"/>
    <dgm:cxn modelId="{68197FD0-3FD9-4235-B4B0-5B5F848DD442}"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2.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a:t>Các hàm xử lý chuỗi cơ bản</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6D388C1C-9CFB-4024-8FBC-55C1E88C5B98}">
      <dgm:prSet/>
      <dgm:spPr/>
      <dgm:t>
        <a:bodyPr/>
        <a:lstStyle/>
        <a:p>
          <a:pPr algn="l"/>
          <a:r>
            <a:rPr lang="en-US" b="1" i="0"/>
            <a:t>Bài tập</a:t>
          </a:r>
          <a:endParaRPr lang="en-US" b="1" i="0" dirty="0"/>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F92D366E-979D-49A6-AF97-D459D94E1528}">
      <dgm:prSet/>
      <dgm:spPr/>
      <dgm:t>
        <a:bodyPr/>
        <a:lstStyle/>
        <a:p>
          <a:pPr algn="l"/>
          <a:r>
            <a:rPr lang="en-US" b="1" i="0"/>
            <a:t>Bài toán minh họa</a:t>
          </a:r>
          <a:endParaRPr lang="en-US" b="1" dirty="0"/>
        </a:p>
      </dgm:t>
    </dgm:pt>
    <dgm:pt modelId="{0411CCEB-7CC3-4556-AD1C-DF929EFFA887}" type="parTrans" cxnId="{B2F05658-BD00-44C2-972E-35204789F363}">
      <dgm:prSet/>
      <dgm:spPr/>
      <dgm:t>
        <a:bodyPr/>
        <a:lstStyle/>
        <a:p>
          <a:endParaRPr lang="en-US"/>
        </a:p>
      </dgm:t>
    </dgm:pt>
    <dgm:pt modelId="{2E27F056-6632-4249-8100-231E5EA367B3}" type="sibTrans" cxnId="{B2F05658-BD00-44C2-972E-35204789F363}">
      <dgm:prSet/>
      <dgm:spPr/>
      <dgm:t>
        <a:bodyPr/>
        <a:lstStyle/>
        <a:p>
          <a:endParaRPr lang="en-US"/>
        </a:p>
      </dgm:t>
    </dgm:pt>
    <dgm:pt modelId="{D9A2F15E-E947-4665-9A55-FCB019F246B6}">
      <dgm:prSet phldrT="[Text]"/>
      <dgm:spPr/>
      <dgm:t>
        <a:bodyPr/>
        <a:lstStyle/>
        <a:p>
          <a:pPr algn="l"/>
          <a:r>
            <a:rPr lang="en-US" b="1" i="0"/>
            <a:t>Khái niệm chuỗi</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13B4976-95E4-4803-8F69-18F590E81E95}" type="parTrans" cxnId="{47093182-F119-4A01-8203-89F948EBC774}">
      <dgm:prSet/>
      <dgm:spPr/>
      <dgm:t>
        <a:bodyPr/>
        <a:lstStyle/>
        <a:p>
          <a:endParaRPr lang="en-US"/>
        </a:p>
      </dgm:t>
    </dgm:pt>
    <dgm:pt modelId="{6B987584-8F40-477F-86CE-BC1D8AA0E565}" type="sibTrans" cxnId="{47093182-F119-4A01-8203-89F948EBC774}">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9B5D694E-DF48-48AA-BF04-C3A2B5FCEB56}" type="pres">
      <dgm:prSet presAssocID="{D9A2F15E-E947-4665-9A55-FCB019F246B6}" presName="composite" presStyleCnt="0"/>
      <dgm:spPr/>
    </dgm:pt>
    <dgm:pt modelId="{150B9B4B-43FC-42AD-B086-042EB48F9BB9}" type="pres">
      <dgm:prSet presAssocID="{D9A2F15E-E947-4665-9A55-FCB019F246B6}" presName="imgShp" presStyleLbl="fgImgPlace1" presStyleIdx="0" presStyleCnt="4" custLinFactNeighborX="-50095" custLinFactNeighborY="-174"/>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39000" r="-39000"/>
          </a:stretch>
        </a:blipFill>
      </dgm:spPr>
    </dgm:pt>
    <dgm:pt modelId="{0EEAB34F-4A5B-426E-B5B4-ABE656EE7BF7}" type="pres">
      <dgm:prSet presAssocID="{D9A2F15E-E947-4665-9A55-FCB019F246B6}" presName="txShp" presStyleLbl="node1" presStyleIdx="0" presStyleCnt="4">
        <dgm:presLayoutVars>
          <dgm:bulletEnabled val="1"/>
        </dgm:presLayoutVars>
      </dgm:prSet>
      <dgm:spPr/>
    </dgm:pt>
    <dgm:pt modelId="{B729B9A9-815D-4ACE-9667-44F2CC15FAA1}" type="pres">
      <dgm:prSet presAssocID="{6B987584-8F40-477F-86CE-BC1D8AA0E565}" presName="spacing" presStyleCnt="0"/>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1" presStyleCnt="4" custLinFactNeighborX="-50134" custLinFactNeighborY="-216"/>
      <dgm:spPr>
        <a:blipFill>
          <a:blip xmlns:r="http://schemas.openxmlformats.org/officeDocument/2006/relationships" r:embed="rId3">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1" presStyleCnt="4" custScaleX="100051">
        <dgm:presLayoutVars>
          <dgm:bulletEnabled val="1"/>
        </dgm:presLayoutVars>
      </dgm:prSet>
      <dgm:spPr/>
    </dgm:pt>
    <dgm:pt modelId="{DC0A0146-1E66-4273-904A-6E7DF04B8915}" type="pres">
      <dgm:prSet presAssocID="{BD3FAF86-8C40-4847-9BBC-EEE855FD5AD2}" presName="spacing" presStyleCnt="0"/>
      <dgm:spPr/>
    </dgm:pt>
    <dgm:pt modelId="{D92BA4CF-519F-4101-B46E-4C2E6B1A5ED4}" type="pres">
      <dgm:prSet presAssocID="{F92D366E-979D-49A6-AF97-D459D94E1528}" presName="composite" presStyleCnt="0"/>
      <dgm:spPr/>
    </dgm:pt>
    <dgm:pt modelId="{AFC06FFB-3A87-458C-982F-237D2998D06D}" type="pres">
      <dgm:prSet presAssocID="{F92D366E-979D-49A6-AF97-D459D94E1528}" presName="imgShp" presStyleLbl="fgImgPlace1" presStyleIdx="2" presStyleCnt="4" custLinFactNeighborX="-51477" custLinFactNeighborY="-6284"/>
      <dgm:spPr>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dgm:spPr>
    </dgm:pt>
    <dgm:pt modelId="{BDBA4657-A048-41EF-94F2-A659E84D1BDB}" type="pres">
      <dgm:prSet presAssocID="{F92D366E-979D-49A6-AF97-D459D94E1528}" presName="txShp" presStyleLbl="node1" presStyleIdx="2" presStyleCnt="4">
        <dgm:presLayoutVars>
          <dgm:bulletEnabled val="1"/>
        </dgm:presLayoutVars>
      </dgm:prSet>
      <dgm:spPr/>
    </dgm:pt>
    <dgm:pt modelId="{3FBE9FFC-D1A0-494A-87DB-9FD2F76F0C54}" type="pres">
      <dgm:prSet presAssocID="{2E27F056-6632-4249-8100-231E5EA367B3}"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3" presStyleCnt="4" custLinFactNeighborX="-50134"/>
      <dgm:spPr>
        <a:blipFill>
          <a:blip xmlns:r="http://schemas.openxmlformats.org/officeDocument/2006/relationships" r:embed="rId5">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3" presStyleCnt="4" custScaleX="100559">
        <dgm:presLayoutVars>
          <dgm:bulletEnabled val="1"/>
        </dgm:presLayoutVars>
      </dgm:prSet>
      <dgm:spPr/>
    </dgm:pt>
  </dgm:ptLst>
  <dgm:cxnLst>
    <dgm:cxn modelId="{278DE220-FCE0-45AE-B343-A13A3E0B65E6}" type="presOf" srcId="{D9A2F15E-E947-4665-9A55-FCB019F246B6}" destId="{0EEAB34F-4A5B-426E-B5B4-ABE656EE7BF7}" srcOrd="0" destOrd="0" presId="urn:microsoft.com/office/officeart/2005/8/layout/vList3"/>
    <dgm:cxn modelId="{09EA7544-199C-4265-8E09-A2399BEFFA3E}" srcId="{FF2F5AFC-344D-4E4C-9E09-424E0537149F}" destId="{6D388C1C-9CFB-4024-8FBC-55C1E88C5B98}" srcOrd="3" destOrd="0" parTransId="{43F9B671-7034-4686-806D-13B906B406EB}" sibTransId="{799A7BE2-E5A9-42C7-A459-C28A99EADA0F}"/>
    <dgm:cxn modelId="{B2F05658-BD00-44C2-972E-35204789F363}" srcId="{FF2F5AFC-344D-4E4C-9E09-424E0537149F}" destId="{F92D366E-979D-49A6-AF97-D459D94E1528}" srcOrd="2" destOrd="0" parTransId="{0411CCEB-7CC3-4556-AD1C-DF929EFFA887}" sibTransId="{2E27F056-6632-4249-8100-231E5EA367B3}"/>
    <dgm:cxn modelId="{308E357F-36B0-4FF6-81A5-564FB2AA6DCD}" type="presOf" srcId="{304DAA75-D735-468D-AE11-AB4E6C10DCFC}" destId="{2737249E-13DD-4BE8-B958-F872C8B8ED8D}" srcOrd="0" destOrd="0" presId="urn:microsoft.com/office/officeart/2005/8/layout/vList3"/>
    <dgm:cxn modelId="{47093182-F119-4A01-8203-89F948EBC774}" srcId="{FF2F5AFC-344D-4E4C-9E09-424E0537149F}" destId="{D9A2F15E-E947-4665-9A55-FCB019F246B6}" srcOrd="0" destOrd="0" parTransId="{F13B4976-95E4-4803-8F69-18F590E81E95}" sibTransId="{6B987584-8F40-477F-86CE-BC1D8AA0E565}"/>
    <dgm:cxn modelId="{E5F42A95-4CFF-4E13-AE65-DC3B80CD5307}" type="presOf" srcId="{F92D366E-979D-49A6-AF97-D459D94E1528}" destId="{BDBA4657-A048-41EF-94F2-A659E84D1BDB}" srcOrd="0" destOrd="0" presId="urn:microsoft.com/office/officeart/2005/8/layout/vList3"/>
    <dgm:cxn modelId="{CDC5CB9D-9CAE-4D77-91B6-3CAF9BBCD7FA}" srcId="{FF2F5AFC-344D-4E4C-9E09-424E0537149F}" destId="{304DAA75-D735-468D-AE11-AB4E6C10DCFC}" srcOrd="1"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0159E4DD-5ED3-4060-BFE4-194ACAE93BFC}" type="presOf" srcId="{6D388C1C-9CFB-4024-8FBC-55C1E88C5B98}" destId="{2B829640-B1D8-44EB-A651-8821E8F5A0C8}" srcOrd="0" destOrd="0" presId="urn:microsoft.com/office/officeart/2005/8/layout/vList3"/>
    <dgm:cxn modelId="{DC106339-767B-484C-89D7-B2FDC64757F9}" type="presParOf" srcId="{B51B6420-6147-4965-8B5B-D67F0423BECC}" destId="{9B5D694E-DF48-48AA-BF04-C3A2B5FCEB56}" srcOrd="0" destOrd="0" presId="urn:microsoft.com/office/officeart/2005/8/layout/vList3"/>
    <dgm:cxn modelId="{0C5B33E8-B784-4ED3-9373-C2C1620967C2}" type="presParOf" srcId="{9B5D694E-DF48-48AA-BF04-C3A2B5FCEB56}" destId="{150B9B4B-43FC-42AD-B086-042EB48F9BB9}" srcOrd="0" destOrd="0" presId="urn:microsoft.com/office/officeart/2005/8/layout/vList3"/>
    <dgm:cxn modelId="{8760BC49-B88B-4042-ACD6-07A7D6D078AF}" type="presParOf" srcId="{9B5D694E-DF48-48AA-BF04-C3A2B5FCEB56}" destId="{0EEAB34F-4A5B-426E-B5B4-ABE656EE7BF7}" srcOrd="1" destOrd="0" presId="urn:microsoft.com/office/officeart/2005/8/layout/vList3"/>
    <dgm:cxn modelId="{5AF22BE8-E109-4191-9A7D-A3D663336690}" type="presParOf" srcId="{B51B6420-6147-4965-8B5B-D67F0423BECC}" destId="{B729B9A9-815D-4ACE-9667-44F2CC15FAA1}" srcOrd="1" destOrd="0" presId="urn:microsoft.com/office/officeart/2005/8/layout/vList3"/>
    <dgm:cxn modelId="{EF8D4F1E-3688-40CF-94B0-E721FBEA9E9D}" type="presParOf" srcId="{B51B6420-6147-4965-8B5B-D67F0423BECC}" destId="{0E85280B-330E-46C4-90C3-0BAAF9FEFAE8}" srcOrd="2"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3" destOrd="0" presId="urn:microsoft.com/office/officeart/2005/8/layout/vList3"/>
    <dgm:cxn modelId="{58F32CA1-13A2-4A9D-B4D7-7BC143C22EBE}" type="presParOf" srcId="{B51B6420-6147-4965-8B5B-D67F0423BECC}" destId="{D92BA4CF-519F-4101-B46E-4C2E6B1A5ED4}" srcOrd="4" destOrd="0" presId="urn:microsoft.com/office/officeart/2005/8/layout/vList3"/>
    <dgm:cxn modelId="{3AD51975-C7D0-4850-BDEB-07BC406B8C1B}" type="presParOf" srcId="{D92BA4CF-519F-4101-B46E-4C2E6B1A5ED4}" destId="{AFC06FFB-3A87-458C-982F-237D2998D06D}" srcOrd="0" destOrd="0" presId="urn:microsoft.com/office/officeart/2005/8/layout/vList3"/>
    <dgm:cxn modelId="{3915AAF3-9CAE-457B-8519-07E319687351}" type="presParOf" srcId="{D92BA4CF-519F-4101-B46E-4C2E6B1A5ED4}" destId="{BDBA4657-A048-41EF-94F2-A659E84D1BDB}" srcOrd="1" destOrd="0" presId="urn:microsoft.com/office/officeart/2005/8/layout/vList3"/>
    <dgm:cxn modelId="{AC7EF5B1-BEDB-439B-A7CA-A7856DC2444B}" type="presParOf" srcId="{B51B6420-6147-4965-8B5B-D67F0423BECC}" destId="{3FBE9FFC-D1A0-494A-87DB-9FD2F76F0C54}" srcOrd="5" destOrd="0" presId="urn:microsoft.com/office/officeart/2005/8/layout/vList3"/>
    <dgm:cxn modelId="{8F566487-4454-4E18-B7CE-81F697C20190}" type="presParOf" srcId="{B51B6420-6147-4965-8B5B-D67F0423BECC}" destId="{52C2C668-8036-4634-94D5-F8F61DF8D369}" srcOrd="6"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FF0000"/>
              </a:solidFill>
              <a:effectLst/>
            </a:rPr>
            <a:t>Khái niệm</a:t>
          </a:r>
          <a:endParaRPr lang="en-US" sz="1300" b="0"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11942123-D63C-4ED3-9DC8-282FF0C43919}">
      <dgm:prSet phldrT="[Text]" custT="1"/>
      <dgm:spPr/>
      <dgm:t>
        <a:bodyPr/>
        <a:lstStyle/>
        <a:p>
          <a:r>
            <a:rPr lang="en-US" sz="1300" b="0" dirty="0">
              <a:solidFill>
                <a:srgbClr val="0070C0"/>
              </a:solidFill>
              <a:effectLst/>
            </a:rPr>
            <a:t>Các hàm xử lý cơ bản</a:t>
          </a:r>
        </a:p>
      </dgm:t>
    </dgm:pt>
    <dgm:pt modelId="{A7408F4A-3886-44D0-AEE3-2AC16C6CFAD6}" type="parTrans" cxnId="{6DB2526E-FEEE-4EC2-A996-F63E50885479}">
      <dgm:prSet/>
      <dgm:spPr/>
      <dgm:t>
        <a:bodyPr/>
        <a:lstStyle/>
        <a:p>
          <a:endParaRPr lang="en-US"/>
        </a:p>
      </dgm:t>
    </dgm:pt>
    <dgm:pt modelId="{97CCD344-A6F5-4AA0-80DD-5A6D6A2BE78E}" type="sibTrans" cxnId="{6DB2526E-FEEE-4EC2-A996-F63E5088547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5"/>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5"/>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4"/>
      <dgm:spPr/>
    </dgm:pt>
    <dgm:pt modelId="{E9CBB86C-FDF8-44F4-90FB-A54E5C7B01EF}" type="pres">
      <dgm:prSet presAssocID="{8D2E37AA-43EA-4706-A43B-E857AB83B2FF}" presName="vertSpace2b" presStyleCnt="0"/>
      <dgm:spPr/>
    </dgm:pt>
    <dgm:pt modelId="{5AF5817D-AA4E-4006-8A00-E3FD6450548F}" type="pres">
      <dgm:prSet presAssocID="{11942123-D63C-4ED3-9DC8-282FF0C43919}" presName="horz2" presStyleCnt="0"/>
      <dgm:spPr/>
    </dgm:pt>
    <dgm:pt modelId="{6FB5786D-ACCB-4ED6-B38F-6E4CAF75BD6F}" type="pres">
      <dgm:prSet presAssocID="{11942123-D63C-4ED3-9DC8-282FF0C43919}" presName="horzSpace2" presStyleCnt="0"/>
      <dgm:spPr/>
    </dgm:pt>
    <dgm:pt modelId="{5262F9A3-B093-48FF-A893-19849620007C}" type="pres">
      <dgm:prSet presAssocID="{11942123-D63C-4ED3-9DC8-282FF0C43919}" presName="tx2" presStyleLbl="revTx" presStyleIdx="2" presStyleCnt="5"/>
      <dgm:spPr/>
    </dgm:pt>
    <dgm:pt modelId="{EFDAF192-58E4-46DF-9556-891440302585}" type="pres">
      <dgm:prSet presAssocID="{11942123-D63C-4ED3-9DC8-282FF0C43919}" presName="vert2" presStyleCnt="0"/>
      <dgm:spPr/>
    </dgm:pt>
    <dgm:pt modelId="{75D24A40-5AE1-4F19-A2D1-8B348043C460}" type="pres">
      <dgm:prSet presAssocID="{11942123-D63C-4ED3-9DC8-282FF0C43919}" presName="thinLine2b" presStyleLbl="callout" presStyleIdx="1" presStyleCnt="4"/>
      <dgm:spPr/>
    </dgm:pt>
    <dgm:pt modelId="{698C0A11-FFD2-497F-B10B-302C13933056}" type="pres">
      <dgm:prSet presAssocID="{11942123-D63C-4ED3-9DC8-282FF0C4391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3" presStyleCnt="5"/>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2" presStyleCnt="4"/>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4" presStyleCnt="5"/>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3" presStyleCnt="4"/>
      <dgm:spPr/>
    </dgm:pt>
    <dgm:pt modelId="{AEBF54F4-E3AE-40C5-A667-60F34BCCBB8A}" type="pres">
      <dgm:prSet presAssocID="{FDBCFCB2-B927-49A1-B311-3B0BD5C76146}" presName="vertSpace2b" presStyleCnt="0"/>
      <dgm:spPr/>
    </dgm:pt>
  </dgm:ptLst>
  <dgm:cxnLst>
    <dgm:cxn modelId="{87C22A0D-BD09-4321-ACEB-5D84A3C12E0B}" type="presOf" srcId="{4222665F-5288-4B7F-B1CE-EB248B87FABC}" destId="{CA449C92-8F1E-4968-9DD5-0667673C1962}"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3FF19323-E0B7-4CF3-8BDD-2239EBE42C5F}" type="presOf" srcId="{170E935B-632B-4424-9BFB-F1C5A9D014B6}" destId="{C66396E0-32BA-46BE-B28A-A2673D61FB1A}" srcOrd="0" destOrd="0" presId="urn:microsoft.com/office/officeart/2008/layout/LinedList"/>
    <dgm:cxn modelId="{A3DE786A-0FEB-493A-82CE-E872F6C25409}" type="presOf" srcId="{FDBCFCB2-B927-49A1-B311-3B0BD5C76146}" destId="{61A7917F-8AF6-4CFB-9ED1-055E98C7172C}" srcOrd="0" destOrd="0" presId="urn:microsoft.com/office/officeart/2008/layout/LinedList"/>
    <dgm:cxn modelId="{6DB2526E-FEEE-4EC2-A996-F63E50885479}" srcId="{EA7F9208-24D8-4563-A2ED-FBFBC5F86B00}" destId="{11942123-D63C-4ED3-9DC8-282FF0C43919}" srcOrd="1" destOrd="0" parTransId="{A7408F4A-3886-44D0-AEE3-2AC16C6CFAD6}" sibTransId="{97CCD344-A6F5-4AA0-80DD-5A6D6A2BE78E}"/>
    <dgm:cxn modelId="{E3DDA485-5910-437C-BC42-B42E90253AC2}" type="presOf" srcId="{EA7F9208-24D8-4563-A2ED-FBFBC5F86B00}" destId="{53AAE56C-73FE-45F9-B35E-39C2CC304544}" srcOrd="0" destOrd="0" presId="urn:microsoft.com/office/officeart/2008/layout/LinedList"/>
    <dgm:cxn modelId="{2EE40F88-2EED-4EA8-8EDB-1DE7980AABE8}" srcId="{EA7F9208-24D8-4563-A2ED-FBFBC5F86B00}" destId="{FDBCFCB2-B927-49A1-B311-3B0BD5C76146}" srcOrd="3" destOrd="0" parTransId="{637C63E3-8735-4BFE-8EB8-D20A9C02A646}" sibTransId="{A30891DD-44B5-42D5-94A4-711456ED3F10}"/>
    <dgm:cxn modelId="{663C71A9-C1BF-4879-8FF9-303E58E10A48}" type="presOf" srcId="{11942123-D63C-4ED3-9DC8-282FF0C43919}" destId="{5262F9A3-B093-48FF-A893-19849620007C}" srcOrd="0" destOrd="0" presId="urn:microsoft.com/office/officeart/2008/layout/LinedList"/>
    <dgm:cxn modelId="{13F6C6D8-99E6-4B7F-9743-132C218467A9}" srcId="{EA7F9208-24D8-4563-A2ED-FBFBC5F86B00}" destId="{4222665F-5288-4B7F-B1CE-EB248B87FABC}" srcOrd="2" destOrd="0" parTransId="{F2D9C6E4-C6EF-4EFF-8735-D3749064B493}" sibTransId="{4B0CA94D-8A3E-4F73-8C18-7074E54B1B02}"/>
    <dgm:cxn modelId="{DB9079E5-5087-491F-9856-542C9F1BF7EA}" type="presOf" srcId="{8D2E37AA-43EA-4706-A43B-E857AB83B2FF}" destId="{B7BE5FCE-BD77-44B7-A283-553FC6E905E0}" srcOrd="0" destOrd="0" presId="urn:microsoft.com/office/officeart/2008/layout/LinedList"/>
    <dgm:cxn modelId="{2648C3CE-20A8-4407-894A-46A790D81D95}" type="presParOf" srcId="{C66396E0-32BA-46BE-B28A-A2673D61FB1A}" destId="{2C4D144F-C0A0-4BA0-BB79-D8AAD2113945}" srcOrd="0" destOrd="0" presId="urn:microsoft.com/office/officeart/2008/layout/LinedList"/>
    <dgm:cxn modelId="{DA3676C4-740D-48CE-BF08-AAE288EF61CE}" type="presParOf" srcId="{C66396E0-32BA-46BE-B28A-A2673D61FB1A}" destId="{6DFABC9D-811D-4F5E-821D-F8D42D844B4B}" srcOrd="1" destOrd="0" presId="urn:microsoft.com/office/officeart/2008/layout/LinedList"/>
    <dgm:cxn modelId="{0323A98F-134D-4652-98FA-03A2E921A17D}" type="presParOf" srcId="{6DFABC9D-811D-4F5E-821D-F8D42D844B4B}" destId="{53AAE56C-73FE-45F9-B35E-39C2CC304544}" srcOrd="0" destOrd="0" presId="urn:microsoft.com/office/officeart/2008/layout/LinedList"/>
    <dgm:cxn modelId="{3AA55760-E34F-4DD2-ACB4-97DD004F69E3}" type="presParOf" srcId="{6DFABC9D-811D-4F5E-821D-F8D42D844B4B}" destId="{4ACF43D1-519E-42A2-970C-705800D064AC}" srcOrd="1" destOrd="0" presId="urn:microsoft.com/office/officeart/2008/layout/LinedList"/>
    <dgm:cxn modelId="{73F76AC6-7017-4767-BB48-7C9BEF9FFE9F}" type="presParOf" srcId="{4ACF43D1-519E-42A2-970C-705800D064AC}" destId="{D6C32EDA-76BE-44E9-ABF7-716F93C4EE5D}" srcOrd="0" destOrd="0" presId="urn:microsoft.com/office/officeart/2008/layout/LinedList"/>
    <dgm:cxn modelId="{33414382-6BE8-4666-9C47-BD86389BCB5A}" type="presParOf" srcId="{4ACF43D1-519E-42A2-970C-705800D064AC}" destId="{F1FE4510-4C53-4C80-87DE-18A929E64912}" srcOrd="1" destOrd="0" presId="urn:microsoft.com/office/officeart/2008/layout/LinedList"/>
    <dgm:cxn modelId="{FF0FD614-790C-432E-A2A5-1962253A5A11}" type="presParOf" srcId="{F1FE4510-4C53-4C80-87DE-18A929E64912}" destId="{31D856BA-5E94-4422-A9C7-9D94CFB179FF}" srcOrd="0" destOrd="0" presId="urn:microsoft.com/office/officeart/2008/layout/LinedList"/>
    <dgm:cxn modelId="{D3D0CC0B-9A19-4B20-83C8-39F67E8E56DF}" type="presParOf" srcId="{F1FE4510-4C53-4C80-87DE-18A929E64912}" destId="{B7BE5FCE-BD77-44B7-A283-553FC6E905E0}" srcOrd="1" destOrd="0" presId="urn:microsoft.com/office/officeart/2008/layout/LinedList"/>
    <dgm:cxn modelId="{C118D7D1-9C64-4C8F-B282-3E916B926448}" type="presParOf" srcId="{F1FE4510-4C53-4C80-87DE-18A929E64912}" destId="{8490C88D-A0E2-4CB5-996B-C6AC5C121D30}" srcOrd="2" destOrd="0" presId="urn:microsoft.com/office/officeart/2008/layout/LinedList"/>
    <dgm:cxn modelId="{FF6CCFD4-4314-4375-A3C7-3CE31FBDD788}" type="presParOf" srcId="{4ACF43D1-519E-42A2-970C-705800D064AC}" destId="{6638D2F4-625F-43AF-85F6-810076EB5B75}" srcOrd="2" destOrd="0" presId="urn:microsoft.com/office/officeart/2008/layout/LinedList"/>
    <dgm:cxn modelId="{964DC8AF-A588-4D53-8298-644FBBE03BEC}" type="presParOf" srcId="{4ACF43D1-519E-42A2-970C-705800D064AC}" destId="{E9CBB86C-FDF8-44F4-90FB-A54E5C7B01EF}" srcOrd="3" destOrd="0" presId="urn:microsoft.com/office/officeart/2008/layout/LinedList"/>
    <dgm:cxn modelId="{8E641DA1-7745-417C-9AB5-20517B43E157}" type="presParOf" srcId="{4ACF43D1-519E-42A2-970C-705800D064AC}" destId="{5AF5817D-AA4E-4006-8A00-E3FD6450548F}" srcOrd="4" destOrd="0" presId="urn:microsoft.com/office/officeart/2008/layout/LinedList"/>
    <dgm:cxn modelId="{2355D697-4027-4FF1-93E1-5876FEB7B698}" type="presParOf" srcId="{5AF5817D-AA4E-4006-8A00-E3FD6450548F}" destId="{6FB5786D-ACCB-4ED6-B38F-6E4CAF75BD6F}" srcOrd="0" destOrd="0" presId="urn:microsoft.com/office/officeart/2008/layout/LinedList"/>
    <dgm:cxn modelId="{53A0030A-1F14-40B8-B8B6-9389A0818C7B}" type="presParOf" srcId="{5AF5817D-AA4E-4006-8A00-E3FD6450548F}" destId="{5262F9A3-B093-48FF-A893-19849620007C}" srcOrd="1" destOrd="0" presId="urn:microsoft.com/office/officeart/2008/layout/LinedList"/>
    <dgm:cxn modelId="{7BD2EFA4-1F2C-418C-A91D-C2FD2FC98B56}" type="presParOf" srcId="{5AF5817D-AA4E-4006-8A00-E3FD6450548F}" destId="{EFDAF192-58E4-46DF-9556-891440302585}" srcOrd="2" destOrd="0" presId="urn:microsoft.com/office/officeart/2008/layout/LinedList"/>
    <dgm:cxn modelId="{112D654F-7097-4E77-B8D6-FF45548BCA9D}" type="presParOf" srcId="{4ACF43D1-519E-42A2-970C-705800D064AC}" destId="{75D24A40-5AE1-4F19-A2D1-8B348043C460}" srcOrd="5" destOrd="0" presId="urn:microsoft.com/office/officeart/2008/layout/LinedList"/>
    <dgm:cxn modelId="{EED10B39-09CD-4D9E-8C17-D2335EE1032F}" type="presParOf" srcId="{4ACF43D1-519E-42A2-970C-705800D064AC}" destId="{698C0A11-FFD2-497F-B10B-302C13933056}" srcOrd="6" destOrd="0" presId="urn:microsoft.com/office/officeart/2008/layout/LinedList"/>
    <dgm:cxn modelId="{B18E2B34-C58D-4EC6-8257-6D8D343CDE87}" type="presParOf" srcId="{4ACF43D1-519E-42A2-970C-705800D064AC}" destId="{B792D068-8F47-4DD6-96FB-BAC5BDA350CF}" srcOrd="7" destOrd="0" presId="urn:microsoft.com/office/officeart/2008/layout/LinedList"/>
    <dgm:cxn modelId="{B09D6826-3C1C-40E7-9368-55037F4ABE92}" type="presParOf" srcId="{B792D068-8F47-4DD6-96FB-BAC5BDA350CF}" destId="{0F50BFBC-FEC6-47A6-9BD0-DFEB78FABDD3}" srcOrd="0" destOrd="0" presId="urn:microsoft.com/office/officeart/2008/layout/LinedList"/>
    <dgm:cxn modelId="{219CBE40-3990-43C8-8D7D-CD1886792CC5}" type="presParOf" srcId="{B792D068-8F47-4DD6-96FB-BAC5BDA350CF}" destId="{CA449C92-8F1E-4968-9DD5-0667673C1962}" srcOrd="1" destOrd="0" presId="urn:microsoft.com/office/officeart/2008/layout/LinedList"/>
    <dgm:cxn modelId="{AD04460C-6FAF-415D-B572-4973A267CA95}" type="presParOf" srcId="{B792D068-8F47-4DD6-96FB-BAC5BDA350CF}" destId="{E5308BAB-2603-4BE4-A29F-DE9C598800FF}" srcOrd="2" destOrd="0" presId="urn:microsoft.com/office/officeart/2008/layout/LinedList"/>
    <dgm:cxn modelId="{3ED54805-FB2E-4577-9500-9295F4BB24DC}" type="presParOf" srcId="{4ACF43D1-519E-42A2-970C-705800D064AC}" destId="{A01CF7D3-88A0-428E-B49F-83A13636C9BA}" srcOrd="8" destOrd="0" presId="urn:microsoft.com/office/officeart/2008/layout/LinedList"/>
    <dgm:cxn modelId="{A1FA2875-F529-45E8-B682-FD9AA7876E99}" type="presParOf" srcId="{4ACF43D1-519E-42A2-970C-705800D064AC}" destId="{5A7DBDA3-DA3D-4751-9EC3-DED47937A7FE}" srcOrd="9" destOrd="0" presId="urn:microsoft.com/office/officeart/2008/layout/LinedList"/>
    <dgm:cxn modelId="{8AFC14BC-815E-44FC-A1C5-383ABDC87AC9}" type="presParOf" srcId="{4ACF43D1-519E-42A2-970C-705800D064AC}" destId="{ACE40052-C66B-4F3D-9DC1-D9D9E113CC02}" srcOrd="10" destOrd="0" presId="urn:microsoft.com/office/officeart/2008/layout/LinedList"/>
    <dgm:cxn modelId="{058F1A42-4CC2-4641-A10E-5A76BA60D916}" type="presParOf" srcId="{ACE40052-C66B-4F3D-9DC1-D9D9E113CC02}" destId="{DCFAAA74-FD39-44E7-8EB9-70C0573D492B}" srcOrd="0" destOrd="0" presId="urn:microsoft.com/office/officeart/2008/layout/LinedList"/>
    <dgm:cxn modelId="{291BDF6F-6DAA-4F49-9DA1-B32A84D468E0}" type="presParOf" srcId="{ACE40052-C66B-4F3D-9DC1-D9D9E113CC02}" destId="{61A7917F-8AF6-4CFB-9ED1-055E98C7172C}" srcOrd="1" destOrd="0" presId="urn:microsoft.com/office/officeart/2008/layout/LinedList"/>
    <dgm:cxn modelId="{E195F82E-2782-4138-9023-09C68554B854}" type="presParOf" srcId="{ACE40052-C66B-4F3D-9DC1-D9D9E113CC02}" destId="{218C3D28-08E9-44E6-B1ED-B6B97EFB7E88}" srcOrd="2" destOrd="0" presId="urn:microsoft.com/office/officeart/2008/layout/LinedList"/>
    <dgm:cxn modelId="{D300243F-E115-4F27-8A26-B83459AA018A}" type="presParOf" srcId="{4ACF43D1-519E-42A2-970C-705800D064AC}" destId="{19A8D0A4-814F-44A3-9EF2-8DF5B640A1BA}" srcOrd="11" destOrd="0" presId="urn:microsoft.com/office/officeart/2008/layout/LinedList"/>
    <dgm:cxn modelId="{D456787D-23FD-4E39-84D4-A0C42DF85E6A}" type="presParOf" srcId="{4ACF43D1-519E-42A2-970C-705800D064AC}" destId="{AEBF54F4-E3AE-40C5-A667-60F34BCCBB8A}" srcOrd="12"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Định nghĩa</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11942123-D63C-4ED3-9DC8-282FF0C43919}">
      <dgm:prSet phldrT="[Text]" custT="1"/>
      <dgm:spPr/>
      <dgm:t>
        <a:bodyPr/>
        <a:lstStyle/>
        <a:p>
          <a:r>
            <a:rPr lang="en-US" sz="1300" b="0" dirty="0">
              <a:solidFill>
                <a:srgbClr val="FF0000"/>
              </a:solidFill>
              <a:effectLst/>
            </a:rPr>
            <a:t>Các hàm xử lý cơ bản</a:t>
          </a:r>
        </a:p>
      </dgm:t>
    </dgm:pt>
    <dgm:pt modelId="{A7408F4A-3886-44D0-AEE3-2AC16C6CFAD6}" type="parTrans" cxnId="{6DB2526E-FEEE-4EC2-A996-F63E50885479}">
      <dgm:prSet/>
      <dgm:spPr/>
      <dgm:t>
        <a:bodyPr/>
        <a:lstStyle/>
        <a:p>
          <a:endParaRPr lang="en-US"/>
        </a:p>
      </dgm:t>
    </dgm:pt>
    <dgm:pt modelId="{97CCD344-A6F5-4AA0-80DD-5A6D6A2BE78E}" type="sibTrans" cxnId="{6DB2526E-FEEE-4EC2-A996-F63E5088547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5"/>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5"/>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4"/>
      <dgm:spPr/>
    </dgm:pt>
    <dgm:pt modelId="{E9CBB86C-FDF8-44F4-90FB-A54E5C7B01EF}" type="pres">
      <dgm:prSet presAssocID="{8D2E37AA-43EA-4706-A43B-E857AB83B2FF}" presName="vertSpace2b" presStyleCnt="0"/>
      <dgm:spPr/>
    </dgm:pt>
    <dgm:pt modelId="{5AF5817D-AA4E-4006-8A00-E3FD6450548F}" type="pres">
      <dgm:prSet presAssocID="{11942123-D63C-4ED3-9DC8-282FF0C43919}" presName="horz2" presStyleCnt="0"/>
      <dgm:spPr/>
    </dgm:pt>
    <dgm:pt modelId="{6FB5786D-ACCB-4ED6-B38F-6E4CAF75BD6F}" type="pres">
      <dgm:prSet presAssocID="{11942123-D63C-4ED3-9DC8-282FF0C43919}" presName="horzSpace2" presStyleCnt="0"/>
      <dgm:spPr/>
    </dgm:pt>
    <dgm:pt modelId="{5262F9A3-B093-48FF-A893-19849620007C}" type="pres">
      <dgm:prSet presAssocID="{11942123-D63C-4ED3-9DC8-282FF0C43919}" presName="tx2" presStyleLbl="revTx" presStyleIdx="2" presStyleCnt="5"/>
      <dgm:spPr/>
    </dgm:pt>
    <dgm:pt modelId="{EFDAF192-58E4-46DF-9556-891440302585}" type="pres">
      <dgm:prSet presAssocID="{11942123-D63C-4ED3-9DC8-282FF0C43919}" presName="vert2" presStyleCnt="0"/>
      <dgm:spPr/>
    </dgm:pt>
    <dgm:pt modelId="{75D24A40-5AE1-4F19-A2D1-8B348043C460}" type="pres">
      <dgm:prSet presAssocID="{11942123-D63C-4ED3-9DC8-282FF0C43919}" presName="thinLine2b" presStyleLbl="callout" presStyleIdx="1" presStyleCnt="4"/>
      <dgm:spPr/>
    </dgm:pt>
    <dgm:pt modelId="{698C0A11-FFD2-497F-B10B-302C13933056}" type="pres">
      <dgm:prSet presAssocID="{11942123-D63C-4ED3-9DC8-282FF0C4391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3" presStyleCnt="5"/>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2" presStyleCnt="4"/>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4" presStyleCnt="5"/>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3" presStyleCnt="4"/>
      <dgm:spPr/>
    </dgm:pt>
    <dgm:pt modelId="{AEBF54F4-E3AE-40C5-A667-60F34BCCBB8A}" type="pres">
      <dgm:prSet presAssocID="{FDBCFCB2-B927-49A1-B311-3B0BD5C76146}" presName="vertSpace2b" presStyleCnt="0"/>
      <dgm:spPr/>
    </dgm:pt>
  </dgm:ptLst>
  <dgm:cxnLst>
    <dgm:cxn modelId="{87C22A0D-BD09-4321-ACEB-5D84A3C12E0B}" type="presOf" srcId="{4222665F-5288-4B7F-B1CE-EB248B87FABC}" destId="{CA449C92-8F1E-4968-9DD5-0667673C1962}"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3FF19323-E0B7-4CF3-8BDD-2239EBE42C5F}" type="presOf" srcId="{170E935B-632B-4424-9BFB-F1C5A9D014B6}" destId="{C66396E0-32BA-46BE-B28A-A2673D61FB1A}" srcOrd="0" destOrd="0" presId="urn:microsoft.com/office/officeart/2008/layout/LinedList"/>
    <dgm:cxn modelId="{A3DE786A-0FEB-493A-82CE-E872F6C25409}" type="presOf" srcId="{FDBCFCB2-B927-49A1-B311-3B0BD5C76146}" destId="{61A7917F-8AF6-4CFB-9ED1-055E98C7172C}" srcOrd="0" destOrd="0" presId="urn:microsoft.com/office/officeart/2008/layout/LinedList"/>
    <dgm:cxn modelId="{6DB2526E-FEEE-4EC2-A996-F63E50885479}" srcId="{EA7F9208-24D8-4563-A2ED-FBFBC5F86B00}" destId="{11942123-D63C-4ED3-9DC8-282FF0C43919}" srcOrd="1" destOrd="0" parTransId="{A7408F4A-3886-44D0-AEE3-2AC16C6CFAD6}" sibTransId="{97CCD344-A6F5-4AA0-80DD-5A6D6A2BE78E}"/>
    <dgm:cxn modelId="{E3DDA485-5910-437C-BC42-B42E90253AC2}" type="presOf" srcId="{EA7F9208-24D8-4563-A2ED-FBFBC5F86B00}" destId="{53AAE56C-73FE-45F9-B35E-39C2CC304544}" srcOrd="0" destOrd="0" presId="urn:microsoft.com/office/officeart/2008/layout/LinedList"/>
    <dgm:cxn modelId="{2EE40F88-2EED-4EA8-8EDB-1DE7980AABE8}" srcId="{EA7F9208-24D8-4563-A2ED-FBFBC5F86B00}" destId="{FDBCFCB2-B927-49A1-B311-3B0BD5C76146}" srcOrd="3" destOrd="0" parTransId="{637C63E3-8735-4BFE-8EB8-D20A9C02A646}" sibTransId="{A30891DD-44B5-42D5-94A4-711456ED3F10}"/>
    <dgm:cxn modelId="{663C71A9-C1BF-4879-8FF9-303E58E10A48}" type="presOf" srcId="{11942123-D63C-4ED3-9DC8-282FF0C43919}" destId="{5262F9A3-B093-48FF-A893-19849620007C}" srcOrd="0" destOrd="0" presId="urn:microsoft.com/office/officeart/2008/layout/LinedList"/>
    <dgm:cxn modelId="{13F6C6D8-99E6-4B7F-9743-132C218467A9}" srcId="{EA7F9208-24D8-4563-A2ED-FBFBC5F86B00}" destId="{4222665F-5288-4B7F-B1CE-EB248B87FABC}" srcOrd="2" destOrd="0" parTransId="{F2D9C6E4-C6EF-4EFF-8735-D3749064B493}" sibTransId="{4B0CA94D-8A3E-4F73-8C18-7074E54B1B02}"/>
    <dgm:cxn modelId="{DB9079E5-5087-491F-9856-542C9F1BF7EA}" type="presOf" srcId="{8D2E37AA-43EA-4706-A43B-E857AB83B2FF}" destId="{B7BE5FCE-BD77-44B7-A283-553FC6E905E0}" srcOrd="0" destOrd="0" presId="urn:microsoft.com/office/officeart/2008/layout/LinedList"/>
    <dgm:cxn modelId="{2648C3CE-20A8-4407-894A-46A790D81D95}" type="presParOf" srcId="{C66396E0-32BA-46BE-B28A-A2673D61FB1A}" destId="{2C4D144F-C0A0-4BA0-BB79-D8AAD2113945}" srcOrd="0" destOrd="0" presId="urn:microsoft.com/office/officeart/2008/layout/LinedList"/>
    <dgm:cxn modelId="{DA3676C4-740D-48CE-BF08-AAE288EF61CE}" type="presParOf" srcId="{C66396E0-32BA-46BE-B28A-A2673D61FB1A}" destId="{6DFABC9D-811D-4F5E-821D-F8D42D844B4B}" srcOrd="1" destOrd="0" presId="urn:microsoft.com/office/officeart/2008/layout/LinedList"/>
    <dgm:cxn modelId="{0323A98F-134D-4652-98FA-03A2E921A17D}" type="presParOf" srcId="{6DFABC9D-811D-4F5E-821D-F8D42D844B4B}" destId="{53AAE56C-73FE-45F9-B35E-39C2CC304544}" srcOrd="0" destOrd="0" presId="urn:microsoft.com/office/officeart/2008/layout/LinedList"/>
    <dgm:cxn modelId="{3AA55760-E34F-4DD2-ACB4-97DD004F69E3}" type="presParOf" srcId="{6DFABC9D-811D-4F5E-821D-F8D42D844B4B}" destId="{4ACF43D1-519E-42A2-970C-705800D064AC}" srcOrd="1" destOrd="0" presId="urn:microsoft.com/office/officeart/2008/layout/LinedList"/>
    <dgm:cxn modelId="{73F76AC6-7017-4767-BB48-7C9BEF9FFE9F}" type="presParOf" srcId="{4ACF43D1-519E-42A2-970C-705800D064AC}" destId="{D6C32EDA-76BE-44E9-ABF7-716F93C4EE5D}" srcOrd="0" destOrd="0" presId="urn:microsoft.com/office/officeart/2008/layout/LinedList"/>
    <dgm:cxn modelId="{33414382-6BE8-4666-9C47-BD86389BCB5A}" type="presParOf" srcId="{4ACF43D1-519E-42A2-970C-705800D064AC}" destId="{F1FE4510-4C53-4C80-87DE-18A929E64912}" srcOrd="1" destOrd="0" presId="urn:microsoft.com/office/officeart/2008/layout/LinedList"/>
    <dgm:cxn modelId="{FF0FD614-790C-432E-A2A5-1962253A5A11}" type="presParOf" srcId="{F1FE4510-4C53-4C80-87DE-18A929E64912}" destId="{31D856BA-5E94-4422-A9C7-9D94CFB179FF}" srcOrd="0" destOrd="0" presId="urn:microsoft.com/office/officeart/2008/layout/LinedList"/>
    <dgm:cxn modelId="{D3D0CC0B-9A19-4B20-83C8-39F67E8E56DF}" type="presParOf" srcId="{F1FE4510-4C53-4C80-87DE-18A929E64912}" destId="{B7BE5FCE-BD77-44B7-A283-553FC6E905E0}" srcOrd="1" destOrd="0" presId="urn:microsoft.com/office/officeart/2008/layout/LinedList"/>
    <dgm:cxn modelId="{C118D7D1-9C64-4C8F-B282-3E916B926448}" type="presParOf" srcId="{F1FE4510-4C53-4C80-87DE-18A929E64912}" destId="{8490C88D-A0E2-4CB5-996B-C6AC5C121D30}" srcOrd="2" destOrd="0" presId="urn:microsoft.com/office/officeart/2008/layout/LinedList"/>
    <dgm:cxn modelId="{FF6CCFD4-4314-4375-A3C7-3CE31FBDD788}" type="presParOf" srcId="{4ACF43D1-519E-42A2-970C-705800D064AC}" destId="{6638D2F4-625F-43AF-85F6-810076EB5B75}" srcOrd="2" destOrd="0" presId="urn:microsoft.com/office/officeart/2008/layout/LinedList"/>
    <dgm:cxn modelId="{964DC8AF-A588-4D53-8298-644FBBE03BEC}" type="presParOf" srcId="{4ACF43D1-519E-42A2-970C-705800D064AC}" destId="{E9CBB86C-FDF8-44F4-90FB-A54E5C7B01EF}" srcOrd="3" destOrd="0" presId="urn:microsoft.com/office/officeart/2008/layout/LinedList"/>
    <dgm:cxn modelId="{8E641DA1-7745-417C-9AB5-20517B43E157}" type="presParOf" srcId="{4ACF43D1-519E-42A2-970C-705800D064AC}" destId="{5AF5817D-AA4E-4006-8A00-E3FD6450548F}" srcOrd="4" destOrd="0" presId="urn:microsoft.com/office/officeart/2008/layout/LinedList"/>
    <dgm:cxn modelId="{2355D697-4027-4FF1-93E1-5876FEB7B698}" type="presParOf" srcId="{5AF5817D-AA4E-4006-8A00-E3FD6450548F}" destId="{6FB5786D-ACCB-4ED6-B38F-6E4CAF75BD6F}" srcOrd="0" destOrd="0" presId="urn:microsoft.com/office/officeart/2008/layout/LinedList"/>
    <dgm:cxn modelId="{53A0030A-1F14-40B8-B8B6-9389A0818C7B}" type="presParOf" srcId="{5AF5817D-AA4E-4006-8A00-E3FD6450548F}" destId="{5262F9A3-B093-48FF-A893-19849620007C}" srcOrd="1" destOrd="0" presId="urn:microsoft.com/office/officeart/2008/layout/LinedList"/>
    <dgm:cxn modelId="{7BD2EFA4-1F2C-418C-A91D-C2FD2FC98B56}" type="presParOf" srcId="{5AF5817D-AA4E-4006-8A00-E3FD6450548F}" destId="{EFDAF192-58E4-46DF-9556-891440302585}" srcOrd="2" destOrd="0" presId="urn:microsoft.com/office/officeart/2008/layout/LinedList"/>
    <dgm:cxn modelId="{112D654F-7097-4E77-B8D6-FF45548BCA9D}" type="presParOf" srcId="{4ACF43D1-519E-42A2-970C-705800D064AC}" destId="{75D24A40-5AE1-4F19-A2D1-8B348043C460}" srcOrd="5" destOrd="0" presId="urn:microsoft.com/office/officeart/2008/layout/LinedList"/>
    <dgm:cxn modelId="{EED10B39-09CD-4D9E-8C17-D2335EE1032F}" type="presParOf" srcId="{4ACF43D1-519E-42A2-970C-705800D064AC}" destId="{698C0A11-FFD2-497F-B10B-302C13933056}" srcOrd="6" destOrd="0" presId="urn:microsoft.com/office/officeart/2008/layout/LinedList"/>
    <dgm:cxn modelId="{B18E2B34-C58D-4EC6-8257-6D8D343CDE87}" type="presParOf" srcId="{4ACF43D1-519E-42A2-970C-705800D064AC}" destId="{B792D068-8F47-4DD6-96FB-BAC5BDA350CF}" srcOrd="7" destOrd="0" presId="urn:microsoft.com/office/officeart/2008/layout/LinedList"/>
    <dgm:cxn modelId="{B09D6826-3C1C-40E7-9368-55037F4ABE92}" type="presParOf" srcId="{B792D068-8F47-4DD6-96FB-BAC5BDA350CF}" destId="{0F50BFBC-FEC6-47A6-9BD0-DFEB78FABDD3}" srcOrd="0" destOrd="0" presId="urn:microsoft.com/office/officeart/2008/layout/LinedList"/>
    <dgm:cxn modelId="{219CBE40-3990-43C8-8D7D-CD1886792CC5}" type="presParOf" srcId="{B792D068-8F47-4DD6-96FB-BAC5BDA350CF}" destId="{CA449C92-8F1E-4968-9DD5-0667673C1962}" srcOrd="1" destOrd="0" presId="urn:microsoft.com/office/officeart/2008/layout/LinedList"/>
    <dgm:cxn modelId="{AD04460C-6FAF-415D-B572-4973A267CA95}" type="presParOf" srcId="{B792D068-8F47-4DD6-96FB-BAC5BDA350CF}" destId="{E5308BAB-2603-4BE4-A29F-DE9C598800FF}" srcOrd="2" destOrd="0" presId="urn:microsoft.com/office/officeart/2008/layout/LinedList"/>
    <dgm:cxn modelId="{3ED54805-FB2E-4577-9500-9295F4BB24DC}" type="presParOf" srcId="{4ACF43D1-519E-42A2-970C-705800D064AC}" destId="{A01CF7D3-88A0-428E-B49F-83A13636C9BA}" srcOrd="8" destOrd="0" presId="urn:microsoft.com/office/officeart/2008/layout/LinedList"/>
    <dgm:cxn modelId="{A1FA2875-F529-45E8-B682-FD9AA7876E99}" type="presParOf" srcId="{4ACF43D1-519E-42A2-970C-705800D064AC}" destId="{5A7DBDA3-DA3D-4751-9EC3-DED47937A7FE}" srcOrd="9" destOrd="0" presId="urn:microsoft.com/office/officeart/2008/layout/LinedList"/>
    <dgm:cxn modelId="{8AFC14BC-815E-44FC-A1C5-383ABDC87AC9}" type="presParOf" srcId="{4ACF43D1-519E-42A2-970C-705800D064AC}" destId="{ACE40052-C66B-4F3D-9DC1-D9D9E113CC02}" srcOrd="10" destOrd="0" presId="urn:microsoft.com/office/officeart/2008/layout/LinedList"/>
    <dgm:cxn modelId="{058F1A42-4CC2-4641-A10E-5A76BA60D916}" type="presParOf" srcId="{ACE40052-C66B-4F3D-9DC1-D9D9E113CC02}" destId="{DCFAAA74-FD39-44E7-8EB9-70C0573D492B}" srcOrd="0" destOrd="0" presId="urn:microsoft.com/office/officeart/2008/layout/LinedList"/>
    <dgm:cxn modelId="{291BDF6F-6DAA-4F49-9DA1-B32A84D468E0}" type="presParOf" srcId="{ACE40052-C66B-4F3D-9DC1-D9D9E113CC02}" destId="{61A7917F-8AF6-4CFB-9ED1-055E98C7172C}" srcOrd="1" destOrd="0" presId="urn:microsoft.com/office/officeart/2008/layout/LinedList"/>
    <dgm:cxn modelId="{E195F82E-2782-4138-9023-09C68554B854}" type="presParOf" srcId="{ACE40052-C66B-4F3D-9DC1-D9D9E113CC02}" destId="{218C3D28-08E9-44E6-B1ED-B6B97EFB7E88}" srcOrd="2" destOrd="0" presId="urn:microsoft.com/office/officeart/2008/layout/LinedList"/>
    <dgm:cxn modelId="{D300243F-E115-4F27-8A26-B83459AA018A}" type="presParOf" srcId="{4ACF43D1-519E-42A2-970C-705800D064AC}" destId="{19A8D0A4-814F-44A3-9EF2-8DF5B640A1BA}" srcOrd="11" destOrd="0" presId="urn:microsoft.com/office/officeart/2008/layout/LinedList"/>
    <dgm:cxn modelId="{D456787D-23FD-4E39-84D4-A0C42DF85E6A}" type="presParOf" srcId="{4ACF43D1-519E-42A2-970C-705800D064AC}" destId="{AEBF54F4-E3AE-40C5-A667-60F34BCCBB8A}" srcOrd="12"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Định nghĩa</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11942123-D63C-4ED3-9DC8-282FF0C43919}">
      <dgm:prSet phldrT="[Text]" custT="1"/>
      <dgm:spPr/>
      <dgm:t>
        <a:bodyPr/>
        <a:lstStyle/>
        <a:p>
          <a:r>
            <a:rPr lang="en-US" sz="1300" b="0" dirty="0">
              <a:solidFill>
                <a:srgbClr val="FF0000"/>
              </a:solidFill>
              <a:effectLst/>
            </a:rPr>
            <a:t>Các hàm xử lý cơ bản</a:t>
          </a:r>
        </a:p>
      </dgm:t>
    </dgm:pt>
    <dgm:pt modelId="{A7408F4A-3886-44D0-AEE3-2AC16C6CFAD6}" type="parTrans" cxnId="{6DB2526E-FEEE-4EC2-A996-F63E50885479}">
      <dgm:prSet/>
      <dgm:spPr/>
      <dgm:t>
        <a:bodyPr/>
        <a:lstStyle/>
        <a:p>
          <a:endParaRPr lang="en-US"/>
        </a:p>
      </dgm:t>
    </dgm:pt>
    <dgm:pt modelId="{97CCD344-A6F5-4AA0-80DD-5A6D6A2BE78E}" type="sibTrans" cxnId="{6DB2526E-FEEE-4EC2-A996-F63E5088547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5"/>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5"/>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4"/>
      <dgm:spPr/>
    </dgm:pt>
    <dgm:pt modelId="{E9CBB86C-FDF8-44F4-90FB-A54E5C7B01EF}" type="pres">
      <dgm:prSet presAssocID="{8D2E37AA-43EA-4706-A43B-E857AB83B2FF}" presName="vertSpace2b" presStyleCnt="0"/>
      <dgm:spPr/>
    </dgm:pt>
    <dgm:pt modelId="{5AF5817D-AA4E-4006-8A00-E3FD6450548F}" type="pres">
      <dgm:prSet presAssocID="{11942123-D63C-4ED3-9DC8-282FF0C43919}" presName="horz2" presStyleCnt="0"/>
      <dgm:spPr/>
    </dgm:pt>
    <dgm:pt modelId="{6FB5786D-ACCB-4ED6-B38F-6E4CAF75BD6F}" type="pres">
      <dgm:prSet presAssocID="{11942123-D63C-4ED3-9DC8-282FF0C43919}" presName="horzSpace2" presStyleCnt="0"/>
      <dgm:spPr/>
    </dgm:pt>
    <dgm:pt modelId="{5262F9A3-B093-48FF-A893-19849620007C}" type="pres">
      <dgm:prSet presAssocID="{11942123-D63C-4ED3-9DC8-282FF0C43919}" presName="tx2" presStyleLbl="revTx" presStyleIdx="2" presStyleCnt="5"/>
      <dgm:spPr/>
    </dgm:pt>
    <dgm:pt modelId="{EFDAF192-58E4-46DF-9556-891440302585}" type="pres">
      <dgm:prSet presAssocID="{11942123-D63C-4ED3-9DC8-282FF0C43919}" presName="vert2" presStyleCnt="0"/>
      <dgm:spPr/>
    </dgm:pt>
    <dgm:pt modelId="{75D24A40-5AE1-4F19-A2D1-8B348043C460}" type="pres">
      <dgm:prSet presAssocID="{11942123-D63C-4ED3-9DC8-282FF0C43919}" presName="thinLine2b" presStyleLbl="callout" presStyleIdx="1" presStyleCnt="4"/>
      <dgm:spPr/>
    </dgm:pt>
    <dgm:pt modelId="{698C0A11-FFD2-497F-B10B-302C13933056}" type="pres">
      <dgm:prSet presAssocID="{11942123-D63C-4ED3-9DC8-282FF0C4391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3" presStyleCnt="5"/>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2" presStyleCnt="4"/>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4" presStyleCnt="5"/>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3" presStyleCnt="4"/>
      <dgm:spPr/>
    </dgm:pt>
    <dgm:pt modelId="{AEBF54F4-E3AE-40C5-A667-60F34BCCBB8A}" type="pres">
      <dgm:prSet presAssocID="{FDBCFCB2-B927-49A1-B311-3B0BD5C76146}" presName="vertSpace2b" presStyleCnt="0"/>
      <dgm:spPr/>
    </dgm:pt>
  </dgm:ptLst>
  <dgm:cxnLst>
    <dgm:cxn modelId="{87C22A0D-BD09-4321-ACEB-5D84A3C12E0B}" type="presOf" srcId="{4222665F-5288-4B7F-B1CE-EB248B87FABC}" destId="{CA449C92-8F1E-4968-9DD5-0667673C1962}"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3FF19323-E0B7-4CF3-8BDD-2239EBE42C5F}" type="presOf" srcId="{170E935B-632B-4424-9BFB-F1C5A9D014B6}" destId="{C66396E0-32BA-46BE-B28A-A2673D61FB1A}" srcOrd="0" destOrd="0" presId="urn:microsoft.com/office/officeart/2008/layout/LinedList"/>
    <dgm:cxn modelId="{A3DE786A-0FEB-493A-82CE-E872F6C25409}" type="presOf" srcId="{FDBCFCB2-B927-49A1-B311-3B0BD5C76146}" destId="{61A7917F-8AF6-4CFB-9ED1-055E98C7172C}" srcOrd="0" destOrd="0" presId="urn:microsoft.com/office/officeart/2008/layout/LinedList"/>
    <dgm:cxn modelId="{6DB2526E-FEEE-4EC2-A996-F63E50885479}" srcId="{EA7F9208-24D8-4563-A2ED-FBFBC5F86B00}" destId="{11942123-D63C-4ED3-9DC8-282FF0C43919}" srcOrd="1" destOrd="0" parTransId="{A7408F4A-3886-44D0-AEE3-2AC16C6CFAD6}" sibTransId="{97CCD344-A6F5-4AA0-80DD-5A6D6A2BE78E}"/>
    <dgm:cxn modelId="{E3DDA485-5910-437C-BC42-B42E90253AC2}" type="presOf" srcId="{EA7F9208-24D8-4563-A2ED-FBFBC5F86B00}" destId="{53AAE56C-73FE-45F9-B35E-39C2CC304544}" srcOrd="0" destOrd="0" presId="urn:microsoft.com/office/officeart/2008/layout/LinedList"/>
    <dgm:cxn modelId="{2EE40F88-2EED-4EA8-8EDB-1DE7980AABE8}" srcId="{EA7F9208-24D8-4563-A2ED-FBFBC5F86B00}" destId="{FDBCFCB2-B927-49A1-B311-3B0BD5C76146}" srcOrd="3" destOrd="0" parTransId="{637C63E3-8735-4BFE-8EB8-D20A9C02A646}" sibTransId="{A30891DD-44B5-42D5-94A4-711456ED3F10}"/>
    <dgm:cxn modelId="{663C71A9-C1BF-4879-8FF9-303E58E10A48}" type="presOf" srcId="{11942123-D63C-4ED3-9DC8-282FF0C43919}" destId="{5262F9A3-B093-48FF-A893-19849620007C}" srcOrd="0" destOrd="0" presId="urn:microsoft.com/office/officeart/2008/layout/LinedList"/>
    <dgm:cxn modelId="{13F6C6D8-99E6-4B7F-9743-132C218467A9}" srcId="{EA7F9208-24D8-4563-A2ED-FBFBC5F86B00}" destId="{4222665F-5288-4B7F-B1CE-EB248B87FABC}" srcOrd="2" destOrd="0" parTransId="{F2D9C6E4-C6EF-4EFF-8735-D3749064B493}" sibTransId="{4B0CA94D-8A3E-4F73-8C18-7074E54B1B02}"/>
    <dgm:cxn modelId="{DB9079E5-5087-491F-9856-542C9F1BF7EA}" type="presOf" srcId="{8D2E37AA-43EA-4706-A43B-E857AB83B2FF}" destId="{B7BE5FCE-BD77-44B7-A283-553FC6E905E0}" srcOrd="0" destOrd="0" presId="urn:microsoft.com/office/officeart/2008/layout/LinedList"/>
    <dgm:cxn modelId="{2648C3CE-20A8-4407-894A-46A790D81D95}" type="presParOf" srcId="{C66396E0-32BA-46BE-B28A-A2673D61FB1A}" destId="{2C4D144F-C0A0-4BA0-BB79-D8AAD2113945}" srcOrd="0" destOrd="0" presId="urn:microsoft.com/office/officeart/2008/layout/LinedList"/>
    <dgm:cxn modelId="{DA3676C4-740D-48CE-BF08-AAE288EF61CE}" type="presParOf" srcId="{C66396E0-32BA-46BE-B28A-A2673D61FB1A}" destId="{6DFABC9D-811D-4F5E-821D-F8D42D844B4B}" srcOrd="1" destOrd="0" presId="urn:microsoft.com/office/officeart/2008/layout/LinedList"/>
    <dgm:cxn modelId="{0323A98F-134D-4652-98FA-03A2E921A17D}" type="presParOf" srcId="{6DFABC9D-811D-4F5E-821D-F8D42D844B4B}" destId="{53AAE56C-73FE-45F9-B35E-39C2CC304544}" srcOrd="0" destOrd="0" presId="urn:microsoft.com/office/officeart/2008/layout/LinedList"/>
    <dgm:cxn modelId="{3AA55760-E34F-4DD2-ACB4-97DD004F69E3}" type="presParOf" srcId="{6DFABC9D-811D-4F5E-821D-F8D42D844B4B}" destId="{4ACF43D1-519E-42A2-970C-705800D064AC}" srcOrd="1" destOrd="0" presId="urn:microsoft.com/office/officeart/2008/layout/LinedList"/>
    <dgm:cxn modelId="{73F76AC6-7017-4767-BB48-7C9BEF9FFE9F}" type="presParOf" srcId="{4ACF43D1-519E-42A2-970C-705800D064AC}" destId="{D6C32EDA-76BE-44E9-ABF7-716F93C4EE5D}" srcOrd="0" destOrd="0" presId="urn:microsoft.com/office/officeart/2008/layout/LinedList"/>
    <dgm:cxn modelId="{33414382-6BE8-4666-9C47-BD86389BCB5A}" type="presParOf" srcId="{4ACF43D1-519E-42A2-970C-705800D064AC}" destId="{F1FE4510-4C53-4C80-87DE-18A929E64912}" srcOrd="1" destOrd="0" presId="urn:microsoft.com/office/officeart/2008/layout/LinedList"/>
    <dgm:cxn modelId="{FF0FD614-790C-432E-A2A5-1962253A5A11}" type="presParOf" srcId="{F1FE4510-4C53-4C80-87DE-18A929E64912}" destId="{31D856BA-5E94-4422-A9C7-9D94CFB179FF}" srcOrd="0" destOrd="0" presId="urn:microsoft.com/office/officeart/2008/layout/LinedList"/>
    <dgm:cxn modelId="{D3D0CC0B-9A19-4B20-83C8-39F67E8E56DF}" type="presParOf" srcId="{F1FE4510-4C53-4C80-87DE-18A929E64912}" destId="{B7BE5FCE-BD77-44B7-A283-553FC6E905E0}" srcOrd="1" destOrd="0" presId="urn:microsoft.com/office/officeart/2008/layout/LinedList"/>
    <dgm:cxn modelId="{C118D7D1-9C64-4C8F-B282-3E916B926448}" type="presParOf" srcId="{F1FE4510-4C53-4C80-87DE-18A929E64912}" destId="{8490C88D-A0E2-4CB5-996B-C6AC5C121D30}" srcOrd="2" destOrd="0" presId="urn:microsoft.com/office/officeart/2008/layout/LinedList"/>
    <dgm:cxn modelId="{FF6CCFD4-4314-4375-A3C7-3CE31FBDD788}" type="presParOf" srcId="{4ACF43D1-519E-42A2-970C-705800D064AC}" destId="{6638D2F4-625F-43AF-85F6-810076EB5B75}" srcOrd="2" destOrd="0" presId="urn:microsoft.com/office/officeart/2008/layout/LinedList"/>
    <dgm:cxn modelId="{964DC8AF-A588-4D53-8298-644FBBE03BEC}" type="presParOf" srcId="{4ACF43D1-519E-42A2-970C-705800D064AC}" destId="{E9CBB86C-FDF8-44F4-90FB-A54E5C7B01EF}" srcOrd="3" destOrd="0" presId="urn:microsoft.com/office/officeart/2008/layout/LinedList"/>
    <dgm:cxn modelId="{8E641DA1-7745-417C-9AB5-20517B43E157}" type="presParOf" srcId="{4ACF43D1-519E-42A2-970C-705800D064AC}" destId="{5AF5817D-AA4E-4006-8A00-E3FD6450548F}" srcOrd="4" destOrd="0" presId="urn:microsoft.com/office/officeart/2008/layout/LinedList"/>
    <dgm:cxn modelId="{2355D697-4027-4FF1-93E1-5876FEB7B698}" type="presParOf" srcId="{5AF5817D-AA4E-4006-8A00-E3FD6450548F}" destId="{6FB5786D-ACCB-4ED6-B38F-6E4CAF75BD6F}" srcOrd="0" destOrd="0" presId="urn:microsoft.com/office/officeart/2008/layout/LinedList"/>
    <dgm:cxn modelId="{53A0030A-1F14-40B8-B8B6-9389A0818C7B}" type="presParOf" srcId="{5AF5817D-AA4E-4006-8A00-E3FD6450548F}" destId="{5262F9A3-B093-48FF-A893-19849620007C}" srcOrd="1" destOrd="0" presId="urn:microsoft.com/office/officeart/2008/layout/LinedList"/>
    <dgm:cxn modelId="{7BD2EFA4-1F2C-418C-A91D-C2FD2FC98B56}" type="presParOf" srcId="{5AF5817D-AA4E-4006-8A00-E3FD6450548F}" destId="{EFDAF192-58E4-46DF-9556-891440302585}" srcOrd="2" destOrd="0" presId="urn:microsoft.com/office/officeart/2008/layout/LinedList"/>
    <dgm:cxn modelId="{112D654F-7097-4E77-B8D6-FF45548BCA9D}" type="presParOf" srcId="{4ACF43D1-519E-42A2-970C-705800D064AC}" destId="{75D24A40-5AE1-4F19-A2D1-8B348043C460}" srcOrd="5" destOrd="0" presId="urn:microsoft.com/office/officeart/2008/layout/LinedList"/>
    <dgm:cxn modelId="{EED10B39-09CD-4D9E-8C17-D2335EE1032F}" type="presParOf" srcId="{4ACF43D1-519E-42A2-970C-705800D064AC}" destId="{698C0A11-FFD2-497F-B10B-302C13933056}" srcOrd="6" destOrd="0" presId="urn:microsoft.com/office/officeart/2008/layout/LinedList"/>
    <dgm:cxn modelId="{B18E2B34-C58D-4EC6-8257-6D8D343CDE87}" type="presParOf" srcId="{4ACF43D1-519E-42A2-970C-705800D064AC}" destId="{B792D068-8F47-4DD6-96FB-BAC5BDA350CF}" srcOrd="7" destOrd="0" presId="urn:microsoft.com/office/officeart/2008/layout/LinedList"/>
    <dgm:cxn modelId="{B09D6826-3C1C-40E7-9368-55037F4ABE92}" type="presParOf" srcId="{B792D068-8F47-4DD6-96FB-BAC5BDA350CF}" destId="{0F50BFBC-FEC6-47A6-9BD0-DFEB78FABDD3}" srcOrd="0" destOrd="0" presId="urn:microsoft.com/office/officeart/2008/layout/LinedList"/>
    <dgm:cxn modelId="{219CBE40-3990-43C8-8D7D-CD1886792CC5}" type="presParOf" srcId="{B792D068-8F47-4DD6-96FB-BAC5BDA350CF}" destId="{CA449C92-8F1E-4968-9DD5-0667673C1962}" srcOrd="1" destOrd="0" presId="urn:microsoft.com/office/officeart/2008/layout/LinedList"/>
    <dgm:cxn modelId="{AD04460C-6FAF-415D-B572-4973A267CA95}" type="presParOf" srcId="{B792D068-8F47-4DD6-96FB-BAC5BDA350CF}" destId="{E5308BAB-2603-4BE4-A29F-DE9C598800FF}" srcOrd="2" destOrd="0" presId="urn:microsoft.com/office/officeart/2008/layout/LinedList"/>
    <dgm:cxn modelId="{3ED54805-FB2E-4577-9500-9295F4BB24DC}" type="presParOf" srcId="{4ACF43D1-519E-42A2-970C-705800D064AC}" destId="{A01CF7D3-88A0-428E-B49F-83A13636C9BA}" srcOrd="8" destOrd="0" presId="urn:microsoft.com/office/officeart/2008/layout/LinedList"/>
    <dgm:cxn modelId="{A1FA2875-F529-45E8-B682-FD9AA7876E99}" type="presParOf" srcId="{4ACF43D1-519E-42A2-970C-705800D064AC}" destId="{5A7DBDA3-DA3D-4751-9EC3-DED47937A7FE}" srcOrd="9" destOrd="0" presId="urn:microsoft.com/office/officeart/2008/layout/LinedList"/>
    <dgm:cxn modelId="{8AFC14BC-815E-44FC-A1C5-383ABDC87AC9}" type="presParOf" srcId="{4ACF43D1-519E-42A2-970C-705800D064AC}" destId="{ACE40052-C66B-4F3D-9DC1-D9D9E113CC02}" srcOrd="10" destOrd="0" presId="urn:microsoft.com/office/officeart/2008/layout/LinedList"/>
    <dgm:cxn modelId="{058F1A42-4CC2-4641-A10E-5A76BA60D916}" type="presParOf" srcId="{ACE40052-C66B-4F3D-9DC1-D9D9E113CC02}" destId="{DCFAAA74-FD39-44E7-8EB9-70C0573D492B}" srcOrd="0" destOrd="0" presId="urn:microsoft.com/office/officeart/2008/layout/LinedList"/>
    <dgm:cxn modelId="{291BDF6F-6DAA-4F49-9DA1-B32A84D468E0}" type="presParOf" srcId="{ACE40052-C66B-4F3D-9DC1-D9D9E113CC02}" destId="{61A7917F-8AF6-4CFB-9ED1-055E98C7172C}" srcOrd="1" destOrd="0" presId="urn:microsoft.com/office/officeart/2008/layout/LinedList"/>
    <dgm:cxn modelId="{E195F82E-2782-4138-9023-09C68554B854}" type="presParOf" srcId="{ACE40052-C66B-4F3D-9DC1-D9D9E113CC02}" destId="{218C3D28-08E9-44E6-B1ED-B6B97EFB7E88}" srcOrd="2" destOrd="0" presId="urn:microsoft.com/office/officeart/2008/layout/LinedList"/>
    <dgm:cxn modelId="{D300243F-E115-4F27-8A26-B83459AA018A}" type="presParOf" srcId="{4ACF43D1-519E-42A2-970C-705800D064AC}" destId="{19A8D0A4-814F-44A3-9EF2-8DF5B640A1BA}" srcOrd="11" destOrd="0" presId="urn:microsoft.com/office/officeart/2008/layout/LinedList"/>
    <dgm:cxn modelId="{D456787D-23FD-4E39-84D4-A0C42DF85E6A}" type="presParOf" srcId="{4ACF43D1-519E-42A2-970C-705800D064AC}" destId="{AEBF54F4-E3AE-40C5-A667-60F34BCCBB8A}" srcOrd="12"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Định nghĩa</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11942123-D63C-4ED3-9DC8-282FF0C43919}">
      <dgm:prSet phldrT="[Text]" custT="1"/>
      <dgm:spPr/>
      <dgm:t>
        <a:bodyPr/>
        <a:lstStyle/>
        <a:p>
          <a:r>
            <a:rPr lang="en-US" sz="1300" b="0" dirty="0">
              <a:solidFill>
                <a:srgbClr val="FF0000"/>
              </a:solidFill>
              <a:effectLst/>
            </a:rPr>
            <a:t>Các hàm xử lý cơ bản</a:t>
          </a:r>
        </a:p>
      </dgm:t>
    </dgm:pt>
    <dgm:pt modelId="{A7408F4A-3886-44D0-AEE3-2AC16C6CFAD6}" type="parTrans" cxnId="{6DB2526E-FEEE-4EC2-A996-F63E50885479}">
      <dgm:prSet/>
      <dgm:spPr/>
      <dgm:t>
        <a:bodyPr/>
        <a:lstStyle/>
        <a:p>
          <a:endParaRPr lang="en-US"/>
        </a:p>
      </dgm:t>
    </dgm:pt>
    <dgm:pt modelId="{97CCD344-A6F5-4AA0-80DD-5A6D6A2BE78E}" type="sibTrans" cxnId="{6DB2526E-FEEE-4EC2-A996-F63E5088547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5"/>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5"/>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4"/>
      <dgm:spPr/>
    </dgm:pt>
    <dgm:pt modelId="{E9CBB86C-FDF8-44F4-90FB-A54E5C7B01EF}" type="pres">
      <dgm:prSet presAssocID="{8D2E37AA-43EA-4706-A43B-E857AB83B2FF}" presName="vertSpace2b" presStyleCnt="0"/>
      <dgm:spPr/>
    </dgm:pt>
    <dgm:pt modelId="{5AF5817D-AA4E-4006-8A00-E3FD6450548F}" type="pres">
      <dgm:prSet presAssocID="{11942123-D63C-4ED3-9DC8-282FF0C43919}" presName="horz2" presStyleCnt="0"/>
      <dgm:spPr/>
    </dgm:pt>
    <dgm:pt modelId="{6FB5786D-ACCB-4ED6-B38F-6E4CAF75BD6F}" type="pres">
      <dgm:prSet presAssocID="{11942123-D63C-4ED3-9DC8-282FF0C43919}" presName="horzSpace2" presStyleCnt="0"/>
      <dgm:spPr/>
    </dgm:pt>
    <dgm:pt modelId="{5262F9A3-B093-48FF-A893-19849620007C}" type="pres">
      <dgm:prSet presAssocID="{11942123-D63C-4ED3-9DC8-282FF0C43919}" presName="tx2" presStyleLbl="revTx" presStyleIdx="2" presStyleCnt="5"/>
      <dgm:spPr/>
    </dgm:pt>
    <dgm:pt modelId="{EFDAF192-58E4-46DF-9556-891440302585}" type="pres">
      <dgm:prSet presAssocID="{11942123-D63C-4ED3-9DC8-282FF0C43919}" presName="vert2" presStyleCnt="0"/>
      <dgm:spPr/>
    </dgm:pt>
    <dgm:pt modelId="{75D24A40-5AE1-4F19-A2D1-8B348043C460}" type="pres">
      <dgm:prSet presAssocID="{11942123-D63C-4ED3-9DC8-282FF0C43919}" presName="thinLine2b" presStyleLbl="callout" presStyleIdx="1" presStyleCnt="4"/>
      <dgm:spPr/>
    </dgm:pt>
    <dgm:pt modelId="{698C0A11-FFD2-497F-B10B-302C13933056}" type="pres">
      <dgm:prSet presAssocID="{11942123-D63C-4ED3-9DC8-282FF0C4391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3" presStyleCnt="5"/>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2" presStyleCnt="4"/>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4" presStyleCnt="5"/>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3" presStyleCnt="4"/>
      <dgm:spPr/>
    </dgm:pt>
    <dgm:pt modelId="{AEBF54F4-E3AE-40C5-A667-60F34BCCBB8A}" type="pres">
      <dgm:prSet presAssocID="{FDBCFCB2-B927-49A1-B311-3B0BD5C76146}" presName="vertSpace2b" presStyleCnt="0"/>
      <dgm:spPr/>
    </dgm:pt>
  </dgm:ptLst>
  <dgm:cxnLst>
    <dgm:cxn modelId="{87C22A0D-BD09-4321-ACEB-5D84A3C12E0B}" type="presOf" srcId="{4222665F-5288-4B7F-B1CE-EB248B87FABC}" destId="{CA449C92-8F1E-4968-9DD5-0667673C1962}"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3FF19323-E0B7-4CF3-8BDD-2239EBE42C5F}" type="presOf" srcId="{170E935B-632B-4424-9BFB-F1C5A9D014B6}" destId="{C66396E0-32BA-46BE-B28A-A2673D61FB1A}" srcOrd="0" destOrd="0" presId="urn:microsoft.com/office/officeart/2008/layout/LinedList"/>
    <dgm:cxn modelId="{A3DE786A-0FEB-493A-82CE-E872F6C25409}" type="presOf" srcId="{FDBCFCB2-B927-49A1-B311-3B0BD5C76146}" destId="{61A7917F-8AF6-4CFB-9ED1-055E98C7172C}" srcOrd="0" destOrd="0" presId="urn:microsoft.com/office/officeart/2008/layout/LinedList"/>
    <dgm:cxn modelId="{6DB2526E-FEEE-4EC2-A996-F63E50885479}" srcId="{EA7F9208-24D8-4563-A2ED-FBFBC5F86B00}" destId="{11942123-D63C-4ED3-9DC8-282FF0C43919}" srcOrd="1" destOrd="0" parTransId="{A7408F4A-3886-44D0-AEE3-2AC16C6CFAD6}" sibTransId="{97CCD344-A6F5-4AA0-80DD-5A6D6A2BE78E}"/>
    <dgm:cxn modelId="{E3DDA485-5910-437C-BC42-B42E90253AC2}" type="presOf" srcId="{EA7F9208-24D8-4563-A2ED-FBFBC5F86B00}" destId="{53AAE56C-73FE-45F9-B35E-39C2CC304544}" srcOrd="0" destOrd="0" presId="urn:microsoft.com/office/officeart/2008/layout/LinedList"/>
    <dgm:cxn modelId="{2EE40F88-2EED-4EA8-8EDB-1DE7980AABE8}" srcId="{EA7F9208-24D8-4563-A2ED-FBFBC5F86B00}" destId="{FDBCFCB2-B927-49A1-B311-3B0BD5C76146}" srcOrd="3" destOrd="0" parTransId="{637C63E3-8735-4BFE-8EB8-D20A9C02A646}" sibTransId="{A30891DD-44B5-42D5-94A4-711456ED3F10}"/>
    <dgm:cxn modelId="{663C71A9-C1BF-4879-8FF9-303E58E10A48}" type="presOf" srcId="{11942123-D63C-4ED3-9DC8-282FF0C43919}" destId="{5262F9A3-B093-48FF-A893-19849620007C}" srcOrd="0" destOrd="0" presId="urn:microsoft.com/office/officeart/2008/layout/LinedList"/>
    <dgm:cxn modelId="{13F6C6D8-99E6-4B7F-9743-132C218467A9}" srcId="{EA7F9208-24D8-4563-A2ED-FBFBC5F86B00}" destId="{4222665F-5288-4B7F-B1CE-EB248B87FABC}" srcOrd="2" destOrd="0" parTransId="{F2D9C6E4-C6EF-4EFF-8735-D3749064B493}" sibTransId="{4B0CA94D-8A3E-4F73-8C18-7074E54B1B02}"/>
    <dgm:cxn modelId="{DB9079E5-5087-491F-9856-542C9F1BF7EA}" type="presOf" srcId="{8D2E37AA-43EA-4706-A43B-E857AB83B2FF}" destId="{B7BE5FCE-BD77-44B7-A283-553FC6E905E0}" srcOrd="0" destOrd="0" presId="urn:microsoft.com/office/officeart/2008/layout/LinedList"/>
    <dgm:cxn modelId="{2648C3CE-20A8-4407-894A-46A790D81D95}" type="presParOf" srcId="{C66396E0-32BA-46BE-B28A-A2673D61FB1A}" destId="{2C4D144F-C0A0-4BA0-BB79-D8AAD2113945}" srcOrd="0" destOrd="0" presId="urn:microsoft.com/office/officeart/2008/layout/LinedList"/>
    <dgm:cxn modelId="{DA3676C4-740D-48CE-BF08-AAE288EF61CE}" type="presParOf" srcId="{C66396E0-32BA-46BE-B28A-A2673D61FB1A}" destId="{6DFABC9D-811D-4F5E-821D-F8D42D844B4B}" srcOrd="1" destOrd="0" presId="urn:microsoft.com/office/officeart/2008/layout/LinedList"/>
    <dgm:cxn modelId="{0323A98F-134D-4652-98FA-03A2E921A17D}" type="presParOf" srcId="{6DFABC9D-811D-4F5E-821D-F8D42D844B4B}" destId="{53AAE56C-73FE-45F9-B35E-39C2CC304544}" srcOrd="0" destOrd="0" presId="urn:microsoft.com/office/officeart/2008/layout/LinedList"/>
    <dgm:cxn modelId="{3AA55760-E34F-4DD2-ACB4-97DD004F69E3}" type="presParOf" srcId="{6DFABC9D-811D-4F5E-821D-F8D42D844B4B}" destId="{4ACF43D1-519E-42A2-970C-705800D064AC}" srcOrd="1" destOrd="0" presId="urn:microsoft.com/office/officeart/2008/layout/LinedList"/>
    <dgm:cxn modelId="{73F76AC6-7017-4767-BB48-7C9BEF9FFE9F}" type="presParOf" srcId="{4ACF43D1-519E-42A2-970C-705800D064AC}" destId="{D6C32EDA-76BE-44E9-ABF7-716F93C4EE5D}" srcOrd="0" destOrd="0" presId="urn:microsoft.com/office/officeart/2008/layout/LinedList"/>
    <dgm:cxn modelId="{33414382-6BE8-4666-9C47-BD86389BCB5A}" type="presParOf" srcId="{4ACF43D1-519E-42A2-970C-705800D064AC}" destId="{F1FE4510-4C53-4C80-87DE-18A929E64912}" srcOrd="1" destOrd="0" presId="urn:microsoft.com/office/officeart/2008/layout/LinedList"/>
    <dgm:cxn modelId="{FF0FD614-790C-432E-A2A5-1962253A5A11}" type="presParOf" srcId="{F1FE4510-4C53-4C80-87DE-18A929E64912}" destId="{31D856BA-5E94-4422-A9C7-9D94CFB179FF}" srcOrd="0" destOrd="0" presId="urn:microsoft.com/office/officeart/2008/layout/LinedList"/>
    <dgm:cxn modelId="{D3D0CC0B-9A19-4B20-83C8-39F67E8E56DF}" type="presParOf" srcId="{F1FE4510-4C53-4C80-87DE-18A929E64912}" destId="{B7BE5FCE-BD77-44B7-A283-553FC6E905E0}" srcOrd="1" destOrd="0" presId="urn:microsoft.com/office/officeart/2008/layout/LinedList"/>
    <dgm:cxn modelId="{C118D7D1-9C64-4C8F-B282-3E916B926448}" type="presParOf" srcId="{F1FE4510-4C53-4C80-87DE-18A929E64912}" destId="{8490C88D-A0E2-4CB5-996B-C6AC5C121D30}" srcOrd="2" destOrd="0" presId="urn:microsoft.com/office/officeart/2008/layout/LinedList"/>
    <dgm:cxn modelId="{FF6CCFD4-4314-4375-A3C7-3CE31FBDD788}" type="presParOf" srcId="{4ACF43D1-519E-42A2-970C-705800D064AC}" destId="{6638D2F4-625F-43AF-85F6-810076EB5B75}" srcOrd="2" destOrd="0" presId="urn:microsoft.com/office/officeart/2008/layout/LinedList"/>
    <dgm:cxn modelId="{964DC8AF-A588-4D53-8298-644FBBE03BEC}" type="presParOf" srcId="{4ACF43D1-519E-42A2-970C-705800D064AC}" destId="{E9CBB86C-FDF8-44F4-90FB-A54E5C7B01EF}" srcOrd="3" destOrd="0" presId="urn:microsoft.com/office/officeart/2008/layout/LinedList"/>
    <dgm:cxn modelId="{8E641DA1-7745-417C-9AB5-20517B43E157}" type="presParOf" srcId="{4ACF43D1-519E-42A2-970C-705800D064AC}" destId="{5AF5817D-AA4E-4006-8A00-E3FD6450548F}" srcOrd="4" destOrd="0" presId="urn:microsoft.com/office/officeart/2008/layout/LinedList"/>
    <dgm:cxn modelId="{2355D697-4027-4FF1-93E1-5876FEB7B698}" type="presParOf" srcId="{5AF5817D-AA4E-4006-8A00-E3FD6450548F}" destId="{6FB5786D-ACCB-4ED6-B38F-6E4CAF75BD6F}" srcOrd="0" destOrd="0" presId="urn:microsoft.com/office/officeart/2008/layout/LinedList"/>
    <dgm:cxn modelId="{53A0030A-1F14-40B8-B8B6-9389A0818C7B}" type="presParOf" srcId="{5AF5817D-AA4E-4006-8A00-E3FD6450548F}" destId="{5262F9A3-B093-48FF-A893-19849620007C}" srcOrd="1" destOrd="0" presId="urn:microsoft.com/office/officeart/2008/layout/LinedList"/>
    <dgm:cxn modelId="{7BD2EFA4-1F2C-418C-A91D-C2FD2FC98B56}" type="presParOf" srcId="{5AF5817D-AA4E-4006-8A00-E3FD6450548F}" destId="{EFDAF192-58E4-46DF-9556-891440302585}" srcOrd="2" destOrd="0" presId="urn:microsoft.com/office/officeart/2008/layout/LinedList"/>
    <dgm:cxn modelId="{112D654F-7097-4E77-B8D6-FF45548BCA9D}" type="presParOf" srcId="{4ACF43D1-519E-42A2-970C-705800D064AC}" destId="{75D24A40-5AE1-4F19-A2D1-8B348043C460}" srcOrd="5" destOrd="0" presId="urn:microsoft.com/office/officeart/2008/layout/LinedList"/>
    <dgm:cxn modelId="{EED10B39-09CD-4D9E-8C17-D2335EE1032F}" type="presParOf" srcId="{4ACF43D1-519E-42A2-970C-705800D064AC}" destId="{698C0A11-FFD2-497F-B10B-302C13933056}" srcOrd="6" destOrd="0" presId="urn:microsoft.com/office/officeart/2008/layout/LinedList"/>
    <dgm:cxn modelId="{B18E2B34-C58D-4EC6-8257-6D8D343CDE87}" type="presParOf" srcId="{4ACF43D1-519E-42A2-970C-705800D064AC}" destId="{B792D068-8F47-4DD6-96FB-BAC5BDA350CF}" srcOrd="7" destOrd="0" presId="urn:microsoft.com/office/officeart/2008/layout/LinedList"/>
    <dgm:cxn modelId="{B09D6826-3C1C-40E7-9368-55037F4ABE92}" type="presParOf" srcId="{B792D068-8F47-4DD6-96FB-BAC5BDA350CF}" destId="{0F50BFBC-FEC6-47A6-9BD0-DFEB78FABDD3}" srcOrd="0" destOrd="0" presId="urn:microsoft.com/office/officeart/2008/layout/LinedList"/>
    <dgm:cxn modelId="{219CBE40-3990-43C8-8D7D-CD1886792CC5}" type="presParOf" srcId="{B792D068-8F47-4DD6-96FB-BAC5BDA350CF}" destId="{CA449C92-8F1E-4968-9DD5-0667673C1962}" srcOrd="1" destOrd="0" presId="urn:microsoft.com/office/officeart/2008/layout/LinedList"/>
    <dgm:cxn modelId="{AD04460C-6FAF-415D-B572-4973A267CA95}" type="presParOf" srcId="{B792D068-8F47-4DD6-96FB-BAC5BDA350CF}" destId="{E5308BAB-2603-4BE4-A29F-DE9C598800FF}" srcOrd="2" destOrd="0" presId="urn:microsoft.com/office/officeart/2008/layout/LinedList"/>
    <dgm:cxn modelId="{3ED54805-FB2E-4577-9500-9295F4BB24DC}" type="presParOf" srcId="{4ACF43D1-519E-42A2-970C-705800D064AC}" destId="{A01CF7D3-88A0-428E-B49F-83A13636C9BA}" srcOrd="8" destOrd="0" presId="urn:microsoft.com/office/officeart/2008/layout/LinedList"/>
    <dgm:cxn modelId="{A1FA2875-F529-45E8-B682-FD9AA7876E99}" type="presParOf" srcId="{4ACF43D1-519E-42A2-970C-705800D064AC}" destId="{5A7DBDA3-DA3D-4751-9EC3-DED47937A7FE}" srcOrd="9" destOrd="0" presId="urn:microsoft.com/office/officeart/2008/layout/LinedList"/>
    <dgm:cxn modelId="{8AFC14BC-815E-44FC-A1C5-383ABDC87AC9}" type="presParOf" srcId="{4ACF43D1-519E-42A2-970C-705800D064AC}" destId="{ACE40052-C66B-4F3D-9DC1-D9D9E113CC02}" srcOrd="10" destOrd="0" presId="urn:microsoft.com/office/officeart/2008/layout/LinedList"/>
    <dgm:cxn modelId="{058F1A42-4CC2-4641-A10E-5A76BA60D916}" type="presParOf" srcId="{ACE40052-C66B-4F3D-9DC1-D9D9E113CC02}" destId="{DCFAAA74-FD39-44E7-8EB9-70C0573D492B}" srcOrd="0" destOrd="0" presId="urn:microsoft.com/office/officeart/2008/layout/LinedList"/>
    <dgm:cxn modelId="{291BDF6F-6DAA-4F49-9DA1-B32A84D468E0}" type="presParOf" srcId="{ACE40052-C66B-4F3D-9DC1-D9D9E113CC02}" destId="{61A7917F-8AF6-4CFB-9ED1-055E98C7172C}" srcOrd="1" destOrd="0" presId="urn:microsoft.com/office/officeart/2008/layout/LinedList"/>
    <dgm:cxn modelId="{E195F82E-2782-4138-9023-09C68554B854}" type="presParOf" srcId="{ACE40052-C66B-4F3D-9DC1-D9D9E113CC02}" destId="{218C3D28-08E9-44E6-B1ED-B6B97EFB7E88}" srcOrd="2" destOrd="0" presId="urn:microsoft.com/office/officeart/2008/layout/LinedList"/>
    <dgm:cxn modelId="{D300243F-E115-4F27-8A26-B83459AA018A}" type="presParOf" srcId="{4ACF43D1-519E-42A2-970C-705800D064AC}" destId="{19A8D0A4-814F-44A3-9EF2-8DF5B640A1BA}" srcOrd="11" destOrd="0" presId="urn:microsoft.com/office/officeart/2008/layout/LinedList"/>
    <dgm:cxn modelId="{D456787D-23FD-4E39-84D4-A0C42DF85E6A}" type="presParOf" srcId="{4ACF43D1-519E-42A2-970C-705800D064AC}" destId="{AEBF54F4-E3AE-40C5-A667-60F34BCCBB8A}" srcOrd="12"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Định nghĩa</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11942123-D63C-4ED3-9DC8-282FF0C43919}">
      <dgm:prSet phldrT="[Text]" custT="1"/>
      <dgm:spPr/>
      <dgm:t>
        <a:bodyPr/>
        <a:lstStyle/>
        <a:p>
          <a:r>
            <a:rPr lang="en-US" sz="1300" b="0" dirty="0">
              <a:solidFill>
                <a:srgbClr val="FF0000"/>
              </a:solidFill>
              <a:effectLst/>
            </a:rPr>
            <a:t>Các hàm xử lý cơ bản</a:t>
          </a:r>
        </a:p>
      </dgm:t>
    </dgm:pt>
    <dgm:pt modelId="{A7408F4A-3886-44D0-AEE3-2AC16C6CFAD6}" type="parTrans" cxnId="{6DB2526E-FEEE-4EC2-A996-F63E50885479}">
      <dgm:prSet/>
      <dgm:spPr/>
      <dgm:t>
        <a:bodyPr/>
        <a:lstStyle/>
        <a:p>
          <a:endParaRPr lang="en-US"/>
        </a:p>
      </dgm:t>
    </dgm:pt>
    <dgm:pt modelId="{97CCD344-A6F5-4AA0-80DD-5A6D6A2BE78E}" type="sibTrans" cxnId="{6DB2526E-FEEE-4EC2-A996-F63E5088547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5"/>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5"/>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4"/>
      <dgm:spPr/>
    </dgm:pt>
    <dgm:pt modelId="{E9CBB86C-FDF8-44F4-90FB-A54E5C7B01EF}" type="pres">
      <dgm:prSet presAssocID="{8D2E37AA-43EA-4706-A43B-E857AB83B2FF}" presName="vertSpace2b" presStyleCnt="0"/>
      <dgm:spPr/>
    </dgm:pt>
    <dgm:pt modelId="{5AF5817D-AA4E-4006-8A00-E3FD6450548F}" type="pres">
      <dgm:prSet presAssocID="{11942123-D63C-4ED3-9DC8-282FF0C43919}" presName="horz2" presStyleCnt="0"/>
      <dgm:spPr/>
    </dgm:pt>
    <dgm:pt modelId="{6FB5786D-ACCB-4ED6-B38F-6E4CAF75BD6F}" type="pres">
      <dgm:prSet presAssocID="{11942123-D63C-4ED3-9DC8-282FF0C43919}" presName="horzSpace2" presStyleCnt="0"/>
      <dgm:spPr/>
    </dgm:pt>
    <dgm:pt modelId="{5262F9A3-B093-48FF-A893-19849620007C}" type="pres">
      <dgm:prSet presAssocID="{11942123-D63C-4ED3-9DC8-282FF0C43919}" presName="tx2" presStyleLbl="revTx" presStyleIdx="2" presStyleCnt="5"/>
      <dgm:spPr/>
    </dgm:pt>
    <dgm:pt modelId="{EFDAF192-58E4-46DF-9556-891440302585}" type="pres">
      <dgm:prSet presAssocID="{11942123-D63C-4ED3-9DC8-282FF0C43919}" presName="vert2" presStyleCnt="0"/>
      <dgm:spPr/>
    </dgm:pt>
    <dgm:pt modelId="{75D24A40-5AE1-4F19-A2D1-8B348043C460}" type="pres">
      <dgm:prSet presAssocID="{11942123-D63C-4ED3-9DC8-282FF0C43919}" presName="thinLine2b" presStyleLbl="callout" presStyleIdx="1" presStyleCnt="4"/>
      <dgm:spPr/>
    </dgm:pt>
    <dgm:pt modelId="{698C0A11-FFD2-497F-B10B-302C13933056}" type="pres">
      <dgm:prSet presAssocID="{11942123-D63C-4ED3-9DC8-282FF0C4391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3" presStyleCnt="5"/>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2" presStyleCnt="4"/>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4" presStyleCnt="5"/>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3" presStyleCnt="4"/>
      <dgm:spPr/>
    </dgm:pt>
    <dgm:pt modelId="{AEBF54F4-E3AE-40C5-A667-60F34BCCBB8A}" type="pres">
      <dgm:prSet presAssocID="{FDBCFCB2-B927-49A1-B311-3B0BD5C76146}" presName="vertSpace2b" presStyleCnt="0"/>
      <dgm:spPr/>
    </dgm:pt>
  </dgm:ptLst>
  <dgm:cxnLst>
    <dgm:cxn modelId="{87C22A0D-BD09-4321-ACEB-5D84A3C12E0B}" type="presOf" srcId="{4222665F-5288-4B7F-B1CE-EB248B87FABC}" destId="{CA449C92-8F1E-4968-9DD5-0667673C1962}"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3FF19323-E0B7-4CF3-8BDD-2239EBE42C5F}" type="presOf" srcId="{170E935B-632B-4424-9BFB-F1C5A9D014B6}" destId="{C66396E0-32BA-46BE-B28A-A2673D61FB1A}" srcOrd="0" destOrd="0" presId="urn:microsoft.com/office/officeart/2008/layout/LinedList"/>
    <dgm:cxn modelId="{A3DE786A-0FEB-493A-82CE-E872F6C25409}" type="presOf" srcId="{FDBCFCB2-B927-49A1-B311-3B0BD5C76146}" destId="{61A7917F-8AF6-4CFB-9ED1-055E98C7172C}" srcOrd="0" destOrd="0" presId="urn:microsoft.com/office/officeart/2008/layout/LinedList"/>
    <dgm:cxn modelId="{6DB2526E-FEEE-4EC2-A996-F63E50885479}" srcId="{EA7F9208-24D8-4563-A2ED-FBFBC5F86B00}" destId="{11942123-D63C-4ED3-9DC8-282FF0C43919}" srcOrd="1" destOrd="0" parTransId="{A7408F4A-3886-44D0-AEE3-2AC16C6CFAD6}" sibTransId="{97CCD344-A6F5-4AA0-80DD-5A6D6A2BE78E}"/>
    <dgm:cxn modelId="{E3DDA485-5910-437C-BC42-B42E90253AC2}" type="presOf" srcId="{EA7F9208-24D8-4563-A2ED-FBFBC5F86B00}" destId="{53AAE56C-73FE-45F9-B35E-39C2CC304544}" srcOrd="0" destOrd="0" presId="urn:microsoft.com/office/officeart/2008/layout/LinedList"/>
    <dgm:cxn modelId="{2EE40F88-2EED-4EA8-8EDB-1DE7980AABE8}" srcId="{EA7F9208-24D8-4563-A2ED-FBFBC5F86B00}" destId="{FDBCFCB2-B927-49A1-B311-3B0BD5C76146}" srcOrd="3" destOrd="0" parTransId="{637C63E3-8735-4BFE-8EB8-D20A9C02A646}" sibTransId="{A30891DD-44B5-42D5-94A4-711456ED3F10}"/>
    <dgm:cxn modelId="{663C71A9-C1BF-4879-8FF9-303E58E10A48}" type="presOf" srcId="{11942123-D63C-4ED3-9DC8-282FF0C43919}" destId="{5262F9A3-B093-48FF-A893-19849620007C}" srcOrd="0" destOrd="0" presId="urn:microsoft.com/office/officeart/2008/layout/LinedList"/>
    <dgm:cxn modelId="{13F6C6D8-99E6-4B7F-9743-132C218467A9}" srcId="{EA7F9208-24D8-4563-A2ED-FBFBC5F86B00}" destId="{4222665F-5288-4B7F-B1CE-EB248B87FABC}" srcOrd="2" destOrd="0" parTransId="{F2D9C6E4-C6EF-4EFF-8735-D3749064B493}" sibTransId="{4B0CA94D-8A3E-4F73-8C18-7074E54B1B02}"/>
    <dgm:cxn modelId="{DB9079E5-5087-491F-9856-542C9F1BF7EA}" type="presOf" srcId="{8D2E37AA-43EA-4706-A43B-E857AB83B2FF}" destId="{B7BE5FCE-BD77-44B7-A283-553FC6E905E0}" srcOrd="0" destOrd="0" presId="urn:microsoft.com/office/officeart/2008/layout/LinedList"/>
    <dgm:cxn modelId="{2648C3CE-20A8-4407-894A-46A790D81D95}" type="presParOf" srcId="{C66396E0-32BA-46BE-B28A-A2673D61FB1A}" destId="{2C4D144F-C0A0-4BA0-BB79-D8AAD2113945}" srcOrd="0" destOrd="0" presId="urn:microsoft.com/office/officeart/2008/layout/LinedList"/>
    <dgm:cxn modelId="{DA3676C4-740D-48CE-BF08-AAE288EF61CE}" type="presParOf" srcId="{C66396E0-32BA-46BE-B28A-A2673D61FB1A}" destId="{6DFABC9D-811D-4F5E-821D-F8D42D844B4B}" srcOrd="1" destOrd="0" presId="urn:microsoft.com/office/officeart/2008/layout/LinedList"/>
    <dgm:cxn modelId="{0323A98F-134D-4652-98FA-03A2E921A17D}" type="presParOf" srcId="{6DFABC9D-811D-4F5E-821D-F8D42D844B4B}" destId="{53AAE56C-73FE-45F9-B35E-39C2CC304544}" srcOrd="0" destOrd="0" presId="urn:microsoft.com/office/officeart/2008/layout/LinedList"/>
    <dgm:cxn modelId="{3AA55760-E34F-4DD2-ACB4-97DD004F69E3}" type="presParOf" srcId="{6DFABC9D-811D-4F5E-821D-F8D42D844B4B}" destId="{4ACF43D1-519E-42A2-970C-705800D064AC}" srcOrd="1" destOrd="0" presId="urn:microsoft.com/office/officeart/2008/layout/LinedList"/>
    <dgm:cxn modelId="{73F76AC6-7017-4767-BB48-7C9BEF9FFE9F}" type="presParOf" srcId="{4ACF43D1-519E-42A2-970C-705800D064AC}" destId="{D6C32EDA-76BE-44E9-ABF7-716F93C4EE5D}" srcOrd="0" destOrd="0" presId="urn:microsoft.com/office/officeart/2008/layout/LinedList"/>
    <dgm:cxn modelId="{33414382-6BE8-4666-9C47-BD86389BCB5A}" type="presParOf" srcId="{4ACF43D1-519E-42A2-970C-705800D064AC}" destId="{F1FE4510-4C53-4C80-87DE-18A929E64912}" srcOrd="1" destOrd="0" presId="urn:microsoft.com/office/officeart/2008/layout/LinedList"/>
    <dgm:cxn modelId="{FF0FD614-790C-432E-A2A5-1962253A5A11}" type="presParOf" srcId="{F1FE4510-4C53-4C80-87DE-18A929E64912}" destId="{31D856BA-5E94-4422-A9C7-9D94CFB179FF}" srcOrd="0" destOrd="0" presId="urn:microsoft.com/office/officeart/2008/layout/LinedList"/>
    <dgm:cxn modelId="{D3D0CC0B-9A19-4B20-83C8-39F67E8E56DF}" type="presParOf" srcId="{F1FE4510-4C53-4C80-87DE-18A929E64912}" destId="{B7BE5FCE-BD77-44B7-A283-553FC6E905E0}" srcOrd="1" destOrd="0" presId="urn:microsoft.com/office/officeart/2008/layout/LinedList"/>
    <dgm:cxn modelId="{C118D7D1-9C64-4C8F-B282-3E916B926448}" type="presParOf" srcId="{F1FE4510-4C53-4C80-87DE-18A929E64912}" destId="{8490C88D-A0E2-4CB5-996B-C6AC5C121D30}" srcOrd="2" destOrd="0" presId="urn:microsoft.com/office/officeart/2008/layout/LinedList"/>
    <dgm:cxn modelId="{FF6CCFD4-4314-4375-A3C7-3CE31FBDD788}" type="presParOf" srcId="{4ACF43D1-519E-42A2-970C-705800D064AC}" destId="{6638D2F4-625F-43AF-85F6-810076EB5B75}" srcOrd="2" destOrd="0" presId="urn:microsoft.com/office/officeart/2008/layout/LinedList"/>
    <dgm:cxn modelId="{964DC8AF-A588-4D53-8298-644FBBE03BEC}" type="presParOf" srcId="{4ACF43D1-519E-42A2-970C-705800D064AC}" destId="{E9CBB86C-FDF8-44F4-90FB-A54E5C7B01EF}" srcOrd="3" destOrd="0" presId="urn:microsoft.com/office/officeart/2008/layout/LinedList"/>
    <dgm:cxn modelId="{8E641DA1-7745-417C-9AB5-20517B43E157}" type="presParOf" srcId="{4ACF43D1-519E-42A2-970C-705800D064AC}" destId="{5AF5817D-AA4E-4006-8A00-E3FD6450548F}" srcOrd="4" destOrd="0" presId="urn:microsoft.com/office/officeart/2008/layout/LinedList"/>
    <dgm:cxn modelId="{2355D697-4027-4FF1-93E1-5876FEB7B698}" type="presParOf" srcId="{5AF5817D-AA4E-4006-8A00-E3FD6450548F}" destId="{6FB5786D-ACCB-4ED6-B38F-6E4CAF75BD6F}" srcOrd="0" destOrd="0" presId="urn:microsoft.com/office/officeart/2008/layout/LinedList"/>
    <dgm:cxn modelId="{53A0030A-1F14-40B8-B8B6-9389A0818C7B}" type="presParOf" srcId="{5AF5817D-AA4E-4006-8A00-E3FD6450548F}" destId="{5262F9A3-B093-48FF-A893-19849620007C}" srcOrd="1" destOrd="0" presId="urn:microsoft.com/office/officeart/2008/layout/LinedList"/>
    <dgm:cxn modelId="{7BD2EFA4-1F2C-418C-A91D-C2FD2FC98B56}" type="presParOf" srcId="{5AF5817D-AA4E-4006-8A00-E3FD6450548F}" destId="{EFDAF192-58E4-46DF-9556-891440302585}" srcOrd="2" destOrd="0" presId="urn:microsoft.com/office/officeart/2008/layout/LinedList"/>
    <dgm:cxn modelId="{112D654F-7097-4E77-B8D6-FF45548BCA9D}" type="presParOf" srcId="{4ACF43D1-519E-42A2-970C-705800D064AC}" destId="{75D24A40-5AE1-4F19-A2D1-8B348043C460}" srcOrd="5" destOrd="0" presId="urn:microsoft.com/office/officeart/2008/layout/LinedList"/>
    <dgm:cxn modelId="{EED10B39-09CD-4D9E-8C17-D2335EE1032F}" type="presParOf" srcId="{4ACF43D1-519E-42A2-970C-705800D064AC}" destId="{698C0A11-FFD2-497F-B10B-302C13933056}" srcOrd="6" destOrd="0" presId="urn:microsoft.com/office/officeart/2008/layout/LinedList"/>
    <dgm:cxn modelId="{B18E2B34-C58D-4EC6-8257-6D8D343CDE87}" type="presParOf" srcId="{4ACF43D1-519E-42A2-970C-705800D064AC}" destId="{B792D068-8F47-4DD6-96FB-BAC5BDA350CF}" srcOrd="7" destOrd="0" presId="urn:microsoft.com/office/officeart/2008/layout/LinedList"/>
    <dgm:cxn modelId="{B09D6826-3C1C-40E7-9368-55037F4ABE92}" type="presParOf" srcId="{B792D068-8F47-4DD6-96FB-BAC5BDA350CF}" destId="{0F50BFBC-FEC6-47A6-9BD0-DFEB78FABDD3}" srcOrd="0" destOrd="0" presId="urn:microsoft.com/office/officeart/2008/layout/LinedList"/>
    <dgm:cxn modelId="{219CBE40-3990-43C8-8D7D-CD1886792CC5}" type="presParOf" srcId="{B792D068-8F47-4DD6-96FB-BAC5BDA350CF}" destId="{CA449C92-8F1E-4968-9DD5-0667673C1962}" srcOrd="1" destOrd="0" presId="urn:microsoft.com/office/officeart/2008/layout/LinedList"/>
    <dgm:cxn modelId="{AD04460C-6FAF-415D-B572-4973A267CA95}" type="presParOf" srcId="{B792D068-8F47-4DD6-96FB-BAC5BDA350CF}" destId="{E5308BAB-2603-4BE4-A29F-DE9C598800FF}" srcOrd="2" destOrd="0" presId="urn:microsoft.com/office/officeart/2008/layout/LinedList"/>
    <dgm:cxn modelId="{3ED54805-FB2E-4577-9500-9295F4BB24DC}" type="presParOf" srcId="{4ACF43D1-519E-42A2-970C-705800D064AC}" destId="{A01CF7D3-88A0-428E-B49F-83A13636C9BA}" srcOrd="8" destOrd="0" presId="urn:microsoft.com/office/officeart/2008/layout/LinedList"/>
    <dgm:cxn modelId="{A1FA2875-F529-45E8-B682-FD9AA7876E99}" type="presParOf" srcId="{4ACF43D1-519E-42A2-970C-705800D064AC}" destId="{5A7DBDA3-DA3D-4751-9EC3-DED47937A7FE}" srcOrd="9" destOrd="0" presId="urn:microsoft.com/office/officeart/2008/layout/LinedList"/>
    <dgm:cxn modelId="{8AFC14BC-815E-44FC-A1C5-383ABDC87AC9}" type="presParOf" srcId="{4ACF43D1-519E-42A2-970C-705800D064AC}" destId="{ACE40052-C66B-4F3D-9DC1-D9D9E113CC02}" srcOrd="10" destOrd="0" presId="urn:microsoft.com/office/officeart/2008/layout/LinedList"/>
    <dgm:cxn modelId="{058F1A42-4CC2-4641-A10E-5A76BA60D916}" type="presParOf" srcId="{ACE40052-C66B-4F3D-9DC1-D9D9E113CC02}" destId="{DCFAAA74-FD39-44E7-8EB9-70C0573D492B}" srcOrd="0" destOrd="0" presId="urn:microsoft.com/office/officeart/2008/layout/LinedList"/>
    <dgm:cxn modelId="{291BDF6F-6DAA-4F49-9DA1-B32A84D468E0}" type="presParOf" srcId="{ACE40052-C66B-4F3D-9DC1-D9D9E113CC02}" destId="{61A7917F-8AF6-4CFB-9ED1-055E98C7172C}" srcOrd="1" destOrd="0" presId="urn:microsoft.com/office/officeart/2008/layout/LinedList"/>
    <dgm:cxn modelId="{E195F82E-2782-4138-9023-09C68554B854}" type="presParOf" srcId="{ACE40052-C66B-4F3D-9DC1-D9D9E113CC02}" destId="{218C3D28-08E9-44E6-B1ED-B6B97EFB7E88}" srcOrd="2" destOrd="0" presId="urn:microsoft.com/office/officeart/2008/layout/LinedList"/>
    <dgm:cxn modelId="{D300243F-E115-4F27-8A26-B83459AA018A}" type="presParOf" srcId="{4ACF43D1-519E-42A2-970C-705800D064AC}" destId="{19A8D0A4-814F-44A3-9EF2-8DF5B640A1BA}" srcOrd="11" destOrd="0" presId="urn:microsoft.com/office/officeart/2008/layout/LinedList"/>
    <dgm:cxn modelId="{D456787D-23FD-4E39-84D4-A0C42DF85E6A}" type="presParOf" srcId="{4ACF43D1-519E-42A2-970C-705800D064AC}" destId="{AEBF54F4-E3AE-40C5-A667-60F34BCCBB8A}" srcOrd="12"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Định nghĩa</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11942123-D63C-4ED3-9DC8-282FF0C43919}">
      <dgm:prSet phldrT="[Text]" custT="1"/>
      <dgm:spPr/>
      <dgm:t>
        <a:bodyPr/>
        <a:lstStyle/>
        <a:p>
          <a:r>
            <a:rPr lang="en-US" sz="1300" b="0" dirty="0">
              <a:solidFill>
                <a:srgbClr val="FF0000"/>
              </a:solidFill>
              <a:effectLst/>
            </a:rPr>
            <a:t>Các hàm xử lý cơ bản</a:t>
          </a:r>
        </a:p>
      </dgm:t>
    </dgm:pt>
    <dgm:pt modelId="{A7408F4A-3886-44D0-AEE3-2AC16C6CFAD6}" type="parTrans" cxnId="{6DB2526E-FEEE-4EC2-A996-F63E50885479}">
      <dgm:prSet/>
      <dgm:spPr/>
      <dgm:t>
        <a:bodyPr/>
        <a:lstStyle/>
        <a:p>
          <a:endParaRPr lang="en-US"/>
        </a:p>
      </dgm:t>
    </dgm:pt>
    <dgm:pt modelId="{97CCD344-A6F5-4AA0-80DD-5A6D6A2BE78E}" type="sibTrans" cxnId="{6DB2526E-FEEE-4EC2-A996-F63E5088547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5"/>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5"/>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4"/>
      <dgm:spPr/>
    </dgm:pt>
    <dgm:pt modelId="{E9CBB86C-FDF8-44F4-90FB-A54E5C7B01EF}" type="pres">
      <dgm:prSet presAssocID="{8D2E37AA-43EA-4706-A43B-E857AB83B2FF}" presName="vertSpace2b" presStyleCnt="0"/>
      <dgm:spPr/>
    </dgm:pt>
    <dgm:pt modelId="{5AF5817D-AA4E-4006-8A00-E3FD6450548F}" type="pres">
      <dgm:prSet presAssocID="{11942123-D63C-4ED3-9DC8-282FF0C43919}" presName="horz2" presStyleCnt="0"/>
      <dgm:spPr/>
    </dgm:pt>
    <dgm:pt modelId="{6FB5786D-ACCB-4ED6-B38F-6E4CAF75BD6F}" type="pres">
      <dgm:prSet presAssocID="{11942123-D63C-4ED3-9DC8-282FF0C43919}" presName="horzSpace2" presStyleCnt="0"/>
      <dgm:spPr/>
    </dgm:pt>
    <dgm:pt modelId="{5262F9A3-B093-48FF-A893-19849620007C}" type="pres">
      <dgm:prSet presAssocID="{11942123-D63C-4ED3-9DC8-282FF0C43919}" presName="tx2" presStyleLbl="revTx" presStyleIdx="2" presStyleCnt="5"/>
      <dgm:spPr/>
    </dgm:pt>
    <dgm:pt modelId="{EFDAF192-58E4-46DF-9556-891440302585}" type="pres">
      <dgm:prSet presAssocID="{11942123-D63C-4ED3-9DC8-282FF0C43919}" presName="vert2" presStyleCnt="0"/>
      <dgm:spPr/>
    </dgm:pt>
    <dgm:pt modelId="{75D24A40-5AE1-4F19-A2D1-8B348043C460}" type="pres">
      <dgm:prSet presAssocID="{11942123-D63C-4ED3-9DC8-282FF0C43919}" presName="thinLine2b" presStyleLbl="callout" presStyleIdx="1" presStyleCnt="4"/>
      <dgm:spPr/>
    </dgm:pt>
    <dgm:pt modelId="{698C0A11-FFD2-497F-B10B-302C13933056}" type="pres">
      <dgm:prSet presAssocID="{11942123-D63C-4ED3-9DC8-282FF0C4391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3" presStyleCnt="5"/>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2" presStyleCnt="4"/>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4" presStyleCnt="5"/>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3" presStyleCnt="4"/>
      <dgm:spPr/>
    </dgm:pt>
    <dgm:pt modelId="{AEBF54F4-E3AE-40C5-A667-60F34BCCBB8A}" type="pres">
      <dgm:prSet presAssocID="{FDBCFCB2-B927-49A1-B311-3B0BD5C76146}" presName="vertSpace2b" presStyleCnt="0"/>
      <dgm:spPr/>
    </dgm:pt>
  </dgm:ptLst>
  <dgm:cxnLst>
    <dgm:cxn modelId="{87C22A0D-BD09-4321-ACEB-5D84A3C12E0B}" type="presOf" srcId="{4222665F-5288-4B7F-B1CE-EB248B87FABC}" destId="{CA449C92-8F1E-4968-9DD5-0667673C1962}"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3FF19323-E0B7-4CF3-8BDD-2239EBE42C5F}" type="presOf" srcId="{170E935B-632B-4424-9BFB-F1C5A9D014B6}" destId="{C66396E0-32BA-46BE-B28A-A2673D61FB1A}" srcOrd="0" destOrd="0" presId="urn:microsoft.com/office/officeart/2008/layout/LinedList"/>
    <dgm:cxn modelId="{A3DE786A-0FEB-493A-82CE-E872F6C25409}" type="presOf" srcId="{FDBCFCB2-B927-49A1-B311-3B0BD5C76146}" destId="{61A7917F-8AF6-4CFB-9ED1-055E98C7172C}" srcOrd="0" destOrd="0" presId="urn:microsoft.com/office/officeart/2008/layout/LinedList"/>
    <dgm:cxn modelId="{6DB2526E-FEEE-4EC2-A996-F63E50885479}" srcId="{EA7F9208-24D8-4563-A2ED-FBFBC5F86B00}" destId="{11942123-D63C-4ED3-9DC8-282FF0C43919}" srcOrd="1" destOrd="0" parTransId="{A7408F4A-3886-44D0-AEE3-2AC16C6CFAD6}" sibTransId="{97CCD344-A6F5-4AA0-80DD-5A6D6A2BE78E}"/>
    <dgm:cxn modelId="{E3DDA485-5910-437C-BC42-B42E90253AC2}" type="presOf" srcId="{EA7F9208-24D8-4563-A2ED-FBFBC5F86B00}" destId="{53AAE56C-73FE-45F9-B35E-39C2CC304544}" srcOrd="0" destOrd="0" presId="urn:microsoft.com/office/officeart/2008/layout/LinedList"/>
    <dgm:cxn modelId="{2EE40F88-2EED-4EA8-8EDB-1DE7980AABE8}" srcId="{EA7F9208-24D8-4563-A2ED-FBFBC5F86B00}" destId="{FDBCFCB2-B927-49A1-B311-3B0BD5C76146}" srcOrd="3" destOrd="0" parTransId="{637C63E3-8735-4BFE-8EB8-D20A9C02A646}" sibTransId="{A30891DD-44B5-42D5-94A4-711456ED3F10}"/>
    <dgm:cxn modelId="{663C71A9-C1BF-4879-8FF9-303E58E10A48}" type="presOf" srcId="{11942123-D63C-4ED3-9DC8-282FF0C43919}" destId="{5262F9A3-B093-48FF-A893-19849620007C}" srcOrd="0" destOrd="0" presId="urn:microsoft.com/office/officeart/2008/layout/LinedList"/>
    <dgm:cxn modelId="{13F6C6D8-99E6-4B7F-9743-132C218467A9}" srcId="{EA7F9208-24D8-4563-A2ED-FBFBC5F86B00}" destId="{4222665F-5288-4B7F-B1CE-EB248B87FABC}" srcOrd="2" destOrd="0" parTransId="{F2D9C6E4-C6EF-4EFF-8735-D3749064B493}" sibTransId="{4B0CA94D-8A3E-4F73-8C18-7074E54B1B02}"/>
    <dgm:cxn modelId="{DB9079E5-5087-491F-9856-542C9F1BF7EA}" type="presOf" srcId="{8D2E37AA-43EA-4706-A43B-E857AB83B2FF}" destId="{B7BE5FCE-BD77-44B7-A283-553FC6E905E0}" srcOrd="0" destOrd="0" presId="urn:microsoft.com/office/officeart/2008/layout/LinedList"/>
    <dgm:cxn modelId="{2648C3CE-20A8-4407-894A-46A790D81D95}" type="presParOf" srcId="{C66396E0-32BA-46BE-B28A-A2673D61FB1A}" destId="{2C4D144F-C0A0-4BA0-BB79-D8AAD2113945}" srcOrd="0" destOrd="0" presId="urn:microsoft.com/office/officeart/2008/layout/LinedList"/>
    <dgm:cxn modelId="{DA3676C4-740D-48CE-BF08-AAE288EF61CE}" type="presParOf" srcId="{C66396E0-32BA-46BE-B28A-A2673D61FB1A}" destId="{6DFABC9D-811D-4F5E-821D-F8D42D844B4B}" srcOrd="1" destOrd="0" presId="urn:microsoft.com/office/officeart/2008/layout/LinedList"/>
    <dgm:cxn modelId="{0323A98F-134D-4652-98FA-03A2E921A17D}" type="presParOf" srcId="{6DFABC9D-811D-4F5E-821D-F8D42D844B4B}" destId="{53AAE56C-73FE-45F9-B35E-39C2CC304544}" srcOrd="0" destOrd="0" presId="urn:microsoft.com/office/officeart/2008/layout/LinedList"/>
    <dgm:cxn modelId="{3AA55760-E34F-4DD2-ACB4-97DD004F69E3}" type="presParOf" srcId="{6DFABC9D-811D-4F5E-821D-F8D42D844B4B}" destId="{4ACF43D1-519E-42A2-970C-705800D064AC}" srcOrd="1" destOrd="0" presId="urn:microsoft.com/office/officeart/2008/layout/LinedList"/>
    <dgm:cxn modelId="{73F76AC6-7017-4767-BB48-7C9BEF9FFE9F}" type="presParOf" srcId="{4ACF43D1-519E-42A2-970C-705800D064AC}" destId="{D6C32EDA-76BE-44E9-ABF7-716F93C4EE5D}" srcOrd="0" destOrd="0" presId="urn:microsoft.com/office/officeart/2008/layout/LinedList"/>
    <dgm:cxn modelId="{33414382-6BE8-4666-9C47-BD86389BCB5A}" type="presParOf" srcId="{4ACF43D1-519E-42A2-970C-705800D064AC}" destId="{F1FE4510-4C53-4C80-87DE-18A929E64912}" srcOrd="1" destOrd="0" presId="urn:microsoft.com/office/officeart/2008/layout/LinedList"/>
    <dgm:cxn modelId="{FF0FD614-790C-432E-A2A5-1962253A5A11}" type="presParOf" srcId="{F1FE4510-4C53-4C80-87DE-18A929E64912}" destId="{31D856BA-5E94-4422-A9C7-9D94CFB179FF}" srcOrd="0" destOrd="0" presId="urn:microsoft.com/office/officeart/2008/layout/LinedList"/>
    <dgm:cxn modelId="{D3D0CC0B-9A19-4B20-83C8-39F67E8E56DF}" type="presParOf" srcId="{F1FE4510-4C53-4C80-87DE-18A929E64912}" destId="{B7BE5FCE-BD77-44B7-A283-553FC6E905E0}" srcOrd="1" destOrd="0" presId="urn:microsoft.com/office/officeart/2008/layout/LinedList"/>
    <dgm:cxn modelId="{C118D7D1-9C64-4C8F-B282-3E916B926448}" type="presParOf" srcId="{F1FE4510-4C53-4C80-87DE-18A929E64912}" destId="{8490C88D-A0E2-4CB5-996B-C6AC5C121D30}" srcOrd="2" destOrd="0" presId="urn:microsoft.com/office/officeart/2008/layout/LinedList"/>
    <dgm:cxn modelId="{FF6CCFD4-4314-4375-A3C7-3CE31FBDD788}" type="presParOf" srcId="{4ACF43D1-519E-42A2-970C-705800D064AC}" destId="{6638D2F4-625F-43AF-85F6-810076EB5B75}" srcOrd="2" destOrd="0" presId="urn:microsoft.com/office/officeart/2008/layout/LinedList"/>
    <dgm:cxn modelId="{964DC8AF-A588-4D53-8298-644FBBE03BEC}" type="presParOf" srcId="{4ACF43D1-519E-42A2-970C-705800D064AC}" destId="{E9CBB86C-FDF8-44F4-90FB-A54E5C7B01EF}" srcOrd="3" destOrd="0" presId="urn:microsoft.com/office/officeart/2008/layout/LinedList"/>
    <dgm:cxn modelId="{8E641DA1-7745-417C-9AB5-20517B43E157}" type="presParOf" srcId="{4ACF43D1-519E-42A2-970C-705800D064AC}" destId="{5AF5817D-AA4E-4006-8A00-E3FD6450548F}" srcOrd="4" destOrd="0" presId="urn:microsoft.com/office/officeart/2008/layout/LinedList"/>
    <dgm:cxn modelId="{2355D697-4027-4FF1-93E1-5876FEB7B698}" type="presParOf" srcId="{5AF5817D-AA4E-4006-8A00-E3FD6450548F}" destId="{6FB5786D-ACCB-4ED6-B38F-6E4CAF75BD6F}" srcOrd="0" destOrd="0" presId="urn:microsoft.com/office/officeart/2008/layout/LinedList"/>
    <dgm:cxn modelId="{53A0030A-1F14-40B8-B8B6-9389A0818C7B}" type="presParOf" srcId="{5AF5817D-AA4E-4006-8A00-E3FD6450548F}" destId="{5262F9A3-B093-48FF-A893-19849620007C}" srcOrd="1" destOrd="0" presId="urn:microsoft.com/office/officeart/2008/layout/LinedList"/>
    <dgm:cxn modelId="{7BD2EFA4-1F2C-418C-A91D-C2FD2FC98B56}" type="presParOf" srcId="{5AF5817D-AA4E-4006-8A00-E3FD6450548F}" destId="{EFDAF192-58E4-46DF-9556-891440302585}" srcOrd="2" destOrd="0" presId="urn:microsoft.com/office/officeart/2008/layout/LinedList"/>
    <dgm:cxn modelId="{112D654F-7097-4E77-B8D6-FF45548BCA9D}" type="presParOf" srcId="{4ACF43D1-519E-42A2-970C-705800D064AC}" destId="{75D24A40-5AE1-4F19-A2D1-8B348043C460}" srcOrd="5" destOrd="0" presId="urn:microsoft.com/office/officeart/2008/layout/LinedList"/>
    <dgm:cxn modelId="{EED10B39-09CD-4D9E-8C17-D2335EE1032F}" type="presParOf" srcId="{4ACF43D1-519E-42A2-970C-705800D064AC}" destId="{698C0A11-FFD2-497F-B10B-302C13933056}" srcOrd="6" destOrd="0" presId="urn:microsoft.com/office/officeart/2008/layout/LinedList"/>
    <dgm:cxn modelId="{B18E2B34-C58D-4EC6-8257-6D8D343CDE87}" type="presParOf" srcId="{4ACF43D1-519E-42A2-970C-705800D064AC}" destId="{B792D068-8F47-4DD6-96FB-BAC5BDA350CF}" srcOrd="7" destOrd="0" presId="urn:microsoft.com/office/officeart/2008/layout/LinedList"/>
    <dgm:cxn modelId="{B09D6826-3C1C-40E7-9368-55037F4ABE92}" type="presParOf" srcId="{B792D068-8F47-4DD6-96FB-BAC5BDA350CF}" destId="{0F50BFBC-FEC6-47A6-9BD0-DFEB78FABDD3}" srcOrd="0" destOrd="0" presId="urn:microsoft.com/office/officeart/2008/layout/LinedList"/>
    <dgm:cxn modelId="{219CBE40-3990-43C8-8D7D-CD1886792CC5}" type="presParOf" srcId="{B792D068-8F47-4DD6-96FB-BAC5BDA350CF}" destId="{CA449C92-8F1E-4968-9DD5-0667673C1962}" srcOrd="1" destOrd="0" presId="urn:microsoft.com/office/officeart/2008/layout/LinedList"/>
    <dgm:cxn modelId="{AD04460C-6FAF-415D-B572-4973A267CA95}" type="presParOf" srcId="{B792D068-8F47-4DD6-96FB-BAC5BDA350CF}" destId="{E5308BAB-2603-4BE4-A29F-DE9C598800FF}" srcOrd="2" destOrd="0" presId="urn:microsoft.com/office/officeart/2008/layout/LinedList"/>
    <dgm:cxn modelId="{3ED54805-FB2E-4577-9500-9295F4BB24DC}" type="presParOf" srcId="{4ACF43D1-519E-42A2-970C-705800D064AC}" destId="{A01CF7D3-88A0-428E-B49F-83A13636C9BA}" srcOrd="8" destOrd="0" presId="urn:microsoft.com/office/officeart/2008/layout/LinedList"/>
    <dgm:cxn modelId="{A1FA2875-F529-45E8-B682-FD9AA7876E99}" type="presParOf" srcId="{4ACF43D1-519E-42A2-970C-705800D064AC}" destId="{5A7DBDA3-DA3D-4751-9EC3-DED47937A7FE}" srcOrd="9" destOrd="0" presId="urn:microsoft.com/office/officeart/2008/layout/LinedList"/>
    <dgm:cxn modelId="{8AFC14BC-815E-44FC-A1C5-383ABDC87AC9}" type="presParOf" srcId="{4ACF43D1-519E-42A2-970C-705800D064AC}" destId="{ACE40052-C66B-4F3D-9DC1-D9D9E113CC02}" srcOrd="10" destOrd="0" presId="urn:microsoft.com/office/officeart/2008/layout/LinedList"/>
    <dgm:cxn modelId="{058F1A42-4CC2-4641-A10E-5A76BA60D916}" type="presParOf" srcId="{ACE40052-C66B-4F3D-9DC1-D9D9E113CC02}" destId="{DCFAAA74-FD39-44E7-8EB9-70C0573D492B}" srcOrd="0" destOrd="0" presId="urn:microsoft.com/office/officeart/2008/layout/LinedList"/>
    <dgm:cxn modelId="{291BDF6F-6DAA-4F49-9DA1-B32A84D468E0}" type="presParOf" srcId="{ACE40052-C66B-4F3D-9DC1-D9D9E113CC02}" destId="{61A7917F-8AF6-4CFB-9ED1-055E98C7172C}" srcOrd="1" destOrd="0" presId="urn:microsoft.com/office/officeart/2008/layout/LinedList"/>
    <dgm:cxn modelId="{E195F82E-2782-4138-9023-09C68554B854}" type="presParOf" srcId="{ACE40052-C66B-4F3D-9DC1-D9D9E113CC02}" destId="{218C3D28-08E9-44E6-B1ED-B6B97EFB7E88}" srcOrd="2" destOrd="0" presId="urn:microsoft.com/office/officeart/2008/layout/LinedList"/>
    <dgm:cxn modelId="{D300243F-E115-4F27-8A26-B83459AA018A}" type="presParOf" srcId="{4ACF43D1-519E-42A2-970C-705800D064AC}" destId="{19A8D0A4-814F-44A3-9EF2-8DF5B640A1BA}" srcOrd="11" destOrd="0" presId="urn:microsoft.com/office/officeart/2008/layout/LinedList"/>
    <dgm:cxn modelId="{D456787D-23FD-4E39-84D4-A0C42DF85E6A}" type="presParOf" srcId="{4ACF43D1-519E-42A2-970C-705800D064AC}" destId="{AEBF54F4-E3AE-40C5-A667-60F34BCCBB8A}" srcOrd="12"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Định nghĩa</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11942123-D63C-4ED3-9DC8-282FF0C43919}">
      <dgm:prSet phldrT="[Text]" custT="1"/>
      <dgm:spPr/>
      <dgm:t>
        <a:bodyPr/>
        <a:lstStyle/>
        <a:p>
          <a:pPr marL="0" lvl="0" indent="0" algn="l" defTabSz="577850">
            <a:lnSpc>
              <a:spcPct val="90000"/>
            </a:lnSpc>
            <a:spcBef>
              <a:spcPct val="0"/>
            </a:spcBef>
            <a:spcAft>
              <a:spcPct val="35000"/>
            </a:spcAft>
            <a:buNone/>
          </a:pPr>
          <a:r>
            <a:rPr lang="en-US" sz="1300" b="0" kern="1200" dirty="0">
              <a:solidFill>
                <a:srgbClr val="0070C0"/>
              </a:solidFill>
              <a:effectLst/>
              <a:latin typeface="Microsoft Sans Serif"/>
              <a:ea typeface="+mn-ea"/>
              <a:cs typeface="+mn-cs"/>
            </a:rPr>
            <a:t>Các hàm xử lý cơ bản</a:t>
          </a:r>
        </a:p>
      </dgm:t>
    </dgm:pt>
    <dgm:pt modelId="{A7408F4A-3886-44D0-AEE3-2AC16C6CFAD6}" type="parTrans" cxnId="{6DB2526E-FEEE-4EC2-A996-F63E50885479}">
      <dgm:prSet/>
      <dgm:spPr/>
      <dgm:t>
        <a:bodyPr/>
        <a:lstStyle/>
        <a:p>
          <a:endParaRPr lang="en-US"/>
        </a:p>
      </dgm:t>
    </dgm:pt>
    <dgm:pt modelId="{97CCD344-A6F5-4AA0-80DD-5A6D6A2BE78E}" type="sibTrans" cxnId="{6DB2526E-FEEE-4EC2-A996-F63E5088547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5"/>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5"/>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4"/>
      <dgm:spPr/>
    </dgm:pt>
    <dgm:pt modelId="{E9CBB86C-FDF8-44F4-90FB-A54E5C7B01EF}" type="pres">
      <dgm:prSet presAssocID="{8D2E37AA-43EA-4706-A43B-E857AB83B2FF}" presName="vertSpace2b" presStyleCnt="0"/>
      <dgm:spPr/>
    </dgm:pt>
    <dgm:pt modelId="{5AF5817D-AA4E-4006-8A00-E3FD6450548F}" type="pres">
      <dgm:prSet presAssocID="{11942123-D63C-4ED3-9DC8-282FF0C43919}" presName="horz2" presStyleCnt="0"/>
      <dgm:spPr/>
    </dgm:pt>
    <dgm:pt modelId="{6FB5786D-ACCB-4ED6-B38F-6E4CAF75BD6F}" type="pres">
      <dgm:prSet presAssocID="{11942123-D63C-4ED3-9DC8-282FF0C43919}" presName="horzSpace2" presStyleCnt="0"/>
      <dgm:spPr/>
    </dgm:pt>
    <dgm:pt modelId="{5262F9A3-B093-48FF-A893-19849620007C}" type="pres">
      <dgm:prSet presAssocID="{11942123-D63C-4ED3-9DC8-282FF0C43919}" presName="tx2" presStyleLbl="revTx" presStyleIdx="2" presStyleCnt="5"/>
      <dgm:spPr/>
    </dgm:pt>
    <dgm:pt modelId="{EFDAF192-58E4-46DF-9556-891440302585}" type="pres">
      <dgm:prSet presAssocID="{11942123-D63C-4ED3-9DC8-282FF0C43919}" presName="vert2" presStyleCnt="0"/>
      <dgm:spPr/>
    </dgm:pt>
    <dgm:pt modelId="{75D24A40-5AE1-4F19-A2D1-8B348043C460}" type="pres">
      <dgm:prSet presAssocID="{11942123-D63C-4ED3-9DC8-282FF0C43919}" presName="thinLine2b" presStyleLbl="callout" presStyleIdx="1" presStyleCnt="4"/>
      <dgm:spPr/>
    </dgm:pt>
    <dgm:pt modelId="{698C0A11-FFD2-497F-B10B-302C13933056}" type="pres">
      <dgm:prSet presAssocID="{11942123-D63C-4ED3-9DC8-282FF0C4391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3" presStyleCnt="5"/>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2" presStyleCnt="4"/>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4" presStyleCnt="5"/>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3" presStyleCnt="4"/>
      <dgm:spPr/>
    </dgm:pt>
    <dgm:pt modelId="{AEBF54F4-E3AE-40C5-A667-60F34BCCBB8A}" type="pres">
      <dgm:prSet presAssocID="{FDBCFCB2-B927-49A1-B311-3B0BD5C76146}" presName="vertSpace2b" presStyleCnt="0"/>
      <dgm:spPr/>
    </dgm:pt>
  </dgm:ptLst>
  <dgm:cxnLst>
    <dgm:cxn modelId="{87C22A0D-BD09-4321-ACEB-5D84A3C12E0B}" type="presOf" srcId="{4222665F-5288-4B7F-B1CE-EB248B87FABC}" destId="{CA449C92-8F1E-4968-9DD5-0667673C1962}"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3FF19323-E0B7-4CF3-8BDD-2239EBE42C5F}" type="presOf" srcId="{170E935B-632B-4424-9BFB-F1C5A9D014B6}" destId="{C66396E0-32BA-46BE-B28A-A2673D61FB1A}" srcOrd="0" destOrd="0" presId="urn:microsoft.com/office/officeart/2008/layout/LinedList"/>
    <dgm:cxn modelId="{A3DE786A-0FEB-493A-82CE-E872F6C25409}" type="presOf" srcId="{FDBCFCB2-B927-49A1-B311-3B0BD5C76146}" destId="{61A7917F-8AF6-4CFB-9ED1-055E98C7172C}" srcOrd="0" destOrd="0" presId="urn:microsoft.com/office/officeart/2008/layout/LinedList"/>
    <dgm:cxn modelId="{6DB2526E-FEEE-4EC2-A996-F63E50885479}" srcId="{EA7F9208-24D8-4563-A2ED-FBFBC5F86B00}" destId="{11942123-D63C-4ED3-9DC8-282FF0C43919}" srcOrd="1" destOrd="0" parTransId="{A7408F4A-3886-44D0-AEE3-2AC16C6CFAD6}" sibTransId="{97CCD344-A6F5-4AA0-80DD-5A6D6A2BE78E}"/>
    <dgm:cxn modelId="{E3DDA485-5910-437C-BC42-B42E90253AC2}" type="presOf" srcId="{EA7F9208-24D8-4563-A2ED-FBFBC5F86B00}" destId="{53AAE56C-73FE-45F9-B35E-39C2CC304544}" srcOrd="0" destOrd="0" presId="urn:microsoft.com/office/officeart/2008/layout/LinedList"/>
    <dgm:cxn modelId="{2EE40F88-2EED-4EA8-8EDB-1DE7980AABE8}" srcId="{EA7F9208-24D8-4563-A2ED-FBFBC5F86B00}" destId="{FDBCFCB2-B927-49A1-B311-3B0BD5C76146}" srcOrd="3" destOrd="0" parTransId="{637C63E3-8735-4BFE-8EB8-D20A9C02A646}" sibTransId="{A30891DD-44B5-42D5-94A4-711456ED3F10}"/>
    <dgm:cxn modelId="{663C71A9-C1BF-4879-8FF9-303E58E10A48}" type="presOf" srcId="{11942123-D63C-4ED3-9DC8-282FF0C43919}" destId="{5262F9A3-B093-48FF-A893-19849620007C}" srcOrd="0" destOrd="0" presId="urn:microsoft.com/office/officeart/2008/layout/LinedList"/>
    <dgm:cxn modelId="{13F6C6D8-99E6-4B7F-9743-132C218467A9}" srcId="{EA7F9208-24D8-4563-A2ED-FBFBC5F86B00}" destId="{4222665F-5288-4B7F-B1CE-EB248B87FABC}" srcOrd="2" destOrd="0" parTransId="{F2D9C6E4-C6EF-4EFF-8735-D3749064B493}" sibTransId="{4B0CA94D-8A3E-4F73-8C18-7074E54B1B02}"/>
    <dgm:cxn modelId="{DB9079E5-5087-491F-9856-542C9F1BF7EA}" type="presOf" srcId="{8D2E37AA-43EA-4706-A43B-E857AB83B2FF}" destId="{B7BE5FCE-BD77-44B7-A283-553FC6E905E0}" srcOrd="0" destOrd="0" presId="urn:microsoft.com/office/officeart/2008/layout/LinedList"/>
    <dgm:cxn modelId="{2648C3CE-20A8-4407-894A-46A790D81D95}" type="presParOf" srcId="{C66396E0-32BA-46BE-B28A-A2673D61FB1A}" destId="{2C4D144F-C0A0-4BA0-BB79-D8AAD2113945}" srcOrd="0" destOrd="0" presId="urn:microsoft.com/office/officeart/2008/layout/LinedList"/>
    <dgm:cxn modelId="{DA3676C4-740D-48CE-BF08-AAE288EF61CE}" type="presParOf" srcId="{C66396E0-32BA-46BE-B28A-A2673D61FB1A}" destId="{6DFABC9D-811D-4F5E-821D-F8D42D844B4B}" srcOrd="1" destOrd="0" presId="urn:microsoft.com/office/officeart/2008/layout/LinedList"/>
    <dgm:cxn modelId="{0323A98F-134D-4652-98FA-03A2E921A17D}" type="presParOf" srcId="{6DFABC9D-811D-4F5E-821D-F8D42D844B4B}" destId="{53AAE56C-73FE-45F9-B35E-39C2CC304544}" srcOrd="0" destOrd="0" presId="urn:microsoft.com/office/officeart/2008/layout/LinedList"/>
    <dgm:cxn modelId="{3AA55760-E34F-4DD2-ACB4-97DD004F69E3}" type="presParOf" srcId="{6DFABC9D-811D-4F5E-821D-F8D42D844B4B}" destId="{4ACF43D1-519E-42A2-970C-705800D064AC}" srcOrd="1" destOrd="0" presId="urn:microsoft.com/office/officeart/2008/layout/LinedList"/>
    <dgm:cxn modelId="{73F76AC6-7017-4767-BB48-7C9BEF9FFE9F}" type="presParOf" srcId="{4ACF43D1-519E-42A2-970C-705800D064AC}" destId="{D6C32EDA-76BE-44E9-ABF7-716F93C4EE5D}" srcOrd="0" destOrd="0" presId="urn:microsoft.com/office/officeart/2008/layout/LinedList"/>
    <dgm:cxn modelId="{33414382-6BE8-4666-9C47-BD86389BCB5A}" type="presParOf" srcId="{4ACF43D1-519E-42A2-970C-705800D064AC}" destId="{F1FE4510-4C53-4C80-87DE-18A929E64912}" srcOrd="1" destOrd="0" presId="urn:microsoft.com/office/officeart/2008/layout/LinedList"/>
    <dgm:cxn modelId="{FF0FD614-790C-432E-A2A5-1962253A5A11}" type="presParOf" srcId="{F1FE4510-4C53-4C80-87DE-18A929E64912}" destId="{31D856BA-5E94-4422-A9C7-9D94CFB179FF}" srcOrd="0" destOrd="0" presId="urn:microsoft.com/office/officeart/2008/layout/LinedList"/>
    <dgm:cxn modelId="{D3D0CC0B-9A19-4B20-83C8-39F67E8E56DF}" type="presParOf" srcId="{F1FE4510-4C53-4C80-87DE-18A929E64912}" destId="{B7BE5FCE-BD77-44B7-A283-553FC6E905E0}" srcOrd="1" destOrd="0" presId="urn:microsoft.com/office/officeart/2008/layout/LinedList"/>
    <dgm:cxn modelId="{C118D7D1-9C64-4C8F-B282-3E916B926448}" type="presParOf" srcId="{F1FE4510-4C53-4C80-87DE-18A929E64912}" destId="{8490C88D-A0E2-4CB5-996B-C6AC5C121D30}" srcOrd="2" destOrd="0" presId="urn:microsoft.com/office/officeart/2008/layout/LinedList"/>
    <dgm:cxn modelId="{FF6CCFD4-4314-4375-A3C7-3CE31FBDD788}" type="presParOf" srcId="{4ACF43D1-519E-42A2-970C-705800D064AC}" destId="{6638D2F4-625F-43AF-85F6-810076EB5B75}" srcOrd="2" destOrd="0" presId="urn:microsoft.com/office/officeart/2008/layout/LinedList"/>
    <dgm:cxn modelId="{964DC8AF-A588-4D53-8298-644FBBE03BEC}" type="presParOf" srcId="{4ACF43D1-519E-42A2-970C-705800D064AC}" destId="{E9CBB86C-FDF8-44F4-90FB-A54E5C7B01EF}" srcOrd="3" destOrd="0" presId="urn:microsoft.com/office/officeart/2008/layout/LinedList"/>
    <dgm:cxn modelId="{8E641DA1-7745-417C-9AB5-20517B43E157}" type="presParOf" srcId="{4ACF43D1-519E-42A2-970C-705800D064AC}" destId="{5AF5817D-AA4E-4006-8A00-E3FD6450548F}" srcOrd="4" destOrd="0" presId="urn:microsoft.com/office/officeart/2008/layout/LinedList"/>
    <dgm:cxn modelId="{2355D697-4027-4FF1-93E1-5876FEB7B698}" type="presParOf" srcId="{5AF5817D-AA4E-4006-8A00-E3FD6450548F}" destId="{6FB5786D-ACCB-4ED6-B38F-6E4CAF75BD6F}" srcOrd="0" destOrd="0" presId="urn:microsoft.com/office/officeart/2008/layout/LinedList"/>
    <dgm:cxn modelId="{53A0030A-1F14-40B8-B8B6-9389A0818C7B}" type="presParOf" srcId="{5AF5817D-AA4E-4006-8A00-E3FD6450548F}" destId="{5262F9A3-B093-48FF-A893-19849620007C}" srcOrd="1" destOrd="0" presId="urn:microsoft.com/office/officeart/2008/layout/LinedList"/>
    <dgm:cxn modelId="{7BD2EFA4-1F2C-418C-A91D-C2FD2FC98B56}" type="presParOf" srcId="{5AF5817D-AA4E-4006-8A00-E3FD6450548F}" destId="{EFDAF192-58E4-46DF-9556-891440302585}" srcOrd="2" destOrd="0" presId="urn:microsoft.com/office/officeart/2008/layout/LinedList"/>
    <dgm:cxn modelId="{112D654F-7097-4E77-B8D6-FF45548BCA9D}" type="presParOf" srcId="{4ACF43D1-519E-42A2-970C-705800D064AC}" destId="{75D24A40-5AE1-4F19-A2D1-8B348043C460}" srcOrd="5" destOrd="0" presId="urn:microsoft.com/office/officeart/2008/layout/LinedList"/>
    <dgm:cxn modelId="{EED10B39-09CD-4D9E-8C17-D2335EE1032F}" type="presParOf" srcId="{4ACF43D1-519E-42A2-970C-705800D064AC}" destId="{698C0A11-FFD2-497F-B10B-302C13933056}" srcOrd="6" destOrd="0" presId="urn:microsoft.com/office/officeart/2008/layout/LinedList"/>
    <dgm:cxn modelId="{B18E2B34-C58D-4EC6-8257-6D8D343CDE87}" type="presParOf" srcId="{4ACF43D1-519E-42A2-970C-705800D064AC}" destId="{B792D068-8F47-4DD6-96FB-BAC5BDA350CF}" srcOrd="7" destOrd="0" presId="urn:microsoft.com/office/officeart/2008/layout/LinedList"/>
    <dgm:cxn modelId="{B09D6826-3C1C-40E7-9368-55037F4ABE92}" type="presParOf" srcId="{B792D068-8F47-4DD6-96FB-BAC5BDA350CF}" destId="{0F50BFBC-FEC6-47A6-9BD0-DFEB78FABDD3}" srcOrd="0" destOrd="0" presId="urn:microsoft.com/office/officeart/2008/layout/LinedList"/>
    <dgm:cxn modelId="{219CBE40-3990-43C8-8D7D-CD1886792CC5}" type="presParOf" srcId="{B792D068-8F47-4DD6-96FB-BAC5BDA350CF}" destId="{CA449C92-8F1E-4968-9DD5-0667673C1962}" srcOrd="1" destOrd="0" presId="urn:microsoft.com/office/officeart/2008/layout/LinedList"/>
    <dgm:cxn modelId="{AD04460C-6FAF-415D-B572-4973A267CA95}" type="presParOf" srcId="{B792D068-8F47-4DD6-96FB-BAC5BDA350CF}" destId="{E5308BAB-2603-4BE4-A29F-DE9C598800FF}" srcOrd="2" destOrd="0" presId="urn:microsoft.com/office/officeart/2008/layout/LinedList"/>
    <dgm:cxn modelId="{3ED54805-FB2E-4577-9500-9295F4BB24DC}" type="presParOf" srcId="{4ACF43D1-519E-42A2-970C-705800D064AC}" destId="{A01CF7D3-88A0-428E-B49F-83A13636C9BA}" srcOrd="8" destOrd="0" presId="urn:microsoft.com/office/officeart/2008/layout/LinedList"/>
    <dgm:cxn modelId="{A1FA2875-F529-45E8-B682-FD9AA7876E99}" type="presParOf" srcId="{4ACF43D1-519E-42A2-970C-705800D064AC}" destId="{5A7DBDA3-DA3D-4751-9EC3-DED47937A7FE}" srcOrd="9" destOrd="0" presId="urn:microsoft.com/office/officeart/2008/layout/LinedList"/>
    <dgm:cxn modelId="{8AFC14BC-815E-44FC-A1C5-383ABDC87AC9}" type="presParOf" srcId="{4ACF43D1-519E-42A2-970C-705800D064AC}" destId="{ACE40052-C66B-4F3D-9DC1-D9D9E113CC02}" srcOrd="10" destOrd="0" presId="urn:microsoft.com/office/officeart/2008/layout/LinedList"/>
    <dgm:cxn modelId="{058F1A42-4CC2-4641-A10E-5A76BA60D916}" type="presParOf" srcId="{ACE40052-C66B-4F3D-9DC1-D9D9E113CC02}" destId="{DCFAAA74-FD39-44E7-8EB9-70C0573D492B}" srcOrd="0" destOrd="0" presId="urn:microsoft.com/office/officeart/2008/layout/LinedList"/>
    <dgm:cxn modelId="{291BDF6F-6DAA-4F49-9DA1-B32A84D468E0}" type="presParOf" srcId="{ACE40052-C66B-4F3D-9DC1-D9D9E113CC02}" destId="{61A7917F-8AF6-4CFB-9ED1-055E98C7172C}" srcOrd="1" destOrd="0" presId="urn:microsoft.com/office/officeart/2008/layout/LinedList"/>
    <dgm:cxn modelId="{E195F82E-2782-4138-9023-09C68554B854}" type="presParOf" srcId="{ACE40052-C66B-4F3D-9DC1-D9D9E113CC02}" destId="{218C3D28-08E9-44E6-B1ED-B6B97EFB7E88}" srcOrd="2" destOrd="0" presId="urn:microsoft.com/office/officeart/2008/layout/LinedList"/>
    <dgm:cxn modelId="{D300243F-E115-4F27-8A26-B83459AA018A}" type="presParOf" srcId="{4ACF43D1-519E-42A2-970C-705800D064AC}" destId="{19A8D0A4-814F-44A3-9EF2-8DF5B640A1BA}" srcOrd="11" destOrd="0" presId="urn:microsoft.com/office/officeart/2008/layout/LinedList"/>
    <dgm:cxn modelId="{D456787D-23FD-4E39-84D4-A0C42DF85E6A}" type="presParOf" srcId="{4ACF43D1-519E-42A2-970C-705800D064AC}" destId="{AEBF54F4-E3AE-40C5-A667-60F34BCCBB8A}" srcOrd="12"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FF0000"/>
              </a:solidFill>
              <a:effectLst/>
            </a:rPr>
            <a:t>Chương trình con</a:t>
          </a:r>
          <a:endParaRPr lang="en-US" sz="1100" b="0" dirty="0">
            <a:solidFill>
              <a:srgbClr val="FF0000"/>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Định nghĩa</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err="1">
              <a:solidFill>
                <a:srgbClr val="FF0000"/>
              </a:solidFill>
              <a:effectLst/>
            </a:rPr>
            <a:t>toán</a:t>
          </a:r>
          <a:r>
            <a:rPr lang="en-US" sz="1300" b="0">
              <a:solidFill>
                <a:srgbClr val="FF0000"/>
              </a:solidFill>
              <a:effectLst/>
            </a:rPr>
            <a:t> minh họa</a:t>
          </a:r>
          <a:endParaRPr lang="en-US" sz="1300" b="0" dirty="0">
            <a:solidFill>
              <a:srgbClr val="FF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11942123-D63C-4ED3-9DC8-282FF0C43919}">
      <dgm:prSet phldrT="[Text]" custT="1"/>
      <dgm:spPr/>
      <dgm:t>
        <a:bodyPr/>
        <a:lstStyle/>
        <a:p>
          <a:pPr marL="0" lvl="0" indent="0" algn="l" defTabSz="577850">
            <a:lnSpc>
              <a:spcPct val="90000"/>
            </a:lnSpc>
            <a:spcBef>
              <a:spcPct val="0"/>
            </a:spcBef>
            <a:spcAft>
              <a:spcPct val="35000"/>
            </a:spcAft>
            <a:buNone/>
          </a:pPr>
          <a:r>
            <a:rPr lang="en-US" sz="1300" b="0" kern="1200" dirty="0">
              <a:solidFill>
                <a:srgbClr val="0070C0"/>
              </a:solidFill>
              <a:effectLst/>
              <a:latin typeface="Microsoft Sans Serif"/>
              <a:ea typeface="+mn-ea"/>
              <a:cs typeface="+mn-cs"/>
            </a:rPr>
            <a:t>Các hàm xử lý cơ bản</a:t>
          </a:r>
        </a:p>
      </dgm:t>
    </dgm:pt>
    <dgm:pt modelId="{A7408F4A-3886-44D0-AEE3-2AC16C6CFAD6}" type="parTrans" cxnId="{6DB2526E-FEEE-4EC2-A996-F63E50885479}">
      <dgm:prSet/>
      <dgm:spPr/>
      <dgm:t>
        <a:bodyPr/>
        <a:lstStyle/>
        <a:p>
          <a:endParaRPr lang="en-US"/>
        </a:p>
      </dgm:t>
    </dgm:pt>
    <dgm:pt modelId="{97CCD344-A6F5-4AA0-80DD-5A6D6A2BE78E}" type="sibTrans" cxnId="{6DB2526E-FEEE-4EC2-A996-F63E5088547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5"/>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5"/>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4"/>
      <dgm:spPr/>
    </dgm:pt>
    <dgm:pt modelId="{E9CBB86C-FDF8-44F4-90FB-A54E5C7B01EF}" type="pres">
      <dgm:prSet presAssocID="{8D2E37AA-43EA-4706-A43B-E857AB83B2FF}" presName="vertSpace2b" presStyleCnt="0"/>
      <dgm:spPr/>
    </dgm:pt>
    <dgm:pt modelId="{5AF5817D-AA4E-4006-8A00-E3FD6450548F}" type="pres">
      <dgm:prSet presAssocID="{11942123-D63C-4ED3-9DC8-282FF0C43919}" presName="horz2" presStyleCnt="0"/>
      <dgm:spPr/>
    </dgm:pt>
    <dgm:pt modelId="{6FB5786D-ACCB-4ED6-B38F-6E4CAF75BD6F}" type="pres">
      <dgm:prSet presAssocID="{11942123-D63C-4ED3-9DC8-282FF0C43919}" presName="horzSpace2" presStyleCnt="0"/>
      <dgm:spPr/>
    </dgm:pt>
    <dgm:pt modelId="{5262F9A3-B093-48FF-A893-19849620007C}" type="pres">
      <dgm:prSet presAssocID="{11942123-D63C-4ED3-9DC8-282FF0C43919}" presName="tx2" presStyleLbl="revTx" presStyleIdx="2" presStyleCnt="5"/>
      <dgm:spPr/>
    </dgm:pt>
    <dgm:pt modelId="{EFDAF192-58E4-46DF-9556-891440302585}" type="pres">
      <dgm:prSet presAssocID="{11942123-D63C-4ED3-9DC8-282FF0C43919}" presName="vert2" presStyleCnt="0"/>
      <dgm:spPr/>
    </dgm:pt>
    <dgm:pt modelId="{75D24A40-5AE1-4F19-A2D1-8B348043C460}" type="pres">
      <dgm:prSet presAssocID="{11942123-D63C-4ED3-9DC8-282FF0C43919}" presName="thinLine2b" presStyleLbl="callout" presStyleIdx="1" presStyleCnt="4"/>
      <dgm:spPr/>
    </dgm:pt>
    <dgm:pt modelId="{698C0A11-FFD2-497F-B10B-302C13933056}" type="pres">
      <dgm:prSet presAssocID="{11942123-D63C-4ED3-9DC8-282FF0C4391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3" presStyleCnt="5"/>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2" presStyleCnt="4"/>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4" presStyleCnt="5"/>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3" presStyleCnt="4"/>
      <dgm:spPr/>
    </dgm:pt>
    <dgm:pt modelId="{AEBF54F4-E3AE-40C5-A667-60F34BCCBB8A}" type="pres">
      <dgm:prSet presAssocID="{FDBCFCB2-B927-49A1-B311-3B0BD5C76146}" presName="vertSpace2b" presStyleCnt="0"/>
      <dgm:spPr/>
    </dgm:pt>
  </dgm:ptLst>
  <dgm:cxnLst>
    <dgm:cxn modelId="{87C22A0D-BD09-4321-ACEB-5D84A3C12E0B}" type="presOf" srcId="{4222665F-5288-4B7F-B1CE-EB248B87FABC}" destId="{CA449C92-8F1E-4968-9DD5-0667673C1962}"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3FF19323-E0B7-4CF3-8BDD-2239EBE42C5F}" type="presOf" srcId="{170E935B-632B-4424-9BFB-F1C5A9D014B6}" destId="{C66396E0-32BA-46BE-B28A-A2673D61FB1A}" srcOrd="0" destOrd="0" presId="urn:microsoft.com/office/officeart/2008/layout/LinedList"/>
    <dgm:cxn modelId="{A3DE786A-0FEB-493A-82CE-E872F6C25409}" type="presOf" srcId="{FDBCFCB2-B927-49A1-B311-3B0BD5C76146}" destId="{61A7917F-8AF6-4CFB-9ED1-055E98C7172C}" srcOrd="0" destOrd="0" presId="urn:microsoft.com/office/officeart/2008/layout/LinedList"/>
    <dgm:cxn modelId="{6DB2526E-FEEE-4EC2-A996-F63E50885479}" srcId="{EA7F9208-24D8-4563-A2ED-FBFBC5F86B00}" destId="{11942123-D63C-4ED3-9DC8-282FF0C43919}" srcOrd="1" destOrd="0" parTransId="{A7408F4A-3886-44D0-AEE3-2AC16C6CFAD6}" sibTransId="{97CCD344-A6F5-4AA0-80DD-5A6D6A2BE78E}"/>
    <dgm:cxn modelId="{E3DDA485-5910-437C-BC42-B42E90253AC2}" type="presOf" srcId="{EA7F9208-24D8-4563-A2ED-FBFBC5F86B00}" destId="{53AAE56C-73FE-45F9-B35E-39C2CC304544}" srcOrd="0" destOrd="0" presId="urn:microsoft.com/office/officeart/2008/layout/LinedList"/>
    <dgm:cxn modelId="{2EE40F88-2EED-4EA8-8EDB-1DE7980AABE8}" srcId="{EA7F9208-24D8-4563-A2ED-FBFBC5F86B00}" destId="{FDBCFCB2-B927-49A1-B311-3B0BD5C76146}" srcOrd="3" destOrd="0" parTransId="{637C63E3-8735-4BFE-8EB8-D20A9C02A646}" sibTransId="{A30891DD-44B5-42D5-94A4-711456ED3F10}"/>
    <dgm:cxn modelId="{663C71A9-C1BF-4879-8FF9-303E58E10A48}" type="presOf" srcId="{11942123-D63C-4ED3-9DC8-282FF0C43919}" destId="{5262F9A3-B093-48FF-A893-19849620007C}" srcOrd="0" destOrd="0" presId="urn:microsoft.com/office/officeart/2008/layout/LinedList"/>
    <dgm:cxn modelId="{13F6C6D8-99E6-4B7F-9743-132C218467A9}" srcId="{EA7F9208-24D8-4563-A2ED-FBFBC5F86B00}" destId="{4222665F-5288-4B7F-B1CE-EB248B87FABC}" srcOrd="2" destOrd="0" parTransId="{F2D9C6E4-C6EF-4EFF-8735-D3749064B493}" sibTransId="{4B0CA94D-8A3E-4F73-8C18-7074E54B1B02}"/>
    <dgm:cxn modelId="{DB9079E5-5087-491F-9856-542C9F1BF7EA}" type="presOf" srcId="{8D2E37AA-43EA-4706-A43B-E857AB83B2FF}" destId="{B7BE5FCE-BD77-44B7-A283-553FC6E905E0}" srcOrd="0" destOrd="0" presId="urn:microsoft.com/office/officeart/2008/layout/LinedList"/>
    <dgm:cxn modelId="{2648C3CE-20A8-4407-894A-46A790D81D95}" type="presParOf" srcId="{C66396E0-32BA-46BE-B28A-A2673D61FB1A}" destId="{2C4D144F-C0A0-4BA0-BB79-D8AAD2113945}" srcOrd="0" destOrd="0" presId="urn:microsoft.com/office/officeart/2008/layout/LinedList"/>
    <dgm:cxn modelId="{DA3676C4-740D-48CE-BF08-AAE288EF61CE}" type="presParOf" srcId="{C66396E0-32BA-46BE-B28A-A2673D61FB1A}" destId="{6DFABC9D-811D-4F5E-821D-F8D42D844B4B}" srcOrd="1" destOrd="0" presId="urn:microsoft.com/office/officeart/2008/layout/LinedList"/>
    <dgm:cxn modelId="{0323A98F-134D-4652-98FA-03A2E921A17D}" type="presParOf" srcId="{6DFABC9D-811D-4F5E-821D-F8D42D844B4B}" destId="{53AAE56C-73FE-45F9-B35E-39C2CC304544}" srcOrd="0" destOrd="0" presId="urn:microsoft.com/office/officeart/2008/layout/LinedList"/>
    <dgm:cxn modelId="{3AA55760-E34F-4DD2-ACB4-97DD004F69E3}" type="presParOf" srcId="{6DFABC9D-811D-4F5E-821D-F8D42D844B4B}" destId="{4ACF43D1-519E-42A2-970C-705800D064AC}" srcOrd="1" destOrd="0" presId="urn:microsoft.com/office/officeart/2008/layout/LinedList"/>
    <dgm:cxn modelId="{73F76AC6-7017-4767-BB48-7C9BEF9FFE9F}" type="presParOf" srcId="{4ACF43D1-519E-42A2-970C-705800D064AC}" destId="{D6C32EDA-76BE-44E9-ABF7-716F93C4EE5D}" srcOrd="0" destOrd="0" presId="urn:microsoft.com/office/officeart/2008/layout/LinedList"/>
    <dgm:cxn modelId="{33414382-6BE8-4666-9C47-BD86389BCB5A}" type="presParOf" srcId="{4ACF43D1-519E-42A2-970C-705800D064AC}" destId="{F1FE4510-4C53-4C80-87DE-18A929E64912}" srcOrd="1" destOrd="0" presId="urn:microsoft.com/office/officeart/2008/layout/LinedList"/>
    <dgm:cxn modelId="{FF0FD614-790C-432E-A2A5-1962253A5A11}" type="presParOf" srcId="{F1FE4510-4C53-4C80-87DE-18A929E64912}" destId="{31D856BA-5E94-4422-A9C7-9D94CFB179FF}" srcOrd="0" destOrd="0" presId="urn:microsoft.com/office/officeart/2008/layout/LinedList"/>
    <dgm:cxn modelId="{D3D0CC0B-9A19-4B20-83C8-39F67E8E56DF}" type="presParOf" srcId="{F1FE4510-4C53-4C80-87DE-18A929E64912}" destId="{B7BE5FCE-BD77-44B7-A283-553FC6E905E0}" srcOrd="1" destOrd="0" presId="urn:microsoft.com/office/officeart/2008/layout/LinedList"/>
    <dgm:cxn modelId="{C118D7D1-9C64-4C8F-B282-3E916B926448}" type="presParOf" srcId="{F1FE4510-4C53-4C80-87DE-18A929E64912}" destId="{8490C88D-A0E2-4CB5-996B-C6AC5C121D30}" srcOrd="2" destOrd="0" presId="urn:microsoft.com/office/officeart/2008/layout/LinedList"/>
    <dgm:cxn modelId="{FF6CCFD4-4314-4375-A3C7-3CE31FBDD788}" type="presParOf" srcId="{4ACF43D1-519E-42A2-970C-705800D064AC}" destId="{6638D2F4-625F-43AF-85F6-810076EB5B75}" srcOrd="2" destOrd="0" presId="urn:microsoft.com/office/officeart/2008/layout/LinedList"/>
    <dgm:cxn modelId="{964DC8AF-A588-4D53-8298-644FBBE03BEC}" type="presParOf" srcId="{4ACF43D1-519E-42A2-970C-705800D064AC}" destId="{E9CBB86C-FDF8-44F4-90FB-A54E5C7B01EF}" srcOrd="3" destOrd="0" presId="urn:microsoft.com/office/officeart/2008/layout/LinedList"/>
    <dgm:cxn modelId="{8E641DA1-7745-417C-9AB5-20517B43E157}" type="presParOf" srcId="{4ACF43D1-519E-42A2-970C-705800D064AC}" destId="{5AF5817D-AA4E-4006-8A00-E3FD6450548F}" srcOrd="4" destOrd="0" presId="urn:microsoft.com/office/officeart/2008/layout/LinedList"/>
    <dgm:cxn modelId="{2355D697-4027-4FF1-93E1-5876FEB7B698}" type="presParOf" srcId="{5AF5817D-AA4E-4006-8A00-E3FD6450548F}" destId="{6FB5786D-ACCB-4ED6-B38F-6E4CAF75BD6F}" srcOrd="0" destOrd="0" presId="urn:microsoft.com/office/officeart/2008/layout/LinedList"/>
    <dgm:cxn modelId="{53A0030A-1F14-40B8-B8B6-9389A0818C7B}" type="presParOf" srcId="{5AF5817D-AA4E-4006-8A00-E3FD6450548F}" destId="{5262F9A3-B093-48FF-A893-19849620007C}" srcOrd="1" destOrd="0" presId="urn:microsoft.com/office/officeart/2008/layout/LinedList"/>
    <dgm:cxn modelId="{7BD2EFA4-1F2C-418C-A91D-C2FD2FC98B56}" type="presParOf" srcId="{5AF5817D-AA4E-4006-8A00-E3FD6450548F}" destId="{EFDAF192-58E4-46DF-9556-891440302585}" srcOrd="2" destOrd="0" presId="urn:microsoft.com/office/officeart/2008/layout/LinedList"/>
    <dgm:cxn modelId="{112D654F-7097-4E77-B8D6-FF45548BCA9D}" type="presParOf" srcId="{4ACF43D1-519E-42A2-970C-705800D064AC}" destId="{75D24A40-5AE1-4F19-A2D1-8B348043C460}" srcOrd="5" destOrd="0" presId="urn:microsoft.com/office/officeart/2008/layout/LinedList"/>
    <dgm:cxn modelId="{EED10B39-09CD-4D9E-8C17-D2335EE1032F}" type="presParOf" srcId="{4ACF43D1-519E-42A2-970C-705800D064AC}" destId="{698C0A11-FFD2-497F-B10B-302C13933056}" srcOrd="6" destOrd="0" presId="urn:microsoft.com/office/officeart/2008/layout/LinedList"/>
    <dgm:cxn modelId="{B18E2B34-C58D-4EC6-8257-6D8D343CDE87}" type="presParOf" srcId="{4ACF43D1-519E-42A2-970C-705800D064AC}" destId="{B792D068-8F47-4DD6-96FB-BAC5BDA350CF}" srcOrd="7" destOrd="0" presId="urn:microsoft.com/office/officeart/2008/layout/LinedList"/>
    <dgm:cxn modelId="{B09D6826-3C1C-40E7-9368-55037F4ABE92}" type="presParOf" srcId="{B792D068-8F47-4DD6-96FB-BAC5BDA350CF}" destId="{0F50BFBC-FEC6-47A6-9BD0-DFEB78FABDD3}" srcOrd="0" destOrd="0" presId="urn:microsoft.com/office/officeart/2008/layout/LinedList"/>
    <dgm:cxn modelId="{219CBE40-3990-43C8-8D7D-CD1886792CC5}" type="presParOf" srcId="{B792D068-8F47-4DD6-96FB-BAC5BDA350CF}" destId="{CA449C92-8F1E-4968-9DD5-0667673C1962}" srcOrd="1" destOrd="0" presId="urn:microsoft.com/office/officeart/2008/layout/LinedList"/>
    <dgm:cxn modelId="{AD04460C-6FAF-415D-B572-4973A267CA95}" type="presParOf" srcId="{B792D068-8F47-4DD6-96FB-BAC5BDA350CF}" destId="{E5308BAB-2603-4BE4-A29F-DE9C598800FF}" srcOrd="2" destOrd="0" presId="urn:microsoft.com/office/officeart/2008/layout/LinedList"/>
    <dgm:cxn modelId="{3ED54805-FB2E-4577-9500-9295F4BB24DC}" type="presParOf" srcId="{4ACF43D1-519E-42A2-970C-705800D064AC}" destId="{A01CF7D3-88A0-428E-B49F-83A13636C9BA}" srcOrd="8" destOrd="0" presId="urn:microsoft.com/office/officeart/2008/layout/LinedList"/>
    <dgm:cxn modelId="{A1FA2875-F529-45E8-B682-FD9AA7876E99}" type="presParOf" srcId="{4ACF43D1-519E-42A2-970C-705800D064AC}" destId="{5A7DBDA3-DA3D-4751-9EC3-DED47937A7FE}" srcOrd="9" destOrd="0" presId="urn:microsoft.com/office/officeart/2008/layout/LinedList"/>
    <dgm:cxn modelId="{8AFC14BC-815E-44FC-A1C5-383ABDC87AC9}" type="presParOf" srcId="{4ACF43D1-519E-42A2-970C-705800D064AC}" destId="{ACE40052-C66B-4F3D-9DC1-D9D9E113CC02}" srcOrd="10" destOrd="0" presId="urn:microsoft.com/office/officeart/2008/layout/LinedList"/>
    <dgm:cxn modelId="{058F1A42-4CC2-4641-A10E-5A76BA60D916}" type="presParOf" srcId="{ACE40052-C66B-4F3D-9DC1-D9D9E113CC02}" destId="{DCFAAA74-FD39-44E7-8EB9-70C0573D492B}" srcOrd="0" destOrd="0" presId="urn:microsoft.com/office/officeart/2008/layout/LinedList"/>
    <dgm:cxn modelId="{291BDF6F-6DAA-4F49-9DA1-B32A84D468E0}" type="presParOf" srcId="{ACE40052-C66B-4F3D-9DC1-D9D9E113CC02}" destId="{61A7917F-8AF6-4CFB-9ED1-055E98C7172C}" srcOrd="1" destOrd="0" presId="urn:microsoft.com/office/officeart/2008/layout/LinedList"/>
    <dgm:cxn modelId="{E195F82E-2782-4138-9023-09C68554B854}" type="presParOf" srcId="{ACE40052-C66B-4F3D-9DC1-D9D9E113CC02}" destId="{218C3D28-08E9-44E6-B1ED-B6B97EFB7E88}" srcOrd="2" destOrd="0" presId="urn:microsoft.com/office/officeart/2008/layout/LinedList"/>
    <dgm:cxn modelId="{D300243F-E115-4F27-8A26-B83459AA018A}" type="presParOf" srcId="{4ACF43D1-519E-42A2-970C-705800D064AC}" destId="{19A8D0A4-814F-44A3-9EF2-8DF5B640A1BA}" srcOrd="11" destOrd="0" presId="urn:microsoft.com/office/officeart/2008/layout/LinedList"/>
    <dgm:cxn modelId="{D456787D-23FD-4E39-84D4-A0C42DF85E6A}" type="presParOf" srcId="{4ACF43D1-519E-42A2-970C-705800D064AC}" destId="{AEBF54F4-E3AE-40C5-A667-60F34BCCBB8A}" srcOrd="12"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7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Định nghĩa</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kern="1200" dirty="0" err="1">
              <a:solidFill>
                <a:srgbClr val="0070C0"/>
              </a:solidFill>
              <a:effectLst/>
              <a:latin typeface="Microsoft Sans Serif"/>
              <a:ea typeface="+mn-ea"/>
              <a:cs typeface="+mn-cs"/>
            </a:rPr>
            <a:t>Bài</a:t>
          </a:r>
          <a:r>
            <a:rPr lang="en-US" sz="1300" b="0" kern="1200" dirty="0">
              <a:solidFill>
                <a:srgbClr val="0070C0"/>
              </a:solidFill>
              <a:effectLst/>
              <a:latin typeface="Microsoft Sans Serif"/>
              <a:ea typeface="+mn-ea"/>
              <a:cs typeface="+mn-cs"/>
            </a:rPr>
            <a:t> </a:t>
          </a:r>
          <a:r>
            <a:rPr lang="en-US" sz="1300" b="0" kern="1200" err="1">
              <a:solidFill>
                <a:srgbClr val="0070C0"/>
              </a:solidFill>
              <a:effectLst/>
              <a:latin typeface="Microsoft Sans Serif"/>
              <a:ea typeface="+mn-ea"/>
              <a:cs typeface="+mn-cs"/>
            </a:rPr>
            <a:t>toán</a:t>
          </a:r>
          <a:r>
            <a:rPr lang="en-US" sz="1300" b="0" kern="1200">
              <a:solidFill>
                <a:srgbClr val="0070C0"/>
              </a:solidFill>
              <a:effectLst/>
              <a:latin typeface="Microsoft Sans Serif"/>
              <a:ea typeface="+mn-ea"/>
              <a:cs typeface="+mn-cs"/>
            </a:rPr>
            <a:t> minh họa</a:t>
          </a:r>
          <a:endParaRPr lang="en-US" sz="1300" b="0" kern="1200" dirty="0">
            <a:solidFill>
              <a:srgbClr val="0070C0"/>
            </a:solidFill>
            <a:effectLst/>
            <a:latin typeface="Microsoft Sans Serif"/>
            <a:ea typeface="+mn-ea"/>
            <a:cs typeface="+mn-cs"/>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11942123-D63C-4ED3-9DC8-282FF0C43919}">
      <dgm:prSet phldrT="[Text]" custT="1"/>
      <dgm:spPr/>
      <dgm:t>
        <a:bodyPr/>
        <a:lstStyle/>
        <a:p>
          <a:pPr marL="0" lvl="0" indent="0" algn="l" defTabSz="577850">
            <a:lnSpc>
              <a:spcPct val="90000"/>
            </a:lnSpc>
            <a:spcBef>
              <a:spcPct val="0"/>
            </a:spcBef>
            <a:spcAft>
              <a:spcPct val="35000"/>
            </a:spcAft>
            <a:buNone/>
          </a:pPr>
          <a:r>
            <a:rPr lang="en-US" sz="1300" b="0" kern="1200" dirty="0">
              <a:solidFill>
                <a:srgbClr val="0070C0"/>
              </a:solidFill>
              <a:effectLst/>
              <a:latin typeface="Microsoft Sans Serif"/>
              <a:ea typeface="+mn-ea"/>
              <a:cs typeface="+mn-cs"/>
            </a:rPr>
            <a:t>Các hàm xử lý cơ bản</a:t>
          </a:r>
        </a:p>
      </dgm:t>
    </dgm:pt>
    <dgm:pt modelId="{A7408F4A-3886-44D0-AEE3-2AC16C6CFAD6}" type="parTrans" cxnId="{6DB2526E-FEEE-4EC2-A996-F63E50885479}">
      <dgm:prSet/>
      <dgm:spPr/>
      <dgm:t>
        <a:bodyPr/>
        <a:lstStyle/>
        <a:p>
          <a:endParaRPr lang="en-US"/>
        </a:p>
      </dgm:t>
    </dgm:pt>
    <dgm:pt modelId="{97CCD344-A6F5-4AA0-80DD-5A6D6A2BE78E}" type="sibTrans" cxnId="{6DB2526E-FEEE-4EC2-A996-F63E50885479}">
      <dgm:prSet/>
      <dgm:spPr/>
      <dgm:t>
        <a:bodyPr/>
        <a:lstStyle/>
        <a:p>
          <a:endParaRPr lang="en-US"/>
        </a:p>
      </dgm:t>
    </dgm:pt>
    <dgm:pt modelId="{FDBCFCB2-B927-49A1-B311-3B0BD5C76146}">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dirty="0" err="1">
              <a:solidFill>
                <a:srgbClr val="FF0000"/>
              </a:solidFill>
              <a:effectLst/>
            </a:rPr>
            <a:t>tập</a:t>
          </a:r>
          <a:endParaRPr lang="en-US" sz="1300" b="0" dirty="0">
            <a:solidFill>
              <a:srgbClr val="FF000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5"/>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5"/>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4"/>
      <dgm:spPr/>
    </dgm:pt>
    <dgm:pt modelId="{E9CBB86C-FDF8-44F4-90FB-A54E5C7B01EF}" type="pres">
      <dgm:prSet presAssocID="{8D2E37AA-43EA-4706-A43B-E857AB83B2FF}" presName="vertSpace2b" presStyleCnt="0"/>
      <dgm:spPr/>
    </dgm:pt>
    <dgm:pt modelId="{5AF5817D-AA4E-4006-8A00-E3FD6450548F}" type="pres">
      <dgm:prSet presAssocID="{11942123-D63C-4ED3-9DC8-282FF0C43919}" presName="horz2" presStyleCnt="0"/>
      <dgm:spPr/>
    </dgm:pt>
    <dgm:pt modelId="{6FB5786D-ACCB-4ED6-B38F-6E4CAF75BD6F}" type="pres">
      <dgm:prSet presAssocID="{11942123-D63C-4ED3-9DC8-282FF0C43919}" presName="horzSpace2" presStyleCnt="0"/>
      <dgm:spPr/>
    </dgm:pt>
    <dgm:pt modelId="{5262F9A3-B093-48FF-A893-19849620007C}" type="pres">
      <dgm:prSet presAssocID="{11942123-D63C-4ED3-9DC8-282FF0C43919}" presName="tx2" presStyleLbl="revTx" presStyleIdx="2" presStyleCnt="5"/>
      <dgm:spPr/>
    </dgm:pt>
    <dgm:pt modelId="{EFDAF192-58E4-46DF-9556-891440302585}" type="pres">
      <dgm:prSet presAssocID="{11942123-D63C-4ED3-9DC8-282FF0C43919}" presName="vert2" presStyleCnt="0"/>
      <dgm:spPr/>
    </dgm:pt>
    <dgm:pt modelId="{75D24A40-5AE1-4F19-A2D1-8B348043C460}" type="pres">
      <dgm:prSet presAssocID="{11942123-D63C-4ED3-9DC8-282FF0C43919}" presName="thinLine2b" presStyleLbl="callout" presStyleIdx="1" presStyleCnt="4"/>
      <dgm:spPr/>
    </dgm:pt>
    <dgm:pt modelId="{698C0A11-FFD2-497F-B10B-302C13933056}" type="pres">
      <dgm:prSet presAssocID="{11942123-D63C-4ED3-9DC8-282FF0C43919}"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3" presStyleCnt="5"/>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2" presStyleCnt="4"/>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4" presStyleCnt="5"/>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3" presStyleCnt="4"/>
      <dgm:spPr/>
    </dgm:pt>
    <dgm:pt modelId="{AEBF54F4-E3AE-40C5-A667-60F34BCCBB8A}" type="pres">
      <dgm:prSet presAssocID="{FDBCFCB2-B927-49A1-B311-3B0BD5C76146}" presName="vertSpace2b" presStyleCnt="0"/>
      <dgm:spPr/>
    </dgm:pt>
  </dgm:ptLst>
  <dgm:cxnLst>
    <dgm:cxn modelId="{87C22A0D-BD09-4321-ACEB-5D84A3C12E0B}" type="presOf" srcId="{4222665F-5288-4B7F-B1CE-EB248B87FABC}" destId="{CA449C92-8F1E-4968-9DD5-0667673C1962}"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3FF19323-E0B7-4CF3-8BDD-2239EBE42C5F}" type="presOf" srcId="{170E935B-632B-4424-9BFB-F1C5A9D014B6}" destId="{C66396E0-32BA-46BE-B28A-A2673D61FB1A}" srcOrd="0" destOrd="0" presId="urn:microsoft.com/office/officeart/2008/layout/LinedList"/>
    <dgm:cxn modelId="{A3DE786A-0FEB-493A-82CE-E872F6C25409}" type="presOf" srcId="{FDBCFCB2-B927-49A1-B311-3B0BD5C76146}" destId="{61A7917F-8AF6-4CFB-9ED1-055E98C7172C}" srcOrd="0" destOrd="0" presId="urn:microsoft.com/office/officeart/2008/layout/LinedList"/>
    <dgm:cxn modelId="{6DB2526E-FEEE-4EC2-A996-F63E50885479}" srcId="{EA7F9208-24D8-4563-A2ED-FBFBC5F86B00}" destId="{11942123-D63C-4ED3-9DC8-282FF0C43919}" srcOrd="1" destOrd="0" parTransId="{A7408F4A-3886-44D0-AEE3-2AC16C6CFAD6}" sibTransId="{97CCD344-A6F5-4AA0-80DD-5A6D6A2BE78E}"/>
    <dgm:cxn modelId="{E3DDA485-5910-437C-BC42-B42E90253AC2}" type="presOf" srcId="{EA7F9208-24D8-4563-A2ED-FBFBC5F86B00}" destId="{53AAE56C-73FE-45F9-B35E-39C2CC304544}" srcOrd="0" destOrd="0" presId="urn:microsoft.com/office/officeart/2008/layout/LinedList"/>
    <dgm:cxn modelId="{2EE40F88-2EED-4EA8-8EDB-1DE7980AABE8}" srcId="{EA7F9208-24D8-4563-A2ED-FBFBC5F86B00}" destId="{FDBCFCB2-B927-49A1-B311-3B0BD5C76146}" srcOrd="3" destOrd="0" parTransId="{637C63E3-8735-4BFE-8EB8-D20A9C02A646}" sibTransId="{A30891DD-44B5-42D5-94A4-711456ED3F10}"/>
    <dgm:cxn modelId="{663C71A9-C1BF-4879-8FF9-303E58E10A48}" type="presOf" srcId="{11942123-D63C-4ED3-9DC8-282FF0C43919}" destId="{5262F9A3-B093-48FF-A893-19849620007C}" srcOrd="0" destOrd="0" presId="urn:microsoft.com/office/officeart/2008/layout/LinedList"/>
    <dgm:cxn modelId="{13F6C6D8-99E6-4B7F-9743-132C218467A9}" srcId="{EA7F9208-24D8-4563-A2ED-FBFBC5F86B00}" destId="{4222665F-5288-4B7F-B1CE-EB248B87FABC}" srcOrd="2" destOrd="0" parTransId="{F2D9C6E4-C6EF-4EFF-8735-D3749064B493}" sibTransId="{4B0CA94D-8A3E-4F73-8C18-7074E54B1B02}"/>
    <dgm:cxn modelId="{DB9079E5-5087-491F-9856-542C9F1BF7EA}" type="presOf" srcId="{8D2E37AA-43EA-4706-A43B-E857AB83B2FF}" destId="{B7BE5FCE-BD77-44B7-A283-553FC6E905E0}" srcOrd="0" destOrd="0" presId="urn:microsoft.com/office/officeart/2008/layout/LinedList"/>
    <dgm:cxn modelId="{2648C3CE-20A8-4407-894A-46A790D81D95}" type="presParOf" srcId="{C66396E0-32BA-46BE-B28A-A2673D61FB1A}" destId="{2C4D144F-C0A0-4BA0-BB79-D8AAD2113945}" srcOrd="0" destOrd="0" presId="urn:microsoft.com/office/officeart/2008/layout/LinedList"/>
    <dgm:cxn modelId="{DA3676C4-740D-48CE-BF08-AAE288EF61CE}" type="presParOf" srcId="{C66396E0-32BA-46BE-B28A-A2673D61FB1A}" destId="{6DFABC9D-811D-4F5E-821D-F8D42D844B4B}" srcOrd="1" destOrd="0" presId="urn:microsoft.com/office/officeart/2008/layout/LinedList"/>
    <dgm:cxn modelId="{0323A98F-134D-4652-98FA-03A2E921A17D}" type="presParOf" srcId="{6DFABC9D-811D-4F5E-821D-F8D42D844B4B}" destId="{53AAE56C-73FE-45F9-B35E-39C2CC304544}" srcOrd="0" destOrd="0" presId="urn:microsoft.com/office/officeart/2008/layout/LinedList"/>
    <dgm:cxn modelId="{3AA55760-E34F-4DD2-ACB4-97DD004F69E3}" type="presParOf" srcId="{6DFABC9D-811D-4F5E-821D-F8D42D844B4B}" destId="{4ACF43D1-519E-42A2-970C-705800D064AC}" srcOrd="1" destOrd="0" presId="urn:microsoft.com/office/officeart/2008/layout/LinedList"/>
    <dgm:cxn modelId="{73F76AC6-7017-4767-BB48-7C9BEF9FFE9F}" type="presParOf" srcId="{4ACF43D1-519E-42A2-970C-705800D064AC}" destId="{D6C32EDA-76BE-44E9-ABF7-716F93C4EE5D}" srcOrd="0" destOrd="0" presId="urn:microsoft.com/office/officeart/2008/layout/LinedList"/>
    <dgm:cxn modelId="{33414382-6BE8-4666-9C47-BD86389BCB5A}" type="presParOf" srcId="{4ACF43D1-519E-42A2-970C-705800D064AC}" destId="{F1FE4510-4C53-4C80-87DE-18A929E64912}" srcOrd="1" destOrd="0" presId="urn:microsoft.com/office/officeart/2008/layout/LinedList"/>
    <dgm:cxn modelId="{FF0FD614-790C-432E-A2A5-1962253A5A11}" type="presParOf" srcId="{F1FE4510-4C53-4C80-87DE-18A929E64912}" destId="{31D856BA-5E94-4422-A9C7-9D94CFB179FF}" srcOrd="0" destOrd="0" presId="urn:microsoft.com/office/officeart/2008/layout/LinedList"/>
    <dgm:cxn modelId="{D3D0CC0B-9A19-4B20-83C8-39F67E8E56DF}" type="presParOf" srcId="{F1FE4510-4C53-4C80-87DE-18A929E64912}" destId="{B7BE5FCE-BD77-44B7-A283-553FC6E905E0}" srcOrd="1" destOrd="0" presId="urn:microsoft.com/office/officeart/2008/layout/LinedList"/>
    <dgm:cxn modelId="{C118D7D1-9C64-4C8F-B282-3E916B926448}" type="presParOf" srcId="{F1FE4510-4C53-4C80-87DE-18A929E64912}" destId="{8490C88D-A0E2-4CB5-996B-C6AC5C121D30}" srcOrd="2" destOrd="0" presId="urn:microsoft.com/office/officeart/2008/layout/LinedList"/>
    <dgm:cxn modelId="{FF6CCFD4-4314-4375-A3C7-3CE31FBDD788}" type="presParOf" srcId="{4ACF43D1-519E-42A2-970C-705800D064AC}" destId="{6638D2F4-625F-43AF-85F6-810076EB5B75}" srcOrd="2" destOrd="0" presId="urn:microsoft.com/office/officeart/2008/layout/LinedList"/>
    <dgm:cxn modelId="{964DC8AF-A588-4D53-8298-644FBBE03BEC}" type="presParOf" srcId="{4ACF43D1-519E-42A2-970C-705800D064AC}" destId="{E9CBB86C-FDF8-44F4-90FB-A54E5C7B01EF}" srcOrd="3" destOrd="0" presId="urn:microsoft.com/office/officeart/2008/layout/LinedList"/>
    <dgm:cxn modelId="{8E641DA1-7745-417C-9AB5-20517B43E157}" type="presParOf" srcId="{4ACF43D1-519E-42A2-970C-705800D064AC}" destId="{5AF5817D-AA4E-4006-8A00-E3FD6450548F}" srcOrd="4" destOrd="0" presId="urn:microsoft.com/office/officeart/2008/layout/LinedList"/>
    <dgm:cxn modelId="{2355D697-4027-4FF1-93E1-5876FEB7B698}" type="presParOf" srcId="{5AF5817D-AA4E-4006-8A00-E3FD6450548F}" destId="{6FB5786D-ACCB-4ED6-B38F-6E4CAF75BD6F}" srcOrd="0" destOrd="0" presId="urn:microsoft.com/office/officeart/2008/layout/LinedList"/>
    <dgm:cxn modelId="{53A0030A-1F14-40B8-B8B6-9389A0818C7B}" type="presParOf" srcId="{5AF5817D-AA4E-4006-8A00-E3FD6450548F}" destId="{5262F9A3-B093-48FF-A893-19849620007C}" srcOrd="1" destOrd="0" presId="urn:microsoft.com/office/officeart/2008/layout/LinedList"/>
    <dgm:cxn modelId="{7BD2EFA4-1F2C-418C-A91D-C2FD2FC98B56}" type="presParOf" srcId="{5AF5817D-AA4E-4006-8A00-E3FD6450548F}" destId="{EFDAF192-58E4-46DF-9556-891440302585}" srcOrd="2" destOrd="0" presId="urn:microsoft.com/office/officeart/2008/layout/LinedList"/>
    <dgm:cxn modelId="{112D654F-7097-4E77-B8D6-FF45548BCA9D}" type="presParOf" srcId="{4ACF43D1-519E-42A2-970C-705800D064AC}" destId="{75D24A40-5AE1-4F19-A2D1-8B348043C460}" srcOrd="5" destOrd="0" presId="urn:microsoft.com/office/officeart/2008/layout/LinedList"/>
    <dgm:cxn modelId="{EED10B39-09CD-4D9E-8C17-D2335EE1032F}" type="presParOf" srcId="{4ACF43D1-519E-42A2-970C-705800D064AC}" destId="{698C0A11-FFD2-497F-B10B-302C13933056}" srcOrd="6" destOrd="0" presId="urn:microsoft.com/office/officeart/2008/layout/LinedList"/>
    <dgm:cxn modelId="{B18E2B34-C58D-4EC6-8257-6D8D343CDE87}" type="presParOf" srcId="{4ACF43D1-519E-42A2-970C-705800D064AC}" destId="{B792D068-8F47-4DD6-96FB-BAC5BDA350CF}" srcOrd="7" destOrd="0" presId="urn:microsoft.com/office/officeart/2008/layout/LinedList"/>
    <dgm:cxn modelId="{B09D6826-3C1C-40E7-9368-55037F4ABE92}" type="presParOf" srcId="{B792D068-8F47-4DD6-96FB-BAC5BDA350CF}" destId="{0F50BFBC-FEC6-47A6-9BD0-DFEB78FABDD3}" srcOrd="0" destOrd="0" presId="urn:microsoft.com/office/officeart/2008/layout/LinedList"/>
    <dgm:cxn modelId="{219CBE40-3990-43C8-8D7D-CD1886792CC5}" type="presParOf" srcId="{B792D068-8F47-4DD6-96FB-BAC5BDA350CF}" destId="{CA449C92-8F1E-4968-9DD5-0667673C1962}" srcOrd="1" destOrd="0" presId="urn:microsoft.com/office/officeart/2008/layout/LinedList"/>
    <dgm:cxn modelId="{AD04460C-6FAF-415D-B572-4973A267CA95}" type="presParOf" srcId="{B792D068-8F47-4DD6-96FB-BAC5BDA350CF}" destId="{E5308BAB-2603-4BE4-A29F-DE9C598800FF}" srcOrd="2" destOrd="0" presId="urn:microsoft.com/office/officeart/2008/layout/LinedList"/>
    <dgm:cxn modelId="{3ED54805-FB2E-4577-9500-9295F4BB24DC}" type="presParOf" srcId="{4ACF43D1-519E-42A2-970C-705800D064AC}" destId="{A01CF7D3-88A0-428E-B49F-83A13636C9BA}" srcOrd="8" destOrd="0" presId="urn:microsoft.com/office/officeart/2008/layout/LinedList"/>
    <dgm:cxn modelId="{A1FA2875-F529-45E8-B682-FD9AA7876E99}" type="presParOf" srcId="{4ACF43D1-519E-42A2-970C-705800D064AC}" destId="{5A7DBDA3-DA3D-4751-9EC3-DED47937A7FE}" srcOrd="9" destOrd="0" presId="urn:microsoft.com/office/officeart/2008/layout/LinedList"/>
    <dgm:cxn modelId="{8AFC14BC-815E-44FC-A1C5-383ABDC87AC9}" type="presParOf" srcId="{4ACF43D1-519E-42A2-970C-705800D064AC}" destId="{ACE40052-C66B-4F3D-9DC1-D9D9E113CC02}" srcOrd="10" destOrd="0" presId="urn:microsoft.com/office/officeart/2008/layout/LinedList"/>
    <dgm:cxn modelId="{058F1A42-4CC2-4641-A10E-5A76BA60D916}" type="presParOf" srcId="{ACE40052-C66B-4F3D-9DC1-D9D9E113CC02}" destId="{DCFAAA74-FD39-44E7-8EB9-70C0573D492B}" srcOrd="0" destOrd="0" presId="urn:microsoft.com/office/officeart/2008/layout/LinedList"/>
    <dgm:cxn modelId="{291BDF6F-6DAA-4F49-9DA1-B32A84D468E0}" type="presParOf" srcId="{ACE40052-C66B-4F3D-9DC1-D9D9E113CC02}" destId="{61A7917F-8AF6-4CFB-9ED1-055E98C7172C}" srcOrd="1" destOrd="0" presId="urn:microsoft.com/office/officeart/2008/layout/LinedList"/>
    <dgm:cxn modelId="{E195F82E-2782-4138-9023-09C68554B854}" type="presParOf" srcId="{ACE40052-C66B-4F3D-9DC1-D9D9E113CC02}" destId="{218C3D28-08E9-44E6-B1ED-B6B97EFB7E88}" srcOrd="2" destOrd="0" presId="urn:microsoft.com/office/officeart/2008/layout/LinedList"/>
    <dgm:cxn modelId="{D300243F-E115-4F27-8A26-B83459AA018A}" type="presParOf" srcId="{4ACF43D1-519E-42A2-970C-705800D064AC}" destId="{19A8D0A4-814F-44A3-9EF2-8DF5B640A1BA}" srcOrd="11" destOrd="0" presId="urn:microsoft.com/office/officeart/2008/layout/LinedList"/>
    <dgm:cxn modelId="{D456787D-23FD-4E39-84D4-A0C42DF85E6A}" type="presParOf" srcId="{4ACF43D1-519E-42A2-970C-705800D064AC}" destId="{AEBF54F4-E3AE-40C5-A667-60F34BCCBB8A}" srcOrd="12"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3462D1BC-7B6B-481B-BA59-00E85FC1E505}">
      <dgm:prSet phldrT="[Text]" custT="1"/>
      <dgm:spPr/>
      <dgm:t>
        <a:bodyPr/>
        <a:lstStyle/>
        <a:p>
          <a:r>
            <a:rPr lang="en-US" sz="1300" b="0">
              <a:solidFill>
                <a:srgbClr val="0070C0"/>
              </a:solidFill>
              <a:effectLst/>
            </a:rPr>
            <a:t>Mảng</a:t>
          </a:r>
          <a:endParaRPr lang="en-US" sz="1300" b="0" dirty="0">
            <a:solidFill>
              <a:srgbClr val="0070C0"/>
            </a:solidFill>
            <a:effectLst/>
          </a:endParaRPr>
        </a:p>
      </dgm:t>
    </dgm:pt>
    <dgm:pt modelId="{AA04074D-9E0E-4868-BD4D-6953F4D23B03}" type="parTrans" cxnId="{4FF7E207-7ED7-4D89-930F-9C16ED065F85}">
      <dgm:prSet/>
      <dgm:spPr/>
      <dgm:t>
        <a:bodyPr/>
        <a:lstStyle/>
        <a:p>
          <a:endParaRPr lang="en-US"/>
        </a:p>
      </dgm:t>
    </dgm:pt>
    <dgm:pt modelId="{67A53C02-C3D1-4542-8360-F3AFEBB2A08B}" type="sibTrans" cxnId="{4FF7E207-7ED7-4D89-930F-9C16ED065F85}">
      <dgm:prSet/>
      <dgm:spPr/>
      <dgm:t>
        <a:bodyPr/>
        <a:lstStyle/>
        <a:p>
          <a:endParaRPr lang="en-US"/>
        </a:p>
      </dgm:t>
    </dgm:pt>
    <dgm:pt modelId="{C73326CF-AD91-4CA8-A47A-8C0DBB174C53}">
      <dgm:prSet phldrT="[Text]" custT="1"/>
      <dgm:spPr/>
      <dgm:t>
        <a:bodyPr/>
        <a:lstStyle/>
        <a:p>
          <a:r>
            <a:rPr lang="en-US" sz="1300" b="0" dirty="0">
              <a:solidFill>
                <a:srgbClr val="0070C0"/>
              </a:solidFill>
              <a:effectLst/>
            </a:rPr>
            <a:t>Con </a:t>
          </a:r>
          <a:r>
            <a:rPr lang="en-US" sz="1300" b="0" dirty="0" err="1">
              <a:solidFill>
                <a:srgbClr val="0070C0"/>
              </a:solidFill>
              <a:effectLst/>
            </a:rPr>
            <a:t>trỏ</a:t>
          </a:r>
          <a:r>
            <a:rPr lang="en-US" sz="1300" b="0" dirty="0">
              <a:solidFill>
                <a:srgbClr val="0070C0"/>
              </a:solidFill>
              <a:effectLst/>
            </a:rPr>
            <a:t> </a:t>
          </a:r>
          <a:r>
            <a:rPr lang="en-US" sz="1300" b="0" dirty="0" err="1">
              <a:solidFill>
                <a:srgbClr val="0070C0"/>
              </a:solidFill>
              <a:effectLst/>
            </a:rPr>
            <a:t>và</a:t>
          </a:r>
          <a:r>
            <a:rPr lang="en-US" sz="1300" b="0" dirty="0">
              <a:solidFill>
                <a:srgbClr val="0070C0"/>
              </a:solidFill>
              <a:effectLst/>
            </a:rPr>
            <a:t> </a:t>
          </a:r>
          <a:r>
            <a:rPr lang="en-US" sz="1300" b="0" dirty="0" err="1">
              <a:solidFill>
                <a:srgbClr val="0070C0"/>
              </a:solidFill>
              <a:effectLst/>
            </a:rPr>
            <a:t>Cấp</a:t>
          </a:r>
          <a:r>
            <a:rPr lang="en-US" sz="1300" b="0" dirty="0">
              <a:solidFill>
                <a:srgbClr val="0070C0"/>
              </a:solidFill>
              <a:effectLst/>
            </a:rPr>
            <a:t> </a:t>
          </a:r>
          <a:r>
            <a:rPr lang="en-US" sz="1300" b="0" dirty="0" err="1">
              <a:solidFill>
                <a:srgbClr val="0070C0"/>
              </a:solidFill>
              <a:effectLst/>
            </a:rPr>
            <a:t>phát</a:t>
          </a:r>
          <a:r>
            <a:rPr lang="en-US" sz="1300" b="0" dirty="0">
              <a:solidFill>
                <a:srgbClr val="0070C0"/>
              </a:solidFill>
              <a:effectLst/>
            </a:rPr>
            <a:t> </a:t>
          </a:r>
          <a:r>
            <a:rPr lang="en-US" sz="1300" b="0" dirty="0" err="1">
              <a:solidFill>
                <a:srgbClr val="0070C0"/>
              </a:solidFill>
              <a:effectLst/>
            </a:rPr>
            <a:t>động</a:t>
          </a:r>
          <a:endParaRPr lang="en-US" sz="1300" b="0" dirty="0">
            <a:solidFill>
              <a:srgbClr val="0070C0"/>
            </a:solidFill>
            <a:effectLst/>
          </a:endParaRPr>
        </a:p>
      </dgm:t>
    </dgm:pt>
    <dgm:pt modelId="{4FA0CAB3-6A95-4911-AF0C-58863C08D0FB}" type="parTrans" cxnId="{DF5A3186-855C-4240-95D9-2430DE5CC662}">
      <dgm:prSet/>
      <dgm:spPr/>
      <dgm:t>
        <a:bodyPr/>
        <a:lstStyle/>
        <a:p>
          <a:endParaRPr lang="en-US"/>
        </a:p>
      </dgm:t>
    </dgm:pt>
    <dgm:pt modelId="{8DAEFE09-0CCF-412A-91C4-40A355F945A4}" type="sibTrans" cxnId="{DF5A3186-855C-4240-95D9-2430DE5CC662}">
      <dgm:prSet/>
      <dgm:spPr/>
      <dgm:t>
        <a:bodyPr/>
        <a:lstStyle/>
        <a:p>
          <a:endParaRPr lang="en-US"/>
        </a:p>
      </dgm:t>
    </dgm:pt>
    <dgm:pt modelId="{9A18B3AB-91F4-4032-ACA5-E7A8FA5F8E09}">
      <dgm:prSet phldrT="[Text]" custT="1"/>
      <dgm:spPr/>
      <dgm:t>
        <a:bodyPr/>
        <a:lstStyle/>
        <a:p>
          <a:r>
            <a:rPr lang="en-US" sz="1300" b="0" dirty="0" err="1">
              <a:solidFill>
                <a:srgbClr val="0070C0"/>
              </a:solidFill>
              <a:effectLst/>
            </a:rPr>
            <a:t>Kiểu</a:t>
          </a:r>
          <a:r>
            <a:rPr lang="en-US" sz="1300" b="0" dirty="0">
              <a:solidFill>
                <a:srgbClr val="0070C0"/>
              </a:solidFill>
              <a:effectLst/>
            </a:rPr>
            <a:t> </a:t>
          </a:r>
          <a:r>
            <a:rPr lang="en-US" sz="1300" b="0" dirty="0" err="1">
              <a:solidFill>
                <a:srgbClr val="0070C0"/>
              </a:solidFill>
              <a:effectLst/>
            </a:rPr>
            <a:t>chuỗi</a:t>
          </a:r>
          <a:endParaRPr lang="en-US" sz="1300" b="0" dirty="0">
            <a:solidFill>
              <a:srgbClr val="0070C0"/>
            </a:solidFill>
            <a:effectLst/>
          </a:endParaRPr>
        </a:p>
      </dgm:t>
    </dgm:pt>
    <dgm:pt modelId="{DFC4FE54-27D5-4B1D-8D40-C4004A5E0879}" type="parTrans" cxnId="{EF65860A-F884-4878-B3D7-5C69430D7FB5}">
      <dgm:prSet/>
      <dgm:spPr/>
      <dgm:t>
        <a:bodyPr/>
        <a:lstStyle/>
        <a:p>
          <a:endParaRPr lang="en-US"/>
        </a:p>
      </dgm:t>
    </dgm:pt>
    <dgm:pt modelId="{67FFBDC7-3393-4ABD-9665-7E9CA354B322}" type="sibTrans" cxnId="{EF65860A-F884-4878-B3D7-5C69430D7FB5}">
      <dgm:prSet/>
      <dgm:spPr/>
      <dgm:t>
        <a:bodyPr/>
        <a:lstStyle/>
        <a:p>
          <a:endParaRPr lang="en-US"/>
        </a:p>
      </dgm:t>
    </dgm:pt>
    <dgm:pt modelId="{0A171249-C167-47B5-9C80-AE466FBC8178}">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3F913BE-F36C-43D5-A2AD-C5CACDFD34F7}" type="parTrans" cxnId="{CCE76C44-7E8C-4A62-B08D-517D72342E3C}">
      <dgm:prSet/>
      <dgm:spPr/>
      <dgm:t>
        <a:bodyPr/>
        <a:lstStyle/>
        <a:p>
          <a:endParaRPr lang="en-US"/>
        </a:p>
      </dgm:t>
    </dgm:pt>
    <dgm:pt modelId="{3F752492-CA1E-427E-96D8-B14E6848DBE8}" type="sibTrans" cxnId="{CCE76C44-7E8C-4A62-B08D-517D72342E3C}">
      <dgm:prSet/>
      <dgm:spPr/>
      <dgm:t>
        <a:bodyPr/>
        <a:lstStyle/>
        <a:p>
          <a:endParaRPr lang="en-US"/>
        </a:p>
      </dgm:t>
    </dgm:pt>
    <dgm:pt modelId="{1848C3F6-2665-4520-BECB-9E846E1FBA78}">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D33365E-731D-43F9-BB59-16750125DFE2}" type="parTrans" cxnId="{CD113EAE-5FFC-4ED0-85C4-D9173FCB502C}">
      <dgm:prSet/>
      <dgm:spPr/>
      <dgm:t>
        <a:bodyPr/>
        <a:lstStyle/>
        <a:p>
          <a:endParaRPr lang="en-US"/>
        </a:p>
      </dgm:t>
    </dgm:pt>
    <dgm:pt modelId="{C941D80C-63B6-4D37-AA48-C1E99F906F76}" type="sibTrans" cxnId="{CD113EAE-5FFC-4ED0-85C4-D9173FCB502C}">
      <dgm:prSet/>
      <dgm:spPr/>
      <dgm:t>
        <a:bodyPr/>
        <a:lstStyle/>
        <a:p>
          <a:endParaRPr lang="en-US"/>
        </a:p>
      </dgm:t>
    </dgm:pt>
    <dgm:pt modelId="{ABA0E063-C4C5-4D0B-AE22-26570A167CEA}">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D4663141-8C25-423B-9A58-2655F5ABC877}" type="parTrans" cxnId="{5BB062F1-3ECA-44FC-961A-66FCBE8214CF}">
      <dgm:prSet/>
      <dgm:spPr/>
      <dgm:t>
        <a:bodyPr/>
        <a:lstStyle/>
        <a:p>
          <a:endParaRPr lang="en-US"/>
        </a:p>
      </dgm:t>
    </dgm:pt>
    <dgm:pt modelId="{BA02DADC-7290-4905-86B6-56E8DCB35935}" type="sibTrans" cxnId="{5BB062F1-3ECA-44FC-961A-66FCBE8214CF}">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9EF2E091-156A-4681-BAA1-9FC21B470D6E}" type="pres">
      <dgm:prSet presAssocID="{3462D1BC-7B6B-481B-BA59-00E85FC1E505}" presName="vertSpace2a" presStyleCnt="0"/>
      <dgm:spPr/>
    </dgm:pt>
    <dgm:pt modelId="{62A7351A-1A05-4644-BF28-3184612C04DA}" type="pres">
      <dgm:prSet presAssocID="{3462D1BC-7B6B-481B-BA59-00E85FC1E505}" presName="horz2" presStyleCnt="0"/>
      <dgm:spPr/>
    </dgm:pt>
    <dgm:pt modelId="{FE119A25-BFDD-4E1F-A78B-E09DD18C5396}" type="pres">
      <dgm:prSet presAssocID="{3462D1BC-7B6B-481B-BA59-00E85FC1E505}" presName="horzSpace2" presStyleCnt="0"/>
      <dgm:spPr/>
    </dgm:pt>
    <dgm:pt modelId="{B0D0495C-847A-475F-A567-3B1B27078CE1}" type="pres">
      <dgm:prSet presAssocID="{3462D1BC-7B6B-481B-BA59-00E85FC1E505}" presName="tx2" presStyleLbl="revTx" presStyleIdx="1" presStyleCnt="7"/>
      <dgm:spPr/>
    </dgm:pt>
    <dgm:pt modelId="{D4922B48-BA80-4F65-A477-C408BCEEFDF7}" type="pres">
      <dgm:prSet presAssocID="{3462D1BC-7B6B-481B-BA59-00E85FC1E505}" presName="vert2" presStyleCnt="0"/>
      <dgm:spPr/>
    </dgm:pt>
    <dgm:pt modelId="{EF23271B-13B3-43F7-8C3E-1FB95D70CC41}" type="pres">
      <dgm:prSet presAssocID="{3462D1BC-7B6B-481B-BA59-00E85FC1E505}" presName="thinLine2b" presStyleLbl="callout" presStyleIdx="0" presStyleCnt="6"/>
      <dgm:spPr/>
    </dgm:pt>
    <dgm:pt modelId="{B05D45F0-EA1A-4918-B2AE-0F3CB392F0ED}" type="pres">
      <dgm:prSet presAssocID="{3462D1BC-7B6B-481B-BA59-00E85FC1E505}" presName="vertSpace2b" presStyleCnt="0"/>
      <dgm:spPr/>
    </dgm:pt>
    <dgm:pt modelId="{0C963A8E-8D3F-45AC-8C8D-71537170795A}" type="pres">
      <dgm:prSet presAssocID="{C73326CF-AD91-4CA8-A47A-8C0DBB174C53}" presName="horz2" presStyleCnt="0"/>
      <dgm:spPr/>
    </dgm:pt>
    <dgm:pt modelId="{33C4AF4B-60DB-42DB-86E0-88CD3503AC7F}" type="pres">
      <dgm:prSet presAssocID="{C73326CF-AD91-4CA8-A47A-8C0DBB174C53}" presName="horzSpace2" presStyleCnt="0"/>
      <dgm:spPr/>
    </dgm:pt>
    <dgm:pt modelId="{267EAB6F-E1FC-4EA7-9B81-D9A56D11C658}" type="pres">
      <dgm:prSet presAssocID="{C73326CF-AD91-4CA8-A47A-8C0DBB174C53}" presName="tx2" presStyleLbl="revTx" presStyleIdx="2" presStyleCnt="7"/>
      <dgm:spPr/>
    </dgm:pt>
    <dgm:pt modelId="{24F1AE69-55E1-447D-8693-BC2D5E08B0CB}" type="pres">
      <dgm:prSet presAssocID="{C73326CF-AD91-4CA8-A47A-8C0DBB174C53}" presName="vert2" presStyleCnt="0"/>
      <dgm:spPr/>
    </dgm:pt>
    <dgm:pt modelId="{D40998CF-B4C0-4C41-BB5F-D8081B5F79FD}" type="pres">
      <dgm:prSet presAssocID="{C73326CF-AD91-4CA8-A47A-8C0DBB174C53}" presName="thinLine2b" presStyleLbl="callout" presStyleIdx="1" presStyleCnt="6"/>
      <dgm:spPr/>
    </dgm:pt>
    <dgm:pt modelId="{5A5E94BC-3187-4EF4-80A7-713AF522C018}" type="pres">
      <dgm:prSet presAssocID="{C73326CF-AD91-4CA8-A47A-8C0DBB174C53}" presName="vertSpace2b" presStyleCnt="0"/>
      <dgm:spPr/>
    </dgm:pt>
    <dgm:pt modelId="{A3160BB7-2917-428F-82E2-78ED61E09730}" type="pres">
      <dgm:prSet presAssocID="{ABA0E063-C4C5-4D0B-AE22-26570A167CEA}" presName="horz2" presStyleCnt="0"/>
      <dgm:spPr/>
    </dgm:pt>
    <dgm:pt modelId="{7CDF4754-E38E-46D3-8AEA-D07CA4947743}" type="pres">
      <dgm:prSet presAssocID="{ABA0E063-C4C5-4D0B-AE22-26570A167CEA}" presName="horzSpace2" presStyleCnt="0"/>
      <dgm:spPr/>
    </dgm:pt>
    <dgm:pt modelId="{E6E02B52-3F7C-4F2A-9207-FEE02CBF9E02}" type="pres">
      <dgm:prSet presAssocID="{ABA0E063-C4C5-4D0B-AE22-26570A167CEA}" presName="tx2" presStyleLbl="revTx" presStyleIdx="3" presStyleCnt="7"/>
      <dgm:spPr/>
    </dgm:pt>
    <dgm:pt modelId="{78148A57-28EE-49FE-8175-BA6B1EC61391}" type="pres">
      <dgm:prSet presAssocID="{ABA0E063-C4C5-4D0B-AE22-26570A167CEA}" presName="vert2" presStyleCnt="0"/>
      <dgm:spPr/>
    </dgm:pt>
    <dgm:pt modelId="{6F057337-6DE8-4CB7-8399-BF969F580D50}" type="pres">
      <dgm:prSet presAssocID="{ABA0E063-C4C5-4D0B-AE22-26570A167CEA}" presName="thinLine2b" presStyleLbl="callout" presStyleIdx="2" presStyleCnt="6"/>
      <dgm:spPr/>
    </dgm:pt>
    <dgm:pt modelId="{307274B8-3583-48E3-B59A-7A1D7466C867}" type="pres">
      <dgm:prSet presAssocID="{ABA0E063-C4C5-4D0B-AE22-26570A167CEA}" presName="vertSpace2b" presStyleCnt="0"/>
      <dgm:spPr/>
    </dgm:pt>
    <dgm:pt modelId="{3CC0D7C1-CD0C-428F-B081-E7E6E2E7EDB4}" type="pres">
      <dgm:prSet presAssocID="{9A18B3AB-91F4-4032-ACA5-E7A8FA5F8E09}" presName="horz2" presStyleCnt="0"/>
      <dgm:spPr/>
    </dgm:pt>
    <dgm:pt modelId="{99BC2451-547C-4F6E-8D0A-1E2250AD8C85}" type="pres">
      <dgm:prSet presAssocID="{9A18B3AB-91F4-4032-ACA5-E7A8FA5F8E09}" presName="horzSpace2" presStyleCnt="0"/>
      <dgm:spPr/>
    </dgm:pt>
    <dgm:pt modelId="{F6604F72-770E-4D09-BF6A-3870BB56DEA4}" type="pres">
      <dgm:prSet presAssocID="{9A18B3AB-91F4-4032-ACA5-E7A8FA5F8E09}" presName="tx2" presStyleLbl="revTx" presStyleIdx="4" presStyleCnt="7"/>
      <dgm:spPr/>
    </dgm:pt>
    <dgm:pt modelId="{A69FA04A-CDB1-4292-B376-5BECAB09DDA8}" type="pres">
      <dgm:prSet presAssocID="{9A18B3AB-91F4-4032-ACA5-E7A8FA5F8E09}" presName="vert2" presStyleCnt="0"/>
      <dgm:spPr/>
    </dgm:pt>
    <dgm:pt modelId="{6627E0DD-8EB5-4FFE-B0E9-A65D3346217D}" type="pres">
      <dgm:prSet presAssocID="{9A18B3AB-91F4-4032-ACA5-E7A8FA5F8E09}" presName="thinLine2b" presStyleLbl="callout" presStyleIdx="3" presStyleCnt="6"/>
      <dgm:spPr/>
    </dgm:pt>
    <dgm:pt modelId="{4D3C5B38-51DF-48B0-8CD8-66AD45C379C2}" type="pres">
      <dgm:prSet presAssocID="{9A18B3AB-91F4-4032-ACA5-E7A8FA5F8E09}" presName="vertSpace2b" presStyleCnt="0"/>
      <dgm:spPr/>
    </dgm:pt>
    <dgm:pt modelId="{01003EB7-2123-4F58-B5F8-F12910B6BBDD}" type="pres">
      <dgm:prSet presAssocID="{0A171249-C167-47B5-9C80-AE466FBC8178}" presName="horz2" presStyleCnt="0"/>
      <dgm:spPr/>
    </dgm:pt>
    <dgm:pt modelId="{293E3CF0-EF6D-4CCC-AF38-F3F94991CFC4}" type="pres">
      <dgm:prSet presAssocID="{0A171249-C167-47B5-9C80-AE466FBC8178}" presName="horzSpace2" presStyleCnt="0"/>
      <dgm:spPr/>
    </dgm:pt>
    <dgm:pt modelId="{BBBB859D-AF18-4EE0-8848-0449D94B2615}" type="pres">
      <dgm:prSet presAssocID="{0A171249-C167-47B5-9C80-AE466FBC8178}" presName="tx2" presStyleLbl="revTx" presStyleIdx="5" presStyleCnt="7"/>
      <dgm:spPr/>
    </dgm:pt>
    <dgm:pt modelId="{B014D346-389E-4C70-BB0F-A0FBC34F50FD}" type="pres">
      <dgm:prSet presAssocID="{0A171249-C167-47B5-9C80-AE466FBC8178}" presName="vert2" presStyleCnt="0"/>
      <dgm:spPr/>
    </dgm:pt>
    <dgm:pt modelId="{A2EF2E45-215D-445F-AD0E-2A2B291C2482}" type="pres">
      <dgm:prSet presAssocID="{0A171249-C167-47B5-9C80-AE466FBC8178}" presName="thinLine2b" presStyleLbl="callout" presStyleIdx="4" presStyleCnt="6"/>
      <dgm:spPr/>
    </dgm:pt>
    <dgm:pt modelId="{0627D82F-A487-4142-AE5B-4EB421AAC469}" type="pres">
      <dgm:prSet presAssocID="{0A171249-C167-47B5-9C80-AE466FBC8178}" presName="vertSpace2b" presStyleCnt="0"/>
      <dgm:spPr/>
    </dgm:pt>
    <dgm:pt modelId="{8841EB48-A9A0-4828-89D9-CB56CC7954C0}" type="pres">
      <dgm:prSet presAssocID="{1848C3F6-2665-4520-BECB-9E846E1FBA78}" presName="horz2" presStyleCnt="0"/>
      <dgm:spPr/>
    </dgm:pt>
    <dgm:pt modelId="{9702762C-14AB-488C-83BD-BCFC16D37A99}" type="pres">
      <dgm:prSet presAssocID="{1848C3F6-2665-4520-BECB-9E846E1FBA78}" presName="horzSpace2" presStyleCnt="0"/>
      <dgm:spPr/>
    </dgm:pt>
    <dgm:pt modelId="{DE506C62-4C98-4D0D-9C56-2BE88295AB91}" type="pres">
      <dgm:prSet presAssocID="{1848C3F6-2665-4520-BECB-9E846E1FBA78}" presName="tx2" presStyleLbl="revTx" presStyleIdx="6" presStyleCnt="7"/>
      <dgm:spPr/>
    </dgm:pt>
    <dgm:pt modelId="{109C14AC-0470-4585-8BFF-E5CBA94D9531}" type="pres">
      <dgm:prSet presAssocID="{1848C3F6-2665-4520-BECB-9E846E1FBA78}" presName="vert2" presStyleCnt="0"/>
      <dgm:spPr/>
    </dgm:pt>
    <dgm:pt modelId="{7B40BD54-6886-4836-80BE-6E345C166A03}" type="pres">
      <dgm:prSet presAssocID="{1848C3F6-2665-4520-BECB-9E846E1FBA78}" presName="thinLine2b" presStyleLbl="callout" presStyleIdx="5" presStyleCnt="6"/>
      <dgm:spPr/>
    </dgm:pt>
    <dgm:pt modelId="{CF57C5B5-FED0-44C5-9C40-6108139EE291}" type="pres">
      <dgm:prSet presAssocID="{1848C3F6-2665-4520-BECB-9E846E1FBA78}" presName="vertSpace2b" presStyleCnt="0"/>
      <dgm:spPr/>
    </dgm:pt>
  </dgm:ptLst>
  <dgm:cxnLst>
    <dgm:cxn modelId="{4B455D00-7182-411C-977C-3D5C2C541D8E}" type="presOf" srcId="{0A171249-C167-47B5-9C80-AE466FBC8178}" destId="{BBBB859D-AF18-4EE0-8848-0449D94B2615}" srcOrd="0" destOrd="0" presId="urn:microsoft.com/office/officeart/2008/layout/LinedList"/>
    <dgm:cxn modelId="{4FF7E207-7ED7-4D89-930F-9C16ED065F85}" srcId="{EA7F9208-24D8-4563-A2ED-FBFBC5F86B00}" destId="{3462D1BC-7B6B-481B-BA59-00E85FC1E505}" srcOrd="0" destOrd="0" parTransId="{AA04074D-9E0E-4868-BD4D-6953F4D23B03}" sibTransId="{67A53C02-C3D1-4542-8360-F3AFEBB2A08B}"/>
    <dgm:cxn modelId="{EF65860A-F884-4878-B3D7-5C69430D7FB5}" srcId="{EA7F9208-24D8-4563-A2ED-FBFBC5F86B00}" destId="{9A18B3AB-91F4-4032-ACA5-E7A8FA5F8E09}" srcOrd="3" destOrd="0" parTransId="{DFC4FE54-27D5-4B1D-8D40-C4004A5E0879}" sibTransId="{67FFBDC7-3393-4ABD-9665-7E9CA354B322}"/>
    <dgm:cxn modelId="{0F3FB115-60DD-4B52-8149-B75D79FEC142}" srcId="{170E935B-632B-4424-9BFB-F1C5A9D014B6}" destId="{EA7F9208-24D8-4563-A2ED-FBFBC5F86B00}" srcOrd="0" destOrd="0" parTransId="{6994F745-E1FC-4CF8-8572-789E1EB14B65}" sibTransId="{1E17F9CE-7084-4656-93EA-504D09641CEC}"/>
    <dgm:cxn modelId="{CCE76C44-7E8C-4A62-B08D-517D72342E3C}" srcId="{EA7F9208-24D8-4563-A2ED-FBFBC5F86B00}" destId="{0A171249-C167-47B5-9C80-AE466FBC8178}" srcOrd="4" destOrd="0" parTransId="{A3F913BE-F36C-43D5-A2AD-C5CACDFD34F7}" sibTransId="{3F752492-CA1E-427E-96D8-B14E6848DBE8}"/>
    <dgm:cxn modelId="{5A6CB34C-6269-4F6C-9835-99F20956AFDF}" type="presOf" srcId="{EA7F9208-24D8-4563-A2ED-FBFBC5F86B00}" destId="{53AAE56C-73FE-45F9-B35E-39C2CC304544}" srcOrd="0" destOrd="0" presId="urn:microsoft.com/office/officeart/2008/layout/LinedList"/>
    <dgm:cxn modelId="{6845BE4C-E00D-48FF-A74C-D76383055AE0}" type="presOf" srcId="{ABA0E063-C4C5-4D0B-AE22-26570A167CEA}" destId="{E6E02B52-3F7C-4F2A-9207-FEE02CBF9E02}" srcOrd="0" destOrd="0" presId="urn:microsoft.com/office/officeart/2008/layout/LinedList"/>
    <dgm:cxn modelId="{3483B671-99E3-4BC2-AA79-E127ECC1E97D}" type="presOf" srcId="{9A18B3AB-91F4-4032-ACA5-E7A8FA5F8E09}" destId="{F6604F72-770E-4D09-BF6A-3870BB56DEA4}" srcOrd="0" destOrd="0" presId="urn:microsoft.com/office/officeart/2008/layout/LinedList"/>
    <dgm:cxn modelId="{6B60E77D-FCF0-4F54-8D88-C149F9B68DEE}" type="presOf" srcId="{1848C3F6-2665-4520-BECB-9E846E1FBA78}" destId="{DE506C62-4C98-4D0D-9C56-2BE88295AB91}" srcOrd="0" destOrd="0" presId="urn:microsoft.com/office/officeart/2008/layout/LinedList"/>
    <dgm:cxn modelId="{DF5A3186-855C-4240-95D9-2430DE5CC662}" srcId="{EA7F9208-24D8-4563-A2ED-FBFBC5F86B00}" destId="{C73326CF-AD91-4CA8-A47A-8C0DBB174C53}" srcOrd="1" destOrd="0" parTransId="{4FA0CAB3-6A95-4911-AF0C-58863C08D0FB}" sibTransId="{8DAEFE09-0CCF-412A-91C4-40A355F945A4}"/>
    <dgm:cxn modelId="{CD113EAE-5FFC-4ED0-85C4-D9173FCB502C}" srcId="{EA7F9208-24D8-4563-A2ED-FBFBC5F86B00}" destId="{1848C3F6-2665-4520-BECB-9E846E1FBA78}" srcOrd="5" destOrd="0" parTransId="{0D33365E-731D-43F9-BB59-16750125DFE2}" sibTransId="{C941D80C-63B6-4D37-AA48-C1E99F906F76}"/>
    <dgm:cxn modelId="{7E6ED4B0-E923-49C4-8B01-91E738A3AAA2}" type="presOf" srcId="{C73326CF-AD91-4CA8-A47A-8C0DBB174C53}" destId="{267EAB6F-E1FC-4EA7-9B81-D9A56D11C658}" srcOrd="0" destOrd="0" presId="urn:microsoft.com/office/officeart/2008/layout/LinedList"/>
    <dgm:cxn modelId="{06EC1EC1-7699-4410-A8CC-B508A101B7C6}" type="presOf" srcId="{170E935B-632B-4424-9BFB-F1C5A9D014B6}" destId="{C66396E0-32BA-46BE-B28A-A2673D61FB1A}" srcOrd="0" destOrd="0" presId="urn:microsoft.com/office/officeart/2008/layout/LinedList"/>
    <dgm:cxn modelId="{812C32E8-AFBE-4BEE-846B-7C460D35C37E}" type="presOf" srcId="{3462D1BC-7B6B-481B-BA59-00E85FC1E505}" destId="{B0D0495C-847A-475F-A567-3B1B27078CE1}" srcOrd="0" destOrd="0" presId="urn:microsoft.com/office/officeart/2008/layout/LinedList"/>
    <dgm:cxn modelId="{5BB062F1-3ECA-44FC-961A-66FCBE8214CF}" srcId="{EA7F9208-24D8-4563-A2ED-FBFBC5F86B00}" destId="{ABA0E063-C4C5-4D0B-AE22-26570A167CEA}" srcOrd="2" destOrd="0" parTransId="{D4663141-8C25-423B-9A58-2655F5ABC877}" sibTransId="{BA02DADC-7290-4905-86B6-56E8DCB35935}"/>
    <dgm:cxn modelId="{FF0DF677-4EDC-430D-952D-B1F4462F4586}" type="presParOf" srcId="{C66396E0-32BA-46BE-B28A-A2673D61FB1A}" destId="{2C4D144F-C0A0-4BA0-BB79-D8AAD2113945}" srcOrd="0" destOrd="0" presId="urn:microsoft.com/office/officeart/2008/layout/LinedList"/>
    <dgm:cxn modelId="{D5248BBB-9072-45B0-8D37-FA8468CB597C}" type="presParOf" srcId="{C66396E0-32BA-46BE-B28A-A2673D61FB1A}" destId="{6DFABC9D-811D-4F5E-821D-F8D42D844B4B}" srcOrd="1" destOrd="0" presId="urn:microsoft.com/office/officeart/2008/layout/LinedList"/>
    <dgm:cxn modelId="{2915BF3A-0D09-47AE-93BA-700DCEE56A8C}" type="presParOf" srcId="{6DFABC9D-811D-4F5E-821D-F8D42D844B4B}" destId="{53AAE56C-73FE-45F9-B35E-39C2CC304544}" srcOrd="0" destOrd="0" presId="urn:microsoft.com/office/officeart/2008/layout/LinedList"/>
    <dgm:cxn modelId="{8AC5B056-1621-4FC9-A32B-61B36BBC4758}" type="presParOf" srcId="{6DFABC9D-811D-4F5E-821D-F8D42D844B4B}" destId="{4ACF43D1-519E-42A2-970C-705800D064AC}" srcOrd="1" destOrd="0" presId="urn:microsoft.com/office/officeart/2008/layout/LinedList"/>
    <dgm:cxn modelId="{EF6A3CA8-1DFE-46A0-A2F1-11495C0AA7B7}" type="presParOf" srcId="{4ACF43D1-519E-42A2-970C-705800D064AC}" destId="{9EF2E091-156A-4681-BAA1-9FC21B470D6E}" srcOrd="0" destOrd="0" presId="urn:microsoft.com/office/officeart/2008/layout/LinedList"/>
    <dgm:cxn modelId="{C0B34BB4-3E38-4E4C-B068-2A9F4BD9D855}" type="presParOf" srcId="{4ACF43D1-519E-42A2-970C-705800D064AC}" destId="{62A7351A-1A05-4644-BF28-3184612C04DA}" srcOrd="1" destOrd="0" presId="urn:microsoft.com/office/officeart/2008/layout/LinedList"/>
    <dgm:cxn modelId="{45641084-11BA-4863-B2A9-13DEEA4FF768}" type="presParOf" srcId="{62A7351A-1A05-4644-BF28-3184612C04DA}" destId="{FE119A25-BFDD-4E1F-A78B-E09DD18C5396}" srcOrd="0" destOrd="0" presId="urn:microsoft.com/office/officeart/2008/layout/LinedList"/>
    <dgm:cxn modelId="{4493C8DA-EC33-452C-85E8-5D198FB57ECB}" type="presParOf" srcId="{62A7351A-1A05-4644-BF28-3184612C04DA}" destId="{B0D0495C-847A-475F-A567-3B1B27078CE1}" srcOrd="1" destOrd="0" presId="urn:microsoft.com/office/officeart/2008/layout/LinedList"/>
    <dgm:cxn modelId="{E294895F-32AA-44E1-BE34-0B19F095D267}" type="presParOf" srcId="{62A7351A-1A05-4644-BF28-3184612C04DA}" destId="{D4922B48-BA80-4F65-A477-C408BCEEFDF7}" srcOrd="2" destOrd="0" presId="urn:microsoft.com/office/officeart/2008/layout/LinedList"/>
    <dgm:cxn modelId="{38C609F2-45E9-4D3F-A722-5BEA6FAF9CED}" type="presParOf" srcId="{4ACF43D1-519E-42A2-970C-705800D064AC}" destId="{EF23271B-13B3-43F7-8C3E-1FB95D70CC41}" srcOrd="2" destOrd="0" presId="urn:microsoft.com/office/officeart/2008/layout/LinedList"/>
    <dgm:cxn modelId="{90D5B37C-EA8D-44A9-BBF7-E3B8750FBA29}" type="presParOf" srcId="{4ACF43D1-519E-42A2-970C-705800D064AC}" destId="{B05D45F0-EA1A-4918-B2AE-0F3CB392F0ED}" srcOrd="3" destOrd="0" presId="urn:microsoft.com/office/officeart/2008/layout/LinedList"/>
    <dgm:cxn modelId="{4D1CD40E-CA1D-40D8-9410-E8894E390397}" type="presParOf" srcId="{4ACF43D1-519E-42A2-970C-705800D064AC}" destId="{0C963A8E-8D3F-45AC-8C8D-71537170795A}" srcOrd="4" destOrd="0" presId="urn:microsoft.com/office/officeart/2008/layout/LinedList"/>
    <dgm:cxn modelId="{F81925AC-B253-46D5-A369-6D828968E648}" type="presParOf" srcId="{0C963A8E-8D3F-45AC-8C8D-71537170795A}" destId="{33C4AF4B-60DB-42DB-86E0-88CD3503AC7F}" srcOrd="0" destOrd="0" presId="urn:microsoft.com/office/officeart/2008/layout/LinedList"/>
    <dgm:cxn modelId="{F0DAF3AF-77F6-4948-880F-B476B6506CD6}" type="presParOf" srcId="{0C963A8E-8D3F-45AC-8C8D-71537170795A}" destId="{267EAB6F-E1FC-4EA7-9B81-D9A56D11C658}" srcOrd="1" destOrd="0" presId="urn:microsoft.com/office/officeart/2008/layout/LinedList"/>
    <dgm:cxn modelId="{C9B7DB7B-2CAF-4DE7-A8AF-B09B813E0247}" type="presParOf" srcId="{0C963A8E-8D3F-45AC-8C8D-71537170795A}" destId="{24F1AE69-55E1-447D-8693-BC2D5E08B0CB}" srcOrd="2" destOrd="0" presId="urn:microsoft.com/office/officeart/2008/layout/LinedList"/>
    <dgm:cxn modelId="{2B1E143E-10A8-4C65-9B22-732FE60634E2}" type="presParOf" srcId="{4ACF43D1-519E-42A2-970C-705800D064AC}" destId="{D40998CF-B4C0-4C41-BB5F-D8081B5F79FD}" srcOrd="5" destOrd="0" presId="urn:microsoft.com/office/officeart/2008/layout/LinedList"/>
    <dgm:cxn modelId="{CD43CF58-6EEA-4BEF-A249-66943CC1B7C5}" type="presParOf" srcId="{4ACF43D1-519E-42A2-970C-705800D064AC}" destId="{5A5E94BC-3187-4EF4-80A7-713AF522C018}" srcOrd="6" destOrd="0" presId="urn:microsoft.com/office/officeart/2008/layout/LinedList"/>
    <dgm:cxn modelId="{3A85F33A-3B1D-4A52-B512-EF1CB83B6D71}" type="presParOf" srcId="{4ACF43D1-519E-42A2-970C-705800D064AC}" destId="{A3160BB7-2917-428F-82E2-78ED61E09730}" srcOrd="7" destOrd="0" presId="urn:microsoft.com/office/officeart/2008/layout/LinedList"/>
    <dgm:cxn modelId="{1BE8C61F-C208-4C35-9957-50FA783D8900}" type="presParOf" srcId="{A3160BB7-2917-428F-82E2-78ED61E09730}" destId="{7CDF4754-E38E-46D3-8AEA-D07CA4947743}" srcOrd="0" destOrd="0" presId="urn:microsoft.com/office/officeart/2008/layout/LinedList"/>
    <dgm:cxn modelId="{119B90BF-68AA-42F9-900D-EF7986D2CC22}" type="presParOf" srcId="{A3160BB7-2917-428F-82E2-78ED61E09730}" destId="{E6E02B52-3F7C-4F2A-9207-FEE02CBF9E02}" srcOrd="1" destOrd="0" presId="urn:microsoft.com/office/officeart/2008/layout/LinedList"/>
    <dgm:cxn modelId="{D82047AB-11EA-4FA2-B185-768F85A494F6}" type="presParOf" srcId="{A3160BB7-2917-428F-82E2-78ED61E09730}" destId="{78148A57-28EE-49FE-8175-BA6B1EC61391}" srcOrd="2" destOrd="0" presId="urn:microsoft.com/office/officeart/2008/layout/LinedList"/>
    <dgm:cxn modelId="{ACC7008A-195B-4101-8057-6895A75F1C13}" type="presParOf" srcId="{4ACF43D1-519E-42A2-970C-705800D064AC}" destId="{6F057337-6DE8-4CB7-8399-BF969F580D50}" srcOrd="8" destOrd="0" presId="urn:microsoft.com/office/officeart/2008/layout/LinedList"/>
    <dgm:cxn modelId="{A71562C6-B1C0-455E-AF5B-085967941F66}" type="presParOf" srcId="{4ACF43D1-519E-42A2-970C-705800D064AC}" destId="{307274B8-3583-48E3-B59A-7A1D7466C867}" srcOrd="9" destOrd="0" presId="urn:microsoft.com/office/officeart/2008/layout/LinedList"/>
    <dgm:cxn modelId="{56237879-87E2-49DD-A330-9748DCCA3E8B}" type="presParOf" srcId="{4ACF43D1-519E-42A2-970C-705800D064AC}" destId="{3CC0D7C1-CD0C-428F-B081-E7E6E2E7EDB4}" srcOrd="10" destOrd="0" presId="urn:microsoft.com/office/officeart/2008/layout/LinedList"/>
    <dgm:cxn modelId="{7B34A12C-E2BA-489D-930E-124C18F7A5AB}" type="presParOf" srcId="{3CC0D7C1-CD0C-428F-B081-E7E6E2E7EDB4}" destId="{99BC2451-547C-4F6E-8D0A-1E2250AD8C85}" srcOrd="0" destOrd="0" presId="urn:microsoft.com/office/officeart/2008/layout/LinedList"/>
    <dgm:cxn modelId="{09D5BE91-C762-431E-9722-0DDC2864E1B6}" type="presParOf" srcId="{3CC0D7C1-CD0C-428F-B081-E7E6E2E7EDB4}" destId="{F6604F72-770E-4D09-BF6A-3870BB56DEA4}" srcOrd="1" destOrd="0" presId="urn:microsoft.com/office/officeart/2008/layout/LinedList"/>
    <dgm:cxn modelId="{E1D0433C-59C6-49F8-9F4B-8FBBC8CD3341}" type="presParOf" srcId="{3CC0D7C1-CD0C-428F-B081-E7E6E2E7EDB4}" destId="{A69FA04A-CDB1-4292-B376-5BECAB09DDA8}" srcOrd="2" destOrd="0" presId="urn:microsoft.com/office/officeart/2008/layout/LinedList"/>
    <dgm:cxn modelId="{E1BD1135-43A4-4A82-9F4E-2E289A4A3247}" type="presParOf" srcId="{4ACF43D1-519E-42A2-970C-705800D064AC}" destId="{6627E0DD-8EB5-4FFE-B0E9-A65D3346217D}" srcOrd="11" destOrd="0" presId="urn:microsoft.com/office/officeart/2008/layout/LinedList"/>
    <dgm:cxn modelId="{26A0A51B-4B3F-4D76-A26C-96B268544DF6}" type="presParOf" srcId="{4ACF43D1-519E-42A2-970C-705800D064AC}" destId="{4D3C5B38-51DF-48B0-8CD8-66AD45C379C2}" srcOrd="12" destOrd="0" presId="urn:microsoft.com/office/officeart/2008/layout/LinedList"/>
    <dgm:cxn modelId="{CB1888F4-9CB9-4738-AEB0-97731EC45AFE}" type="presParOf" srcId="{4ACF43D1-519E-42A2-970C-705800D064AC}" destId="{01003EB7-2123-4F58-B5F8-F12910B6BBDD}" srcOrd="13" destOrd="0" presId="urn:microsoft.com/office/officeart/2008/layout/LinedList"/>
    <dgm:cxn modelId="{65A2AD7C-6C8D-4666-B3CA-393DAB4BA9EE}" type="presParOf" srcId="{01003EB7-2123-4F58-B5F8-F12910B6BBDD}" destId="{293E3CF0-EF6D-4CCC-AF38-F3F94991CFC4}" srcOrd="0" destOrd="0" presId="urn:microsoft.com/office/officeart/2008/layout/LinedList"/>
    <dgm:cxn modelId="{1DACC8E7-C4AB-4905-B96E-B7CF52E3514C}" type="presParOf" srcId="{01003EB7-2123-4F58-B5F8-F12910B6BBDD}" destId="{BBBB859D-AF18-4EE0-8848-0449D94B2615}" srcOrd="1" destOrd="0" presId="urn:microsoft.com/office/officeart/2008/layout/LinedList"/>
    <dgm:cxn modelId="{210AF3DF-3524-4544-8A0B-8C9A9D9B8F5F}" type="presParOf" srcId="{01003EB7-2123-4F58-B5F8-F12910B6BBDD}" destId="{B014D346-389E-4C70-BB0F-A0FBC34F50FD}" srcOrd="2" destOrd="0" presId="urn:microsoft.com/office/officeart/2008/layout/LinedList"/>
    <dgm:cxn modelId="{E07AB41A-8EA6-4D36-9F90-1483B676423B}" type="presParOf" srcId="{4ACF43D1-519E-42A2-970C-705800D064AC}" destId="{A2EF2E45-215D-445F-AD0E-2A2B291C2482}" srcOrd="14" destOrd="0" presId="urn:microsoft.com/office/officeart/2008/layout/LinedList"/>
    <dgm:cxn modelId="{5C2F85E7-5FEA-4FAB-8B42-3A15AF88D49F}" type="presParOf" srcId="{4ACF43D1-519E-42A2-970C-705800D064AC}" destId="{0627D82F-A487-4142-AE5B-4EB421AAC469}" srcOrd="15" destOrd="0" presId="urn:microsoft.com/office/officeart/2008/layout/LinedList"/>
    <dgm:cxn modelId="{AD3C4B51-D152-4509-9C57-BCAEDBA434E8}" type="presParOf" srcId="{4ACF43D1-519E-42A2-970C-705800D064AC}" destId="{8841EB48-A9A0-4828-89D9-CB56CC7954C0}" srcOrd="16" destOrd="0" presId="urn:microsoft.com/office/officeart/2008/layout/LinedList"/>
    <dgm:cxn modelId="{5CC3CF20-DD75-42D6-9111-CB02D83B3EC5}" type="presParOf" srcId="{8841EB48-A9A0-4828-89D9-CB56CC7954C0}" destId="{9702762C-14AB-488C-83BD-BCFC16D37A99}" srcOrd="0" destOrd="0" presId="urn:microsoft.com/office/officeart/2008/layout/LinedList"/>
    <dgm:cxn modelId="{15937997-EF5E-4C57-8378-4D901B7CC74B}" type="presParOf" srcId="{8841EB48-A9A0-4828-89D9-CB56CC7954C0}" destId="{DE506C62-4C98-4D0D-9C56-2BE88295AB91}" srcOrd="1" destOrd="0" presId="urn:microsoft.com/office/officeart/2008/layout/LinedList"/>
    <dgm:cxn modelId="{3B53AB1F-322A-4B5D-938E-9B345287EB54}" type="presParOf" srcId="{8841EB48-A9A0-4828-89D9-CB56CC7954C0}" destId="{109C14AC-0470-4585-8BFF-E5CBA94D9531}" srcOrd="2" destOrd="0" presId="urn:microsoft.com/office/officeart/2008/layout/LinedList"/>
    <dgm:cxn modelId="{D28A6A75-9582-412B-A9DA-45CC1E925A76}" type="presParOf" srcId="{4ACF43D1-519E-42A2-970C-705800D064AC}" destId="{7B40BD54-6886-4836-80BE-6E345C166A03}" srcOrd="17" destOrd="0" presId="urn:microsoft.com/office/officeart/2008/layout/LinedList"/>
    <dgm:cxn modelId="{650E1A59-D0D6-4B33-8BF8-79819DD6BC7A}" type="presParOf" srcId="{4ACF43D1-519E-42A2-970C-705800D064AC}" destId="{CF57C5B5-FED0-44C5-9C40-6108139EE291}"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3462D1BC-7B6B-481B-BA59-00E85FC1E505}">
      <dgm:prSet phldrT="[Text]" custT="1"/>
      <dgm:spPr/>
      <dgm:t>
        <a:bodyPr/>
        <a:lstStyle/>
        <a:p>
          <a:r>
            <a:rPr lang="en-US" sz="1300" b="0">
              <a:solidFill>
                <a:srgbClr val="0070C0"/>
              </a:solidFill>
              <a:effectLst/>
            </a:rPr>
            <a:t>Mảng</a:t>
          </a:r>
          <a:endParaRPr lang="en-US" sz="1300" b="0" dirty="0">
            <a:solidFill>
              <a:srgbClr val="0070C0"/>
            </a:solidFill>
            <a:effectLst/>
          </a:endParaRPr>
        </a:p>
      </dgm:t>
    </dgm:pt>
    <dgm:pt modelId="{AA04074D-9E0E-4868-BD4D-6953F4D23B03}" type="parTrans" cxnId="{4FF7E207-7ED7-4D89-930F-9C16ED065F85}">
      <dgm:prSet/>
      <dgm:spPr/>
      <dgm:t>
        <a:bodyPr/>
        <a:lstStyle/>
        <a:p>
          <a:endParaRPr lang="en-US"/>
        </a:p>
      </dgm:t>
    </dgm:pt>
    <dgm:pt modelId="{67A53C02-C3D1-4542-8360-F3AFEBB2A08B}" type="sibTrans" cxnId="{4FF7E207-7ED7-4D89-930F-9C16ED065F85}">
      <dgm:prSet/>
      <dgm:spPr/>
      <dgm:t>
        <a:bodyPr/>
        <a:lstStyle/>
        <a:p>
          <a:endParaRPr lang="en-US"/>
        </a:p>
      </dgm:t>
    </dgm:pt>
    <dgm:pt modelId="{C73326CF-AD91-4CA8-A47A-8C0DBB174C53}">
      <dgm:prSet phldrT="[Text]" custT="1"/>
      <dgm:spPr/>
      <dgm:t>
        <a:bodyPr/>
        <a:lstStyle/>
        <a:p>
          <a:r>
            <a:rPr lang="en-US" sz="1300" b="0" dirty="0">
              <a:solidFill>
                <a:srgbClr val="0070C0"/>
              </a:solidFill>
              <a:effectLst/>
            </a:rPr>
            <a:t>Con </a:t>
          </a:r>
          <a:r>
            <a:rPr lang="en-US" sz="1300" b="0" dirty="0" err="1">
              <a:solidFill>
                <a:srgbClr val="0070C0"/>
              </a:solidFill>
              <a:effectLst/>
            </a:rPr>
            <a:t>trỏ</a:t>
          </a:r>
          <a:r>
            <a:rPr lang="en-US" sz="1300" b="0" dirty="0">
              <a:solidFill>
                <a:srgbClr val="0070C0"/>
              </a:solidFill>
              <a:effectLst/>
            </a:rPr>
            <a:t> </a:t>
          </a:r>
          <a:r>
            <a:rPr lang="en-US" sz="1300" b="0" dirty="0" err="1">
              <a:solidFill>
                <a:srgbClr val="0070C0"/>
              </a:solidFill>
              <a:effectLst/>
            </a:rPr>
            <a:t>và</a:t>
          </a:r>
          <a:r>
            <a:rPr lang="en-US" sz="1300" b="0" dirty="0">
              <a:solidFill>
                <a:srgbClr val="0070C0"/>
              </a:solidFill>
              <a:effectLst/>
            </a:rPr>
            <a:t> </a:t>
          </a:r>
          <a:r>
            <a:rPr lang="en-US" sz="1300" b="0" dirty="0" err="1">
              <a:solidFill>
                <a:srgbClr val="0070C0"/>
              </a:solidFill>
              <a:effectLst/>
            </a:rPr>
            <a:t>Cấp</a:t>
          </a:r>
          <a:r>
            <a:rPr lang="en-US" sz="1300" b="0" dirty="0">
              <a:solidFill>
                <a:srgbClr val="0070C0"/>
              </a:solidFill>
              <a:effectLst/>
            </a:rPr>
            <a:t> </a:t>
          </a:r>
          <a:r>
            <a:rPr lang="en-US" sz="1300" b="0" dirty="0" err="1">
              <a:solidFill>
                <a:srgbClr val="0070C0"/>
              </a:solidFill>
              <a:effectLst/>
            </a:rPr>
            <a:t>phát</a:t>
          </a:r>
          <a:r>
            <a:rPr lang="en-US" sz="1300" b="0" dirty="0">
              <a:solidFill>
                <a:srgbClr val="0070C0"/>
              </a:solidFill>
              <a:effectLst/>
            </a:rPr>
            <a:t> </a:t>
          </a:r>
          <a:r>
            <a:rPr lang="en-US" sz="1300" b="0" dirty="0" err="1">
              <a:solidFill>
                <a:srgbClr val="0070C0"/>
              </a:solidFill>
              <a:effectLst/>
            </a:rPr>
            <a:t>động</a:t>
          </a:r>
          <a:endParaRPr lang="en-US" sz="1300" b="0" dirty="0">
            <a:solidFill>
              <a:srgbClr val="0070C0"/>
            </a:solidFill>
            <a:effectLst/>
          </a:endParaRPr>
        </a:p>
      </dgm:t>
    </dgm:pt>
    <dgm:pt modelId="{4FA0CAB3-6A95-4911-AF0C-58863C08D0FB}" type="parTrans" cxnId="{DF5A3186-855C-4240-95D9-2430DE5CC662}">
      <dgm:prSet/>
      <dgm:spPr/>
      <dgm:t>
        <a:bodyPr/>
        <a:lstStyle/>
        <a:p>
          <a:endParaRPr lang="en-US"/>
        </a:p>
      </dgm:t>
    </dgm:pt>
    <dgm:pt modelId="{8DAEFE09-0CCF-412A-91C4-40A355F945A4}" type="sibTrans" cxnId="{DF5A3186-855C-4240-95D9-2430DE5CC662}">
      <dgm:prSet/>
      <dgm:spPr/>
      <dgm:t>
        <a:bodyPr/>
        <a:lstStyle/>
        <a:p>
          <a:endParaRPr lang="en-US"/>
        </a:p>
      </dgm:t>
    </dgm:pt>
    <dgm:pt modelId="{9A18B3AB-91F4-4032-ACA5-E7A8FA5F8E09}">
      <dgm:prSet phldrT="[Text]" custT="1"/>
      <dgm:spPr/>
      <dgm:t>
        <a:bodyPr/>
        <a:lstStyle/>
        <a:p>
          <a:r>
            <a:rPr lang="en-US" sz="1300" b="0" dirty="0" err="1">
              <a:solidFill>
                <a:srgbClr val="0070C0"/>
              </a:solidFill>
              <a:effectLst/>
            </a:rPr>
            <a:t>Kiểu</a:t>
          </a:r>
          <a:r>
            <a:rPr lang="en-US" sz="1300" b="0" dirty="0">
              <a:solidFill>
                <a:srgbClr val="0070C0"/>
              </a:solidFill>
              <a:effectLst/>
            </a:rPr>
            <a:t> </a:t>
          </a:r>
          <a:r>
            <a:rPr lang="en-US" sz="1300" b="0" dirty="0" err="1">
              <a:solidFill>
                <a:srgbClr val="0070C0"/>
              </a:solidFill>
              <a:effectLst/>
            </a:rPr>
            <a:t>chuỗi</a:t>
          </a:r>
          <a:endParaRPr lang="en-US" sz="1300" b="0" dirty="0">
            <a:solidFill>
              <a:srgbClr val="0070C0"/>
            </a:solidFill>
            <a:effectLst/>
          </a:endParaRPr>
        </a:p>
      </dgm:t>
    </dgm:pt>
    <dgm:pt modelId="{DFC4FE54-27D5-4B1D-8D40-C4004A5E0879}" type="parTrans" cxnId="{EF65860A-F884-4878-B3D7-5C69430D7FB5}">
      <dgm:prSet/>
      <dgm:spPr/>
      <dgm:t>
        <a:bodyPr/>
        <a:lstStyle/>
        <a:p>
          <a:endParaRPr lang="en-US"/>
        </a:p>
      </dgm:t>
    </dgm:pt>
    <dgm:pt modelId="{67FFBDC7-3393-4ABD-9665-7E9CA354B322}" type="sibTrans" cxnId="{EF65860A-F884-4878-B3D7-5C69430D7FB5}">
      <dgm:prSet/>
      <dgm:spPr/>
      <dgm:t>
        <a:bodyPr/>
        <a:lstStyle/>
        <a:p>
          <a:endParaRPr lang="en-US"/>
        </a:p>
      </dgm:t>
    </dgm:pt>
    <dgm:pt modelId="{0A171249-C167-47B5-9C80-AE466FBC8178}">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3F913BE-F36C-43D5-A2AD-C5CACDFD34F7}" type="parTrans" cxnId="{CCE76C44-7E8C-4A62-B08D-517D72342E3C}">
      <dgm:prSet/>
      <dgm:spPr/>
      <dgm:t>
        <a:bodyPr/>
        <a:lstStyle/>
        <a:p>
          <a:endParaRPr lang="en-US"/>
        </a:p>
      </dgm:t>
    </dgm:pt>
    <dgm:pt modelId="{3F752492-CA1E-427E-96D8-B14E6848DBE8}" type="sibTrans" cxnId="{CCE76C44-7E8C-4A62-B08D-517D72342E3C}">
      <dgm:prSet/>
      <dgm:spPr/>
      <dgm:t>
        <a:bodyPr/>
        <a:lstStyle/>
        <a:p>
          <a:endParaRPr lang="en-US"/>
        </a:p>
      </dgm:t>
    </dgm:pt>
    <dgm:pt modelId="{1848C3F6-2665-4520-BECB-9E846E1FBA78}">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D33365E-731D-43F9-BB59-16750125DFE2}" type="parTrans" cxnId="{CD113EAE-5FFC-4ED0-85C4-D9173FCB502C}">
      <dgm:prSet/>
      <dgm:spPr/>
      <dgm:t>
        <a:bodyPr/>
        <a:lstStyle/>
        <a:p>
          <a:endParaRPr lang="en-US"/>
        </a:p>
      </dgm:t>
    </dgm:pt>
    <dgm:pt modelId="{C941D80C-63B6-4D37-AA48-C1E99F906F76}" type="sibTrans" cxnId="{CD113EAE-5FFC-4ED0-85C4-D9173FCB502C}">
      <dgm:prSet/>
      <dgm:spPr/>
      <dgm:t>
        <a:bodyPr/>
        <a:lstStyle/>
        <a:p>
          <a:endParaRPr lang="en-US"/>
        </a:p>
      </dgm:t>
    </dgm:pt>
    <dgm:pt modelId="{ABA0E063-C4C5-4D0B-AE22-26570A167CEA}">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D4663141-8C25-423B-9A58-2655F5ABC877}" type="parTrans" cxnId="{5BB062F1-3ECA-44FC-961A-66FCBE8214CF}">
      <dgm:prSet/>
      <dgm:spPr/>
      <dgm:t>
        <a:bodyPr/>
        <a:lstStyle/>
        <a:p>
          <a:endParaRPr lang="en-US"/>
        </a:p>
      </dgm:t>
    </dgm:pt>
    <dgm:pt modelId="{BA02DADC-7290-4905-86B6-56E8DCB35935}" type="sibTrans" cxnId="{5BB062F1-3ECA-44FC-961A-66FCBE8214CF}">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9EF2E091-156A-4681-BAA1-9FC21B470D6E}" type="pres">
      <dgm:prSet presAssocID="{3462D1BC-7B6B-481B-BA59-00E85FC1E505}" presName="vertSpace2a" presStyleCnt="0"/>
      <dgm:spPr/>
    </dgm:pt>
    <dgm:pt modelId="{62A7351A-1A05-4644-BF28-3184612C04DA}" type="pres">
      <dgm:prSet presAssocID="{3462D1BC-7B6B-481B-BA59-00E85FC1E505}" presName="horz2" presStyleCnt="0"/>
      <dgm:spPr/>
    </dgm:pt>
    <dgm:pt modelId="{FE119A25-BFDD-4E1F-A78B-E09DD18C5396}" type="pres">
      <dgm:prSet presAssocID="{3462D1BC-7B6B-481B-BA59-00E85FC1E505}" presName="horzSpace2" presStyleCnt="0"/>
      <dgm:spPr/>
    </dgm:pt>
    <dgm:pt modelId="{B0D0495C-847A-475F-A567-3B1B27078CE1}" type="pres">
      <dgm:prSet presAssocID="{3462D1BC-7B6B-481B-BA59-00E85FC1E505}" presName="tx2" presStyleLbl="revTx" presStyleIdx="1" presStyleCnt="7"/>
      <dgm:spPr/>
    </dgm:pt>
    <dgm:pt modelId="{D4922B48-BA80-4F65-A477-C408BCEEFDF7}" type="pres">
      <dgm:prSet presAssocID="{3462D1BC-7B6B-481B-BA59-00E85FC1E505}" presName="vert2" presStyleCnt="0"/>
      <dgm:spPr/>
    </dgm:pt>
    <dgm:pt modelId="{EF23271B-13B3-43F7-8C3E-1FB95D70CC41}" type="pres">
      <dgm:prSet presAssocID="{3462D1BC-7B6B-481B-BA59-00E85FC1E505}" presName="thinLine2b" presStyleLbl="callout" presStyleIdx="0" presStyleCnt="6"/>
      <dgm:spPr/>
    </dgm:pt>
    <dgm:pt modelId="{B05D45F0-EA1A-4918-B2AE-0F3CB392F0ED}" type="pres">
      <dgm:prSet presAssocID="{3462D1BC-7B6B-481B-BA59-00E85FC1E505}" presName="vertSpace2b" presStyleCnt="0"/>
      <dgm:spPr/>
    </dgm:pt>
    <dgm:pt modelId="{0C963A8E-8D3F-45AC-8C8D-71537170795A}" type="pres">
      <dgm:prSet presAssocID="{C73326CF-AD91-4CA8-A47A-8C0DBB174C53}" presName="horz2" presStyleCnt="0"/>
      <dgm:spPr/>
    </dgm:pt>
    <dgm:pt modelId="{33C4AF4B-60DB-42DB-86E0-88CD3503AC7F}" type="pres">
      <dgm:prSet presAssocID="{C73326CF-AD91-4CA8-A47A-8C0DBB174C53}" presName="horzSpace2" presStyleCnt="0"/>
      <dgm:spPr/>
    </dgm:pt>
    <dgm:pt modelId="{267EAB6F-E1FC-4EA7-9B81-D9A56D11C658}" type="pres">
      <dgm:prSet presAssocID="{C73326CF-AD91-4CA8-A47A-8C0DBB174C53}" presName="tx2" presStyleLbl="revTx" presStyleIdx="2" presStyleCnt="7"/>
      <dgm:spPr/>
    </dgm:pt>
    <dgm:pt modelId="{24F1AE69-55E1-447D-8693-BC2D5E08B0CB}" type="pres">
      <dgm:prSet presAssocID="{C73326CF-AD91-4CA8-A47A-8C0DBB174C53}" presName="vert2" presStyleCnt="0"/>
      <dgm:spPr/>
    </dgm:pt>
    <dgm:pt modelId="{D40998CF-B4C0-4C41-BB5F-D8081B5F79FD}" type="pres">
      <dgm:prSet presAssocID="{C73326CF-AD91-4CA8-A47A-8C0DBB174C53}" presName="thinLine2b" presStyleLbl="callout" presStyleIdx="1" presStyleCnt="6"/>
      <dgm:spPr/>
    </dgm:pt>
    <dgm:pt modelId="{5A5E94BC-3187-4EF4-80A7-713AF522C018}" type="pres">
      <dgm:prSet presAssocID="{C73326CF-AD91-4CA8-A47A-8C0DBB174C53}" presName="vertSpace2b" presStyleCnt="0"/>
      <dgm:spPr/>
    </dgm:pt>
    <dgm:pt modelId="{A3160BB7-2917-428F-82E2-78ED61E09730}" type="pres">
      <dgm:prSet presAssocID="{ABA0E063-C4C5-4D0B-AE22-26570A167CEA}" presName="horz2" presStyleCnt="0"/>
      <dgm:spPr/>
    </dgm:pt>
    <dgm:pt modelId="{7CDF4754-E38E-46D3-8AEA-D07CA4947743}" type="pres">
      <dgm:prSet presAssocID="{ABA0E063-C4C5-4D0B-AE22-26570A167CEA}" presName="horzSpace2" presStyleCnt="0"/>
      <dgm:spPr/>
    </dgm:pt>
    <dgm:pt modelId="{E6E02B52-3F7C-4F2A-9207-FEE02CBF9E02}" type="pres">
      <dgm:prSet presAssocID="{ABA0E063-C4C5-4D0B-AE22-26570A167CEA}" presName="tx2" presStyleLbl="revTx" presStyleIdx="3" presStyleCnt="7"/>
      <dgm:spPr/>
    </dgm:pt>
    <dgm:pt modelId="{78148A57-28EE-49FE-8175-BA6B1EC61391}" type="pres">
      <dgm:prSet presAssocID="{ABA0E063-C4C5-4D0B-AE22-26570A167CEA}" presName="vert2" presStyleCnt="0"/>
      <dgm:spPr/>
    </dgm:pt>
    <dgm:pt modelId="{6F057337-6DE8-4CB7-8399-BF969F580D50}" type="pres">
      <dgm:prSet presAssocID="{ABA0E063-C4C5-4D0B-AE22-26570A167CEA}" presName="thinLine2b" presStyleLbl="callout" presStyleIdx="2" presStyleCnt="6"/>
      <dgm:spPr/>
    </dgm:pt>
    <dgm:pt modelId="{307274B8-3583-48E3-B59A-7A1D7466C867}" type="pres">
      <dgm:prSet presAssocID="{ABA0E063-C4C5-4D0B-AE22-26570A167CEA}" presName="vertSpace2b" presStyleCnt="0"/>
      <dgm:spPr/>
    </dgm:pt>
    <dgm:pt modelId="{3CC0D7C1-CD0C-428F-B081-E7E6E2E7EDB4}" type="pres">
      <dgm:prSet presAssocID="{9A18B3AB-91F4-4032-ACA5-E7A8FA5F8E09}" presName="horz2" presStyleCnt="0"/>
      <dgm:spPr/>
    </dgm:pt>
    <dgm:pt modelId="{99BC2451-547C-4F6E-8D0A-1E2250AD8C85}" type="pres">
      <dgm:prSet presAssocID="{9A18B3AB-91F4-4032-ACA5-E7A8FA5F8E09}" presName="horzSpace2" presStyleCnt="0"/>
      <dgm:spPr/>
    </dgm:pt>
    <dgm:pt modelId="{F6604F72-770E-4D09-BF6A-3870BB56DEA4}" type="pres">
      <dgm:prSet presAssocID="{9A18B3AB-91F4-4032-ACA5-E7A8FA5F8E09}" presName="tx2" presStyleLbl="revTx" presStyleIdx="4" presStyleCnt="7"/>
      <dgm:spPr/>
    </dgm:pt>
    <dgm:pt modelId="{A69FA04A-CDB1-4292-B376-5BECAB09DDA8}" type="pres">
      <dgm:prSet presAssocID="{9A18B3AB-91F4-4032-ACA5-E7A8FA5F8E09}" presName="vert2" presStyleCnt="0"/>
      <dgm:spPr/>
    </dgm:pt>
    <dgm:pt modelId="{6627E0DD-8EB5-4FFE-B0E9-A65D3346217D}" type="pres">
      <dgm:prSet presAssocID="{9A18B3AB-91F4-4032-ACA5-E7A8FA5F8E09}" presName="thinLine2b" presStyleLbl="callout" presStyleIdx="3" presStyleCnt="6"/>
      <dgm:spPr/>
    </dgm:pt>
    <dgm:pt modelId="{4D3C5B38-51DF-48B0-8CD8-66AD45C379C2}" type="pres">
      <dgm:prSet presAssocID="{9A18B3AB-91F4-4032-ACA5-E7A8FA5F8E09}" presName="vertSpace2b" presStyleCnt="0"/>
      <dgm:spPr/>
    </dgm:pt>
    <dgm:pt modelId="{01003EB7-2123-4F58-B5F8-F12910B6BBDD}" type="pres">
      <dgm:prSet presAssocID="{0A171249-C167-47B5-9C80-AE466FBC8178}" presName="horz2" presStyleCnt="0"/>
      <dgm:spPr/>
    </dgm:pt>
    <dgm:pt modelId="{293E3CF0-EF6D-4CCC-AF38-F3F94991CFC4}" type="pres">
      <dgm:prSet presAssocID="{0A171249-C167-47B5-9C80-AE466FBC8178}" presName="horzSpace2" presStyleCnt="0"/>
      <dgm:spPr/>
    </dgm:pt>
    <dgm:pt modelId="{BBBB859D-AF18-4EE0-8848-0449D94B2615}" type="pres">
      <dgm:prSet presAssocID="{0A171249-C167-47B5-9C80-AE466FBC8178}" presName="tx2" presStyleLbl="revTx" presStyleIdx="5" presStyleCnt="7"/>
      <dgm:spPr/>
    </dgm:pt>
    <dgm:pt modelId="{B014D346-389E-4C70-BB0F-A0FBC34F50FD}" type="pres">
      <dgm:prSet presAssocID="{0A171249-C167-47B5-9C80-AE466FBC8178}" presName="vert2" presStyleCnt="0"/>
      <dgm:spPr/>
    </dgm:pt>
    <dgm:pt modelId="{A2EF2E45-215D-445F-AD0E-2A2B291C2482}" type="pres">
      <dgm:prSet presAssocID="{0A171249-C167-47B5-9C80-AE466FBC8178}" presName="thinLine2b" presStyleLbl="callout" presStyleIdx="4" presStyleCnt="6"/>
      <dgm:spPr/>
    </dgm:pt>
    <dgm:pt modelId="{0627D82F-A487-4142-AE5B-4EB421AAC469}" type="pres">
      <dgm:prSet presAssocID="{0A171249-C167-47B5-9C80-AE466FBC8178}" presName="vertSpace2b" presStyleCnt="0"/>
      <dgm:spPr/>
    </dgm:pt>
    <dgm:pt modelId="{8841EB48-A9A0-4828-89D9-CB56CC7954C0}" type="pres">
      <dgm:prSet presAssocID="{1848C3F6-2665-4520-BECB-9E846E1FBA78}" presName="horz2" presStyleCnt="0"/>
      <dgm:spPr/>
    </dgm:pt>
    <dgm:pt modelId="{9702762C-14AB-488C-83BD-BCFC16D37A99}" type="pres">
      <dgm:prSet presAssocID="{1848C3F6-2665-4520-BECB-9E846E1FBA78}" presName="horzSpace2" presStyleCnt="0"/>
      <dgm:spPr/>
    </dgm:pt>
    <dgm:pt modelId="{DE506C62-4C98-4D0D-9C56-2BE88295AB91}" type="pres">
      <dgm:prSet presAssocID="{1848C3F6-2665-4520-BECB-9E846E1FBA78}" presName="tx2" presStyleLbl="revTx" presStyleIdx="6" presStyleCnt="7"/>
      <dgm:spPr/>
    </dgm:pt>
    <dgm:pt modelId="{109C14AC-0470-4585-8BFF-E5CBA94D9531}" type="pres">
      <dgm:prSet presAssocID="{1848C3F6-2665-4520-BECB-9E846E1FBA78}" presName="vert2" presStyleCnt="0"/>
      <dgm:spPr/>
    </dgm:pt>
    <dgm:pt modelId="{7B40BD54-6886-4836-80BE-6E345C166A03}" type="pres">
      <dgm:prSet presAssocID="{1848C3F6-2665-4520-BECB-9E846E1FBA78}" presName="thinLine2b" presStyleLbl="callout" presStyleIdx="5" presStyleCnt="6"/>
      <dgm:spPr/>
    </dgm:pt>
    <dgm:pt modelId="{CF57C5B5-FED0-44C5-9C40-6108139EE291}" type="pres">
      <dgm:prSet presAssocID="{1848C3F6-2665-4520-BECB-9E846E1FBA78}" presName="vertSpace2b" presStyleCnt="0"/>
      <dgm:spPr/>
    </dgm:pt>
  </dgm:ptLst>
  <dgm:cxnLst>
    <dgm:cxn modelId="{4B455D00-7182-411C-977C-3D5C2C541D8E}" type="presOf" srcId="{0A171249-C167-47B5-9C80-AE466FBC8178}" destId="{BBBB859D-AF18-4EE0-8848-0449D94B2615}" srcOrd="0" destOrd="0" presId="urn:microsoft.com/office/officeart/2008/layout/LinedList"/>
    <dgm:cxn modelId="{4FF7E207-7ED7-4D89-930F-9C16ED065F85}" srcId="{EA7F9208-24D8-4563-A2ED-FBFBC5F86B00}" destId="{3462D1BC-7B6B-481B-BA59-00E85FC1E505}" srcOrd="0" destOrd="0" parTransId="{AA04074D-9E0E-4868-BD4D-6953F4D23B03}" sibTransId="{67A53C02-C3D1-4542-8360-F3AFEBB2A08B}"/>
    <dgm:cxn modelId="{EF65860A-F884-4878-B3D7-5C69430D7FB5}" srcId="{EA7F9208-24D8-4563-A2ED-FBFBC5F86B00}" destId="{9A18B3AB-91F4-4032-ACA5-E7A8FA5F8E09}" srcOrd="3" destOrd="0" parTransId="{DFC4FE54-27D5-4B1D-8D40-C4004A5E0879}" sibTransId="{67FFBDC7-3393-4ABD-9665-7E9CA354B322}"/>
    <dgm:cxn modelId="{0F3FB115-60DD-4B52-8149-B75D79FEC142}" srcId="{170E935B-632B-4424-9BFB-F1C5A9D014B6}" destId="{EA7F9208-24D8-4563-A2ED-FBFBC5F86B00}" srcOrd="0" destOrd="0" parTransId="{6994F745-E1FC-4CF8-8572-789E1EB14B65}" sibTransId="{1E17F9CE-7084-4656-93EA-504D09641CEC}"/>
    <dgm:cxn modelId="{CCE76C44-7E8C-4A62-B08D-517D72342E3C}" srcId="{EA7F9208-24D8-4563-A2ED-FBFBC5F86B00}" destId="{0A171249-C167-47B5-9C80-AE466FBC8178}" srcOrd="4" destOrd="0" parTransId="{A3F913BE-F36C-43D5-A2AD-C5CACDFD34F7}" sibTransId="{3F752492-CA1E-427E-96D8-B14E6848DBE8}"/>
    <dgm:cxn modelId="{5A6CB34C-6269-4F6C-9835-99F20956AFDF}" type="presOf" srcId="{EA7F9208-24D8-4563-A2ED-FBFBC5F86B00}" destId="{53AAE56C-73FE-45F9-B35E-39C2CC304544}" srcOrd="0" destOrd="0" presId="urn:microsoft.com/office/officeart/2008/layout/LinedList"/>
    <dgm:cxn modelId="{6845BE4C-E00D-48FF-A74C-D76383055AE0}" type="presOf" srcId="{ABA0E063-C4C5-4D0B-AE22-26570A167CEA}" destId="{E6E02B52-3F7C-4F2A-9207-FEE02CBF9E02}" srcOrd="0" destOrd="0" presId="urn:microsoft.com/office/officeart/2008/layout/LinedList"/>
    <dgm:cxn modelId="{3483B671-99E3-4BC2-AA79-E127ECC1E97D}" type="presOf" srcId="{9A18B3AB-91F4-4032-ACA5-E7A8FA5F8E09}" destId="{F6604F72-770E-4D09-BF6A-3870BB56DEA4}" srcOrd="0" destOrd="0" presId="urn:microsoft.com/office/officeart/2008/layout/LinedList"/>
    <dgm:cxn modelId="{6B60E77D-FCF0-4F54-8D88-C149F9B68DEE}" type="presOf" srcId="{1848C3F6-2665-4520-BECB-9E846E1FBA78}" destId="{DE506C62-4C98-4D0D-9C56-2BE88295AB91}" srcOrd="0" destOrd="0" presId="urn:microsoft.com/office/officeart/2008/layout/LinedList"/>
    <dgm:cxn modelId="{DF5A3186-855C-4240-95D9-2430DE5CC662}" srcId="{EA7F9208-24D8-4563-A2ED-FBFBC5F86B00}" destId="{C73326CF-AD91-4CA8-A47A-8C0DBB174C53}" srcOrd="1" destOrd="0" parTransId="{4FA0CAB3-6A95-4911-AF0C-58863C08D0FB}" sibTransId="{8DAEFE09-0CCF-412A-91C4-40A355F945A4}"/>
    <dgm:cxn modelId="{CD113EAE-5FFC-4ED0-85C4-D9173FCB502C}" srcId="{EA7F9208-24D8-4563-A2ED-FBFBC5F86B00}" destId="{1848C3F6-2665-4520-BECB-9E846E1FBA78}" srcOrd="5" destOrd="0" parTransId="{0D33365E-731D-43F9-BB59-16750125DFE2}" sibTransId="{C941D80C-63B6-4D37-AA48-C1E99F906F76}"/>
    <dgm:cxn modelId="{7E6ED4B0-E923-49C4-8B01-91E738A3AAA2}" type="presOf" srcId="{C73326CF-AD91-4CA8-A47A-8C0DBB174C53}" destId="{267EAB6F-E1FC-4EA7-9B81-D9A56D11C658}" srcOrd="0" destOrd="0" presId="urn:microsoft.com/office/officeart/2008/layout/LinedList"/>
    <dgm:cxn modelId="{06EC1EC1-7699-4410-A8CC-B508A101B7C6}" type="presOf" srcId="{170E935B-632B-4424-9BFB-F1C5A9D014B6}" destId="{C66396E0-32BA-46BE-B28A-A2673D61FB1A}" srcOrd="0" destOrd="0" presId="urn:microsoft.com/office/officeart/2008/layout/LinedList"/>
    <dgm:cxn modelId="{812C32E8-AFBE-4BEE-846B-7C460D35C37E}" type="presOf" srcId="{3462D1BC-7B6B-481B-BA59-00E85FC1E505}" destId="{B0D0495C-847A-475F-A567-3B1B27078CE1}" srcOrd="0" destOrd="0" presId="urn:microsoft.com/office/officeart/2008/layout/LinedList"/>
    <dgm:cxn modelId="{5BB062F1-3ECA-44FC-961A-66FCBE8214CF}" srcId="{EA7F9208-24D8-4563-A2ED-FBFBC5F86B00}" destId="{ABA0E063-C4C5-4D0B-AE22-26570A167CEA}" srcOrd="2" destOrd="0" parTransId="{D4663141-8C25-423B-9A58-2655F5ABC877}" sibTransId="{BA02DADC-7290-4905-86B6-56E8DCB35935}"/>
    <dgm:cxn modelId="{FF0DF677-4EDC-430D-952D-B1F4462F4586}" type="presParOf" srcId="{C66396E0-32BA-46BE-B28A-A2673D61FB1A}" destId="{2C4D144F-C0A0-4BA0-BB79-D8AAD2113945}" srcOrd="0" destOrd="0" presId="urn:microsoft.com/office/officeart/2008/layout/LinedList"/>
    <dgm:cxn modelId="{D5248BBB-9072-45B0-8D37-FA8468CB597C}" type="presParOf" srcId="{C66396E0-32BA-46BE-B28A-A2673D61FB1A}" destId="{6DFABC9D-811D-4F5E-821D-F8D42D844B4B}" srcOrd="1" destOrd="0" presId="urn:microsoft.com/office/officeart/2008/layout/LinedList"/>
    <dgm:cxn modelId="{2915BF3A-0D09-47AE-93BA-700DCEE56A8C}" type="presParOf" srcId="{6DFABC9D-811D-4F5E-821D-F8D42D844B4B}" destId="{53AAE56C-73FE-45F9-B35E-39C2CC304544}" srcOrd="0" destOrd="0" presId="urn:microsoft.com/office/officeart/2008/layout/LinedList"/>
    <dgm:cxn modelId="{8AC5B056-1621-4FC9-A32B-61B36BBC4758}" type="presParOf" srcId="{6DFABC9D-811D-4F5E-821D-F8D42D844B4B}" destId="{4ACF43D1-519E-42A2-970C-705800D064AC}" srcOrd="1" destOrd="0" presId="urn:microsoft.com/office/officeart/2008/layout/LinedList"/>
    <dgm:cxn modelId="{EF6A3CA8-1DFE-46A0-A2F1-11495C0AA7B7}" type="presParOf" srcId="{4ACF43D1-519E-42A2-970C-705800D064AC}" destId="{9EF2E091-156A-4681-BAA1-9FC21B470D6E}" srcOrd="0" destOrd="0" presId="urn:microsoft.com/office/officeart/2008/layout/LinedList"/>
    <dgm:cxn modelId="{C0B34BB4-3E38-4E4C-B068-2A9F4BD9D855}" type="presParOf" srcId="{4ACF43D1-519E-42A2-970C-705800D064AC}" destId="{62A7351A-1A05-4644-BF28-3184612C04DA}" srcOrd="1" destOrd="0" presId="urn:microsoft.com/office/officeart/2008/layout/LinedList"/>
    <dgm:cxn modelId="{45641084-11BA-4863-B2A9-13DEEA4FF768}" type="presParOf" srcId="{62A7351A-1A05-4644-BF28-3184612C04DA}" destId="{FE119A25-BFDD-4E1F-A78B-E09DD18C5396}" srcOrd="0" destOrd="0" presId="urn:microsoft.com/office/officeart/2008/layout/LinedList"/>
    <dgm:cxn modelId="{4493C8DA-EC33-452C-85E8-5D198FB57ECB}" type="presParOf" srcId="{62A7351A-1A05-4644-BF28-3184612C04DA}" destId="{B0D0495C-847A-475F-A567-3B1B27078CE1}" srcOrd="1" destOrd="0" presId="urn:microsoft.com/office/officeart/2008/layout/LinedList"/>
    <dgm:cxn modelId="{E294895F-32AA-44E1-BE34-0B19F095D267}" type="presParOf" srcId="{62A7351A-1A05-4644-BF28-3184612C04DA}" destId="{D4922B48-BA80-4F65-A477-C408BCEEFDF7}" srcOrd="2" destOrd="0" presId="urn:microsoft.com/office/officeart/2008/layout/LinedList"/>
    <dgm:cxn modelId="{38C609F2-45E9-4D3F-A722-5BEA6FAF9CED}" type="presParOf" srcId="{4ACF43D1-519E-42A2-970C-705800D064AC}" destId="{EF23271B-13B3-43F7-8C3E-1FB95D70CC41}" srcOrd="2" destOrd="0" presId="urn:microsoft.com/office/officeart/2008/layout/LinedList"/>
    <dgm:cxn modelId="{90D5B37C-EA8D-44A9-BBF7-E3B8750FBA29}" type="presParOf" srcId="{4ACF43D1-519E-42A2-970C-705800D064AC}" destId="{B05D45F0-EA1A-4918-B2AE-0F3CB392F0ED}" srcOrd="3" destOrd="0" presId="urn:microsoft.com/office/officeart/2008/layout/LinedList"/>
    <dgm:cxn modelId="{4D1CD40E-CA1D-40D8-9410-E8894E390397}" type="presParOf" srcId="{4ACF43D1-519E-42A2-970C-705800D064AC}" destId="{0C963A8E-8D3F-45AC-8C8D-71537170795A}" srcOrd="4" destOrd="0" presId="urn:microsoft.com/office/officeart/2008/layout/LinedList"/>
    <dgm:cxn modelId="{F81925AC-B253-46D5-A369-6D828968E648}" type="presParOf" srcId="{0C963A8E-8D3F-45AC-8C8D-71537170795A}" destId="{33C4AF4B-60DB-42DB-86E0-88CD3503AC7F}" srcOrd="0" destOrd="0" presId="urn:microsoft.com/office/officeart/2008/layout/LinedList"/>
    <dgm:cxn modelId="{F0DAF3AF-77F6-4948-880F-B476B6506CD6}" type="presParOf" srcId="{0C963A8E-8D3F-45AC-8C8D-71537170795A}" destId="{267EAB6F-E1FC-4EA7-9B81-D9A56D11C658}" srcOrd="1" destOrd="0" presId="urn:microsoft.com/office/officeart/2008/layout/LinedList"/>
    <dgm:cxn modelId="{C9B7DB7B-2CAF-4DE7-A8AF-B09B813E0247}" type="presParOf" srcId="{0C963A8E-8D3F-45AC-8C8D-71537170795A}" destId="{24F1AE69-55E1-447D-8693-BC2D5E08B0CB}" srcOrd="2" destOrd="0" presId="urn:microsoft.com/office/officeart/2008/layout/LinedList"/>
    <dgm:cxn modelId="{2B1E143E-10A8-4C65-9B22-732FE60634E2}" type="presParOf" srcId="{4ACF43D1-519E-42A2-970C-705800D064AC}" destId="{D40998CF-B4C0-4C41-BB5F-D8081B5F79FD}" srcOrd="5" destOrd="0" presId="urn:microsoft.com/office/officeart/2008/layout/LinedList"/>
    <dgm:cxn modelId="{CD43CF58-6EEA-4BEF-A249-66943CC1B7C5}" type="presParOf" srcId="{4ACF43D1-519E-42A2-970C-705800D064AC}" destId="{5A5E94BC-3187-4EF4-80A7-713AF522C018}" srcOrd="6" destOrd="0" presId="urn:microsoft.com/office/officeart/2008/layout/LinedList"/>
    <dgm:cxn modelId="{3A85F33A-3B1D-4A52-B512-EF1CB83B6D71}" type="presParOf" srcId="{4ACF43D1-519E-42A2-970C-705800D064AC}" destId="{A3160BB7-2917-428F-82E2-78ED61E09730}" srcOrd="7" destOrd="0" presId="urn:microsoft.com/office/officeart/2008/layout/LinedList"/>
    <dgm:cxn modelId="{1BE8C61F-C208-4C35-9957-50FA783D8900}" type="presParOf" srcId="{A3160BB7-2917-428F-82E2-78ED61E09730}" destId="{7CDF4754-E38E-46D3-8AEA-D07CA4947743}" srcOrd="0" destOrd="0" presId="urn:microsoft.com/office/officeart/2008/layout/LinedList"/>
    <dgm:cxn modelId="{119B90BF-68AA-42F9-900D-EF7986D2CC22}" type="presParOf" srcId="{A3160BB7-2917-428F-82E2-78ED61E09730}" destId="{E6E02B52-3F7C-4F2A-9207-FEE02CBF9E02}" srcOrd="1" destOrd="0" presId="urn:microsoft.com/office/officeart/2008/layout/LinedList"/>
    <dgm:cxn modelId="{D82047AB-11EA-4FA2-B185-768F85A494F6}" type="presParOf" srcId="{A3160BB7-2917-428F-82E2-78ED61E09730}" destId="{78148A57-28EE-49FE-8175-BA6B1EC61391}" srcOrd="2" destOrd="0" presId="urn:microsoft.com/office/officeart/2008/layout/LinedList"/>
    <dgm:cxn modelId="{ACC7008A-195B-4101-8057-6895A75F1C13}" type="presParOf" srcId="{4ACF43D1-519E-42A2-970C-705800D064AC}" destId="{6F057337-6DE8-4CB7-8399-BF969F580D50}" srcOrd="8" destOrd="0" presId="urn:microsoft.com/office/officeart/2008/layout/LinedList"/>
    <dgm:cxn modelId="{A71562C6-B1C0-455E-AF5B-085967941F66}" type="presParOf" srcId="{4ACF43D1-519E-42A2-970C-705800D064AC}" destId="{307274B8-3583-48E3-B59A-7A1D7466C867}" srcOrd="9" destOrd="0" presId="urn:microsoft.com/office/officeart/2008/layout/LinedList"/>
    <dgm:cxn modelId="{56237879-87E2-49DD-A330-9748DCCA3E8B}" type="presParOf" srcId="{4ACF43D1-519E-42A2-970C-705800D064AC}" destId="{3CC0D7C1-CD0C-428F-B081-E7E6E2E7EDB4}" srcOrd="10" destOrd="0" presId="urn:microsoft.com/office/officeart/2008/layout/LinedList"/>
    <dgm:cxn modelId="{7B34A12C-E2BA-489D-930E-124C18F7A5AB}" type="presParOf" srcId="{3CC0D7C1-CD0C-428F-B081-E7E6E2E7EDB4}" destId="{99BC2451-547C-4F6E-8D0A-1E2250AD8C85}" srcOrd="0" destOrd="0" presId="urn:microsoft.com/office/officeart/2008/layout/LinedList"/>
    <dgm:cxn modelId="{09D5BE91-C762-431E-9722-0DDC2864E1B6}" type="presParOf" srcId="{3CC0D7C1-CD0C-428F-B081-E7E6E2E7EDB4}" destId="{F6604F72-770E-4D09-BF6A-3870BB56DEA4}" srcOrd="1" destOrd="0" presId="urn:microsoft.com/office/officeart/2008/layout/LinedList"/>
    <dgm:cxn modelId="{E1D0433C-59C6-49F8-9F4B-8FBBC8CD3341}" type="presParOf" srcId="{3CC0D7C1-CD0C-428F-B081-E7E6E2E7EDB4}" destId="{A69FA04A-CDB1-4292-B376-5BECAB09DDA8}" srcOrd="2" destOrd="0" presId="urn:microsoft.com/office/officeart/2008/layout/LinedList"/>
    <dgm:cxn modelId="{E1BD1135-43A4-4A82-9F4E-2E289A4A3247}" type="presParOf" srcId="{4ACF43D1-519E-42A2-970C-705800D064AC}" destId="{6627E0DD-8EB5-4FFE-B0E9-A65D3346217D}" srcOrd="11" destOrd="0" presId="urn:microsoft.com/office/officeart/2008/layout/LinedList"/>
    <dgm:cxn modelId="{26A0A51B-4B3F-4D76-A26C-96B268544DF6}" type="presParOf" srcId="{4ACF43D1-519E-42A2-970C-705800D064AC}" destId="{4D3C5B38-51DF-48B0-8CD8-66AD45C379C2}" srcOrd="12" destOrd="0" presId="urn:microsoft.com/office/officeart/2008/layout/LinedList"/>
    <dgm:cxn modelId="{CB1888F4-9CB9-4738-AEB0-97731EC45AFE}" type="presParOf" srcId="{4ACF43D1-519E-42A2-970C-705800D064AC}" destId="{01003EB7-2123-4F58-B5F8-F12910B6BBDD}" srcOrd="13" destOrd="0" presId="urn:microsoft.com/office/officeart/2008/layout/LinedList"/>
    <dgm:cxn modelId="{65A2AD7C-6C8D-4666-B3CA-393DAB4BA9EE}" type="presParOf" srcId="{01003EB7-2123-4F58-B5F8-F12910B6BBDD}" destId="{293E3CF0-EF6D-4CCC-AF38-F3F94991CFC4}" srcOrd="0" destOrd="0" presId="urn:microsoft.com/office/officeart/2008/layout/LinedList"/>
    <dgm:cxn modelId="{1DACC8E7-C4AB-4905-B96E-B7CF52E3514C}" type="presParOf" srcId="{01003EB7-2123-4F58-B5F8-F12910B6BBDD}" destId="{BBBB859D-AF18-4EE0-8848-0449D94B2615}" srcOrd="1" destOrd="0" presId="urn:microsoft.com/office/officeart/2008/layout/LinedList"/>
    <dgm:cxn modelId="{210AF3DF-3524-4544-8A0B-8C9A9D9B8F5F}" type="presParOf" srcId="{01003EB7-2123-4F58-B5F8-F12910B6BBDD}" destId="{B014D346-389E-4C70-BB0F-A0FBC34F50FD}" srcOrd="2" destOrd="0" presId="urn:microsoft.com/office/officeart/2008/layout/LinedList"/>
    <dgm:cxn modelId="{E07AB41A-8EA6-4D36-9F90-1483B676423B}" type="presParOf" srcId="{4ACF43D1-519E-42A2-970C-705800D064AC}" destId="{A2EF2E45-215D-445F-AD0E-2A2B291C2482}" srcOrd="14" destOrd="0" presId="urn:microsoft.com/office/officeart/2008/layout/LinedList"/>
    <dgm:cxn modelId="{5C2F85E7-5FEA-4FAB-8B42-3A15AF88D49F}" type="presParOf" srcId="{4ACF43D1-519E-42A2-970C-705800D064AC}" destId="{0627D82F-A487-4142-AE5B-4EB421AAC469}" srcOrd="15" destOrd="0" presId="urn:microsoft.com/office/officeart/2008/layout/LinedList"/>
    <dgm:cxn modelId="{AD3C4B51-D152-4509-9C57-BCAEDBA434E8}" type="presParOf" srcId="{4ACF43D1-519E-42A2-970C-705800D064AC}" destId="{8841EB48-A9A0-4828-89D9-CB56CC7954C0}" srcOrd="16" destOrd="0" presId="urn:microsoft.com/office/officeart/2008/layout/LinedList"/>
    <dgm:cxn modelId="{5CC3CF20-DD75-42D6-9111-CB02D83B3EC5}" type="presParOf" srcId="{8841EB48-A9A0-4828-89D9-CB56CC7954C0}" destId="{9702762C-14AB-488C-83BD-BCFC16D37A99}" srcOrd="0" destOrd="0" presId="urn:microsoft.com/office/officeart/2008/layout/LinedList"/>
    <dgm:cxn modelId="{15937997-EF5E-4C57-8378-4D901B7CC74B}" type="presParOf" srcId="{8841EB48-A9A0-4828-89D9-CB56CC7954C0}" destId="{DE506C62-4C98-4D0D-9C56-2BE88295AB91}" srcOrd="1" destOrd="0" presId="urn:microsoft.com/office/officeart/2008/layout/LinedList"/>
    <dgm:cxn modelId="{3B53AB1F-322A-4B5D-938E-9B345287EB54}" type="presParOf" srcId="{8841EB48-A9A0-4828-89D9-CB56CC7954C0}" destId="{109C14AC-0470-4585-8BFF-E5CBA94D9531}" srcOrd="2" destOrd="0" presId="urn:microsoft.com/office/officeart/2008/layout/LinedList"/>
    <dgm:cxn modelId="{D28A6A75-9582-412B-A9DA-45CC1E925A76}" type="presParOf" srcId="{4ACF43D1-519E-42A2-970C-705800D064AC}" destId="{7B40BD54-6886-4836-80BE-6E345C166A03}" srcOrd="17" destOrd="0" presId="urn:microsoft.com/office/officeart/2008/layout/LinedList"/>
    <dgm:cxn modelId="{650E1A59-D0D6-4B33-8BF8-79819DD6BC7A}" type="presParOf" srcId="{4ACF43D1-519E-42A2-970C-705800D064AC}" destId="{CF57C5B5-FED0-44C5-9C40-6108139EE291}"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3462D1BC-7B6B-481B-BA59-00E85FC1E505}">
      <dgm:prSet phldrT="[Text]" custT="1"/>
      <dgm:spPr/>
      <dgm:t>
        <a:bodyPr/>
        <a:lstStyle/>
        <a:p>
          <a:r>
            <a:rPr lang="en-US" sz="1300" b="0">
              <a:solidFill>
                <a:srgbClr val="0070C0"/>
              </a:solidFill>
              <a:effectLst/>
            </a:rPr>
            <a:t>Mảng</a:t>
          </a:r>
          <a:endParaRPr lang="en-US" sz="1300" b="0" dirty="0">
            <a:solidFill>
              <a:srgbClr val="0070C0"/>
            </a:solidFill>
            <a:effectLst/>
          </a:endParaRPr>
        </a:p>
      </dgm:t>
    </dgm:pt>
    <dgm:pt modelId="{AA04074D-9E0E-4868-BD4D-6953F4D23B03}" type="parTrans" cxnId="{4FF7E207-7ED7-4D89-930F-9C16ED065F85}">
      <dgm:prSet/>
      <dgm:spPr/>
      <dgm:t>
        <a:bodyPr/>
        <a:lstStyle/>
        <a:p>
          <a:endParaRPr lang="en-US"/>
        </a:p>
      </dgm:t>
    </dgm:pt>
    <dgm:pt modelId="{67A53C02-C3D1-4542-8360-F3AFEBB2A08B}" type="sibTrans" cxnId="{4FF7E207-7ED7-4D89-930F-9C16ED065F85}">
      <dgm:prSet/>
      <dgm:spPr/>
      <dgm:t>
        <a:bodyPr/>
        <a:lstStyle/>
        <a:p>
          <a:endParaRPr lang="en-US"/>
        </a:p>
      </dgm:t>
    </dgm:pt>
    <dgm:pt modelId="{C73326CF-AD91-4CA8-A47A-8C0DBB174C53}">
      <dgm:prSet phldrT="[Text]" custT="1"/>
      <dgm:spPr/>
      <dgm:t>
        <a:bodyPr/>
        <a:lstStyle/>
        <a:p>
          <a:r>
            <a:rPr lang="en-US" sz="1300" b="0" dirty="0">
              <a:solidFill>
                <a:srgbClr val="0070C0"/>
              </a:solidFill>
              <a:effectLst/>
            </a:rPr>
            <a:t>Con </a:t>
          </a:r>
          <a:r>
            <a:rPr lang="en-US" sz="1300" b="0" dirty="0" err="1">
              <a:solidFill>
                <a:srgbClr val="0070C0"/>
              </a:solidFill>
              <a:effectLst/>
            </a:rPr>
            <a:t>trỏ</a:t>
          </a:r>
          <a:r>
            <a:rPr lang="en-US" sz="1300" b="0" dirty="0">
              <a:solidFill>
                <a:srgbClr val="0070C0"/>
              </a:solidFill>
              <a:effectLst/>
            </a:rPr>
            <a:t> </a:t>
          </a:r>
          <a:r>
            <a:rPr lang="en-US" sz="1300" b="0" dirty="0" err="1">
              <a:solidFill>
                <a:srgbClr val="0070C0"/>
              </a:solidFill>
              <a:effectLst/>
            </a:rPr>
            <a:t>và</a:t>
          </a:r>
          <a:r>
            <a:rPr lang="en-US" sz="1300" b="0" dirty="0">
              <a:solidFill>
                <a:srgbClr val="0070C0"/>
              </a:solidFill>
              <a:effectLst/>
            </a:rPr>
            <a:t> </a:t>
          </a:r>
          <a:r>
            <a:rPr lang="en-US" sz="1300" b="0" dirty="0" err="1">
              <a:solidFill>
                <a:srgbClr val="0070C0"/>
              </a:solidFill>
              <a:effectLst/>
            </a:rPr>
            <a:t>Cấp</a:t>
          </a:r>
          <a:r>
            <a:rPr lang="en-US" sz="1300" b="0" dirty="0">
              <a:solidFill>
                <a:srgbClr val="0070C0"/>
              </a:solidFill>
              <a:effectLst/>
            </a:rPr>
            <a:t> </a:t>
          </a:r>
          <a:r>
            <a:rPr lang="en-US" sz="1300" b="0" dirty="0" err="1">
              <a:solidFill>
                <a:srgbClr val="0070C0"/>
              </a:solidFill>
              <a:effectLst/>
            </a:rPr>
            <a:t>phát</a:t>
          </a:r>
          <a:r>
            <a:rPr lang="en-US" sz="1300" b="0" dirty="0">
              <a:solidFill>
                <a:srgbClr val="0070C0"/>
              </a:solidFill>
              <a:effectLst/>
            </a:rPr>
            <a:t> </a:t>
          </a:r>
          <a:r>
            <a:rPr lang="en-US" sz="1300" b="0" dirty="0" err="1">
              <a:solidFill>
                <a:srgbClr val="0070C0"/>
              </a:solidFill>
              <a:effectLst/>
            </a:rPr>
            <a:t>động</a:t>
          </a:r>
          <a:endParaRPr lang="en-US" sz="1300" b="0" dirty="0">
            <a:solidFill>
              <a:srgbClr val="0070C0"/>
            </a:solidFill>
            <a:effectLst/>
          </a:endParaRPr>
        </a:p>
      </dgm:t>
    </dgm:pt>
    <dgm:pt modelId="{4FA0CAB3-6A95-4911-AF0C-58863C08D0FB}" type="parTrans" cxnId="{DF5A3186-855C-4240-95D9-2430DE5CC662}">
      <dgm:prSet/>
      <dgm:spPr/>
      <dgm:t>
        <a:bodyPr/>
        <a:lstStyle/>
        <a:p>
          <a:endParaRPr lang="en-US"/>
        </a:p>
      </dgm:t>
    </dgm:pt>
    <dgm:pt modelId="{8DAEFE09-0CCF-412A-91C4-40A355F945A4}" type="sibTrans" cxnId="{DF5A3186-855C-4240-95D9-2430DE5CC662}">
      <dgm:prSet/>
      <dgm:spPr/>
      <dgm:t>
        <a:bodyPr/>
        <a:lstStyle/>
        <a:p>
          <a:endParaRPr lang="en-US"/>
        </a:p>
      </dgm:t>
    </dgm:pt>
    <dgm:pt modelId="{9A18B3AB-91F4-4032-ACA5-E7A8FA5F8E09}">
      <dgm:prSet phldrT="[Text]" custT="1"/>
      <dgm:spPr/>
      <dgm:t>
        <a:bodyPr/>
        <a:lstStyle/>
        <a:p>
          <a:r>
            <a:rPr lang="en-US" sz="1300" b="0" dirty="0" err="1">
              <a:solidFill>
                <a:srgbClr val="0070C0"/>
              </a:solidFill>
              <a:effectLst/>
            </a:rPr>
            <a:t>Kiểu</a:t>
          </a:r>
          <a:r>
            <a:rPr lang="en-US" sz="1300" b="0" dirty="0">
              <a:solidFill>
                <a:srgbClr val="0070C0"/>
              </a:solidFill>
              <a:effectLst/>
            </a:rPr>
            <a:t> </a:t>
          </a:r>
          <a:r>
            <a:rPr lang="en-US" sz="1300" b="0" dirty="0" err="1">
              <a:solidFill>
                <a:srgbClr val="0070C0"/>
              </a:solidFill>
              <a:effectLst/>
            </a:rPr>
            <a:t>chuỗi</a:t>
          </a:r>
          <a:endParaRPr lang="en-US" sz="1300" b="0" dirty="0">
            <a:solidFill>
              <a:srgbClr val="0070C0"/>
            </a:solidFill>
            <a:effectLst/>
          </a:endParaRPr>
        </a:p>
      </dgm:t>
    </dgm:pt>
    <dgm:pt modelId="{DFC4FE54-27D5-4B1D-8D40-C4004A5E0879}" type="parTrans" cxnId="{EF65860A-F884-4878-B3D7-5C69430D7FB5}">
      <dgm:prSet/>
      <dgm:spPr/>
      <dgm:t>
        <a:bodyPr/>
        <a:lstStyle/>
        <a:p>
          <a:endParaRPr lang="en-US"/>
        </a:p>
      </dgm:t>
    </dgm:pt>
    <dgm:pt modelId="{67FFBDC7-3393-4ABD-9665-7E9CA354B322}" type="sibTrans" cxnId="{EF65860A-F884-4878-B3D7-5C69430D7FB5}">
      <dgm:prSet/>
      <dgm:spPr/>
      <dgm:t>
        <a:bodyPr/>
        <a:lstStyle/>
        <a:p>
          <a:endParaRPr lang="en-US"/>
        </a:p>
      </dgm:t>
    </dgm:pt>
    <dgm:pt modelId="{0A171249-C167-47B5-9C80-AE466FBC8178}">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3F913BE-F36C-43D5-A2AD-C5CACDFD34F7}" type="parTrans" cxnId="{CCE76C44-7E8C-4A62-B08D-517D72342E3C}">
      <dgm:prSet/>
      <dgm:spPr/>
      <dgm:t>
        <a:bodyPr/>
        <a:lstStyle/>
        <a:p>
          <a:endParaRPr lang="en-US"/>
        </a:p>
      </dgm:t>
    </dgm:pt>
    <dgm:pt modelId="{3F752492-CA1E-427E-96D8-B14E6848DBE8}" type="sibTrans" cxnId="{CCE76C44-7E8C-4A62-B08D-517D72342E3C}">
      <dgm:prSet/>
      <dgm:spPr/>
      <dgm:t>
        <a:bodyPr/>
        <a:lstStyle/>
        <a:p>
          <a:endParaRPr lang="en-US"/>
        </a:p>
      </dgm:t>
    </dgm:pt>
    <dgm:pt modelId="{1848C3F6-2665-4520-BECB-9E846E1FBA78}">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D33365E-731D-43F9-BB59-16750125DFE2}" type="parTrans" cxnId="{CD113EAE-5FFC-4ED0-85C4-D9173FCB502C}">
      <dgm:prSet/>
      <dgm:spPr/>
      <dgm:t>
        <a:bodyPr/>
        <a:lstStyle/>
        <a:p>
          <a:endParaRPr lang="en-US"/>
        </a:p>
      </dgm:t>
    </dgm:pt>
    <dgm:pt modelId="{C941D80C-63B6-4D37-AA48-C1E99F906F76}" type="sibTrans" cxnId="{CD113EAE-5FFC-4ED0-85C4-D9173FCB502C}">
      <dgm:prSet/>
      <dgm:spPr/>
      <dgm:t>
        <a:bodyPr/>
        <a:lstStyle/>
        <a:p>
          <a:endParaRPr lang="en-US"/>
        </a:p>
      </dgm:t>
    </dgm:pt>
    <dgm:pt modelId="{ABA0E063-C4C5-4D0B-AE22-26570A167CEA}">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D4663141-8C25-423B-9A58-2655F5ABC877}" type="parTrans" cxnId="{5BB062F1-3ECA-44FC-961A-66FCBE8214CF}">
      <dgm:prSet/>
      <dgm:spPr/>
      <dgm:t>
        <a:bodyPr/>
        <a:lstStyle/>
        <a:p>
          <a:endParaRPr lang="en-US"/>
        </a:p>
      </dgm:t>
    </dgm:pt>
    <dgm:pt modelId="{BA02DADC-7290-4905-86B6-56E8DCB35935}" type="sibTrans" cxnId="{5BB062F1-3ECA-44FC-961A-66FCBE8214CF}">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9EF2E091-156A-4681-BAA1-9FC21B470D6E}" type="pres">
      <dgm:prSet presAssocID="{3462D1BC-7B6B-481B-BA59-00E85FC1E505}" presName="vertSpace2a" presStyleCnt="0"/>
      <dgm:spPr/>
    </dgm:pt>
    <dgm:pt modelId="{62A7351A-1A05-4644-BF28-3184612C04DA}" type="pres">
      <dgm:prSet presAssocID="{3462D1BC-7B6B-481B-BA59-00E85FC1E505}" presName="horz2" presStyleCnt="0"/>
      <dgm:spPr/>
    </dgm:pt>
    <dgm:pt modelId="{FE119A25-BFDD-4E1F-A78B-E09DD18C5396}" type="pres">
      <dgm:prSet presAssocID="{3462D1BC-7B6B-481B-BA59-00E85FC1E505}" presName="horzSpace2" presStyleCnt="0"/>
      <dgm:spPr/>
    </dgm:pt>
    <dgm:pt modelId="{B0D0495C-847A-475F-A567-3B1B27078CE1}" type="pres">
      <dgm:prSet presAssocID="{3462D1BC-7B6B-481B-BA59-00E85FC1E505}" presName="tx2" presStyleLbl="revTx" presStyleIdx="1" presStyleCnt="7"/>
      <dgm:spPr/>
    </dgm:pt>
    <dgm:pt modelId="{D4922B48-BA80-4F65-A477-C408BCEEFDF7}" type="pres">
      <dgm:prSet presAssocID="{3462D1BC-7B6B-481B-BA59-00E85FC1E505}" presName="vert2" presStyleCnt="0"/>
      <dgm:spPr/>
    </dgm:pt>
    <dgm:pt modelId="{EF23271B-13B3-43F7-8C3E-1FB95D70CC41}" type="pres">
      <dgm:prSet presAssocID="{3462D1BC-7B6B-481B-BA59-00E85FC1E505}" presName="thinLine2b" presStyleLbl="callout" presStyleIdx="0" presStyleCnt="6"/>
      <dgm:spPr/>
    </dgm:pt>
    <dgm:pt modelId="{B05D45F0-EA1A-4918-B2AE-0F3CB392F0ED}" type="pres">
      <dgm:prSet presAssocID="{3462D1BC-7B6B-481B-BA59-00E85FC1E505}" presName="vertSpace2b" presStyleCnt="0"/>
      <dgm:spPr/>
    </dgm:pt>
    <dgm:pt modelId="{0C963A8E-8D3F-45AC-8C8D-71537170795A}" type="pres">
      <dgm:prSet presAssocID="{C73326CF-AD91-4CA8-A47A-8C0DBB174C53}" presName="horz2" presStyleCnt="0"/>
      <dgm:spPr/>
    </dgm:pt>
    <dgm:pt modelId="{33C4AF4B-60DB-42DB-86E0-88CD3503AC7F}" type="pres">
      <dgm:prSet presAssocID="{C73326CF-AD91-4CA8-A47A-8C0DBB174C53}" presName="horzSpace2" presStyleCnt="0"/>
      <dgm:spPr/>
    </dgm:pt>
    <dgm:pt modelId="{267EAB6F-E1FC-4EA7-9B81-D9A56D11C658}" type="pres">
      <dgm:prSet presAssocID="{C73326CF-AD91-4CA8-A47A-8C0DBB174C53}" presName="tx2" presStyleLbl="revTx" presStyleIdx="2" presStyleCnt="7"/>
      <dgm:spPr/>
    </dgm:pt>
    <dgm:pt modelId="{24F1AE69-55E1-447D-8693-BC2D5E08B0CB}" type="pres">
      <dgm:prSet presAssocID="{C73326CF-AD91-4CA8-A47A-8C0DBB174C53}" presName="vert2" presStyleCnt="0"/>
      <dgm:spPr/>
    </dgm:pt>
    <dgm:pt modelId="{D40998CF-B4C0-4C41-BB5F-D8081B5F79FD}" type="pres">
      <dgm:prSet presAssocID="{C73326CF-AD91-4CA8-A47A-8C0DBB174C53}" presName="thinLine2b" presStyleLbl="callout" presStyleIdx="1" presStyleCnt="6"/>
      <dgm:spPr/>
    </dgm:pt>
    <dgm:pt modelId="{5A5E94BC-3187-4EF4-80A7-713AF522C018}" type="pres">
      <dgm:prSet presAssocID="{C73326CF-AD91-4CA8-A47A-8C0DBB174C53}" presName="vertSpace2b" presStyleCnt="0"/>
      <dgm:spPr/>
    </dgm:pt>
    <dgm:pt modelId="{A3160BB7-2917-428F-82E2-78ED61E09730}" type="pres">
      <dgm:prSet presAssocID="{ABA0E063-C4C5-4D0B-AE22-26570A167CEA}" presName="horz2" presStyleCnt="0"/>
      <dgm:spPr/>
    </dgm:pt>
    <dgm:pt modelId="{7CDF4754-E38E-46D3-8AEA-D07CA4947743}" type="pres">
      <dgm:prSet presAssocID="{ABA0E063-C4C5-4D0B-AE22-26570A167CEA}" presName="horzSpace2" presStyleCnt="0"/>
      <dgm:spPr/>
    </dgm:pt>
    <dgm:pt modelId="{E6E02B52-3F7C-4F2A-9207-FEE02CBF9E02}" type="pres">
      <dgm:prSet presAssocID="{ABA0E063-C4C5-4D0B-AE22-26570A167CEA}" presName="tx2" presStyleLbl="revTx" presStyleIdx="3" presStyleCnt="7"/>
      <dgm:spPr/>
    </dgm:pt>
    <dgm:pt modelId="{78148A57-28EE-49FE-8175-BA6B1EC61391}" type="pres">
      <dgm:prSet presAssocID="{ABA0E063-C4C5-4D0B-AE22-26570A167CEA}" presName="vert2" presStyleCnt="0"/>
      <dgm:spPr/>
    </dgm:pt>
    <dgm:pt modelId="{6F057337-6DE8-4CB7-8399-BF969F580D50}" type="pres">
      <dgm:prSet presAssocID="{ABA0E063-C4C5-4D0B-AE22-26570A167CEA}" presName="thinLine2b" presStyleLbl="callout" presStyleIdx="2" presStyleCnt="6"/>
      <dgm:spPr/>
    </dgm:pt>
    <dgm:pt modelId="{307274B8-3583-48E3-B59A-7A1D7466C867}" type="pres">
      <dgm:prSet presAssocID="{ABA0E063-C4C5-4D0B-AE22-26570A167CEA}" presName="vertSpace2b" presStyleCnt="0"/>
      <dgm:spPr/>
    </dgm:pt>
    <dgm:pt modelId="{3CC0D7C1-CD0C-428F-B081-E7E6E2E7EDB4}" type="pres">
      <dgm:prSet presAssocID="{9A18B3AB-91F4-4032-ACA5-E7A8FA5F8E09}" presName="horz2" presStyleCnt="0"/>
      <dgm:spPr/>
    </dgm:pt>
    <dgm:pt modelId="{99BC2451-547C-4F6E-8D0A-1E2250AD8C85}" type="pres">
      <dgm:prSet presAssocID="{9A18B3AB-91F4-4032-ACA5-E7A8FA5F8E09}" presName="horzSpace2" presStyleCnt="0"/>
      <dgm:spPr/>
    </dgm:pt>
    <dgm:pt modelId="{F6604F72-770E-4D09-BF6A-3870BB56DEA4}" type="pres">
      <dgm:prSet presAssocID="{9A18B3AB-91F4-4032-ACA5-E7A8FA5F8E09}" presName="tx2" presStyleLbl="revTx" presStyleIdx="4" presStyleCnt="7"/>
      <dgm:spPr/>
    </dgm:pt>
    <dgm:pt modelId="{A69FA04A-CDB1-4292-B376-5BECAB09DDA8}" type="pres">
      <dgm:prSet presAssocID="{9A18B3AB-91F4-4032-ACA5-E7A8FA5F8E09}" presName="vert2" presStyleCnt="0"/>
      <dgm:spPr/>
    </dgm:pt>
    <dgm:pt modelId="{6627E0DD-8EB5-4FFE-B0E9-A65D3346217D}" type="pres">
      <dgm:prSet presAssocID="{9A18B3AB-91F4-4032-ACA5-E7A8FA5F8E09}" presName="thinLine2b" presStyleLbl="callout" presStyleIdx="3" presStyleCnt="6"/>
      <dgm:spPr/>
    </dgm:pt>
    <dgm:pt modelId="{4D3C5B38-51DF-48B0-8CD8-66AD45C379C2}" type="pres">
      <dgm:prSet presAssocID="{9A18B3AB-91F4-4032-ACA5-E7A8FA5F8E09}" presName="vertSpace2b" presStyleCnt="0"/>
      <dgm:spPr/>
    </dgm:pt>
    <dgm:pt modelId="{01003EB7-2123-4F58-B5F8-F12910B6BBDD}" type="pres">
      <dgm:prSet presAssocID="{0A171249-C167-47B5-9C80-AE466FBC8178}" presName="horz2" presStyleCnt="0"/>
      <dgm:spPr/>
    </dgm:pt>
    <dgm:pt modelId="{293E3CF0-EF6D-4CCC-AF38-F3F94991CFC4}" type="pres">
      <dgm:prSet presAssocID="{0A171249-C167-47B5-9C80-AE466FBC8178}" presName="horzSpace2" presStyleCnt="0"/>
      <dgm:spPr/>
    </dgm:pt>
    <dgm:pt modelId="{BBBB859D-AF18-4EE0-8848-0449D94B2615}" type="pres">
      <dgm:prSet presAssocID="{0A171249-C167-47B5-9C80-AE466FBC8178}" presName="tx2" presStyleLbl="revTx" presStyleIdx="5" presStyleCnt="7"/>
      <dgm:spPr/>
    </dgm:pt>
    <dgm:pt modelId="{B014D346-389E-4C70-BB0F-A0FBC34F50FD}" type="pres">
      <dgm:prSet presAssocID="{0A171249-C167-47B5-9C80-AE466FBC8178}" presName="vert2" presStyleCnt="0"/>
      <dgm:spPr/>
    </dgm:pt>
    <dgm:pt modelId="{A2EF2E45-215D-445F-AD0E-2A2B291C2482}" type="pres">
      <dgm:prSet presAssocID="{0A171249-C167-47B5-9C80-AE466FBC8178}" presName="thinLine2b" presStyleLbl="callout" presStyleIdx="4" presStyleCnt="6"/>
      <dgm:spPr/>
    </dgm:pt>
    <dgm:pt modelId="{0627D82F-A487-4142-AE5B-4EB421AAC469}" type="pres">
      <dgm:prSet presAssocID="{0A171249-C167-47B5-9C80-AE466FBC8178}" presName="vertSpace2b" presStyleCnt="0"/>
      <dgm:spPr/>
    </dgm:pt>
    <dgm:pt modelId="{8841EB48-A9A0-4828-89D9-CB56CC7954C0}" type="pres">
      <dgm:prSet presAssocID="{1848C3F6-2665-4520-BECB-9E846E1FBA78}" presName="horz2" presStyleCnt="0"/>
      <dgm:spPr/>
    </dgm:pt>
    <dgm:pt modelId="{9702762C-14AB-488C-83BD-BCFC16D37A99}" type="pres">
      <dgm:prSet presAssocID="{1848C3F6-2665-4520-BECB-9E846E1FBA78}" presName="horzSpace2" presStyleCnt="0"/>
      <dgm:spPr/>
    </dgm:pt>
    <dgm:pt modelId="{DE506C62-4C98-4D0D-9C56-2BE88295AB91}" type="pres">
      <dgm:prSet presAssocID="{1848C3F6-2665-4520-BECB-9E846E1FBA78}" presName="tx2" presStyleLbl="revTx" presStyleIdx="6" presStyleCnt="7"/>
      <dgm:spPr/>
    </dgm:pt>
    <dgm:pt modelId="{109C14AC-0470-4585-8BFF-E5CBA94D9531}" type="pres">
      <dgm:prSet presAssocID="{1848C3F6-2665-4520-BECB-9E846E1FBA78}" presName="vert2" presStyleCnt="0"/>
      <dgm:spPr/>
    </dgm:pt>
    <dgm:pt modelId="{7B40BD54-6886-4836-80BE-6E345C166A03}" type="pres">
      <dgm:prSet presAssocID="{1848C3F6-2665-4520-BECB-9E846E1FBA78}" presName="thinLine2b" presStyleLbl="callout" presStyleIdx="5" presStyleCnt="6"/>
      <dgm:spPr/>
    </dgm:pt>
    <dgm:pt modelId="{CF57C5B5-FED0-44C5-9C40-6108139EE291}" type="pres">
      <dgm:prSet presAssocID="{1848C3F6-2665-4520-BECB-9E846E1FBA78}" presName="vertSpace2b" presStyleCnt="0"/>
      <dgm:spPr/>
    </dgm:pt>
  </dgm:ptLst>
  <dgm:cxnLst>
    <dgm:cxn modelId="{4B455D00-7182-411C-977C-3D5C2C541D8E}" type="presOf" srcId="{0A171249-C167-47B5-9C80-AE466FBC8178}" destId="{BBBB859D-AF18-4EE0-8848-0449D94B2615}" srcOrd="0" destOrd="0" presId="urn:microsoft.com/office/officeart/2008/layout/LinedList"/>
    <dgm:cxn modelId="{4FF7E207-7ED7-4D89-930F-9C16ED065F85}" srcId="{EA7F9208-24D8-4563-A2ED-FBFBC5F86B00}" destId="{3462D1BC-7B6B-481B-BA59-00E85FC1E505}" srcOrd="0" destOrd="0" parTransId="{AA04074D-9E0E-4868-BD4D-6953F4D23B03}" sibTransId="{67A53C02-C3D1-4542-8360-F3AFEBB2A08B}"/>
    <dgm:cxn modelId="{EF65860A-F884-4878-B3D7-5C69430D7FB5}" srcId="{EA7F9208-24D8-4563-A2ED-FBFBC5F86B00}" destId="{9A18B3AB-91F4-4032-ACA5-E7A8FA5F8E09}" srcOrd="3" destOrd="0" parTransId="{DFC4FE54-27D5-4B1D-8D40-C4004A5E0879}" sibTransId="{67FFBDC7-3393-4ABD-9665-7E9CA354B322}"/>
    <dgm:cxn modelId="{0F3FB115-60DD-4B52-8149-B75D79FEC142}" srcId="{170E935B-632B-4424-9BFB-F1C5A9D014B6}" destId="{EA7F9208-24D8-4563-A2ED-FBFBC5F86B00}" srcOrd="0" destOrd="0" parTransId="{6994F745-E1FC-4CF8-8572-789E1EB14B65}" sibTransId="{1E17F9CE-7084-4656-93EA-504D09641CEC}"/>
    <dgm:cxn modelId="{CCE76C44-7E8C-4A62-B08D-517D72342E3C}" srcId="{EA7F9208-24D8-4563-A2ED-FBFBC5F86B00}" destId="{0A171249-C167-47B5-9C80-AE466FBC8178}" srcOrd="4" destOrd="0" parTransId="{A3F913BE-F36C-43D5-A2AD-C5CACDFD34F7}" sibTransId="{3F752492-CA1E-427E-96D8-B14E6848DBE8}"/>
    <dgm:cxn modelId="{5A6CB34C-6269-4F6C-9835-99F20956AFDF}" type="presOf" srcId="{EA7F9208-24D8-4563-A2ED-FBFBC5F86B00}" destId="{53AAE56C-73FE-45F9-B35E-39C2CC304544}" srcOrd="0" destOrd="0" presId="urn:microsoft.com/office/officeart/2008/layout/LinedList"/>
    <dgm:cxn modelId="{6845BE4C-E00D-48FF-A74C-D76383055AE0}" type="presOf" srcId="{ABA0E063-C4C5-4D0B-AE22-26570A167CEA}" destId="{E6E02B52-3F7C-4F2A-9207-FEE02CBF9E02}" srcOrd="0" destOrd="0" presId="urn:microsoft.com/office/officeart/2008/layout/LinedList"/>
    <dgm:cxn modelId="{3483B671-99E3-4BC2-AA79-E127ECC1E97D}" type="presOf" srcId="{9A18B3AB-91F4-4032-ACA5-E7A8FA5F8E09}" destId="{F6604F72-770E-4D09-BF6A-3870BB56DEA4}" srcOrd="0" destOrd="0" presId="urn:microsoft.com/office/officeart/2008/layout/LinedList"/>
    <dgm:cxn modelId="{6B60E77D-FCF0-4F54-8D88-C149F9B68DEE}" type="presOf" srcId="{1848C3F6-2665-4520-BECB-9E846E1FBA78}" destId="{DE506C62-4C98-4D0D-9C56-2BE88295AB91}" srcOrd="0" destOrd="0" presId="urn:microsoft.com/office/officeart/2008/layout/LinedList"/>
    <dgm:cxn modelId="{DF5A3186-855C-4240-95D9-2430DE5CC662}" srcId="{EA7F9208-24D8-4563-A2ED-FBFBC5F86B00}" destId="{C73326CF-AD91-4CA8-A47A-8C0DBB174C53}" srcOrd="1" destOrd="0" parTransId="{4FA0CAB3-6A95-4911-AF0C-58863C08D0FB}" sibTransId="{8DAEFE09-0CCF-412A-91C4-40A355F945A4}"/>
    <dgm:cxn modelId="{CD113EAE-5FFC-4ED0-85C4-D9173FCB502C}" srcId="{EA7F9208-24D8-4563-A2ED-FBFBC5F86B00}" destId="{1848C3F6-2665-4520-BECB-9E846E1FBA78}" srcOrd="5" destOrd="0" parTransId="{0D33365E-731D-43F9-BB59-16750125DFE2}" sibTransId="{C941D80C-63B6-4D37-AA48-C1E99F906F76}"/>
    <dgm:cxn modelId="{7E6ED4B0-E923-49C4-8B01-91E738A3AAA2}" type="presOf" srcId="{C73326CF-AD91-4CA8-A47A-8C0DBB174C53}" destId="{267EAB6F-E1FC-4EA7-9B81-D9A56D11C658}" srcOrd="0" destOrd="0" presId="urn:microsoft.com/office/officeart/2008/layout/LinedList"/>
    <dgm:cxn modelId="{06EC1EC1-7699-4410-A8CC-B508A101B7C6}" type="presOf" srcId="{170E935B-632B-4424-9BFB-F1C5A9D014B6}" destId="{C66396E0-32BA-46BE-B28A-A2673D61FB1A}" srcOrd="0" destOrd="0" presId="urn:microsoft.com/office/officeart/2008/layout/LinedList"/>
    <dgm:cxn modelId="{812C32E8-AFBE-4BEE-846B-7C460D35C37E}" type="presOf" srcId="{3462D1BC-7B6B-481B-BA59-00E85FC1E505}" destId="{B0D0495C-847A-475F-A567-3B1B27078CE1}" srcOrd="0" destOrd="0" presId="urn:microsoft.com/office/officeart/2008/layout/LinedList"/>
    <dgm:cxn modelId="{5BB062F1-3ECA-44FC-961A-66FCBE8214CF}" srcId="{EA7F9208-24D8-4563-A2ED-FBFBC5F86B00}" destId="{ABA0E063-C4C5-4D0B-AE22-26570A167CEA}" srcOrd="2" destOrd="0" parTransId="{D4663141-8C25-423B-9A58-2655F5ABC877}" sibTransId="{BA02DADC-7290-4905-86B6-56E8DCB35935}"/>
    <dgm:cxn modelId="{FF0DF677-4EDC-430D-952D-B1F4462F4586}" type="presParOf" srcId="{C66396E0-32BA-46BE-B28A-A2673D61FB1A}" destId="{2C4D144F-C0A0-4BA0-BB79-D8AAD2113945}" srcOrd="0" destOrd="0" presId="urn:microsoft.com/office/officeart/2008/layout/LinedList"/>
    <dgm:cxn modelId="{D5248BBB-9072-45B0-8D37-FA8468CB597C}" type="presParOf" srcId="{C66396E0-32BA-46BE-B28A-A2673D61FB1A}" destId="{6DFABC9D-811D-4F5E-821D-F8D42D844B4B}" srcOrd="1" destOrd="0" presId="urn:microsoft.com/office/officeart/2008/layout/LinedList"/>
    <dgm:cxn modelId="{2915BF3A-0D09-47AE-93BA-700DCEE56A8C}" type="presParOf" srcId="{6DFABC9D-811D-4F5E-821D-F8D42D844B4B}" destId="{53AAE56C-73FE-45F9-B35E-39C2CC304544}" srcOrd="0" destOrd="0" presId="urn:microsoft.com/office/officeart/2008/layout/LinedList"/>
    <dgm:cxn modelId="{8AC5B056-1621-4FC9-A32B-61B36BBC4758}" type="presParOf" srcId="{6DFABC9D-811D-4F5E-821D-F8D42D844B4B}" destId="{4ACF43D1-519E-42A2-970C-705800D064AC}" srcOrd="1" destOrd="0" presId="urn:microsoft.com/office/officeart/2008/layout/LinedList"/>
    <dgm:cxn modelId="{EF6A3CA8-1DFE-46A0-A2F1-11495C0AA7B7}" type="presParOf" srcId="{4ACF43D1-519E-42A2-970C-705800D064AC}" destId="{9EF2E091-156A-4681-BAA1-9FC21B470D6E}" srcOrd="0" destOrd="0" presId="urn:microsoft.com/office/officeart/2008/layout/LinedList"/>
    <dgm:cxn modelId="{C0B34BB4-3E38-4E4C-B068-2A9F4BD9D855}" type="presParOf" srcId="{4ACF43D1-519E-42A2-970C-705800D064AC}" destId="{62A7351A-1A05-4644-BF28-3184612C04DA}" srcOrd="1" destOrd="0" presId="urn:microsoft.com/office/officeart/2008/layout/LinedList"/>
    <dgm:cxn modelId="{45641084-11BA-4863-B2A9-13DEEA4FF768}" type="presParOf" srcId="{62A7351A-1A05-4644-BF28-3184612C04DA}" destId="{FE119A25-BFDD-4E1F-A78B-E09DD18C5396}" srcOrd="0" destOrd="0" presId="urn:microsoft.com/office/officeart/2008/layout/LinedList"/>
    <dgm:cxn modelId="{4493C8DA-EC33-452C-85E8-5D198FB57ECB}" type="presParOf" srcId="{62A7351A-1A05-4644-BF28-3184612C04DA}" destId="{B0D0495C-847A-475F-A567-3B1B27078CE1}" srcOrd="1" destOrd="0" presId="urn:microsoft.com/office/officeart/2008/layout/LinedList"/>
    <dgm:cxn modelId="{E294895F-32AA-44E1-BE34-0B19F095D267}" type="presParOf" srcId="{62A7351A-1A05-4644-BF28-3184612C04DA}" destId="{D4922B48-BA80-4F65-A477-C408BCEEFDF7}" srcOrd="2" destOrd="0" presId="urn:microsoft.com/office/officeart/2008/layout/LinedList"/>
    <dgm:cxn modelId="{38C609F2-45E9-4D3F-A722-5BEA6FAF9CED}" type="presParOf" srcId="{4ACF43D1-519E-42A2-970C-705800D064AC}" destId="{EF23271B-13B3-43F7-8C3E-1FB95D70CC41}" srcOrd="2" destOrd="0" presId="urn:microsoft.com/office/officeart/2008/layout/LinedList"/>
    <dgm:cxn modelId="{90D5B37C-EA8D-44A9-BBF7-E3B8750FBA29}" type="presParOf" srcId="{4ACF43D1-519E-42A2-970C-705800D064AC}" destId="{B05D45F0-EA1A-4918-B2AE-0F3CB392F0ED}" srcOrd="3" destOrd="0" presId="urn:microsoft.com/office/officeart/2008/layout/LinedList"/>
    <dgm:cxn modelId="{4D1CD40E-CA1D-40D8-9410-E8894E390397}" type="presParOf" srcId="{4ACF43D1-519E-42A2-970C-705800D064AC}" destId="{0C963A8E-8D3F-45AC-8C8D-71537170795A}" srcOrd="4" destOrd="0" presId="urn:microsoft.com/office/officeart/2008/layout/LinedList"/>
    <dgm:cxn modelId="{F81925AC-B253-46D5-A369-6D828968E648}" type="presParOf" srcId="{0C963A8E-8D3F-45AC-8C8D-71537170795A}" destId="{33C4AF4B-60DB-42DB-86E0-88CD3503AC7F}" srcOrd="0" destOrd="0" presId="urn:microsoft.com/office/officeart/2008/layout/LinedList"/>
    <dgm:cxn modelId="{F0DAF3AF-77F6-4948-880F-B476B6506CD6}" type="presParOf" srcId="{0C963A8E-8D3F-45AC-8C8D-71537170795A}" destId="{267EAB6F-E1FC-4EA7-9B81-D9A56D11C658}" srcOrd="1" destOrd="0" presId="urn:microsoft.com/office/officeart/2008/layout/LinedList"/>
    <dgm:cxn modelId="{C9B7DB7B-2CAF-4DE7-A8AF-B09B813E0247}" type="presParOf" srcId="{0C963A8E-8D3F-45AC-8C8D-71537170795A}" destId="{24F1AE69-55E1-447D-8693-BC2D5E08B0CB}" srcOrd="2" destOrd="0" presId="urn:microsoft.com/office/officeart/2008/layout/LinedList"/>
    <dgm:cxn modelId="{2B1E143E-10A8-4C65-9B22-732FE60634E2}" type="presParOf" srcId="{4ACF43D1-519E-42A2-970C-705800D064AC}" destId="{D40998CF-B4C0-4C41-BB5F-D8081B5F79FD}" srcOrd="5" destOrd="0" presId="urn:microsoft.com/office/officeart/2008/layout/LinedList"/>
    <dgm:cxn modelId="{CD43CF58-6EEA-4BEF-A249-66943CC1B7C5}" type="presParOf" srcId="{4ACF43D1-519E-42A2-970C-705800D064AC}" destId="{5A5E94BC-3187-4EF4-80A7-713AF522C018}" srcOrd="6" destOrd="0" presId="urn:microsoft.com/office/officeart/2008/layout/LinedList"/>
    <dgm:cxn modelId="{3A85F33A-3B1D-4A52-B512-EF1CB83B6D71}" type="presParOf" srcId="{4ACF43D1-519E-42A2-970C-705800D064AC}" destId="{A3160BB7-2917-428F-82E2-78ED61E09730}" srcOrd="7" destOrd="0" presId="urn:microsoft.com/office/officeart/2008/layout/LinedList"/>
    <dgm:cxn modelId="{1BE8C61F-C208-4C35-9957-50FA783D8900}" type="presParOf" srcId="{A3160BB7-2917-428F-82E2-78ED61E09730}" destId="{7CDF4754-E38E-46D3-8AEA-D07CA4947743}" srcOrd="0" destOrd="0" presId="urn:microsoft.com/office/officeart/2008/layout/LinedList"/>
    <dgm:cxn modelId="{119B90BF-68AA-42F9-900D-EF7986D2CC22}" type="presParOf" srcId="{A3160BB7-2917-428F-82E2-78ED61E09730}" destId="{E6E02B52-3F7C-4F2A-9207-FEE02CBF9E02}" srcOrd="1" destOrd="0" presId="urn:microsoft.com/office/officeart/2008/layout/LinedList"/>
    <dgm:cxn modelId="{D82047AB-11EA-4FA2-B185-768F85A494F6}" type="presParOf" srcId="{A3160BB7-2917-428F-82E2-78ED61E09730}" destId="{78148A57-28EE-49FE-8175-BA6B1EC61391}" srcOrd="2" destOrd="0" presId="urn:microsoft.com/office/officeart/2008/layout/LinedList"/>
    <dgm:cxn modelId="{ACC7008A-195B-4101-8057-6895A75F1C13}" type="presParOf" srcId="{4ACF43D1-519E-42A2-970C-705800D064AC}" destId="{6F057337-6DE8-4CB7-8399-BF969F580D50}" srcOrd="8" destOrd="0" presId="urn:microsoft.com/office/officeart/2008/layout/LinedList"/>
    <dgm:cxn modelId="{A71562C6-B1C0-455E-AF5B-085967941F66}" type="presParOf" srcId="{4ACF43D1-519E-42A2-970C-705800D064AC}" destId="{307274B8-3583-48E3-B59A-7A1D7466C867}" srcOrd="9" destOrd="0" presId="urn:microsoft.com/office/officeart/2008/layout/LinedList"/>
    <dgm:cxn modelId="{56237879-87E2-49DD-A330-9748DCCA3E8B}" type="presParOf" srcId="{4ACF43D1-519E-42A2-970C-705800D064AC}" destId="{3CC0D7C1-CD0C-428F-B081-E7E6E2E7EDB4}" srcOrd="10" destOrd="0" presId="urn:microsoft.com/office/officeart/2008/layout/LinedList"/>
    <dgm:cxn modelId="{7B34A12C-E2BA-489D-930E-124C18F7A5AB}" type="presParOf" srcId="{3CC0D7C1-CD0C-428F-B081-E7E6E2E7EDB4}" destId="{99BC2451-547C-4F6E-8D0A-1E2250AD8C85}" srcOrd="0" destOrd="0" presId="urn:microsoft.com/office/officeart/2008/layout/LinedList"/>
    <dgm:cxn modelId="{09D5BE91-C762-431E-9722-0DDC2864E1B6}" type="presParOf" srcId="{3CC0D7C1-CD0C-428F-B081-E7E6E2E7EDB4}" destId="{F6604F72-770E-4D09-BF6A-3870BB56DEA4}" srcOrd="1" destOrd="0" presId="urn:microsoft.com/office/officeart/2008/layout/LinedList"/>
    <dgm:cxn modelId="{E1D0433C-59C6-49F8-9F4B-8FBBC8CD3341}" type="presParOf" srcId="{3CC0D7C1-CD0C-428F-B081-E7E6E2E7EDB4}" destId="{A69FA04A-CDB1-4292-B376-5BECAB09DDA8}" srcOrd="2" destOrd="0" presId="urn:microsoft.com/office/officeart/2008/layout/LinedList"/>
    <dgm:cxn modelId="{E1BD1135-43A4-4A82-9F4E-2E289A4A3247}" type="presParOf" srcId="{4ACF43D1-519E-42A2-970C-705800D064AC}" destId="{6627E0DD-8EB5-4FFE-B0E9-A65D3346217D}" srcOrd="11" destOrd="0" presId="urn:microsoft.com/office/officeart/2008/layout/LinedList"/>
    <dgm:cxn modelId="{26A0A51B-4B3F-4D76-A26C-96B268544DF6}" type="presParOf" srcId="{4ACF43D1-519E-42A2-970C-705800D064AC}" destId="{4D3C5B38-51DF-48B0-8CD8-66AD45C379C2}" srcOrd="12" destOrd="0" presId="urn:microsoft.com/office/officeart/2008/layout/LinedList"/>
    <dgm:cxn modelId="{CB1888F4-9CB9-4738-AEB0-97731EC45AFE}" type="presParOf" srcId="{4ACF43D1-519E-42A2-970C-705800D064AC}" destId="{01003EB7-2123-4F58-B5F8-F12910B6BBDD}" srcOrd="13" destOrd="0" presId="urn:microsoft.com/office/officeart/2008/layout/LinedList"/>
    <dgm:cxn modelId="{65A2AD7C-6C8D-4666-B3CA-393DAB4BA9EE}" type="presParOf" srcId="{01003EB7-2123-4F58-B5F8-F12910B6BBDD}" destId="{293E3CF0-EF6D-4CCC-AF38-F3F94991CFC4}" srcOrd="0" destOrd="0" presId="urn:microsoft.com/office/officeart/2008/layout/LinedList"/>
    <dgm:cxn modelId="{1DACC8E7-C4AB-4905-B96E-B7CF52E3514C}" type="presParOf" srcId="{01003EB7-2123-4F58-B5F8-F12910B6BBDD}" destId="{BBBB859D-AF18-4EE0-8848-0449D94B2615}" srcOrd="1" destOrd="0" presId="urn:microsoft.com/office/officeart/2008/layout/LinedList"/>
    <dgm:cxn modelId="{210AF3DF-3524-4544-8A0B-8C9A9D9B8F5F}" type="presParOf" srcId="{01003EB7-2123-4F58-B5F8-F12910B6BBDD}" destId="{B014D346-389E-4C70-BB0F-A0FBC34F50FD}" srcOrd="2" destOrd="0" presId="urn:microsoft.com/office/officeart/2008/layout/LinedList"/>
    <dgm:cxn modelId="{E07AB41A-8EA6-4D36-9F90-1483B676423B}" type="presParOf" srcId="{4ACF43D1-519E-42A2-970C-705800D064AC}" destId="{A2EF2E45-215D-445F-AD0E-2A2B291C2482}" srcOrd="14" destOrd="0" presId="urn:microsoft.com/office/officeart/2008/layout/LinedList"/>
    <dgm:cxn modelId="{5C2F85E7-5FEA-4FAB-8B42-3A15AF88D49F}" type="presParOf" srcId="{4ACF43D1-519E-42A2-970C-705800D064AC}" destId="{0627D82F-A487-4142-AE5B-4EB421AAC469}" srcOrd="15" destOrd="0" presId="urn:microsoft.com/office/officeart/2008/layout/LinedList"/>
    <dgm:cxn modelId="{AD3C4B51-D152-4509-9C57-BCAEDBA434E8}" type="presParOf" srcId="{4ACF43D1-519E-42A2-970C-705800D064AC}" destId="{8841EB48-A9A0-4828-89D9-CB56CC7954C0}" srcOrd="16" destOrd="0" presId="urn:microsoft.com/office/officeart/2008/layout/LinedList"/>
    <dgm:cxn modelId="{5CC3CF20-DD75-42D6-9111-CB02D83B3EC5}" type="presParOf" srcId="{8841EB48-A9A0-4828-89D9-CB56CC7954C0}" destId="{9702762C-14AB-488C-83BD-BCFC16D37A99}" srcOrd="0" destOrd="0" presId="urn:microsoft.com/office/officeart/2008/layout/LinedList"/>
    <dgm:cxn modelId="{15937997-EF5E-4C57-8378-4D901B7CC74B}" type="presParOf" srcId="{8841EB48-A9A0-4828-89D9-CB56CC7954C0}" destId="{DE506C62-4C98-4D0D-9C56-2BE88295AB91}" srcOrd="1" destOrd="0" presId="urn:microsoft.com/office/officeart/2008/layout/LinedList"/>
    <dgm:cxn modelId="{3B53AB1F-322A-4B5D-938E-9B345287EB54}" type="presParOf" srcId="{8841EB48-A9A0-4828-89D9-CB56CC7954C0}" destId="{109C14AC-0470-4585-8BFF-E5CBA94D9531}" srcOrd="2" destOrd="0" presId="urn:microsoft.com/office/officeart/2008/layout/LinedList"/>
    <dgm:cxn modelId="{D28A6A75-9582-412B-A9DA-45CC1E925A76}" type="presParOf" srcId="{4ACF43D1-519E-42A2-970C-705800D064AC}" destId="{7B40BD54-6886-4836-80BE-6E345C166A03}" srcOrd="17" destOrd="0" presId="urn:microsoft.com/office/officeart/2008/layout/LinedList"/>
    <dgm:cxn modelId="{650E1A59-D0D6-4B33-8BF8-79819DD6BC7A}" type="presParOf" srcId="{4ACF43D1-519E-42A2-970C-705800D064AC}" destId="{CF57C5B5-FED0-44C5-9C40-6108139EE291}"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5.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a:t>Phương pháp quy hoạch động</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6D388C1C-9CFB-4024-8FBC-55C1E88C5B98}">
      <dgm:prSet/>
      <dgm:spPr/>
      <dgm:t>
        <a:bodyPr/>
        <a:lstStyle/>
        <a:p>
          <a:pPr algn="l"/>
          <a:r>
            <a:rPr lang="en-US" b="1" i="0"/>
            <a:t>Bài tập</a:t>
          </a:r>
          <a:endParaRPr lang="en-US" b="1" i="0" dirty="0"/>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73F36603-3C2E-47AE-A6C0-0D48F77438A2}">
      <dgm:prSet/>
      <dgm:spPr/>
      <dgm:t>
        <a:bodyPr/>
        <a:lstStyle/>
        <a:p>
          <a:pPr algn="l"/>
          <a:r>
            <a:rPr lang="en-US" b="1"/>
            <a:t>Phương pháp quay lui</a:t>
          </a:r>
          <a:endParaRPr lang="en-US" b="1" dirty="0"/>
        </a:p>
      </dgm:t>
    </dgm:pt>
    <dgm:pt modelId="{25E459EA-C6A2-43B5-B920-C6D9648F60D1}" type="parTrans" cxnId="{18F0B315-7D31-4791-854B-8798488CA5DC}">
      <dgm:prSet/>
      <dgm:spPr/>
      <dgm:t>
        <a:bodyPr/>
        <a:lstStyle/>
        <a:p>
          <a:endParaRPr lang="en-US"/>
        </a:p>
      </dgm:t>
    </dgm:pt>
    <dgm:pt modelId="{2BCD2017-8B9D-4874-8691-9D3C19F2968F}" type="sibTrans" cxnId="{18F0B315-7D31-4791-854B-8798488CA5DC}">
      <dgm:prSet/>
      <dgm:spPr/>
      <dgm:t>
        <a:bodyPr/>
        <a:lstStyle/>
        <a:p>
          <a:endParaRPr lang="en-US"/>
        </a:p>
      </dgm:t>
    </dgm:pt>
    <dgm:pt modelId="{D9A2F15E-E947-4665-9A55-FCB019F246B6}">
      <dgm:prSet phldrT="[Text]"/>
      <dgm:spPr/>
      <dgm:t>
        <a:bodyPr/>
        <a:lstStyle/>
        <a:p>
          <a:pPr algn="l"/>
          <a:r>
            <a:rPr lang="en-US" b="1" i="0"/>
            <a:t>Phương pháp chia để trị</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13B4976-95E4-4803-8F69-18F590E81E95}" type="parTrans" cxnId="{47093182-F119-4A01-8203-89F948EBC774}">
      <dgm:prSet/>
      <dgm:spPr/>
      <dgm:t>
        <a:bodyPr/>
        <a:lstStyle/>
        <a:p>
          <a:endParaRPr lang="en-US"/>
        </a:p>
      </dgm:t>
    </dgm:pt>
    <dgm:pt modelId="{6B987584-8F40-477F-86CE-BC1D8AA0E565}" type="sibTrans" cxnId="{47093182-F119-4A01-8203-89F948EBC774}">
      <dgm:prSet/>
      <dgm:spPr/>
      <dgm:t>
        <a:bodyPr/>
        <a:lstStyle/>
        <a:p>
          <a:endParaRPr lang="en-US"/>
        </a:p>
      </dgm:t>
    </dgm:pt>
    <dgm:pt modelId="{00BDBAC6-0A00-45CA-A15E-F50BBC779248}">
      <dgm:prSet/>
      <dgm:spPr/>
      <dgm:t>
        <a:bodyPr/>
        <a:lstStyle/>
        <a:p>
          <a:pPr algn="l"/>
          <a:r>
            <a:rPr lang="en-US" b="1"/>
            <a:t>Phương pháp tham lam</a:t>
          </a:r>
          <a:endParaRPr lang="en-US" b="1" dirty="0"/>
        </a:p>
      </dgm:t>
    </dgm:pt>
    <dgm:pt modelId="{C8F8DC1C-D347-4DD3-B05F-729D117B254B}" type="parTrans" cxnId="{501E86F0-F1FD-4AB5-AE41-3D49D5BA9991}">
      <dgm:prSet/>
      <dgm:spPr/>
      <dgm:t>
        <a:bodyPr/>
        <a:lstStyle/>
        <a:p>
          <a:endParaRPr lang="en-US"/>
        </a:p>
      </dgm:t>
    </dgm:pt>
    <dgm:pt modelId="{0A130955-B4EA-4DBC-8047-6DC60BF04F3D}" type="sibTrans" cxnId="{501E86F0-F1FD-4AB5-AE41-3D49D5BA9991}">
      <dgm:prSet/>
      <dgm:spPr/>
      <dgm:t>
        <a:bodyPr/>
        <a:lstStyle/>
        <a:p>
          <a:endParaRPr lang="en-US"/>
        </a:p>
      </dgm:t>
    </dgm:pt>
    <dgm:pt modelId="{20BD1C1B-7A59-4926-9B55-88300210F48B}">
      <dgm:prSet/>
      <dgm:spPr/>
      <dgm:t>
        <a:bodyPr/>
        <a:lstStyle/>
        <a:p>
          <a:pPr algn="l"/>
          <a:r>
            <a:rPr lang="en-US" b="1" i="0"/>
            <a:t>Bài toán minh họa</a:t>
          </a:r>
          <a:endParaRPr lang="en-US" b="1" dirty="0"/>
        </a:p>
      </dgm:t>
    </dgm:pt>
    <dgm:pt modelId="{171EE2C2-673D-40D8-9965-A3539C7A13EC}" type="parTrans" cxnId="{88953497-2979-470D-A3A7-31D53061DF59}">
      <dgm:prSet/>
      <dgm:spPr/>
      <dgm:t>
        <a:bodyPr/>
        <a:lstStyle/>
        <a:p>
          <a:endParaRPr lang="en-US"/>
        </a:p>
      </dgm:t>
    </dgm:pt>
    <dgm:pt modelId="{28120A75-FD20-442F-9EE9-2DC300E0E8D5}" type="sibTrans" cxnId="{88953497-2979-470D-A3A7-31D53061DF59}">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9B5D694E-DF48-48AA-BF04-C3A2B5FCEB56}" type="pres">
      <dgm:prSet presAssocID="{D9A2F15E-E947-4665-9A55-FCB019F246B6}" presName="composite" presStyleCnt="0"/>
      <dgm:spPr/>
    </dgm:pt>
    <dgm:pt modelId="{150B9B4B-43FC-42AD-B086-042EB48F9BB9}" type="pres">
      <dgm:prSet presAssocID="{D9A2F15E-E947-4665-9A55-FCB019F246B6}" presName="imgShp" presStyleLbl="fgImgPlace1" presStyleIdx="0" presStyleCnt="6" custLinFactNeighborX="-50095" custLinFactNeighborY="-174"/>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39000" r="-39000"/>
          </a:stretch>
        </a:blipFill>
      </dgm:spPr>
    </dgm:pt>
    <dgm:pt modelId="{0EEAB34F-4A5B-426E-B5B4-ABE656EE7BF7}" type="pres">
      <dgm:prSet presAssocID="{D9A2F15E-E947-4665-9A55-FCB019F246B6}" presName="txShp" presStyleLbl="node1" presStyleIdx="0" presStyleCnt="6">
        <dgm:presLayoutVars>
          <dgm:bulletEnabled val="1"/>
        </dgm:presLayoutVars>
      </dgm:prSet>
      <dgm:spPr/>
    </dgm:pt>
    <dgm:pt modelId="{B729B9A9-815D-4ACE-9667-44F2CC15FAA1}" type="pres">
      <dgm:prSet presAssocID="{6B987584-8F40-477F-86CE-BC1D8AA0E565}" presName="spacing" presStyleCnt="0"/>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1" presStyleCnt="6" custLinFactNeighborX="-50134" custLinFactNeighborY="-216"/>
      <dgm:spPr>
        <a:blipFill>
          <a:blip xmlns:r="http://schemas.openxmlformats.org/officeDocument/2006/relationships" r:embed="rId3">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1" presStyleCnt="6" custScaleX="100051">
        <dgm:presLayoutVars>
          <dgm:bulletEnabled val="1"/>
        </dgm:presLayoutVars>
      </dgm:prSet>
      <dgm:spPr/>
    </dgm:pt>
    <dgm:pt modelId="{DC0A0146-1E66-4273-904A-6E7DF04B8915}" type="pres">
      <dgm:prSet presAssocID="{BD3FAF86-8C40-4847-9BBC-EEE855FD5AD2}" presName="spacing" presStyleCnt="0"/>
      <dgm:spPr/>
    </dgm:pt>
    <dgm:pt modelId="{A6CA83DE-26C9-4D10-AA45-F5AE2E1BEB69}" type="pres">
      <dgm:prSet presAssocID="{73F36603-3C2E-47AE-A6C0-0D48F77438A2}" presName="composite" presStyleCnt="0"/>
      <dgm:spPr/>
    </dgm:pt>
    <dgm:pt modelId="{29435227-A60B-44A9-936D-2978C8A603EF}" type="pres">
      <dgm:prSet presAssocID="{73F36603-3C2E-47AE-A6C0-0D48F77438A2}" presName="imgShp" presStyleLbl="fgImgPlace1" presStyleIdx="2" presStyleCnt="6" custLinFactNeighborX="-51491" custLinFactNeighborY="-2833"/>
      <dgm:spPr>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dgm:spPr>
    </dgm:pt>
    <dgm:pt modelId="{90A306A8-4265-437A-9CA2-6B4212B4FA13}" type="pres">
      <dgm:prSet presAssocID="{73F36603-3C2E-47AE-A6C0-0D48F77438A2}" presName="txShp" presStyleLbl="node1" presStyleIdx="2" presStyleCnt="6">
        <dgm:presLayoutVars>
          <dgm:bulletEnabled val="1"/>
        </dgm:presLayoutVars>
      </dgm:prSet>
      <dgm:spPr/>
    </dgm:pt>
    <dgm:pt modelId="{9A6CC967-2C58-4203-8E30-9E4D5B6C9805}" type="pres">
      <dgm:prSet presAssocID="{2BCD2017-8B9D-4874-8691-9D3C19F2968F}" presName="spacing" presStyleCnt="0"/>
      <dgm:spPr/>
    </dgm:pt>
    <dgm:pt modelId="{3B418E57-358A-4417-B5CC-8429193A74DB}" type="pres">
      <dgm:prSet presAssocID="{00BDBAC6-0A00-45CA-A15E-F50BBC779248}" presName="composite" presStyleCnt="0"/>
      <dgm:spPr/>
    </dgm:pt>
    <dgm:pt modelId="{BF37EDD9-1DA7-4B2D-87D4-36ABB00F9E2B}" type="pres">
      <dgm:prSet presAssocID="{00BDBAC6-0A00-45CA-A15E-F50BBC779248}" presName="imgShp" presStyleLbl="fgImgPlace1" presStyleIdx="3" presStyleCnt="6" custLinFactNeighborX="-53188" custLinFactNeighborY="-6734"/>
      <dgm:spPr>
        <a:blipFill>
          <a:blip xmlns:r="http://schemas.openxmlformats.org/officeDocument/2006/relationships" r:embed="rId5" cstate="print">
            <a:extLst>
              <a:ext uri="{28A0092B-C50C-407E-A947-70E740481C1C}">
                <a14:useLocalDpi xmlns:a14="http://schemas.microsoft.com/office/drawing/2010/main" val="0"/>
              </a:ext>
            </a:extLst>
          </a:blip>
          <a:srcRect/>
          <a:stretch>
            <a:fillRect l="-31000" r="-31000"/>
          </a:stretch>
        </a:blipFill>
      </dgm:spPr>
    </dgm:pt>
    <dgm:pt modelId="{EB954AEE-DCC4-4425-A2ED-B680F2A6397A}" type="pres">
      <dgm:prSet presAssocID="{00BDBAC6-0A00-45CA-A15E-F50BBC779248}" presName="txShp" presStyleLbl="node1" presStyleIdx="3" presStyleCnt="6">
        <dgm:presLayoutVars>
          <dgm:bulletEnabled val="1"/>
        </dgm:presLayoutVars>
      </dgm:prSet>
      <dgm:spPr/>
    </dgm:pt>
    <dgm:pt modelId="{DFEC4AD0-6B40-4753-A56B-5B7AA4FB4624}" type="pres">
      <dgm:prSet presAssocID="{0A130955-B4EA-4DBC-8047-6DC60BF04F3D}" presName="spacing" presStyleCnt="0"/>
      <dgm:spPr/>
    </dgm:pt>
    <dgm:pt modelId="{B1E3281E-81FB-4903-807F-69A4AF81C49A}" type="pres">
      <dgm:prSet presAssocID="{20BD1C1B-7A59-4926-9B55-88300210F48B}" presName="composite" presStyleCnt="0"/>
      <dgm:spPr/>
    </dgm:pt>
    <dgm:pt modelId="{23E0C64A-6EA3-4547-A5EB-A142B48BF3D0}" type="pres">
      <dgm:prSet presAssocID="{20BD1C1B-7A59-4926-9B55-88300210F48B}" presName="imgShp" presStyleLbl="fgImgPlace1" presStyleIdx="4" presStyleCnt="6" custLinFactNeighborX="-50997" custLinFactNeighborY="-8933"/>
      <dgm:spPr>
        <a:blipFill>
          <a:blip xmlns:r="http://schemas.openxmlformats.org/officeDocument/2006/relationships" r:embed="rId6" cstate="print">
            <a:extLst>
              <a:ext uri="{28A0092B-C50C-407E-A947-70E740481C1C}">
                <a14:useLocalDpi xmlns:a14="http://schemas.microsoft.com/office/drawing/2010/main" val="0"/>
              </a:ext>
            </a:extLst>
          </a:blip>
          <a:srcRect/>
          <a:stretch>
            <a:fillRect l="-39000" r="-39000"/>
          </a:stretch>
        </a:blipFill>
      </dgm:spPr>
    </dgm:pt>
    <dgm:pt modelId="{DE0D7E94-A58A-42CE-97AB-FC419A11148D}" type="pres">
      <dgm:prSet presAssocID="{20BD1C1B-7A59-4926-9B55-88300210F48B}" presName="txShp" presStyleLbl="node1" presStyleIdx="4" presStyleCnt="6">
        <dgm:presLayoutVars>
          <dgm:bulletEnabled val="1"/>
        </dgm:presLayoutVars>
      </dgm:prSet>
      <dgm:spPr/>
    </dgm:pt>
    <dgm:pt modelId="{829BB4A3-61A4-45DC-B41F-E79D42DC043B}" type="pres">
      <dgm:prSet presAssocID="{28120A75-FD20-442F-9EE9-2DC300E0E8D5}"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5" presStyleCnt="6" custLinFactNeighborX="-50134"/>
      <dgm:spPr>
        <a:blipFill>
          <a:blip xmlns:r="http://schemas.openxmlformats.org/officeDocument/2006/relationships" r:embed="rId7">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5" presStyleCnt="6" custScaleX="100559">
        <dgm:presLayoutVars>
          <dgm:bulletEnabled val="1"/>
        </dgm:presLayoutVars>
      </dgm:prSet>
      <dgm:spPr/>
    </dgm:pt>
  </dgm:ptLst>
  <dgm:cxnLst>
    <dgm:cxn modelId="{18F0B315-7D31-4791-854B-8798488CA5DC}" srcId="{FF2F5AFC-344D-4E4C-9E09-424E0537149F}" destId="{73F36603-3C2E-47AE-A6C0-0D48F77438A2}" srcOrd="2" destOrd="0" parTransId="{25E459EA-C6A2-43B5-B920-C6D9648F60D1}" sibTransId="{2BCD2017-8B9D-4874-8691-9D3C19F2968F}"/>
    <dgm:cxn modelId="{278DE220-FCE0-45AE-B343-A13A3E0B65E6}" type="presOf" srcId="{D9A2F15E-E947-4665-9A55-FCB019F246B6}" destId="{0EEAB34F-4A5B-426E-B5B4-ABE656EE7BF7}" srcOrd="0" destOrd="0" presId="urn:microsoft.com/office/officeart/2005/8/layout/vList3"/>
    <dgm:cxn modelId="{5069343E-487D-4A79-A953-8BDE0D0365BB}" type="presOf" srcId="{73F36603-3C2E-47AE-A6C0-0D48F77438A2}" destId="{90A306A8-4265-437A-9CA2-6B4212B4FA13}" srcOrd="0" destOrd="0" presId="urn:microsoft.com/office/officeart/2005/8/layout/vList3"/>
    <dgm:cxn modelId="{09EA7544-199C-4265-8E09-A2399BEFFA3E}" srcId="{FF2F5AFC-344D-4E4C-9E09-424E0537149F}" destId="{6D388C1C-9CFB-4024-8FBC-55C1E88C5B98}" srcOrd="5" destOrd="0" parTransId="{43F9B671-7034-4686-806D-13B906B406EB}" sibTransId="{799A7BE2-E5A9-42C7-A459-C28A99EADA0F}"/>
    <dgm:cxn modelId="{B4D39545-D51B-4BE5-97A8-DE4E149B1E71}" type="presOf" srcId="{00BDBAC6-0A00-45CA-A15E-F50BBC779248}" destId="{EB954AEE-DCC4-4425-A2ED-B680F2A6397A}" srcOrd="0" destOrd="0" presId="urn:microsoft.com/office/officeart/2005/8/layout/vList3"/>
    <dgm:cxn modelId="{F343B976-9F40-4199-AF2B-4F6820909B73}" type="presOf" srcId="{20BD1C1B-7A59-4926-9B55-88300210F48B}" destId="{DE0D7E94-A58A-42CE-97AB-FC419A11148D}" srcOrd="0" destOrd="0" presId="urn:microsoft.com/office/officeart/2005/8/layout/vList3"/>
    <dgm:cxn modelId="{308E357F-36B0-4FF6-81A5-564FB2AA6DCD}" type="presOf" srcId="{304DAA75-D735-468D-AE11-AB4E6C10DCFC}" destId="{2737249E-13DD-4BE8-B958-F872C8B8ED8D}" srcOrd="0" destOrd="0" presId="urn:microsoft.com/office/officeart/2005/8/layout/vList3"/>
    <dgm:cxn modelId="{47093182-F119-4A01-8203-89F948EBC774}" srcId="{FF2F5AFC-344D-4E4C-9E09-424E0537149F}" destId="{D9A2F15E-E947-4665-9A55-FCB019F246B6}" srcOrd="0" destOrd="0" parTransId="{F13B4976-95E4-4803-8F69-18F590E81E95}" sibTransId="{6B987584-8F40-477F-86CE-BC1D8AA0E565}"/>
    <dgm:cxn modelId="{88953497-2979-470D-A3A7-31D53061DF59}" srcId="{FF2F5AFC-344D-4E4C-9E09-424E0537149F}" destId="{20BD1C1B-7A59-4926-9B55-88300210F48B}" srcOrd="4" destOrd="0" parTransId="{171EE2C2-673D-40D8-9965-A3539C7A13EC}" sibTransId="{28120A75-FD20-442F-9EE9-2DC300E0E8D5}"/>
    <dgm:cxn modelId="{CDC5CB9D-9CAE-4D77-91B6-3CAF9BBCD7FA}" srcId="{FF2F5AFC-344D-4E4C-9E09-424E0537149F}" destId="{304DAA75-D735-468D-AE11-AB4E6C10DCFC}" srcOrd="1"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0159E4DD-5ED3-4060-BFE4-194ACAE93BFC}" type="presOf" srcId="{6D388C1C-9CFB-4024-8FBC-55C1E88C5B98}" destId="{2B829640-B1D8-44EB-A651-8821E8F5A0C8}" srcOrd="0" destOrd="0" presId="urn:microsoft.com/office/officeart/2005/8/layout/vList3"/>
    <dgm:cxn modelId="{501E86F0-F1FD-4AB5-AE41-3D49D5BA9991}" srcId="{FF2F5AFC-344D-4E4C-9E09-424E0537149F}" destId="{00BDBAC6-0A00-45CA-A15E-F50BBC779248}" srcOrd="3" destOrd="0" parTransId="{C8F8DC1C-D347-4DD3-B05F-729D117B254B}" sibTransId="{0A130955-B4EA-4DBC-8047-6DC60BF04F3D}"/>
    <dgm:cxn modelId="{DC106339-767B-484C-89D7-B2FDC64757F9}" type="presParOf" srcId="{B51B6420-6147-4965-8B5B-D67F0423BECC}" destId="{9B5D694E-DF48-48AA-BF04-C3A2B5FCEB56}" srcOrd="0" destOrd="0" presId="urn:microsoft.com/office/officeart/2005/8/layout/vList3"/>
    <dgm:cxn modelId="{0C5B33E8-B784-4ED3-9373-C2C1620967C2}" type="presParOf" srcId="{9B5D694E-DF48-48AA-BF04-C3A2B5FCEB56}" destId="{150B9B4B-43FC-42AD-B086-042EB48F9BB9}" srcOrd="0" destOrd="0" presId="urn:microsoft.com/office/officeart/2005/8/layout/vList3"/>
    <dgm:cxn modelId="{8760BC49-B88B-4042-ACD6-07A7D6D078AF}" type="presParOf" srcId="{9B5D694E-DF48-48AA-BF04-C3A2B5FCEB56}" destId="{0EEAB34F-4A5B-426E-B5B4-ABE656EE7BF7}" srcOrd="1" destOrd="0" presId="urn:microsoft.com/office/officeart/2005/8/layout/vList3"/>
    <dgm:cxn modelId="{5AF22BE8-E109-4191-9A7D-A3D663336690}" type="presParOf" srcId="{B51B6420-6147-4965-8B5B-D67F0423BECC}" destId="{B729B9A9-815D-4ACE-9667-44F2CC15FAA1}" srcOrd="1" destOrd="0" presId="urn:microsoft.com/office/officeart/2005/8/layout/vList3"/>
    <dgm:cxn modelId="{EF8D4F1E-3688-40CF-94B0-E721FBEA9E9D}" type="presParOf" srcId="{B51B6420-6147-4965-8B5B-D67F0423BECC}" destId="{0E85280B-330E-46C4-90C3-0BAAF9FEFAE8}" srcOrd="2"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3" destOrd="0" presId="urn:microsoft.com/office/officeart/2005/8/layout/vList3"/>
    <dgm:cxn modelId="{682D196F-C822-4FB6-B54B-DAC0BBBC566A}" type="presParOf" srcId="{B51B6420-6147-4965-8B5B-D67F0423BECC}" destId="{A6CA83DE-26C9-4D10-AA45-F5AE2E1BEB69}" srcOrd="4" destOrd="0" presId="urn:microsoft.com/office/officeart/2005/8/layout/vList3"/>
    <dgm:cxn modelId="{B292274D-7D1C-4BB0-87E7-AF5B8DD721F9}" type="presParOf" srcId="{A6CA83DE-26C9-4D10-AA45-F5AE2E1BEB69}" destId="{29435227-A60B-44A9-936D-2978C8A603EF}" srcOrd="0" destOrd="0" presId="urn:microsoft.com/office/officeart/2005/8/layout/vList3"/>
    <dgm:cxn modelId="{39923ADB-8013-4A5D-B92E-FE2F4C0344D4}" type="presParOf" srcId="{A6CA83DE-26C9-4D10-AA45-F5AE2E1BEB69}" destId="{90A306A8-4265-437A-9CA2-6B4212B4FA13}" srcOrd="1" destOrd="0" presId="urn:microsoft.com/office/officeart/2005/8/layout/vList3"/>
    <dgm:cxn modelId="{45735CFE-618B-4DC6-AC0E-6B2F6F527C4B}" type="presParOf" srcId="{B51B6420-6147-4965-8B5B-D67F0423BECC}" destId="{9A6CC967-2C58-4203-8E30-9E4D5B6C9805}" srcOrd="5" destOrd="0" presId="urn:microsoft.com/office/officeart/2005/8/layout/vList3"/>
    <dgm:cxn modelId="{EF7CE570-B20D-4387-B896-A4AEB121C4B7}" type="presParOf" srcId="{B51B6420-6147-4965-8B5B-D67F0423BECC}" destId="{3B418E57-358A-4417-B5CC-8429193A74DB}" srcOrd="6" destOrd="0" presId="urn:microsoft.com/office/officeart/2005/8/layout/vList3"/>
    <dgm:cxn modelId="{D4577E33-831E-4A7F-A77B-45A6ADBA6BA8}" type="presParOf" srcId="{3B418E57-358A-4417-B5CC-8429193A74DB}" destId="{BF37EDD9-1DA7-4B2D-87D4-36ABB00F9E2B}" srcOrd="0" destOrd="0" presId="urn:microsoft.com/office/officeart/2005/8/layout/vList3"/>
    <dgm:cxn modelId="{D9D64828-9CDC-40AA-A75D-AE0F2C3C1091}" type="presParOf" srcId="{3B418E57-358A-4417-B5CC-8429193A74DB}" destId="{EB954AEE-DCC4-4425-A2ED-B680F2A6397A}" srcOrd="1" destOrd="0" presId="urn:microsoft.com/office/officeart/2005/8/layout/vList3"/>
    <dgm:cxn modelId="{02B40C55-875D-4323-A97C-C9691341B402}" type="presParOf" srcId="{B51B6420-6147-4965-8B5B-D67F0423BECC}" destId="{DFEC4AD0-6B40-4753-A56B-5B7AA4FB4624}" srcOrd="7" destOrd="0" presId="urn:microsoft.com/office/officeart/2005/8/layout/vList3"/>
    <dgm:cxn modelId="{DAC72196-FB34-4A75-B0FA-234ECB56F065}" type="presParOf" srcId="{B51B6420-6147-4965-8B5B-D67F0423BECC}" destId="{B1E3281E-81FB-4903-807F-69A4AF81C49A}" srcOrd="8" destOrd="0" presId="urn:microsoft.com/office/officeart/2005/8/layout/vList3"/>
    <dgm:cxn modelId="{059EE913-7657-42BF-99E8-E300669DC176}" type="presParOf" srcId="{B1E3281E-81FB-4903-807F-69A4AF81C49A}" destId="{23E0C64A-6EA3-4547-A5EB-A142B48BF3D0}" srcOrd="0" destOrd="0" presId="urn:microsoft.com/office/officeart/2005/8/layout/vList3"/>
    <dgm:cxn modelId="{0ED36517-BB3B-42A4-8D88-C4DCFA23B7E6}" type="presParOf" srcId="{B1E3281E-81FB-4903-807F-69A4AF81C49A}" destId="{DE0D7E94-A58A-42CE-97AB-FC419A11148D}" srcOrd="1" destOrd="0" presId="urn:microsoft.com/office/officeart/2005/8/layout/vList3"/>
    <dgm:cxn modelId="{B9CA6357-F570-4681-8927-9F12239C03F3}" type="presParOf" srcId="{B51B6420-6147-4965-8B5B-D67F0423BECC}" destId="{829BB4A3-61A4-45DC-B41F-E79D42DC043B}" srcOrd="9" destOrd="0" presId="urn:microsoft.com/office/officeart/2005/8/layout/vList3"/>
    <dgm:cxn modelId="{8F566487-4454-4E18-B7CE-81F697C20190}" type="presParOf" srcId="{B51B6420-6147-4965-8B5B-D67F0423BECC}" destId="{52C2C668-8036-4634-94D5-F8F61DF8D369}" srcOrd="10"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1">
              <a:solidFill>
                <a:srgbClr val="C00000"/>
              </a:solidFill>
              <a:effectLst/>
            </a:rPr>
            <a:t>Phương pháp chia để trị</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26327B91-91E2-4902-8790-D331059D565D}">
      <dgm:prSet phldrT="[Text]" custT="1"/>
      <dgm:spPr/>
      <dgm:t>
        <a:bodyPr/>
        <a:lstStyle/>
        <a:p>
          <a:r>
            <a:rPr lang="en-US" sz="1300" b="0">
              <a:solidFill>
                <a:srgbClr val="0070C0"/>
              </a:solidFill>
              <a:effectLst/>
            </a:rPr>
            <a:t>Phương pháp tham lam</a:t>
          </a:r>
          <a:endParaRPr lang="en-US" sz="1300" b="0" dirty="0">
            <a:solidFill>
              <a:srgbClr val="0070C0"/>
            </a:solidFill>
            <a:effectLst/>
          </a:endParaRPr>
        </a:p>
      </dgm:t>
    </dgm:pt>
    <dgm:pt modelId="{39CB8ED6-3546-4680-B29E-3F93A3601128}" type="parTrans" cxnId="{0FAB8B26-CCCD-44C0-8156-93977F61F261}">
      <dgm:prSet/>
      <dgm:spPr/>
      <dgm:t>
        <a:bodyPr/>
        <a:lstStyle/>
        <a:p>
          <a:endParaRPr lang="en-US"/>
        </a:p>
      </dgm:t>
    </dgm:pt>
    <dgm:pt modelId="{7844BF37-6130-40D1-A206-0C726D100510}" type="sibTrans" cxnId="{0FAB8B26-CCCD-44C0-8156-93977F61F26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7"/>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6"/>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6"/>
      <dgm:spPr/>
    </dgm:pt>
    <dgm:pt modelId="{E5EE0218-FBE5-4484-BBAD-6968F867CA27}" type="pres">
      <dgm:prSet presAssocID="{7A5D36D5-D8D3-48FC-AFC1-BAC329C1B093}" presName="vertSpace2b" presStyleCnt="0"/>
      <dgm:spPr/>
    </dgm:pt>
    <dgm:pt modelId="{B322CFC0-6F80-407E-92D7-575C9013A872}" type="pres">
      <dgm:prSet presAssocID="{26327B91-91E2-4902-8790-D331059D565D}" presName="horz2" presStyleCnt="0"/>
      <dgm:spPr/>
    </dgm:pt>
    <dgm:pt modelId="{8A2BE46F-84B1-430F-8200-70098846C464}" type="pres">
      <dgm:prSet presAssocID="{26327B91-91E2-4902-8790-D331059D565D}" presName="horzSpace2" presStyleCnt="0"/>
      <dgm:spPr/>
    </dgm:pt>
    <dgm:pt modelId="{E34BB3F4-D7A4-4936-AAD0-26A52B276525}" type="pres">
      <dgm:prSet presAssocID="{26327B91-91E2-4902-8790-D331059D565D}" presName="tx2" presStyleLbl="revTx" presStyleIdx="4" presStyleCnt="7"/>
      <dgm:spPr/>
    </dgm:pt>
    <dgm:pt modelId="{203B03EF-69E8-42A3-B33D-F7942BF0ECCD}" type="pres">
      <dgm:prSet presAssocID="{26327B91-91E2-4902-8790-D331059D565D}" presName="vert2" presStyleCnt="0"/>
      <dgm:spPr/>
    </dgm:pt>
    <dgm:pt modelId="{F6A546B5-E8FD-45E3-9D10-84C719DFD1C4}" type="pres">
      <dgm:prSet presAssocID="{26327B91-91E2-4902-8790-D331059D565D}" presName="thinLine2b" presStyleLbl="callout" presStyleIdx="3" presStyleCnt="6"/>
      <dgm:spPr/>
    </dgm:pt>
    <dgm:pt modelId="{2C396666-B7E6-4821-96E7-0BD465B7E889}" type="pres">
      <dgm:prSet presAssocID="{26327B91-91E2-4902-8790-D331059D565D}"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B6BF3908-B8D1-47DB-934A-EED36BB5A24D}"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0FAB8B26-CCCD-44C0-8156-93977F61F261}" srcId="{EA7F9208-24D8-4563-A2ED-FBFBC5F86B00}" destId="{26327B91-91E2-4902-8790-D331059D565D}" srcOrd="3" destOrd="0" parTransId="{39CB8ED6-3546-4680-B29E-3F93A3601128}" sibTransId="{7844BF37-6130-40D1-A206-0C726D100510}"/>
    <dgm:cxn modelId="{ADC14C5E-6828-4BBF-80AE-3BAC3CA248D2}" type="presOf" srcId="{FDBCFCB2-B927-49A1-B311-3B0BD5C76146}" destId="{61A7917F-8AF6-4CFB-9ED1-055E98C7172C}" srcOrd="0" destOrd="0" presId="urn:microsoft.com/office/officeart/2008/layout/LinedList"/>
    <dgm:cxn modelId="{7D3D2082-B469-479B-A5C6-AB40DB219AA3}" type="presOf" srcId="{4222665F-5288-4B7F-B1CE-EB248B87FABC}" destId="{CA449C92-8F1E-4968-9DD5-0667673C1962}"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0CC2C88B-1C69-49ED-81DD-20B8A492B425}" type="presOf" srcId="{7A5D36D5-D8D3-48FC-AFC1-BAC329C1B093}" destId="{6340190E-7E93-47B2-A934-C23DF765BC1B}"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3403B6B7-1835-4EF5-B34B-D7BB3BBA8525}" type="presOf" srcId="{58A6AE41-9C43-4210-81E2-1FA89B6719A6}" destId="{85BB5F3A-FF88-4274-8D02-83363543C3EB}" srcOrd="0" destOrd="0" presId="urn:microsoft.com/office/officeart/2008/layout/LinedList"/>
    <dgm:cxn modelId="{CA0032BD-3C83-4E00-A95D-D88F8402B7B1}" type="presOf" srcId="{EA7F9208-24D8-4563-A2ED-FBFBC5F86B00}" destId="{53AAE56C-73FE-45F9-B35E-39C2CC304544}"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48610ACD-C693-4AF3-AC65-61CDDCD6178A}" type="presOf" srcId="{8D2E37AA-43EA-4706-A43B-E857AB83B2FF}" destId="{B7BE5FCE-BD77-44B7-A283-553FC6E905E0}" srcOrd="0" destOrd="0" presId="urn:microsoft.com/office/officeart/2008/layout/LinedList"/>
    <dgm:cxn modelId="{13F6C6D8-99E6-4B7F-9743-132C218467A9}" srcId="{EA7F9208-24D8-4563-A2ED-FBFBC5F86B00}" destId="{4222665F-5288-4B7F-B1CE-EB248B87FABC}" srcOrd="4" destOrd="0" parTransId="{F2D9C6E4-C6EF-4EFF-8735-D3749064B493}" sibTransId="{4B0CA94D-8A3E-4F73-8C18-7074E54B1B02}"/>
    <dgm:cxn modelId="{360252DC-CEEA-4EAE-A8C7-3D86E2FA2D55}" type="presOf" srcId="{26327B91-91E2-4902-8790-D331059D565D}" destId="{E34BB3F4-D7A4-4936-AAD0-26A52B276525}" srcOrd="0" destOrd="0" presId="urn:microsoft.com/office/officeart/2008/layout/LinedList"/>
    <dgm:cxn modelId="{C237D63B-F2B2-4092-AAF8-52179F5EA6D8}" type="presParOf" srcId="{C66396E0-32BA-46BE-B28A-A2673D61FB1A}" destId="{2C4D144F-C0A0-4BA0-BB79-D8AAD2113945}" srcOrd="0" destOrd="0" presId="urn:microsoft.com/office/officeart/2008/layout/LinedList"/>
    <dgm:cxn modelId="{1F0D4079-89BB-4949-B156-007A14F3979A}" type="presParOf" srcId="{C66396E0-32BA-46BE-B28A-A2673D61FB1A}" destId="{6DFABC9D-811D-4F5E-821D-F8D42D844B4B}" srcOrd="1" destOrd="0" presId="urn:microsoft.com/office/officeart/2008/layout/LinedList"/>
    <dgm:cxn modelId="{5F71FF24-8926-4577-A75B-3D3B56F07522}" type="presParOf" srcId="{6DFABC9D-811D-4F5E-821D-F8D42D844B4B}" destId="{53AAE56C-73FE-45F9-B35E-39C2CC304544}" srcOrd="0" destOrd="0" presId="urn:microsoft.com/office/officeart/2008/layout/LinedList"/>
    <dgm:cxn modelId="{D3B89871-1FD5-4307-A6CE-67FFB4B16018}" type="presParOf" srcId="{6DFABC9D-811D-4F5E-821D-F8D42D844B4B}" destId="{4ACF43D1-519E-42A2-970C-705800D064AC}" srcOrd="1" destOrd="0" presId="urn:microsoft.com/office/officeart/2008/layout/LinedList"/>
    <dgm:cxn modelId="{0EC1908E-2D7D-4331-BACC-3A86A57F5112}" type="presParOf" srcId="{4ACF43D1-519E-42A2-970C-705800D064AC}" destId="{16548E5B-9A7F-406D-9D02-80BB57951E35}" srcOrd="0" destOrd="0" presId="urn:microsoft.com/office/officeart/2008/layout/LinedList"/>
    <dgm:cxn modelId="{EC3F7238-4C3A-4A5E-BCBC-DB563295D38F}" type="presParOf" srcId="{4ACF43D1-519E-42A2-970C-705800D064AC}" destId="{D9E5E541-360A-4AA3-91A0-6610772F2D08}" srcOrd="1" destOrd="0" presId="urn:microsoft.com/office/officeart/2008/layout/LinedList"/>
    <dgm:cxn modelId="{EA14AC57-DE6D-442C-AAB7-F66CC20212D8}" type="presParOf" srcId="{D9E5E541-360A-4AA3-91A0-6610772F2D08}" destId="{A291C558-C830-4FCB-948F-39AC546A5A9C}" srcOrd="0" destOrd="0" presId="urn:microsoft.com/office/officeart/2008/layout/LinedList"/>
    <dgm:cxn modelId="{E3B50286-6179-4CE1-B52B-6651F7CEB0D2}" type="presParOf" srcId="{D9E5E541-360A-4AA3-91A0-6610772F2D08}" destId="{85BB5F3A-FF88-4274-8D02-83363543C3EB}" srcOrd="1" destOrd="0" presId="urn:microsoft.com/office/officeart/2008/layout/LinedList"/>
    <dgm:cxn modelId="{0F3AF592-CD53-4C8F-B998-2FBFB53E1FA1}" type="presParOf" srcId="{D9E5E541-360A-4AA3-91A0-6610772F2D08}" destId="{84DB2342-0BEA-44C7-89E2-C9897565227B}" srcOrd="2" destOrd="0" presId="urn:microsoft.com/office/officeart/2008/layout/LinedList"/>
    <dgm:cxn modelId="{DE8824F7-1A1F-4E91-A403-81C96D023978}" type="presParOf" srcId="{4ACF43D1-519E-42A2-970C-705800D064AC}" destId="{9399D47A-B22B-4E7A-879A-F2D4CD9CD33C}" srcOrd="2" destOrd="0" presId="urn:microsoft.com/office/officeart/2008/layout/LinedList"/>
    <dgm:cxn modelId="{21A51BE9-283D-45BC-A2C1-49C73BF8717E}" type="presParOf" srcId="{4ACF43D1-519E-42A2-970C-705800D064AC}" destId="{6CAFEA39-69AD-4304-8CEE-0C42B1C6D985}" srcOrd="3" destOrd="0" presId="urn:microsoft.com/office/officeart/2008/layout/LinedList"/>
    <dgm:cxn modelId="{64C0932D-9FB9-49A4-9DA3-14D08CEB947A}" type="presParOf" srcId="{4ACF43D1-519E-42A2-970C-705800D064AC}" destId="{F1FE4510-4C53-4C80-87DE-18A929E64912}" srcOrd="4" destOrd="0" presId="urn:microsoft.com/office/officeart/2008/layout/LinedList"/>
    <dgm:cxn modelId="{859942ED-4A51-4E2E-833A-FB8D356A223D}" type="presParOf" srcId="{F1FE4510-4C53-4C80-87DE-18A929E64912}" destId="{31D856BA-5E94-4422-A9C7-9D94CFB179FF}" srcOrd="0" destOrd="0" presId="urn:microsoft.com/office/officeart/2008/layout/LinedList"/>
    <dgm:cxn modelId="{27A3F7BE-7102-4BA8-A804-AC2AACE22659}" type="presParOf" srcId="{F1FE4510-4C53-4C80-87DE-18A929E64912}" destId="{B7BE5FCE-BD77-44B7-A283-553FC6E905E0}" srcOrd="1" destOrd="0" presId="urn:microsoft.com/office/officeart/2008/layout/LinedList"/>
    <dgm:cxn modelId="{2E07B60C-8E95-477F-A6D5-086F6998A24D}" type="presParOf" srcId="{F1FE4510-4C53-4C80-87DE-18A929E64912}" destId="{8490C88D-A0E2-4CB5-996B-C6AC5C121D30}" srcOrd="2" destOrd="0" presId="urn:microsoft.com/office/officeart/2008/layout/LinedList"/>
    <dgm:cxn modelId="{576616FD-6C04-4FA5-885A-10F81DBE918B}" type="presParOf" srcId="{4ACF43D1-519E-42A2-970C-705800D064AC}" destId="{6638D2F4-625F-43AF-85F6-810076EB5B75}" srcOrd="5" destOrd="0" presId="urn:microsoft.com/office/officeart/2008/layout/LinedList"/>
    <dgm:cxn modelId="{B3545BBD-DCB1-41C7-8200-173F69FABD0A}" type="presParOf" srcId="{4ACF43D1-519E-42A2-970C-705800D064AC}" destId="{E9CBB86C-FDF8-44F4-90FB-A54E5C7B01EF}" srcOrd="6" destOrd="0" presId="urn:microsoft.com/office/officeart/2008/layout/LinedList"/>
    <dgm:cxn modelId="{66087B5C-1889-4D8B-9911-4F52F57F2AC2}" type="presParOf" srcId="{4ACF43D1-519E-42A2-970C-705800D064AC}" destId="{1C1E5213-51BF-4DFA-AB6D-CED7DF7A6D68}" srcOrd="7" destOrd="0" presId="urn:microsoft.com/office/officeart/2008/layout/LinedList"/>
    <dgm:cxn modelId="{2594785E-B42D-4851-9D87-A370831EB090}" type="presParOf" srcId="{1C1E5213-51BF-4DFA-AB6D-CED7DF7A6D68}" destId="{A70F47D1-43D9-48B7-BFA3-2E35DD43062C}" srcOrd="0" destOrd="0" presId="urn:microsoft.com/office/officeart/2008/layout/LinedList"/>
    <dgm:cxn modelId="{3ED82183-E6C7-4122-9CE2-84CDA3011EA1}" type="presParOf" srcId="{1C1E5213-51BF-4DFA-AB6D-CED7DF7A6D68}" destId="{6340190E-7E93-47B2-A934-C23DF765BC1B}" srcOrd="1" destOrd="0" presId="urn:microsoft.com/office/officeart/2008/layout/LinedList"/>
    <dgm:cxn modelId="{3A056DCB-D608-4D49-9D25-207F6075F7BA}" type="presParOf" srcId="{1C1E5213-51BF-4DFA-AB6D-CED7DF7A6D68}" destId="{7FC87270-69EC-4D34-878B-7BA593086876}" srcOrd="2" destOrd="0" presId="urn:microsoft.com/office/officeart/2008/layout/LinedList"/>
    <dgm:cxn modelId="{EB65E28B-587E-4718-B0D1-7C2A5F04E21B}" type="presParOf" srcId="{4ACF43D1-519E-42A2-970C-705800D064AC}" destId="{4ED359BF-CCC0-4FAC-B78A-BE8FFA9CD8B4}" srcOrd="8" destOrd="0" presId="urn:microsoft.com/office/officeart/2008/layout/LinedList"/>
    <dgm:cxn modelId="{845A2DDF-0F63-48BB-9A6C-E2BE387DEBE0}" type="presParOf" srcId="{4ACF43D1-519E-42A2-970C-705800D064AC}" destId="{E5EE0218-FBE5-4484-BBAD-6968F867CA27}" srcOrd="9" destOrd="0" presId="urn:microsoft.com/office/officeart/2008/layout/LinedList"/>
    <dgm:cxn modelId="{3D77A372-EA22-4AEB-9A87-26D6B679B140}" type="presParOf" srcId="{4ACF43D1-519E-42A2-970C-705800D064AC}" destId="{B322CFC0-6F80-407E-92D7-575C9013A872}" srcOrd="10" destOrd="0" presId="urn:microsoft.com/office/officeart/2008/layout/LinedList"/>
    <dgm:cxn modelId="{33DFC0C9-F5DE-4CB0-B762-F288D549F715}" type="presParOf" srcId="{B322CFC0-6F80-407E-92D7-575C9013A872}" destId="{8A2BE46F-84B1-430F-8200-70098846C464}" srcOrd="0" destOrd="0" presId="urn:microsoft.com/office/officeart/2008/layout/LinedList"/>
    <dgm:cxn modelId="{063054D5-D981-4493-B43C-B5C425285BEB}" type="presParOf" srcId="{B322CFC0-6F80-407E-92D7-575C9013A872}" destId="{E34BB3F4-D7A4-4936-AAD0-26A52B276525}" srcOrd="1" destOrd="0" presId="urn:microsoft.com/office/officeart/2008/layout/LinedList"/>
    <dgm:cxn modelId="{A112D82C-3E29-453B-BECD-3AF16B15908C}" type="presParOf" srcId="{B322CFC0-6F80-407E-92D7-575C9013A872}" destId="{203B03EF-69E8-42A3-B33D-F7942BF0ECCD}" srcOrd="2" destOrd="0" presId="urn:microsoft.com/office/officeart/2008/layout/LinedList"/>
    <dgm:cxn modelId="{6057D982-4B1F-48B8-AD7D-CB849D04C4F6}" type="presParOf" srcId="{4ACF43D1-519E-42A2-970C-705800D064AC}" destId="{F6A546B5-E8FD-45E3-9D10-84C719DFD1C4}" srcOrd="11" destOrd="0" presId="urn:microsoft.com/office/officeart/2008/layout/LinedList"/>
    <dgm:cxn modelId="{D713D944-6743-4A0A-8050-144A11290C12}" type="presParOf" srcId="{4ACF43D1-519E-42A2-970C-705800D064AC}" destId="{2C396666-B7E6-4821-96E7-0BD465B7E889}" srcOrd="12" destOrd="0" presId="urn:microsoft.com/office/officeart/2008/layout/LinedList"/>
    <dgm:cxn modelId="{50FA1A40-D321-46E5-ADE1-331D6C6E3B51}" type="presParOf" srcId="{4ACF43D1-519E-42A2-970C-705800D064AC}" destId="{B792D068-8F47-4DD6-96FB-BAC5BDA350CF}" srcOrd="13" destOrd="0" presId="urn:microsoft.com/office/officeart/2008/layout/LinedList"/>
    <dgm:cxn modelId="{F3022EFF-351B-4769-A31A-132790FC6CCD}" type="presParOf" srcId="{B792D068-8F47-4DD6-96FB-BAC5BDA350CF}" destId="{0F50BFBC-FEC6-47A6-9BD0-DFEB78FABDD3}" srcOrd="0" destOrd="0" presId="urn:microsoft.com/office/officeart/2008/layout/LinedList"/>
    <dgm:cxn modelId="{23E637CB-F194-46AE-97E1-5AEAA8251F5A}" type="presParOf" srcId="{B792D068-8F47-4DD6-96FB-BAC5BDA350CF}" destId="{CA449C92-8F1E-4968-9DD5-0667673C1962}" srcOrd="1" destOrd="0" presId="urn:microsoft.com/office/officeart/2008/layout/LinedList"/>
    <dgm:cxn modelId="{9DDB8CED-AB62-4A07-B1E7-AC6B38C0C4AF}" type="presParOf" srcId="{B792D068-8F47-4DD6-96FB-BAC5BDA350CF}" destId="{E5308BAB-2603-4BE4-A29F-DE9C598800FF}" srcOrd="2" destOrd="0" presId="urn:microsoft.com/office/officeart/2008/layout/LinedList"/>
    <dgm:cxn modelId="{7B65009D-71FC-46E5-8772-6FB072D43E6D}" type="presParOf" srcId="{4ACF43D1-519E-42A2-970C-705800D064AC}" destId="{A01CF7D3-88A0-428E-B49F-83A13636C9BA}" srcOrd="14" destOrd="0" presId="urn:microsoft.com/office/officeart/2008/layout/LinedList"/>
    <dgm:cxn modelId="{77AF41E5-7838-4001-A380-33F82BC7DA31}" type="presParOf" srcId="{4ACF43D1-519E-42A2-970C-705800D064AC}" destId="{5A7DBDA3-DA3D-4751-9EC3-DED47937A7FE}" srcOrd="15" destOrd="0" presId="urn:microsoft.com/office/officeart/2008/layout/LinedList"/>
    <dgm:cxn modelId="{152E321A-79A1-4F58-9A86-5902CB5F3E1D}" type="presParOf" srcId="{4ACF43D1-519E-42A2-970C-705800D064AC}" destId="{ACE40052-C66B-4F3D-9DC1-D9D9E113CC02}" srcOrd="16" destOrd="0" presId="urn:microsoft.com/office/officeart/2008/layout/LinedList"/>
    <dgm:cxn modelId="{6217D076-F291-48E7-BB22-4AACBB5357C9}" type="presParOf" srcId="{ACE40052-C66B-4F3D-9DC1-D9D9E113CC02}" destId="{DCFAAA74-FD39-44E7-8EB9-70C0573D492B}" srcOrd="0" destOrd="0" presId="urn:microsoft.com/office/officeart/2008/layout/LinedList"/>
    <dgm:cxn modelId="{F8864817-4890-4258-A032-1040A43684DA}" type="presParOf" srcId="{ACE40052-C66B-4F3D-9DC1-D9D9E113CC02}" destId="{61A7917F-8AF6-4CFB-9ED1-055E98C7172C}" srcOrd="1" destOrd="0" presId="urn:microsoft.com/office/officeart/2008/layout/LinedList"/>
    <dgm:cxn modelId="{41DCDDBE-3884-45CE-BA88-EA0B87A0E6F8}" type="presParOf" srcId="{ACE40052-C66B-4F3D-9DC1-D9D9E113CC02}" destId="{218C3D28-08E9-44E6-B1ED-B6B97EFB7E88}" srcOrd="2" destOrd="0" presId="urn:microsoft.com/office/officeart/2008/layout/LinedList"/>
    <dgm:cxn modelId="{1E6608F5-C9D8-4118-9865-F50194866126}" type="presParOf" srcId="{4ACF43D1-519E-42A2-970C-705800D064AC}" destId="{19A8D0A4-814F-44A3-9EF2-8DF5B640A1BA}" srcOrd="17" destOrd="0" presId="urn:microsoft.com/office/officeart/2008/layout/LinedList"/>
    <dgm:cxn modelId="{49613FAF-038B-43C3-B2A6-2F144948E8B2}"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78DAAB0A-0505-4ADE-8E1E-1F8F62927239}"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6984F016-6A6A-46C5-B0B2-CD537A938C73}" type="presOf" srcId="{73861B20-7C04-48AE-8AAE-9D8749986E91}" destId="{C76CC607-D554-4D7B-93B0-CA8E8ABB4FE6}" srcOrd="0" destOrd="0" presId="urn:microsoft.com/office/officeart/2008/layout/LinedList"/>
    <dgm:cxn modelId="{CCFFFF17-D332-4EE1-8045-4334D6E3D41B}" srcId="{EA7F9208-24D8-4563-A2ED-FBFBC5F86B00}" destId="{89810D84-F37C-4C23-81E2-CBC244FAD43F}" srcOrd="3" destOrd="0" parTransId="{F6EEB386-3ABE-4CF0-86DF-CAEEBE3298B8}" sibTransId="{6A9E7359-5670-4837-AD61-6FE29B409DE8}"/>
    <dgm:cxn modelId="{15755526-DD1F-44B0-80E5-9324EFE43468}" srcId="{EA7F9208-24D8-4563-A2ED-FBFBC5F86B00}" destId="{AEBAFCC4-7D7C-4615-8A4C-390812FA28F4}" srcOrd="0" destOrd="0" parTransId="{B2D221DD-59EB-454A-98D9-9F8011059AFC}" sibTransId="{43C8B2CD-776B-4FD9-B849-2A383B0B52BA}"/>
    <dgm:cxn modelId="{2A58282B-A20C-4561-9D83-7C5826EFBA1D}" type="presOf" srcId="{EA7F9208-24D8-4563-A2ED-FBFBC5F86B00}" destId="{53AAE56C-73FE-45F9-B35E-39C2CC304544}"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3F1DC64B-07DA-45A6-A697-AB5F4D203AB9}" type="presOf" srcId="{C6E88EC4-A547-48C3-B917-50322E0066A9}" destId="{5FBAA84C-38A1-4C3B-A6D7-4B42E803B0E0}" srcOrd="0" destOrd="0" presId="urn:microsoft.com/office/officeart/2008/layout/LinedList"/>
    <dgm:cxn modelId="{FA9C6651-C271-4A4A-8DBF-A756460DF506}" type="presOf" srcId="{170E935B-632B-4424-9BFB-F1C5A9D014B6}" destId="{C66396E0-32BA-46BE-B28A-A2673D61FB1A}"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D86A1584-AB33-42DE-B3D4-3477802BEE0C}" type="presOf" srcId="{C01957AD-56B0-4EFC-A642-8748D8BCE71E}" destId="{A76916DD-E413-4DD3-A343-6F4C1E48483E}" srcOrd="0" destOrd="0" presId="urn:microsoft.com/office/officeart/2008/layout/LinedList"/>
    <dgm:cxn modelId="{F3BDEB8B-CD31-452B-8D37-E580748CC463}" type="presOf" srcId="{89810D84-F37C-4C23-81E2-CBC244FAD43F}" destId="{DFC0A4A4-CD0C-4FD0-A2C8-CF5FB6B9B787}"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307C3CDE-E17E-4EF6-9562-25B748319703}" type="presOf" srcId="{7D184619-F177-4E8F-BB4E-4E5F9B8F7BF0}" destId="{FA2BB80B-27DF-476A-A4D1-66964E02D553}" srcOrd="0" destOrd="0" presId="urn:microsoft.com/office/officeart/2008/layout/LinedList"/>
    <dgm:cxn modelId="{FCE210E2-BC32-49C0-AF63-168623C4D498}" type="presParOf" srcId="{C66396E0-32BA-46BE-B28A-A2673D61FB1A}" destId="{2C4D144F-C0A0-4BA0-BB79-D8AAD2113945}" srcOrd="0" destOrd="0" presId="urn:microsoft.com/office/officeart/2008/layout/LinedList"/>
    <dgm:cxn modelId="{B36D55C3-0701-4717-89D6-2E5F1919D89C}" type="presParOf" srcId="{C66396E0-32BA-46BE-B28A-A2673D61FB1A}" destId="{6DFABC9D-811D-4F5E-821D-F8D42D844B4B}" srcOrd="1" destOrd="0" presId="urn:microsoft.com/office/officeart/2008/layout/LinedList"/>
    <dgm:cxn modelId="{2A98D279-E2D7-4495-A6B5-2673C1A1D058}" type="presParOf" srcId="{6DFABC9D-811D-4F5E-821D-F8D42D844B4B}" destId="{53AAE56C-73FE-45F9-B35E-39C2CC304544}" srcOrd="0" destOrd="0" presId="urn:microsoft.com/office/officeart/2008/layout/LinedList"/>
    <dgm:cxn modelId="{0857DDEB-F84B-4DB7-A25A-B608AE01079D}" type="presParOf" srcId="{6DFABC9D-811D-4F5E-821D-F8D42D844B4B}" destId="{4ACF43D1-519E-42A2-970C-705800D064AC}" srcOrd="1" destOrd="0" presId="urn:microsoft.com/office/officeart/2008/layout/LinedList"/>
    <dgm:cxn modelId="{D0613179-4272-41FF-AFE6-D74A50727EB4}" type="presParOf" srcId="{4ACF43D1-519E-42A2-970C-705800D064AC}" destId="{12651448-136D-4C38-B6E1-3ACC56CBDA12}" srcOrd="0" destOrd="0" presId="urn:microsoft.com/office/officeart/2008/layout/LinedList"/>
    <dgm:cxn modelId="{41335680-FD68-4BEE-B7A3-A56061A681F1}" type="presParOf" srcId="{4ACF43D1-519E-42A2-970C-705800D064AC}" destId="{70311F4C-C9E5-4D7E-BD47-E0D5BBF315F8}" srcOrd="1" destOrd="0" presId="urn:microsoft.com/office/officeart/2008/layout/LinedList"/>
    <dgm:cxn modelId="{C2DF09E4-2679-48CD-AB0A-A71F5405483A}" type="presParOf" srcId="{70311F4C-C9E5-4D7E-BD47-E0D5BBF315F8}" destId="{A72E9229-2809-4A8C-B97C-D6E26FB7862F}" srcOrd="0" destOrd="0" presId="urn:microsoft.com/office/officeart/2008/layout/LinedList"/>
    <dgm:cxn modelId="{6A901CA8-AA5C-4E23-9D48-4218656F609A}" type="presParOf" srcId="{70311F4C-C9E5-4D7E-BD47-E0D5BBF315F8}" destId="{25EDD8E2-2EE9-4E0C-8CD5-9BD474313EBE}" srcOrd="1" destOrd="0" presId="urn:microsoft.com/office/officeart/2008/layout/LinedList"/>
    <dgm:cxn modelId="{CA3D6F2B-0BF7-488E-BFF1-DF8273EAA225}" type="presParOf" srcId="{70311F4C-C9E5-4D7E-BD47-E0D5BBF315F8}" destId="{20353B40-6011-448C-AFCC-5A6D9C453456}" srcOrd="2" destOrd="0" presId="urn:microsoft.com/office/officeart/2008/layout/LinedList"/>
    <dgm:cxn modelId="{9D701F56-96E6-4B16-86A3-249157D4327D}" type="presParOf" srcId="{4ACF43D1-519E-42A2-970C-705800D064AC}" destId="{192E5F24-DD26-4D29-9FC6-EC32AAF3D722}" srcOrd="2" destOrd="0" presId="urn:microsoft.com/office/officeart/2008/layout/LinedList"/>
    <dgm:cxn modelId="{88B57774-6E97-4276-B3F6-62853AFBD793}" type="presParOf" srcId="{4ACF43D1-519E-42A2-970C-705800D064AC}" destId="{A1F9ECD8-BCAA-4052-977F-5BD208843E40}" srcOrd="3" destOrd="0" presId="urn:microsoft.com/office/officeart/2008/layout/LinedList"/>
    <dgm:cxn modelId="{F1D12C99-BB29-49A4-B1FC-AA5AD8E60F23}" type="presParOf" srcId="{4ACF43D1-519E-42A2-970C-705800D064AC}" destId="{29F4CB60-19EB-49CD-BFC9-6465B9EA7E71}" srcOrd="4" destOrd="0" presId="urn:microsoft.com/office/officeart/2008/layout/LinedList"/>
    <dgm:cxn modelId="{C7973415-9294-4436-9F88-35B50E9D6E32}" type="presParOf" srcId="{29F4CB60-19EB-49CD-BFC9-6465B9EA7E71}" destId="{ECEB520B-FD2F-42CF-B2A1-7B0C372DC8DC}" srcOrd="0" destOrd="0" presId="urn:microsoft.com/office/officeart/2008/layout/LinedList"/>
    <dgm:cxn modelId="{49BFAA04-8C41-487D-A06C-62F73AC3DC26}" type="presParOf" srcId="{29F4CB60-19EB-49CD-BFC9-6465B9EA7E71}" destId="{FA2BB80B-27DF-476A-A4D1-66964E02D553}" srcOrd="1" destOrd="0" presId="urn:microsoft.com/office/officeart/2008/layout/LinedList"/>
    <dgm:cxn modelId="{53FD4AB7-C46A-42C6-B28F-57AE956051E9}" type="presParOf" srcId="{29F4CB60-19EB-49CD-BFC9-6465B9EA7E71}" destId="{CE68F35E-7747-418F-8C6A-4139B62B2CEE}" srcOrd="2" destOrd="0" presId="urn:microsoft.com/office/officeart/2008/layout/LinedList"/>
    <dgm:cxn modelId="{F716ECBF-8D24-4EBD-9FDB-19044CE32F46}" type="presParOf" srcId="{4ACF43D1-519E-42A2-970C-705800D064AC}" destId="{207E83AF-5D22-4E41-85A7-1761B1A5D6C5}" srcOrd="5" destOrd="0" presId="urn:microsoft.com/office/officeart/2008/layout/LinedList"/>
    <dgm:cxn modelId="{04E49AB2-016A-4A59-988B-A223FE2722A6}" type="presParOf" srcId="{4ACF43D1-519E-42A2-970C-705800D064AC}" destId="{5C2980F8-6AE3-4DE9-869F-5C0DAFFD6653}" srcOrd="6" destOrd="0" presId="urn:microsoft.com/office/officeart/2008/layout/LinedList"/>
    <dgm:cxn modelId="{C5D75499-9B15-471F-8239-08A574E5BBD5}" type="presParOf" srcId="{4ACF43D1-519E-42A2-970C-705800D064AC}" destId="{485041AD-9913-4D87-8E17-3E46FB2795CC}" srcOrd="7" destOrd="0" presId="urn:microsoft.com/office/officeart/2008/layout/LinedList"/>
    <dgm:cxn modelId="{CD2041C4-63CF-412A-A63A-B709E99744FB}" type="presParOf" srcId="{485041AD-9913-4D87-8E17-3E46FB2795CC}" destId="{69906593-7804-4F45-8E57-B96EE52E3180}" srcOrd="0" destOrd="0" presId="urn:microsoft.com/office/officeart/2008/layout/LinedList"/>
    <dgm:cxn modelId="{86F5C3D1-C823-42EC-A2EC-0078CB6BDD4B}" type="presParOf" srcId="{485041AD-9913-4D87-8E17-3E46FB2795CC}" destId="{5FBAA84C-38A1-4C3B-A6D7-4B42E803B0E0}" srcOrd="1" destOrd="0" presId="urn:microsoft.com/office/officeart/2008/layout/LinedList"/>
    <dgm:cxn modelId="{08DAA7F3-70D5-49FF-923B-0564DF9E3D32}" type="presParOf" srcId="{485041AD-9913-4D87-8E17-3E46FB2795CC}" destId="{FEFA46F4-C7EF-493C-8D30-85FDC339306F}" srcOrd="2" destOrd="0" presId="urn:microsoft.com/office/officeart/2008/layout/LinedList"/>
    <dgm:cxn modelId="{1626164C-CD81-4FE1-9FCF-6DA6DB9AF534}" type="presParOf" srcId="{4ACF43D1-519E-42A2-970C-705800D064AC}" destId="{86644516-EEC3-4B4F-808E-EF404126B907}" srcOrd="8" destOrd="0" presId="urn:microsoft.com/office/officeart/2008/layout/LinedList"/>
    <dgm:cxn modelId="{94C0A517-9829-4BD7-BE06-72A4395A2B74}" type="presParOf" srcId="{4ACF43D1-519E-42A2-970C-705800D064AC}" destId="{B072A446-4D13-4B09-AFB0-CFB4C048F9FF}" srcOrd="9" destOrd="0" presId="urn:microsoft.com/office/officeart/2008/layout/LinedList"/>
    <dgm:cxn modelId="{DDE6CD5F-1860-4511-94FE-A02C67F9D93A}" type="presParOf" srcId="{4ACF43D1-519E-42A2-970C-705800D064AC}" destId="{879FB1E4-ADDA-4477-A210-B7EBB264C5C2}" srcOrd="10" destOrd="0" presId="urn:microsoft.com/office/officeart/2008/layout/LinedList"/>
    <dgm:cxn modelId="{DB39AD68-49DA-40C2-8E49-1FD3F86F330B}" type="presParOf" srcId="{879FB1E4-ADDA-4477-A210-B7EBB264C5C2}" destId="{FD4A63CE-868E-4AC5-8828-8E6C477E3CE7}" srcOrd="0" destOrd="0" presId="urn:microsoft.com/office/officeart/2008/layout/LinedList"/>
    <dgm:cxn modelId="{48F7DE54-D982-46E9-9213-D8DEA316C578}" type="presParOf" srcId="{879FB1E4-ADDA-4477-A210-B7EBB264C5C2}" destId="{DFC0A4A4-CD0C-4FD0-A2C8-CF5FB6B9B787}" srcOrd="1" destOrd="0" presId="urn:microsoft.com/office/officeart/2008/layout/LinedList"/>
    <dgm:cxn modelId="{AFBA6D4B-EFB1-406D-A8B2-A09F6D415502}" type="presParOf" srcId="{879FB1E4-ADDA-4477-A210-B7EBB264C5C2}" destId="{965BE620-BB42-440F-86D9-B62CEE72B3F1}" srcOrd="2" destOrd="0" presId="urn:microsoft.com/office/officeart/2008/layout/LinedList"/>
    <dgm:cxn modelId="{A8375664-4BCD-4D64-B53B-B0BBD0C9D116}" type="presParOf" srcId="{4ACF43D1-519E-42A2-970C-705800D064AC}" destId="{45ADEE9B-7E43-4192-955A-F62F1776AD2F}" srcOrd="11" destOrd="0" presId="urn:microsoft.com/office/officeart/2008/layout/LinedList"/>
    <dgm:cxn modelId="{05CABE5C-CA6E-490A-801C-8927089A632E}" type="presParOf" srcId="{4ACF43D1-519E-42A2-970C-705800D064AC}" destId="{A2045650-8B10-4AE8-9525-A15B22B5C9E9}" srcOrd="12" destOrd="0" presId="urn:microsoft.com/office/officeart/2008/layout/LinedList"/>
    <dgm:cxn modelId="{66A780F9-7DB0-453C-91A3-7478AC81544D}" type="presParOf" srcId="{4ACF43D1-519E-42A2-970C-705800D064AC}" destId="{99E0DDBB-3F40-4680-A5ED-96DEE28EDF46}" srcOrd="13" destOrd="0" presId="urn:microsoft.com/office/officeart/2008/layout/LinedList"/>
    <dgm:cxn modelId="{3FEFD60E-51BD-4BBD-A07D-35828096C786}" type="presParOf" srcId="{99E0DDBB-3F40-4680-A5ED-96DEE28EDF46}" destId="{A4A49CE4-3E2E-41BD-B453-079E186120AF}" srcOrd="0" destOrd="0" presId="urn:microsoft.com/office/officeart/2008/layout/LinedList"/>
    <dgm:cxn modelId="{0BC76111-CE46-474F-93A2-E21A7F5462D2}" type="presParOf" srcId="{99E0DDBB-3F40-4680-A5ED-96DEE28EDF46}" destId="{C76CC607-D554-4D7B-93B0-CA8E8ABB4FE6}" srcOrd="1" destOrd="0" presId="urn:microsoft.com/office/officeart/2008/layout/LinedList"/>
    <dgm:cxn modelId="{58C72218-5938-494A-9E37-CE6815FECC18}" type="presParOf" srcId="{99E0DDBB-3F40-4680-A5ED-96DEE28EDF46}" destId="{E972B966-DDC0-4890-967F-0290054FD131}" srcOrd="2" destOrd="0" presId="urn:microsoft.com/office/officeart/2008/layout/LinedList"/>
    <dgm:cxn modelId="{9770E53C-E29C-422E-A22E-D0346B0688E4}" type="presParOf" srcId="{4ACF43D1-519E-42A2-970C-705800D064AC}" destId="{010EF0AE-5366-4C22-A795-A3C4652C9DBA}" srcOrd="14" destOrd="0" presId="urn:microsoft.com/office/officeart/2008/layout/LinedList"/>
    <dgm:cxn modelId="{FB35BF41-20AF-4257-86DB-7661ABFBCE89}" type="presParOf" srcId="{4ACF43D1-519E-42A2-970C-705800D064AC}" destId="{C382FA78-E2F9-42B4-8787-4ADBB216A532}" srcOrd="15" destOrd="0" presId="urn:microsoft.com/office/officeart/2008/layout/LinedList"/>
    <dgm:cxn modelId="{08C81020-E59D-4559-92ED-A59CB3EC4249}" type="presParOf" srcId="{4ACF43D1-519E-42A2-970C-705800D064AC}" destId="{7BA64132-4267-4D3A-81D6-9CD6FB86070A}" srcOrd="16" destOrd="0" presId="urn:microsoft.com/office/officeart/2008/layout/LinedList"/>
    <dgm:cxn modelId="{82CDF8D5-F8EC-4057-B2B9-904B7B445775}" type="presParOf" srcId="{7BA64132-4267-4D3A-81D6-9CD6FB86070A}" destId="{03046A6D-65DC-43E3-B4C2-5420BD7B338A}" srcOrd="0" destOrd="0" presId="urn:microsoft.com/office/officeart/2008/layout/LinedList"/>
    <dgm:cxn modelId="{9074867D-B8F3-4380-B021-AABB8A2C34E8}" type="presParOf" srcId="{7BA64132-4267-4D3A-81D6-9CD6FB86070A}" destId="{A76916DD-E413-4DD3-A343-6F4C1E48483E}" srcOrd="1" destOrd="0" presId="urn:microsoft.com/office/officeart/2008/layout/LinedList"/>
    <dgm:cxn modelId="{B81DA8AC-B648-4969-B0A2-14AE30FFC8B8}" type="presParOf" srcId="{7BA64132-4267-4D3A-81D6-9CD6FB86070A}" destId="{2C234FBD-82B8-44FC-AC2A-64019E58DA69}" srcOrd="2" destOrd="0" presId="urn:microsoft.com/office/officeart/2008/layout/LinedList"/>
    <dgm:cxn modelId="{57379374-2CF9-466E-854D-C39F0F32FA03}" type="presParOf" srcId="{4ACF43D1-519E-42A2-970C-705800D064AC}" destId="{2A6E81B7-0383-4993-AA7D-B003A9A8B068}" srcOrd="17" destOrd="0" presId="urn:microsoft.com/office/officeart/2008/layout/LinedList"/>
    <dgm:cxn modelId="{508BBFE4-63D2-49F3-8B19-527BBEBA5AA1}"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EFE44D0C-70E0-4B49-9209-1A4BD59F05A6}" type="presOf" srcId="{C01957AD-56B0-4EFC-A642-8748D8BCE71E}" destId="{A76916DD-E413-4DD3-A343-6F4C1E48483E}"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3E22DB22-2B6F-4F8F-A7A2-A419B2950114}" type="presOf" srcId="{73861B20-7C04-48AE-8AAE-9D8749986E91}" destId="{C76CC607-D554-4D7B-93B0-CA8E8ABB4FE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4826D53E-2CBD-4F71-AA1B-4711E75EE881}" srcId="{EA7F9208-24D8-4563-A2ED-FBFBC5F86B00}" destId="{C6E88EC4-A547-48C3-B917-50322E0066A9}" srcOrd="2" destOrd="0" parTransId="{E2534A96-0C3A-4030-9243-B039033ADAFF}" sibTransId="{6D9DE058-8CC5-4608-9C9C-46F54EBE15BA}"/>
    <dgm:cxn modelId="{8FDA3C47-C1F1-4683-95C6-EF8F9B4B008A}" type="presOf" srcId="{89810D84-F37C-4C23-81E2-CBC244FAD43F}" destId="{DFC0A4A4-CD0C-4FD0-A2C8-CF5FB6B9B787}" srcOrd="0" destOrd="0" presId="urn:microsoft.com/office/officeart/2008/layout/LinedList"/>
    <dgm:cxn modelId="{BD54026A-D738-4F8B-8F01-3391EF63ED59}" type="presOf" srcId="{C6E88EC4-A547-48C3-B917-50322E0066A9}" destId="{5FBAA84C-38A1-4C3B-A6D7-4B42E803B0E0}" srcOrd="0" destOrd="0" presId="urn:microsoft.com/office/officeart/2008/layout/LinedList"/>
    <dgm:cxn modelId="{887A276C-EE35-4BE7-8FFC-56866491182E}" type="presOf" srcId="{AEBAFCC4-7D7C-4615-8A4C-390812FA28F4}" destId="{25EDD8E2-2EE9-4E0C-8CD5-9BD474313EBE}"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2ECEF795-0EF9-4142-ADED-98794CFBE5C4}" type="presOf" srcId="{7D184619-F177-4E8F-BB4E-4E5F9B8F7BF0}" destId="{FA2BB80B-27DF-476A-A4D1-66964E02D553}" srcOrd="0" destOrd="0" presId="urn:microsoft.com/office/officeart/2008/layout/LinedList"/>
    <dgm:cxn modelId="{489947A8-C0E0-4C3D-A09F-849491164FB2}" type="presOf" srcId="{170E935B-632B-4424-9BFB-F1C5A9D014B6}" destId="{C66396E0-32BA-46BE-B28A-A2673D61FB1A}" srcOrd="0" destOrd="0" presId="urn:microsoft.com/office/officeart/2008/layout/LinedList"/>
    <dgm:cxn modelId="{64FAD3AB-8715-4B9B-8D94-94F9C72D2FF1}" type="presOf" srcId="{EA7F9208-24D8-4563-A2ED-FBFBC5F86B00}" destId="{53AAE56C-73FE-45F9-B35E-39C2CC304544}"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9273F9AF-4B6F-476D-812E-4C3DDFBA6D93}" type="presParOf" srcId="{C66396E0-32BA-46BE-B28A-A2673D61FB1A}" destId="{2C4D144F-C0A0-4BA0-BB79-D8AAD2113945}" srcOrd="0" destOrd="0" presId="urn:microsoft.com/office/officeart/2008/layout/LinedList"/>
    <dgm:cxn modelId="{5E495A9D-893A-4BAA-9FFF-F3681C898CD0}" type="presParOf" srcId="{C66396E0-32BA-46BE-B28A-A2673D61FB1A}" destId="{6DFABC9D-811D-4F5E-821D-F8D42D844B4B}" srcOrd="1" destOrd="0" presId="urn:microsoft.com/office/officeart/2008/layout/LinedList"/>
    <dgm:cxn modelId="{7CF34C00-F914-4159-828B-28A74FA4DDDE}" type="presParOf" srcId="{6DFABC9D-811D-4F5E-821D-F8D42D844B4B}" destId="{53AAE56C-73FE-45F9-B35E-39C2CC304544}" srcOrd="0" destOrd="0" presId="urn:microsoft.com/office/officeart/2008/layout/LinedList"/>
    <dgm:cxn modelId="{D2246AEF-3517-4C3B-8F16-227BAD9CACEC}" type="presParOf" srcId="{6DFABC9D-811D-4F5E-821D-F8D42D844B4B}" destId="{4ACF43D1-519E-42A2-970C-705800D064AC}" srcOrd="1" destOrd="0" presId="urn:microsoft.com/office/officeart/2008/layout/LinedList"/>
    <dgm:cxn modelId="{CF67C9D3-E015-4A64-83BE-35DD17EDC0A1}" type="presParOf" srcId="{4ACF43D1-519E-42A2-970C-705800D064AC}" destId="{12651448-136D-4C38-B6E1-3ACC56CBDA12}" srcOrd="0" destOrd="0" presId="urn:microsoft.com/office/officeart/2008/layout/LinedList"/>
    <dgm:cxn modelId="{1DD2FDCF-0694-4AA8-813E-187D4E124460}" type="presParOf" srcId="{4ACF43D1-519E-42A2-970C-705800D064AC}" destId="{70311F4C-C9E5-4D7E-BD47-E0D5BBF315F8}" srcOrd="1" destOrd="0" presId="urn:microsoft.com/office/officeart/2008/layout/LinedList"/>
    <dgm:cxn modelId="{25B83613-44A4-46B5-B9C5-28DCADDA4C27}" type="presParOf" srcId="{70311F4C-C9E5-4D7E-BD47-E0D5BBF315F8}" destId="{A72E9229-2809-4A8C-B97C-D6E26FB7862F}" srcOrd="0" destOrd="0" presId="urn:microsoft.com/office/officeart/2008/layout/LinedList"/>
    <dgm:cxn modelId="{B71C1071-76EC-486E-B658-F020D6713488}" type="presParOf" srcId="{70311F4C-C9E5-4D7E-BD47-E0D5BBF315F8}" destId="{25EDD8E2-2EE9-4E0C-8CD5-9BD474313EBE}" srcOrd="1" destOrd="0" presId="urn:microsoft.com/office/officeart/2008/layout/LinedList"/>
    <dgm:cxn modelId="{A2AB3EB2-B3CE-474F-B4F0-0611E1E80030}" type="presParOf" srcId="{70311F4C-C9E5-4D7E-BD47-E0D5BBF315F8}" destId="{20353B40-6011-448C-AFCC-5A6D9C453456}" srcOrd="2" destOrd="0" presId="urn:microsoft.com/office/officeart/2008/layout/LinedList"/>
    <dgm:cxn modelId="{62C73C4C-905B-4AAF-AE34-119E6C6975BB}" type="presParOf" srcId="{4ACF43D1-519E-42A2-970C-705800D064AC}" destId="{192E5F24-DD26-4D29-9FC6-EC32AAF3D722}" srcOrd="2" destOrd="0" presId="urn:microsoft.com/office/officeart/2008/layout/LinedList"/>
    <dgm:cxn modelId="{E74090EE-D8E1-4D2D-888B-9281440AE421}" type="presParOf" srcId="{4ACF43D1-519E-42A2-970C-705800D064AC}" destId="{A1F9ECD8-BCAA-4052-977F-5BD208843E40}" srcOrd="3" destOrd="0" presId="urn:microsoft.com/office/officeart/2008/layout/LinedList"/>
    <dgm:cxn modelId="{D97E4775-A849-4D30-83EA-B49ABDAB6599}" type="presParOf" srcId="{4ACF43D1-519E-42A2-970C-705800D064AC}" destId="{29F4CB60-19EB-49CD-BFC9-6465B9EA7E71}" srcOrd="4" destOrd="0" presId="urn:microsoft.com/office/officeart/2008/layout/LinedList"/>
    <dgm:cxn modelId="{C9D3D8F3-F745-4E3D-A113-11E0A150B3AB}" type="presParOf" srcId="{29F4CB60-19EB-49CD-BFC9-6465B9EA7E71}" destId="{ECEB520B-FD2F-42CF-B2A1-7B0C372DC8DC}" srcOrd="0" destOrd="0" presId="urn:microsoft.com/office/officeart/2008/layout/LinedList"/>
    <dgm:cxn modelId="{05ABF9C1-0DF6-4BA7-BB42-7490FC0CA7E5}" type="presParOf" srcId="{29F4CB60-19EB-49CD-BFC9-6465B9EA7E71}" destId="{FA2BB80B-27DF-476A-A4D1-66964E02D553}" srcOrd="1" destOrd="0" presId="urn:microsoft.com/office/officeart/2008/layout/LinedList"/>
    <dgm:cxn modelId="{5E4A87B2-D72C-4C90-9960-2B798DA7F503}" type="presParOf" srcId="{29F4CB60-19EB-49CD-BFC9-6465B9EA7E71}" destId="{CE68F35E-7747-418F-8C6A-4139B62B2CEE}" srcOrd="2" destOrd="0" presId="urn:microsoft.com/office/officeart/2008/layout/LinedList"/>
    <dgm:cxn modelId="{51787658-A520-4858-B427-28D34FA8D657}" type="presParOf" srcId="{4ACF43D1-519E-42A2-970C-705800D064AC}" destId="{207E83AF-5D22-4E41-85A7-1761B1A5D6C5}" srcOrd="5" destOrd="0" presId="urn:microsoft.com/office/officeart/2008/layout/LinedList"/>
    <dgm:cxn modelId="{7D554FD0-5BC3-4EA2-90BA-DB372F07CF51}" type="presParOf" srcId="{4ACF43D1-519E-42A2-970C-705800D064AC}" destId="{5C2980F8-6AE3-4DE9-869F-5C0DAFFD6653}" srcOrd="6" destOrd="0" presId="urn:microsoft.com/office/officeart/2008/layout/LinedList"/>
    <dgm:cxn modelId="{9BD07213-318E-4721-8551-FE1F4B98A320}" type="presParOf" srcId="{4ACF43D1-519E-42A2-970C-705800D064AC}" destId="{485041AD-9913-4D87-8E17-3E46FB2795CC}" srcOrd="7" destOrd="0" presId="urn:microsoft.com/office/officeart/2008/layout/LinedList"/>
    <dgm:cxn modelId="{D8E84EA7-D0C7-4CFB-9695-DDA30CF0CCCC}" type="presParOf" srcId="{485041AD-9913-4D87-8E17-3E46FB2795CC}" destId="{69906593-7804-4F45-8E57-B96EE52E3180}" srcOrd="0" destOrd="0" presId="urn:microsoft.com/office/officeart/2008/layout/LinedList"/>
    <dgm:cxn modelId="{47D4656E-E898-4696-ABEC-5F4E91D92775}" type="presParOf" srcId="{485041AD-9913-4D87-8E17-3E46FB2795CC}" destId="{5FBAA84C-38A1-4C3B-A6D7-4B42E803B0E0}" srcOrd="1" destOrd="0" presId="urn:microsoft.com/office/officeart/2008/layout/LinedList"/>
    <dgm:cxn modelId="{5CEECFDB-87BE-41F5-8381-B6479734C86B}" type="presParOf" srcId="{485041AD-9913-4D87-8E17-3E46FB2795CC}" destId="{FEFA46F4-C7EF-493C-8D30-85FDC339306F}" srcOrd="2" destOrd="0" presId="urn:microsoft.com/office/officeart/2008/layout/LinedList"/>
    <dgm:cxn modelId="{7839480F-36C8-47AE-A284-C659844FC7A6}" type="presParOf" srcId="{4ACF43D1-519E-42A2-970C-705800D064AC}" destId="{86644516-EEC3-4B4F-808E-EF404126B907}" srcOrd="8" destOrd="0" presId="urn:microsoft.com/office/officeart/2008/layout/LinedList"/>
    <dgm:cxn modelId="{343C8264-EAC5-463D-85C9-511FF48130F8}" type="presParOf" srcId="{4ACF43D1-519E-42A2-970C-705800D064AC}" destId="{B072A446-4D13-4B09-AFB0-CFB4C048F9FF}" srcOrd="9" destOrd="0" presId="urn:microsoft.com/office/officeart/2008/layout/LinedList"/>
    <dgm:cxn modelId="{BE89E7F4-0821-4A41-AB93-B6E760B2AF36}" type="presParOf" srcId="{4ACF43D1-519E-42A2-970C-705800D064AC}" destId="{879FB1E4-ADDA-4477-A210-B7EBB264C5C2}" srcOrd="10" destOrd="0" presId="urn:microsoft.com/office/officeart/2008/layout/LinedList"/>
    <dgm:cxn modelId="{3B2356A8-B864-4B50-A193-24FF47DA8FE0}" type="presParOf" srcId="{879FB1E4-ADDA-4477-A210-B7EBB264C5C2}" destId="{FD4A63CE-868E-4AC5-8828-8E6C477E3CE7}" srcOrd="0" destOrd="0" presId="urn:microsoft.com/office/officeart/2008/layout/LinedList"/>
    <dgm:cxn modelId="{6A7F710A-CF0E-4231-AB60-33076E569924}" type="presParOf" srcId="{879FB1E4-ADDA-4477-A210-B7EBB264C5C2}" destId="{DFC0A4A4-CD0C-4FD0-A2C8-CF5FB6B9B787}" srcOrd="1" destOrd="0" presId="urn:microsoft.com/office/officeart/2008/layout/LinedList"/>
    <dgm:cxn modelId="{809127ED-071E-4007-9EA4-F642095B8D80}" type="presParOf" srcId="{879FB1E4-ADDA-4477-A210-B7EBB264C5C2}" destId="{965BE620-BB42-440F-86D9-B62CEE72B3F1}" srcOrd="2" destOrd="0" presId="urn:microsoft.com/office/officeart/2008/layout/LinedList"/>
    <dgm:cxn modelId="{63FEA850-899C-4785-AD44-1CD03716AC0B}" type="presParOf" srcId="{4ACF43D1-519E-42A2-970C-705800D064AC}" destId="{45ADEE9B-7E43-4192-955A-F62F1776AD2F}" srcOrd="11" destOrd="0" presId="urn:microsoft.com/office/officeart/2008/layout/LinedList"/>
    <dgm:cxn modelId="{619D5539-1CAC-45C2-9863-365AF005900B}" type="presParOf" srcId="{4ACF43D1-519E-42A2-970C-705800D064AC}" destId="{A2045650-8B10-4AE8-9525-A15B22B5C9E9}" srcOrd="12" destOrd="0" presId="urn:microsoft.com/office/officeart/2008/layout/LinedList"/>
    <dgm:cxn modelId="{BACB43C5-3D89-4A0E-8908-7798A71624CB}" type="presParOf" srcId="{4ACF43D1-519E-42A2-970C-705800D064AC}" destId="{99E0DDBB-3F40-4680-A5ED-96DEE28EDF46}" srcOrd="13" destOrd="0" presId="urn:microsoft.com/office/officeart/2008/layout/LinedList"/>
    <dgm:cxn modelId="{D05B9696-BCDC-4D80-BB4C-9EA1E73EABB4}" type="presParOf" srcId="{99E0DDBB-3F40-4680-A5ED-96DEE28EDF46}" destId="{A4A49CE4-3E2E-41BD-B453-079E186120AF}" srcOrd="0" destOrd="0" presId="urn:microsoft.com/office/officeart/2008/layout/LinedList"/>
    <dgm:cxn modelId="{0C223FB5-0DF0-4B3B-826F-8674D6F94E47}" type="presParOf" srcId="{99E0DDBB-3F40-4680-A5ED-96DEE28EDF46}" destId="{C76CC607-D554-4D7B-93B0-CA8E8ABB4FE6}" srcOrd="1" destOrd="0" presId="urn:microsoft.com/office/officeart/2008/layout/LinedList"/>
    <dgm:cxn modelId="{56AED3C7-B528-4ED3-9C6E-700BA925D4CA}" type="presParOf" srcId="{99E0DDBB-3F40-4680-A5ED-96DEE28EDF46}" destId="{E972B966-DDC0-4890-967F-0290054FD131}" srcOrd="2" destOrd="0" presId="urn:microsoft.com/office/officeart/2008/layout/LinedList"/>
    <dgm:cxn modelId="{223EA96F-8914-42FD-8BD8-AE4FA611D153}" type="presParOf" srcId="{4ACF43D1-519E-42A2-970C-705800D064AC}" destId="{010EF0AE-5366-4C22-A795-A3C4652C9DBA}" srcOrd="14" destOrd="0" presId="urn:microsoft.com/office/officeart/2008/layout/LinedList"/>
    <dgm:cxn modelId="{03B6E090-A45C-45E5-80EC-A62D3EA0D1A7}" type="presParOf" srcId="{4ACF43D1-519E-42A2-970C-705800D064AC}" destId="{C382FA78-E2F9-42B4-8787-4ADBB216A532}" srcOrd="15" destOrd="0" presId="urn:microsoft.com/office/officeart/2008/layout/LinedList"/>
    <dgm:cxn modelId="{88760DC9-55E4-4100-8F4C-0C1587261446}" type="presParOf" srcId="{4ACF43D1-519E-42A2-970C-705800D064AC}" destId="{7BA64132-4267-4D3A-81D6-9CD6FB86070A}" srcOrd="16" destOrd="0" presId="urn:microsoft.com/office/officeart/2008/layout/LinedList"/>
    <dgm:cxn modelId="{6563CCC9-9851-4315-91C4-1CDF6AF4BC41}" type="presParOf" srcId="{7BA64132-4267-4D3A-81D6-9CD6FB86070A}" destId="{03046A6D-65DC-43E3-B4C2-5420BD7B338A}" srcOrd="0" destOrd="0" presId="urn:microsoft.com/office/officeart/2008/layout/LinedList"/>
    <dgm:cxn modelId="{2BE3FA14-FEC6-49AB-A33F-D8BDD7C2842E}" type="presParOf" srcId="{7BA64132-4267-4D3A-81D6-9CD6FB86070A}" destId="{A76916DD-E413-4DD3-A343-6F4C1E48483E}" srcOrd="1" destOrd="0" presId="urn:microsoft.com/office/officeart/2008/layout/LinedList"/>
    <dgm:cxn modelId="{8B809660-E3D1-4A58-A088-E150DBA7BF20}" type="presParOf" srcId="{7BA64132-4267-4D3A-81D6-9CD6FB86070A}" destId="{2C234FBD-82B8-44FC-AC2A-64019E58DA69}" srcOrd="2" destOrd="0" presId="urn:microsoft.com/office/officeart/2008/layout/LinedList"/>
    <dgm:cxn modelId="{869C4EBF-58C8-48A0-A325-0A469DC7E7E7}" type="presParOf" srcId="{4ACF43D1-519E-42A2-970C-705800D064AC}" destId="{2A6E81B7-0383-4993-AA7D-B003A9A8B068}" srcOrd="17" destOrd="0" presId="urn:microsoft.com/office/officeart/2008/layout/LinedList"/>
    <dgm:cxn modelId="{54C14268-7AB6-49C1-9143-4CA59A9E5DB3}"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7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FD853219-2AA3-4747-91AD-FDF7E731C3FD}" type="presOf" srcId="{AEBAFCC4-7D7C-4615-8A4C-390812FA28F4}" destId="{25EDD8E2-2EE9-4E0C-8CD5-9BD474313EBE}" srcOrd="0" destOrd="0" presId="urn:microsoft.com/office/officeart/2008/layout/LinedList"/>
    <dgm:cxn modelId="{F7D73820-FDE0-4AD4-ADA5-047B59706070}" type="presOf" srcId="{170E935B-632B-4424-9BFB-F1C5A9D014B6}" destId="{C66396E0-32BA-46BE-B28A-A2673D61FB1A}"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18D41C2A-2385-4B14-87D7-B99A81C4DD35}" type="presOf" srcId="{C6E88EC4-A547-48C3-B917-50322E0066A9}" destId="{5FBAA84C-38A1-4C3B-A6D7-4B42E803B0E0}"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9F502E40-8751-4121-A706-4737DD13EDD9}" type="presOf" srcId="{C01957AD-56B0-4EFC-A642-8748D8BCE71E}" destId="{A76916DD-E413-4DD3-A343-6F4C1E48483E}" srcOrd="0" destOrd="0" presId="urn:microsoft.com/office/officeart/2008/layout/LinedList"/>
    <dgm:cxn modelId="{FAE7564D-9546-49FC-A844-A065FFE67F5A}" type="presOf" srcId="{89810D84-F37C-4C23-81E2-CBC244FAD43F}" destId="{DFC0A4A4-CD0C-4FD0-A2C8-CF5FB6B9B787}"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4CDB2096-F4C7-4625-9492-C1065033CE89}" type="presOf" srcId="{73861B20-7C04-48AE-8AAE-9D8749986E91}" destId="{C76CC607-D554-4D7B-93B0-CA8E8ABB4FE6}" srcOrd="0" destOrd="0" presId="urn:microsoft.com/office/officeart/2008/layout/LinedList"/>
    <dgm:cxn modelId="{1812E7AC-8096-4BEE-A737-24A1E6CBCE81}" type="presOf" srcId="{7D184619-F177-4E8F-BB4E-4E5F9B8F7BF0}" destId="{FA2BB80B-27DF-476A-A4D1-66964E02D553}"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BAE737DF-9363-438F-8232-8AC6497A66DD}" type="presOf" srcId="{EA7F9208-24D8-4563-A2ED-FBFBC5F86B00}" destId="{53AAE56C-73FE-45F9-B35E-39C2CC304544}" srcOrd="0" destOrd="0" presId="urn:microsoft.com/office/officeart/2008/layout/LinedList"/>
    <dgm:cxn modelId="{EF25D97C-BDBA-43D4-B9E8-016287D713A0}" type="presParOf" srcId="{C66396E0-32BA-46BE-B28A-A2673D61FB1A}" destId="{2C4D144F-C0A0-4BA0-BB79-D8AAD2113945}" srcOrd="0" destOrd="0" presId="urn:microsoft.com/office/officeart/2008/layout/LinedList"/>
    <dgm:cxn modelId="{E409AF03-29F0-4C8C-AE70-74856A07CB0E}" type="presParOf" srcId="{C66396E0-32BA-46BE-B28A-A2673D61FB1A}" destId="{6DFABC9D-811D-4F5E-821D-F8D42D844B4B}" srcOrd="1" destOrd="0" presId="urn:microsoft.com/office/officeart/2008/layout/LinedList"/>
    <dgm:cxn modelId="{BB1C402B-0FAE-4E59-8F54-42844C11C956}" type="presParOf" srcId="{6DFABC9D-811D-4F5E-821D-F8D42D844B4B}" destId="{53AAE56C-73FE-45F9-B35E-39C2CC304544}" srcOrd="0" destOrd="0" presId="urn:microsoft.com/office/officeart/2008/layout/LinedList"/>
    <dgm:cxn modelId="{6077ECE6-30F4-44E9-AF83-409F19636118}" type="presParOf" srcId="{6DFABC9D-811D-4F5E-821D-F8D42D844B4B}" destId="{4ACF43D1-519E-42A2-970C-705800D064AC}" srcOrd="1" destOrd="0" presId="urn:microsoft.com/office/officeart/2008/layout/LinedList"/>
    <dgm:cxn modelId="{A656C7FC-92AB-4D73-8F4F-264094F0D9F1}" type="presParOf" srcId="{4ACF43D1-519E-42A2-970C-705800D064AC}" destId="{12651448-136D-4C38-B6E1-3ACC56CBDA12}" srcOrd="0" destOrd="0" presId="urn:microsoft.com/office/officeart/2008/layout/LinedList"/>
    <dgm:cxn modelId="{09754D86-C2DA-4284-B8C7-1ABE98ADD63A}" type="presParOf" srcId="{4ACF43D1-519E-42A2-970C-705800D064AC}" destId="{70311F4C-C9E5-4D7E-BD47-E0D5BBF315F8}" srcOrd="1" destOrd="0" presId="urn:microsoft.com/office/officeart/2008/layout/LinedList"/>
    <dgm:cxn modelId="{A0BE737D-9EDB-4759-B79F-7A638852DD3E}" type="presParOf" srcId="{70311F4C-C9E5-4D7E-BD47-E0D5BBF315F8}" destId="{A72E9229-2809-4A8C-B97C-D6E26FB7862F}" srcOrd="0" destOrd="0" presId="urn:microsoft.com/office/officeart/2008/layout/LinedList"/>
    <dgm:cxn modelId="{E9BB5AD2-3CCC-4650-974D-C4E3B51F2BE1}" type="presParOf" srcId="{70311F4C-C9E5-4D7E-BD47-E0D5BBF315F8}" destId="{25EDD8E2-2EE9-4E0C-8CD5-9BD474313EBE}" srcOrd="1" destOrd="0" presId="urn:microsoft.com/office/officeart/2008/layout/LinedList"/>
    <dgm:cxn modelId="{0505211C-6633-4BC0-A607-768D7CD22018}" type="presParOf" srcId="{70311F4C-C9E5-4D7E-BD47-E0D5BBF315F8}" destId="{20353B40-6011-448C-AFCC-5A6D9C453456}" srcOrd="2" destOrd="0" presId="urn:microsoft.com/office/officeart/2008/layout/LinedList"/>
    <dgm:cxn modelId="{928A640A-DE88-41A4-88F1-6349440D7BA0}" type="presParOf" srcId="{4ACF43D1-519E-42A2-970C-705800D064AC}" destId="{192E5F24-DD26-4D29-9FC6-EC32AAF3D722}" srcOrd="2" destOrd="0" presId="urn:microsoft.com/office/officeart/2008/layout/LinedList"/>
    <dgm:cxn modelId="{F093D2D3-5702-451C-A61E-0E398449AB32}" type="presParOf" srcId="{4ACF43D1-519E-42A2-970C-705800D064AC}" destId="{A1F9ECD8-BCAA-4052-977F-5BD208843E40}" srcOrd="3" destOrd="0" presId="urn:microsoft.com/office/officeart/2008/layout/LinedList"/>
    <dgm:cxn modelId="{34040A8B-AAB7-40E7-9E32-E44E40EA636E}" type="presParOf" srcId="{4ACF43D1-519E-42A2-970C-705800D064AC}" destId="{29F4CB60-19EB-49CD-BFC9-6465B9EA7E71}" srcOrd="4" destOrd="0" presId="urn:microsoft.com/office/officeart/2008/layout/LinedList"/>
    <dgm:cxn modelId="{8E415F6B-940F-45FF-96DC-19D76FD4C70E}" type="presParOf" srcId="{29F4CB60-19EB-49CD-BFC9-6465B9EA7E71}" destId="{ECEB520B-FD2F-42CF-B2A1-7B0C372DC8DC}" srcOrd="0" destOrd="0" presId="urn:microsoft.com/office/officeart/2008/layout/LinedList"/>
    <dgm:cxn modelId="{E9BAD768-CE7E-4281-A8E4-6EDD08D2836C}" type="presParOf" srcId="{29F4CB60-19EB-49CD-BFC9-6465B9EA7E71}" destId="{FA2BB80B-27DF-476A-A4D1-66964E02D553}" srcOrd="1" destOrd="0" presId="urn:microsoft.com/office/officeart/2008/layout/LinedList"/>
    <dgm:cxn modelId="{FA3C80C0-83B9-4E21-8065-23C74FEE0CA0}" type="presParOf" srcId="{29F4CB60-19EB-49CD-BFC9-6465B9EA7E71}" destId="{CE68F35E-7747-418F-8C6A-4139B62B2CEE}" srcOrd="2" destOrd="0" presId="urn:microsoft.com/office/officeart/2008/layout/LinedList"/>
    <dgm:cxn modelId="{685BFD06-ED95-46C9-863C-2F0FE2840804}" type="presParOf" srcId="{4ACF43D1-519E-42A2-970C-705800D064AC}" destId="{207E83AF-5D22-4E41-85A7-1761B1A5D6C5}" srcOrd="5" destOrd="0" presId="urn:microsoft.com/office/officeart/2008/layout/LinedList"/>
    <dgm:cxn modelId="{175C173D-ABC1-4073-847C-4A586C6AEA50}" type="presParOf" srcId="{4ACF43D1-519E-42A2-970C-705800D064AC}" destId="{5C2980F8-6AE3-4DE9-869F-5C0DAFFD6653}" srcOrd="6" destOrd="0" presId="urn:microsoft.com/office/officeart/2008/layout/LinedList"/>
    <dgm:cxn modelId="{ADCA93B0-2009-49F5-9ED3-620700BE617F}" type="presParOf" srcId="{4ACF43D1-519E-42A2-970C-705800D064AC}" destId="{485041AD-9913-4D87-8E17-3E46FB2795CC}" srcOrd="7" destOrd="0" presId="urn:microsoft.com/office/officeart/2008/layout/LinedList"/>
    <dgm:cxn modelId="{7AF8DBB9-4AD6-4408-B842-742FD334CE44}" type="presParOf" srcId="{485041AD-9913-4D87-8E17-3E46FB2795CC}" destId="{69906593-7804-4F45-8E57-B96EE52E3180}" srcOrd="0" destOrd="0" presId="urn:microsoft.com/office/officeart/2008/layout/LinedList"/>
    <dgm:cxn modelId="{E339F6CF-EA60-4388-B254-89DD59F9E2B6}" type="presParOf" srcId="{485041AD-9913-4D87-8E17-3E46FB2795CC}" destId="{5FBAA84C-38A1-4C3B-A6D7-4B42E803B0E0}" srcOrd="1" destOrd="0" presId="urn:microsoft.com/office/officeart/2008/layout/LinedList"/>
    <dgm:cxn modelId="{6CEA9B16-1524-4D98-A201-932DC9E76A47}" type="presParOf" srcId="{485041AD-9913-4D87-8E17-3E46FB2795CC}" destId="{FEFA46F4-C7EF-493C-8D30-85FDC339306F}" srcOrd="2" destOrd="0" presId="urn:microsoft.com/office/officeart/2008/layout/LinedList"/>
    <dgm:cxn modelId="{36B2A8C8-63D3-4AA2-B5D7-9F5C3C283974}" type="presParOf" srcId="{4ACF43D1-519E-42A2-970C-705800D064AC}" destId="{86644516-EEC3-4B4F-808E-EF404126B907}" srcOrd="8" destOrd="0" presId="urn:microsoft.com/office/officeart/2008/layout/LinedList"/>
    <dgm:cxn modelId="{DC8BE871-1E71-48A1-90FD-F92E6EDC95EC}" type="presParOf" srcId="{4ACF43D1-519E-42A2-970C-705800D064AC}" destId="{B072A446-4D13-4B09-AFB0-CFB4C048F9FF}" srcOrd="9" destOrd="0" presId="urn:microsoft.com/office/officeart/2008/layout/LinedList"/>
    <dgm:cxn modelId="{D75A5823-F4F1-4F7B-96A7-642F5530CAAD}" type="presParOf" srcId="{4ACF43D1-519E-42A2-970C-705800D064AC}" destId="{879FB1E4-ADDA-4477-A210-B7EBB264C5C2}" srcOrd="10" destOrd="0" presId="urn:microsoft.com/office/officeart/2008/layout/LinedList"/>
    <dgm:cxn modelId="{F58C03DF-B0D6-4E17-B2DE-187AD7AB293F}" type="presParOf" srcId="{879FB1E4-ADDA-4477-A210-B7EBB264C5C2}" destId="{FD4A63CE-868E-4AC5-8828-8E6C477E3CE7}" srcOrd="0" destOrd="0" presId="urn:microsoft.com/office/officeart/2008/layout/LinedList"/>
    <dgm:cxn modelId="{EA10AC6D-30EB-4041-ABFC-AFE0F6E1BD73}" type="presParOf" srcId="{879FB1E4-ADDA-4477-A210-B7EBB264C5C2}" destId="{DFC0A4A4-CD0C-4FD0-A2C8-CF5FB6B9B787}" srcOrd="1" destOrd="0" presId="urn:microsoft.com/office/officeart/2008/layout/LinedList"/>
    <dgm:cxn modelId="{81DA1C11-B5B3-4023-ABBC-63FCDF4AF5F0}" type="presParOf" srcId="{879FB1E4-ADDA-4477-A210-B7EBB264C5C2}" destId="{965BE620-BB42-440F-86D9-B62CEE72B3F1}" srcOrd="2" destOrd="0" presId="urn:microsoft.com/office/officeart/2008/layout/LinedList"/>
    <dgm:cxn modelId="{BCA31500-CDED-4719-9269-817883FC32DB}" type="presParOf" srcId="{4ACF43D1-519E-42A2-970C-705800D064AC}" destId="{45ADEE9B-7E43-4192-955A-F62F1776AD2F}" srcOrd="11" destOrd="0" presId="urn:microsoft.com/office/officeart/2008/layout/LinedList"/>
    <dgm:cxn modelId="{6CAFEA6B-49F8-4E18-98AC-A13D2DC36680}" type="presParOf" srcId="{4ACF43D1-519E-42A2-970C-705800D064AC}" destId="{A2045650-8B10-4AE8-9525-A15B22B5C9E9}" srcOrd="12" destOrd="0" presId="urn:microsoft.com/office/officeart/2008/layout/LinedList"/>
    <dgm:cxn modelId="{7B28CAFE-5425-4BDF-BEBA-A445D3F59664}" type="presParOf" srcId="{4ACF43D1-519E-42A2-970C-705800D064AC}" destId="{99E0DDBB-3F40-4680-A5ED-96DEE28EDF46}" srcOrd="13" destOrd="0" presId="urn:microsoft.com/office/officeart/2008/layout/LinedList"/>
    <dgm:cxn modelId="{96F5B977-7D13-4AF3-9E42-7733FD7E2B52}" type="presParOf" srcId="{99E0DDBB-3F40-4680-A5ED-96DEE28EDF46}" destId="{A4A49CE4-3E2E-41BD-B453-079E186120AF}" srcOrd="0" destOrd="0" presId="urn:microsoft.com/office/officeart/2008/layout/LinedList"/>
    <dgm:cxn modelId="{F4F2EFCB-BB66-4EDF-AEDF-CB3C388683ED}" type="presParOf" srcId="{99E0DDBB-3F40-4680-A5ED-96DEE28EDF46}" destId="{C76CC607-D554-4D7B-93B0-CA8E8ABB4FE6}" srcOrd="1" destOrd="0" presId="urn:microsoft.com/office/officeart/2008/layout/LinedList"/>
    <dgm:cxn modelId="{8239FB8C-D6F0-4223-B65F-B8910DF0DABB}" type="presParOf" srcId="{99E0DDBB-3F40-4680-A5ED-96DEE28EDF46}" destId="{E972B966-DDC0-4890-967F-0290054FD131}" srcOrd="2" destOrd="0" presId="urn:microsoft.com/office/officeart/2008/layout/LinedList"/>
    <dgm:cxn modelId="{B0381AE8-4F1E-4E22-821E-C3F05B64A2C8}" type="presParOf" srcId="{4ACF43D1-519E-42A2-970C-705800D064AC}" destId="{010EF0AE-5366-4C22-A795-A3C4652C9DBA}" srcOrd="14" destOrd="0" presId="urn:microsoft.com/office/officeart/2008/layout/LinedList"/>
    <dgm:cxn modelId="{3E6D740E-2CBF-4717-A762-9330951274F2}" type="presParOf" srcId="{4ACF43D1-519E-42A2-970C-705800D064AC}" destId="{C382FA78-E2F9-42B4-8787-4ADBB216A532}" srcOrd="15" destOrd="0" presId="urn:microsoft.com/office/officeart/2008/layout/LinedList"/>
    <dgm:cxn modelId="{6778B2F5-9562-434D-B6F9-EF29959D2DD5}" type="presParOf" srcId="{4ACF43D1-519E-42A2-970C-705800D064AC}" destId="{7BA64132-4267-4D3A-81D6-9CD6FB86070A}" srcOrd="16" destOrd="0" presId="urn:microsoft.com/office/officeart/2008/layout/LinedList"/>
    <dgm:cxn modelId="{933D7716-F88D-4720-BB07-0E4A6F85D9D3}" type="presParOf" srcId="{7BA64132-4267-4D3A-81D6-9CD6FB86070A}" destId="{03046A6D-65DC-43E3-B4C2-5420BD7B338A}" srcOrd="0" destOrd="0" presId="urn:microsoft.com/office/officeart/2008/layout/LinedList"/>
    <dgm:cxn modelId="{BDF9727B-BA20-486B-863B-15266A2633FD}" type="presParOf" srcId="{7BA64132-4267-4D3A-81D6-9CD6FB86070A}" destId="{A76916DD-E413-4DD3-A343-6F4C1E48483E}" srcOrd="1" destOrd="0" presId="urn:microsoft.com/office/officeart/2008/layout/LinedList"/>
    <dgm:cxn modelId="{DB4CA4E0-DED5-49F5-9DE7-00A27A6C9D1A}" type="presParOf" srcId="{7BA64132-4267-4D3A-81D6-9CD6FB86070A}" destId="{2C234FBD-82B8-44FC-AC2A-64019E58DA69}" srcOrd="2" destOrd="0" presId="urn:microsoft.com/office/officeart/2008/layout/LinedList"/>
    <dgm:cxn modelId="{8B0AF9DE-35B1-410D-BB50-1F08AF9DEBB3}" type="presParOf" srcId="{4ACF43D1-519E-42A2-970C-705800D064AC}" destId="{2A6E81B7-0383-4993-AA7D-B003A9A8B068}" srcOrd="17" destOrd="0" presId="urn:microsoft.com/office/officeart/2008/layout/LinedList"/>
    <dgm:cxn modelId="{AA61AEE8-4516-433A-8971-80BBAC1AE30C}"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FF0000"/>
              </a:solidFill>
              <a:effectLst/>
            </a:rPr>
            <a:t>Chương trình con</a:t>
          </a:r>
          <a:endParaRPr lang="en-US" sz="1100" b="0" dirty="0">
            <a:solidFill>
              <a:srgbClr val="FF0000"/>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8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72BC7801-DD62-415F-8E92-16EAB6B69B8C}" type="presOf" srcId="{89810D84-F37C-4C23-81E2-CBC244FAD43F}" destId="{DFC0A4A4-CD0C-4FD0-A2C8-CF5FB6B9B787}" srcOrd="0" destOrd="0" presId="urn:microsoft.com/office/officeart/2008/layout/LinedList"/>
    <dgm:cxn modelId="{40156C03-9FFE-4C49-BA47-63E451AA4F5E}" type="presOf" srcId="{AEBAFCC4-7D7C-4615-8A4C-390812FA28F4}" destId="{25EDD8E2-2EE9-4E0C-8CD5-9BD474313EBE}" srcOrd="0" destOrd="0" presId="urn:microsoft.com/office/officeart/2008/layout/LinedList"/>
    <dgm:cxn modelId="{09F65804-BC2A-4C95-957E-B58D85C4957C}" type="presOf" srcId="{EA7F9208-24D8-4563-A2ED-FBFBC5F86B00}" destId="{53AAE56C-73FE-45F9-B35E-39C2CC304544}"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22C26020-EA96-4CFC-8769-5EF9F5289257}" type="presOf" srcId="{C6E88EC4-A547-48C3-B917-50322E0066A9}" destId="{5FBAA84C-38A1-4C3B-A6D7-4B42E803B0E0}"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8F35F62A-2A43-48CB-9C8C-564704B12D7A}" type="presOf" srcId="{7D184619-F177-4E8F-BB4E-4E5F9B8F7BF0}" destId="{FA2BB80B-27DF-476A-A4D1-66964E02D553}"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D712726E-5282-4218-9664-7717B02952DB}" type="presOf" srcId="{C01957AD-56B0-4EFC-A642-8748D8BCE71E}" destId="{A76916DD-E413-4DD3-A343-6F4C1E48483E}"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D70D1185-6A67-4B90-8997-F18A27694E92}" type="presOf" srcId="{73861B20-7C04-48AE-8AAE-9D8749986E91}" destId="{C76CC607-D554-4D7B-93B0-CA8E8ABB4FE6}" srcOrd="0" destOrd="0" presId="urn:microsoft.com/office/officeart/2008/layout/LinedList"/>
    <dgm:cxn modelId="{FC0A14BD-F01C-4704-84D5-A7EF48EF469B}"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F7BD7AE1-CBFF-436C-8B3A-67CA8D821C7C}" type="presParOf" srcId="{C66396E0-32BA-46BE-B28A-A2673D61FB1A}" destId="{2C4D144F-C0A0-4BA0-BB79-D8AAD2113945}" srcOrd="0" destOrd="0" presId="urn:microsoft.com/office/officeart/2008/layout/LinedList"/>
    <dgm:cxn modelId="{5F2951D5-FBB2-4598-8344-F606CF7A311D}" type="presParOf" srcId="{C66396E0-32BA-46BE-B28A-A2673D61FB1A}" destId="{6DFABC9D-811D-4F5E-821D-F8D42D844B4B}" srcOrd="1" destOrd="0" presId="urn:microsoft.com/office/officeart/2008/layout/LinedList"/>
    <dgm:cxn modelId="{51268F55-4126-4B7A-9650-FD963E69B8FD}" type="presParOf" srcId="{6DFABC9D-811D-4F5E-821D-F8D42D844B4B}" destId="{53AAE56C-73FE-45F9-B35E-39C2CC304544}" srcOrd="0" destOrd="0" presId="urn:microsoft.com/office/officeart/2008/layout/LinedList"/>
    <dgm:cxn modelId="{A28902CC-CCE4-45DC-8009-9A500B8F9E2B}" type="presParOf" srcId="{6DFABC9D-811D-4F5E-821D-F8D42D844B4B}" destId="{4ACF43D1-519E-42A2-970C-705800D064AC}" srcOrd="1" destOrd="0" presId="urn:microsoft.com/office/officeart/2008/layout/LinedList"/>
    <dgm:cxn modelId="{0B9F7947-4E19-4976-9A5A-D0DF03DECD3F}" type="presParOf" srcId="{4ACF43D1-519E-42A2-970C-705800D064AC}" destId="{12651448-136D-4C38-B6E1-3ACC56CBDA12}" srcOrd="0" destOrd="0" presId="urn:microsoft.com/office/officeart/2008/layout/LinedList"/>
    <dgm:cxn modelId="{D3C61F11-49F8-4207-AAEC-CD14E433C306}" type="presParOf" srcId="{4ACF43D1-519E-42A2-970C-705800D064AC}" destId="{70311F4C-C9E5-4D7E-BD47-E0D5BBF315F8}" srcOrd="1" destOrd="0" presId="urn:microsoft.com/office/officeart/2008/layout/LinedList"/>
    <dgm:cxn modelId="{6A7DB572-123E-40C4-8BF3-7C7A946C4DBF}" type="presParOf" srcId="{70311F4C-C9E5-4D7E-BD47-E0D5BBF315F8}" destId="{A72E9229-2809-4A8C-B97C-D6E26FB7862F}" srcOrd="0" destOrd="0" presId="urn:microsoft.com/office/officeart/2008/layout/LinedList"/>
    <dgm:cxn modelId="{89FFA5F0-F9EE-41FF-9D3B-2BF828139EF8}" type="presParOf" srcId="{70311F4C-C9E5-4D7E-BD47-E0D5BBF315F8}" destId="{25EDD8E2-2EE9-4E0C-8CD5-9BD474313EBE}" srcOrd="1" destOrd="0" presId="urn:microsoft.com/office/officeart/2008/layout/LinedList"/>
    <dgm:cxn modelId="{DD07A8F1-F230-4BA9-8A7B-DDB5AD45CAB5}" type="presParOf" srcId="{70311F4C-C9E5-4D7E-BD47-E0D5BBF315F8}" destId="{20353B40-6011-448C-AFCC-5A6D9C453456}" srcOrd="2" destOrd="0" presId="urn:microsoft.com/office/officeart/2008/layout/LinedList"/>
    <dgm:cxn modelId="{A6BF69BC-BB62-49B5-90B5-BECA45C3F07C}" type="presParOf" srcId="{4ACF43D1-519E-42A2-970C-705800D064AC}" destId="{192E5F24-DD26-4D29-9FC6-EC32AAF3D722}" srcOrd="2" destOrd="0" presId="urn:microsoft.com/office/officeart/2008/layout/LinedList"/>
    <dgm:cxn modelId="{B69E0017-CE7F-4B55-B7D1-F018458F1014}" type="presParOf" srcId="{4ACF43D1-519E-42A2-970C-705800D064AC}" destId="{A1F9ECD8-BCAA-4052-977F-5BD208843E40}" srcOrd="3" destOrd="0" presId="urn:microsoft.com/office/officeart/2008/layout/LinedList"/>
    <dgm:cxn modelId="{3A2416CA-1E2D-4D99-B892-E057B71191D3}" type="presParOf" srcId="{4ACF43D1-519E-42A2-970C-705800D064AC}" destId="{29F4CB60-19EB-49CD-BFC9-6465B9EA7E71}" srcOrd="4" destOrd="0" presId="urn:microsoft.com/office/officeart/2008/layout/LinedList"/>
    <dgm:cxn modelId="{90FDDF05-EB2C-4079-B52D-4F7110F925D9}" type="presParOf" srcId="{29F4CB60-19EB-49CD-BFC9-6465B9EA7E71}" destId="{ECEB520B-FD2F-42CF-B2A1-7B0C372DC8DC}" srcOrd="0" destOrd="0" presId="urn:microsoft.com/office/officeart/2008/layout/LinedList"/>
    <dgm:cxn modelId="{0FB4A3E5-12D4-4F39-B437-116FBF595D6C}" type="presParOf" srcId="{29F4CB60-19EB-49CD-BFC9-6465B9EA7E71}" destId="{FA2BB80B-27DF-476A-A4D1-66964E02D553}" srcOrd="1" destOrd="0" presId="urn:microsoft.com/office/officeart/2008/layout/LinedList"/>
    <dgm:cxn modelId="{A25B428E-1B13-415F-AE47-9F1699645EF9}" type="presParOf" srcId="{29F4CB60-19EB-49CD-BFC9-6465B9EA7E71}" destId="{CE68F35E-7747-418F-8C6A-4139B62B2CEE}" srcOrd="2" destOrd="0" presId="urn:microsoft.com/office/officeart/2008/layout/LinedList"/>
    <dgm:cxn modelId="{A217ADD0-5E05-4567-AEBA-ADC019922F17}" type="presParOf" srcId="{4ACF43D1-519E-42A2-970C-705800D064AC}" destId="{207E83AF-5D22-4E41-85A7-1761B1A5D6C5}" srcOrd="5" destOrd="0" presId="urn:microsoft.com/office/officeart/2008/layout/LinedList"/>
    <dgm:cxn modelId="{AE3C16E2-7813-46EA-ADC1-7BD2F177297E}" type="presParOf" srcId="{4ACF43D1-519E-42A2-970C-705800D064AC}" destId="{5C2980F8-6AE3-4DE9-869F-5C0DAFFD6653}" srcOrd="6" destOrd="0" presId="urn:microsoft.com/office/officeart/2008/layout/LinedList"/>
    <dgm:cxn modelId="{6A2A08B8-43C8-4282-A2B5-970B6D1D9F7B}" type="presParOf" srcId="{4ACF43D1-519E-42A2-970C-705800D064AC}" destId="{485041AD-9913-4D87-8E17-3E46FB2795CC}" srcOrd="7" destOrd="0" presId="urn:microsoft.com/office/officeart/2008/layout/LinedList"/>
    <dgm:cxn modelId="{DDC3C629-A47C-4BB8-B166-FA7C97116E64}" type="presParOf" srcId="{485041AD-9913-4D87-8E17-3E46FB2795CC}" destId="{69906593-7804-4F45-8E57-B96EE52E3180}" srcOrd="0" destOrd="0" presId="urn:microsoft.com/office/officeart/2008/layout/LinedList"/>
    <dgm:cxn modelId="{61668C97-5D5F-42F0-BADD-4C210F20FC1A}" type="presParOf" srcId="{485041AD-9913-4D87-8E17-3E46FB2795CC}" destId="{5FBAA84C-38A1-4C3B-A6D7-4B42E803B0E0}" srcOrd="1" destOrd="0" presId="urn:microsoft.com/office/officeart/2008/layout/LinedList"/>
    <dgm:cxn modelId="{AE3603BA-7E2F-4D86-809E-6238E859F909}" type="presParOf" srcId="{485041AD-9913-4D87-8E17-3E46FB2795CC}" destId="{FEFA46F4-C7EF-493C-8D30-85FDC339306F}" srcOrd="2" destOrd="0" presId="urn:microsoft.com/office/officeart/2008/layout/LinedList"/>
    <dgm:cxn modelId="{F8886140-1D64-4F2C-9BB4-4D53F1169708}" type="presParOf" srcId="{4ACF43D1-519E-42A2-970C-705800D064AC}" destId="{86644516-EEC3-4B4F-808E-EF404126B907}" srcOrd="8" destOrd="0" presId="urn:microsoft.com/office/officeart/2008/layout/LinedList"/>
    <dgm:cxn modelId="{46608563-8611-4647-9C9E-68033E5909BB}" type="presParOf" srcId="{4ACF43D1-519E-42A2-970C-705800D064AC}" destId="{B072A446-4D13-4B09-AFB0-CFB4C048F9FF}" srcOrd="9" destOrd="0" presId="urn:microsoft.com/office/officeart/2008/layout/LinedList"/>
    <dgm:cxn modelId="{1CDDBA1A-CDBC-4AF8-8E4B-67F6A10098DA}" type="presParOf" srcId="{4ACF43D1-519E-42A2-970C-705800D064AC}" destId="{879FB1E4-ADDA-4477-A210-B7EBB264C5C2}" srcOrd="10" destOrd="0" presId="urn:microsoft.com/office/officeart/2008/layout/LinedList"/>
    <dgm:cxn modelId="{F699B3D3-5851-4F43-859D-920A983DC10F}" type="presParOf" srcId="{879FB1E4-ADDA-4477-A210-B7EBB264C5C2}" destId="{FD4A63CE-868E-4AC5-8828-8E6C477E3CE7}" srcOrd="0" destOrd="0" presId="urn:microsoft.com/office/officeart/2008/layout/LinedList"/>
    <dgm:cxn modelId="{20364D6E-B14B-4F87-A8C6-C2A3DE2C94E4}" type="presParOf" srcId="{879FB1E4-ADDA-4477-A210-B7EBB264C5C2}" destId="{DFC0A4A4-CD0C-4FD0-A2C8-CF5FB6B9B787}" srcOrd="1" destOrd="0" presId="urn:microsoft.com/office/officeart/2008/layout/LinedList"/>
    <dgm:cxn modelId="{CFA13919-B03A-4435-B744-DD47C172C436}" type="presParOf" srcId="{879FB1E4-ADDA-4477-A210-B7EBB264C5C2}" destId="{965BE620-BB42-440F-86D9-B62CEE72B3F1}" srcOrd="2" destOrd="0" presId="urn:microsoft.com/office/officeart/2008/layout/LinedList"/>
    <dgm:cxn modelId="{855B3D59-639B-42DE-B5AE-9662917A5F2C}" type="presParOf" srcId="{4ACF43D1-519E-42A2-970C-705800D064AC}" destId="{45ADEE9B-7E43-4192-955A-F62F1776AD2F}" srcOrd="11" destOrd="0" presId="urn:microsoft.com/office/officeart/2008/layout/LinedList"/>
    <dgm:cxn modelId="{37EBBC39-2FED-473B-B958-C6CE13496224}" type="presParOf" srcId="{4ACF43D1-519E-42A2-970C-705800D064AC}" destId="{A2045650-8B10-4AE8-9525-A15B22B5C9E9}" srcOrd="12" destOrd="0" presId="urn:microsoft.com/office/officeart/2008/layout/LinedList"/>
    <dgm:cxn modelId="{4F1F4540-4988-4C10-93BE-6E23E5EADFB4}" type="presParOf" srcId="{4ACF43D1-519E-42A2-970C-705800D064AC}" destId="{99E0DDBB-3F40-4680-A5ED-96DEE28EDF46}" srcOrd="13" destOrd="0" presId="urn:microsoft.com/office/officeart/2008/layout/LinedList"/>
    <dgm:cxn modelId="{8C68525B-46EE-4E38-884E-F0DADA00A7D1}" type="presParOf" srcId="{99E0DDBB-3F40-4680-A5ED-96DEE28EDF46}" destId="{A4A49CE4-3E2E-41BD-B453-079E186120AF}" srcOrd="0" destOrd="0" presId="urn:microsoft.com/office/officeart/2008/layout/LinedList"/>
    <dgm:cxn modelId="{5F0646D1-B5E6-4D64-B323-FD13D7C13595}" type="presParOf" srcId="{99E0DDBB-3F40-4680-A5ED-96DEE28EDF46}" destId="{C76CC607-D554-4D7B-93B0-CA8E8ABB4FE6}" srcOrd="1" destOrd="0" presId="urn:microsoft.com/office/officeart/2008/layout/LinedList"/>
    <dgm:cxn modelId="{38ED56CC-3284-4788-9DF5-C01077C7FA15}" type="presParOf" srcId="{99E0DDBB-3F40-4680-A5ED-96DEE28EDF46}" destId="{E972B966-DDC0-4890-967F-0290054FD131}" srcOrd="2" destOrd="0" presId="urn:microsoft.com/office/officeart/2008/layout/LinedList"/>
    <dgm:cxn modelId="{17A8C97D-B68D-4340-925C-0BEA399D3050}" type="presParOf" srcId="{4ACF43D1-519E-42A2-970C-705800D064AC}" destId="{010EF0AE-5366-4C22-A795-A3C4652C9DBA}" srcOrd="14" destOrd="0" presId="urn:microsoft.com/office/officeart/2008/layout/LinedList"/>
    <dgm:cxn modelId="{4C3F6FF4-9786-4FFE-8C43-5DCFA81A69AF}" type="presParOf" srcId="{4ACF43D1-519E-42A2-970C-705800D064AC}" destId="{C382FA78-E2F9-42B4-8787-4ADBB216A532}" srcOrd="15" destOrd="0" presId="urn:microsoft.com/office/officeart/2008/layout/LinedList"/>
    <dgm:cxn modelId="{8E321363-86CF-4D16-B166-77C26DAD85C0}" type="presParOf" srcId="{4ACF43D1-519E-42A2-970C-705800D064AC}" destId="{7BA64132-4267-4D3A-81D6-9CD6FB86070A}" srcOrd="16" destOrd="0" presId="urn:microsoft.com/office/officeart/2008/layout/LinedList"/>
    <dgm:cxn modelId="{8F2E7F1C-279F-4C4C-8075-DAE1B6BFE450}" type="presParOf" srcId="{7BA64132-4267-4D3A-81D6-9CD6FB86070A}" destId="{03046A6D-65DC-43E3-B4C2-5420BD7B338A}" srcOrd="0" destOrd="0" presId="urn:microsoft.com/office/officeart/2008/layout/LinedList"/>
    <dgm:cxn modelId="{76077C3E-BDA5-44D6-A326-00B30C279019}" type="presParOf" srcId="{7BA64132-4267-4D3A-81D6-9CD6FB86070A}" destId="{A76916DD-E413-4DD3-A343-6F4C1E48483E}" srcOrd="1" destOrd="0" presId="urn:microsoft.com/office/officeart/2008/layout/LinedList"/>
    <dgm:cxn modelId="{32E69285-F19D-4615-96F8-A18461BDCE97}" type="presParOf" srcId="{7BA64132-4267-4D3A-81D6-9CD6FB86070A}" destId="{2C234FBD-82B8-44FC-AC2A-64019E58DA69}" srcOrd="2" destOrd="0" presId="urn:microsoft.com/office/officeart/2008/layout/LinedList"/>
    <dgm:cxn modelId="{AF4218FC-60E7-422E-A1C3-5F6B3DB071F1}" type="presParOf" srcId="{4ACF43D1-519E-42A2-970C-705800D064AC}" destId="{2A6E81B7-0383-4993-AA7D-B003A9A8B068}" srcOrd="17" destOrd="0" presId="urn:microsoft.com/office/officeart/2008/layout/LinedList"/>
    <dgm:cxn modelId="{63D3AB59-1D5D-45D1-9F69-910FB4803D5E}"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1">
              <a:solidFill>
                <a:srgbClr val="C0000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F1D01300-177C-4589-BEC8-AB002FCD6742}" type="presOf" srcId="{89810D84-F37C-4C23-81E2-CBC244FAD43F}" destId="{DFC0A4A4-CD0C-4FD0-A2C8-CF5FB6B9B787}"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15755526-DD1F-44B0-80E5-9324EFE43468}" srcId="{EA7F9208-24D8-4563-A2ED-FBFBC5F86B00}" destId="{AEBAFCC4-7D7C-4615-8A4C-390812FA28F4}" srcOrd="0" destOrd="0" parTransId="{B2D221DD-59EB-454A-98D9-9F8011059AFC}" sibTransId="{43C8B2CD-776B-4FD9-B849-2A383B0B52BA}"/>
    <dgm:cxn modelId="{4826D53E-2CBD-4F71-AA1B-4711E75EE881}" srcId="{EA7F9208-24D8-4563-A2ED-FBFBC5F86B00}" destId="{C6E88EC4-A547-48C3-B917-50322E0066A9}" srcOrd="2" destOrd="0" parTransId="{E2534A96-0C3A-4030-9243-B039033ADAFF}" sibTransId="{6D9DE058-8CC5-4608-9C9C-46F54EBE15BA}"/>
    <dgm:cxn modelId="{33486268-4239-42D8-9A77-C93266BEB1BB}" type="presOf" srcId="{EA7F9208-24D8-4563-A2ED-FBFBC5F86B00}" destId="{53AAE56C-73FE-45F9-B35E-39C2CC304544}" srcOrd="0" destOrd="0" presId="urn:microsoft.com/office/officeart/2008/layout/LinedList"/>
    <dgm:cxn modelId="{009EF672-B188-40C0-9244-19B413EC0114}" type="presOf" srcId="{170E935B-632B-4424-9BFB-F1C5A9D014B6}" destId="{C66396E0-32BA-46BE-B28A-A2673D61FB1A}"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3CE68978-2E0E-462B-9BD8-AECC29A94DFF}" type="presOf" srcId="{73861B20-7C04-48AE-8AAE-9D8749986E91}" destId="{C76CC607-D554-4D7B-93B0-CA8E8ABB4FE6}" srcOrd="0" destOrd="0" presId="urn:microsoft.com/office/officeart/2008/layout/LinedList"/>
    <dgm:cxn modelId="{E2075E8E-CE6F-4ABF-A6CD-289E16A41DA9}" type="presOf" srcId="{AEBAFCC4-7D7C-4615-8A4C-390812FA28F4}" destId="{25EDD8E2-2EE9-4E0C-8CD5-9BD474313EBE}" srcOrd="0" destOrd="0" presId="urn:microsoft.com/office/officeart/2008/layout/LinedList"/>
    <dgm:cxn modelId="{129E5DC2-7C07-4712-8BE1-CD70EE7F7583}" type="presOf" srcId="{C01957AD-56B0-4EFC-A642-8748D8BCE71E}" destId="{A76916DD-E413-4DD3-A343-6F4C1E48483E}" srcOrd="0" destOrd="0" presId="urn:microsoft.com/office/officeart/2008/layout/LinedList"/>
    <dgm:cxn modelId="{9A7ED3CC-A0F6-4FBB-A6A4-56510FBDE3F5}" type="presOf" srcId="{7D184619-F177-4E8F-BB4E-4E5F9B8F7BF0}" destId="{FA2BB80B-27DF-476A-A4D1-66964E02D553}"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3CB04FFE-2F8C-4A80-9F51-D9DC930DB8BD}" type="presOf" srcId="{C6E88EC4-A547-48C3-B917-50322E0066A9}" destId="{5FBAA84C-38A1-4C3B-A6D7-4B42E803B0E0}" srcOrd="0" destOrd="0" presId="urn:microsoft.com/office/officeart/2008/layout/LinedList"/>
    <dgm:cxn modelId="{5EC684BB-0667-48F3-92EE-1FAFD0B9DCBE}" type="presParOf" srcId="{C66396E0-32BA-46BE-B28A-A2673D61FB1A}" destId="{2C4D144F-C0A0-4BA0-BB79-D8AAD2113945}" srcOrd="0" destOrd="0" presId="urn:microsoft.com/office/officeart/2008/layout/LinedList"/>
    <dgm:cxn modelId="{88D44198-8A6A-4E61-91AC-E9DB3A6F0FD0}" type="presParOf" srcId="{C66396E0-32BA-46BE-B28A-A2673D61FB1A}" destId="{6DFABC9D-811D-4F5E-821D-F8D42D844B4B}" srcOrd="1" destOrd="0" presId="urn:microsoft.com/office/officeart/2008/layout/LinedList"/>
    <dgm:cxn modelId="{FAA4AE52-9A01-480B-977C-649AEFD5CEF7}" type="presParOf" srcId="{6DFABC9D-811D-4F5E-821D-F8D42D844B4B}" destId="{53AAE56C-73FE-45F9-B35E-39C2CC304544}" srcOrd="0" destOrd="0" presId="urn:microsoft.com/office/officeart/2008/layout/LinedList"/>
    <dgm:cxn modelId="{E41D11CC-3009-4342-AFE2-533CE03370BA}" type="presParOf" srcId="{6DFABC9D-811D-4F5E-821D-F8D42D844B4B}" destId="{4ACF43D1-519E-42A2-970C-705800D064AC}" srcOrd="1" destOrd="0" presId="urn:microsoft.com/office/officeart/2008/layout/LinedList"/>
    <dgm:cxn modelId="{4AB2DB7C-69B8-4BF8-BDE7-D8DBB5E1079B}" type="presParOf" srcId="{4ACF43D1-519E-42A2-970C-705800D064AC}" destId="{12651448-136D-4C38-B6E1-3ACC56CBDA12}" srcOrd="0" destOrd="0" presId="urn:microsoft.com/office/officeart/2008/layout/LinedList"/>
    <dgm:cxn modelId="{799A1DC0-6931-41ED-A91D-DF876CAB2997}" type="presParOf" srcId="{4ACF43D1-519E-42A2-970C-705800D064AC}" destId="{70311F4C-C9E5-4D7E-BD47-E0D5BBF315F8}" srcOrd="1" destOrd="0" presId="urn:microsoft.com/office/officeart/2008/layout/LinedList"/>
    <dgm:cxn modelId="{1400D5F2-F423-41BE-900A-165D492DFF0D}" type="presParOf" srcId="{70311F4C-C9E5-4D7E-BD47-E0D5BBF315F8}" destId="{A72E9229-2809-4A8C-B97C-D6E26FB7862F}" srcOrd="0" destOrd="0" presId="urn:microsoft.com/office/officeart/2008/layout/LinedList"/>
    <dgm:cxn modelId="{07E6A8E6-82C8-45C9-B7FD-C14DE2DF3F22}" type="presParOf" srcId="{70311F4C-C9E5-4D7E-BD47-E0D5BBF315F8}" destId="{25EDD8E2-2EE9-4E0C-8CD5-9BD474313EBE}" srcOrd="1" destOrd="0" presId="urn:microsoft.com/office/officeart/2008/layout/LinedList"/>
    <dgm:cxn modelId="{E69B6580-9FD8-4F29-A2C2-A91B316890CD}" type="presParOf" srcId="{70311F4C-C9E5-4D7E-BD47-E0D5BBF315F8}" destId="{20353B40-6011-448C-AFCC-5A6D9C453456}" srcOrd="2" destOrd="0" presId="urn:microsoft.com/office/officeart/2008/layout/LinedList"/>
    <dgm:cxn modelId="{892769B1-A0DF-4639-B824-7CEE1B10CE23}" type="presParOf" srcId="{4ACF43D1-519E-42A2-970C-705800D064AC}" destId="{192E5F24-DD26-4D29-9FC6-EC32AAF3D722}" srcOrd="2" destOrd="0" presId="urn:microsoft.com/office/officeart/2008/layout/LinedList"/>
    <dgm:cxn modelId="{B1E20A3D-AE1F-48C2-8A2A-ED8EC799C68F}" type="presParOf" srcId="{4ACF43D1-519E-42A2-970C-705800D064AC}" destId="{A1F9ECD8-BCAA-4052-977F-5BD208843E40}" srcOrd="3" destOrd="0" presId="urn:microsoft.com/office/officeart/2008/layout/LinedList"/>
    <dgm:cxn modelId="{D4A4305C-28B9-4C64-91E8-2EF2B4C93511}" type="presParOf" srcId="{4ACF43D1-519E-42A2-970C-705800D064AC}" destId="{29F4CB60-19EB-49CD-BFC9-6465B9EA7E71}" srcOrd="4" destOrd="0" presId="urn:microsoft.com/office/officeart/2008/layout/LinedList"/>
    <dgm:cxn modelId="{785F735E-F934-4C9F-B85E-1997ADE8B4FA}" type="presParOf" srcId="{29F4CB60-19EB-49CD-BFC9-6465B9EA7E71}" destId="{ECEB520B-FD2F-42CF-B2A1-7B0C372DC8DC}" srcOrd="0" destOrd="0" presId="urn:microsoft.com/office/officeart/2008/layout/LinedList"/>
    <dgm:cxn modelId="{01124C0B-E909-4102-B798-5EC9AC138131}" type="presParOf" srcId="{29F4CB60-19EB-49CD-BFC9-6465B9EA7E71}" destId="{FA2BB80B-27DF-476A-A4D1-66964E02D553}" srcOrd="1" destOrd="0" presId="urn:microsoft.com/office/officeart/2008/layout/LinedList"/>
    <dgm:cxn modelId="{F5178D6C-832F-4E4D-9454-246AD25294EF}" type="presParOf" srcId="{29F4CB60-19EB-49CD-BFC9-6465B9EA7E71}" destId="{CE68F35E-7747-418F-8C6A-4139B62B2CEE}" srcOrd="2" destOrd="0" presId="urn:microsoft.com/office/officeart/2008/layout/LinedList"/>
    <dgm:cxn modelId="{CA1746C3-ED30-4B0A-8D63-C229CAAF01E7}" type="presParOf" srcId="{4ACF43D1-519E-42A2-970C-705800D064AC}" destId="{207E83AF-5D22-4E41-85A7-1761B1A5D6C5}" srcOrd="5" destOrd="0" presId="urn:microsoft.com/office/officeart/2008/layout/LinedList"/>
    <dgm:cxn modelId="{EFCF9205-90FB-449E-9C33-DDD7B24D8B99}" type="presParOf" srcId="{4ACF43D1-519E-42A2-970C-705800D064AC}" destId="{5C2980F8-6AE3-4DE9-869F-5C0DAFFD6653}" srcOrd="6" destOrd="0" presId="urn:microsoft.com/office/officeart/2008/layout/LinedList"/>
    <dgm:cxn modelId="{90E933F2-2D1A-4BBF-BB6C-D5A29684DB87}" type="presParOf" srcId="{4ACF43D1-519E-42A2-970C-705800D064AC}" destId="{485041AD-9913-4D87-8E17-3E46FB2795CC}" srcOrd="7" destOrd="0" presId="urn:microsoft.com/office/officeart/2008/layout/LinedList"/>
    <dgm:cxn modelId="{684DEE18-E826-46F4-A3F3-55C6FA9716EE}" type="presParOf" srcId="{485041AD-9913-4D87-8E17-3E46FB2795CC}" destId="{69906593-7804-4F45-8E57-B96EE52E3180}" srcOrd="0" destOrd="0" presId="urn:microsoft.com/office/officeart/2008/layout/LinedList"/>
    <dgm:cxn modelId="{90C3BD8C-9CBC-4529-B479-07360831D135}" type="presParOf" srcId="{485041AD-9913-4D87-8E17-3E46FB2795CC}" destId="{5FBAA84C-38A1-4C3B-A6D7-4B42E803B0E0}" srcOrd="1" destOrd="0" presId="urn:microsoft.com/office/officeart/2008/layout/LinedList"/>
    <dgm:cxn modelId="{07E210A7-FA4E-4C7C-A374-110B2106EFA0}" type="presParOf" srcId="{485041AD-9913-4D87-8E17-3E46FB2795CC}" destId="{FEFA46F4-C7EF-493C-8D30-85FDC339306F}" srcOrd="2" destOrd="0" presId="urn:microsoft.com/office/officeart/2008/layout/LinedList"/>
    <dgm:cxn modelId="{C94E9909-8E2B-42EC-BD83-FBF75AA2A9C7}" type="presParOf" srcId="{4ACF43D1-519E-42A2-970C-705800D064AC}" destId="{86644516-EEC3-4B4F-808E-EF404126B907}" srcOrd="8" destOrd="0" presId="urn:microsoft.com/office/officeart/2008/layout/LinedList"/>
    <dgm:cxn modelId="{66D38D42-6B15-4262-9722-734998825F58}" type="presParOf" srcId="{4ACF43D1-519E-42A2-970C-705800D064AC}" destId="{B072A446-4D13-4B09-AFB0-CFB4C048F9FF}" srcOrd="9" destOrd="0" presId="urn:microsoft.com/office/officeart/2008/layout/LinedList"/>
    <dgm:cxn modelId="{B39D7D86-50F5-4D87-A033-8FA83BF07E1F}" type="presParOf" srcId="{4ACF43D1-519E-42A2-970C-705800D064AC}" destId="{879FB1E4-ADDA-4477-A210-B7EBB264C5C2}" srcOrd="10" destOrd="0" presId="urn:microsoft.com/office/officeart/2008/layout/LinedList"/>
    <dgm:cxn modelId="{288A0CB9-76FD-4B41-B9E4-060EE2482D30}" type="presParOf" srcId="{879FB1E4-ADDA-4477-A210-B7EBB264C5C2}" destId="{FD4A63CE-868E-4AC5-8828-8E6C477E3CE7}" srcOrd="0" destOrd="0" presId="urn:microsoft.com/office/officeart/2008/layout/LinedList"/>
    <dgm:cxn modelId="{8E3E4535-30EB-4137-9E5D-67E8F646742C}" type="presParOf" srcId="{879FB1E4-ADDA-4477-A210-B7EBB264C5C2}" destId="{DFC0A4A4-CD0C-4FD0-A2C8-CF5FB6B9B787}" srcOrd="1" destOrd="0" presId="urn:microsoft.com/office/officeart/2008/layout/LinedList"/>
    <dgm:cxn modelId="{F5CD30FE-B5D1-4889-8C71-4AA9787614E3}" type="presParOf" srcId="{879FB1E4-ADDA-4477-A210-B7EBB264C5C2}" destId="{965BE620-BB42-440F-86D9-B62CEE72B3F1}" srcOrd="2" destOrd="0" presId="urn:microsoft.com/office/officeart/2008/layout/LinedList"/>
    <dgm:cxn modelId="{F4A8C3BF-D985-4C4F-AC40-BA3F800ECC06}" type="presParOf" srcId="{4ACF43D1-519E-42A2-970C-705800D064AC}" destId="{45ADEE9B-7E43-4192-955A-F62F1776AD2F}" srcOrd="11" destOrd="0" presId="urn:microsoft.com/office/officeart/2008/layout/LinedList"/>
    <dgm:cxn modelId="{41995140-D4E5-402A-9FEA-FF0814B57D06}" type="presParOf" srcId="{4ACF43D1-519E-42A2-970C-705800D064AC}" destId="{A2045650-8B10-4AE8-9525-A15B22B5C9E9}" srcOrd="12" destOrd="0" presId="urn:microsoft.com/office/officeart/2008/layout/LinedList"/>
    <dgm:cxn modelId="{95C00DEF-D0C7-401D-89D8-13F2E8377E62}" type="presParOf" srcId="{4ACF43D1-519E-42A2-970C-705800D064AC}" destId="{99E0DDBB-3F40-4680-A5ED-96DEE28EDF46}" srcOrd="13" destOrd="0" presId="urn:microsoft.com/office/officeart/2008/layout/LinedList"/>
    <dgm:cxn modelId="{7A82D327-EC70-4D18-872C-E6B285E71995}" type="presParOf" srcId="{99E0DDBB-3F40-4680-A5ED-96DEE28EDF46}" destId="{A4A49CE4-3E2E-41BD-B453-079E186120AF}" srcOrd="0" destOrd="0" presId="urn:microsoft.com/office/officeart/2008/layout/LinedList"/>
    <dgm:cxn modelId="{484CD533-2E2D-4CD5-95D4-082FE6EF07C1}" type="presParOf" srcId="{99E0DDBB-3F40-4680-A5ED-96DEE28EDF46}" destId="{C76CC607-D554-4D7B-93B0-CA8E8ABB4FE6}" srcOrd="1" destOrd="0" presId="urn:microsoft.com/office/officeart/2008/layout/LinedList"/>
    <dgm:cxn modelId="{6775A741-A817-457A-B18E-1A1080CF1FC3}" type="presParOf" srcId="{99E0DDBB-3F40-4680-A5ED-96DEE28EDF46}" destId="{E972B966-DDC0-4890-967F-0290054FD131}" srcOrd="2" destOrd="0" presId="urn:microsoft.com/office/officeart/2008/layout/LinedList"/>
    <dgm:cxn modelId="{9D20D554-34C3-4A16-8A8A-C67A6E4F7A5D}" type="presParOf" srcId="{4ACF43D1-519E-42A2-970C-705800D064AC}" destId="{010EF0AE-5366-4C22-A795-A3C4652C9DBA}" srcOrd="14" destOrd="0" presId="urn:microsoft.com/office/officeart/2008/layout/LinedList"/>
    <dgm:cxn modelId="{5AEE5030-6BE6-4033-861A-38F975D765C4}" type="presParOf" srcId="{4ACF43D1-519E-42A2-970C-705800D064AC}" destId="{C382FA78-E2F9-42B4-8787-4ADBB216A532}" srcOrd="15" destOrd="0" presId="urn:microsoft.com/office/officeart/2008/layout/LinedList"/>
    <dgm:cxn modelId="{0549A946-0281-446C-B204-03D31B072028}" type="presParOf" srcId="{4ACF43D1-519E-42A2-970C-705800D064AC}" destId="{7BA64132-4267-4D3A-81D6-9CD6FB86070A}" srcOrd="16" destOrd="0" presId="urn:microsoft.com/office/officeart/2008/layout/LinedList"/>
    <dgm:cxn modelId="{70880045-01ED-4E43-84A2-2D44DF69758E}" type="presParOf" srcId="{7BA64132-4267-4D3A-81D6-9CD6FB86070A}" destId="{03046A6D-65DC-43E3-B4C2-5420BD7B338A}" srcOrd="0" destOrd="0" presId="urn:microsoft.com/office/officeart/2008/layout/LinedList"/>
    <dgm:cxn modelId="{2C860ACB-EB1D-43E6-AC45-EDAB6D19CBB8}" type="presParOf" srcId="{7BA64132-4267-4D3A-81D6-9CD6FB86070A}" destId="{A76916DD-E413-4DD3-A343-6F4C1E48483E}" srcOrd="1" destOrd="0" presId="urn:microsoft.com/office/officeart/2008/layout/LinedList"/>
    <dgm:cxn modelId="{40F7D746-75EC-456B-B0DB-A14C1827EFCF}" type="presParOf" srcId="{7BA64132-4267-4D3A-81D6-9CD6FB86070A}" destId="{2C234FBD-82B8-44FC-AC2A-64019E58DA69}" srcOrd="2" destOrd="0" presId="urn:microsoft.com/office/officeart/2008/layout/LinedList"/>
    <dgm:cxn modelId="{4A98180D-3848-404E-9E79-9569E98221AC}" type="presParOf" srcId="{4ACF43D1-519E-42A2-970C-705800D064AC}" destId="{2A6E81B7-0383-4993-AA7D-B003A9A8B068}" srcOrd="17" destOrd="0" presId="urn:microsoft.com/office/officeart/2008/layout/LinedList"/>
    <dgm:cxn modelId="{4A86D9DA-1110-4A90-8D3E-37E1052F3F44}"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C00000"/>
              </a:solidFill>
              <a:effectLst/>
            </a:rPr>
            <a:t>Phương pháp quy hoạch động </a:t>
          </a:r>
          <a:endParaRPr lang="en-US" sz="1300" b="1" dirty="0">
            <a:solidFill>
              <a:srgbClr val="C0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26327B91-91E2-4902-8790-D331059D565D}">
      <dgm:prSet phldrT="[Text]" custT="1"/>
      <dgm:spPr/>
      <dgm:t>
        <a:bodyPr/>
        <a:lstStyle/>
        <a:p>
          <a:r>
            <a:rPr lang="en-US" sz="1300" b="0">
              <a:solidFill>
                <a:srgbClr val="0070C0"/>
              </a:solidFill>
              <a:effectLst/>
            </a:rPr>
            <a:t>Phương pháp tham lam</a:t>
          </a:r>
          <a:endParaRPr lang="en-US" sz="1300" b="0" dirty="0">
            <a:solidFill>
              <a:srgbClr val="0070C0"/>
            </a:solidFill>
            <a:effectLst/>
          </a:endParaRPr>
        </a:p>
      </dgm:t>
    </dgm:pt>
    <dgm:pt modelId="{39CB8ED6-3546-4680-B29E-3F93A3601128}" type="parTrans" cxnId="{0FAB8B26-CCCD-44C0-8156-93977F61F261}">
      <dgm:prSet/>
      <dgm:spPr/>
      <dgm:t>
        <a:bodyPr/>
        <a:lstStyle/>
        <a:p>
          <a:endParaRPr lang="en-US"/>
        </a:p>
      </dgm:t>
    </dgm:pt>
    <dgm:pt modelId="{7844BF37-6130-40D1-A206-0C726D100510}" type="sibTrans" cxnId="{0FAB8B26-CCCD-44C0-8156-93977F61F26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7"/>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6"/>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6"/>
      <dgm:spPr/>
    </dgm:pt>
    <dgm:pt modelId="{E5EE0218-FBE5-4484-BBAD-6968F867CA27}" type="pres">
      <dgm:prSet presAssocID="{7A5D36D5-D8D3-48FC-AFC1-BAC329C1B093}" presName="vertSpace2b" presStyleCnt="0"/>
      <dgm:spPr/>
    </dgm:pt>
    <dgm:pt modelId="{B322CFC0-6F80-407E-92D7-575C9013A872}" type="pres">
      <dgm:prSet presAssocID="{26327B91-91E2-4902-8790-D331059D565D}" presName="horz2" presStyleCnt="0"/>
      <dgm:spPr/>
    </dgm:pt>
    <dgm:pt modelId="{8A2BE46F-84B1-430F-8200-70098846C464}" type="pres">
      <dgm:prSet presAssocID="{26327B91-91E2-4902-8790-D331059D565D}" presName="horzSpace2" presStyleCnt="0"/>
      <dgm:spPr/>
    </dgm:pt>
    <dgm:pt modelId="{E34BB3F4-D7A4-4936-AAD0-26A52B276525}" type="pres">
      <dgm:prSet presAssocID="{26327B91-91E2-4902-8790-D331059D565D}" presName="tx2" presStyleLbl="revTx" presStyleIdx="4" presStyleCnt="7"/>
      <dgm:spPr/>
    </dgm:pt>
    <dgm:pt modelId="{203B03EF-69E8-42A3-B33D-F7942BF0ECCD}" type="pres">
      <dgm:prSet presAssocID="{26327B91-91E2-4902-8790-D331059D565D}" presName="vert2" presStyleCnt="0"/>
      <dgm:spPr/>
    </dgm:pt>
    <dgm:pt modelId="{F6A546B5-E8FD-45E3-9D10-84C719DFD1C4}" type="pres">
      <dgm:prSet presAssocID="{26327B91-91E2-4902-8790-D331059D565D}" presName="thinLine2b" presStyleLbl="callout" presStyleIdx="3" presStyleCnt="6"/>
      <dgm:spPr/>
    </dgm:pt>
    <dgm:pt modelId="{2C396666-B7E6-4821-96E7-0BD465B7E889}" type="pres">
      <dgm:prSet presAssocID="{26327B91-91E2-4902-8790-D331059D565D}"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0FAB8B26-CCCD-44C0-8156-93977F61F261}" srcId="{EA7F9208-24D8-4563-A2ED-FBFBC5F86B00}" destId="{26327B91-91E2-4902-8790-D331059D565D}" srcOrd="3" destOrd="0" parTransId="{39CB8ED6-3546-4680-B29E-3F93A3601128}" sibTransId="{7844BF37-6130-40D1-A206-0C726D100510}"/>
    <dgm:cxn modelId="{1B54783F-C54C-4B21-BE3F-5FBE5617E250}" type="presOf" srcId="{4222665F-5288-4B7F-B1CE-EB248B87FABC}" destId="{CA449C92-8F1E-4968-9DD5-0667673C1962}" srcOrd="0" destOrd="0" presId="urn:microsoft.com/office/officeart/2008/layout/LinedList"/>
    <dgm:cxn modelId="{24524F5E-DA42-4B11-931A-4628E3A10ACB}" type="presOf" srcId="{58A6AE41-9C43-4210-81E2-1FA89B6719A6}" destId="{85BB5F3A-FF88-4274-8D02-83363543C3EB}" srcOrd="0" destOrd="0" presId="urn:microsoft.com/office/officeart/2008/layout/LinedList"/>
    <dgm:cxn modelId="{FE06CA63-FA18-4BA0-8C82-629DE5CBAA21}" type="presOf" srcId="{8D2E37AA-43EA-4706-A43B-E857AB83B2FF}" destId="{B7BE5FCE-BD77-44B7-A283-553FC6E905E0}" srcOrd="0" destOrd="0" presId="urn:microsoft.com/office/officeart/2008/layout/LinedList"/>
    <dgm:cxn modelId="{85EA714E-F38F-4545-BC61-58B9DFE88161}" type="presOf" srcId="{26327B91-91E2-4902-8790-D331059D565D}" destId="{E34BB3F4-D7A4-4936-AAD0-26A52B276525}"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A547B9C7-08A1-4D21-99AE-223D8F080282}" type="presOf" srcId="{170E935B-632B-4424-9BFB-F1C5A9D014B6}" destId="{C66396E0-32BA-46BE-B28A-A2673D61FB1A}" srcOrd="0" destOrd="0" presId="urn:microsoft.com/office/officeart/2008/layout/LinedList"/>
    <dgm:cxn modelId="{241F6BC9-B351-4691-822F-04FBE4D4B7B1}" type="presOf" srcId="{FDBCFCB2-B927-49A1-B311-3B0BD5C76146}" destId="{61A7917F-8AF6-4CFB-9ED1-055E98C7172C}"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81CB00E3-AB43-4050-9826-7D81604AA216}" type="presOf" srcId="{7A5D36D5-D8D3-48FC-AFC1-BAC329C1B093}" destId="{6340190E-7E93-47B2-A934-C23DF765BC1B}" srcOrd="0" destOrd="0" presId="urn:microsoft.com/office/officeart/2008/layout/LinedList"/>
    <dgm:cxn modelId="{B26906EA-2F7C-42A6-8BD9-D34348F9D701}" type="presOf" srcId="{EA7F9208-24D8-4563-A2ED-FBFBC5F86B00}" destId="{53AAE56C-73FE-45F9-B35E-39C2CC304544}" srcOrd="0" destOrd="0" presId="urn:microsoft.com/office/officeart/2008/layout/LinedList"/>
    <dgm:cxn modelId="{EE8A84C7-53B7-456E-A03B-98E1EF0BCBE4}" type="presParOf" srcId="{C66396E0-32BA-46BE-B28A-A2673D61FB1A}" destId="{2C4D144F-C0A0-4BA0-BB79-D8AAD2113945}" srcOrd="0" destOrd="0" presId="urn:microsoft.com/office/officeart/2008/layout/LinedList"/>
    <dgm:cxn modelId="{691FA023-1B2E-40A3-9839-399D69A7199C}" type="presParOf" srcId="{C66396E0-32BA-46BE-B28A-A2673D61FB1A}" destId="{6DFABC9D-811D-4F5E-821D-F8D42D844B4B}" srcOrd="1" destOrd="0" presId="urn:microsoft.com/office/officeart/2008/layout/LinedList"/>
    <dgm:cxn modelId="{7F17D550-3CD4-4ED8-8EA8-4DCD47E212E3}" type="presParOf" srcId="{6DFABC9D-811D-4F5E-821D-F8D42D844B4B}" destId="{53AAE56C-73FE-45F9-B35E-39C2CC304544}" srcOrd="0" destOrd="0" presId="urn:microsoft.com/office/officeart/2008/layout/LinedList"/>
    <dgm:cxn modelId="{3BA19322-AEAE-4EE4-9D0C-5181F60C7A15}" type="presParOf" srcId="{6DFABC9D-811D-4F5E-821D-F8D42D844B4B}" destId="{4ACF43D1-519E-42A2-970C-705800D064AC}" srcOrd="1" destOrd="0" presId="urn:microsoft.com/office/officeart/2008/layout/LinedList"/>
    <dgm:cxn modelId="{C6447F5E-1DFE-4C8A-940E-C1EEED10C098}" type="presParOf" srcId="{4ACF43D1-519E-42A2-970C-705800D064AC}" destId="{16548E5B-9A7F-406D-9D02-80BB57951E35}" srcOrd="0" destOrd="0" presId="urn:microsoft.com/office/officeart/2008/layout/LinedList"/>
    <dgm:cxn modelId="{E657A9B3-01BF-4873-812E-545DEC978DA8}" type="presParOf" srcId="{4ACF43D1-519E-42A2-970C-705800D064AC}" destId="{D9E5E541-360A-4AA3-91A0-6610772F2D08}" srcOrd="1" destOrd="0" presId="urn:microsoft.com/office/officeart/2008/layout/LinedList"/>
    <dgm:cxn modelId="{8A0642D2-AF37-4D0A-9AE3-BF89EBBBF707}" type="presParOf" srcId="{D9E5E541-360A-4AA3-91A0-6610772F2D08}" destId="{A291C558-C830-4FCB-948F-39AC546A5A9C}" srcOrd="0" destOrd="0" presId="urn:microsoft.com/office/officeart/2008/layout/LinedList"/>
    <dgm:cxn modelId="{B9F24552-7633-46E7-B763-45990D0BB43F}" type="presParOf" srcId="{D9E5E541-360A-4AA3-91A0-6610772F2D08}" destId="{85BB5F3A-FF88-4274-8D02-83363543C3EB}" srcOrd="1" destOrd="0" presId="urn:microsoft.com/office/officeart/2008/layout/LinedList"/>
    <dgm:cxn modelId="{21B1004C-A78B-4C1D-AF44-3FA440F8BEDC}" type="presParOf" srcId="{D9E5E541-360A-4AA3-91A0-6610772F2D08}" destId="{84DB2342-0BEA-44C7-89E2-C9897565227B}" srcOrd="2" destOrd="0" presId="urn:microsoft.com/office/officeart/2008/layout/LinedList"/>
    <dgm:cxn modelId="{95AD1290-C0C0-49E1-85F9-968247D90968}" type="presParOf" srcId="{4ACF43D1-519E-42A2-970C-705800D064AC}" destId="{9399D47A-B22B-4E7A-879A-F2D4CD9CD33C}" srcOrd="2" destOrd="0" presId="urn:microsoft.com/office/officeart/2008/layout/LinedList"/>
    <dgm:cxn modelId="{4572D5CC-D032-42A0-B8E1-6882A28C4B88}" type="presParOf" srcId="{4ACF43D1-519E-42A2-970C-705800D064AC}" destId="{6CAFEA39-69AD-4304-8CEE-0C42B1C6D985}" srcOrd="3" destOrd="0" presId="urn:microsoft.com/office/officeart/2008/layout/LinedList"/>
    <dgm:cxn modelId="{4A432EF9-1BFA-4077-907A-966B8153C6E4}" type="presParOf" srcId="{4ACF43D1-519E-42A2-970C-705800D064AC}" destId="{F1FE4510-4C53-4C80-87DE-18A929E64912}" srcOrd="4" destOrd="0" presId="urn:microsoft.com/office/officeart/2008/layout/LinedList"/>
    <dgm:cxn modelId="{79F06A86-84F8-4E92-A869-BBE4AC30E9C7}" type="presParOf" srcId="{F1FE4510-4C53-4C80-87DE-18A929E64912}" destId="{31D856BA-5E94-4422-A9C7-9D94CFB179FF}" srcOrd="0" destOrd="0" presId="urn:microsoft.com/office/officeart/2008/layout/LinedList"/>
    <dgm:cxn modelId="{058C6457-7CBD-47B1-A12B-1570EC9B2C3F}" type="presParOf" srcId="{F1FE4510-4C53-4C80-87DE-18A929E64912}" destId="{B7BE5FCE-BD77-44B7-A283-553FC6E905E0}" srcOrd="1" destOrd="0" presId="urn:microsoft.com/office/officeart/2008/layout/LinedList"/>
    <dgm:cxn modelId="{B76DB1A4-B3C7-400B-A9BA-AA3535766D5F}" type="presParOf" srcId="{F1FE4510-4C53-4C80-87DE-18A929E64912}" destId="{8490C88D-A0E2-4CB5-996B-C6AC5C121D30}" srcOrd="2" destOrd="0" presId="urn:microsoft.com/office/officeart/2008/layout/LinedList"/>
    <dgm:cxn modelId="{C95826DE-1ADC-42C9-9979-48C4B8737100}" type="presParOf" srcId="{4ACF43D1-519E-42A2-970C-705800D064AC}" destId="{6638D2F4-625F-43AF-85F6-810076EB5B75}" srcOrd="5" destOrd="0" presId="urn:microsoft.com/office/officeart/2008/layout/LinedList"/>
    <dgm:cxn modelId="{D940160B-33A0-414A-9105-95E888C20561}" type="presParOf" srcId="{4ACF43D1-519E-42A2-970C-705800D064AC}" destId="{E9CBB86C-FDF8-44F4-90FB-A54E5C7B01EF}" srcOrd="6" destOrd="0" presId="urn:microsoft.com/office/officeart/2008/layout/LinedList"/>
    <dgm:cxn modelId="{33AB679F-849E-495C-8D34-9F391DB4CCF2}" type="presParOf" srcId="{4ACF43D1-519E-42A2-970C-705800D064AC}" destId="{1C1E5213-51BF-4DFA-AB6D-CED7DF7A6D68}" srcOrd="7" destOrd="0" presId="urn:microsoft.com/office/officeart/2008/layout/LinedList"/>
    <dgm:cxn modelId="{B93E0499-7F17-40DE-A32C-15989761FECF}" type="presParOf" srcId="{1C1E5213-51BF-4DFA-AB6D-CED7DF7A6D68}" destId="{A70F47D1-43D9-48B7-BFA3-2E35DD43062C}" srcOrd="0" destOrd="0" presId="urn:microsoft.com/office/officeart/2008/layout/LinedList"/>
    <dgm:cxn modelId="{94FD7EF8-E38F-4422-84DC-5DFB36A223C0}" type="presParOf" srcId="{1C1E5213-51BF-4DFA-AB6D-CED7DF7A6D68}" destId="{6340190E-7E93-47B2-A934-C23DF765BC1B}" srcOrd="1" destOrd="0" presId="urn:microsoft.com/office/officeart/2008/layout/LinedList"/>
    <dgm:cxn modelId="{29A8BE56-C02C-45A8-88BD-50A5CEFEA159}" type="presParOf" srcId="{1C1E5213-51BF-4DFA-AB6D-CED7DF7A6D68}" destId="{7FC87270-69EC-4D34-878B-7BA593086876}" srcOrd="2" destOrd="0" presId="urn:microsoft.com/office/officeart/2008/layout/LinedList"/>
    <dgm:cxn modelId="{77684F61-3699-42E3-8D61-9F7A911A62F2}" type="presParOf" srcId="{4ACF43D1-519E-42A2-970C-705800D064AC}" destId="{4ED359BF-CCC0-4FAC-B78A-BE8FFA9CD8B4}" srcOrd="8" destOrd="0" presId="urn:microsoft.com/office/officeart/2008/layout/LinedList"/>
    <dgm:cxn modelId="{888F8C10-632C-4678-AF4D-EDD02618CED4}" type="presParOf" srcId="{4ACF43D1-519E-42A2-970C-705800D064AC}" destId="{E5EE0218-FBE5-4484-BBAD-6968F867CA27}" srcOrd="9" destOrd="0" presId="urn:microsoft.com/office/officeart/2008/layout/LinedList"/>
    <dgm:cxn modelId="{A482A45B-E6E8-413F-97E2-F636E5A6D410}" type="presParOf" srcId="{4ACF43D1-519E-42A2-970C-705800D064AC}" destId="{B322CFC0-6F80-407E-92D7-575C9013A872}" srcOrd="10" destOrd="0" presId="urn:microsoft.com/office/officeart/2008/layout/LinedList"/>
    <dgm:cxn modelId="{B69D2385-F811-4A82-AACC-8F6D7B5FEF8C}" type="presParOf" srcId="{B322CFC0-6F80-407E-92D7-575C9013A872}" destId="{8A2BE46F-84B1-430F-8200-70098846C464}" srcOrd="0" destOrd="0" presId="urn:microsoft.com/office/officeart/2008/layout/LinedList"/>
    <dgm:cxn modelId="{044C6A3F-D158-4383-828A-682A823A4485}" type="presParOf" srcId="{B322CFC0-6F80-407E-92D7-575C9013A872}" destId="{E34BB3F4-D7A4-4936-AAD0-26A52B276525}" srcOrd="1" destOrd="0" presId="urn:microsoft.com/office/officeart/2008/layout/LinedList"/>
    <dgm:cxn modelId="{267ACD21-C7B3-45CB-8809-FF4CF34386DA}" type="presParOf" srcId="{B322CFC0-6F80-407E-92D7-575C9013A872}" destId="{203B03EF-69E8-42A3-B33D-F7942BF0ECCD}" srcOrd="2" destOrd="0" presId="urn:microsoft.com/office/officeart/2008/layout/LinedList"/>
    <dgm:cxn modelId="{B51B4B3B-051D-4E12-820B-71D2545DB073}" type="presParOf" srcId="{4ACF43D1-519E-42A2-970C-705800D064AC}" destId="{F6A546B5-E8FD-45E3-9D10-84C719DFD1C4}" srcOrd="11" destOrd="0" presId="urn:microsoft.com/office/officeart/2008/layout/LinedList"/>
    <dgm:cxn modelId="{087A53BF-784C-464E-BF0A-1C16C7E33FD2}" type="presParOf" srcId="{4ACF43D1-519E-42A2-970C-705800D064AC}" destId="{2C396666-B7E6-4821-96E7-0BD465B7E889}" srcOrd="12" destOrd="0" presId="urn:microsoft.com/office/officeart/2008/layout/LinedList"/>
    <dgm:cxn modelId="{B4C0E4E0-14F4-4821-A8D4-EC2E75A421EA}" type="presParOf" srcId="{4ACF43D1-519E-42A2-970C-705800D064AC}" destId="{B792D068-8F47-4DD6-96FB-BAC5BDA350CF}" srcOrd="13" destOrd="0" presId="urn:microsoft.com/office/officeart/2008/layout/LinedList"/>
    <dgm:cxn modelId="{0621EDBE-2F24-4EB5-BDA1-8E7C33E7EECE}" type="presParOf" srcId="{B792D068-8F47-4DD6-96FB-BAC5BDA350CF}" destId="{0F50BFBC-FEC6-47A6-9BD0-DFEB78FABDD3}" srcOrd="0" destOrd="0" presId="urn:microsoft.com/office/officeart/2008/layout/LinedList"/>
    <dgm:cxn modelId="{EF224519-9DAE-4D52-8CEC-E763CF8D3FC0}" type="presParOf" srcId="{B792D068-8F47-4DD6-96FB-BAC5BDA350CF}" destId="{CA449C92-8F1E-4968-9DD5-0667673C1962}" srcOrd="1" destOrd="0" presId="urn:microsoft.com/office/officeart/2008/layout/LinedList"/>
    <dgm:cxn modelId="{F8460503-5FC8-4555-BB49-B82D25C27003}" type="presParOf" srcId="{B792D068-8F47-4DD6-96FB-BAC5BDA350CF}" destId="{E5308BAB-2603-4BE4-A29F-DE9C598800FF}" srcOrd="2" destOrd="0" presId="urn:microsoft.com/office/officeart/2008/layout/LinedList"/>
    <dgm:cxn modelId="{1FD8C6DE-3B88-4E9E-A9B5-F940D6C9609F}" type="presParOf" srcId="{4ACF43D1-519E-42A2-970C-705800D064AC}" destId="{A01CF7D3-88A0-428E-B49F-83A13636C9BA}" srcOrd="14" destOrd="0" presId="urn:microsoft.com/office/officeart/2008/layout/LinedList"/>
    <dgm:cxn modelId="{710474BD-33E1-459A-8664-65D318491067}" type="presParOf" srcId="{4ACF43D1-519E-42A2-970C-705800D064AC}" destId="{5A7DBDA3-DA3D-4751-9EC3-DED47937A7FE}" srcOrd="15" destOrd="0" presId="urn:microsoft.com/office/officeart/2008/layout/LinedList"/>
    <dgm:cxn modelId="{972C5CD2-DB8D-405A-8DB4-3A64D914A68D}" type="presParOf" srcId="{4ACF43D1-519E-42A2-970C-705800D064AC}" destId="{ACE40052-C66B-4F3D-9DC1-D9D9E113CC02}" srcOrd="16" destOrd="0" presId="urn:microsoft.com/office/officeart/2008/layout/LinedList"/>
    <dgm:cxn modelId="{C8D85635-475A-4A5D-927A-EF75BBCF9A0E}" type="presParOf" srcId="{ACE40052-C66B-4F3D-9DC1-D9D9E113CC02}" destId="{DCFAAA74-FD39-44E7-8EB9-70C0573D492B}" srcOrd="0" destOrd="0" presId="urn:microsoft.com/office/officeart/2008/layout/LinedList"/>
    <dgm:cxn modelId="{FFD171F8-8AE9-4497-937C-E75510C6C033}" type="presParOf" srcId="{ACE40052-C66B-4F3D-9DC1-D9D9E113CC02}" destId="{61A7917F-8AF6-4CFB-9ED1-055E98C7172C}" srcOrd="1" destOrd="0" presId="urn:microsoft.com/office/officeart/2008/layout/LinedList"/>
    <dgm:cxn modelId="{FFCED255-1847-4D03-8992-228688B5C1B8}" type="presParOf" srcId="{ACE40052-C66B-4F3D-9DC1-D9D9E113CC02}" destId="{218C3D28-08E9-44E6-B1ED-B6B97EFB7E88}" srcOrd="2" destOrd="0" presId="urn:microsoft.com/office/officeart/2008/layout/LinedList"/>
    <dgm:cxn modelId="{F9A23407-B2CF-49DC-95F0-75D655228018}" type="presParOf" srcId="{4ACF43D1-519E-42A2-970C-705800D064AC}" destId="{19A8D0A4-814F-44A3-9EF2-8DF5B640A1BA}" srcOrd="17" destOrd="0" presId="urn:microsoft.com/office/officeart/2008/layout/LinedList"/>
    <dgm:cxn modelId="{0BFBD2FF-81DA-45FC-AF2D-86E768C37927}"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1">
              <a:solidFill>
                <a:srgbClr val="C00000"/>
              </a:solidFill>
              <a:effectLst/>
            </a:rPr>
            <a:t>Phương pháp quy hoạch động</a:t>
          </a:r>
          <a:endParaRPr lang="en-US" sz="1300" b="1" dirty="0">
            <a:solidFill>
              <a:srgbClr val="C0000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solidFill>
              <a:srgbClr val="0070C0"/>
            </a:solidFill>
          </a:endParaRPr>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BA29D15-ED19-40A9-B7F4-C91E53C29ECF}" type="presOf" srcId="{C01957AD-56B0-4EFC-A642-8748D8BCE71E}" destId="{A76916DD-E413-4DD3-A343-6F4C1E48483E}"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8FDAC21E-ABC9-4CB1-A562-B5EA4FD94E45}" type="presOf" srcId="{EA7F9208-24D8-4563-A2ED-FBFBC5F86B00}" destId="{53AAE56C-73FE-45F9-B35E-39C2CC304544}"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B271252C-2AB0-4D4F-9F72-E23FF04BEF13}" type="presOf" srcId="{89810D84-F37C-4C23-81E2-CBC244FAD43F}" destId="{DFC0A4A4-CD0C-4FD0-A2C8-CF5FB6B9B787}"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C988F740-BC9A-4955-B414-78D010D2DA8F}" type="presOf" srcId="{C6E88EC4-A547-48C3-B917-50322E0066A9}" destId="{5FBAA84C-38A1-4C3B-A6D7-4B42E803B0E0}"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4A5A157A-81B8-47E3-8AB4-50E8FD6B73B7}" type="presOf" srcId="{7D184619-F177-4E8F-BB4E-4E5F9B8F7BF0}" destId="{FA2BB80B-27DF-476A-A4D1-66964E02D553}" srcOrd="0" destOrd="0" presId="urn:microsoft.com/office/officeart/2008/layout/LinedList"/>
    <dgm:cxn modelId="{FE09F382-7F07-4D7A-BFC3-897DC66C6CA1}" type="presOf" srcId="{170E935B-632B-4424-9BFB-F1C5A9D014B6}" destId="{C66396E0-32BA-46BE-B28A-A2673D61FB1A}" srcOrd="0" destOrd="0" presId="urn:microsoft.com/office/officeart/2008/layout/LinedList"/>
    <dgm:cxn modelId="{87BB6992-22BF-44D0-BC92-A00BB9FAD20F}"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D6AC6DDE-4FD6-4028-8328-1157F2EC993D}" type="presOf" srcId="{AEBAFCC4-7D7C-4615-8A4C-390812FA28F4}" destId="{25EDD8E2-2EE9-4E0C-8CD5-9BD474313EBE}" srcOrd="0" destOrd="0" presId="urn:microsoft.com/office/officeart/2008/layout/LinedList"/>
    <dgm:cxn modelId="{E5C54503-CAA9-4222-BC52-1B48CFA575CB}" type="presParOf" srcId="{C66396E0-32BA-46BE-B28A-A2673D61FB1A}" destId="{2C4D144F-C0A0-4BA0-BB79-D8AAD2113945}" srcOrd="0" destOrd="0" presId="urn:microsoft.com/office/officeart/2008/layout/LinedList"/>
    <dgm:cxn modelId="{5D9417C6-BA7C-42E9-A7F9-DE4F0DB3B6AA}" type="presParOf" srcId="{C66396E0-32BA-46BE-B28A-A2673D61FB1A}" destId="{6DFABC9D-811D-4F5E-821D-F8D42D844B4B}" srcOrd="1" destOrd="0" presId="urn:microsoft.com/office/officeart/2008/layout/LinedList"/>
    <dgm:cxn modelId="{9F7CB386-6579-47D2-A7F6-081E35CA6292}" type="presParOf" srcId="{6DFABC9D-811D-4F5E-821D-F8D42D844B4B}" destId="{53AAE56C-73FE-45F9-B35E-39C2CC304544}" srcOrd="0" destOrd="0" presId="urn:microsoft.com/office/officeart/2008/layout/LinedList"/>
    <dgm:cxn modelId="{BD805E51-616D-42D6-90ED-1A7A532C44E4}" type="presParOf" srcId="{6DFABC9D-811D-4F5E-821D-F8D42D844B4B}" destId="{4ACF43D1-519E-42A2-970C-705800D064AC}" srcOrd="1" destOrd="0" presId="urn:microsoft.com/office/officeart/2008/layout/LinedList"/>
    <dgm:cxn modelId="{0EE431E1-DA19-451C-B565-DABDFC844336}" type="presParOf" srcId="{4ACF43D1-519E-42A2-970C-705800D064AC}" destId="{12651448-136D-4C38-B6E1-3ACC56CBDA12}" srcOrd="0" destOrd="0" presId="urn:microsoft.com/office/officeart/2008/layout/LinedList"/>
    <dgm:cxn modelId="{911CCADE-456F-436D-8C43-8BA7DE4EAA64}" type="presParOf" srcId="{4ACF43D1-519E-42A2-970C-705800D064AC}" destId="{70311F4C-C9E5-4D7E-BD47-E0D5BBF315F8}" srcOrd="1" destOrd="0" presId="urn:microsoft.com/office/officeart/2008/layout/LinedList"/>
    <dgm:cxn modelId="{3EA47387-0817-4906-833C-3DABB87414EA}" type="presParOf" srcId="{70311F4C-C9E5-4D7E-BD47-E0D5BBF315F8}" destId="{A72E9229-2809-4A8C-B97C-D6E26FB7862F}" srcOrd="0" destOrd="0" presId="urn:microsoft.com/office/officeart/2008/layout/LinedList"/>
    <dgm:cxn modelId="{7E208522-7AA9-4366-850D-FF905851CD8D}" type="presParOf" srcId="{70311F4C-C9E5-4D7E-BD47-E0D5BBF315F8}" destId="{25EDD8E2-2EE9-4E0C-8CD5-9BD474313EBE}" srcOrd="1" destOrd="0" presId="urn:microsoft.com/office/officeart/2008/layout/LinedList"/>
    <dgm:cxn modelId="{8060F899-C94A-4981-A030-1AF490CB7D0B}" type="presParOf" srcId="{70311F4C-C9E5-4D7E-BD47-E0D5BBF315F8}" destId="{20353B40-6011-448C-AFCC-5A6D9C453456}" srcOrd="2" destOrd="0" presId="urn:microsoft.com/office/officeart/2008/layout/LinedList"/>
    <dgm:cxn modelId="{400AB8A2-A5A0-4414-9712-85B8C8E06AA1}" type="presParOf" srcId="{4ACF43D1-519E-42A2-970C-705800D064AC}" destId="{192E5F24-DD26-4D29-9FC6-EC32AAF3D722}" srcOrd="2" destOrd="0" presId="urn:microsoft.com/office/officeart/2008/layout/LinedList"/>
    <dgm:cxn modelId="{D9CE78E5-6A13-44D3-A93E-66C2A8073E9F}" type="presParOf" srcId="{4ACF43D1-519E-42A2-970C-705800D064AC}" destId="{A1F9ECD8-BCAA-4052-977F-5BD208843E40}" srcOrd="3" destOrd="0" presId="urn:microsoft.com/office/officeart/2008/layout/LinedList"/>
    <dgm:cxn modelId="{18473748-C7B8-44DE-A43F-05EEEB622CE4}" type="presParOf" srcId="{4ACF43D1-519E-42A2-970C-705800D064AC}" destId="{29F4CB60-19EB-49CD-BFC9-6465B9EA7E71}" srcOrd="4" destOrd="0" presId="urn:microsoft.com/office/officeart/2008/layout/LinedList"/>
    <dgm:cxn modelId="{4156FCEC-37CB-46DB-8E02-3E4E7026A7B6}" type="presParOf" srcId="{29F4CB60-19EB-49CD-BFC9-6465B9EA7E71}" destId="{ECEB520B-FD2F-42CF-B2A1-7B0C372DC8DC}" srcOrd="0" destOrd="0" presId="urn:microsoft.com/office/officeart/2008/layout/LinedList"/>
    <dgm:cxn modelId="{CB8240EC-DC58-40DE-8018-4F5C8DC2BE54}" type="presParOf" srcId="{29F4CB60-19EB-49CD-BFC9-6465B9EA7E71}" destId="{FA2BB80B-27DF-476A-A4D1-66964E02D553}" srcOrd="1" destOrd="0" presId="urn:microsoft.com/office/officeart/2008/layout/LinedList"/>
    <dgm:cxn modelId="{7F9BFD60-F60B-45D1-A201-66D7D9E6FF87}" type="presParOf" srcId="{29F4CB60-19EB-49CD-BFC9-6465B9EA7E71}" destId="{CE68F35E-7747-418F-8C6A-4139B62B2CEE}" srcOrd="2" destOrd="0" presId="urn:microsoft.com/office/officeart/2008/layout/LinedList"/>
    <dgm:cxn modelId="{CB664998-C5F7-4378-B3B9-08212E4ACDC1}" type="presParOf" srcId="{4ACF43D1-519E-42A2-970C-705800D064AC}" destId="{207E83AF-5D22-4E41-85A7-1761B1A5D6C5}" srcOrd="5" destOrd="0" presId="urn:microsoft.com/office/officeart/2008/layout/LinedList"/>
    <dgm:cxn modelId="{E9EF5484-6B81-444A-9268-61D126142E79}" type="presParOf" srcId="{4ACF43D1-519E-42A2-970C-705800D064AC}" destId="{5C2980F8-6AE3-4DE9-869F-5C0DAFFD6653}" srcOrd="6" destOrd="0" presId="urn:microsoft.com/office/officeart/2008/layout/LinedList"/>
    <dgm:cxn modelId="{1E449DBC-235E-4E25-A961-6CE22FE82AAB}" type="presParOf" srcId="{4ACF43D1-519E-42A2-970C-705800D064AC}" destId="{485041AD-9913-4D87-8E17-3E46FB2795CC}" srcOrd="7" destOrd="0" presId="urn:microsoft.com/office/officeart/2008/layout/LinedList"/>
    <dgm:cxn modelId="{1C76E620-FB72-419C-8125-71452AF8A9E6}" type="presParOf" srcId="{485041AD-9913-4D87-8E17-3E46FB2795CC}" destId="{69906593-7804-4F45-8E57-B96EE52E3180}" srcOrd="0" destOrd="0" presId="urn:microsoft.com/office/officeart/2008/layout/LinedList"/>
    <dgm:cxn modelId="{0C6EDF9F-E750-46E3-8783-F8E0FC8C5338}" type="presParOf" srcId="{485041AD-9913-4D87-8E17-3E46FB2795CC}" destId="{5FBAA84C-38A1-4C3B-A6D7-4B42E803B0E0}" srcOrd="1" destOrd="0" presId="urn:microsoft.com/office/officeart/2008/layout/LinedList"/>
    <dgm:cxn modelId="{CE75908C-1901-445D-BD12-D060E5D0F368}" type="presParOf" srcId="{485041AD-9913-4D87-8E17-3E46FB2795CC}" destId="{FEFA46F4-C7EF-493C-8D30-85FDC339306F}" srcOrd="2" destOrd="0" presId="urn:microsoft.com/office/officeart/2008/layout/LinedList"/>
    <dgm:cxn modelId="{AFF7BF69-77F8-4561-B7EF-7E9955E77013}" type="presParOf" srcId="{4ACF43D1-519E-42A2-970C-705800D064AC}" destId="{86644516-EEC3-4B4F-808E-EF404126B907}" srcOrd="8" destOrd="0" presId="urn:microsoft.com/office/officeart/2008/layout/LinedList"/>
    <dgm:cxn modelId="{9B10CB37-A7A5-409A-9809-260B784E9D0C}" type="presParOf" srcId="{4ACF43D1-519E-42A2-970C-705800D064AC}" destId="{B072A446-4D13-4B09-AFB0-CFB4C048F9FF}" srcOrd="9" destOrd="0" presId="urn:microsoft.com/office/officeart/2008/layout/LinedList"/>
    <dgm:cxn modelId="{25E70098-4044-4690-90DB-7793CC050459}" type="presParOf" srcId="{4ACF43D1-519E-42A2-970C-705800D064AC}" destId="{879FB1E4-ADDA-4477-A210-B7EBB264C5C2}" srcOrd="10" destOrd="0" presId="urn:microsoft.com/office/officeart/2008/layout/LinedList"/>
    <dgm:cxn modelId="{3B6FD615-5471-4B35-BFE3-A61FA2B9A848}" type="presParOf" srcId="{879FB1E4-ADDA-4477-A210-B7EBB264C5C2}" destId="{FD4A63CE-868E-4AC5-8828-8E6C477E3CE7}" srcOrd="0" destOrd="0" presId="urn:microsoft.com/office/officeart/2008/layout/LinedList"/>
    <dgm:cxn modelId="{CEE0DD1F-5C6D-40E3-9303-843B68958C2E}" type="presParOf" srcId="{879FB1E4-ADDA-4477-A210-B7EBB264C5C2}" destId="{DFC0A4A4-CD0C-4FD0-A2C8-CF5FB6B9B787}" srcOrd="1" destOrd="0" presId="urn:microsoft.com/office/officeart/2008/layout/LinedList"/>
    <dgm:cxn modelId="{CDFAB110-FCA9-4C74-BF0E-C795517E578D}" type="presParOf" srcId="{879FB1E4-ADDA-4477-A210-B7EBB264C5C2}" destId="{965BE620-BB42-440F-86D9-B62CEE72B3F1}" srcOrd="2" destOrd="0" presId="urn:microsoft.com/office/officeart/2008/layout/LinedList"/>
    <dgm:cxn modelId="{30E1EAC9-E3C5-4316-9DC1-15E590658384}" type="presParOf" srcId="{4ACF43D1-519E-42A2-970C-705800D064AC}" destId="{45ADEE9B-7E43-4192-955A-F62F1776AD2F}" srcOrd="11" destOrd="0" presId="urn:microsoft.com/office/officeart/2008/layout/LinedList"/>
    <dgm:cxn modelId="{928AFD82-B526-4393-A972-6F9945C3632E}" type="presParOf" srcId="{4ACF43D1-519E-42A2-970C-705800D064AC}" destId="{A2045650-8B10-4AE8-9525-A15B22B5C9E9}" srcOrd="12" destOrd="0" presId="urn:microsoft.com/office/officeart/2008/layout/LinedList"/>
    <dgm:cxn modelId="{8FB07031-A649-4913-A891-315FAC67B4B1}" type="presParOf" srcId="{4ACF43D1-519E-42A2-970C-705800D064AC}" destId="{99E0DDBB-3F40-4680-A5ED-96DEE28EDF46}" srcOrd="13" destOrd="0" presId="urn:microsoft.com/office/officeart/2008/layout/LinedList"/>
    <dgm:cxn modelId="{D0231413-1A7E-490A-B1A6-B776B85E2AAC}" type="presParOf" srcId="{99E0DDBB-3F40-4680-A5ED-96DEE28EDF46}" destId="{A4A49CE4-3E2E-41BD-B453-079E186120AF}" srcOrd="0" destOrd="0" presId="urn:microsoft.com/office/officeart/2008/layout/LinedList"/>
    <dgm:cxn modelId="{E21AD1D7-EB54-4785-9AE9-18CA22A10393}" type="presParOf" srcId="{99E0DDBB-3F40-4680-A5ED-96DEE28EDF46}" destId="{C76CC607-D554-4D7B-93B0-CA8E8ABB4FE6}" srcOrd="1" destOrd="0" presId="urn:microsoft.com/office/officeart/2008/layout/LinedList"/>
    <dgm:cxn modelId="{475B1B24-BEBF-419F-906E-F8B774C8C142}" type="presParOf" srcId="{99E0DDBB-3F40-4680-A5ED-96DEE28EDF46}" destId="{E972B966-DDC0-4890-967F-0290054FD131}" srcOrd="2" destOrd="0" presId="urn:microsoft.com/office/officeart/2008/layout/LinedList"/>
    <dgm:cxn modelId="{16CA996A-786C-4E34-8977-6E2CB65990EB}" type="presParOf" srcId="{4ACF43D1-519E-42A2-970C-705800D064AC}" destId="{010EF0AE-5366-4C22-A795-A3C4652C9DBA}" srcOrd="14" destOrd="0" presId="urn:microsoft.com/office/officeart/2008/layout/LinedList"/>
    <dgm:cxn modelId="{9BB14F7D-E3E8-4C7E-89E9-982C067C4137}" type="presParOf" srcId="{4ACF43D1-519E-42A2-970C-705800D064AC}" destId="{C382FA78-E2F9-42B4-8787-4ADBB216A532}" srcOrd="15" destOrd="0" presId="urn:microsoft.com/office/officeart/2008/layout/LinedList"/>
    <dgm:cxn modelId="{3331F11C-7F84-483A-8AEC-F82CB51A5CA1}" type="presParOf" srcId="{4ACF43D1-519E-42A2-970C-705800D064AC}" destId="{7BA64132-4267-4D3A-81D6-9CD6FB86070A}" srcOrd="16" destOrd="0" presId="urn:microsoft.com/office/officeart/2008/layout/LinedList"/>
    <dgm:cxn modelId="{EB85EF15-CF18-46CF-96C4-A2A433E89FA1}" type="presParOf" srcId="{7BA64132-4267-4D3A-81D6-9CD6FB86070A}" destId="{03046A6D-65DC-43E3-B4C2-5420BD7B338A}" srcOrd="0" destOrd="0" presId="urn:microsoft.com/office/officeart/2008/layout/LinedList"/>
    <dgm:cxn modelId="{B48A2703-3F06-4283-83ED-1CA31FF22BDE}" type="presParOf" srcId="{7BA64132-4267-4D3A-81D6-9CD6FB86070A}" destId="{A76916DD-E413-4DD3-A343-6F4C1E48483E}" srcOrd="1" destOrd="0" presId="urn:microsoft.com/office/officeart/2008/layout/LinedList"/>
    <dgm:cxn modelId="{41FC1E6A-E947-4CEA-A1DD-B5FA63B51B7C}" type="presParOf" srcId="{7BA64132-4267-4D3A-81D6-9CD6FB86070A}" destId="{2C234FBD-82B8-44FC-AC2A-64019E58DA69}" srcOrd="2" destOrd="0" presId="urn:microsoft.com/office/officeart/2008/layout/LinedList"/>
    <dgm:cxn modelId="{F2DC1C8B-9B67-403C-858F-3B8A356515A2}" type="presParOf" srcId="{4ACF43D1-519E-42A2-970C-705800D064AC}" destId="{2A6E81B7-0383-4993-AA7D-B003A9A8B068}" srcOrd="17" destOrd="0" presId="urn:microsoft.com/office/officeart/2008/layout/LinedList"/>
    <dgm:cxn modelId="{2DC70A08-144E-423B-BF58-89EC4DE569AD}"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1">
              <a:solidFill>
                <a:srgbClr val="C00000"/>
              </a:solidFill>
              <a:effectLst/>
            </a:rPr>
            <a:t>Phương pháp quy hoạch động</a:t>
          </a:r>
          <a:endParaRPr lang="en-US" sz="1300" b="1" dirty="0">
            <a:solidFill>
              <a:srgbClr val="C0000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solidFill>
              <a:srgbClr val="0070C0"/>
            </a:solidFill>
          </a:endParaRPr>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E19DD51D-6CAB-4D44-B4D0-72B9A370F0A5}" type="presOf" srcId="{C01957AD-56B0-4EFC-A642-8748D8BCE71E}" destId="{A76916DD-E413-4DD3-A343-6F4C1E48483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01548A33-6221-4129-8716-26C7AC03B799}" type="presOf" srcId="{7D184619-F177-4E8F-BB4E-4E5F9B8F7BF0}" destId="{FA2BB80B-27DF-476A-A4D1-66964E02D553}" srcOrd="0" destOrd="0" presId="urn:microsoft.com/office/officeart/2008/layout/LinedList"/>
    <dgm:cxn modelId="{C1B07636-BD57-4102-B517-2040D968D36E}" type="presOf" srcId="{C6E88EC4-A547-48C3-B917-50322E0066A9}" destId="{5FBAA84C-38A1-4C3B-A6D7-4B42E803B0E0}"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190FD967-8FCB-478F-AF75-70D7DF27B3BE}" type="presOf" srcId="{73861B20-7C04-48AE-8AAE-9D8749986E91}" destId="{C76CC607-D554-4D7B-93B0-CA8E8ABB4FE6}" srcOrd="0" destOrd="0" presId="urn:microsoft.com/office/officeart/2008/layout/LinedList"/>
    <dgm:cxn modelId="{8CFC8C6B-1388-405C-B4D6-7FFBF24C95B4}" type="presOf" srcId="{AEBAFCC4-7D7C-4615-8A4C-390812FA28F4}" destId="{25EDD8E2-2EE9-4E0C-8CD5-9BD474313EBE}" srcOrd="0" destOrd="0" presId="urn:microsoft.com/office/officeart/2008/layout/LinedList"/>
    <dgm:cxn modelId="{2180C370-4756-46F3-8391-8E64FCBDEC0B}" type="presOf" srcId="{EA7F9208-24D8-4563-A2ED-FBFBC5F86B00}" destId="{53AAE56C-73FE-45F9-B35E-39C2CC304544}" srcOrd="0" destOrd="0" presId="urn:microsoft.com/office/officeart/2008/layout/LinedList"/>
    <dgm:cxn modelId="{EDDF8876-D922-453B-A4BE-BE43BB71C200}" type="presOf" srcId="{170E935B-632B-4424-9BFB-F1C5A9D014B6}" destId="{C66396E0-32BA-46BE-B28A-A2673D61FB1A}"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9DECD8DB-1EF8-48AF-86C5-55BFEC17A0FA}" srcId="{EA7F9208-24D8-4563-A2ED-FBFBC5F86B00}" destId="{C01957AD-56B0-4EFC-A642-8748D8BCE71E}" srcOrd="5" destOrd="0" parTransId="{06175AC0-FB3B-461B-B552-07D07A1ABE18}" sibTransId="{58C5D957-241A-4BD5-8EC2-CCFAFD64942B}"/>
    <dgm:cxn modelId="{AE3B90F2-EA06-466A-B467-1235684B0FD9}" type="presOf" srcId="{89810D84-F37C-4C23-81E2-CBC244FAD43F}" destId="{DFC0A4A4-CD0C-4FD0-A2C8-CF5FB6B9B787}" srcOrd="0" destOrd="0" presId="urn:microsoft.com/office/officeart/2008/layout/LinedList"/>
    <dgm:cxn modelId="{FCE0B099-F215-41DF-9D16-A299F318881E}" type="presParOf" srcId="{C66396E0-32BA-46BE-B28A-A2673D61FB1A}" destId="{2C4D144F-C0A0-4BA0-BB79-D8AAD2113945}" srcOrd="0" destOrd="0" presId="urn:microsoft.com/office/officeart/2008/layout/LinedList"/>
    <dgm:cxn modelId="{6C592F39-13B7-4332-98A5-CDF0B0C206FA}" type="presParOf" srcId="{C66396E0-32BA-46BE-B28A-A2673D61FB1A}" destId="{6DFABC9D-811D-4F5E-821D-F8D42D844B4B}" srcOrd="1" destOrd="0" presId="urn:microsoft.com/office/officeart/2008/layout/LinedList"/>
    <dgm:cxn modelId="{6BF3D0EE-D492-43D7-AE68-F5B775301CF1}" type="presParOf" srcId="{6DFABC9D-811D-4F5E-821D-F8D42D844B4B}" destId="{53AAE56C-73FE-45F9-B35E-39C2CC304544}" srcOrd="0" destOrd="0" presId="urn:microsoft.com/office/officeart/2008/layout/LinedList"/>
    <dgm:cxn modelId="{850D60F7-7298-4A62-BBEE-1D7BFABE16D2}" type="presParOf" srcId="{6DFABC9D-811D-4F5E-821D-F8D42D844B4B}" destId="{4ACF43D1-519E-42A2-970C-705800D064AC}" srcOrd="1" destOrd="0" presId="urn:microsoft.com/office/officeart/2008/layout/LinedList"/>
    <dgm:cxn modelId="{D414AE69-8463-4584-8CA5-89AA9732C3EA}" type="presParOf" srcId="{4ACF43D1-519E-42A2-970C-705800D064AC}" destId="{12651448-136D-4C38-B6E1-3ACC56CBDA12}" srcOrd="0" destOrd="0" presId="urn:microsoft.com/office/officeart/2008/layout/LinedList"/>
    <dgm:cxn modelId="{4B6C668F-B970-4FAD-99A3-264372362C82}" type="presParOf" srcId="{4ACF43D1-519E-42A2-970C-705800D064AC}" destId="{70311F4C-C9E5-4D7E-BD47-E0D5BBF315F8}" srcOrd="1" destOrd="0" presId="urn:microsoft.com/office/officeart/2008/layout/LinedList"/>
    <dgm:cxn modelId="{71730365-7494-4113-B1BD-E716C50F4933}" type="presParOf" srcId="{70311F4C-C9E5-4D7E-BD47-E0D5BBF315F8}" destId="{A72E9229-2809-4A8C-B97C-D6E26FB7862F}" srcOrd="0" destOrd="0" presId="urn:microsoft.com/office/officeart/2008/layout/LinedList"/>
    <dgm:cxn modelId="{39CE821B-48FA-499B-AD99-F65E6ED8C9C5}" type="presParOf" srcId="{70311F4C-C9E5-4D7E-BD47-E0D5BBF315F8}" destId="{25EDD8E2-2EE9-4E0C-8CD5-9BD474313EBE}" srcOrd="1" destOrd="0" presId="urn:microsoft.com/office/officeart/2008/layout/LinedList"/>
    <dgm:cxn modelId="{978698BB-6907-415C-870A-97063A286FC3}" type="presParOf" srcId="{70311F4C-C9E5-4D7E-BD47-E0D5BBF315F8}" destId="{20353B40-6011-448C-AFCC-5A6D9C453456}" srcOrd="2" destOrd="0" presId="urn:microsoft.com/office/officeart/2008/layout/LinedList"/>
    <dgm:cxn modelId="{6317E366-427D-4763-96BC-98F376918A8A}" type="presParOf" srcId="{4ACF43D1-519E-42A2-970C-705800D064AC}" destId="{192E5F24-DD26-4D29-9FC6-EC32AAF3D722}" srcOrd="2" destOrd="0" presId="urn:microsoft.com/office/officeart/2008/layout/LinedList"/>
    <dgm:cxn modelId="{AC1567A2-11B7-4600-ACCA-C9DCEBAFE79E}" type="presParOf" srcId="{4ACF43D1-519E-42A2-970C-705800D064AC}" destId="{A1F9ECD8-BCAA-4052-977F-5BD208843E40}" srcOrd="3" destOrd="0" presId="urn:microsoft.com/office/officeart/2008/layout/LinedList"/>
    <dgm:cxn modelId="{C15D8AB2-1A21-4A01-B577-A7701E230316}" type="presParOf" srcId="{4ACF43D1-519E-42A2-970C-705800D064AC}" destId="{29F4CB60-19EB-49CD-BFC9-6465B9EA7E71}" srcOrd="4" destOrd="0" presId="urn:microsoft.com/office/officeart/2008/layout/LinedList"/>
    <dgm:cxn modelId="{0680131E-F450-47CF-8D4F-772A162F03C9}" type="presParOf" srcId="{29F4CB60-19EB-49CD-BFC9-6465B9EA7E71}" destId="{ECEB520B-FD2F-42CF-B2A1-7B0C372DC8DC}" srcOrd="0" destOrd="0" presId="urn:microsoft.com/office/officeart/2008/layout/LinedList"/>
    <dgm:cxn modelId="{91C640DA-3511-47FA-8142-6E5C45949E62}" type="presParOf" srcId="{29F4CB60-19EB-49CD-BFC9-6465B9EA7E71}" destId="{FA2BB80B-27DF-476A-A4D1-66964E02D553}" srcOrd="1" destOrd="0" presId="urn:microsoft.com/office/officeart/2008/layout/LinedList"/>
    <dgm:cxn modelId="{B2634F6D-11F2-4FBB-A746-3B7A98A651A6}" type="presParOf" srcId="{29F4CB60-19EB-49CD-BFC9-6465B9EA7E71}" destId="{CE68F35E-7747-418F-8C6A-4139B62B2CEE}" srcOrd="2" destOrd="0" presId="urn:microsoft.com/office/officeart/2008/layout/LinedList"/>
    <dgm:cxn modelId="{C3AF3FA3-5554-4325-867F-714E27A024E2}" type="presParOf" srcId="{4ACF43D1-519E-42A2-970C-705800D064AC}" destId="{207E83AF-5D22-4E41-85A7-1761B1A5D6C5}" srcOrd="5" destOrd="0" presId="urn:microsoft.com/office/officeart/2008/layout/LinedList"/>
    <dgm:cxn modelId="{2AC56D02-9842-458E-A531-062093CA0A05}" type="presParOf" srcId="{4ACF43D1-519E-42A2-970C-705800D064AC}" destId="{5C2980F8-6AE3-4DE9-869F-5C0DAFFD6653}" srcOrd="6" destOrd="0" presId="urn:microsoft.com/office/officeart/2008/layout/LinedList"/>
    <dgm:cxn modelId="{0551D6DB-6951-4B5B-978F-202C8107EE1E}" type="presParOf" srcId="{4ACF43D1-519E-42A2-970C-705800D064AC}" destId="{485041AD-9913-4D87-8E17-3E46FB2795CC}" srcOrd="7" destOrd="0" presId="urn:microsoft.com/office/officeart/2008/layout/LinedList"/>
    <dgm:cxn modelId="{1874FA0C-B544-42BE-8DFA-FB00ADFDFFE1}" type="presParOf" srcId="{485041AD-9913-4D87-8E17-3E46FB2795CC}" destId="{69906593-7804-4F45-8E57-B96EE52E3180}" srcOrd="0" destOrd="0" presId="urn:microsoft.com/office/officeart/2008/layout/LinedList"/>
    <dgm:cxn modelId="{03CEEDFD-1DB6-45CB-B1D6-9C79D59AD311}" type="presParOf" srcId="{485041AD-9913-4D87-8E17-3E46FB2795CC}" destId="{5FBAA84C-38A1-4C3B-A6D7-4B42E803B0E0}" srcOrd="1" destOrd="0" presId="urn:microsoft.com/office/officeart/2008/layout/LinedList"/>
    <dgm:cxn modelId="{A01A460B-566F-4878-AD87-FD55AFF32B2B}" type="presParOf" srcId="{485041AD-9913-4D87-8E17-3E46FB2795CC}" destId="{FEFA46F4-C7EF-493C-8D30-85FDC339306F}" srcOrd="2" destOrd="0" presId="urn:microsoft.com/office/officeart/2008/layout/LinedList"/>
    <dgm:cxn modelId="{D8D821E2-19AD-4072-A0F2-3EA74EA9CC9C}" type="presParOf" srcId="{4ACF43D1-519E-42A2-970C-705800D064AC}" destId="{86644516-EEC3-4B4F-808E-EF404126B907}" srcOrd="8" destOrd="0" presId="urn:microsoft.com/office/officeart/2008/layout/LinedList"/>
    <dgm:cxn modelId="{78F5284B-8DBA-49B9-B013-1EAB06CCF7E3}" type="presParOf" srcId="{4ACF43D1-519E-42A2-970C-705800D064AC}" destId="{B072A446-4D13-4B09-AFB0-CFB4C048F9FF}" srcOrd="9" destOrd="0" presId="urn:microsoft.com/office/officeart/2008/layout/LinedList"/>
    <dgm:cxn modelId="{E7CA8FB7-9C99-47E7-8928-1128BF27C348}" type="presParOf" srcId="{4ACF43D1-519E-42A2-970C-705800D064AC}" destId="{879FB1E4-ADDA-4477-A210-B7EBB264C5C2}" srcOrd="10" destOrd="0" presId="urn:microsoft.com/office/officeart/2008/layout/LinedList"/>
    <dgm:cxn modelId="{1C783C0B-EA99-48EF-BF6A-42D4BBD4BE41}" type="presParOf" srcId="{879FB1E4-ADDA-4477-A210-B7EBB264C5C2}" destId="{FD4A63CE-868E-4AC5-8828-8E6C477E3CE7}" srcOrd="0" destOrd="0" presId="urn:microsoft.com/office/officeart/2008/layout/LinedList"/>
    <dgm:cxn modelId="{01AC0575-7874-4903-9F45-C10C7CD9936B}" type="presParOf" srcId="{879FB1E4-ADDA-4477-A210-B7EBB264C5C2}" destId="{DFC0A4A4-CD0C-4FD0-A2C8-CF5FB6B9B787}" srcOrd="1" destOrd="0" presId="urn:microsoft.com/office/officeart/2008/layout/LinedList"/>
    <dgm:cxn modelId="{8DB03FC2-9842-4E32-8878-9156A3C15FCE}" type="presParOf" srcId="{879FB1E4-ADDA-4477-A210-B7EBB264C5C2}" destId="{965BE620-BB42-440F-86D9-B62CEE72B3F1}" srcOrd="2" destOrd="0" presId="urn:microsoft.com/office/officeart/2008/layout/LinedList"/>
    <dgm:cxn modelId="{6712727A-B04D-4D93-9F50-B94B60C74909}" type="presParOf" srcId="{4ACF43D1-519E-42A2-970C-705800D064AC}" destId="{45ADEE9B-7E43-4192-955A-F62F1776AD2F}" srcOrd="11" destOrd="0" presId="urn:microsoft.com/office/officeart/2008/layout/LinedList"/>
    <dgm:cxn modelId="{79651022-2B41-42B3-A3A0-87648168D6E8}" type="presParOf" srcId="{4ACF43D1-519E-42A2-970C-705800D064AC}" destId="{A2045650-8B10-4AE8-9525-A15B22B5C9E9}" srcOrd="12" destOrd="0" presId="urn:microsoft.com/office/officeart/2008/layout/LinedList"/>
    <dgm:cxn modelId="{F20A941A-A8F2-419D-AA49-C7E6800052A4}" type="presParOf" srcId="{4ACF43D1-519E-42A2-970C-705800D064AC}" destId="{99E0DDBB-3F40-4680-A5ED-96DEE28EDF46}" srcOrd="13" destOrd="0" presId="urn:microsoft.com/office/officeart/2008/layout/LinedList"/>
    <dgm:cxn modelId="{911220E0-EB53-4D40-A0A6-DEDE415C16AC}" type="presParOf" srcId="{99E0DDBB-3F40-4680-A5ED-96DEE28EDF46}" destId="{A4A49CE4-3E2E-41BD-B453-079E186120AF}" srcOrd="0" destOrd="0" presId="urn:microsoft.com/office/officeart/2008/layout/LinedList"/>
    <dgm:cxn modelId="{32AA7E01-D4F7-468C-96EA-416EA68A2AB4}" type="presParOf" srcId="{99E0DDBB-3F40-4680-A5ED-96DEE28EDF46}" destId="{C76CC607-D554-4D7B-93B0-CA8E8ABB4FE6}" srcOrd="1" destOrd="0" presId="urn:microsoft.com/office/officeart/2008/layout/LinedList"/>
    <dgm:cxn modelId="{CC257AD9-13CD-4BAD-96A1-CE48CA6C37C8}" type="presParOf" srcId="{99E0DDBB-3F40-4680-A5ED-96DEE28EDF46}" destId="{E972B966-DDC0-4890-967F-0290054FD131}" srcOrd="2" destOrd="0" presId="urn:microsoft.com/office/officeart/2008/layout/LinedList"/>
    <dgm:cxn modelId="{75C2A285-6A8B-4D5D-93CB-B6885955C464}" type="presParOf" srcId="{4ACF43D1-519E-42A2-970C-705800D064AC}" destId="{010EF0AE-5366-4C22-A795-A3C4652C9DBA}" srcOrd="14" destOrd="0" presId="urn:microsoft.com/office/officeart/2008/layout/LinedList"/>
    <dgm:cxn modelId="{DFA9B9A2-CB88-4ADB-9CA4-8819600A5BA9}" type="presParOf" srcId="{4ACF43D1-519E-42A2-970C-705800D064AC}" destId="{C382FA78-E2F9-42B4-8787-4ADBB216A532}" srcOrd="15" destOrd="0" presId="urn:microsoft.com/office/officeart/2008/layout/LinedList"/>
    <dgm:cxn modelId="{09F239B0-C3B7-4F04-A6FD-07CBB3251068}" type="presParOf" srcId="{4ACF43D1-519E-42A2-970C-705800D064AC}" destId="{7BA64132-4267-4D3A-81D6-9CD6FB86070A}" srcOrd="16" destOrd="0" presId="urn:microsoft.com/office/officeart/2008/layout/LinedList"/>
    <dgm:cxn modelId="{DC7247D5-7FF8-4502-AAD3-54F437456F16}" type="presParOf" srcId="{7BA64132-4267-4D3A-81D6-9CD6FB86070A}" destId="{03046A6D-65DC-43E3-B4C2-5420BD7B338A}" srcOrd="0" destOrd="0" presId="urn:microsoft.com/office/officeart/2008/layout/LinedList"/>
    <dgm:cxn modelId="{98956DBC-BECC-4F82-A5C1-282995EF60F5}" type="presParOf" srcId="{7BA64132-4267-4D3A-81D6-9CD6FB86070A}" destId="{A76916DD-E413-4DD3-A343-6F4C1E48483E}" srcOrd="1" destOrd="0" presId="urn:microsoft.com/office/officeart/2008/layout/LinedList"/>
    <dgm:cxn modelId="{F3608348-7032-49AD-A207-8C19238CAB3A}" type="presParOf" srcId="{7BA64132-4267-4D3A-81D6-9CD6FB86070A}" destId="{2C234FBD-82B8-44FC-AC2A-64019E58DA69}" srcOrd="2" destOrd="0" presId="urn:microsoft.com/office/officeart/2008/layout/LinedList"/>
    <dgm:cxn modelId="{2F36828C-9224-41AC-B8DD-746F9121E493}" type="presParOf" srcId="{4ACF43D1-519E-42A2-970C-705800D064AC}" destId="{2A6E81B7-0383-4993-AA7D-B003A9A8B068}" srcOrd="17" destOrd="0" presId="urn:microsoft.com/office/officeart/2008/layout/LinedList"/>
    <dgm:cxn modelId="{8B6477EC-C32B-49C6-860A-BDCF7B6E78C4}"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1">
              <a:solidFill>
                <a:srgbClr val="C00000"/>
              </a:solidFill>
              <a:effectLst/>
            </a:rPr>
            <a:t>Phương pháp quy hoạch động</a:t>
          </a:r>
          <a:endParaRPr lang="en-US" sz="1300" b="1" dirty="0">
            <a:solidFill>
              <a:srgbClr val="C0000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solidFill>
              <a:srgbClr val="0070C0"/>
            </a:solidFill>
          </a:endParaRPr>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7C03CE09-CC67-4FC0-BD46-07D6BDC2BC31}" type="presOf" srcId="{C6E88EC4-A547-48C3-B917-50322E0066A9}" destId="{5FBAA84C-38A1-4C3B-A6D7-4B42E803B0E0}"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15755526-DD1F-44B0-80E5-9324EFE43468}" srcId="{EA7F9208-24D8-4563-A2ED-FBFBC5F86B00}" destId="{AEBAFCC4-7D7C-4615-8A4C-390812FA28F4}" srcOrd="0" destOrd="0" parTransId="{B2D221DD-59EB-454A-98D9-9F8011059AFC}" sibTransId="{43C8B2CD-776B-4FD9-B849-2A383B0B52BA}"/>
    <dgm:cxn modelId="{4826D53E-2CBD-4F71-AA1B-4711E75EE881}" srcId="{EA7F9208-24D8-4563-A2ED-FBFBC5F86B00}" destId="{C6E88EC4-A547-48C3-B917-50322E0066A9}" srcOrd="2" destOrd="0" parTransId="{E2534A96-0C3A-4030-9243-B039033ADAFF}" sibTransId="{6D9DE058-8CC5-4608-9C9C-46F54EBE15BA}"/>
    <dgm:cxn modelId="{1876B248-00CC-42B9-A13A-D4B37D6C820F}" type="presOf" srcId="{C01957AD-56B0-4EFC-A642-8748D8BCE71E}" destId="{A76916DD-E413-4DD3-A343-6F4C1E48483E}"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7DE60B83-D38B-4D44-9AB8-EEADECEFA0D3}" type="presOf" srcId="{89810D84-F37C-4C23-81E2-CBC244FAD43F}" destId="{DFC0A4A4-CD0C-4FD0-A2C8-CF5FB6B9B787}" srcOrd="0" destOrd="0" presId="urn:microsoft.com/office/officeart/2008/layout/LinedList"/>
    <dgm:cxn modelId="{600F93A9-B401-472F-B710-5F9907E65B84}" type="presOf" srcId="{EA7F9208-24D8-4563-A2ED-FBFBC5F86B00}" destId="{53AAE56C-73FE-45F9-B35E-39C2CC304544}" srcOrd="0" destOrd="0" presId="urn:microsoft.com/office/officeart/2008/layout/LinedList"/>
    <dgm:cxn modelId="{576419CF-5D1C-42E5-959A-A7935E1BA325}" type="presOf" srcId="{7D184619-F177-4E8F-BB4E-4E5F9B8F7BF0}" destId="{FA2BB80B-27DF-476A-A4D1-66964E02D553}" srcOrd="0" destOrd="0" presId="urn:microsoft.com/office/officeart/2008/layout/LinedList"/>
    <dgm:cxn modelId="{44B2D2D9-A4E0-47F8-A35D-0F5ABDE509AD}" type="presOf" srcId="{AEBAFCC4-7D7C-4615-8A4C-390812FA28F4}" destId="{25EDD8E2-2EE9-4E0C-8CD5-9BD474313EB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11E6ACE0-F8C3-4E7A-998C-88F53DD5CEBD}" type="presOf" srcId="{170E935B-632B-4424-9BFB-F1C5A9D014B6}" destId="{C66396E0-32BA-46BE-B28A-A2673D61FB1A}" srcOrd="0" destOrd="0" presId="urn:microsoft.com/office/officeart/2008/layout/LinedList"/>
    <dgm:cxn modelId="{62E760E6-16F0-4A31-BC21-DA13890649D8}" type="presOf" srcId="{73861B20-7C04-48AE-8AAE-9D8749986E91}" destId="{C76CC607-D554-4D7B-93B0-CA8E8ABB4FE6}" srcOrd="0" destOrd="0" presId="urn:microsoft.com/office/officeart/2008/layout/LinedList"/>
    <dgm:cxn modelId="{57954FB8-5D12-4313-8F86-EEEF548712C5}" type="presParOf" srcId="{C66396E0-32BA-46BE-B28A-A2673D61FB1A}" destId="{2C4D144F-C0A0-4BA0-BB79-D8AAD2113945}" srcOrd="0" destOrd="0" presId="urn:microsoft.com/office/officeart/2008/layout/LinedList"/>
    <dgm:cxn modelId="{3D4926AB-BE07-47F0-989E-C2BC3A013E9B}" type="presParOf" srcId="{C66396E0-32BA-46BE-B28A-A2673D61FB1A}" destId="{6DFABC9D-811D-4F5E-821D-F8D42D844B4B}" srcOrd="1" destOrd="0" presId="urn:microsoft.com/office/officeart/2008/layout/LinedList"/>
    <dgm:cxn modelId="{00297E83-5F66-4FA3-B215-2450EF386189}" type="presParOf" srcId="{6DFABC9D-811D-4F5E-821D-F8D42D844B4B}" destId="{53AAE56C-73FE-45F9-B35E-39C2CC304544}" srcOrd="0" destOrd="0" presId="urn:microsoft.com/office/officeart/2008/layout/LinedList"/>
    <dgm:cxn modelId="{EA6A6F19-FF3B-4269-9F38-6E338C6D7F8B}" type="presParOf" srcId="{6DFABC9D-811D-4F5E-821D-F8D42D844B4B}" destId="{4ACF43D1-519E-42A2-970C-705800D064AC}" srcOrd="1" destOrd="0" presId="urn:microsoft.com/office/officeart/2008/layout/LinedList"/>
    <dgm:cxn modelId="{56F8A969-F22E-449B-923E-92ABE2C6D68E}" type="presParOf" srcId="{4ACF43D1-519E-42A2-970C-705800D064AC}" destId="{12651448-136D-4C38-B6E1-3ACC56CBDA12}" srcOrd="0" destOrd="0" presId="urn:microsoft.com/office/officeart/2008/layout/LinedList"/>
    <dgm:cxn modelId="{B2FD6EC8-DF3A-4A0C-98BD-84316147885E}" type="presParOf" srcId="{4ACF43D1-519E-42A2-970C-705800D064AC}" destId="{70311F4C-C9E5-4D7E-BD47-E0D5BBF315F8}" srcOrd="1" destOrd="0" presId="urn:microsoft.com/office/officeart/2008/layout/LinedList"/>
    <dgm:cxn modelId="{790A608F-DD5F-4181-ACF2-9D55956721C3}" type="presParOf" srcId="{70311F4C-C9E5-4D7E-BD47-E0D5BBF315F8}" destId="{A72E9229-2809-4A8C-B97C-D6E26FB7862F}" srcOrd="0" destOrd="0" presId="urn:microsoft.com/office/officeart/2008/layout/LinedList"/>
    <dgm:cxn modelId="{66954864-C4B9-4A19-9D93-C8D166C4F767}" type="presParOf" srcId="{70311F4C-C9E5-4D7E-BD47-E0D5BBF315F8}" destId="{25EDD8E2-2EE9-4E0C-8CD5-9BD474313EBE}" srcOrd="1" destOrd="0" presId="urn:microsoft.com/office/officeart/2008/layout/LinedList"/>
    <dgm:cxn modelId="{496FD906-F706-474C-9E7D-A15629F3C54A}" type="presParOf" srcId="{70311F4C-C9E5-4D7E-BD47-E0D5BBF315F8}" destId="{20353B40-6011-448C-AFCC-5A6D9C453456}" srcOrd="2" destOrd="0" presId="urn:microsoft.com/office/officeart/2008/layout/LinedList"/>
    <dgm:cxn modelId="{6AD8DDCA-648C-4370-9DB6-5C1807A118BC}" type="presParOf" srcId="{4ACF43D1-519E-42A2-970C-705800D064AC}" destId="{192E5F24-DD26-4D29-9FC6-EC32AAF3D722}" srcOrd="2" destOrd="0" presId="urn:microsoft.com/office/officeart/2008/layout/LinedList"/>
    <dgm:cxn modelId="{5D72E1A6-DC38-4A84-8E5B-56EEA6FAABB3}" type="presParOf" srcId="{4ACF43D1-519E-42A2-970C-705800D064AC}" destId="{A1F9ECD8-BCAA-4052-977F-5BD208843E40}" srcOrd="3" destOrd="0" presId="urn:microsoft.com/office/officeart/2008/layout/LinedList"/>
    <dgm:cxn modelId="{02D7B5E2-2A51-4A9F-ADAD-B7F230CA2CBD}" type="presParOf" srcId="{4ACF43D1-519E-42A2-970C-705800D064AC}" destId="{29F4CB60-19EB-49CD-BFC9-6465B9EA7E71}" srcOrd="4" destOrd="0" presId="urn:microsoft.com/office/officeart/2008/layout/LinedList"/>
    <dgm:cxn modelId="{D707389D-EB1E-4056-9BA8-6F8D7A771A28}" type="presParOf" srcId="{29F4CB60-19EB-49CD-BFC9-6465B9EA7E71}" destId="{ECEB520B-FD2F-42CF-B2A1-7B0C372DC8DC}" srcOrd="0" destOrd="0" presId="urn:microsoft.com/office/officeart/2008/layout/LinedList"/>
    <dgm:cxn modelId="{B11155ED-ED11-480D-AD02-E405F66CA68C}" type="presParOf" srcId="{29F4CB60-19EB-49CD-BFC9-6465B9EA7E71}" destId="{FA2BB80B-27DF-476A-A4D1-66964E02D553}" srcOrd="1" destOrd="0" presId="urn:microsoft.com/office/officeart/2008/layout/LinedList"/>
    <dgm:cxn modelId="{03878E72-EE0E-4FF1-8CA6-6BA5F554D708}" type="presParOf" srcId="{29F4CB60-19EB-49CD-BFC9-6465B9EA7E71}" destId="{CE68F35E-7747-418F-8C6A-4139B62B2CEE}" srcOrd="2" destOrd="0" presId="urn:microsoft.com/office/officeart/2008/layout/LinedList"/>
    <dgm:cxn modelId="{271BDFF2-9B79-4A67-858C-39CA3F94D52D}" type="presParOf" srcId="{4ACF43D1-519E-42A2-970C-705800D064AC}" destId="{207E83AF-5D22-4E41-85A7-1761B1A5D6C5}" srcOrd="5" destOrd="0" presId="urn:microsoft.com/office/officeart/2008/layout/LinedList"/>
    <dgm:cxn modelId="{2066C9FC-EE68-4370-9D07-F7504491DFC0}" type="presParOf" srcId="{4ACF43D1-519E-42A2-970C-705800D064AC}" destId="{5C2980F8-6AE3-4DE9-869F-5C0DAFFD6653}" srcOrd="6" destOrd="0" presId="urn:microsoft.com/office/officeart/2008/layout/LinedList"/>
    <dgm:cxn modelId="{1251D16C-F969-4A88-9618-7702C2BB2543}" type="presParOf" srcId="{4ACF43D1-519E-42A2-970C-705800D064AC}" destId="{485041AD-9913-4D87-8E17-3E46FB2795CC}" srcOrd="7" destOrd="0" presId="urn:microsoft.com/office/officeart/2008/layout/LinedList"/>
    <dgm:cxn modelId="{BAD1455F-AA05-4168-A404-3CAB20682317}" type="presParOf" srcId="{485041AD-9913-4D87-8E17-3E46FB2795CC}" destId="{69906593-7804-4F45-8E57-B96EE52E3180}" srcOrd="0" destOrd="0" presId="urn:microsoft.com/office/officeart/2008/layout/LinedList"/>
    <dgm:cxn modelId="{05DED951-12AB-4E55-B352-B8EB119908BA}" type="presParOf" srcId="{485041AD-9913-4D87-8E17-3E46FB2795CC}" destId="{5FBAA84C-38A1-4C3B-A6D7-4B42E803B0E0}" srcOrd="1" destOrd="0" presId="urn:microsoft.com/office/officeart/2008/layout/LinedList"/>
    <dgm:cxn modelId="{25DC3F0C-202B-47CA-9266-1713A84D3101}" type="presParOf" srcId="{485041AD-9913-4D87-8E17-3E46FB2795CC}" destId="{FEFA46F4-C7EF-493C-8D30-85FDC339306F}" srcOrd="2" destOrd="0" presId="urn:microsoft.com/office/officeart/2008/layout/LinedList"/>
    <dgm:cxn modelId="{802400E7-1351-4341-93D9-13E1E4C753A5}" type="presParOf" srcId="{4ACF43D1-519E-42A2-970C-705800D064AC}" destId="{86644516-EEC3-4B4F-808E-EF404126B907}" srcOrd="8" destOrd="0" presId="urn:microsoft.com/office/officeart/2008/layout/LinedList"/>
    <dgm:cxn modelId="{FAEB7808-EFC0-43C2-8782-FFE8B5C22686}" type="presParOf" srcId="{4ACF43D1-519E-42A2-970C-705800D064AC}" destId="{B072A446-4D13-4B09-AFB0-CFB4C048F9FF}" srcOrd="9" destOrd="0" presId="urn:microsoft.com/office/officeart/2008/layout/LinedList"/>
    <dgm:cxn modelId="{7C5F1AD2-14EE-40D1-AD22-0C8B39A33488}" type="presParOf" srcId="{4ACF43D1-519E-42A2-970C-705800D064AC}" destId="{879FB1E4-ADDA-4477-A210-B7EBB264C5C2}" srcOrd="10" destOrd="0" presId="urn:microsoft.com/office/officeart/2008/layout/LinedList"/>
    <dgm:cxn modelId="{027E3DFE-22FC-4B24-958A-654329F1B3BE}" type="presParOf" srcId="{879FB1E4-ADDA-4477-A210-B7EBB264C5C2}" destId="{FD4A63CE-868E-4AC5-8828-8E6C477E3CE7}" srcOrd="0" destOrd="0" presId="urn:microsoft.com/office/officeart/2008/layout/LinedList"/>
    <dgm:cxn modelId="{AB39CC39-7319-4A08-A34B-40AC2B94FF48}" type="presParOf" srcId="{879FB1E4-ADDA-4477-A210-B7EBB264C5C2}" destId="{DFC0A4A4-CD0C-4FD0-A2C8-CF5FB6B9B787}" srcOrd="1" destOrd="0" presId="urn:microsoft.com/office/officeart/2008/layout/LinedList"/>
    <dgm:cxn modelId="{5FBBAEE4-A31C-4F9A-A939-60EB407FD1D5}" type="presParOf" srcId="{879FB1E4-ADDA-4477-A210-B7EBB264C5C2}" destId="{965BE620-BB42-440F-86D9-B62CEE72B3F1}" srcOrd="2" destOrd="0" presId="urn:microsoft.com/office/officeart/2008/layout/LinedList"/>
    <dgm:cxn modelId="{4E6DB3C8-DC06-4617-86A8-A743657DEE78}" type="presParOf" srcId="{4ACF43D1-519E-42A2-970C-705800D064AC}" destId="{45ADEE9B-7E43-4192-955A-F62F1776AD2F}" srcOrd="11" destOrd="0" presId="urn:microsoft.com/office/officeart/2008/layout/LinedList"/>
    <dgm:cxn modelId="{57729E1E-05CB-4F7D-82E9-1618204CA7F2}" type="presParOf" srcId="{4ACF43D1-519E-42A2-970C-705800D064AC}" destId="{A2045650-8B10-4AE8-9525-A15B22B5C9E9}" srcOrd="12" destOrd="0" presId="urn:microsoft.com/office/officeart/2008/layout/LinedList"/>
    <dgm:cxn modelId="{4AEAE8E8-C19F-4BD0-B89E-28A7E5B3315C}" type="presParOf" srcId="{4ACF43D1-519E-42A2-970C-705800D064AC}" destId="{99E0DDBB-3F40-4680-A5ED-96DEE28EDF46}" srcOrd="13" destOrd="0" presId="urn:microsoft.com/office/officeart/2008/layout/LinedList"/>
    <dgm:cxn modelId="{E13CFE4A-BE7A-42CD-902C-03800401BBCE}" type="presParOf" srcId="{99E0DDBB-3F40-4680-A5ED-96DEE28EDF46}" destId="{A4A49CE4-3E2E-41BD-B453-079E186120AF}" srcOrd="0" destOrd="0" presId="urn:microsoft.com/office/officeart/2008/layout/LinedList"/>
    <dgm:cxn modelId="{A452D168-A778-4DA1-B20F-CF6C761EB5C2}" type="presParOf" srcId="{99E0DDBB-3F40-4680-A5ED-96DEE28EDF46}" destId="{C76CC607-D554-4D7B-93B0-CA8E8ABB4FE6}" srcOrd="1" destOrd="0" presId="urn:microsoft.com/office/officeart/2008/layout/LinedList"/>
    <dgm:cxn modelId="{EB341DBD-9D48-4A48-891B-F59EC2897B9F}" type="presParOf" srcId="{99E0DDBB-3F40-4680-A5ED-96DEE28EDF46}" destId="{E972B966-DDC0-4890-967F-0290054FD131}" srcOrd="2" destOrd="0" presId="urn:microsoft.com/office/officeart/2008/layout/LinedList"/>
    <dgm:cxn modelId="{41A3155E-C56E-41A4-8B1B-1CDA71F0CC1E}" type="presParOf" srcId="{4ACF43D1-519E-42A2-970C-705800D064AC}" destId="{010EF0AE-5366-4C22-A795-A3C4652C9DBA}" srcOrd="14" destOrd="0" presId="urn:microsoft.com/office/officeart/2008/layout/LinedList"/>
    <dgm:cxn modelId="{CF31BEAD-9FDB-4A70-9FF8-89AF321705D2}" type="presParOf" srcId="{4ACF43D1-519E-42A2-970C-705800D064AC}" destId="{C382FA78-E2F9-42B4-8787-4ADBB216A532}" srcOrd="15" destOrd="0" presId="urn:microsoft.com/office/officeart/2008/layout/LinedList"/>
    <dgm:cxn modelId="{54D76000-8592-458C-B978-2182C2A8B8D1}" type="presParOf" srcId="{4ACF43D1-519E-42A2-970C-705800D064AC}" destId="{7BA64132-4267-4D3A-81D6-9CD6FB86070A}" srcOrd="16" destOrd="0" presId="urn:microsoft.com/office/officeart/2008/layout/LinedList"/>
    <dgm:cxn modelId="{D2D65CE6-FA80-412E-8F7C-26588EB89563}" type="presParOf" srcId="{7BA64132-4267-4D3A-81D6-9CD6FB86070A}" destId="{03046A6D-65DC-43E3-B4C2-5420BD7B338A}" srcOrd="0" destOrd="0" presId="urn:microsoft.com/office/officeart/2008/layout/LinedList"/>
    <dgm:cxn modelId="{4A778D49-6627-49B7-B40E-8C8DE734FA73}" type="presParOf" srcId="{7BA64132-4267-4D3A-81D6-9CD6FB86070A}" destId="{A76916DD-E413-4DD3-A343-6F4C1E48483E}" srcOrd="1" destOrd="0" presId="urn:microsoft.com/office/officeart/2008/layout/LinedList"/>
    <dgm:cxn modelId="{6590F8F1-B913-4E83-A714-3E2F8C5612CE}" type="presParOf" srcId="{7BA64132-4267-4D3A-81D6-9CD6FB86070A}" destId="{2C234FBD-82B8-44FC-AC2A-64019E58DA69}" srcOrd="2" destOrd="0" presId="urn:microsoft.com/office/officeart/2008/layout/LinedList"/>
    <dgm:cxn modelId="{15A3CBA6-4F10-4881-95DD-7647CCC676F7}" type="presParOf" srcId="{4ACF43D1-519E-42A2-970C-705800D064AC}" destId="{2A6E81B7-0383-4993-AA7D-B003A9A8B068}" srcOrd="17" destOrd="0" presId="urn:microsoft.com/office/officeart/2008/layout/LinedList"/>
    <dgm:cxn modelId="{9AA4FEE8-1F30-437A-B514-4A17BDE4B1DE}"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1">
              <a:solidFill>
                <a:srgbClr val="C00000"/>
              </a:solidFill>
              <a:effectLst/>
            </a:rPr>
            <a:t>Phương pháp quay lui</a:t>
          </a:r>
          <a:endParaRPr lang="en-US" sz="1300" b="1" dirty="0">
            <a:solidFill>
              <a:srgbClr val="C0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26327B91-91E2-4902-8790-D331059D565D}">
      <dgm:prSet phldrT="[Text]" custT="1"/>
      <dgm:spPr/>
      <dgm:t>
        <a:bodyPr/>
        <a:lstStyle/>
        <a:p>
          <a:r>
            <a:rPr lang="en-US" sz="1300" b="0">
              <a:solidFill>
                <a:srgbClr val="0070C0"/>
              </a:solidFill>
              <a:effectLst/>
            </a:rPr>
            <a:t>Phương pháp tham lam</a:t>
          </a:r>
          <a:endParaRPr lang="en-US" sz="1300" b="0" dirty="0">
            <a:solidFill>
              <a:srgbClr val="0070C0"/>
            </a:solidFill>
            <a:effectLst/>
          </a:endParaRPr>
        </a:p>
      </dgm:t>
    </dgm:pt>
    <dgm:pt modelId="{39CB8ED6-3546-4680-B29E-3F93A3601128}" type="parTrans" cxnId="{0FAB8B26-CCCD-44C0-8156-93977F61F261}">
      <dgm:prSet/>
      <dgm:spPr/>
      <dgm:t>
        <a:bodyPr/>
        <a:lstStyle/>
        <a:p>
          <a:endParaRPr lang="en-US"/>
        </a:p>
      </dgm:t>
    </dgm:pt>
    <dgm:pt modelId="{7844BF37-6130-40D1-A206-0C726D100510}" type="sibTrans" cxnId="{0FAB8B26-CCCD-44C0-8156-93977F61F26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7"/>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6"/>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6"/>
      <dgm:spPr/>
    </dgm:pt>
    <dgm:pt modelId="{E5EE0218-FBE5-4484-BBAD-6968F867CA27}" type="pres">
      <dgm:prSet presAssocID="{7A5D36D5-D8D3-48FC-AFC1-BAC329C1B093}" presName="vertSpace2b" presStyleCnt="0"/>
      <dgm:spPr/>
    </dgm:pt>
    <dgm:pt modelId="{B322CFC0-6F80-407E-92D7-575C9013A872}" type="pres">
      <dgm:prSet presAssocID="{26327B91-91E2-4902-8790-D331059D565D}" presName="horz2" presStyleCnt="0"/>
      <dgm:spPr/>
    </dgm:pt>
    <dgm:pt modelId="{8A2BE46F-84B1-430F-8200-70098846C464}" type="pres">
      <dgm:prSet presAssocID="{26327B91-91E2-4902-8790-D331059D565D}" presName="horzSpace2" presStyleCnt="0"/>
      <dgm:spPr/>
    </dgm:pt>
    <dgm:pt modelId="{E34BB3F4-D7A4-4936-AAD0-26A52B276525}" type="pres">
      <dgm:prSet presAssocID="{26327B91-91E2-4902-8790-D331059D565D}" presName="tx2" presStyleLbl="revTx" presStyleIdx="4" presStyleCnt="7"/>
      <dgm:spPr/>
    </dgm:pt>
    <dgm:pt modelId="{203B03EF-69E8-42A3-B33D-F7942BF0ECCD}" type="pres">
      <dgm:prSet presAssocID="{26327B91-91E2-4902-8790-D331059D565D}" presName="vert2" presStyleCnt="0"/>
      <dgm:spPr/>
    </dgm:pt>
    <dgm:pt modelId="{F6A546B5-E8FD-45E3-9D10-84C719DFD1C4}" type="pres">
      <dgm:prSet presAssocID="{26327B91-91E2-4902-8790-D331059D565D}" presName="thinLine2b" presStyleLbl="callout" presStyleIdx="3" presStyleCnt="6"/>
      <dgm:spPr/>
    </dgm:pt>
    <dgm:pt modelId="{2C396666-B7E6-4821-96E7-0BD465B7E889}" type="pres">
      <dgm:prSet presAssocID="{26327B91-91E2-4902-8790-D331059D565D}"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0FAB8B26-CCCD-44C0-8156-93977F61F261}" srcId="{EA7F9208-24D8-4563-A2ED-FBFBC5F86B00}" destId="{26327B91-91E2-4902-8790-D331059D565D}" srcOrd="3" destOrd="0" parTransId="{39CB8ED6-3546-4680-B29E-3F93A3601128}" sibTransId="{7844BF37-6130-40D1-A206-0C726D100510}"/>
    <dgm:cxn modelId="{2E1A5A42-DD5B-48C8-8996-0BDD5AC6B9E0}" type="presOf" srcId="{4222665F-5288-4B7F-B1CE-EB248B87FABC}" destId="{CA449C92-8F1E-4968-9DD5-0667673C1962}" srcOrd="0" destOrd="0" presId="urn:microsoft.com/office/officeart/2008/layout/LinedList"/>
    <dgm:cxn modelId="{0AF06E87-3C88-4403-8979-A01F5B9D6C6B}" type="presOf" srcId="{170E935B-632B-4424-9BFB-F1C5A9D014B6}" destId="{C66396E0-32BA-46BE-B28A-A2673D61FB1A}"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B36FCD93-B571-4A21-ABF2-D0D0ED20023B}" type="presOf" srcId="{8D2E37AA-43EA-4706-A43B-E857AB83B2FF}" destId="{B7BE5FCE-BD77-44B7-A283-553FC6E905E0}"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7C6F2EB8-D7CB-48A6-8963-1BF6E055B324}" type="presOf" srcId="{FDBCFCB2-B927-49A1-B311-3B0BD5C76146}" destId="{61A7917F-8AF6-4CFB-9ED1-055E98C7172C}" srcOrd="0" destOrd="0" presId="urn:microsoft.com/office/officeart/2008/layout/LinedList"/>
    <dgm:cxn modelId="{BD1835C8-89C6-474E-A35D-61B599D133A2}" type="presOf" srcId="{26327B91-91E2-4902-8790-D331059D565D}" destId="{E34BB3F4-D7A4-4936-AAD0-26A52B276525}" srcOrd="0" destOrd="0" presId="urn:microsoft.com/office/officeart/2008/layout/LinedList"/>
    <dgm:cxn modelId="{EF3DFFCB-2D80-4216-97B8-80001373E9B6}" srcId="{EA7F9208-24D8-4563-A2ED-FBFBC5F86B00}" destId="{7A5D36D5-D8D3-48FC-AFC1-BAC329C1B093}" srcOrd="2" destOrd="0" parTransId="{1AA984F9-81C5-4634-9B42-4D0EB6E22BDE}" sibTransId="{39B1BA85-4C13-4506-A4DC-43656D118E20}"/>
    <dgm:cxn modelId="{85CE69D5-5E6C-4702-98DC-A6B92A081FEE}" type="presOf" srcId="{EA7F9208-24D8-4563-A2ED-FBFBC5F86B00}" destId="{53AAE56C-73FE-45F9-B35E-39C2CC304544}" srcOrd="0" destOrd="0" presId="urn:microsoft.com/office/officeart/2008/layout/LinedList"/>
    <dgm:cxn modelId="{98DF4CD6-6A90-48DC-B330-3F3EED3AFA85}" type="presOf" srcId="{7A5D36D5-D8D3-48FC-AFC1-BAC329C1B093}" destId="{6340190E-7E93-47B2-A934-C23DF765BC1B}" srcOrd="0" destOrd="0" presId="urn:microsoft.com/office/officeart/2008/layout/LinedList"/>
    <dgm:cxn modelId="{13F6C6D8-99E6-4B7F-9743-132C218467A9}" srcId="{EA7F9208-24D8-4563-A2ED-FBFBC5F86B00}" destId="{4222665F-5288-4B7F-B1CE-EB248B87FABC}" srcOrd="4" destOrd="0" parTransId="{F2D9C6E4-C6EF-4EFF-8735-D3749064B493}" sibTransId="{4B0CA94D-8A3E-4F73-8C18-7074E54B1B02}"/>
    <dgm:cxn modelId="{2CA817D9-5AE5-46B8-96AF-2FF1C2329192}" type="presOf" srcId="{58A6AE41-9C43-4210-81E2-1FA89B6719A6}" destId="{85BB5F3A-FF88-4274-8D02-83363543C3EB}" srcOrd="0" destOrd="0" presId="urn:microsoft.com/office/officeart/2008/layout/LinedList"/>
    <dgm:cxn modelId="{7FCD3828-317A-4904-A504-025673D1F088}" type="presParOf" srcId="{C66396E0-32BA-46BE-B28A-A2673D61FB1A}" destId="{2C4D144F-C0A0-4BA0-BB79-D8AAD2113945}" srcOrd="0" destOrd="0" presId="urn:microsoft.com/office/officeart/2008/layout/LinedList"/>
    <dgm:cxn modelId="{4594506B-0FB6-4E24-B285-2FCF7982F730}" type="presParOf" srcId="{C66396E0-32BA-46BE-B28A-A2673D61FB1A}" destId="{6DFABC9D-811D-4F5E-821D-F8D42D844B4B}" srcOrd="1" destOrd="0" presId="urn:microsoft.com/office/officeart/2008/layout/LinedList"/>
    <dgm:cxn modelId="{ACDEF096-EB28-4B0E-927E-DC0CFBD56515}" type="presParOf" srcId="{6DFABC9D-811D-4F5E-821D-F8D42D844B4B}" destId="{53AAE56C-73FE-45F9-B35E-39C2CC304544}" srcOrd="0" destOrd="0" presId="urn:microsoft.com/office/officeart/2008/layout/LinedList"/>
    <dgm:cxn modelId="{7667B02D-ACC8-4DF6-BA39-EC7571DC0936}" type="presParOf" srcId="{6DFABC9D-811D-4F5E-821D-F8D42D844B4B}" destId="{4ACF43D1-519E-42A2-970C-705800D064AC}" srcOrd="1" destOrd="0" presId="urn:microsoft.com/office/officeart/2008/layout/LinedList"/>
    <dgm:cxn modelId="{E2A435D0-EF85-478F-8813-9E1045A05037}" type="presParOf" srcId="{4ACF43D1-519E-42A2-970C-705800D064AC}" destId="{16548E5B-9A7F-406D-9D02-80BB57951E35}" srcOrd="0" destOrd="0" presId="urn:microsoft.com/office/officeart/2008/layout/LinedList"/>
    <dgm:cxn modelId="{0D452CBE-0233-4C87-ABAD-A896EBFBA91F}" type="presParOf" srcId="{4ACF43D1-519E-42A2-970C-705800D064AC}" destId="{D9E5E541-360A-4AA3-91A0-6610772F2D08}" srcOrd="1" destOrd="0" presId="urn:microsoft.com/office/officeart/2008/layout/LinedList"/>
    <dgm:cxn modelId="{2924C152-609A-4971-8BCF-5059F9F6E76E}" type="presParOf" srcId="{D9E5E541-360A-4AA3-91A0-6610772F2D08}" destId="{A291C558-C830-4FCB-948F-39AC546A5A9C}" srcOrd="0" destOrd="0" presId="urn:microsoft.com/office/officeart/2008/layout/LinedList"/>
    <dgm:cxn modelId="{A84DC007-0DC3-48CB-85E8-0B064A75A622}" type="presParOf" srcId="{D9E5E541-360A-4AA3-91A0-6610772F2D08}" destId="{85BB5F3A-FF88-4274-8D02-83363543C3EB}" srcOrd="1" destOrd="0" presId="urn:microsoft.com/office/officeart/2008/layout/LinedList"/>
    <dgm:cxn modelId="{5D4252AA-AF95-44C2-9959-A260FFD4C274}" type="presParOf" srcId="{D9E5E541-360A-4AA3-91A0-6610772F2D08}" destId="{84DB2342-0BEA-44C7-89E2-C9897565227B}" srcOrd="2" destOrd="0" presId="urn:microsoft.com/office/officeart/2008/layout/LinedList"/>
    <dgm:cxn modelId="{16C220FB-6C67-4915-B028-761FD8F230CF}" type="presParOf" srcId="{4ACF43D1-519E-42A2-970C-705800D064AC}" destId="{9399D47A-B22B-4E7A-879A-F2D4CD9CD33C}" srcOrd="2" destOrd="0" presId="urn:microsoft.com/office/officeart/2008/layout/LinedList"/>
    <dgm:cxn modelId="{F61744B9-164A-4190-9945-8EE6CDA5F398}" type="presParOf" srcId="{4ACF43D1-519E-42A2-970C-705800D064AC}" destId="{6CAFEA39-69AD-4304-8CEE-0C42B1C6D985}" srcOrd="3" destOrd="0" presId="urn:microsoft.com/office/officeart/2008/layout/LinedList"/>
    <dgm:cxn modelId="{5D27DEB3-E7C2-4FE8-BCAA-C7DBDC1C14B9}" type="presParOf" srcId="{4ACF43D1-519E-42A2-970C-705800D064AC}" destId="{F1FE4510-4C53-4C80-87DE-18A929E64912}" srcOrd="4" destOrd="0" presId="urn:microsoft.com/office/officeart/2008/layout/LinedList"/>
    <dgm:cxn modelId="{9C5EB9E5-97B7-46CC-8A51-A1C150C24FBE}" type="presParOf" srcId="{F1FE4510-4C53-4C80-87DE-18A929E64912}" destId="{31D856BA-5E94-4422-A9C7-9D94CFB179FF}" srcOrd="0" destOrd="0" presId="urn:microsoft.com/office/officeart/2008/layout/LinedList"/>
    <dgm:cxn modelId="{55BF18A0-73BB-42D5-BF9B-AB88667A02C2}" type="presParOf" srcId="{F1FE4510-4C53-4C80-87DE-18A929E64912}" destId="{B7BE5FCE-BD77-44B7-A283-553FC6E905E0}" srcOrd="1" destOrd="0" presId="urn:microsoft.com/office/officeart/2008/layout/LinedList"/>
    <dgm:cxn modelId="{819EA67F-A856-4EC1-86AF-D5BBDB7B6711}" type="presParOf" srcId="{F1FE4510-4C53-4C80-87DE-18A929E64912}" destId="{8490C88D-A0E2-4CB5-996B-C6AC5C121D30}" srcOrd="2" destOrd="0" presId="urn:microsoft.com/office/officeart/2008/layout/LinedList"/>
    <dgm:cxn modelId="{4AF480E8-C44E-4A8B-B555-07A20DF61E52}" type="presParOf" srcId="{4ACF43D1-519E-42A2-970C-705800D064AC}" destId="{6638D2F4-625F-43AF-85F6-810076EB5B75}" srcOrd="5" destOrd="0" presId="urn:microsoft.com/office/officeart/2008/layout/LinedList"/>
    <dgm:cxn modelId="{1FDDE883-7EDD-4E77-8D1F-632CA9E2380C}" type="presParOf" srcId="{4ACF43D1-519E-42A2-970C-705800D064AC}" destId="{E9CBB86C-FDF8-44F4-90FB-A54E5C7B01EF}" srcOrd="6" destOrd="0" presId="urn:microsoft.com/office/officeart/2008/layout/LinedList"/>
    <dgm:cxn modelId="{9310AA6D-2A92-4FEF-8CFF-20E28FC82EB0}" type="presParOf" srcId="{4ACF43D1-519E-42A2-970C-705800D064AC}" destId="{1C1E5213-51BF-4DFA-AB6D-CED7DF7A6D68}" srcOrd="7" destOrd="0" presId="urn:microsoft.com/office/officeart/2008/layout/LinedList"/>
    <dgm:cxn modelId="{93E8C4EB-F957-415D-AF27-86C79785CF3D}" type="presParOf" srcId="{1C1E5213-51BF-4DFA-AB6D-CED7DF7A6D68}" destId="{A70F47D1-43D9-48B7-BFA3-2E35DD43062C}" srcOrd="0" destOrd="0" presId="urn:microsoft.com/office/officeart/2008/layout/LinedList"/>
    <dgm:cxn modelId="{1D20C958-C230-4A3C-81EC-7B41B53B058B}" type="presParOf" srcId="{1C1E5213-51BF-4DFA-AB6D-CED7DF7A6D68}" destId="{6340190E-7E93-47B2-A934-C23DF765BC1B}" srcOrd="1" destOrd="0" presId="urn:microsoft.com/office/officeart/2008/layout/LinedList"/>
    <dgm:cxn modelId="{BAAF9A35-A2D6-493D-8DE5-D5FF5E2E41A6}" type="presParOf" srcId="{1C1E5213-51BF-4DFA-AB6D-CED7DF7A6D68}" destId="{7FC87270-69EC-4D34-878B-7BA593086876}" srcOrd="2" destOrd="0" presId="urn:microsoft.com/office/officeart/2008/layout/LinedList"/>
    <dgm:cxn modelId="{25AE2BA5-4A46-46D8-93AC-AE34A48B75F3}" type="presParOf" srcId="{4ACF43D1-519E-42A2-970C-705800D064AC}" destId="{4ED359BF-CCC0-4FAC-B78A-BE8FFA9CD8B4}" srcOrd="8" destOrd="0" presId="urn:microsoft.com/office/officeart/2008/layout/LinedList"/>
    <dgm:cxn modelId="{3F8A0C6D-4EBE-4C98-9D7E-E40E7A45479E}" type="presParOf" srcId="{4ACF43D1-519E-42A2-970C-705800D064AC}" destId="{E5EE0218-FBE5-4484-BBAD-6968F867CA27}" srcOrd="9" destOrd="0" presId="urn:microsoft.com/office/officeart/2008/layout/LinedList"/>
    <dgm:cxn modelId="{786A6429-D077-4743-857A-C169C7A9CBEE}" type="presParOf" srcId="{4ACF43D1-519E-42A2-970C-705800D064AC}" destId="{B322CFC0-6F80-407E-92D7-575C9013A872}" srcOrd="10" destOrd="0" presId="urn:microsoft.com/office/officeart/2008/layout/LinedList"/>
    <dgm:cxn modelId="{1CFFFB65-F73F-476B-ABA9-689067E5AFD3}" type="presParOf" srcId="{B322CFC0-6F80-407E-92D7-575C9013A872}" destId="{8A2BE46F-84B1-430F-8200-70098846C464}" srcOrd="0" destOrd="0" presId="urn:microsoft.com/office/officeart/2008/layout/LinedList"/>
    <dgm:cxn modelId="{363EBFE4-253B-4990-B022-30ABBEF78456}" type="presParOf" srcId="{B322CFC0-6F80-407E-92D7-575C9013A872}" destId="{E34BB3F4-D7A4-4936-AAD0-26A52B276525}" srcOrd="1" destOrd="0" presId="urn:microsoft.com/office/officeart/2008/layout/LinedList"/>
    <dgm:cxn modelId="{69FC1A29-0964-47BD-BB0B-7707D5C15FD5}" type="presParOf" srcId="{B322CFC0-6F80-407E-92D7-575C9013A872}" destId="{203B03EF-69E8-42A3-B33D-F7942BF0ECCD}" srcOrd="2" destOrd="0" presId="urn:microsoft.com/office/officeart/2008/layout/LinedList"/>
    <dgm:cxn modelId="{100AF4D9-72C7-42D8-A082-72ED4F124005}" type="presParOf" srcId="{4ACF43D1-519E-42A2-970C-705800D064AC}" destId="{F6A546B5-E8FD-45E3-9D10-84C719DFD1C4}" srcOrd="11" destOrd="0" presId="urn:microsoft.com/office/officeart/2008/layout/LinedList"/>
    <dgm:cxn modelId="{45118E4A-36C9-406E-BF58-E4B0EF618D57}" type="presParOf" srcId="{4ACF43D1-519E-42A2-970C-705800D064AC}" destId="{2C396666-B7E6-4821-96E7-0BD465B7E889}" srcOrd="12" destOrd="0" presId="urn:microsoft.com/office/officeart/2008/layout/LinedList"/>
    <dgm:cxn modelId="{E1DE07D9-CDBA-4F69-911B-DBE68A135C33}" type="presParOf" srcId="{4ACF43D1-519E-42A2-970C-705800D064AC}" destId="{B792D068-8F47-4DD6-96FB-BAC5BDA350CF}" srcOrd="13" destOrd="0" presId="urn:microsoft.com/office/officeart/2008/layout/LinedList"/>
    <dgm:cxn modelId="{7CC0E674-B79B-4DB0-AE06-22D2EB7F5E57}" type="presParOf" srcId="{B792D068-8F47-4DD6-96FB-BAC5BDA350CF}" destId="{0F50BFBC-FEC6-47A6-9BD0-DFEB78FABDD3}" srcOrd="0" destOrd="0" presId="urn:microsoft.com/office/officeart/2008/layout/LinedList"/>
    <dgm:cxn modelId="{48BAE723-05C6-4DCE-B121-2F7ADE80D722}" type="presParOf" srcId="{B792D068-8F47-4DD6-96FB-BAC5BDA350CF}" destId="{CA449C92-8F1E-4968-9DD5-0667673C1962}" srcOrd="1" destOrd="0" presId="urn:microsoft.com/office/officeart/2008/layout/LinedList"/>
    <dgm:cxn modelId="{05D12396-508F-4E89-B15C-A5DD1F6DBBCC}" type="presParOf" srcId="{B792D068-8F47-4DD6-96FB-BAC5BDA350CF}" destId="{E5308BAB-2603-4BE4-A29F-DE9C598800FF}" srcOrd="2" destOrd="0" presId="urn:microsoft.com/office/officeart/2008/layout/LinedList"/>
    <dgm:cxn modelId="{BF9A24A0-C376-44F7-8232-180ECF555EE1}" type="presParOf" srcId="{4ACF43D1-519E-42A2-970C-705800D064AC}" destId="{A01CF7D3-88A0-428E-B49F-83A13636C9BA}" srcOrd="14" destOrd="0" presId="urn:microsoft.com/office/officeart/2008/layout/LinedList"/>
    <dgm:cxn modelId="{91153D98-88B9-4BF6-9523-C0FD23151783}" type="presParOf" srcId="{4ACF43D1-519E-42A2-970C-705800D064AC}" destId="{5A7DBDA3-DA3D-4751-9EC3-DED47937A7FE}" srcOrd="15" destOrd="0" presId="urn:microsoft.com/office/officeart/2008/layout/LinedList"/>
    <dgm:cxn modelId="{1BFAD3F4-EC03-4F7F-BE2A-66BF0601949B}" type="presParOf" srcId="{4ACF43D1-519E-42A2-970C-705800D064AC}" destId="{ACE40052-C66B-4F3D-9DC1-D9D9E113CC02}" srcOrd="16" destOrd="0" presId="urn:microsoft.com/office/officeart/2008/layout/LinedList"/>
    <dgm:cxn modelId="{26490349-B0C1-4405-8B78-E3409F84C12D}" type="presParOf" srcId="{ACE40052-C66B-4F3D-9DC1-D9D9E113CC02}" destId="{DCFAAA74-FD39-44E7-8EB9-70C0573D492B}" srcOrd="0" destOrd="0" presId="urn:microsoft.com/office/officeart/2008/layout/LinedList"/>
    <dgm:cxn modelId="{9B59DDFF-99E0-473D-8107-692F6E5B15D7}" type="presParOf" srcId="{ACE40052-C66B-4F3D-9DC1-D9D9E113CC02}" destId="{61A7917F-8AF6-4CFB-9ED1-055E98C7172C}" srcOrd="1" destOrd="0" presId="urn:microsoft.com/office/officeart/2008/layout/LinedList"/>
    <dgm:cxn modelId="{C5379C8E-C169-4010-9067-CD42CE8C4B41}" type="presParOf" srcId="{ACE40052-C66B-4F3D-9DC1-D9D9E113CC02}" destId="{218C3D28-08E9-44E6-B1ED-B6B97EFB7E88}" srcOrd="2" destOrd="0" presId="urn:microsoft.com/office/officeart/2008/layout/LinedList"/>
    <dgm:cxn modelId="{E0BC83AF-8954-4996-A2EA-6E3D5C90DC15}" type="presParOf" srcId="{4ACF43D1-519E-42A2-970C-705800D064AC}" destId="{19A8D0A4-814F-44A3-9EF2-8DF5B640A1BA}" srcOrd="17" destOrd="0" presId="urn:microsoft.com/office/officeart/2008/layout/LinedList"/>
    <dgm:cxn modelId="{35583D5B-C91B-4215-AD6B-E29E31320E46}"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1">
              <a:solidFill>
                <a:srgbClr val="C00000"/>
              </a:solidFill>
              <a:effectLst/>
            </a:rPr>
            <a:t>Phương pháp quay lui</a:t>
          </a:r>
          <a:endParaRPr lang="en-US" sz="1300" b="1" dirty="0">
            <a:solidFill>
              <a:srgbClr val="C0000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A1CA0806-1CC2-48F5-93FA-A74215D6D63A}" type="presOf" srcId="{C6E88EC4-A547-48C3-B917-50322E0066A9}" destId="{5FBAA84C-38A1-4C3B-A6D7-4B42E803B0E0}"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15755526-DD1F-44B0-80E5-9324EFE43468}" srcId="{EA7F9208-24D8-4563-A2ED-FBFBC5F86B00}" destId="{AEBAFCC4-7D7C-4615-8A4C-390812FA28F4}" srcOrd="0" destOrd="0" parTransId="{B2D221DD-59EB-454A-98D9-9F8011059AFC}" sibTransId="{43C8B2CD-776B-4FD9-B849-2A383B0B52BA}"/>
    <dgm:cxn modelId="{76568531-BA32-43ED-81C7-B63211F0F669}" type="presOf" srcId="{170E935B-632B-4424-9BFB-F1C5A9D014B6}" destId="{C66396E0-32BA-46BE-B28A-A2673D61FB1A}" srcOrd="0" destOrd="0" presId="urn:microsoft.com/office/officeart/2008/layout/LinedList"/>
    <dgm:cxn modelId="{00FB9038-D531-42B5-8488-7CAC450AD0F2}" type="presOf" srcId="{89810D84-F37C-4C23-81E2-CBC244FAD43F}" destId="{DFC0A4A4-CD0C-4FD0-A2C8-CF5FB6B9B787}"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2AF6E145-B17E-41A9-9045-01A0C9A43E4F}" type="presOf" srcId="{7D184619-F177-4E8F-BB4E-4E5F9B8F7BF0}" destId="{FA2BB80B-27DF-476A-A4D1-66964E02D553}" srcOrd="0" destOrd="0" presId="urn:microsoft.com/office/officeart/2008/layout/LinedList"/>
    <dgm:cxn modelId="{67A4FB65-4B34-476E-BE4F-689B5AED144D}" type="presOf" srcId="{73861B20-7C04-48AE-8AAE-9D8749986E91}" destId="{C76CC607-D554-4D7B-93B0-CA8E8ABB4FE6}" srcOrd="0" destOrd="0" presId="urn:microsoft.com/office/officeart/2008/layout/LinedList"/>
    <dgm:cxn modelId="{C195A86A-CEAA-4D08-9A8C-E91820F3AE53}" type="presOf" srcId="{EA7F9208-24D8-4563-A2ED-FBFBC5F86B00}" destId="{53AAE56C-73FE-45F9-B35E-39C2CC304544}"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7A5410C0-E6BF-47A2-B44A-AF56D1393986}"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A43ED8DD-C389-48AB-9E38-9D579558399D}" type="presOf" srcId="{AEBAFCC4-7D7C-4615-8A4C-390812FA28F4}" destId="{25EDD8E2-2EE9-4E0C-8CD5-9BD474313EBE}" srcOrd="0" destOrd="0" presId="urn:microsoft.com/office/officeart/2008/layout/LinedList"/>
    <dgm:cxn modelId="{ABA95381-C0A5-4FC7-BA0B-A3C01E98010E}" type="presParOf" srcId="{C66396E0-32BA-46BE-B28A-A2673D61FB1A}" destId="{2C4D144F-C0A0-4BA0-BB79-D8AAD2113945}" srcOrd="0" destOrd="0" presId="urn:microsoft.com/office/officeart/2008/layout/LinedList"/>
    <dgm:cxn modelId="{AB99566C-A7F9-415A-A70B-A9764A9FFB45}" type="presParOf" srcId="{C66396E0-32BA-46BE-B28A-A2673D61FB1A}" destId="{6DFABC9D-811D-4F5E-821D-F8D42D844B4B}" srcOrd="1" destOrd="0" presId="urn:microsoft.com/office/officeart/2008/layout/LinedList"/>
    <dgm:cxn modelId="{68684E00-86E4-45F7-94CE-927C2013D2B0}" type="presParOf" srcId="{6DFABC9D-811D-4F5E-821D-F8D42D844B4B}" destId="{53AAE56C-73FE-45F9-B35E-39C2CC304544}" srcOrd="0" destOrd="0" presId="urn:microsoft.com/office/officeart/2008/layout/LinedList"/>
    <dgm:cxn modelId="{AAC9612E-4603-426A-BDE1-F9351807BF53}" type="presParOf" srcId="{6DFABC9D-811D-4F5E-821D-F8D42D844B4B}" destId="{4ACF43D1-519E-42A2-970C-705800D064AC}" srcOrd="1" destOrd="0" presId="urn:microsoft.com/office/officeart/2008/layout/LinedList"/>
    <dgm:cxn modelId="{3CF65217-8B7C-4F96-91AC-B018EEEBBF89}" type="presParOf" srcId="{4ACF43D1-519E-42A2-970C-705800D064AC}" destId="{12651448-136D-4C38-B6E1-3ACC56CBDA12}" srcOrd="0" destOrd="0" presId="urn:microsoft.com/office/officeart/2008/layout/LinedList"/>
    <dgm:cxn modelId="{188CF2C0-0A5F-456F-89C4-6F4151E66BE5}" type="presParOf" srcId="{4ACF43D1-519E-42A2-970C-705800D064AC}" destId="{70311F4C-C9E5-4D7E-BD47-E0D5BBF315F8}" srcOrd="1" destOrd="0" presId="urn:microsoft.com/office/officeart/2008/layout/LinedList"/>
    <dgm:cxn modelId="{7824D0D4-5986-4521-BAB2-4C11E2C88F86}" type="presParOf" srcId="{70311F4C-C9E5-4D7E-BD47-E0D5BBF315F8}" destId="{A72E9229-2809-4A8C-B97C-D6E26FB7862F}" srcOrd="0" destOrd="0" presId="urn:microsoft.com/office/officeart/2008/layout/LinedList"/>
    <dgm:cxn modelId="{9846A35D-0BE1-4FBE-9D20-704D48E83568}" type="presParOf" srcId="{70311F4C-C9E5-4D7E-BD47-E0D5BBF315F8}" destId="{25EDD8E2-2EE9-4E0C-8CD5-9BD474313EBE}" srcOrd="1" destOrd="0" presId="urn:microsoft.com/office/officeart/2008/layout/LinedList"/>
    <dgm:cxn modelId="{124DE623-0FEA-4E9C-A6BE-20B3D7790B97}" type="presParOf" srcId="{70311F4C-C9E5-4D7E-BD47-E0D5BBF315F8}" destId="{20353B40-6011-448C-AFCC-5A6D9C453456}" srcOrd="2" destOrd="0" presId="urn:microsoft.com/office/officeart/2008/layout/LinedList"/>
    <dgm:cxn modelId="{92CDB2FA-0821-45D5-B958-9D0A65A0F7FA}" type="presParOf" srcId="{4ACF43D1-519E-42A2-970C-705800D064AC}" destId="{192E5F24-DD26-4D29-9FC6-EC32AAF3D722}" srcOrd="2" destOrd="0" presId="urn:microsoft.com/office/officeart/2008/layout/LinedList"/>
    <dgm:cxn modelId="{94287D71-1106-499A-B73B-1401ED6E56EA}" type="presParOf" srcId="{4ACF43D1-519E-42A2-970C-705800D064AC}" destId="{A1F9ECD8-BCAA-4052-977F-5BD208843E40}" srcOrd="3" destOrd="0" presId="urn:microsoft.com/office/officeart/2008/layout/LinedList"/>
    <dgm:cxn modelId="{DA0117BB-2D84-4D30-AE23-BF393D78B4FF}" type="presParOf" srcId="{4ACF43D1-519E-42A2-970C-705800D064AC}" destId="{29F4CB60-19EB-49CD-BFC9-6465B9EA7E71}" srcOrd="4" destOrd="0" presId="urn:microsoft.com/office/officeart/2008/layout/LinedList"/>
    <dgm:cxn modelId="{DC3414FF-ACEE-4E55-8DEA-28CA0C427E56}" type="presParOf" srcId="{29F4CB60-19EB-49CD-BFC9-6465B9EA7E71}" destId="{ECEB520B-FD2F-42CF-B2A1-7B0C372DC8DC}" srcOrd="0" destOrd="0" presId="urn:microsoft.com/office/officeart/2008/layout/LinedList"/>
    <dgm:cxn modelId="{8DA72CD9-4A81-4DDE-BC6D-FEEC5B221E7A}" type="presParOf" srcId="{29F4CB60-19EB-49CD-BFC9-6465B9EA7E71}" destId="{FA2BB80B-27DF-476A-A4D1-66964E02D553}" srcOrd="1" destOrd="0" presId="urn:microsoft.com/office/officeart/2008/layout/LinedList"/>
    <dgm:cxn modelId="{821081C6-4EAF-4F38-8F59-39849038CDDD}" type="presParOf" srcId="{29F4CB60-19EB-49CD-BFC9-6465B9EA7E71}" destId="{CE68F35E-7747-418F-8C6A-4139B62B2CEE}" srcOrd="2" destOrd="0" presId="urn:microsoft.com/office/officeart/2008/layout/LinedList"/>
    <dgm:cxn modelId="{C750E7E7-20A8-4B1D-AE90-F92563E5DE71}" type="presParOf" srcId="{4ACF43D1-519E-42A2-970C-705800D064AC}" destId="{207E83AF-5D22-4E41-85A7-1761B1A5D6C5}" srcOrd="5" destOrd="0" presId="urn:microsoft.com/office/officeart/2008/layout/LinedList"/>
    <dgm:cxn modelId="{5324B580-F1DD-4E9A-AA50-25F3AD89E7A4}" type="presParOf" srcId="{4ACF43D1-519E-42A2-970C-705800D064AC}" destId="{5C2980F8-6AE3-4DE9-869F-5C0DAFFD6653}" srcOrd="6" destOrd="0" presId="urn:microsoft.com/office/officeart/2008/layout/LinedList"/>
    <dgm:cxn modelId="{1898CB28-7A10-4BFE-9482-3A3279A344CF}" type="presParOf" srcId="{4ACF43D1-519E-42A2-970C-705800D064AC}" destId="{485041AD-9913-4D87-8E17-3E46FB2795CC}" srcOrd="7" destOrd="0" presId="urn:microsoft.com/office/officeart/2008/layout/LinedList"/>
    <dgm:cxn modelId="{52D8A3AB-91D4-4A8A-94BD-2AEEA9B9DB13}" type="presParOf" srcId="{485041AD-9913-4D87-8E17-3E46FB2795CC}" destId="{69906593-7804-4F45-8E57-B96EE52E3180}" srcOrd="0" destOrd="0" presId="urn:microsoft.com/office/officeart/2008/layout/LinedList"/>
    <dgm:cxn modelId="{8D640947-E5E4-47C3-8E58-B9E289B33FFB}" type="presParOf" srcId="{485041AD-9913-4D87-8E17-3E46FB2795CC}" destId="{5FBAA84C-38A1-4C3B-A6D7-4B42E803B0E0}" srcOrd="1" destOrd="0" presId="urn:microsoft.com/office/officeart/2008/layout/LinedList"/>
    <dgm:cxn modelId="{909C23BC-F6F2-4B14-B011-45E40583269D}" type="presParOf" srcId="{485041AD-9913-4D87-8E17-3E46FB2795CC}" destId="{FEFA46F4-C7EF-493C-8D30-85FDC339306F}" srcOrd="2" destOrd="0" presId="urn:microsoft.com/office/officeart/2008/layout/LinedList"/>
    <dgm:cxn modelId="{A8926EB7-2E57-4FB0-9CC6-4F619151BFEC}" type="presParOf" srcId="{4ACF43D1-519E-42A2-970C-705800D064AC}" destId="{86644516-EEC3-4B4F-808E-EF404126B907}" srcOrd="8" destOrd="0" presId="urn:microsoft.com/office/officeart/2008/layout/LinedList"/>
    <dgm:cxn modelId="{53E7600F-52D6-4F66-94FF-01A2237EFF40}" type="presParOf" srcId="{4ACF43D1-519E-42A2-970C-705800D064AC}" destId="{B072A446-4D13-4B09-AFB0-CFB4C048F9FF}" srcOrd="9" destOrd="0" presId="urn:microsoft.com/office/officeart/2008/layout/LinedList"/>
    <dgm:cxn modelId="{5807D972-3D63-4394-A184-23D616053894}" type="presParOf" srcId="{4ACF43D1-519E-42A2-970C-705800D064AC}" destId="{879FB1E4-ADDA-4477-A210-B7EBB264C5C2}" srcOrd="10" destOrd="0" presId="urn:microsoft.com/office/officeart/2008/layout/LinedList"/>
    <dgm:cxn modelId="{FA28C848-CE4D-47A2-8254-271796B9EB5F}" type="presParOf" srcId="{879FB1E4-ADDA-4477-A210-B7EBB264C5C2}" destId="{FD4A63CE-868E-4AC5-8828-8E6C477E3CE7}" srcOrd="0" destOrd="0" presId="urn:microsoft.com/office/officeart/2008/layout/LinedList"/>
    <dgm:cxn modelId="{5B18F8AC-EF79-41C9-A88F-F2DBDB085660}" type="presParOf" srcId="{879FB1E4-ADDA-4477-A210-B7EBB264C5C2}" destId="{DFC0A4A4-CD0C-4FD0-A2C8-CF5FB6B9B787}" srcOrd="1" destOrd="0" presId="urn:microsoft.com/office/officeart/2008/layout/LinedList"/>
    <dgm:cxn modelId="{73F39263-D10A-4E23-AEDB-9057C6334D91}" type="presParOf" srcId="{879FB1E4-ADDA-4477-A210-B7EBB264C5C2}" destId="{965BE620-BB42-440F-86D9-B62CEE72B3F1}" srcOrd="2" destOrd="0" presId="urn:microsoft.com/office/officeart/2008/layout/LinedList"/>
    <dgm:cxn modelId="{12C239F5-F181-4ECC-8DDB-3CF9024BEF5E}" type="presParOf" srcId="{4ACF43D1-519E-42A2-970C-705800D064AC}" destId="{45ADEE9B-7E43-4192-955A-F62F1776AD2F}" srcOrd="11" destOrd="0" presId="urn:microsoft.com/office/officeart/2008/layout/LinedList"/>
    <dgm:cxn modelId="{6B387798-E4D8-45BB-8B25-F3297B23F425}" type="presParOf" srcId="{4ACF43D1-519E-42A2-970C-705800D064AC}" destId="{A2045650-8B10-4AE8-9525-A15B22B5C9E9}" srcOrd="12" destOrd="0" presId="urn:microsoft.com/office/officeart/2008/layout/LinedList"/>
    <dgm:cxn modelId="{1130684E-73C4-4B45-8639-44389A6DB6A3}" type="presParOf" srcId="{4ACF43D1-519E-42A2-970C-705800D064AC}" destId="{99E0DDBB-3F40-4680-A5ED-96DEE28EDF46}" srcOrd="13" destOrd="0" presId="urn:microsoft.com/office/officeart/2008/layout/LinedList"/>
    <dgm:cxn modelId="{503C7F93-D131-49C5-AE9C-9290E4A9A6F0}" type="presParOf" srcId="{99E0DDBB-3F40-4680-A5ED-96DEE28EDF46}" destId="{A4A49CE4-3E2E-41BD-B453-079E186120AF}" srcOrd="0" destOrd="0" presId="urn:microsoft.com/office/officeart/2008/layout/LinedList"/>
    <dgm:cxn modelId="{AE1C4516-0D66-4EE6-AD7C-6205A9F3E526}" type="presParOf" srcId="{99E0DDBB-3F40-4680-A5ED-96DEE28EDF46}" destId="{C76CC607-D554-4D7B-93B0-CA8E8ABB4FE6}" srcOrd="1" destOrd="0" presId="urn:microsoft.com/office/officeart/2008/layout/LinedList"/>
    <dgm:cxn modelId="{F5D3E6F0-70E4-4712-8521-3B9707ACF73B}" type="presParOf" srcId="{99E0DDBB-3F40-4680-A5ED-96DEE28EDF46}" destId="{E972B966-DDC0-4890-967F-0290054FD131}" srcOrd="2" destOrd="0" presId="urn:microsoft.com/office/officeart/2008/layout/LinedList"/>
    <dgm:cxn modelId="{E3F4E7B5-EB07-4F19-8E36-DEFF10C21173}" type="presParOf" srcId="{4ACF43D1-519E-42A2-970C-705800D064AC}" destId="{010EF0AE-5366-4C22-A795-A3C4652C9DBA}" srcOrd="14" destOrd="0" presId="urn:microsoft.com/office/officeart/2008/layout/LinedList"/>
    <dgm:cxn modelId="{F3FE3493-8BF9-498E-A1C4-63B341C8BF3E}" type="presParOf" srcId="{4ACF43D1-519E-42A2-970C-705800D064AC}" destId="{C382FA78-E2F9-42B4-8787-4ADBB216A532}" srcOrd="15" destOrd="0" presId="urn:microsoft.com/office/officeart/2008/layout/LinedList"/>
    <dgm:cxn modelId="{5AD8A29D-86BA-4ABB-BCE7-EA5F165AF879}" type="presParOf" srcId="{4ACF43D1-519E-42A2-970C-705800D064AC}" destId="{7BA64132-4267-4D3A-81D6-9CD6FB86070A}" srcOrd="16" destOrd="0" presId="urn:microsoft.com/office/officeart/2008/layout/LinedList"/>
    <dgm:cxn modelId="{59527CFF-2341-443D-B5DE-629A3E9EC8AC}" type="presParOf" srcId="{7BA64132-4267-4D3A-81D6-9CD6FB86070A}" destId="{03046A6D-65DC-43E3-B4C2-5420BD7B338A}" srcOrd="0" destOrd="0" presId="urn:microsoft.com/office/officeart/2008/layout/LinedList"/>
    <dgm:cxn modelId="{1B3B98F2-43F5-488C-8175-B9F8A6C9F0EC}" type="presParOf" srcId="{7BA64132-4267-4D3A-81D6-9CD6FB86070A}" destId="{A76916DD-E413-4DD3-A343-6F4C1E48483E}" srcOrd="1" destOrd="0" presId="urn:microsoft.com/office/officeart/2008/layout/LinedList"/>
    <dgm:cxn modelId="{F9FCAF6A-7FB4-4D68-A857-498D8A54E126}" type="presParOf" srcId="{7BA64132-4267-4D3A-81D6-9CD6FB86070A}" destId="{2C234FBD-82B8-44FC-AC2A-64019E58DA69}" srcOrd="2" destOrd="0" presId="urn:microsoft.com/office/officeart/2008/layout/LinedList"/>
    <dgm:cxn modelId="{BF62752D-04D2-4E1D-8ED2-40740CA35229}" type="presParOf" srcId="{4ACF43D1-519E-42A2-970C-705800D064AC}" destId="{2A6E81B7-0383-4993-AA7D-B003A9A8B068}" srcOrd="17" destOrd="0" presId="urn:microsoft.com/office/officeart/2008/layout/LinedList"/>
    <dgm:cxn modelId="{C6752ABC-E527-4E3F-A291-054E3E578995}"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1">
              <a:solidFill>
                <a:srgbClr val="C00000"/>
              </a:solidFill>
              <a:effectLst/>
            </a:rPr>
            <a:t>Phương pháp quay lui</a:t>
          </a:r>
          <a:endParaRPr lang="en-US" sz="1300" b="1" dirty="0">
            <a:solidFill>
              <a:srgbClr val="C0000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7F23F102-EC5A-4B66-9B14-30A69D826B65}" type="presOf" srcId="{73861B20-7C04-48AE-8AAE-9D8749986E91}" destId="{C76CC607-D554-4D7B-93B0-CA8E8ABB4FE6}" srcOrd="0" destOrd="0" presId="urn:microsoft.com/office/officeart/2008/layout/LinedList"/>
    <dgm:cxn modelId="{306BC508-8FA1-4A03-B813-4643B1E25DD5}" type="presOf" srcId="{AEBAFCC4-7D7C-4615-8A4C-390812FA28F4}" destId="{25EDD8E2-2EE9-4E0C-8CD5-9BD474313EBE}"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15755526-DD1F-44B0-80E5-9324EFE43468}" srcId="{EA7F9208-24D8-4563-A2ED-FBFBC5F86B00}" destId="{AEBAFCC4-7D7C-4615-8A4C-390812FA28F4}" srcOrd="0" destOrd="0" parTransId="{B2D221DD-59EB-454A-98D9-9F8011059AFC}" sibTransId="{43C8B2CD-776B-4FD9-B849-2A383B0B52BA}"/>
    <dgm:cxn modelId="{57D90B3E-8207-418F-A13B-D28B1DBA2F98}" type="presOf" srcId="{89810D84-F37C-4C23-81E2-CBC244FAD43F}" destId="{DFC0A4A4-CD0C-4FD0-A2C8-CF5FB6B9B787}"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89E7B046-31C4-41D7-9F67-9FA545B7F609}" type="presOf" srcId="{EA7F9208-24D8-4563-A2ED-FBFBC5F86B00}" destId="{53AAE56C-73FE-45F9-B35E-39C2CC304544}" srcOrd="0" destOrd="0" presId="urn:microsoft.com/office/officeart/2008/layout/LinedList"/>
    <dgm:cxn modelId="{490C0A4F-1552-4014-A8E4-F8CAD6F232B5}" type="presOf" srcId="{C6E88EC4-A547-48C3-B917-50322E0066A9}" destId="{5FBAA84C-38A1-4C3B-A6D7-4B42E803B0E0}"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0DCA4A78-02DE-47A9-B0A6-CF5ABAD7D3C2}"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7A3849E2-C5D2-4FE8-B171-6CC9FADBD1A6}" type="presOf" srcId="{7D184619-F177-4E8F-BB4E-4E5F9B8F7BF0}" destId="{FA2BB80B-27DF-476A-A4D1-66964E02D553}" srcOrd="0" destOrd="0" presId="urn:microsoft.com/office/officeart/2008/layout/LinedList"/>
    <dgm:cxn modelId="{F68A54EA-33C5-4389-8F40-34C9B48128E0}" type="presOf" srcId="{170E935B-632B-4424-9BFB-F1C5A9D014B6}" destId="{C66396E0-32BA-46BE-B28A-A2673D61FB1A}" srcOrd="0" destOrd="0" presId="urn:microsoft.com/office/officeart/2008/layout/LinedList"/>
    <dgm:cxn modelId="{4E3BB4B2-6964-4D2E-B53F-16AA4F95963F}" type="presParOf" srcId="{C66396E0-32BA-46BE-B28A-A2673D61FB1A}" destId="{2C4D144F-C0A0-4BA0-BB79-D8AAD2113945}" srcOrd="0" destOrd="0" presId="urn:microsoft.com/office/officeart/2008/layout/LinedList"/>
    <dgm:cxn modelId="{A6440A0B-8784-426A-900A-10CF09877AC9}" type="presParOf" srcId="{C66396E0-32BA-46BE-B28A-A2673D61FB1A}" destId="{6DFABC9D-811D-4F5E-821D-F8D42D844B4B}" srcOrd="1" destOrd="0" presId="urn:microsoft.com/office/officeart/2008/layout/LinedList"/>
    <dgm:cxn modelId="{D7684418-E646-4046-990D-309697DF77BA}" type="presParOf" srcId="{6DFABC9D-811D-4F5E-821D-F8D42D844B4B}" destId="{53AAE56C-73FE-45F9-B35E-39C2CC304544}" srcOrd="0" destOrd="0" presId="urn:microsoft.com/office/officeart/2008/layout/LinedList"/>
    <dgm:cxn modelId="{EF06FB60-7719-4191-B8DA-9253CB25F54D}" type="presParOf" srcId="{6DFABC9D-811D-4F5E-821D-F8D42D844B4B}" destId="{4ACF43D1-519E-42A2-970C-705800D064AC}" srcOrd="1" destOrd="0" presId="urn:microsoft.com/office/officeart/2008/layout/LinedList"/>
    <dgm:cxn modelId="{8EA8B860-6391-4EBD-8B1A-10649253DC7B}" type="presParOf" srcId="{4ACF43D1-519E-42A2-970C-705800D064AC}" destId="{12651448-136D-4C38-B6E1-3ACC56CBDA12}" srcOrd="0" destOrd="0" presId="urn:microsoft.com/office/officeart/2008/layout/LinedList"/>
    <dgm:cxn modelId="{201E3C32-AD90-48A4-97D5-1E7C73A0FF94}" type="presParOf" srcId="{4ACF43D1-519E-42A2-970C-705800D064AC}" destId="{70311F4C-C9E5-4D7E-BD47-E0D5BBF315F8}" srcOrd="1" destOrd="0" presId="urn:microsoft.com/office/officeart/2008/layout/LinedList"/>
    <dgm:cxn modelId="{1DB487D2-F39F-4432-8E3F-6987124AE996}" type="presParOf" srcId="{70311F4C-C9E5-4D7E-BD47-E0D5BBF315F8}" destId="{A72E9229-2809-4A8C-B97C-D6E26FB7862F}" srcOrd="0" destOrd="0" presId="urn:microsoft.com/office/officeart/2008/layout/LinedList"/>
    <dgm:cxn modelId="{E0D8D2CC-0B50-4723-85F2-01F8C282CBAA}" type="presParOf" srcId="{70311F4C-C9E5-4D7E-BD47-E0D5BBF315F8}" destId="{25EDD8E2-2EE9-4E0C-8CD5-9BD474313EBE}" srcOrd="1" destOrd="0" presId="urn:microsoft.com/office/officeart/2008/layout/LinedList"/>
    <dgm:cxn modelId="{9A247202-26FD-424E-8FDD-1CE17C339DEB}" type="presParOf" srcId="{70311F4C-C9E5-4D7E-BD47-E0D5BBF315F8}" destId="{20353B40-6011-448C-AFCC-5A6D9C453456}" srcOrd="2" destOrd="0" presId="urn:microsoft.com/office/officeart/2008/layout/LinedList"/>
    <dgm:cxn modelId="{1299B9D0-F331-41BC-8FCB-5489FEC012DF}" type="presParOf" srcId="{4ACF43D1-519E-42A2-970C-705800D064AC}" destId="{192E5F24-DD26-4D29-9FC6-EC32AAF3D722}" srcOrd="2" destOrd="0" presId="urn:microsoft.com/office/officeart/2008/layout/LinedList"/>
    <dgm:cxn modelId="{3894CA49-9BB6-486B-B4B5-68F1388BB662}" type="presParOf" srcId="{4ACF43D1-519E-42A2-970C-705800D064AC}" destId="{A1F9ECD8-BCAA-4052-977F-5BD208843E40}" srcOrd="3" destOrd="0" presId="urn:microsoft.com/office/officeart/2008/layout/LinedList"/>
    <dgm:cxn modelId="{9441096F-49EE-436E-89F5-19C78D997E44}" type="presParOf" srcId="{4ACF43D1-519E-42A2-970C-705800D064AC}" destId="{29F4CB60-19EB-49CD-BFC9-6465B9EA7E71}" srcOrd="4" destOrd="0" presId="urn:microsoft.com/office/officeart/2008/layout/LinedList"/>
    <dgm:cxn modelId="{E10C3FF1-0F33-4291-9E8A-4CCE924AB15E}" type="presParOf" srcId="{29F4CB60-19EB-49CD-BFC9-6465B9EA7E71}" destId="{ECEB520B-FD2F-42CF-B2A1-7B0C372DC8DC}" srcOrd="0" destOrd="0" presId="urn:microsoft.com/office/officeart/2008/layout/LinedList"/>
    <dgm:cxn modelId="{7C6C58E4-C6C9-459C-B21D-2F9898891C40}" type="presParOf" srcId="{29F4CB60-19EB-49CD-BFC9-6465B9EA7E71}" destId="{FA2BB80B-27DF-476A-A4D1-66964E02D553}" srcOrd="1" destOrd="0" presId="urn:microsoft.com/office/officeart/2008/layout/LinedList"/>
    <dgm:cxn modelId="{07517B32-A695-455C-AC7A-2402C31FE1F5}" type="presParOf" srcId="{29F4CB60-19EB-49CD-BFC9-6465B9EA7E71}" destId="{CE68F35E-7747-418F-8C6A-4139B62B2CEE}" srcOrd="2" destOrd="0" presId="urn:microsoft.com/office/officeart/2008/layout/LinedList"/>
    <dgm:cxn modelId="{91D25D61-C127-471F-9CB7-B60AA67E7F07}" type="presParOf" srcId="{4ACF43D1-519E-42A2-970C-705800D064AC}" destId="{207E83AF-5D22-4E41-85A7-1761B1A5D6C5}" srcOrd="5" destOrd="0" presId="urn:microsoft.com/office/officeart/2008/layout/LinedList"/>
    <dgm:cxn modelId="{4EAA5AD9-D4D4-4E1E-B3AC-6E14FB6F4CC9}" type="presParOf" srcId="{4ACF43D1-519E-42A2-970C-705800D064AC}" destId="{5C2980F8-6AE3-4DE9-869F-5C0DAFFD6653}" srcOrd="6" destOrd="0" presId="urn:microsoft.com/office/officeart/2008/layout/LinedList"/>
    <dgm:cxn modelId="{6747E24D-02C3-4545-B87E-7D612DE5BDE5}" type="presParOf" srcId="{4ACF43D1-519E-42A2-970C-705800D064AC}" destId="{485041AD-9913-4D87-8E17-3E46FB2795CC}" srcOrd="7" destOrd="0" presId="urn:microsoft.com/office/officeart/2008/layout/LinedList"/>
    <dgm:cxn modelId="{6D37187F-AEF0-42E8-BB17-704DC0B1474A}" type="presParOf" srcId="{485041AD-9913-4D87-8E17-3E46FB2795CC}" destId="{69906593-7804-4F45-8E57-B96EE52E3180}" srcOrd="0" destOrd="0" presId="urn:microsoft.com/office/officeart/2008/layout/LinedList"/>
    <dgm:cxn modelId="{7FC62A64-7190-45E8-996A-919BB597068F}" type="presParOf" srcId="{485041AD-9913-4D87-8E17-3E46FB2795CC}" destId="{5FBAA84C-38A1-4C3B-A6D7-4B42E803B0E0}" srcOrd="1" destOrd="0" presId="urn:microsoft.com/office/officeart/2008/layout/LinedList"/>
    <dgm:cxn modelId="{F6D01C53-E276-4CD3-AA02-602D3E0D9947}" type="presParOf" srcId="{485041AD-9913-4D87-8E17-3E46FB2795CC}" destId="{FEFA46F4-C7EF-493C-8D30-85FDC339306F}" srcOrd="2" destOrd="0" presId="urn:microsoft.com/office/officeart/2008/layout/LinedList"/>
    <dgm:cxn modelId="{FEC3ECE6-9912-494E-A87B-71E45FD486F4}" type="presParOf" srcId="{4ACF43D1-519E-42A2-970C-705800D064AC}" destId="{86644516-EEC3-4B4F-808E-EF404126B907}" srcOrd="8" destOrd="0" presId="urn:microsoft.com/office/officeart/2008/layout/LinedList"/>
    <dgm:cxn modelId="{71DE4B5C-F317-42A0-8CF4-3123A286EE61}" type="presParOf" srcId="{4ACF43D1-519E-42A2-970C-705800D064AC}" destId="{B072A446-4D13-4B09-AFB0-CFB4C048F9FF}" srcOrd="9" destOrd="0" presId="urn:microsoft.com/office/officeart/2008/layout/LinedList"/>
    <dgm:cxn modelId="{D94D9AFB-DADF-4A51-8A74-E46B58EE94BD}" type="presParOf" srcId="{4ACF43D1-519E-42A2-970C-705800D064AC}" destId="{879FB1E4-ADDA-4477-A210-B7EBB264C5C2}" srcOrd="10" destOrd="0" presId="urn:microsoft.com/office/officeart/2008/layout/LinedList"/>
    <dgm:cxn modelId="{14A4FE10-6DCB-433F-93C4-8C75E8F9AA45}" type="presParOf" srcId="{879FB1E4-ADDA-4477-A210-B7EBB264C5C2}" destId="{FD4A63CE-868E-4AC5-8828-8E6C477E3CE7}" srcOrd="0" destOrd="0" presId="urn:microsoft.com/office/officeart/2008/layout/LinedList"/>
    <dgm:cxn modelId="{7810A70F-459F-42E6-B163-C08DE35DF840}" type="presParOf" srcId="{879FB1E4-ADDA-4477-A210-B7EBB264C5C2}" destId="{DFC0A4A4-CD0C-4FD0-A2C8-CF5FB6B9B787}" srcOrd="1" destOrd="0" presId="urn:microsoft.com/office/officeart/2008/layout/LinedList"/>
    <dgm:cxn modelId="{0F645A01-0AED-4B87-8F65-4C0E40ACAD38}" type="presParOf" srcId="{879FB1E4-ADDA-4477-A210-B7EBB264C5C2}" destId="{965BE620-BB42-440F-86D9-B62CEE72B3F1}" srcOrd="2" destOrd="0" presId="urn:microsoft.com/office/officeart/2008/layout/LinedList"/>
    <dgm:cxn modelId="{5CB8BD38-1749-43AB-9B67-B77835D1A013}" type="presParOf" srcId="{4ACF43D1-519E-42A2-970C-705800D064AC}" destId="{45ADEE9B-7E43-4192-955A-F62F1776AD2F}" srcOrd="11" destOrd="0" presId="urn:microsoft.com/office/officeart/2008/layout/LinedList"/>
    <dgm:cxn modelId="{558E6662-7EDA-4444-882C-1A825EE7346D}" type="presParOf" srcId="{4ACF43D1-519E-42A2-970C-705800D064AC}" destId="{A2045650-8B10-4AE8-9525-A15B22B5C9E9}" srcOrd="12" destOrd="0" presId="urn:microsoft.com/office/officeart/2008/layout/LinedList"/>
    <dgm:cxn modelId="{F105D659-4B7F-40D6-A91F-418AEAC94CE3}" type="presParOf" srcId="{4ACF43D1-519E-42A2-970C-705800D064AC}" destId="{99E0DDBB-3F40-4680-A5ED-96DEE28EDF46}" srcOrd="13" destOrd="0" presId="urn:microsoft.com/office/officeart/2008/layout/LinedList"/>
    <dgm:cxn modelId="{A7186080-D941-4DBE-8E52-2D68B33D6CB8}" type="presParOf" srcId="{99E0DDBB-3F40-4680-A5ED-96DEE28EDF46}" destId="{A4A49CE4-3E2E-41BD-B453-079E186120AF}" srcOrd="0" destOrd="0" presId="urn:microsoft.com/office/officeart/2008/layout/LinedList"/>
    <dgm:cxn modelId="{D74C185C-142F-441C-99B5-04250D34D2FB}" type="presParOf" srcId="{99E0DDBB-3F40-4680-A5ED-96DEE28EDF46}" destId="{C76CC607-D554-4D7B-93B0-CA8E8ABB4FE6}" srcOrd="1" destOrd="0" presId="urn:microsoft.com/office/officeart/2008/layout/LinedList"/>
    <dgm:cxn modelId="{EAFEC10E-2075-4CF5-B227-8D6D587E1E18}" type="presParOf" srcId="{99E0DDBB-3F40-4680-A5ED-96DEE28EDF46}" destId="{E972B966-DDC0-4890-967F-0290054FD131}" srcOrd="2" destOrd="0" presId="urn:microsoft.com/office/officeart/2008/layout/LinedList"/>
    <dgm:cxn modelId="{65A23564-9EB8-443B-975C-3E3081886D18}" type="presParOf" srcId="{4ACF43D1-519E-42A2-970C-705800D064AC}" destId="{010EF0AE-5366-4C22-A795-A3C4652C9DBA}" srcOrd="14" destOrd="0" presId="urn:microsoft.com/office/officeart/2008/layout/LinedList"/>
    <dgm:cxn modelId="{59754C1C-74C5-441A-8D6C-7DB8F83FF1C5}" type="presParOf" srcId="{4ACF43D1-519E-42A2-970C-705800D064AC}" destId="{C382FA78-E2F9-42B4-8787-4ADBB216A532}" srcOrd="15" destOrd="0" presId="urn:microsoft.com/office/officeart/2008/layout/LinedList"/>
    <dgm:cxn modelId="{CE73679E-10A5-4A39-85F8-42F644ACFB70}" type="presParOf" srcId="{4ACF43D1-519E-42A2-970C-705800D064AC}" destId="{7BA64132-4267-4D3A-81D6-9CD6FB86070A}" srcOrd="16" destOrd="0" presId="urn:microsoft.com/office/officeart/2008/layout/LinedList"/>
    <dgm:cxn modelId="{080EEB0A-666F-48CE-BF1E-5FF02C765746}" type="presParOf" srcId="{7BA64132-4267-4D3A-81D6-9CD6FB86070A}" destId="{03046A6D-65DC-43E3-B4C2-5420BD7B338A}" srcOrd="0" destOrd="0" presId="urn:microsoft.com/office/officeart/2008/layout/LinedList"/>
    <dgm:cxn modelId="{65225C53-4803-4245-962B-89AE3276953E}" type="presParOf" srcId="{7BA64132-4267-4D3A-81D6-9CD6FB86070A}" destId="{A76916DD-E413-4DD3-A343-6F4C1E48483E}" srcOrd="1" destOrd="0" presId="urn:microsoft.com/office/officeart/2008/layout/LinedList"/>
    <dgm:cxn modelId="{327A1094-D15D-4FA3-952C-09AC3BFBA336}" type="presParOf" srcId="{7BA64132-4267-4D3A-81D6-9CD6FB86070A}" destId="{2C234FBD-82B8-44FC-AC2A-64019E58DA69}" srcOrd="2" destOrd="0" presId="urn:microsoft.com/office/officeart/2008/layout/LinedList"/>
    <dgm:cxn modelId="{F6656CFB-0C68-41B8-B995-DFFF07EE9831}" type="presParOf" srcId="{4ACF43D1-519E-42A2-970C-705800D064AC}" destId="{2A6E81B7-0383-4993-AA7D-B003A9A8B068}" srcOrd="17" destOrd="0" presId="urn:microsoft.com/office/officeart/2008/layout/LinedList"/>
    <dgm:cxn modelId="{E4C43735-7057-4536-9970-4A27CEBCF8E3}"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8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1">
              <a:solidFill>
                <a:srgbClr val="C00000"/>
              </a:solidFill>
              <a:effectLst/>
            </a:rPr>
            <a:t>Phương pháp quay lui</a:t>
          </a:r>
          <a:endParaRPr lang="en-US" sz="1300" b="1" dirty="0">
            <a:solidFill>
              <a:srgbClr val="C0000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15755526-DD1F-44B0-80E5-9324EFE43468}" srcId="{EA7F9208-24D8-4563-A2ED-FBFBC5F86B00}" destId="{AEBAFCC4-7D7C-4615-8A4C-390812FA28F4}" srcOrd="0" destOrd="0" parTransId="{B2D221DD-59EB-454A-98D9-9F8011059AFC}" sibTransId="{43C8B2CD-776B-4FD9-B849-2A383B0B52BA}"/>
    <dgm:cxn modelId="{50DC0B33-3F53-4359-AF57-84EA16054D7A}" type="presOf" srcId="{73861B20-7C04-48AE-8AAE-9D8749986E91}" destId="{C76CC607-D554-4D7B-93B0-CA8E8ABB4FE6}"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681DA376-B6F1-479A-8552-D2C8EC72F063}" srcId="{EA7F9208-24D8-4563-A2ED-FBFBC5F86B00}" destId="{7D184619-F177-4E8F-BB4E-4E5F9B8F7BF0}" srcOrd="1" destOrd="0" parTransId="{2546E9EA-63D5-4682-8E80-A43166FAD639}" sibTransId="{7D9DBA53-1ED0-4FD1-9DDC-CE39E326EC61}"/>
    <dgm:cxn modelId="{199206A2-4742-4CB1-9448-265CE089F89F}" type="presOf" srcId="{AEBAFCC4-7D7C-4615-8A4C-390812FA28F4}" destId="{25EDD8E2-2EE9-4E0C-8CD5-9BD474313EBE}" srcOrd="0" destOrd="0" presId="urn:microsoft.com/office/officeart/2008/layout/LinedList"/>
    <dgm:cxn modelId="{A3D110A6-6415-4EBE-AB49-6023EEF66653}" type="presOf" srcId="{170E935B-632B-4424-9BFB-F1C5A9D014B6}" destId="{C66396E0-32BA-46BE-B28A-A2673D61FB1A}" srcOrd="0" destOrd="0" presId="urn:microsoft.com/office/officeart/2008/layout/LinedList"/>
    <dgm:cxn modelId="{C89AA6CA-9388-44F5-AE06-363FEF368556}" type="presOf" srcId="{7D184619-F177-4E8F-BB4E-4E5F9B8F7BF0}" destId="{FA2BB80B-27DF-476A-A4D1-66964E02D553}" srcOrd="0" destOrd="0" presId="urn:microsoft.com/office/officeart/2008/layout/LinedList"/>
    <dgm:cxn modelId="{15FB5CCE-EA2B-436C-BC88-8AD331590D37}" type="presOf" srcId="{EA7F9208-24D8-4563-A2ED-FBFBC5F86B00}" destId="{53AAE56C-73FE-45F9-B35E-39C2CC304544}" srcOrd="0" destOrd="0" presId="urn:microsoft.com/office/officeart/2008/layout/LinedList"/>
    <dgm:cxn modelId="{5ACC70D5-B5E7-4EB3-8CE2-9DE5D6CA456F}"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FE6E74E4-FD3A-46C6-ACE4-6460A6616697}" type="presOf" srcId="{89810D84-F37C-4C23-81E2-CBC244FAD43F}" destId="{DFC0A4A4-CD0C-4FD0-A2C8-CF5FB6B9B787}" srcOrd="0" destOrd="0" presId="urn:microsoft.com/office/officeart/2008/layout/LinedList"/>
    <dgm:cxn modelId="{008CB3F8-B26D-4757-B036-397E80EAF224}" type="presOf" srcId="{C6E88EC4-A547-48C3-B917-50322E0066A9}" destId="{5FBAA84C-38A1-4C3B-A6D7-4B42E803B0E0}" srcOrd="0" destOrd="0" presId="urn:microsoft.com/office/officeart/2008/layout/LinedList"/>
    <dgm:cxn modelId="{B638E026-2210-4396-BE08-AD73D6C2F963}" type="presParOf" srcId="{C66396E0-32BA-46BE-B28A-A2673D61FB1A}" destId="{2C4D144F-C0A0-4BA0-BB79-D8AAD2113945}" srcOrd="0" destOrd="0" presId="urn:microsoft.com/office/officeart/2008/layout/LinedList"/>
    <dgm:cxn modelId="{10DFABDD-7EB1-44A3-96F5-D846E5C6D2F1}" type="presParOf" srcId="{C66396E0-32BA-46BE-B28A-A2673D61FB1A}" destId="{6DFABC9D-811D-4F5E-821D-F8D42D844B4B}" srcOrd="1" destOrd="0" presId="urn:microsoft.com/office/officeart/2008/layout/LinedList"/>
    <dgm:cxn modelId="{320C14A4-C5EA-4A17-9874-F133895F7E25}" type="presParOf" srcId="{6DFABC9D-811D-4F5E-821D-F8D42D844B4B}" destId="{53AAE56C-73FE-45F9-B35E-39C2CC304544}" srcOrd="0" destOrd="0" presId="urn:microsoft.com/office/officeart/2008/layout/LinedList"/>
    <dgm:cxn modelId="{41D5D5D7-CC9A-42DF-B727-069EC6759905}" type="presParOf" srcId="{6DFABC9D-811D-4F5E-821D-F8D42D844B4B}" destId="{4ACF43D1-519E-42A2-970C-705800D064AC}" srcOrd="1" destOrd="0" presId="urn:microsoft.com/office/officeart/2008/layout/LinedList"/>
    <dgm:cxn modelId="{A23D5158-2E64-43DD-A1FE-CFA72F313DC2}" type="presParOf" srcId="{4ACF43D1-519E-42A2-970C-705800D064AC}" destId="{12651448-136D-4C38-B6E1-3ACC56CBDA12}" srcOrd="0" destOrd="0" presId="urn:microsoft.com/office/officeart/2008/layout/LinedList"/>
    <dgm:cxn modelId="{79160726-D961-4787-9BF1-86B21A71C762}" type="presParOf" srcId="{4ACF43D1-519E-42A2-970C-705800D064AC}" destId="{70311F4C-C9E5-4D7E-BD47-E0D5BBF315F8}" srcOrd="1" destOrd="0" presId="urn:microsoft.com/office/officeart/2008/layout/LinedList"/>
    <dgm:cxn modelId="{80193CC0-AC89-4E61-90DE-30663BACA885}" type="presParOf" srcId="{70311F4C-C9E5-4D7E-BD47-E0D5BBF315F8}" destId="{A72E9229-2809-4A8C-B97C-D6E26FB7862F}" srcOrd="0" destOrd="0" presId="urn:microsoft.com/office/officeart/2008/layout/LinedList"/>
    <dgm:cxn modelId="{02DE8296-6C5F-4E26-98B2-F25E3044067E}" type="presParOf" srcId="{70311F4C-C9E5-4D7E-BD47-E0D5BBF315F8}" destId="{25EDD8E2-2EE9-4E0C-8CD5-9BD474313EBE}" srcOrd="1" destOrd="0" presId="urn:microsoft.com/office/officeart/2008/layout/LinedList"/>
    <dgm:cxn modelId="{F575DD9C-6391-47B3-98BC-A357A4B8558B}" type="presParOf" srcId="{70311F4C-C9E5-4D7E-BD47-E0D5BBF315F8}" destId="{20353B40-6011-448C-AFCC-5A6D9C453456}" srcOrd="2" destOrd="0" presId="urn:microsoft.com/office/officeart/2008/layout/LinedList"/>
    <dgm:cxn modelId="{593D70A5-DD14-4790-9D16-ACFB1504A014}" type="presParOf" srcId="{4ACF43D1-519E-42A2-970C-705800D064AC}" destId="{192E5F24-DD26-4D29-9FC6-EC32AAF3D722}" srcOrd="2" destOrd="0" presId="urn:microsoft.com/office/officeart/2008/layout/LinedList"/>
    <dgm:cxn modelId="{8CA21071-E8BA-4D0F-B57A-D0084398F362}" type="presParOf" srcId="{4ACF43D1-519E-42A2-970C-705800D064AC}" destId="{A1F9ECD8-BCAA-4052-977F-5BD208843E40}" srcOrd="3" destOrd="0" presId="urn:microsoft.com/office/officeart/2008/layout/LinedList"/>
    <dgm:cxn modelId="{0681E52E-3E23-4756-9123-154B35339B48}" type="presParOf" srcId="{4ACF43D1-519E-42A2-970C-705800D064AC}" destId="{29F4CB60-19EB-49CD-BFC9-6465B9EA7E71}" srcOrd="4" destOrd="0" presId="urn:microsoft.com/office/officeart/2008/layout/LinedList"/>
    <dgm:cxn modelId="{F3C359CA-74D1-43CB-A306-69F66B658F7D}" type="presParOf" srcId="{29F4CB60-19EB-49CD-BFC9-6465B9EA7E71}" destId="{ECEB520B-FD2F-42CF-B2A1-7B0C372DC8DC}" srcOrd="0" destOrd="0" presId="urn:microsoft.com/office/officeart/2008/layout/LinedList"/>
    <dgm:cxn modelId="{FB612C7B-0161-4805-A7DE-F92EA82A1C6B}" type="presParOf" srcId="{29F4CB60-19EB-49CD-BFC9-6465B9EA7E71}" destId="{FA2BB80B-27DF-476A-A4D1-66964E02D553}" srcOrd="1" destOrd="0" presId="urn:microsoft.com/office/officeart/2008/layout/LinedList"/>
    <dgm:cxn modelId="{B60118DA-DF24-4227-AB71-42D2A90B2130}" type="presParOf" srcId="{29F4CB60-19EB-49CD-BFC9-6465B9EA7E71}" destId="{CE68F35E-7747-418F-8C6A-4139B62B2CEE}" srcOrd="2" destOrd="0" presId="urn:microsoft.com/office/officeart/2008/layout/LinedList"/>
    <dgm:cxn modelId="{B23D950D-AD93-486F-B34B-42583A585B84}" type="presParOf" srcId="{4ACF43D1-519E-42A2-970C-705800D064AC}" destId="{207E83AF-5D22-4E41-85A7-1761B1A5D6C5}" srcOrd="5" destOrd="0" presId="urn:microsoft.com/office/officeart/2008/layout/LinedList"/>
    <dgm:cxn modelId="{D60DDDD7-2E6B-4769-8B46-73DF53498621}" type="presParOf" srcId="{4ACF43D1-519E-42A2-970C-705800D064AC}" destId="{5C2980F8-6AE3-4DE9-869F-5C0DAFFD6653}" srcOrd="6" destOrd="0" presId="urn:microsoft.com/office/officeart/2008/layout/LinedList"/>
    <dgm:cxn modelId="{4D3F450F-331C-432B-9780-A06473EB1253}" type="presParOf" srcId="{4ACF43D1-519E-42A2-970C-705800D064AC}" destId="{485041AD-9913-4D87-8E17-3E46FB2795CC}" srcOrd="7" destOrd="0" presId="urn:microsoft.com/office/officeart/2008/layout/LinedList"/>
    <dgm:cxn modelId="{C0625B84-1B04-4B16-A145-C826EE274BC6}" type="presParOf" srcId="{485041AD-9913-4D87-8E17-3E46FB2795CC}" destId="{69906593-7804-4F45-8E57-B96EE52E3180}" srcOrd="0" destOrd="0" presId="urn:microsoft.com/office/officeart/2008/layout/LinedList"/>
    <dgm:cxn modelId="{142F45C8-26BA-45E2-A10F-3BC492714957}" type="presParOf" srcId="{485041AD-9913-4D87-8E17-3E46FB2795CC}" destId="{5FBAA84C-38A1-4C3B-A6D7-4B42E803B0E0}" srcOrd="1" destOrd="0" presId="urn:microsoft.com/office/officeart/2008/layout/LinedList"/>
    <dgm:cxn modelId="{46E83C27-6595-4E75-85FB-79F60CE5972A}" type="presParOf" srcId="{485041AD-9913-4D87-8E17-3E46FB2795CC}" destId="{FEFA46F4-C7EF-493C-8D30-85FDC339306F}" srcOrd="2" destOrd="0" presId="urn:microsoft.com/office/officeart/2008/layout/LinedList"/>
    <dgm:cxn modelId="{8C2B7FD5-3746-410C-937B-F209311539ED}" type="presParOf" srcId="{4ACF43D1-519E-42A2-970C-705800D064AC}" destId="{86644516-EEC3-4B4F-808E-EF404126B907}" srcOrd="8" destOrd="0" presId="urn:microsoft.com/office/officeart/2008/layout/LinedList"/>
    <dgm:cxn modelId="{6F53C8C4-CA46-45C8-82F9-349DB3BA9EBB}" type="presParOf" srcId="{4ACF43D1-519E-42A2-970C-705800D064AC}" destId="{B072A446-4D13-4B09-AFB0-CFB4C048F9FF}" srcOrd="9" destOrd="0" presId="urn:microsoft.com/office/officeart/2008/layout/LinedList"/>
    <dgm:cxn modelId="{97EC29B1-0CF7-46DB-97CD-CEBB79926AA4}" type="presParOf" srcId="{4ACF43D1-519E-42A2-970C-705800D064AC}" destId="{879FB1E4-ADDA-4477-A210-B7EBB264C5C2}" srcOrd="10" destOrd="0" presId="urn:microsoft.com/office/officeart/2008/layout/LinedList"/>
    <dgm:cxn modelId="{88FB990F-D68D-4DB6-B2D5-D52298A52647}" type="presParOf" srcId="{879FB1E4-ADDA-4477-A210-B7EBB264C5C2}" destId="{FD4A63CE-868E-4AC5-8828-8E6C477E3CE7}" srcOrd="0" destOrd="0" presId="urn:microsoft.com/office/officeart/2008/layout/LinedList"/>
    <dgm:cxn modelId="{BF2E8500-3DC0-46A1-B63B-A2A61D20BC08}" type="presParOf" srcId="{879FB1E4-ADDA-4477-A210-B7EBB264C5C2}" destId="{DFC0A4A4-CD0C-4FD0-A2C8-CF5FB6B9B787}" srcOrd="1" destOrd="0" presId="urn:microsoft.com/office/officeart/2008/layout/LinedList"/>
    <dgm:cxn modelId="{4872C7E4-689C-4251-967F-D9CCBA6553CE}" type="presParOf" srcId="{879FB1E4-ADDA-4477-A210-B7EBB264C5C2}" destId="{965BE620-BB42-440F-86D9-B62CEE72B3F1}" srcOrd="2" destOrd="0" presId="urn:microsoft.com/office/officeart/2008/layout/LinedList"/>
    <dgm:cxn modelId="{93A9A5F0-A283-4311-9684-702C8AA4365F}" type="presParOf" srcId="{4ACF43D1-519E-42A2-970C-705800D064AC}" destId="{45ADEE9B-7E43-4192-955A-F62F1776AD2F}" srcOrd="11" destOrd="0" presId="urn:microsoft.com/office/officeart/2008/layout/LinedList"/>
    <dgm:cxn modelId="{82251546-1D16-4784-A97F-894C5652E1F8}" type="presParOf" srcId="{4ACF43D1-519E-42A2-970C-705800D064AC}" destId="{A2045650-8B10-4AE8-9525-A15B22B5C9E9}" srcOrd="12" destOrd="0" presId="urn:microsoft.com/office/officeart/2008/layout/LinedList"/>
    <dgm:cxn modelId="{24AC1002-4544-4367-A0AD-50A522ABA5CB}" type="presParOf" srcId="{4ACF43D1-519E-42A2-970C-705800D064AC}" destId="{99E0DDBB-3F40-4680-A5ED-96DEE28EDF46}" srcOrd="13" destOrd="0" presId="urn:microsoft.com/office/officeart/2008/layout/LinedList"/>
    <dgm:cxn modelId="{F7ECC1AB-2302-4F4F-88B7-017B94B46BEA}" type="presParOf" srcId="{99E0DDBB-3F40-4680-A5ED-96DEE28EDF46}" destId="{A4A49CE4-3E2E-41BD-B453-079E186120AF}" srcOrd="0" destOrd="0" presId="urn:microsoft.com/office/officeart/2008/layout/LinedList"/>
    <dgm:cxn modelId="{5A4E5656-31E0-4DF2-B1F7-646DEC3A60C7}" type="presParOf" srcId="{99E0DDBB-3F40-4680-A5ED-96DEE28EDF46}" destId="{C76CC607-D554-4D7B-93B0-CA8E8ABB4FE6}" srcOrd="1" destOrd="0" presId="urn:microsoft.com/office/officeart/2008/layout/LinedList"/>
    <dgm:cxn modelId="{993596BA-7A88-46C8-847C-BE69290555DC}" type="presParOf" srcId="{99E0DDBB-3F40-4680-A5ED-96DEE28EDF46}" destId="{E972B966-DDC0-4890-967F-0290054FD131}" srcOrd="2" destOrd="0" presId="urn:microsoft.com/office/officeart/2008/layout/LinedList"/>
    <dgm:cxn modelId="{8AA41B65-9CCA-4E85-BF71-4E8F947573ED}" type="presParOf" srcId="{4ACF43D1-519E-42A2-970C-705800D064AC}" destId="{010EF0AE-5366-4C22-A795-A3C4652C9DBA}" srcOrd="14" destOrd="0" presId="urn:microsoft.com/office/officeart/2008/layout/LinedList"/>
    <dgm:cxn modelId="{9DF77418-C7B6-4427-8527-1184C90BA2F3}" type="presParOf" srcId="{4ACF43D1-519E-42A2-970C-705800D064AC}" destId="{C382FA78-E2F9-42B4-8787-4ADBB216A532}" srcOrd="15" destOrd="0" presId="urn:microsoft.com/office/officeart/2008/layout/LinedList"/>
    <dgm:cxn modelId="{8CCE0E4F-1490-410B-9BA4-877FA7C81F5A}" type="presParOf" srcId="{4ACF43D1-519E-42A2-970C-705800D064AC}" destId="{7BA64132-4267-4D3A-81D6-9CD6FB86070A}" srcOrd="16" destOrd="0" presId="urn:microsoft.com/office/officeart/2008/layout/LinedList"/>
    <dgm:cxn modelId="{DFDFE313-DAAC-4F08-A104-9F17E9188438}" type="presParOf" srcId="{7BA64132-4267-4D3A-81D6-9CD6FB86070A}" destId="{03046A6D-65DC-43E3-B4C2-5420BD7B338A}" srcOrd="0" destOrd="0" presId="urn:microsoft.com/office/officeart/2008/layout/LinedList"/>
    <dgm:cxn modelId="{0E695528-8774-4F61-B540-5C684A9A45BC}" type="presParOf" srcId="{7BA64132-4267-4D3A-81D6-9CD6FB86070A}" destId="{A76916DD-E413-4DD3-A343-6F4C1E48483E}" srcOrd="1" destOrd="0" presId="urn:microsoft.com/office/officeart/2008/layout/LinedList"/>
    <dgm:cxn modelId="{1FB823C7-7315-4FC9-AB94-4C504150613E}" type="presParOf" srcId="{7BA64132-4267-4D3A-81D6-9CD6FB86070A}" destId="{2C234FBD-82B8-44FC-AC2A-64019E58DA69}" srcOrd="2" destOrd="0" presId="urn:microsoft.com/office/officeart/2008/layout/LinedList"/>
    <dgm:cxn modelId="{7EEFCEBD-AA98-4637-8799-17F20AC42FD1}" type="presParOf" srcId="{4ACF43D1-519E-42A2-970C-705800D064AC}" destId="{2A6E81B7-0383-4993-AA7D-B003A9A8B068}" srcOrd="17" destOrd="0" presId="urn:microsoft.com/office/officeart/2008/layout/LinedList"/>
    <dgm:cxn modelId="{9E869373-0976-491C-B906-93DD065858FF}"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FF0000"/>
              </a:solidFill>
              <a:effectLst/>
            </a:rPr>
            <a:t>Chương trình con</a:t>
          </a:r>
          <a:endParaRPr lang="en-US" sz="1100" b="0" dirty="0">
            <a:solidFill>
              <a:srgbClr val="FF0000"/>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9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1">
              <a:solidFill>
                <a:srgbClr val="C00000"/>
              </a:solidFill>
              <a:effectLst/>
            </a:rPr>
            <a:t>Phương pháp quay lui</a:t>
          </a:r>
          <a:endParaRPr lang="en-US" sz="1300" b="1" dirty="0">
            <a:solidFill>
              <a:srgbClr val="C0000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8A1F2219-2C01-44F5-882B-7BDE2DF73D15}" type="presOf" srcId="{89810D84-F37C-4C23-81E2-CBC244FAD43F}" destId="{DFC0A4A4-CD0C-4FD0-A2C8-CF5FB6B9B787}"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BC6C7428-8A32-4892-A651-D3AF52E47CA3}" type="presOf" srcId="{170E935B-632B-4424-9BFB-F1C5A9D014B6}" destId="{C66396E0-32BA-46BE-B28A-A2673D61FB1A}"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6AC2CC5C-F3FF-49DB-B525-0422D0FAB9A0}" type="presOf" srcId="{7D184619-F177-4E8F-BB4E-4E5F9B8F7BF0}" destId="{FA2BB80B-27DF-476A-A4D1-66964E02D553}" srcOrd="0" destOrd="0" presId="urn:microsoft.com/office/officeart/2008/layout/LinedList"/>
    <dgm:cxn modelId="{7F8C895E-CB7C-43AC-99B9-EB020DCBCB9C}" type="presOf" srcId="{EA7F9208-24D8-4563-A2ED-FBFBC5F86B00}" destId="{53AAE56C-73FE-45F9-B35E-39C2CC304544}"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516585C4-6066-4137-B439-3570099CA9AB}" type="presOf" srcId="{C01957AD-56B0-4EFC-A642-8748D8BCE71E}" destId="{A76916DD-E413-4DD3-A343-6F4C1E48483E}" srcOrd="0" destOrd="0" presId="urn:microsoft.com/office/officeart/2008/layout/LinedList"/>
    <dgm:cxn modelId="{11C3E1CC-172E-439F-BBE9-B4EECC3FD818}" type="presOf" srcId="{AEBAFCC4-7D7C-4615-8A4C-390812FA28F4}" destId="{25EDD8E2-2EE9-4E0C-8CD5-9BD474313EBE}" srcOrd="0" destOrd="0" presId="urn:microsoft.com/office/officeart/2008/layout/LinedList"/>
    <dgm:cxn modelId="{B90C74DB-2AE6-4250-A0A4-2EA25FC07AC9}"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9C15B6DE-8721-4DFD-8CAB-F939E90D4562}" type="presOf" srcId="{C6E88EC4-A547-48C3-B917-50322E0066A9}" destId="{5FBAA84C-38A1-4C3B-A6D7-4B42E803B0E0}" srcOrd="0" destOrd="0" presId="urn:microsoft.com/office/officeart/2008/layout/LinedList"/>
    <dgm:cxn modelId="{2FE04FA3-3DF9-4446-9B19-219D572071D4}" type="presParOf" srcId="{C66396E0-32BA-46BE-B28A-A2673D61FB1A}" destId="{2C4D144F-C0A0-4BA0-BB79-D8AAD2113945}" srcOrd="0" destOrd="0" presId="urn:microsoft.com/office/officeart/2008/layout/LinedList"/>
    <dgm:cxn modelId="{582C8B4D-234D-45E2-8E5B-C7F09977DB72}" type="presParOf" srcId="{C66396E0-32BA-46BE-B28A-A2673D61FB1A}" destId="{6DFABC9D-811D-4F5E-821D-F8D42D844B4B}" srcOrd="1" destOrd="0" presId="urn:microsoft.com/office/officeart/2008/layout/LinedList"/>
    <dgm:cxn modelId="{82520BD8-3150-4B49-9180-51622D6A1EDE}" type="presParOf" srcId="{6DFABC9D-811D-4F5E-821D-F8D42D844B4B}" destId="{53AAE56C-73FE-45F9-B35E-39C2CC304544}" srcOrd="0" destOrd="0" presId="urn:microsoft.com/office/officeart/2008/layout/LinedList"/>
    <dgm:cxn modelId="{BC8DB737-13CE-4F9B-B38C-6F1F38874FC3}" type="presParOf" srcId="{6DFABC9D-811D-4F5E-821D-F8D42D844B4B}" destId="{4ACF43D1-519E-42A2-970C-705800D064AC}" srcOrd="1" destOrd="0" presId="urn:microsoft.com/office/officeart/2008/layout/LinedList"/>
    <dgm:cxn modelId="{3CDCE9DF-6BB2-459E-9CBA-BE0187EF0C9E}" type="presParOf" srcId="{4ACF43D1-519E-42A2-970C-705800D064AC}" destId="{12651448-136D-4C38-B6E1-3ACC56CBDA12}" srcOrd="0" destOrd="0" presId="urn:microsoft.com/office/officeart/2008/layout/LinedList"/>
    <dgm:cxn modelId="{FD17FA06-EFDE-46C0-819B-5D6CBE095687}" type="presParOf" srcId="{4ACF43D1-519E-42A2-970C-705800D064AC}" destId="{70311F4C-C9E5-4D7E-BD47-E0D5BBF315F8}" srcOrd="1" destOrd="0" presId="urn:microsoft.com/office/officeart/2008/layout/LinedList"/>
    <dgm:cxn modelId="{3775CB31-7087-43FB-A542-72568C0EBBD8}" type="presParOf" srcId="{70311F4C-C9E5-4D7E-BD47-E0D5BBF315F8}" destId="{A72E9229-2809-4A8C-B97C-D6E26FB7862F}" srcOrd="0" destOrd="0" presId="urn:microsoft.com/office/officeart/2008/layout/LinedList"/>
    <dgm:cxn modelId="{1938C6FB-86B4-4151-A673-C389C7451646}" type="presParOf" srcId="{70311F4C-C9E5-4D7E-BD47-E0D5BBF315F8}" destId="{25EDD8E2-2EE9-4E0C-8CD5-9BD474313EBE}" srcOrd="1" destOrd="0" presId="urn:microsoft.com/office/officeart/2008/layout/LinedList"/>
    <dgm:cxn modelId="{E71845CE-9273-4158-91CC-3F00EF6EFF35}" type="presParOf" srcId="{70311F4C-C9E5-4D7E-BD47-E0D5BBF315F8}" destId="{20353B40-6011-448C-AFCC-5A6D9C453456}" srcOrd="2" destOrd="0" presId="urn:microsoft.com/office/officeart/2008/layout/LinedList"/>
    <dgm:cxn modelId="{184659C4-6D16-48E2-B72F-791DAFDC481B}" type="presParOf" srcId="{4ACF43D1-519E-42A2-970C-705800D064AC}" destId="{192E5F24-DD26-4D29-9FC6-EC32AAF3D722}" srcOrd="2" destOrd="0" presId="urn:microsoft.com/office/officeart/2008/layout/LinedList"/>
    <dgm:cxn modelId="{72452C22-91A1-4041-85AD-D46D7F8328AE}" type="presParOf" srcId="{4ACF43D1-519E-42A2-970C-705800D064AC}" destId="{A1F9ECD8-BCAA-4052-977F-5BD208843E40}" srcOrd="3" destOrd="0" presId="urn:microsoft.com/office/officeart/2008/layout/LinedList"/>
    <dgm:cxn modelId="{D3223232-55C9-4831-B0AF-BDCCF31FEB9E}" type="presParOf" srcId="{4ACF43D1-519E-42A2-970C-705800D064AC}" destId="{29F4CB60-19EB-49CD-BFC9-6465B9EA7E71}" srcOrd="4" destOrd="0" presId="urn:microsoft.com/office/officeart/2008/layout/LinedList"/>
    <dgm:cxn modelId="{F4DA6E37-CCFE-4560-80BA-0CCC3B469C8D}" type="presParOf" srcId="{29F4CB60-19EB-49CD-BFC9-6465B9EA7E71}" destId="{ECEB520B-FD2F-42CF-B2A1-7B0C372DC8DC}" srcOrd="0" destOrd="0" presId="urn:microsoft.com/office/officeart/2008/layout/LinedList"/>
    <dgm:cxn modelId="{FC81BDB7-603E-4BCB-8060-A283FDC39C05}" type="presParOf" srcId="{29F4CB60-19EB-49CD-BFC9-6465B9EA7E71}" destId="{FA2BB80B-27DF-476A-A4D1-66964E02D553}" srcOrd="1" destOrd="0" presId="urn:microsoft.com/office/officeart/2008/layout/LinedList"/>
    <dgm:cxn modelId="{33F2BDFA-6AA2-4ED9-A0C7-C60F573BAF8C}" type="presParOf" srcId="{29F4CB60-19EB-49CD-BFC9-6465B9EA7E71}" destId="{CE68F35E-7747-418F-8C6A-4139B62B2CEE}" srcOrd="2" destOrd="0" presId="urn:microsoft.com/office/officeart/2008/layout/LinedList"/>
    <dgm:cxn modelId="{096DEC2E-8A25-4D19-9E8D-1EEDA5714256}" type="presParOf" srcId="{4ACF43D1-519E-42A2-970C-705800D064AC}" destId="{207E83AF-5D22-4E41-85A7-1761B1A5D6C5}" srcOrd="5" destOrd="0" presId="urn:microsoft.com/office/officeart/2008/layout/LinedList"/>
    <dgm:cxn modelId="{B547F5EB-ECAA-463B-8553-FF0D27200C08}" type="presParOf" srcId="{4ACF43D1-519E-42A2-970C-705800D064AC}" destId="{5C2980F8-6AE3-4DE9-869F-5C0DAFFD6653}" srcOrd="6" destOrd="0" presId="urn:microsoft.com/office/officeart/2008/layout/LinedList"/>
    <dgm:cxn modelId="{5CB60E8B-F625-4405-BEC2-5B5C35A970F9}" type="presParOf" srcId="{4ACF43D1-519E-42A2-970C-705800D064AC}" destId="{485041AD-9913-4D87-8E17-3E46FB2795CC}" srcOrd="7" destOrd="0" presId="urn:microsoft.com/office/officeart/2008/layout/LinedList"/>
    <dgm:cxn modelId="{6598FEC9-CA1B-493A-80DB-1230787EAED0}" type="presParOf" srcId="{485041AD-9913-4D87-8E17-3E46FB2795CC}" destId="{69906593-7804-4F45-8E57-B96EE52E3180}" srcOrd="0" destOrd="0" presId="urn:microsoft.com/office/officeart/2008/layout/LinedList"/>
    <dgm:cxn modelId="{9946EC0F-8323-4ADD-A965-C2926775F910}" type="presParOf" srcId="{485041AD-9913-4D87-8E17-3E46FB2795CC}" destId="{5FBAA84C-38A1-4C3B-A6D7-4B42E803B0E0}" srcOrd="1" destOrd="0" presId="urn:microsoft.com/office/officeart/2008/layout/LinedList"/>
    <dgm:cxn modelId="{EC296544-A646-4BFB-BFDA-03837B2C2896}" type="presParOf" srcId="{485041AD-9913-4D87-8E17-3E46FB2795CC}" destId="{FEFA46F4-C7EF-493C-8D30-85FDC339306F}" srcOrd="2" destOrd="0" presId="urn:microsoft.com/office/officeart/2008/layout/LinedList"/>
    <dgm:cxn modelId="{0A758034-7B22-413A-9F2F-4A8B51630409}" type="presParOf" srcId="{4ACF43D1-519E-42A2-970C-705800D064AC}" destId="{86644516-EEC3-4B4F-808E-EF404126B907}" srcOrd="8" destOrd="0" presId="urn:microsoft.com/office/officeart/2008/layout/LinedList"/>
    <dgm:cxn modelId="{F80428AE-6D58-48F6-8BCD-AADBB9160C86}" type="presParOf" srcId="{4ACF43D1-519E-42A2-970C-705800D064AC}" destId="{B072A446-4D13-4B09-AFB0-CFB4C048F9FF}" srcOrd="9" destOrd="0" presId="urn:microsoft.com/office/officeart/2008/layout/LinedList"/>
    <dgm:cxn modelId="{9A508048-5536-4BE9-BB65-F04EDD3F5595}" type="presParOf" srcId="{4ACF43D1-519E-42A2-970C-705800D064AC}" destId="{879FB1E4-ADDA-4477-A210-B7EBB264C5C2}" srcOrd="10" destOrd="0" presId="urn:microsoft.com/office/officeart/2008/layout/LinedList"/>
    <dgm:cxn modelId="{2F86ECE6-BC76-4CDD-A3FC-945086B0DDB2}" type="presParOf" srcId="{879FB1E4-ADDA-4477-A210-B7EBB264C5C2}" destId="{FD4A63CE-868E-4AC5-8828-8E6C477E3CE7}" srcOrd="0" destOrd="0" presId="urn:microsoft.com/office/officeart/2008/layout/LinedList"/>
    <dgm:cxn modelId="{24FFF20D-5988-4393-8634-F08F31BA91FE}" type="presParOf" srcId="{879FB1E4-ADDA-4477-A210-B7EBB264C5C2}" destId="{DFC0A4A4-CD0C-4FD0-A2C8-CF5FB6B9B787}" srcOrd="1" destOrd="0" presId="urn:microsoft.com/office/officeart/2008/layout/LinedList"/>
    <dgm:cxn modelId="{37C4AED0-5F7F-4070-9EBA-3050E7A49BB4}" type="presParOf" srcId="{879FB1E4-ADDA-4477-A210-B7EBB264C5C2}" destId="{965BE620-BB42-440F-86D9-B62CEE72B3F1}" srcOrd="2" destOrd="0" presId="urn:microsoft.com/office/officeart/2008/layout/LinedList"/>
    <dgm:cxn modelId="{56D17335-D694-451A-881F-4E9FF0CAAF65}" type="presParOf" srcId="{4ACF43D1-519E-42A2-970C-705800D064AC}" destId="{45ADEE9B-7E43-4192-955A-F62F1776AD2F}" srcOrd="11" destOrd="0" presId="urn:microsoft.com/office/officeart/2008/layout/LinedList"/>
    <dgm:cxn modelId="{F78B5643-E882-459C-90E6-0E11164B3508}" type="presParOf" srcId="{4ACF43D1-519E-42A2-970C-705800D064AC}" destId="{A2045650-8B10-4AE8-9525-A15B22B5C9E9}" srcOrd="12" destOrd="0" presId="urn:microsoft.com/office/officeart/2008/layout/LinedList"/>
    <dgm:cxn modelId="{5C650787-BA95-4F3D-AA10-4998223CABFE}" type="presParOf" srcId="{4ACF43D1-519E-42A2-970C-705800D064AC}" destId="{99E0DDBB-3F40-4680-A5ED-96DEE28EDF46}" srcOrd="13" destOrd="0" presId="urn:microsoft.com/office/officeart/2008/layout/LinedList"/>
    <dgm:cxn modelId="{C8C1B785-C8F7-4A80-A7FC-8DA6DB1E840E}" type="presParOf" srcId="{99E0DDBB-3F40-4680-A5ED-96DEE28EDF46}" destId="{A4A49CE4-3E2E-41BD-B453-079E186120AF}" srcOrd="0" destOrd="0" presId="urn:microsoft.com/office/officeart/2008/layout/LinedList"/>
    <dgm:cxn modelId="{CE251E53-3567-4532-9DEF-D428AF371974}" type="presParOf" srcId="{99E0DDBB-3F40-4680-A5ED-96DEE28EDF46}" destId="{C76CC607-D554-4D7B-93B0-CA8E8ABB4FE6}" srcOrd="1" destOrd="0" presId="urn:microsoft.com/office/officeart/2008/layout/LinedList"/>
    <dgm:cxn modelId="{D0679B1B-C79D-403E-97C1-D4F98ECF2B5E}" type="presParOf" srcId="{99E0DDBB-3F40-4680-A5ED-96DEE28EDF46}" destId="{E972B966-DDC0-4890-967F-0290054FD131}" srcOrd="2" destOrd="0" presId="urn:microsoft.com/office/officeart/2008/layout/LinedList"/>
    <dgm:cxn modelId="{75339A87-DB68-4BDE-8AEA-C1B506CCAE5D}" type="presParOf" srcId="{4ACF43D1-519E-42A2-970C-705800D064AC}" destId="{010EF0AE-5366-4C22-A795-A3C4652C9DBA}" srcOrd="14" destOrd="0" presId="urn:microsoft.com/office/officeart/2008/layout/LinedList"/>
    <dgm:cxn modelId="{D775B5AE-A02A-42A5-9273-8851F37F9D9A}" type="presParOf" srcId="{4ACF43D1-519E-42A2-970C-705800D064AC}" destId="{C382FA78-E2F9-42B4-8787-4ADBB216A532}" srcOrd="15" destOrd="0" presId="urn:microsoft.com/office/officeart/2008/layout/LinedList"/>
    <dgm:cxn modelId="{1518F6E2-BF78-40A4-B2CA-22E96A951BEF}" type="presParOf" srcId="{4ACF43D1-519E-42A2-970C-705800D064AC}" destId="{7BA64132-4267-4D3A-81D6-9CD6FB86070A}" srcOrd="16" destOrd="0" presId="urn:microsoft.com/office/officeart/2008/layout/LinedList"/>
    <dgm:cxn modelId="{2176B385-F2E5-4795-95F9-1693CF0DE255}" type="presParOf" srcId="{7BA64132-4267-4D3A-81D6-9CD6FB86070A}" destId="{03046A6D-65DC-43E3-B4C2-5420BD7B338A}" srcOrd="0" destOrd="0" presId="urn:microsoft.com/office/officeart/2008/layout/LinedList"/>
    <dgm:cxn modelId="{7ACD0465-B3D9-4DBE-97CC-61BC51F231EC}" type="presParOf" srcId="{7BA64132-4267-4D3A-81D6-9CD6FB86070A}" destId="{A76916DD-E413-4DD3-A343-6F4C1E48483E}" srcOrd="1" destOrd="0" presId="urn:microsoft.com/office/officeart/2008/layout/LinedList"/>
    <dgm:cxn modelId="{F303C46E-9535-4277-9F86-9B7C1FAB19B8}" type="presParOf" srcId="{7BA64132-4267-4D3A-81D6-9CD6FB86070A}" destId="{2C234FBD-82B8-44FC-AC2A-64019E58DA69}" srcOrd="2" destOrd="0" presId="urn:microsoft.com/office/officeart/2008/layout/LinedList"/>
    <dgm:cxn modelId="{1000DBC7-8916-4446-BE22-2F8B221BF3B3}" type="presParOf" srcId="{4ACF43D1-519E-42A2-970C-705800D064AC}" destId="{2A6E81B7-0383-4993-AA7D-B003A9A8B068}" srcOrd="17" destOrd="0" presId="urn:microsoft.com/office/officeart/2008/layout/LinedList"/>
    <dgm:cxn modelId="{1A626A14-51F7-4CB3-8E46-81452E88B61E}"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1">
              <a:solidFill>
                <a:srgbClr val="C00000"/>
              </a:solidFill>
              <a:effectLst/>
            </a:rPr>
            <a:t>Phương pháp quay lui</a:t>
          </a:r>
          <a:endParaRPr lang="en-US" sz="1300" b="1" dirty="0">
            <a:solidFill>
              <a:srgbClr val="C0000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14E1561F-9FCF-4D8D-AE27-FF2CB241B61D}" type="presOf" srcId="{EA7F9208-24D8-4563-A2ED-FBFBC5F86B00}" destId="{53AAE56C-73FE-45F9-B35E-39C2CC304544}"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8D225E38-011F-4C8E-8542-3FD772AD23A6}" type="presOf" srcId="{7D184619-F177-4E8F-BB4E-4E5F9B8F7BF0}" destId="{FA2BB80B-27DF-476A-A4D1-66964E02D553}"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E022CE41-6829-4A03-BBAF-0F3DECFACB16}" type="presOf" srcId="{89810D84-F37C-4C23-81E2-CBC244FAD43F}" destId="{DFC0A4A4-CD0C-4FD0-A2C8-CF5FB6B9B787}" srcOrd="0" destOrd="0" presId="urn:microsoft.com/office/officeart/2008/layout/LinedList"/>
    <dgm:cxn modelId="{DD95B66A-0B38-4C7C-AA10-3398C78B47B1}" type="presOf" srcId="{170E935B-632B-4424-9BFB-F1C5A9D014B6}" destId="{C66396E0-32BA-46BE-B28A-A2673D61FB1A}" srcOrd="0" destOrd="0" presId="urn:microsoft.com/office/officeart/2008/layout/LinedList"/>
    <dgm:cxn modelId="{F5AA4250-30C3-4444-8F99-8CD8F47D3F1C}" type="presOf" srcId="{C6E88EC4-A547-48C3-B917-50322E0066A9}" destId="{5FBAA84C-38A1-4C3B-A6D7-4B42E803B0E0}"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C4BCCB8A-D77A-49F6-9B99-BAB491FD68AA}" type="presOf" srcId="{73861B20-7C04-48AE-8AAE-9D8749986E91}" destId="{C76CC607-D554-4D7B-93B0-CA8E8ABB4FE6}" srcOrd="0" destOrd="0" presId="urn:microsoft.com/office/officeart/2008/layout/LinedList"/>
    <dgm:cxn modelId="{F7BA6F97-910C-4C70-8165-F213FD1E2B49}" type="presOf" srcId="{AEBAFCC4-7D7C-4615-8A4C-390812FA28F4}" destId="{25EDD8E2-2EE9-4E0C-8CD5-9BD474313EBE}" srcOrd="0" destOrd="0" presId="urn:microsoft.com/office/officeart/2008/layout/LinedList"/>
    <dgm:cxn modelId="{3250B7A5-C35F-4486-91D8-A8414331FDFF}" type="presOf" srcId="{C01957AD-56B0-4EFC-A642-8748D8BCE71E}" destId="{A76916DD-E413-4DD3-A343-6F4C1E48483E}"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A95868EF-1AC4-492D-BFF9-0B14D8612A50}" type="presParOf" srcId="{C66396E0-32BA-46BE-B28A-A2673D61FB1A}" destId="{2C4D144F-C0A0-4BA0-BB79-D8AAD2113945}" srcOrd="0" destOrd="0" presId="urn:microsoft.com/office/officeart/2008/layout/LinedList"/>
    <dgm:cxn modelId="{B422A047-235E-4CAB-AED1-2B4D18B8998A}" type="presParOf" srcId="{C66396E0-32BA-46BE-B28A-A2673D61FB1A}" destId="{6DFABC9D-811D-4F5E-821D-F8D42D844B4B}" srcOrd="1" destOrd="0" presId="urn:microsoft.com/office/officeart/2008/layout/LinedList"/>
    <dgm:cxn modelId="{241F29A7-7B25-4757-8A24-13E58C850946}" type="presParOf" srcId="{6DFABC9D-811D-4F5E-821D-F8D42D844B4B}" destId="{53AAE56C-73FE-45F9-B35E-39C2CC304544}" srcOrd="0" destOrd="0" presId="urn:microsoft.com/office/officeart/2008/layout/LinedList"/>
    <dgm:cxn modelId="{E8460766-63BC-405F-96AA-197268E59E66}" type="presParOf" srcId="{6DFABC9D-811D-4F5E-821D-F8D42D844B4B}" destId="{4ACF43D1-519E-42A2-970C-705800D064AC}" srcOrd="1" destOrd="0" presId="urn:microsoft.com/office/officeart/2008/layout/LinedList"/>
    <dgm:cxn modelId="{D0B83947-AE8E-4D15-AC73-5EBC38CE26BF}" type="presParOf" srcId="{4ACF43D1-519E-42A2-970C-705800D064AC}" destId="{12651448-136D-4C38-B6E1-3ACC56CBDA12}" srcOrd="0" destOrd="0" presId="urn:microsoft.com/office/officeart/2008/layout/LinedList"/>
    <dgm:cxn modelId="{AB40F171-AC4A-4F99-B9EC-BF59532A6FC3}" type="presParOf" srcId="{4ACF43D1-519E-42A2-970C-705800D064AC}" destId="{70311F4C-C9E5-4D7E-BD47-E0D5BBF315F8}" srcOrd="1" destOrd="0" presId="urn:microsoft.com/office/officeart/2008/layout/LinedList"/>
    <dgm:cxn modelId="{8D7B3A01-1DA8-4BAD-8210-439EE0A46AD1}" type="presParOf" srcId="{70311F4C-C9E5-4D7E-BD47-E0D5BBF315F8}" destId="{A72E9229-2809-4A8C-B97C-D6E26FB7862F}" srcOrd="0" destOrd="0" presId="urn:microsoft.com/office/officeart/2008/layout/LinedList"/>
    <dgm:cxn modelId="{7CB269BA-24FB-40A1-98B5-6E985A6B8ED0}" type="presParOf" srcId="{70311F4C-C9E5-4D7E-BD47-E0D5BBF315F8}" destId="{25EDD8E2-2EE9-4E0C-8CD5-9BD474313EBE}" srcOrd="1" destOrd="0" presId="urn:microsoft.com/office/officeart/2008/layout/LinedList"/>
    <dgm:cxn modelId="{DC66140B-EF05-4E4A-B73A-79EE824F9545}" type="presParOf" srcId="{70311F4C-C9E5-4D7E-BD47-E0D5BBF315F8}" destId="{20353B40-6011-448C-AFCC-5A6D9C453456}" srcOrd="2" destOrd="0" presId="urn:microsoft.com/office/officeart/2008/layout/LinedList"/>
    <dgm:cxn modelId="{1457301A-EBF9-47AE-A00A-599D56A347BD}" type="presParOf" srcId="{4ACF43D1-519E-42A2-970C-705800D064AC}" destId="{192E5F24-DD26-4D29-9FC6-EC32AAF3D722}" srcOrd="2" destOrd="0" presId="urn:microsoft.com/office/officeart/2008/layout/LinedList"/>
    <dgm:cxn modelId="{6D8C5147-202A-48A6-BFC5-499DC30EDC6B}" type="presParOf" srcId="{4ACF43D1-519E-42A2-970C-705800D064AC}" destId="{A1F9ECD8-BCAA-4052-977F-5BD208843E40}" srcOrd="3" destOrd="0" presId="urn:microsoft.com/office/officeart/2008/layout/LinedList"/>
    <dgm:cxn modelId="{20BFDFE2-3C58-41D0-9776-220D77F8EA24}" type="presParOf" srcId="{4ACF43D1-519E-42A2-970C-705800D064AC}" destId="{29F4CB60-19EB-49CD-BFC9-6465B9EA7E71}" srcOrd="4" destOrd="0" presId="urn:microsoft.com/office/officeart/2008/layout/LinedList"/>
    <dgm:cxn modelId="{35E0D179-0AFB-4539-92F2-45F3158BD9D0}" type="presParOf" srcId="{29F4CB60-19EB-49CD-BFC9-6465B9EA7E71}" destId="{ECEB520B-FD2F-42CF-B2A1-7B0C372DC8DC}" srcOrd="0" destOrd="0" presId="urn:microsoft.com/office/officeart/2008/layout/LinedList"/>
    <dgm:cxn modelId="{9DC4C6D4-0085-4EDA-BC17-D21357194A87}" type="presParOf" srcId="{29F4CB60-19EB-49CD-BFC9-6465B9EA7E71}" destId="{FA2BB80B-27DF-476A-A4D1-66964E02D553}" srcOrd="1" destOrd="0" presId="urn:microsoft.com/office/officeart/2008/layout/LinedList"/>
    <dgm:cxn modelId="{B6A93B00-7F7D-4CAD-9AF5-30DF3E2F3B95}" type="presParOf" srcId="{29F4CB60-19EB-49CD-BFC9-6465B9EA7E71}" destId="{CE68F35E-7747-418F-8C6A-4139B62B2CEE}" srcOrd="2" destOrd="0" presId="urn:microsoft.com/office/officeart/2008/layout/LinedList"/>
    <dgm:cxn modelId="{81B97C77-F793-4952-830C-05C5951A99CE}" type="presParOf" srcId="{4ACF43D1-519E-42A2-970C-705800D064AC}" destId="{207E83AF-5D22-4E41-85A7-1761B1A5D6C5}" srcOrd="5" destOrd="0" presId="urn:microsoft.com/office/officeart/2008/layout/LinedList"/>
    <dgm:cxn modelId="{44D4AB92-C96C-4928-9ADF-D313EE054F31}" type="presParOf" srcId="{4ACF43D1-519E-42A2-970C-705800D064AC}" destId="{5C2980F8-6AE3-4DE9-869F-5C0DAFFD6653}" srcOrd="6" destOrd="0" presId="urn:microsoft.com/office/officeart/2008/layout/LinedList"/>
    <dgm:cxn modelId="{0288144A-6231-4423-B9B2-2799C6D024E3}" type="presParOf" srcId="{4ACF43D1-519E-42A2-970C-705800D064AC}" destId="{485041AD-9913-4D87-8E17-3E46FB2795CC}" srcOrd="7" destOrd="0" presId="urn:microsoft.com/office/officeart/2008/layout/LinedList"/>
    <dgm:cxn modelId="{5E0827EE-F4CD-407C-BC23-804CDCB87DD5}" type="presParOf" srcId="{485041AD-9913-4D87-8E17-3E46FB2795CC}" destId="{69906593-7804-4F45-8E57-B96EE52E3180}" srcOrd="0" destOrd="0" presId="urn:microsoft.com/office/officeart/2008/layout/LinedList"/>
    <dgm:cxn modelId="{EFCD363D-D301-4DB8-8D03-B51D8BEA3ED8}" type="presParOf" srcId="{485041AD-9913-4D87-8E17-3E46FB2795CC}" destId="{5FBAA84C-38A1-4C3B-A6D7-4B42E803B0E0}" srcOrd="1" destOrd="0" presId="urn:microsoft.com/office/officeart/2008/layout/LinedList"/>
    <dgm:cxn modelId="{B35ED362-EB16-4AE8-BC91-BD8EB18A610D}" type="presParOf" srcId="{485041AD-9913-4D87-8E17-3E46FB2795CC}" destId="{FEFA46F4-C7EF-493C-8D30-85FDC339306F}" srcOrd="2" destOrd="0" presId="urn:microsoft.com/office/officeart/2008/layout/LinedList"/>
    <dgm:cxn modelId="{B6BEB3EB-3FAC-4BBC-AAA2-68D8A7320765}" type="presParOf" srcId="{4ACF43D1-519E-42A2-970C-705800D064AC}" destId="{86644516-EEC3-4B4F-808E-EF404126B907}" srcOrd="8" destOrd="0" presId="urn:microsoft.com/office/officeart/2008/layout/LinedList"/>
    <dgm:cxn modelId="{5D6BF417-225C-4E97-881A-E8D093732C61}" type="presParOf" srcId="{4ACF43D1-519E-42A2-970C-705800D064AC}" destId="{B072A446-4D13-4B09-AFB0-CFB4C048F9FF}" srcOrd="9" destOrd="0" presId="urn:microsoft.com/office/officeart/2008/layout/LinedList"/>
    <dgm:cxn modelId="{531898C6-B9BC-4BB2-9EF6-12B431A6BC49}" type="presParOf" srcId="{4ACF43D1-519E-42A2-970C-705800D064AC}" destId="{879FB1E4-ADDA-4477-A210-B7EBB264C5C2}" srcOrd="10" destOrd="0" presId="urn:microsoft.com/office/officeart/2008/layout/LinedList"/>
    <dgm:cxn modelId="{FE9EF5CB-ADDE-4AED-B075-4B5FE469889B}" type="presParOf" srcId="{879FB1E4-ADDA-4477-A210-B7EBB264C5C2}" destId="{FD4A63CE-868E-4AC5-8828-8E6C477E3CE7}" srcOrd="0" destOrd="0" presId="urn:microsoft.com/office/officeart/2008/layout/LinedList"/>
    <dgm:cxn modelId="{FDF0C57F-CD05-46FB-AE96-C3397684F726}" type="presParOf" srcId="{879FB1E4-ADDA-4477-A210-B7EBB264C5C2}" destId="{DFC0A4A4-CD0C-4FD0-A2C8-CF5FB6B9B787}" srcOrd="1" destOrd="0" presId="urn:microsoft.com/office/officeart/2008/layout/LinedList"/>
    <dgm:cxn modelId="{DE48EF5A-CC4B-465E-86BB-09BC12929448}" type="presParOf" srcId="{879FB1E4-ADDA-4477-A210-B7EBB264C5C2}" destId="{965BE620-BB42-440F-86D9-B62CEE72B3F1}" srcOrd="2" destOrd="0" presId="urn:microsoft.com/office/officeart/2008/layout/LinedList"/>
    <dgm:cxn modelId="{A1B71079-661F-4FEE-82C9-314E0125BEBC}" type="presParOf" srcId="{4ACF43D1-519E-42A2-970C-705800D064AC}" destId="{45ADEE9B-7E43-4192-955A-F62F1776AD2F}" srcOrd="11" destOrd="0" presId="urn:microsoft.com/office/officeart/2008/layout/LinedList"/>
    <dgm:cxn modelId="{F6A0B283-5C86-47A3-8D92-5D34ED713419}" type="presParOf" srcId="{4ACF43D1-519E-42A2-970C-705800D064AC}" destId="{A2045650-8B10-4AE8-9525-A15B22B5C9E9}" srcOrd="12" destOrd="0" presId="urn:microsoft.com/office/officeart/2008/layout/LinedList"/>
    <dgm:cxn modelId="{4AC5E86B-1114-41F9-BE91-1BF4DE36F435}" type="presParOf" srcId="{4ACF43D1-519E-42A2-970C-705800D064AC}" destId="{99E0DDBB-3F40-4680-A5ED-96DEE28EDF46}" srcOrd="13" destOrd="0" presId="urn:microsoft.com/office/officeart/2008/layout/LinedList"/>
    <dgm:cxn modelId="{7EA57B95-E6D3-4115-8152-7DB63617F188}" type="presParOf" srcId="{99E0DDBB-3F40-4680-A5ED-96DEE28EDF46}" destId="{A4A49CE4-3E2E-41BD-B453-079E186120AF}" srcOrd="0" destOrd="0" presId="urn:microsoft.com/office/officeart/2008/layout/LinedList"/>
    <dgm:cxn modelId="{1F7DD68D-E30D-4C3D-B102-3D0511531975}" type="presParOf" srcId="{99E0DDBB-3F40-4680-A5ED-96DEE28EDF46}" destId="{C76CC607-D554-4D7B-93B0-CA8E8ABB4FE6}" srcOrd="1" destOrd="0" presId="urn:microsoft.com/office/officeart/2008/layout/LinedList"/>
    <dgm:cxn modelId="{5752D71B-518B-4718-8042-AD76086142C2}" type="presParOf" srcId="{99E0DDBB-3F40-4680-A5ED-96DEE28EDF46}" destId="{E972B966-DDC0-4890-967F-0290054FD131}" srcOrd="2" destOrd="0" presId="urn:microsoft.com/office/officeart/2008/layout/LinedList"/>
    <dgm:cxn modelId="{AD085115-66FD-4984-8511-8050A3595E83}" type="presParOf" srcId="{4ACF43D1-519E-42A2-970C-705800D064AC}" destId="{010EF0AE-5366-4C22-A795-A3C4652C9DBA}" srcOrd="14" destOrd="0" presId="urn:microsoft.com/office/officeart/2008/layout/LinedList"/>
    <dgm:cxn modelId="{D68BA922-2299-45FD-8405-A098E53053B6}" type="presParOf" srcId="{4ACF43D1-519E-42A2-970C-705800D064AC}" destId="{C382FA78-E2F9-42B4-8787-4ADBB216A532}" srcOrd="15" destOrd="0" presId="urn:microsoft.com/office/officeart/2008/layout/LinedList"/>
    <dgm:cxn modelId="{4B9D8252-A073-41D0-9C25-FBF1585C219D}" type="presParOf" srcId="{4ACF43D1-519E-42A2-970C-705800D064AC}" destId="{7BA64132-4267-4D3A-81D6-9CD6FB86070A}" srcOrd="16" destOrd="0" presId="urn:microsoft.com/office/officeart/2008/layout/LinedList"/>
    <dgm:cxn modelId="{DB178E7B-8162-4FB2-8177-E328058BDC9E}" type="presParOf" srcId="{7BA64132-4267-4D3A-81D6-9CD6FB86070A}" destId="{03046A6D-65DC-43E3-B4C2-5420BD7B338A}" srcOrd="0" destOrd="0" presId="urn:microsoft.com/office/officeart/2008/layout/LinedList"/>
    <dgm:cxn modelId="{10BAA9B0-1CE4-439B-B16D-7B3277505073}" type="presParOf" srcId="{7BA64132-4267-4D3A-81D6-9CD6FB86070A}" destId="{A76916DD-E413-4DD3-A343-6F4C1E48483E}" srcOrd="1" destOrd="0" presId="urn:microsoft.com/office/officeart/2008/layout/LinedList"/>
    <dgm:cxn modelId="{479F22B3-90DF-46AE-B0FA-16454F250ECB}" type="presParOf" srcId="{7BA64132-4267-4D3A-81D6-9CD6FB86070A}" destId="{2C234FBD-82B8-44FC-AC2A-64019E58DA69}" srcOrd="2" destOrd="0" presId="urn:microsoft.com/office/officeart/2008/layout/LinedList"/>
    <dgm:cxn modelId="{5EA28039-7ECF-4FB9-9B84-205C26FA96B8}" type="presParOf" srcId="{4ACF43D1-519E-42A2-970C-705800D064AC}" destId="{2A6E81B7-0383-4993-AA7D-B003A9A8B068}" srcOrd="17" destOrd="0" presId="urn:microsoft.com/office/officeart/2008/layout/LinedList"/>
    <dgm:cxn modelId="{99E45CED-667F-454D-B141-99B136436A50}"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1">
              <a:solidFill>
                <a:srgbClr val="C00000"/>
              </a:solidFill>
              <a:effectLst/>
            </a:rPr>
            <a:t>Phương pháp quay lui</a:t>
          </a:r>
          <a:endParaRPr lang="en-US" sz="1300" b="1" dirty="0">
            <a:solidFill>
              <a:srgbClr val="C0000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0">
              <a:solidFill>
                <a:srgbClr val="0070C0"/>
              </a:solidFill>
              <a:effectLst/>
            </a:rPr>
            <a:t>Phương pháp tham lam</a:t>
          </a:r>
          <a:endParaRPr lang="en-US" sz="1300"/>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F2B26F0B-B870-448C-912A-F8579C473E53}" type="presOf" srcId="{C01957AD-56B0-4EFC-A642-8748D8BCE71E}" destId="{A76916DD-E413-4DD3-A343-6F4C1E48483E}"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E3444F21-86E1-4A2A-9279-A23523C99E57}" type="presOf" srcId="{AEBAFCC4-7D7C-4615-8A4C-390812FA28F4}" destId="{25EDD8E2-2EE9-4E0C-8CD5-9BD474313EB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4B32652F-2DC4-465A-8C6C-965018BDEEDB}" type="presOf" srcId="{C6E88EC4-A547-48C3-B917-50322E0066A9}" destId="{5FBAA84C-38A1-4C3B-A6D7-4B42E803B0E0}" srcOrd="0" destOrd="0" presId="urn:microsoft.com/office/officeart/2008/layout/LinedList"/>
    <dgm:cxn modelId="{3DE1CE3E-749E-4CA9-8C7C-1A3E70928A46}" type="presOf" srcId="{89810D84-F37C-4C23-81E2-CBC244FAD43F}" destId="{DFC0A4A4-CD0C-4FD0-A2C8-CF5FB6B9B787}"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D261E274-80FC-453D-A177-7A878E85DD41}" type="presOf" srcId="{170E935B-632B-4424-9BFB-F1C5A9D014B6}" destId="{C66396E0-32BA-46BE-B28A-A2673D61FB1A}"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5EAAA48C-A473-47F4-B22C-C1001BD9C389}" type="presOf" srcId="{7D184619-F177-4E8F-BB4E-4E5F9B8F7BF0}" destId="{FA2BB80B-27DF-476A-A4D1-66964E02D553}" srcOrd="0" destOrd="0" presId="urn:microsoft.com/office/officeart/2008/layout/LinedList"/>
    <dgm:cxn modelId="{58ACCB8F-2CF5-4332-9E1B-A8D0CB3403C2}" type="presOf" srcId="{EA7F9208-24D8-4563-A2ED-FBFBC5F86B00}" destId="{53AAE56C-73FE-45F9-B35E-39C2CC304544}" srcOrd="0" destOrd="0" presId="urn:microsoft.com/office/officeart/2008/layout/LinedList"/>
    <dgm:cxn modelId="{410CBAB7-A71B-4CAE-98C4-CF253D241218}"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4F5ADB3E-E5C2-4F4A-807B-0F4528EEBEB8}" type="presParOf" srcId="{C66396E0-32BA-46BE-B28A-A2673D61FB1A}" destId="{2C4D144F-C0A0-4BA0-BB79-D8AAD2113945}" srcOrd="0" destOrd="0" presId="urn:microsoft.com/office/officeart/2008/layout/LinedList"/>
    <dgm:cxn modelId="{67FEFF9C-2CA7-44EB-945C-1C578BDAF13F}" type="presParOf" srcId="{C66396E0-32BA-46BE-B28A-A2673D61FB1A}" destId="{6DFABC9D-811D-4F5E-821D-F8D42D844B4B}" srcOrd="1" destOrd="0" presId="urn:microsoft.com/office/officeart/2008/layout/LinedList"/>
    <dgm:cxn modelId="{E7BFDACB-72E5-42D3-A0EB-E0DA43BAFCD2}" type="presParOf" srcId="{6DFABC9D-811D-4F5E-821D-F8D42D844B4B}" destId="{53AAE56C-73FE-45F9-B35E-39C2CC304544}" srcOrd="0" destOrd="0" presId="urn:microsoft.com/office/officeart/2008/layout/LinedList"/>
    <dgm:cxn modelId="{05FA0F15-0F06-4D0E-966E-A7524741BF74}" type="presParOf" srcId="{6DFABC9D-811D-4F5E-821D-F8D42D844B4B}" destId="{4ACF43D1-519E-42A2-970C-705800D064AC}" srcOrd="1" destOrd="0" presId="urn:microsoft.com/office/officeart/2008/layout/LinedList"/>
    <dgm:cxn modelId="{5D64590C-33A5-4230-B354-0AF7E80CE849}" type="presParOf" srcId="{4ACF43D1-519E-42A2-970C-705800D064AC}" destId="{12651448-136D-4C38-B6E1-3ACC56CBDA12}" srcOrd="0" destOrd="0" presId="urn:microsoft.com/office/officeart/2008/layout/LinedList"/>
    <dgm:cxn modelId="{5CC1078E-8BED-467F-8EAE-3EB5FF647D8F}" type="presParOf" srcId="{4ACF43D1-519E-42A2-970C-705800D064AC}" destId="{70311F4C-C9E5-4D7E-BD47-E0D5BBF315F8}" srcOrd="1" destOrd="0" presId="urn:microsoft.com/office/officeart/2008/layout/LinedList"/>
    <dgm:cxn modelId="{5F8B66D2-4AF6-45E8-A4CD-A9869FA45813}" type="presParOf" srcId="{70311F4C-C9E5-4D7E-BD47-E0D5BBF315F8}" destId="{A72E9229-2809-4A8C-B97C-D6E26FB7862F}" srcOrd="0" destOrd="0" presId="urn:microsoft.com/office/officeart/2008/layout/LinedList"/>
    <dgm:cxn modelId="{B1E4D114-A6EF-4873-BDD3-041BFEC3134A}" type="presParOf" srcId="{70311F4C-C9E5-4D7E-BD47-E0D5BBF315F8}" destId="{25EDD8E2-2EE9-4E0C-8CD5-9BD474313EBE}" srcOrd="1" destOrd="0" presId="urn:microsoft.com/office/officeart/2008/layout/LinedList"/>
    <dgm:cxn modelId="{ABAD4854-6250-49B3-955F-D2DB7BEF124F}" type="presParOf" srcId="{70311F4C-C9E5-4D7E-BD47-E0D5BBF315F8}" destId="{20353B40-6011-448C-AFCC-5A6D9C453456}" srcOrd="2" destOrd="0" presId="urn:microsoft.com/office/officeart/2008/layout/LinedList"/>
    <dgm:cxn modelId="{DFB25146-090C-48D2-BF8D-1C91CD28BD48}" type="presParOf" srcId="{4ACF43D1-519E-42A2-970C-705800D064AC}" destId="{192E5F24-DD26-4D29-9FC6-EC32AAF3D722}" srcOrd="2" destOrd="0" presId="urn:microsoft.com/office/officeart/2008/layout/LinedList"/>
    <dgm:cxn modelId="{0368386A-FB3A-44BF-A3C6-EB1B99385B09}" type="presParOf" srcId="{4ACF43D1-519E-42A2-970C-705800D064AC}" destId="{A1F9ECD8-BCAA-4052-977F-5BD208843E40}" srcOrd="3" destOrd="0" presId="urn:microsoft.com/office/officeart/2008/layout/LinedList"/>
    <dgm:cxn modelId="{F8044CFB-1E7D-47C1-A528-7535CF9889C1}" type="presParOf" srcId="{4ACF43D1-519E-42A2-970C-705800D064AC}" destId="{29F4CB60-19EB-49CD-BFC9-6465B9EA7E71}" srcOrd="4" destOrd="0" presId="urn:microsoft.com/office/officeart/2008/layout/LinedList"/>
    <dgm:cxn modelId="{DD943BDE-45F4-4E5D-81EF-F28F63B945DE}" type="presParOf" srcId="{29F4CB60-19EB-49CD-BFC9-6465B9EA7E71}" destId="{ECEB520B-FD2F-42CF-B2A1-7B0C372DC8DC}" srcOrd="0" destOrd="0" presId="urn:microsoft.com/office/officeart/2008/layout/LinedList"/>
    <dgm:cxn modelId="{6AD86E75-7187-4C42-A460-DF07E55AC536}" type="presParOf" srcId="{29F4CB60-19EB-49CD-BFC9-6465B9EA7E71}" destId="{FA2BB80B-27DF-476A-A4D1-66964E02D553}" srcOrd="1" destOrd="0" presId="urn:microsoft.com/office/officeart/2008/layout/LinedList"/>
    <dgm:cxn modelId="{2907D687-3827-49B0-954D-09C3F5B5B416}" type="presParOf" srcId="{29F4CB60-19EB-49CD-BFC9-6465B9EA7E71}" destId="{CE68F35E-7747-418F-8C6A-4139B62B2CEE}" srcOrd="2" destOrd="0" presId="urn:microsoft.com/office/officeart/2008/layout/LinedList"/>
    <dgm:cxn modelId="{528FB01A-A291-4380-B685-8AC509AF44E8}" type="presParOf" srcId="{4ACF43D1-519E-42A2-970C-705800D064AC}" destId="{207E83AF-5D22-4E41-85A7-1761B1A5D6C5}" srcOrd="5" destOrd="0" presId="urn:microsoft.com/office/officeart/2008/layout/LinedList"/>
    <dgm:cxn modelId="{FD1752C4-4A63-42FE-8C99-B102BBB8767C}" type="presParOf" srcId="{4ACF43D1-519E-42A2-970C-705800D064AC}" destId="{5C2980F8-6AE3-4DE9-869F-5C0DAFFD6653}" srcOrd="6" destOrd="0" presId="urn:microsoft.com/office/officeart/2008/layout/LinedList"/>
    <dgm:cxn modelId="{D5AE10E0-28D8-440C-AD5A-CB3AA0978869}" type="presParOf" srcId="{4ACF43D1-519E-42A2-970C-705800D064AC}" destId="{485041AD-9913-4D87-8E17-3E46FB2795CC}" srcOrd="7" destOrd="0" presId="urn:microsoft.com/office/officeart/2008/layout/LinedList"/>
    <dgm:cxn modelId="{141E4E02-D46A-4552-A463-7F326D18F11F}" type="presParOf" srcId="{485041AD-9913-4D87-8E17-3E46FB2795CC}" destId="{69906593-7804-4F45-8E57-B96EE52E3180}" srcOrd="0" destOrd="0" presId="urn:microsoft.com/office/officeart/2008/layout/LinedList"/>
    <dgm:cxn modelId="{001C6ACF-90A2-4928-8D07-6B5CD1E610C7}" type="presParOf" srcId="{485041AD-9913-4D87-8E17-3E46FB2795CC}" destId="{5FBAA84C-38A1-4C3B-A6D7-4B42E803B0E0}" srcOrd="1" destOrd="0" presId="urn:microsoft.com/office/officeart/2008/layout/LinedList"/>
    <dgm:cxn modelId="{D456902F-10FC-470B-818A-E69611D17D62}" type="presParOf" srcId="{485041AD-9913-4D87-8E17-3E46FB2795CC}" destId="{FEFA46F4-C7EF-493C-8D30-85FDC339306F}" srcOrd="2" destOrd="0" presId="urn:microsoft.com/office/officeart/2008/layout/LinedList"/>
    <dgm:cxn modelId="{6967AF53-324F-49A3-8566-D6342373C29B}" type="presParOf" srcId="{4ACF43D1-519E-42A2-970C-705800D064AC}" destId="{86644516-EEC3-4B4F-808E-EF404126B907}" srcOrd="8" destOrd="0" presId="urn:microsoft.com/office/officeart/2008/layout/LinedList"/>
    <dgm:cxn modelId="{12567690-80AC-4997-90DF-786F7DDA4939}" type="presParOf" srcId="{4ACF43D1-519E-42A2-970C-705800D064AC}" destId="{B072A446-4D13-4B09-AFB0-CFB4C048F9FF}" srcOrd="9" destOrd="0" presId="urn:microsoft.com/office/officeart/2008/layout/LinedList"/>
    <dgm:cxn modelId="{14576407-8496-4314-B347-37AAC457DB6B}" type="presParOf" srcId="{4ACF43D1-519E-42A2-970C-705800D064AC}" destId="{879FB1E4-ADDA-4477-A210-B7EBB264C5C2}" srcOrd="10" destOrd="0" presId="urn:microsoft.com/office/officeart/2008/layout/LinedList"/>
    <dgm:cxn modelId="{6DDAC482-D294-455A-AAE8-E20137F9CA9A}" type="presParOf" srcId="{879FB1E4-ADDA-4477-A210-B7EBB264C5C2}" destId="{FD4A63CE-868E-4AC5-8828-8E6C477E3CE7}" srcOrd="0" destOrd="0" presId="urn:microsoft.com/office/officeart/2008/layout/LinedList"/>
    <dgm:cxn modelId="{50ADFA8A-336E-43FA-BAC1-628B8922C281}" type="presParOf" srcId="{879FB1E4-ADDA-4477-A210-B7EBB264C5C2}" destId="{DFC0A4A4-CD0C-4FD0-A2C8-CF5FB6B9B787}" srcOrd="1" destOrd="0" presId="urn:microsoft.com/office/officeart/2008/layout/LinedList"/>
    <dgm:cxn modelId="{02D71987-3C4A-44B9-8A74-D9BA70A9D358}" type="presParOf" srcId="{879FB1E4-ADDA-4477-A210-B7EBB264C5C2}" destId="{965BE620-BB42-440F-86D9-B62CEE72B3F1}" srcOrd="2" destOrd="0" presId="urn:microsoft.com/office/officeart/2008/layout/LinedList"/>
    <dgm:cxn modelId="{23325ABD-EA95-4CAF-AA04-C832025DBA50}" type="presParOf" srcId="{4ACF43D1-519E-42A2-970C-705800D064AC}" destId="{45ADEE9B-7E43-4192-955A-F62F1776AD2F}" srcOrd="11" destOrd="0" presId="urn:microsoft.com/office/officeart/2008/layout/LinedList"/>
    <dgm:cxn modelId="{90BF82D9-0990-4692-BCD7-32F5CCC6D1A0}" type="presParOf" srcId="{4ACF43D1-519E-42A2-970C-705800D064AC}" destId="{A2045650-8B10-4AE8-9525-A15B22B5C9E9}" srcOrd="12" destOrd="0" presId="urn:microsoft.com/office/officeart/2008/layout/LinedList"/>
    <dgm:cxn modelId="{D373DC62-9806-4223-B0F0-5887EE5B405D}" type="presParOf" srcId="{4ACF43D1-519E-42A2-970C-705800D064AC}" destId="{99E0DDBB-3F40-4680-A5ED-96DEE28EDF46}" srcOrd="13" destOrd="0" presId="urn:microsoft.com/office/officeart/2008/layout/LinedList"/>
    <dgm:cxn modelId="{B01745E0-8BA2-4FAC-80A0-79DC2DD924CB}" type="presParOf" srcId="{99E0DDBB-3F40-4680-A5ED-96DEE28EDF46}" destId="{A4A49CE4-3E2E-41BD-B453-079E186120AF}" srcOrd="0" destOrd="0" presId="urn:microsoft.com/office/officeart/2008/layout/LinedList"/>
    <dgm:cxn modelId="{EADA4014-9B99-49BE-8569-F81960FEA842}" type="presParOf" srcId="{99E0DDBB-3F40-4680-A5ED-96DEE28EDF46}" destId="{C76CC607-D554-4D7B-93B0-CA8E8ABB4FE6}" srcOrd="1" destOrd="0" presId="urn:microsoft.com/office/officeart/2008/layout/LinedList"/>
    <dgm:cxn modelId="{B5630028-17E4-4B13-AEEC-4DB053E65C03}" type="presParOf" srcId="{99E0DDBB-3F40-4680-A5ED-96DEE28EDF46}" destId="{E972B966-DDC0-4890-967F-0290054FD131}" srcOrd="2" destOrd="0" presId="urn:microsoft.com/office/officeart/2008/layout/LinedList"/>
    <dgm:cxn modelId="{8A2D0F88-7732-4987-9D14-D05F7AF55523}" type="presParOf" srcId="{4ACF43D1-519E-42A2-970C-705800D064AC}" destId="{010EF0AE-5366-4C22-A795-A3C4652C9DBA}" srcOrd="14" destOrd="0" presId="urn:microsoft.com/office/officeart/2008/layout/LinedList"/>
    <dgm:cxn modelId="{833FF7C1-51ED-4613-83B5-A5D6928F41E1}" type="presParOf" srcId="{4ACF43D1-519E-42A2-970C-705800D064AC}" destId="{C382FA78-E2F9-42B4-8787-4ADBB216A532}" srcOrd="15" destOrd="0" presId="urn:microsoft.com/office/officeart/2008/layout/LinedList"/>
    <dgm:cxn modelId="{027F7643-5996-40CB-8024-9D93C695E034}" type="presParOf" srcId="{4ACF43D1-519E-42A2-970C-705800D064AC}" destId="{7BA64132-4267-4D3A-81D6-9CD6FB86070A}" srcOrd="16" destOrd="0" presId="urn:microsoft.com/office/officeart/2008/layout/LinedList"/>
    <dgm:cxn modelId="{130E7E83-93D9-4731-8831-F1CB1DF61AC2}" type="presParOf" srcId="{7BA64132-4267-4D3A-81D6-9CD6FB86070A}" destId="{03046A6D-65DC-43E3-B4C2-5420BD7B338A}" srcOrd="0" destOrd="0" presId="urn:microsoft.com/office/officeart/2008/layout/LinedList"/>
    <dgm:cxn modelId="{A0435AEB-A0FD-474A-B573-781467999C8E}" type="presParOf" srcId="{7BA64132-4267-4D3A-81D6-9CD6FB86070A}" destId="{A76916DD-E413-4DD3-A343-6F4C1E48483E}" srcOrd="1" destOrd="0" presId="urn:microsoft.com/office/officeart/2008/layout/LinedList"/>
    <dgm:cxn modelId="{4359409A-E9DF-4181-AE16-8A9E71A8E22D}" type="presParOf" srcId="{7BA64132-4267-4D3A-81D6-9CD6FB86070A}" destId="{2C234FBD-82B8-44FC-AC2A-64019E58DA69}" srcOrd="2" destOrd="0" presId="urn:microsoft.com/office/officeart/2008/layout/LinedList"/>
    <dgm:cxn modelId="{F6D0F84C-27AB-45C7-8E98-9C4A103BB945}" type="presParOf" srcId="{4ACF43D1-519E-42A2-970C-705800D064AC}" destId="{2A6E81B7-0383-4993-AA7D-B003A9A8B068}" srcOrd="17" destOrd="0" presId="urn:microsoft.com/office/officeart/2008/layout/LinedList"/>
    <dgm:cxn modelId="{66F5321C-ADEE-4612-9DF5-5F978AAE0BCC}"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26327B91-91E2-4902-8790-D331059D565D}">
      <dgm:prSet phldrT="[Text]" custT="1"/>
      <dgm:spPr/>
      <dgm:t>
        <a:bodyPr/>
        <a:lstStyle/>
        <a:p>
          <a:r>
            <a:rPr lang="en-US" sz="1300" b="1">
              <a:solidFill>
                <a:srgbClr val="C00000"/>
              </a:solidFill>
              <a:effectLst/>
            </a:rPr>
            <a:t>Phương pháp tham lam</a:t>
          </a:r>
          <a:endParaRPr lang="en-US" sz="1300" b="1" dirty="0">
            <a:solidFill>
              <a:srgbClr val="C00000"/>
            </a:solidFill>
            <a:effectLst/>
          </a:endParaRPr>
        </a:p>
      </dgm:t>
    </dgm:pt>
    <dgm:pt modelId="{39CB8ED6-3546-4680-B29E-3F93A3601128}" type="parTrans" cxnId="{0FAB8B26-CCCD-44C0-8156-93977F61F261}">
      <dgm:prSet/>
      <dgm:spPr/>
      <dgm:t>
        <a:bodyPr/>
        <a:lstStyle/>
        <a:p>
          <a:endParaRPr lang="en-US"/>
        </a:p>
      </dgm:t>
    </dgm:pt>
    <dgm:pt modelId="{7844BF37-6130-40D1-A206-0C726D100510}" type="sibTrans" cxnId="{0FAB8B26-CCCD-44C0-8156-93977F61F26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2" presStyleCnt="7"/>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1" presStyleCnt="6"/>
      <dgm:spPr/>
    </dgm:pt>
    <dgm:pt modelId="{E9CBB86C-FDF8-44F4-90FB-A54E5C7B01EF}" type="pres">
      <dgm:prSet presAssocID="{8D2E37AA-43EA-4706-A43B-E857AB83B2FF}"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3"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2" presStyleCnt="6"/>
      <dgm:spPr/>
    </dgm:pt>
    <dgm:pt modelId="{E5EE0218-FBE5-4484-BBAD-6968F867CA27}" type="pres">
      <dgm:prSet presAssocID="{7A5D36D5-D8D3-48FC-AFC1-BAC329C1B093}" presName="vertSpace2b" presStyleCnt="0"/>
      <dgm:spPr/>
    </dgm:pt>
    <dgm:pt modelId="{B322CFC0-6F80-407E-92D7-575C9013A872}" type="pres">
      <dgm:prSet presAssocID="{26327B91-91E2-4902-8790-D331059D565D}" presName="horz2" presStyleCnt="0"/>
      <dgm:spPr/>
    </dgm:pt>
    <dgm:pt modelId="{8A2BE46F-84B1-430F-8200-70098846C464}" type="pres">
      <dgm:prSet presAssocID="{26327B91-91E2-4902-8790-D331059D565D}" presName="horzSpace2" presStyleCnt="0"/>
      <dgm:spPr/>
    </dgm:pt>
    <dgm:pt modelId="{E34BB3F4-D7A4-4936-AAD0-26A52B276525}" type="pres">
      <dgm:prSet presAssocID="{26327B91-91E2-4902-8790-D331059D565D}" presName="tx2" presStyleLbl="revTx" presStyleIdx="4" presStyleCnt="7"/>
      <dgm:spPr/>
    </dgm:pt>
    <dgm:pt modelId="{203B03EF-69E8-42A3-B33D-F7942BF0ECCD}" type="pres">
      <dgm:prSet presAssocID="{26327B91-91E2-4902-8790-D331059D565D}" presName="vert2" presStyleCnt="0"/>
      <dgm:spPr/>
    </dgm:pt>
    <dgm:pt modelId="{F6A546B5-E8FD-45E3-9D10-84C719DFD1C4}" type="pres">
      <dgm:prSet presAssocID="{26327B91-91E2-4902-8790-D331059D565D}" presName="thinLine2b" presStyleLbl="callout" presStyleIdx="3" presStyleCnt="6"/>
      <dgm:spPr/>
    </dgm:pt>
    <dgm:pt modelId="{2C396666-B7E6-4821-96E7-0BD465B7E889}" type="pres">
      <dgm:prSet presAssocID="{26327B91-91E2-4902-8790-D331059D565D}"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B3C6630D-0BEE-400F-8DCE-15C072F9F7A6}"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1" destOrd="0" parTransId="{D31A3137-69C0-46B6-B583-90EB818EB650}" sibTransId="{C00C9F7C-6EC3-4E0A-ABC1-0F17E0D53F74}"/>
    <dgm:cxn modelId="{0FAB8B26-CCCD-44C0-8156-93977F61F261}" srcId="{EA7F9208-24D8-4563-A2ED-FBFBC5F86B00}" destId="{26327B91-91E2-4902-8790-D331059D565D}" srcOrd="3" destOrd="0" parTransId="{39CB8ED6-3546-4680-B29E-3F93A3601128}" sibTransId="{7844BF37-6130-40D1-A206-0C726D100510}"/>
    <dgm:cxn modelId="{0AB9002C-94C9-4347-980A-D857C4D6EA23}" type="presOf" srcId="{FDBCFCB2-B927-49A1-B311-3B0BD5C76146}" destId="{61A7917F-8AF6-4CFB-9ED1-055E98C7172C}" srcOrd="0" destOrd="0" presId="urn:microsoft.com/office/officeart/2008/layout/LinedList"/>
    <dgm:cxn modelId="{BA157059-BD41-4824-9B1B-CAB37C885373}" type="presOf" srcId="{170E935B-632B-4424-9BFB-F1C5A9D014B6}" destId="{C66396E0-32BA-46BE-B28A-A2673D61FB1A}" srcOrd="0" destOrd="0" presId="urn:microsoft.com/office/officeart/2008/layout/LinedList"/>
    <dgm:cxn modelId="{2C949682-7D14-4047-BBF3-6DD191313DE3}" type="presOf" srcId="{8D2E37AA-43EA-4706-A43B-E857AB83B2FF}" destId="{B7BE5FCE-BD77-44B7-A283-553FC6E905E0}"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A777189C-F9B7-4F28-9896-5BC663DDE406}" type="presOf" srcId="{4222665F-5288-4B7F-B1CE-EB248B87FABC}" destId="{CA449C92-8F1E-4968-9DD5-0667673C1962}" srcOrd="0" destOrd="0" presId="urn:microsoft.com/office/officeart/2008/layout/LinedList"/>
    <dgm:cxn modelId="{7A4126A3-9FDF-45E8-921B-FF9A0401F616}" type="presOf" srcId="{7A5D36D5-D8D3-48FC-AFC1-BAC329C1B093}" destId="{6340190E-7E93-47B2-A934-C23DF765BC1B}"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EF3DFFCB-2D80-4216-97B8-80001373E9B6}" srcId="{EA7F9208-24D8-4563-A2ED-FBFBC5F86B00}" destId="{7A5D36D5-D8D3-48FC-AFC1-BAC329C1B093}" srcOrd="2"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251715E8-262C-42CA-8757-7193611E292F}" type="presOf" srcId="{58A6AE41-9C43-4210-81E2-1FA89B6719A6}" destId="{85BB5F3A-FF88-4274-8D02-83363543C3EB}" srcOrd="0" destOrd="0" presId="urn:microsoft.com/office/officeart/2008/layout/LinedList"/>
    <dgm:cxn modelId="{82F15DEE-78AA-4192-A847-F479499EADEB}" type="presOf" srcId="{26327B91-91E2-4902-8790-D331059D565D}" destId="{E34BB3F4-D7A4-4936-AAD0-26A52B276525}" srcOrd="0" destOrd="0" presId="urn:microsoft.com/office/officeart/2008/layout/LinedList"/>
    <dgm:cxn modelId="{991DC373-4342-4D94-A07D-F18A6816D506}" type="presParOf" srcId="{C66396E0-32BA-46BE-B28A-A2673D61FB1A}" destId="{2C4D144F-C0A0-4BA0-BB79-D8AAD2113945}" srcOrd="0" destOrd="0" presId="urn:microsoft.com/office/officeart/2008/layout/LinedList"/>
    <dgm:cxn modelId="{96C47033-400F-49E9-B689-1B50F291977B}" type="presParOf" srcId="{C66396E0-32BA-46BE-B28A-A2673D61FB1A}" destId="{6DFABC9D-811D-4F5E-821D-F8D42D844B4B}" srcOrd="1" destOrd="0" presId="urn:microsoft.com/office/officeart/2008/layout/LinedList"/>
    <dgm:cxn modelId="{3AEC77A6-5F79-4E43-9A17-27FD34604019}" type="presParOf" srcId="{6DFABC9D-811D-4F5E-821D-F8D42D844B4B}" destId="{53AAE56C-73FE-45F9-B35E-39C2CC304544}" srcOrd="0" destOrd="0" presId="urn:microsoft.com/office/officeart/2008/layout/LinedList"/>
    <dgm:cxn modelId="{366BB3AC-0403-41ED-AE5D-5C7C81EDF456}" type="presParOf" srcId="{6DFABC9D-811D-4F5E-821D-F8D42D844B4B}" destId="{4ACF43D1-519E-42A2-970C-705800D064AC}" srcOrd="1" destOrd="0" presId="urn:microsoft.com/office/officeart/2008/layout/LinedList"/>
    <dgm:cxn modelId="{36FA1798-D64C-4DB8-A729-9DEDF163B99D}" type="presParOf" srcId="{4ACF43D1-519E-42A2-970C-705800D064AC}" destId="{16548E5B-9A7F-406D-9D02-80BB57951E35}" srcOrd="0" destOrd="0" presId="urn:microsoft.com/office/officeart/2008/layout/LinedList"/>
    <dgm:cxn modelId="{F13E25E8-922A-4F19-909B-EED89F33695F}" type="presParOf" srcId="{4ACF43D1-519E-42A2-970C-705800D064AC}" destId="{D9E5E541-360A-4AA3-91A0-6610772F2D08}" srcOrd="1" destOrd="0" presId="urn:microsoft.com/office/officeart/2008/layout/LinedList"/>
    <dgm:cxn modelId="{53E9AFA7-2FB1-4324-84C6-04FD5F9CD96C}" type="presParOf" srcId="{D9E5E541-360A-4AA3-91A0-6610772F2D08}" destId="{A291C558-C830-4FCB-948F-39AC546A5A9C}" srcOrd="0" destOrd="0" presId="urn:microsoft.com/office/officeart/2008/layout/LinedList"/>
    <dgm:cxn modelId="{349CF8D2-4F54-491D-9565-36A70CDC1347}" type="presParOf" srcId="{D9E5E541-360A-4AA3-91A0-6610772F2D08}" destId="{85BB5F3A-FF88-4274-8D02-83363543C3EB}" srcOrd="1" destOrd="0" presId="urn:microsoft.com/office/officeart/2008/layout/LinedList"/>
    <dgm:cxn modelId="{70D8578B-2A15-4211-AC72-3C9C08BB06B4}" type="presParOf" srcId="{D9E5E541-360A-4AA3-91A0-6610772F2D08}" destId="{84DB2342-0BEA-44C7-89E2-C9897565227B}" srcOrd="2" destOrd="0" presId="urn:microsoft.com/office/officeart/2008/layout/LinedList"/>
    <dgm:cxn modelId="{3E8710C9-6F85-4D8D-89CD-87E3DCE3880C}" type="presParOf" srcId="{4ACF43D1-519E-42A2-970C-705800D064AC}" destId="{9399D47A-B22B-4E7A-879A-F2D4CD9CD33C}" srcOrd="2" destOrd="0" presId="urn:microsoft.com/office/officeart/2008/layout/LinedList"/>
    <dgm:cxn modelId="{3C2D80C2-1360-40C3-BBF8-A4D1B0B35F27}" type="presParOf" srcId="{4ACF43D1-519E-42A2-970C-705800D064AC}" destId="{6CAFEA39-69AD-4304-8CEE-0C42B1C6D985}" srcOrd="3" destOrd="0" presId="urn:microsoft.com/office/officeart/2008/layout/LinedList"/>
    <dgm:cxn modelId="{1C3757CE-FF7D-41B8-B933-BD99120E1F15}" type="presParOf" srcId="{4ACF43D1-519E-42A2-970C-705800D064AC}" destId="{F1FE4510-4C53-4C80-87DE-18A929E64912}" srcOrd="4" destOrd="0" presId="urn:microsoft.com/office/officeart/2008/layout/LinedList"/>
    <dgm:cxn modelId="{97E07DC2-3E5E-4920-BF88-5F7BA36568A4}" type="presParOf" srcId="{F1FE4510-4C53-4C80-87DE-18A929E64912}" destId="{31D856BA-5E94-4422-A9C7-9D94CFB179FF}" srcOrd="0" destOrd="0" presId="urn:microsoft.com/office/officeart/2008/layout/LinedList"/>
    <dgm:cxn modelId="{36BA19AE-63BB-4C85-8E0D-A10E8FF123AC}" type="presParOf" srcId="{F1FE4510-4C53-4C80-87DE-18A929E64912}" destId="{B7BE5FCE-BD77-44B7-A283-553FC6E905E0}" srcOrd="1" destOrd="0" presId="urn:microsoft.com/office/officeart/2008/layout/LinedList"/>
    <dgm:cxn modelId="{513A31CB-9DA4-4C2E-89DB-9633EB8884F9}" type="presParOf" srcId="{F1FE4510-4C53-4C80-87DE-18A929E64912}" destId="{8490C88D-A0E2-4CB5-996B-C6AC5C121D30}" srcOrd="2" destOrd="0" presId="urn:microsoft.com/office/officeart/2008/layout/LinedList"/>
    <dgm:cxn modelId="{E7539D44-1084-4E90-A227-EA7E600DE1A5}" type="presParOf" srcId="{4ACF43D1-519E-42A2-970C-705800D064AC}" destId="{6638D2F4-625F-43AF-85F6-810076EB5B75}" srcOrd="5" destOrd="0" presId="urn:microsoft.com/office/officeart/2008/layout/LinedList"/>
    <dgm:cxn modelId="{3451279A-9543-43D2-9BAE-DBB20A82F20E}" type="presParOf" srcId="{4ACF43D1-519E-42A2-970C-705800D064AC}" destId="{E9CBB86C-FDF8-44F4-90FB-A54E5C7B01EF}" srcOrd="6" destOrd="0" presId="urn:microsoft.com/office/officeart/2008/layout/LinedList"/>
    <dgm:cxn modelId="{4DE4A1C2-66CD-4BC6-B2D0-C0C83149C2FD}" type="presParOf" srcId="{4ACF43D1-519E-42A2-970C-705800D064AC}" destId="{1C1E5213-51BF-4DFA-AB6D-CED7DF7A6D68}" srcOrd="7" destOrd="0" presId="urn:microsoft.com/office/officeart/2008/layout/LinedList"/>
    <dgm:cxn modelId="{FA38FD02-837D-4FDB-9A42-38D8535C17F1}" type="presParOf" srcId="{1C1E5213-51BF-4DFA-AB6D-CED7DF7A6D68}" destId="{A70F47D1-43D9-48B7-BFA3-2E35DD43062C}" srcOrd="0" destOrd="0" presId="urn:microsoft.com/office/officeart/2008/layout/LinedList"/>
    <dgm:cxn modelId="{7C761226-9A77-4978-BC80-CF5044367BC0}" type="presParOf" srcId="{1C1E5213-51BF-4DFA-AB6D-CED7DF7A6D68}" destId="{6340190E-7E93-47B2-A934-C23DF765BC1B}" srcOrd="1" destOrd="0" presId="urn:microsoft.com/office/officeart/2008/layout/LinedList"/>
    <dgm:cxn modelId="{5BD4BE1B-2182-4C63-ACAB-54F456D10CDB}" type="presParOf" srcId="{1C1E5213-51BF-4DFA-AB6D-CED7DF7A6D68}" destId="{7FC87270-69EC-4D34-878B-7BA593086876}" srcOrd="2" destOrd="0" presId="urn:microsoft.com/office/officeart/2008/layout/LinedList"/>
    <dgm:cxn modelId="{303360A0-8EB6-4EA7-8EF8-5BA41E0A5A02}" type="presParOf" srcId="{4ACF43D1-519E-42A2-970C-705800D064AC}" destId="{4ED359BF-CCC0-4FAC-B78A-BE8FFA9CD8B4}" srcOrd="8" destOrd="0" presId="urn:microsoft.com/office/officeart/2008/layout/LinedList"/>
    <dgm:cxn modelId="{A982A151-F960-4235-8D5E-3080D37F3DD4}" type="presParOf" srcId="{4ACF43D1-519E-42A2-970C-705800D064AC}" destId="{E5EE0218-FBE5-4484-BBAD-6968F867CA27}" srcOrd="9" destOrd="0" presId="urn:microsoft.com/office/officeart/2008/layout/LinedList"/>
    <dgm:cxn modelId="{AB07BA76-7021-47C6-B83B-0A027A6C59A3}" type="presParOf" srcId="{4ACF43D1-519E-42A2-970C-705800D064AC}" destId="{B322CFC0-6F80-407E-92D7-575C9013A872}" srcOrd="10" destOrd="0" presId="urn:microsoft.com/office/officeart/2008/layout/LinedList"/>
    <dgm:cxn modelId="{BABCD587-EF69-4DAE-83FD-853C111FA967}" type="presParOf" srcId="{B322CFC0-6F80-407E-92D7-575C9013A872}" destId="{8A2BE46F-84B1-430F-8200-70098846C464}" srcOrd="0" destOrd="0" presId="urn:microsoft.com/office/officeart/2008/layout/LinedList"/>
    <dgm:cxn modelId="{7287FADE-8ADF-445B-BE02-5848F6ED4E57}" type="presParOf" srcId="{B322CFC0-6F80-407E-92D7-575C9013A872}" destId="{E34BB3F4-D7A4-4936-AAD0-26A52B276525}" srcOrd="1" destOrd="0" presId="urn:microsoft.com/office/officeart/2008/layout/LinedList"/>
    <dgm:cxn modelId="{849A0120-3296-48FD-B0D4-57FBBB9DEECE}" type="presParOf" srcId="{B322CFC0-6F80-407E-92D7-575C9013A872}" destId="{203B03EF-69E8-42A3-B33D-F7942BF0ECCD}" srcOrd="2" destOrd="0" presId="urn:microsoft.com/office/officeart/2008/layout/LinedList"/>
    <dgm:cxn modelId="{50A09340-B931-4A09-8B5A-DFCBFF83BA0D}" type="presParOf" srcId="{4ACF43D1-519E-42A2-970C-705800D064AC}" destId="{F6A546B5-E8FD-45E3-9D10-84C719DFD1C4}" srcOrd="11" destOrd="0" presId="urn:microsoft.com/office/officeart/2008/layout/LinedList"/>
    <dgm:cxn modelId="{5E0CC4FF-F82C-4D25-ABE8-8F358FFFC619}" type="presParOf" srcId="{4ACF43D1-519E-42A2-970C-705800D064AC}" destId="{2C396666-B7E6-4821-96E7-0BD465B7E889}" srcOrd="12" destOrd="0" presId="urn:microsoft.com/office/officeart/2008/layout/LinedList"/>
    <dgm:cxn modelId="{45C034A7-850D-400F-9D24-876B185A12B2}" type="presParOf" srcId="{4ACF43D1-519E-42A2-970C-705800D064AC}" destId="{B792D068-8F47-4DD6-96FB-BAC5BDA350CF}" srcOrd="13" destOrd="0" presId="urn:microsoft.com/office/officeart/2008/layout/LinedList"/>
    <dgm:cxn modelId="{00825177-1BF8-48F4-A5AC-6E1A27567C46}" type="presParOf" srcId="{B792D068-8F47-4DD6-96FB-BAC5BDA350CF}" destId="{0F50BFBC-FEC6-47A6-9BD0-DFEB78FABDD3}" srcOrd="0" destOrd="0" presId="urn:microsoft.com/office/officeart/2008/layout/LinedList"/>
    <dgm:cxn modelId="{B5CF8DA0-4701-4F43-8B57-2831C89C08B2}" type="presParOf" srcId="{B792D068-8F47-4DD6-96FB-BAC5BDA350CF}" destId="{CA449C92-8F1E-4968-9DD5-0667673C1962}" srcOrd="1" destOrd="0" presId="urn:microsoft.com/office/officeart/2008/layout/LinedList"/>
    <dgm:cxn modelId="{09CECC9E-12BB-4FD9-9A77-24242E06566B}" type="presParOf" srcId="{B792D068-8F47-4DD6-96FB-BAC5BDA350CF}" destId="{E5308BAB-2603-4BE4-A29F-DE9C598800FF}" srcOrd="2" destOrd="0" presId="urn:microsoft.com/office/officeart/2008/layout/LinedList"/>
    <dgm:cxn modelId="{82172A7A-1161-4256-A9BC-A010E386A7EF}" type="presParOf" srcId="{4ACF43D1-519E-42A2-970C-705800D064AC}" destId="{A01CF7D3-88A0-428E-B49F-83A13636C9BA}" srcOrd="14" destOrd="0" presId="urn:microsoft.com/office/officeart/2008/layout/LinedList"/>
    <dgm:cxn modelId="{C601B3EB-2116-41A2-A190-EF45E46854F5}" type="presParOf" srcId="{4ACF43D1-519E-42A2-970C-705800D064AC}" destId="{5A7DBDA3-DA3D-4751-9EC3-DED47937A7FE}" srcOrd="15" destOrd="0" presId="urn:microsoft.com/office/officeart/2008/layout/LinedList"/>
    <dgm:cxn modelId="{CD1985F8-DE4D-4CA9-B4FA-77BD7F306624}" type="presParOf" srcId="{4ACF43D1-519E-42A2-970C-705800D064AC}" destId="{ACE40052-C66B-4F3D-9DC1-D9D9E113CC02}" srcOrd="16" destOrd="0" presId="urn:microsoft.com/office/officeart/2008/layout/LinedList"/>
    <dgm:cxn modelId="{423D49E5-040B-4030-86FE-55CECDB45A0A}" type="presParOf" srcId="{ACE40052-C66B-4F3D-9DC1-D9D9E113CC02}" destId="{DCFAAA74-FD39-44E7-8EB9-70C0573D492B}" srcOrd="0" destOrd="0" presId="urn:microsoft.com/office/officeart/2008/layout/LinedList"/>
    <dgm:cxn modelId="{6668A5F3-9950-473F-BEEE-5680F2BFC828}" type="presParOf" srcId="{ACE40052-C66B-4F3D-9DC1-D9D9E113CC02}" destId="{61A7917F-8AF6-4CFB-9ED1-055E98C7172C}" srcOrd="1" destOrd="0" presId="urn:microsoft.com/office/officeart/2008/layout/LinedList"/>
    <dgm:cxn modelId="{A71595D3-334D-44CD-A66E-41AFD613A17E}" type="presParOf" srcId="{ACE40052-C66B-4F3D-9DC1-D9D9E113CC02}" destId="{218C3D28-08E9-44E6-B1ED-B6B97EFB7E88}" srcOrd="2" destOrd="0" presId="urn:microsoft.com/office/officeart/2008/layout/LinedList"/>
    <dgm:cxn modelId="{1ECCA042-BD8D-4ED1-B58A-31A046962A4F}" type="presParOf" srcId="{4ACF43D1-519E-42A2-970C-705800D064AC}" destId="{19A8D0A4-814F-44A3-9EF2-8DF5B640A1BA}" srcOrd="17" destOrd="0" presId="urn:microsoft.com/office/officeart/2008/layout/LinedList"/>
    <dgm:cxn modelId="{358E8192-6002-4A5D-A322-DCE54FAD6138}"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1">
              <a:solidFill>
                <a:srgbClr val="C00000"/>
              </a:solidFill>
              <a:effectLst/>
            </a:rPr>
            <a:t>Phương pháp tham lam</a:t>
          </a:r>
          <a:endParaRPr lang="en-US" sz="1300" b="1">
            <a:solidFill>
              <a:srgbClr val="C00000"/>
            </a:solidFill>
          </a:endParaRPr>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15755526-DD1F-44B0-80E5-9324EFE43468}" srcId="{EA7F9208-24D8-4563-A2ED-FBFBC5F86B00}" destId="{AEBAFCC4-7D7C-4615-8A4C-390812FA28F4}" srcOrd="0" destOrd="0" parTransId="{B2D221DD-59EB-454A-98D9-9F8011059AFC}" sibTransId="{43C8B2CD-776B-4FD9-B849-2A383B0B52BA}"/>
    <dgm:cxn modelId="{027FA33D-65ED-4036-BE0D-3C473DC8812D}" type="presOf" srcId="{C01957AD-56B0-4EFC-A642-8748D8BCE71E}" destId="{A76916DD-E413-4DD3-A343-6F4C1E48483E}"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0D179943-9CB6-4708-837E-78D78EB4A8BC}" type="presOf" srcId="{170E935B-632B-4424-9BFB-F1C5A9D014B6}" destId="{C66396E0-32BA-46BE-B28A-A2673D61FB1A}" srcOrd="0" destOrd="0" presId="urn:microsoft.com/office/officeart/2008/layout/LinedList"/>
    <dgm:cxn modelId="{02F6C751-2B84-4B2D-99AE-CB17F06D47D9}" type="presOf" srcId="{7D184619-F177-4E8F-BB4E-4E5F9B8F7BF0}" destId="{FA2BB80B-27DF-476A-A4D1-66964E02D553}"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FAD5687C-DA9D-4F26-B90D-192C0D862782}" type="presOf" srcId="{73861B20-7C04-48AE-8AAE-9D8749986E91}" destId="{C76CC607-D554-4D7B-93B0-CA8E8ABB4FE6}" srcOrd="0" destOrd="0" presId="urn:microsoft.com/office/officeart/2008/layout/LinedList"/>
    <dgm:cxn modelId="{3BBE8584-8DE3-41A6-8D72-3662D6C1DFC8}" type="presOf" srcId="{89810D84-F37C-4C23-81E2-CBC244FAD43F}" destId="{DFC0A4A4-CD0C-4FD0-A2C8-CF5FB6B9B787}" srcOrd="0" destOrd="0" presId="urn:microsoft.com/office/officeart/2008/layout/LinedList"/>
    <dgm:cxn modelId="{58846A8B-9DF0-4AD9-B8D1-33508B06524A}" type="presOf" srcId="{AEBAFCC4-7D7C-4615-8A4C-390812FA28F4}" destId="{25EDD8E2-2EE9-4E0C-8CD5-9BD474313EBE}" srcOrd="0" destOrd="0" presId="urn:microsoft.com/office/officeart/2008/layout/LinedList"/>
    <dgm:cxn modelId="{ED72C5C2-ABC4-466A-873F-79D482361FFE}" type="presOf" srcId="{EA7F9208-24D8-4563-A2ED-FBFBC5F86B00}" destId="{53AAE56C-73FE-45F9-B35E-39C2CC304544}"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C95068DF-61F7-4648-9094-8590FE6CB444}" type="presOf" srcId="{C6E88EC4-A547-48C3-B917-50322E0066A9}" destId="{5FBAA84C-38A1-4C3B-A6D7-4B42E803B0E0}" srcOrd="0" destOrd="0" presId="urn:microsoft.com/office/officeart/2008/layout/LinedList"/>
    <dgm:cxn modelId="{808E727C-1F0A-4AE3-B9EB-19AABF5D5E4B}" type="presParOf" srcId="{C66396E0-32BA-46BE-B28A-A2673D61FB1A}" destId="{2C4D144F-C0A0-4BA0-BB79-D8AAD2113945}" srcOrd="0" destOrd="0" presId="urn:microsoft.com/office/officeart/2008/layout/LinedList"/>
    <dgm:cxn modelId="{EF7011A3-B9F7-4499-93DB-B35393254E8E}" type="presParOf" srcId="{C66396E0-32BA-46BE-B28A-A2673D61FB1A}" destId="{6DFABC9D-811D-4F5E-821D-F8D42D844B4B}" srcOrd="1" destOrd="0" presId="urn:microsoft.com/office/officeart/2008/layout/LinedList"/>
    <dgm:cxn modelId="{C0D2FAE3-77A9-4AC6-B8C7-EA92B9FDB361}" type="presParOf" srcId="{6DFABC9D-811D-4F5E-821D-F8D42D844B4B}" destId="{53AAE56C-73FE-45F9-B35E-39C2CC304544}" srcOrd="0" destOrd="0" presId="urn:microsoft.com/office/officeart/2008/layout/LinedList"/>
    <dgm:cxn modelId="{42BD3CD7-313F-4930-B447-2ED0470FF00F}" type="presParOf" srcId="{6DFABC9D-811D-4F5E-821D-F8D42D844B4B}" destId="{4ACF43D1-519E-42A2-970C-705800D064AC}" srcOrd="1" destOrd="0" presId="urn:microsoft.com/office/officeart/2008/layout/LinedList"/>
    <dgm:cxn modelId="{78D6FDFC-2C98-48AD-B72C-AB4ADFDED61A}" type="presParOf" srcId="{4ACF43D1-519E-42A2-970C-705800D064AC}" destId="{12651448-136D-4C38-B6E1-3ACC56CBDA12}" srcOrd="0" destOrd="0" presId="urn:microsoft.com/office/officeart/2008/layout/LinedList"/>
    <dgm:cxn modelId="{6EDA0801-837A-42AB-BF38-B8608679B471}" type="presParOf" srcId="{4ACF43D1-519E-42A2-970C-705800D064AC}" destId="{70311F4C-C9E5-4D7E-BD47-E0D5BBF315F8}" srcOrd="1" destOrd="0" presId="urn:microsoft.com/office/officeart/2008/layout/LinedList"/>
    <dgm:cxn modelId="{222F5BAF-2EA1-4BAC-9611-177BFF4A6A7E}" type="presParOf" srcId="{70311F4C-C9E5-4D7E-BD47-E0D5BBF315F8}" destId="{A72E9229-2809-4A8C-B97C-D6E26FB7862F}" srcOrd="0" destOrd="0" presId="urn:microsoft.com/office/officeart/2008/layout/LinedList"/>
    <dgm:cxn modelId="{ECFF3AAA-2D39-43B7-8662-FC4DDDBD1A95}" type="presParOf" srcId="{70311F4C-C9E5-4D7E-BD47-E0D5BBF315F8}" destId="{25EDD8E2-2EE9-4E0C-8CD5-9BD474313EBE}" srcOrd="1" destOrd="0" presId="urn:microsoft.com/office/officeart/2008/layout/LinedList"/>
    <dgm:cxn modelId="{68B86185-415A-4FE6-B9D8-AA0E1C2CD7FB}" type="presParOf" srcId="{70311F4C-C9E5-4D7E-BD47-E0D5BBF315F8}" destId="{20353B40-6011-448C-AFCC-5A6D9C453456}" srcOrd="2" destOrd="0" presId="urn:microsoft.com/office/officeart/2008/layout/LinedList"/>
    <dgm:cxn modelId="{9EB04D10-9FF0-4686-BDA7-25DB61577FF0}" type="presParOf" srcId="{4ACF43D1-519E-42A2-970C-705800D064AC}" destId="{192E5F24-DD26-4D29-9FC6-EC32AAF3D722}" srcOrd="2" destOrd="0" presId="urn:microsoft.com/office/officeart/2008/layout/LinedList"/>
    <dgm:cxn modelId="{4BB01B0A-2325-46A9-BF99-10357284F687}" type="presParOf" srcId="{4ACF43D1-519E-42A2-970C-705800D064AC}" destId="{A1F9ECD8-BCAA-4052-977F-5BD208843E40}" srcOrd="3" destOrd="0" presId="urn:microsoft.com/office/officeart/2008/layout/LinedList"/>
    <dgm:cxn modelId="{DB6401AF-8F87-4760-95C1-76757E014167}" type="presParOf" srcId="{4ACF43D1-519E-42A2-970C-705800D064AC}" destId="{29F4CB60-19EB-49CD-BFC9-6465B9EA7E71}" srcOrd="4" destOrd="0" presId="urn:microsoft.com/office/officeart/2008/layout/LinedList"/>
    <dgm:cxn modelId="{90A1951E-F0D8-4AA4-985A-1E9F7420DA39}" type="presParOf" srcId="{29F4CB60-19EB-49CD-BFC9-6465B9EA7E71}" destId="{ECEB520B-FD2F-42CF-B2A1-7B0C372DC8DC}" srcOrd="0" destOrd="0" presId="urn:microsoft.com/office/officeart/2008/layout/LinedList"/>
    <dgm:cxn modelId="{0BA8D9BE-BCEC-45E4-A8F3-9C6EF98EB25B}" type="presParOf" srcId="{29F4CB60-19EB-49CD-BFC9-6465B9EA7E71}" destId="{FA2BB80B-27DF-476A-A4D1-66964E02D553}" srcOrd="1" destOrd="0" presId="urn:microsoft.com/office/officeart/2008/layout/LinedList"/>
    <dgm:cxn modelId="{B0A83851-023B-4056-AE90-F57629825B88}" type="presParOf" srcId="{29F4CB60-19EB-49CD-BFC9-6465B9EA7E71}" destId="{CE68F35E-7747-418F-8C6A-4139B62B2CEE}" srcOrd="2" destOrd="0" presId="urn:microsoft.com/office/officeart/2008/layout/LinedList"/>
    <dgm:cxn modelId="{4E9C56F2-4BE5-457D-B26B-A473C741E3F4}" type="presParOf" srcId="{4ACF43D1-519E-42A2-970C-705800D064AC}" destId="{207E83AF-5D22-4E41-85A7-1761B1A5D6C5}" srcOrd="5" destOrd="0" presId="urn:microsoft.com/office/officeart/2008/layout/LinedList"/>
    <dgm:cxn modelId="{0DCE00D3-D047-4BDB-B081-E876778E3EA1}" type="presParOf" srcId="{4ACF43D1-519E-42A2-970C-705800D064AC}" destId="{5C2980F8-6AE3-4DE9-869F-5C0DAFFD6653}" srcOrd="6" destOrd="0" presId="urn:microsoft.com/office/officeart/2008/layout/LinedList"/>
    <dgm:cxn modelId="{8E3FF30F-B87B-4BD6-8C53-268E6157D3F7}" type="presParOf" srcId="{4ACF43D1-519E-42A2-970C-705800D064AC}" destId="{485041AD-9913-4D87-8E17-3E46FB2795CC}" srcOrd="7" destOrd="0" presId="urn:microsoft.com/office/officeart/2008/layout/LinedList"/>
    <dgm:cxn modelId="{3215C354-D529-430A-890F-B1F8BDB5911E}" type="presParOf" srcId="{485041AD-9913-4D87-8E17-3E46FB2795CC}" destId="{69906593-7804-4F45-8E57-B96EE52E3180}" srcOrd="0" destOrd="0" presId="urn:microsoft.com/office/officeart/2008/layout/LinedList"/>
    <dgm:cxn modelId="{C3592D2C-8263-49F0-BA0C-7210FCC9FA03}" type="presParOf" srcId="{485041AD-9913-4D87-8E17-3E46FB2795CC}" destId="{5FBAA84C-38A1-4C3B-A6D7-4B42E803B0E0}" srcOrd="1" destOrd="0" presId="urn:microsoft.com/office/officeart/2008/layout/LinedList"/>
    <dgm:cxn modelId="{11233C10-7167-4FDE-9DF2-9618CDDCF414}" type="presParOf" srcId="{485041AD-9913-4D87-8E17-3E46FB2795CC}" destId="{FEFA46F4-C7EF-493C-8D30-85FDC339306F}" srcOrd="2" destOrd="0" presId="urn:microsoft.com/office/officeart/2008/layout/LinedList"/>
    <dgm:cxn modelId="{D2488C84-FEA3-4A28-BA23-20B115866A86}" type="presParOf" srcId="{4ACF43D1-519E-42A2-970C-705800D064AC}" destId="{86644516-EEC3-4B4F-808E-EF404126B907}" srcOrd="8" destOrd="0" presId="urn:microsoft.com/office/officeart/2008/layout/LinedList"/>
    <dgm:cxn modelId="{B0C4E79D-2BC9-426E-B5A0-E4CC64DF298F}" type="presParOf" srcId="{4ACF43D1-519E-42A2-970C-705800D064AC}" destId="{B072A446-4D13-4B09-AFB0-CFB4C048F9FF}" srcOrd="9" destOrd="0" presId="urn:microsoft.com/office/officeart/2008/layout/LinedList"/>
    <dgm:cxn modelId="{38D27B98-1156-48ED-8A13-61980FC0D233}" type="presParOf" srcId="{4ACF43D1-519E-42A2-970C-705800D064AC}" destId="{879FB1E4-ADDA-4477-A210-B7EBB264C5C2}" srcOrd="10" destOrd="0" presId="urn:microsoft.com/office/officeart/2008/layout/LinedList"/>
    <dgm:cxn modelId="{81AE7487-F271-486E-9532-AB942BFF8ACB}" type="presParOf" srcId="{879FB1E4-ADDA-4477-A210-B7EBB264C5C2}" destId="{FD4A63CE-868E-4AC5-8828-8E6C477E3CE7}" srcOrd="0" destOrd="0" presId="urn:microsoft.com/office/officeart/2008/layout/LinedList"/>
    <dgm:cxn modelId="{DB333415-87BA-4FFD-A548-2CC4D7409F09}" type="presParOf" srcId="{879FB1E4-ADDA-4477-A210-B7EBB264C5C2}" destId="{DFC0A4A4-CD0C-4FD0-A2C8-CF5FB6B9B787}" srcOrd="1" destOrd="0" presId="urn:microsoft.com/office/officeart/2008/layout/LinedList"/>
    <dgm:cxn modelId="{93189BEF-F455-403B-A981-B68EBDE40E41}" type="presParOf" srcId="{879FB1E4-ADDA-4477-A210-B7EBB264C5C2}" destId="{965BE620-BB42-440F-86D9-B62CEE72B3F1}" srcOrd="2" destOrd="0" presId="urn:microsoft.com/office/officeart/2008/layout/LinedList"/>
    <dgm:cxn modelId="{137A173A-E1BF-4989-8EDC-C14EA6AE11C7}" type="presParOf" srcId="{4ACF43D1-519E-42A2-970C-705800D064AC}" destId="{45ADEE9B-7E43-4192-955A-F62F1776AD2F}" srcOrd="11" destOrd="0" presId="urn:microsoft.com/office/officeart/2008/layout/LinedList"/>
    <dgm:cxn modelId="{4F74BB9E-A3C9-4F8C-A20F-4CA72670150F}" type="presParOf" srcId="{4ACF43D1-519E-42A2-970C-705800D064AC}" destId="{A2045650-8B10-4AE8-9525-A15B22B5C9E9}" srcOrd="12" destOrd="0" presId="urn:microsoft.com/office/officeart/2008/layout/LinedList"/>
    <dgm:cxn modelId="{EB08A63C-21A9-4C1F-9EDA-D2417B02571C}" type="presParOf" srcId="{4ACF43D1-519E-42A2-970C-705800D064AC}" destId="{99E0DDBB-3F40-4680-A5ED-96DEE28EDF46}" srcOrd="13" destOrd="0" presId="urn:microsoft.com/office/officeart/2008/layout/LinedList"/>
    <dgm:cxn modelId="{181C0A2C-34C7-4AC0-A7FA-31D1EA3AE30D}" type="presParOf" srcId="{99E0DDBB-3F40-4680-A5ED-96DEE28EDF46}" destId="{A4A49CE4-3E2E-41BD-B453-079E186120AF}" srcOrd="0" destOrd="0" presId="urn:microsoft.com/office/officeart/2008/layout/LinedList"/>
    <dgm:cxn modelId="{05FAF013-09D4-41D1-9477-734796C31700}" type="presParOf" srcId="{99E0DDBB-3F40-4680-A5ED-96DEE28EDF46}" destId="{C76CC607-D554-4D7B-93B0-CA8E8ABB4FE6}" srcOrd="1" destOrd="0" presId="urn:microsoft.com/office/officeart/2008/layout/LinedList"/>
    <dgm:cxn modelId="{2ADFC0C0-DDA2-4A9D-AFBC-F60250C2AAFF}" type="presParOf" srcId="{99E0DDBB-3F40-4680-A5ED-96DEE28EDF46}" destId="{E972B966-DDC0-4890-967F-0290054FD131}" srcOrd="2" destOrd="0" presId="urn:microsoft.com/office/officeart/2008/layout/LinedList"/>
    <dgm:cxn modelId="{83BE64C7-B481-47FF-BDC3-A1D480468F5D}" type="presParOf" srcId="{4ACF43D1-519E-42A2-970C-705800D064AC}" destId="{010EF0AE-5366-4C22-A795-A3C4652C9DBA}" srcOrd="14" destOrd="0" presId="urn:microsoft.com/office/officeart/2008/layout/LinedList"/>
    <dgm:cxn modelId="{7644442F-1B3A-469F-BEE2-04021F0337C1}" type="presParOf" srcId="{4ACF43D1-519E-42A2-970C-705800D064AC}" destId="{C382FA78-E2F9-42B4-8787-4ADBB216A532}" srcOrd="15" destOrd="0" presId="urn:microsoft.com/office/officeart/2008/layout/LinedList"/>
    <dgm:cxn modelId="{88ED0530-0DB4-462E-827F-C9CA16E51350}" type="presParOf" srcId="{4ACF43D1-519E-42A2-970C-705800D064AC}" destId="{7BA64132-4267-4D3A-81D6-9CD6FB86070A}" srcOrd="16" destOrd="0" presId="urn:microsoft.com/office/officeart/2008/layout/LinedList"/>
    <dgm:cxn modelId="{7F29F0EB-B1C6-4116-940C-8A7C6BBEE995}" type="presParOf" srcId="{7BA64132-4267-4D3A-81D6-9CD6FB86070A}" destId="{03046A6D-65DC-43E3-B4C2-5420BD7B338A}" srcOrd="0" destOrd="0" presId="urn:microsoft.com/office/officeart/2008/layout/LinedList"/>
    <dgm:cxn modelId="{9D74D682-12EB-4593-98FD-B236CDCA8ABD}" type="presParOf" srcId="{7BA64132-4267-4D3A-81D6-9CD6FB86070A}" destId="{A76916DD-E413-4DD3-A343-6F4C1E48483E}" srcOrd="1" destOrd="0" presId="urn:microsoft.com/office/officeart/2008/layout/LinedList"/>
    <dgm:cxn modelId="{921004BC-3B98-48CA-817D-1D9E7B3BBF67}" type="presParOf" srcId="{7BA64132-4267-4D3A-81D6-9CD6FB86070A}" destId="{2C234FBD-82B8-44FC-AC2A-64019E58DA69}" srcOrd="2" destOrd="0" presId="urn:microsoft.com/office/officeart/2008/layout/LinedList"/>
    <dgm:cxn modelId="{A2F9F268-98F9-40BE-957C-23EA2A809FC5}" type="presParOf" srcId="{4ACF43D1-519E-42A2-970C-705800D064AC}" destId="{2A6E81B7-0383-4993-AA7D-B003A9A8B068}" srcOrd="17" destOrd="0" presId="urn:microsoft.com/office/officeart/2008/layout/LinedList"/>
    <dgm:cxn modelId="{420EC7A4-5107-4BA3-B024-FBF9C1B1620B}"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1">
              <a:solidFill>
                <a:srgbClr val="C00000"/>
              </a:solidFill>
              <a:effectLst/>
            </a:rPr>
            <a:t>Phương pháp tham lam</a:t>
          </a:r>
          <a:endParaRPr lang="en-US" sz="1300" b="1">
            <a:solidFill>
              <a:srgbClr val="C00000"/>
            </a:solidFill>
          </a:endParaRPr>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AABBA312-C6E9-40FA-A66D-E43AF693D69A}" type="presOf" srcId="{EA7F9208-24D8-4563-A2ED-FBFBC5F86B00}" destId="{53AAE56C-73FE-45F9-B35E-39C2CC304544}"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829A931C-1FCC-43B0-AB40-7BDD2AAD2ADC}" type="presOf" srcId="{C6E88EC4-A547-48C3-B917-50322E0066A9}" destId="{5FBAA84C-38A1-4C3B-A6D7-4B42E803B0E0}"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EE0AD831-2A90-42F3-ABE7-8960E6BBA742}" type="presOf" srcId="{AEBAFCC4-7D7C-4615-8A4C-390812FA28F4}" destId="{25EDD8E2-2EE9-4E0C-8CD5-9BD474313EBE}" srcOrd="0" destOrd="0" presId="urn:microsoft.com/office/officeart/2008/layout/LinedList"/>
    <dgm:cxn modelId="{8621563D-CE7A-40B9-8888-524A610D060D}" type="presOf" srcId="{C01957AD-56B0-4EFC-A642-8748D8BCE71E}" destId="{A76916DD-E413-4DD3-A343-6F4C1E48483E}"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A91DA843-F5E5-4EAE-AC56-1628FF36DF40}" type="presOf" srcId="{73861B20-7C04-48AE-8AAE-9D8749986E91}" destId="{C76CC607-D554-4D7B-93B0-CA8E8ABB4FE6}"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5B28179C-F58D-4481-8D46-A3ACDB06364B}" type="presOf" srcId="{170E935B-632B-4424-9BFB-F1C5A9D014B6}" destId="{C66396E0-32BA-46BE-B28A-A2673D61FB1A}" srcOrd="0" destOrd="0" presId="urn:microsoft.com/office/officeart/2008/layout/LinedList"/>
    <dgm:cxn modelId="{9A435AAA-D948-470E-A983-37BA41B335B0}" type="presOf" srcId="{7D184619-F177-4E8F-BB4E-4E5F9B8F7BF0}" destId="{FA2BB80B-27DF-476A-A4D1-66964E02D553}"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E79754E2-4517-4664-8CA0-4723ED833700}" type="presOf" srcId="{89810D84-F37C-4C23-81E2-CBC244FAD43F}" destId="{DFC0A4A4-CD0C-4FD0-A2C8-CF5FB6B9B787}" srcOrd="0" destOrd="0" presId="urn:microsoft.com/office/officeart/2008/layout/LinedList"/>
    <dgm:cxn modelId="{2EF59B5B-A271-4DC9-850F-54CA8D7E737E}" type="presParOf" srcId="{C66396E0-32BA-46BE-B28A-A2673D61FB1A}" destId="{2C4D144F-C0A0-4BA0-BB79-D8AAD2113945}" srcOrd="0" destOrd="0" presId="urn:microsoft.com/office/officeart/2008/layout/LinedList"/>
    <dgm:cxn modelId="{716F9C18-679F-4269-B150-17E34252D03E}" type="presParOf" srcId="{C66396E0-32BA-46BE-B28A-A2673D61FB1A}" destId="{6DFABC9D-811D-4F5E-821D-F8D42D844B4B}" srcOrd="1" destOrd="0" presId="urn:microsoft.com/office/officeart/2008/layout/LinedList"/>
    <dgm:cxn modelId="{66196778-BEF9-4432-AF24-627F687D1D4C}" type="presParOf" srcId="{6DFABC9D-811D-4F5E-821D-F8D42D844B4B}" destId="{53AAE56C-73FE-45F9-B35E-39C2CC304544}" srcOrd="0" destOrd="0" presId="urn:microsoft.com/office/officeart/2008/layout/LinedList"/>
    <dgm:cxn modelId="{FAA48713-549C-4D04-B077-9FF76F2F4B72}" type="presParOf" srcId="{6DFABC9D-811D-4F5E-821D-F8D42D844B4B}" destId="{4ACF43D1-519E-42A2-970C-705800D064AC}" srcOrd="1" destOrd="0" presId="urn:microsoft.com/office/officeart/2008/layout/LinedList"/>
    <dgm:cxn modelId="{6CEC2CAE-C949-4E4A-8A78-0160D4F1925F}" type="presParOf" srcId="{4ACF43D1-519E-42A2-970C-705800D064AC}" destId="{12651448-136D-4C38-B6E1-3ACC56CBDA12}" srcOrd="0" destOrd="0" presId="urn:microsoft.com/office/officeart/2008/layout/LinedList"/>
    <dgm:cxn modelId="{B544B7B3-C455-4B69-B16D-A5200D2015C5}" type="presParOf" srcId="{4ACF43D1-519E-42A2-970C-705800D064AC}" destId="{70311F4C-C9E5-4D7E-BD47-E0D5BBF315F8}" srcOrd="1" destOrd="0" presId="urn:microsoft.com/office/officeart/2008/layout/LinedList"/>
    <dgm:cxn modelId="{FCA80037-0572-45D3-B353-AD67F640F5B8}" type="presParOf" srcId="{70311F4C-C9E5-4D7E-BD47-E0D5BBF315F8}" destId="{A72E9229-2809-4A8C-B97C-D6E26FB7862F}" srcOrd="0" destOrd="0" presId="urn:microsoft.com/office/officeart/2008/layout/LinedList"/>
    <dgm:cxn modelId="{BEF686B5-49BE-43AA-958E-F86D31C2B59D}" type="presParOf" srcId="{70311F4C-C9E5-4D7E-BD47-E0D5BBF315F8}" destId="{25EDD8E2-2EE9-4E0C-8CD5-9BD474313EBE}" srcOrd="1" destOrd="0" presId="urn:microsoft.com/office/officeart/2008/layout/LinedList"/>
    <dgm:cxn modelId="{B9318E45-00F2-4937-9598-19E5CA974958}" type="presParOf" srcId="{70311F4C-C9E5-4D7E-BD47-E0D5BBF315F8}" destId="{20353B40-6011-448C-AFCC-5A6D9C453456}" srcOrd="2" destOrd="0" presId="urn:microsoft.com/office/officeart/2008/layout/LinedList"/>
    <dgm:cxn modelId="{304EAEB4-8D49-44E5-BC16-FF6B35E91DFA}" type="presParOf" srcId="{4ACF43D1-519E-42A2-970C-705800D064AC}" destId="{192E5F24-DD26-4D29-9FC6-EC32AAF3D722}" srcOrd="2" destOrd="0" presId="urn:microsoft.com/office/officeart/2008/layout/LinedList"/>
    <dgm:cxn modelId="{DE0FD38D-A221-44FD-B478-C7D7854E2832}" type="presParOf" srcId="{4ACF43D1-519E-42A2-970C-705800D064AC}" destId="{A1F9ECD8-BCAA-4052-977F-5BD208843E40}" srcOrd="3" destOrd="0" presId="urn:microsoft.com/office/officeart/2008/layout/LinedList"/>
    <dgm:cxn modelId="{B1F79F90-5D8E-4762-B8CF-A82162969A69}" type="presParOf" srcId="{4ACF43D1-519E-42A2-970C-705800D064AC}" destId="{29F4CB60-19EB-49CD-BFC9-6465B9EA7E71}" srcOrd="4" destOrd="0" presId="urn:microsoft.com/office/officeart/2008/layout/LinedList"/>
    <dgm:cxn modelId="{7D33DD6C-2A48-4F6C-9570-E076B2AC6BE2}" type="presParOf" srcId="{29F4CB60-19EB-49CD-BFC9-6465B9EA7E71}" destId="{ECEB520B-FD2F-42CF-B2A1-7B0C372DC8DC}" srcOrd="0" destOrd="0" presId="urn:microsoft.com/office/officeart/2008/layout/LinedList"/>
    <dgm:cxn modelId="{F5E0B767-E913-459B-9D8D-A6EFC79A1024}" type="presParOf" srcId="{29F4CB60-19EB-49CD-BFC9-6465B9EA7E71}" destId="{FA2BB80B-27DF-476A-A4D1-66964E02D553}" srcOrd="1" destOrd="0" presId="urn:microsoft.com/office/officeart/2008/layout/LinedList"/>
    <dgm:cxn modelId="{895380E0-ED0F-40DB-83AA-8124A3017615}" type="presParOf" srcId="{29F4CB60-19EB-49CD-BFC9-6465B9EA7E71}" destId="{CE68F35E-7747-418F-8C6A-4139B62B2CEE}" srcOrd="2" destOrd="0" presId="urn:microsoft.com/office/officeart/2008/layout/LinedList"/>
    <dgm:cxn modelId="{B2768A57-0903-4E45-852B-5810C32B1D30}" type="presParOf" srcId="{4ACF43D1-519E-42A2-970C-705800D064AC}" destId="{207E83AF-5D22-4E41-85A7-1761B1A5D6C5}" srcOrd="5" destOrd="0" presId="urn:microsoft.com/office/officeart/2008/layout/LinedList"/>
    <dgm:cxn modelId="{9FB81271-3CBC-4670-9161-7866B5007CC8}" type="presParOf" srcId="{4ACF43D1-519E-42A2-970C-705800D064AC}" destId="{5C2980F8-6AE3-4DE9-869F-5C0DAFFD6653}" srcOrd="6" destOrd="0" presId="urn:microsoft.com/office/officeart/2008/layout/LinedList"/>
    <dgm:cxn modelId="{0C19273D-12A5-4C2B-9ECA-243A6DFC7542}" type="presParOf" srcId="{4ACF43D1-519E-42A2-970C-705800D064AC}" destId="{485041AD-9913-4D87-8E17-3E46FB2795CC}" srcOrd="7" destOrd="0" presId="urn:microsoft.com/office/officeart/2008/layout/LinedList"/>
    <dgm:cxn modelId="{15B5B225-EAD6-4E40-9B20-29256D35CFC3}" type="presParOf" srcId="{485041AD-9913-4D87-8E17-3E46FB2795CC}" destId="{69906593-7804-4F45-8E57-B96EE52E3180}" srcOrd="0" destOrd="0" presId="urn:microsoft.com/office/officeart/2008/layout/LinedList"/>
    <dgm:cxn modelId="{CDFF1362-ADDC-49C7-94ED-1FCD33396745}" type="presParOf" srcId="{485041AD-9913-4D87-8E17-3E46FB2795CC}" destId="{5FBAA84C-38A1-4C3B-A6D7-4B42E803B0E0}" srcOrd="1" destOrd="0" presId="urn:microsoft.com/office/officeart/2008/layout/LinedList"/>
    <dgm:cxn modelId="{7512C2F1-D953-41B8-A056-6C288403F270}" type="presParOf" srcId="{485041AD-9913-4D87-8E17-3E46FB2795CC}" destId="{FEFA46F4-C7EF-493C-8D30-85FDC339306F}" srcOrd="2" destOrd="0" presId="urn:microsoft.com/office/officeart/2008/layout/LinedList"/>
    <dgm:cxn modelId="{4C42BCA4-6F61-4EA3-9A78-1B3476919698}" type="presParOf" srcId="{4ACF43D1-519E-42A2-970C-705800D064AC}" destId="{86644516-EEC3-4B4F-808E-EF404126B907}" srcOrd="8" destOrd="0" presId="urn:microsoft.com/office/officeart/2008/layout/LinedList"/>
    <dgm:cxn modelId="{EECD20B9-D76C-43AC-8759-3D6041A80243}" type="presParOf" srcId="{4ACF43D1-519E-42A2-970C-705800D064AC}" destId="{B072A446-4D13-4B09-AFB0-CFB4C048F9FF}" srcOrd="9" destOrd="0" presId="urn:microsoft.com/office/officeart/2008/layout/LinedList"/>
    <dgm:cxn modelId="{060C3B41-3C40-4E78-B09C-A1D63779ADF4}" type="presParOf" srcId="{4ACF43D1-519E-42A2-970C-705800D064AC}" destId="{879FB1E4-ADDA-4477-A210-B7EBB264C5C2}" srcOrd="10" destOrd="0" presId="urn:microsoft.com/office/officeart/2008/layout/LinedList"/>
    <dgm:cxn modelId="{297DF96D-00EE-49AE-A538-B71E345D5F5B}" type="presParOf" srcId="{879FB1E4-ADDA-4477-A210-B7EBB264C5C2}" destId="{FD4A63CE-868E-4AC5-8828-8E6C477E3CE7}" srcOrd="0" destOrd="0" presId="urn:microsoft.com/office/officeart/2008/layout/LinedList"/>
    <dgm:cxn modelId="{2997A638-0F7F-40EC-BFD2-8092D2B5F4E3}" type="presParOf" srcId="{879FB1E4-ADDA-4477-A210-B7EBB264C5C2}" destId="{DFC0A4A4-CD0C-4FD0-A2C8-CF5FB6B9B787}" srcOrd="1" destOrd="0" presId="urn:microsoft.com/office/officeart/2008/layout/LinedList"/>
    <dgm:cxn modelId="{F83A2170-CAFD-43F1-901D-3FD5893B0EE3}" type="presParOf" srcId="{879FB1E4-ADDA-4477-A210-B7EBB264C5C2}" destId="{965BE620-BB42-440F-86D9-B62CEE72B3F1}" srcOrd="2" destOrd="0" presId="urn:microsoft.com/office/officeart/2008/layout/LinedList"/>
    <dgm:cxn modelId="{78ADF1B4-BC51-4CBE-AF5B-F142099CEA1D}" type="presParOf" srcId="{4ACF43D1-519E-42A2-970C-705800D064AC}" destId="{45ADEE9B-7E43-4192-955A-F62F1776AD2F}" srcOrd="11" destOrd="0" presId="urn:microsoft.com/office/officeart/2008/layout/LinedList"/>
    <dgm:cxn modelId="{36E68435-A37C-4557-8E12-CDDACA15AD11}" type="presParOf" srcId="{4ACF43D1-519E-42A2-970C-705800D064AC}" destId="{A2045650-8B10-4AE8-9525-A15B22B5C9E9}" srcOrd="12" destOrd="0" presId="urn:microsoft.com/office/officeart/2008/layout/LinedList"/>
    <dgm:cxn modelId="{062CB705-C967-4E64-8A01-F80188819675}" type="presParOf" srcId="{4ACF43D1-519E-42A2-970C-705800D064AC}" destId="{99E0DDBB-3F40-4680-A5ED-96DEE28EDF46}" srcOrd="13" destOrd="0" presId="urn:microsoft.com/office/officeart/2008/layout/LinedList"/>
    <dgm:cxn modelId="{A979E2A5-8DF6-4304-8F88-885E3FD6B626}" type="presParOf" srcId="{99E0DDBB-3F40-4680-A5ED-96DEE28EDF46}" destId="{A4A49CE4-3E2E-41BD-B453-079E186120AF}" srcOrd="0" destOrd="0" presId="urn:microsoft.com/office/officeart/2008/layout/LinedList"/>
    <dgm:cxn modelId="{4BF2C659-90E6-4EC2-B16C-DF31EF8CC306}" type="presParOf" srcId="{99E0DDBB-3F40-4680-A5ED-96DEE28EDF46}" destId="{C76CC607-D554-4D7B-93B0-CA8E8ABB4FE6}" srcOrd="1" destOrd="0" presId="urn:microsoft.com/office/officeart/2008/layout/LinedList"/>
    <dgm:cxn modelId="{BE6CD298-4E8B-44CC-8E12-0F41F9DA1F62}" type="presParOf" srcId="{99E0DDBB-3F40-4680-A5ED-96DEE28EDF46}" destId="{E972B966-DDC0-4890-967F-0290054FD131}" srcOrd="2" destOrd="0" presId="urn:microsoft.com/office/officeart/2008/layout/LinedList"/>
    <dgm:cxn modelId="{A9A029D9-456A-486F-A9FE-0717B6D5FA29}" type="presParOf" srcId="{4ACF43D1-519E-42A2-970C-705800D064AC}" destId="{010EF0AE-5366-4C22-A795-A3C4652C9DBA}" srcOrd="14" destOrd="0" presId="urn:microsoft.com/office/officeart/2008/layout/LinedList"/>
    <dgm:cxn modelId="{AB51CF4D-38FC-44E7-B81C-5831CF34C133}" type="presParOf" srcId="{4ACF43D1-519E-42A2-970C-705800D064AC}" destId="{C382FA78-E2F9-42B4-8787-4ADBB216A532}" srcOrd="15" destOrd="0" presId="urn:microsoft.com/office/officeart/2008/layout/LinedList"/>
    <dgm:cxn modelId="{56F8631E-7963-415E-8E99-5DFF8BAC18A1}" type="presParOf" srcId="{4ACF43D1-519E-42A2-970C-705800D064AC}" destId="{7BA64132-4267-4D3A-81D6-9CD6FB86070A}" srcOrd="16" destOrd="0" presId="urn:microsoft.com/office/officeart/2008/layout/LinedList"/>
    <dgm:cxn modelId="{08EA0AFD-C2A9-43EA-8791-B353F9072FDB}" type="presParOf" srcId="{7BA64132-4267-4D3A-81D6-9CD6FB86070A}" destId="{03046A6D-65DC-43E3-B4C2-5420BD7B338A}" srcOrd="0" destOrd="0" presId="urn:microsoft.com/office/officeart/2008/layout/LinedList"/>
    <dgm:cxn modelId="{088248D4-E406-4917-A52E-F9D85E77F6A0}" type="presParOf" srcId="{7BA64132-4267-4D3A-81D6-9CD6FB86070A}" destId="{A76916DD-E413-4DD3-A343-6F4C1E48483E}" srcOrd="1" destOrd="0" presId="urn:microsoft.com/office/officeart/2008/layout/LinedList"/>
    <dgm:cxn modelId="{82B3B687-6A4B-4F10-ABBB-B08081245CC1}" type="presParOf" srcId="{7BA64132-4267-4D3A-81D6-9CD6FB86070A}" destId="{2C234FBD-82B8-44FC-AC2A-64019E58DA69}" srcOrd="2" destOrd="0" presId="urn:microsoft.com/office/officeart/2008/layout/LinedList"/>
    <dgm:cxn modelId="{61DB60F8-8B37-422F-8935-080C83BDF46B}" type="presParOf" srcId="{4ACF43D1-519E-42A2-970C-705800D064AC}" destId="{2A6E81B7-0383-4993-AA7D-B003A9A8B068}" srcOrd="17" destOrd="0" presId="urn:microsoft.com/office/officeart/2008/layout/LinedList"/>
    <dgm:cxn modelId="{42863A0C-5E90-4D5A-A147-BB89B9BE7BD5}"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1">
              <a:solidFill>
                <a:srgbClr val="C00000"/>
              </a:solidFill>
              <a:effectLst/>
            </a:rPr>
            <a:t>Phương pháp tham lam</a:t>
          </a:r>
          <a:endParaRPr lang="en-US" sz="1300" b="1">
            <a:solidFill>
              <a:srgbClr val="C00000"/>
            </a:solidFill>
          </a:endParaRPr>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15755526-DD1F-44B0-80E5-9324EFE43468}" srcId="{EA7F9208-24D8-4563-A2ED-FBFBC5F86B00}" destId="{AEBAFCC4-7D7C-4615-8A4C-390812FA28F4}" srcOrd="0" destOrd="0" parTransId="{B2D221DD-59EB-454A-98D9-9F8011059AFC}" sibTransId="{43C8B2CD-776B-4FD9-B849-2A383B0B52BA}"/>
    <dgm:cxn modelId="{4826D53E-2CBD-4F71-AA1B-4711E75EE881}" srcId="{EA7F9208-24D8-4563-A2ED-FBFBC5F86B00}" destId="{C6E88EC4-A547-48C3-B917-50322E0066A9}" srcOrd="2" destOrd="0" parTransId="{E2534A96-0C3A-4030-9243-B039033ADAFF}" sibTransId="{6D9DE058-8CC5-4608-9C9C-46F54EBE15BA}"/>
    <dgm:cxn modelId="{2D0E8D64-1914-40AE-91D6-3FAF40A4C276}" type="presOf" srcId="{170E935B-632B-4424-9BFB-F1C5A9D014B6}" destId="{C66396E0-32BA-46BE-B28A-A2673D61FB1A}" srcOrd="0" destOrd="0" presId="urn:microsoft.com/office/officeart/2008/layout/LinedList"/>
    <dgm:cxn modelId="{2C421C47-ED96-44BF-87AE-9676A0F4F55D}" type="presOf" srcId="{C6E88EC4-A547-48C3-B917-50322E0066A9}" destId="{5FBAA84C-38A1-4C3B-A6D7-4B42E803B0E0}" srcOrd="0" destOrd="0" presId="urn:microsoft.com/office/officeart/2008/layout/LinedList"/>
    <dgm:cxn modelId="{F0BD7A76-387D-468B-B22E-925B7D5D2AE2}" type="presOf" srcId="{C01957AD-56B0-4EFC-A642-8748D8BCE71E}" destId="{A76916DD-E413-4DD3-A343-6F4C1E48483E}"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EBA49392-1E17-4608-8EDC-F49A25743DE7}" type="presOf" srcId="{EA7F9208-24D8-4563-A2ED-FBFBC5F86B00}" destId="{53AAE56C-73FE-45F9-B35E-39C2CC304544}" srcOrd="0" destOrd="0" presId="urn:microsoft.com/office/officeart/2008/layout/LinedList"/>
    <dgm:cxn modelId="{50E4BF9A-7640-4CC3-A918-2AD1C4686F61}" type="presOf" srcId="{7D184619-F177-4E8F-BB4E-4E5F9B8F7BF0}" destId="{FA2BB80B-27DF-476A-A4D1-66964E02D553}"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C07881E0-24C0-4209-B5AA-6F0809DA3825}" type="presOf" srcId="{89810D84-F37C-4C23-81E2-CBC244FAD43F}" destId="{DFC0A4A4-CD0C-4FD0-A2C8-CF5FB6B9B787}" srcOrd="0" destOrd="0" presId="urn:microsoft.com/office/officeart/2008/layout/LinedList"/>
    <dgm:cxn modelId="{A8BE23E5-6B76-4492-873C-2A4B9B58A8E8}" type="presOf" srcId="{73861B20-7C04-48AE-8AAE-9D8749986E91}" destId="{C76CC607-D554-4D7B-93B0-CA8E8ABB4FE6}" srcOrd="0" destOrd="0" presId="urn:microsoft.com/office/officeart/2008/layout/LinedList"/>
    <dgm:cxn modelId="{58CDADFC-0CA4-4045-9A49-047DAA508090}" type="presOf" srcId="{AEBAFCC4-7D7C-4615-8A4C-390812FA28F4}" destId="{25EDD8E2-2EE9-4E0C-8CD5-9BD474313EBE}" srcOrd="0" destOrd="0" presId="urn:microsoft.com/office/officeart/2008/layout/LinedList"/>
    <dgm:cxn modelId="{92F972E0-AAAA-4469-B97B-3646F969D1DB}" type="presParOf" srcId="{C66396E0-32BA-46BE-B28A-A2673D61FB1A}" destId="{2C4D144F-C0A0-4BA0-BB79-D8AAD2113945}" srcOrd="0" destOrd="0" presId="urn:microsoft.com/office/officeart/2008/layout/LinedList"/>
    <dgm:cxn modelId="{91776BAD-55C1-44BD-8DCD-A3B7DED4BEFF}" type="presParOf" srcId="{C66396E0-32BA-46BE-B28A-A2673D61FB1A}" destId="{6DFABC9D-811D-4F5E-821D-F8D42D844B4B}" srcOrd="1" destOrd="0" presId="urn:microsoft.com/office/officeart/2008/layout/LinedList"/>
    <dgm:cxn modelId="{19205826-E01B-40B7-9AD5-6D1101F1A8E3}" type="presParOf" srcId="{6DFABC9D-811D-4F5E-821D-F8D42D844B4B}" destId="{53AAE56C-73FE-45F9-B35E-39C2CC304544}" srcOrd="0" destOrd="0" presId="urn:microsoft.com/office/officeart/2008/layout/LinedList"/>
    <dgm:cxn modelId="{8BE2EC2F-C020-40B1-85E9-FEA6625E1DA6}" type="presParOf" srcId="{6DFABC9D-811D-4F5E-821D-F8D42D844B4B}" destId="{4ACF43D1-519E-42A2-970C-705800D064AC}" srcOrd="1" destOrd="0" presId="urn:microsoft.com/office/officeart/2008/layout/LinedList"/>
    <dgm:cxn modelId="{61F9C011-641C-4BA2-99F2-88CB041B1B13}" type="presParOf" srcId="{4ACF43D1-519E-42A2-970C-705800D064AC}" destId="{12651448-136D-4C38-B6E1-3ACC56CBDA12}" srcOrd="0" destOrd="0" presId="urn:microsoft.com/office/officeart/2008/layout/LinedList"/>
    <dgm:cxn modelId="{3515EFD9-6322-408D-9F92-3C9E997502F5}" type="presParOf" srcId="{4ACF43D1-519E-42A2-970C-705800D064AC}" destId="{70311F4C-C9E5-4D7E-BD47-E0D5BBF315F8}" srcOrd="1" destOrd="0" presId="urn:microsoft.com/office/officeart/2008/layout/LinedList"/>
    <dgm:cxn modelId="{587BAFC2-2DA1-424A-B4BD-BBCE2DFEAF55}" type="presParOf" srcId="{70311F4C-C9E5-4D7E-BD47-E0D5BBF315F8}" destId="{A72E9229-2809-4A8C-B97C-D6E26FB7862F}" srcOrd="0" destOrd="0" presId="urn:microsoft.com/office/officeart/2008/layout/LinedList"/>
    <dgm:cxn modelId="{CA5A09EB-C415-470D-AC05-298046621D86}" type="presParOf" srcId="{70311F4C-C9E5-4D7E-BD47-E0D5BBF315F8}" destId="{25EDD8E2-2EE9-4E0C-8CD5-9BD474313EBE}" srcOrd="1" destOrd="0" presId="urn:microsoft.com/office/officeart/2008/layout/LinedList"/>
    <dgm:cxn modelId="{7462DA42-0609-4D7F-9025-F27F8899AF06}" type="presParOf" srcId="{70311F4C-C9E5-4D7E-BD47-E0D5BBF315F8}" destId="{20353B40-6011-448C-AFCC-5A6D9C453456}" srcOrd="2" destOrd="0" presId="urn:microsoft.com/office/officeart/2008/layout/LinedList"/>
    <dgm:cxn modelId="{02CC01E1-7FF6-43A1-ABFD-C31E40FA4C44}" type="presParOf" srcId="{4ACF43D1-519E-42A2-970C-705800D064AC}" destId="{192E5F24-DD26-4D29-9FC6-EC32AAF3D722}" srcOrd="2" destOrd="0" presId="urn:microsoft.com/office/officeart/2008/layout/LinedList"/>
    <dgm:cxn modelId="{CE36762E-3C33-44DD-B46F-C1DF582BA276}" type="presParOf" srcId="{4ACF43D1-519E-42A2-970C-705800D064AC}" destId="{A1F9ECD8-BCAA-4052-977F-5BD208843E40}" srcOrd="3" destOrd="0" presId="urn:microsoft.com/office/officeart/2008/layout/LinedList"/>
    <dgm:cxn modelId="{0F3D423D-E888-4458-ACC4-619D5D413C1F}" type="presParOf" srcId="{4ACF43D1-519E-42A2-970C-705800D064AC}" destId="{29F4CB60-19EB-49CD-BFC9-6465B9EA7E71}" srcOrd="4" destOrd="0" presId="urn:microsoft.com/office/officeart/2008/layout/LinedList"/>
    <dgm:cxn modelId="{97781C10-10ED-4DCD-8814-97AEFB4D2075}" type="presParOf" srcId="{29F4CB60-19EB-49CD-BFC9-6465B9EA7E71}" destId="{ECEB520B-FD2F-42CF-B2A1-7B0C372DC8DC}" srcOrd="0" destOrd="0" presId="urn:microsoft.com/office/officeart/2008/layout/LinedList"/>
    <dgm:cxn modelId="{7A6657C3-0597-4B91-9096-DB80E8419C3C}" type="presParOf" srcId="{29F4CB60-19EB-49CD-BFC9-6465B9EA7E71}" destId="{FA2BB80B-27DF-476A-A4D1-66964E02D553}" srcOrd="1" destOrd="0" presId="urn:microsoft.com/office/officeart/2008/layout/LinedList"/>
    <dgm:cxn modelId="{A20A2D36-6F96-4D17-A052-82514E27BA2B}" type="presParOf" srcId="{29F4CB60-19EB-49CD-BFC9-6465B9EA7E71}" destId="{CE68F35E-7747-418F-8C6A-4139B62B2CEE}" srcOrd="2" destOrd="0" presId="urn:microsoft.com/office/officeart/2008/layout/LinedList"/>
    <dgm:cxn modelId="{80911859-7FF7-431E-8D9B-5F73B54CB878}" type="presParOf" srcId="{4ACF43D1-519E-42A2-970C-705800D064AC}" destId="{207E83AF-5D22-4E41-85A7-1761B1A5D6C5}" srcOrd="5" destOrd="0" presId="urn:microsoft.com/office/officeart/2008/layout/LinedList"/>
    <dgm:cxn modelId="{7EA801E1-6728-4201-A628-B6123A5AFEB2}" type="presParOf" srcId="{4ACF43D1-519E-42A2-970C-705800D064AC}" destId="{5C2980F8-6AE3-4DE9-869F-5C0DAFFD6653}" srcOrd="6" destOrd="0" presId="urn:microsoft.com/office/officeart/2008/layout/LinedList"/>
    <dgm:cxn modelId="{B9F79D29-A53E-4E45-8F70-4099D1B343A4}" type="presParOf" srcId="{4ACF43D1-519E-42A2-970C-705800D064AC}" destId="{485041AD-9913-4D87-8E17-3E46FB2795CC}" srcOrd="7" destOrd="0" presId="urn:microsoft.com/office/officeart/2008/layout/LinedList"/>
    <dgm:cxn modelId="{9645310D-C837-4FF1-A154-BA07517E480C}" type="presParOf" srcId="{485041AD-9913-4D87-8E17-3E46FB2795CC}" destId="{69906593-7804-4F45-8E57-B96EE52E3180}" srcOrd="0" destOrd="0" presId="urn:microsoft.com/office/officeart/2008/layout/LinedList"/>
    <dgm:cxn modelId="{8ED3C6E3-FE9A-412D-AA06-66998C91E4D9}" type="presParOf" srcId="{485041AD-9913-4D87-8E17-3E46FB2795CC}" destId="{5FBAA84C-38A1-4C3B-A6D7-4B42E803B0E0}" srcOrd="1" destOrd="0" presId="urn:microsoft.com/office/officeart/2008/layout/LinedList"/>
    <dgm:cxn modelId="{E2C8A5D6-B112-44CC-980A-5487E661FED6}" type="presParOf" srcId="{485041AD-9913-4D87-8E17-3E46FB2795CC}" destId="{FEFA46F4-C7EF-493C-8D30-85FDC339306F}" srcOrd="2" destOrd="0" presId="urn:microsoft.com/office/officeart/2008/layout/LinedList"/>
    <dgm:cxn modelId="{2898A6B8-7DD8-43A8-8F38-D57C4C7B1BE7}" type="presParOf" srcId="{4ACF43D1-519E-42A2-970C-705800D064AC}" destId="{86644516-EEC3-4B4F-808E-EF404126B907}" srcOrd="8" destOrd="0" presId="urn:microsoft.com/office/officeart/2008/layout/LinedList"/>
    <dgm:cxn modelId="{0B1AA092-F64F-4F51-B8BE-9893B54E8409}" type="presParOf" srcId="{4ACF43D1-519E-42A2-970C-705800D064AC}" destId="{B072A446-4D13-4B09-AFB0-CFB4C048F9FF}" srcOrd="9" destOrd="0" presId="urn:microsoft.com/office/officeart/2008/layout/LinedList"/>
    <dgm:cxn modelId="{33F61B93-9943-4047-A8D9-DC57EE4EA6AF}" type="presParOf" srcId="{4ACF43D1-519E-42A2-970C-705800D064AC}" destId="{879FB1E4-ADDA-4477-A210-B7EBB264C5C2}" srcOrd="10" destOrd="0" presId="urn:microsoft.com/office/officeart/2008/layout/LinedList"/>
    <dgm:cxn modelId="{B40BA4C3-B4B8-4393-BC41-995E45CF61B6}" type="presParOf" srcId="{879FB1E4-ADDA-4477-A210-B7EBB264C5C2}" destId="{FD4A63CE-868E-4AC5-8828-8E6C477E3CE7}" srcOrd="0" destOrd="0" presId="urn:microsoft.com/office/officeart/2008/layout/LinedList"/>
    <dgm:cxn modelId="{F5F15D74-80C7-472C-B465-9357E0CCFF95}" type="presParOf" srcId="{879FB1E4-ADDA-4477-A210-B7EBB264C5C2}" destId="{DFC0A4A4-CD0C-4FD0-A2C8-CF5FB6B9B787}" srcOrd="1" destOrd="0" presId="urn:microsoft.com/office/officeart/2008/layout/LinedList"/>
    <dgm:cxn modelId="{43075F9E-7C74-42AA-90A4-1EC62CFD577B}" type="presParOf" srcId="{879FB1E4-ADDA-4477-A210-B7EBB264C5C2}" destId="{965BE620-BB42-440F-86D9-B62CEE72B3F1}" srcOrd="2" destOrd="0" presId="urn:microsoft.com/office/officeart/2008/layout/LinedList"/>
    <dgm:cxn modelId="{91A98F99-2D42-471A-8665-17270CE0D8D8}" type="presParOf" srcId="{4ACF43D1-519E-42A2-970C-705800D064AC}" destId="{45ADEE9B-7E43-4192-955A-F62F1776AD2F}" srcOrd="11" destOrd="0" presId="urn:microsoft.com/office/officeart/2008/layout/LinedList"/>
    <dgm:cxn modelId="{139498B8-80B8-4371-B157-87729EA1B00E}" type="presParOf" srcId="{4ACF43D1-519E-42A2-970C-705800D064AC}" destId="{A2045650-8B10-4AE8-9525-A15B22B5C9E9}" srcOrd="12" destOrd="0" presId="urn:microsoft.com/office/officeart/2008/layout/LinedList"/>
    <dgm:cxn modelId="{5F7DC02E-2909-46C0-A931-8C573AB7334F}" type="presParOf" srcId="{4ACF43D1-519E-42A2-970C-705800D064AC}" destId="{99E0DDBB-3F40-4680-A5ED-96DEE28EDF46}" srcOrd="13" destOrd="0" presId="urn:microsoft.com/office/officeart/2008/layout/LinedList"/>
    <dgm:cxn modelId="{88163B18-BA4B-43B1-BDFE-52BC4023483B}" type="presParOf" srcId="{99E0DDBB-3F40-4680-A5ED-96DEE28EDF46}" destId="{A4A49CE4-3E2E-41BD-B453-079E186120AF}" srcOrd="0" destOrd="0" presId="urn:microsoft.com/office/officeart/2008/layout/LinedList"/>
    <dgm:cxn modelId="{D515E2AF-6CC3-4E68-A3D4-21CA1605BF9C}" type="presParOf" srcId="{99E0DDBB-3F40-4680-A5ED-96DEE28EDF46}" destId="{C76CC607-D554-4D7B-93B0-CA8E8ABB4FE6}" srcOrd="1" destOrd="0" presId="urn:microsoft.com/office/officeart/2008/layout/LinedList"/>
    <dgm:cxn modelId="{033B402C-EBC7-4FC6-ACB8-A54D88E8385D}" type="presParOf" srcId="{99E0DDBB-3F40-4680-A5ED-96DEE28EDF46}" destId="{E972B966-DDC0-4890-967F-0290054FD131}" srcOrd="2" destOrd="0" presId="urn:microsoft.com/office/officeart/2008/layout/LinedList"/>
    <dgm:cxn modelId="{09BC8460-43DB-408A-B89E-A3F8DD5C4523}" type="presParOf" srcId="{4ACF43D1-519E-42A2-970C-705800D064AC}" destId="{010EF0AE-5366-4C22-A795-A3C4652C9DBA}" srcOrd="14" destOrd="0" presId="urn:microsoft.com/office/officeart/2008/layout/LinedList"/>
    <dgm:cxn modelId="{97304121-294C-499B-957A-6F5CD33AA63E}" type="presParOf" srcId="{4ACF43D1-519E-42A2-970C-705800D064AC}" destId="{C382FA78-E2F9-42B4-8787-4ADBB216A532}" srcOrd="15" destOrd="0" presId="urn:microsoft.com/office/officeart/2008/layout/LinedList"/>
    <dgm:cxn modelId="{75835A6D-653B-40D5-9CFB-82616685B0F7}" type="presParOf" srcId="{4ACF43D1-519E-42A2-970C-705800D064AC}" destId="{7BA64132-4267-4D3A-81D6-9CD6FB86070A}" srcOrd="16" destOrd="0" presId="urn:microsoft.com/office/officeart/2008/layout/LinedList"/>
    <dgm:cxn modelId="{B59907ED-C72C-4285-81C3-74A28950BC9E}" type="presParOf" srcId="{7BA64132-4267-4D3A-81D6-9CD6FB86070A}" destId="{03046A6D-65DC-43E3-B4C2-5420BD7B338A}" srcOrd="0" destOrd="0" presId="urn:microsoft.com/office/officeart/2008/layout/LinedList"/>
    <dgm:cxn modelId="{F47D12BC-BE8F-41D7-BA6E-3766858D6DD2}" type="presParOf" srcId="{7BA64132-4267-4D3A-81D6-9CD6FB86070A}" destId="{A76916DD-E413-4DD3-A343-6F4C1E48483E}" srcOrd="1" destOrd="0" presId="urn:microsoft.com/office/officeart/2008/layout/LinedList"/>
    <dgm:cxn modelId="{329B5453-C037-4AAA-B60C-B90711F296A8}" type="presParOf" srcId="{7BA64132-4267-4D3A-81D6-9CD6FB86070A}" destId="{2C234FBD-82B8-44FC-AC2A-64019E58DA69}" srcOrd="2" destOrd="0" presId="urn:microsoft.com/office/officeart/2008/layout/LinedList"/>
    <dgm:cxn modelId="{C1F70FBC-5C22-4CC0-BD57-992A61CDF2C8}" type="presParOf" srcId="{4ACF43D1-519E-42A2-970C-705800D064AC}" destId="{2A6E81B7-0383-4993-AA7D-B003A9A8B068}" srcOrd="17" destOrd="0" presId="urn:microsoft.com/office/officeart/2008/layout/LinedList"/>
    <dgm:cxn modelId="{EB6EC9B7-16A4-490B-AE97-9FBCC14573CE}"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1">
              <a:solidFill>
                <a:srgbClr val="C00000"/>
              </a:solidFill>
              <a:effectLst/>
            </a:rPr>
            <a:t>Phương pháp tham lam</a:t>
          </a:r>
          <a:endParaRPr lang="en-US" sz="1300" b="1">
            <a:solidFill>
              <a:srgbClr val="C00000"/>
            </a:solidFill>
          </a:endParaRPr>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CFD0603-7769-42E8-8E4B-776342E8E4A1}" type="presOf" srcId="{C01957AD-56B0-4EFC-A642-8748D8BCE71E}" destId="{A76916DD-E413-4DD3-A343-6F4C1E48483E}"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15755526-DD1F-44B0-80E5-9324EFE43468}" srcId="{EA7F9208-24D8-4563-A2ED-FBFBC5F86B00}" destId="{AEBAFCC4-7D7C-4615-8A4C-390812FA28F4}" srcOrd="0" destOrd="0" parTransId="{B2D221DD-59EB-454A-98D9-9F8011059AFC}" sibTransId="{43C8B2CD-776B-4FD9-B849-2A383B0B52BA}"/>
    <dgm:cxn modelId="{4826D53E-2CBD-4F71-AA1B-4711E75EE881}" srcId="{EA7F9208-24D8-4563-A2ED-FBFBC5F86B00}" destId="{C6E88EC4-A547-48C3-B917-50322E0066A9}" srcOrd="2" destOrd="0" parTransId="{E2534A96-0C3A-4030-9243-B039033ADAFF}" sibTransId="{6D9DE058-8CC5-4608-9C9C-46F54EBE15BA}"/>
    <dgm:cxn modelId="{467A6540-C995-4310-BA5E-889BFB81870D}" type="presOf" srcId="{AEBAFCC4-7D7C-4615-8A4C-390812FA28F4}" destId="{25EDD8E2-2EE9-4E0C-8CD5-9BD474313EBE}" srcOrd="0" destOrd="0" presId="urn:microsoft.com/office/officeart/2008/layout/LinedList"/>
    <dgm:cxn modelId="{B3C4BA50-11A3-4D49-99CF-8D804FFE125D}" type="presOf" srcId="{EA7F9208-24D8-4563-A2ED-FBFBC5F86B00}" destId="{53AAE56C-73FE-45F9-B35E-39C2CC304544}"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AF13E35A-95CA-4E99-B411-4B7D1133A1A9}" type="presOf" srcId="{73861B20-7C04-48AE-8AAE-9D8749986E91}" destId="{C76CC607-D554-4D7B-93B0-CA8E8ABB4FE6}" srcOrd="0" destOrd="0" presId="urn:microsoft.com/office/officeart/2008/layout/LinedList"/>
    <dgm:cxn modelId="{1C90C393-E026-4466-99E8-85425856F451}" type="presOf" srcId="{170E935B-632B-4424-9BFB-F1C5A9D014B6}" destId="{C66396E0-32BA-46BE-B28A-A2673D61FB1A}" srcOrd="0" destOrd="0" presId="urn:microsoft.com/office/officeart/2008/layout/LinedList"/>
    <dgm:cxn modelId="{1945EEAE-F80D-44EF-B1FA-B5E8A93D1B80}" type="presOf" srcId="{7D184619-F177-4E8F-BB4E-4E5F9B8F7BF0}" destId="{FA2BB80B-27DF-476A-A4D1-66964E02D553}" srcOrd="0" destOrd="0" presId="urn:microsoft.com/office/officeart/2008/layout/LinedList"/>
    <dgm:cxn modelId="{D46D0DB5-E812-4A92-BB64-D96D83DD9538}" type="presOf" srcId="{C6E88EC4-A547-48C3-B917-50322E0066A9}" destId="{5FBAA84C-38A1-4C3B-A6D7-4B42E803B0E0}"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467716FD-0DA6-405B-B0B7-1A5905E920C9}" type="presOf" srcId="{89810D84-F37C-4C23-81E2-CBC244FAD43F}" destId="{DFC0A4A4-CD0C-4FD0-A2C8-CF5FB6B9B787}" srcOrd="0" destOrd="0" presId="urn:microsoft.com/office/officeart/2008/layout/LinedList"/>
    <dgm:cxn modelId="{7D1904F5-1EE1-48B5-8530-842366E4FCAE}" type="presParOf" srcId="{C66396E0-32BA-46BE-B28A-A2673D61FB1A}" destId="{2C4D144F-C0A0-4BA0-BB79-D8AAD2113945}" srcOrd="0" destOrd="0" presId="urn:microsoft.com/office/officeart/2008/layout/LinedList"/>
    <dgm:cxn modelId="{ADA62D17-6889-4FA4-A429-2BA871FE0912}" type="presParOf" srcId="{C66396E0-32BA-46BE-B28A-A2673D61FB1A}" destId="{6DFABC9D-811D-4F5E-821D-F8D42D844B4B}" srcOrd="1" destOrd="0" presId="urn:microsoft.com/office/officeart/2008/layout/LinedList"/>
    <dgm:cxn modelId="{DE21ED19-E1CE-476A-AB2B-881CBD2AA555}" type="presParOf" srcId="{6DFABC9D-811D-4F5E-821D-F8D42D844B4B}" destId="{53AAE56C-73FE-45F9-B35E-39C2CC304544}" srcOrd="0" destOrd="0" presId="urn:microsoft.com/office/officeart/2008/layout/LinedList"/>
    <dgm:cxn modelId="{A51B55D3-5B39-4705-85C3-89344A897881}" type="presParOf" srcId="{6DFABC9D-811D-4F5E-821D-F8D42D844B4B}" destId="{4ACF43D1-519E-42A2-970C-705800D064AC}" srcOrd="1" destOrd="0" presId="urn:microsoft.com/office/officeart/2008/layout/LinedList"/>
    <dgm:cxn modelId="{EEDC905A-8D8B-47F3-A647-81B0A3D8F517}" type="presParOf" srcId="{4ACF43D1-519E-42A2-970C-705800D064AC}" destId="{12651448-136D-4C38-B6E1-3ACC56CBDA12}" srcOrd="0" destOrd="0" presId="urn:microsoft.com/office/officeart/2008/layout/LinedList"/>
    <dgm:cxn modelId="{7F46A558-6004-4D30-956D-71EF7627BE40}" type="presParOf" srcId="{4ACF43D1-519E-42A2-970C-705800D064AC}" destId="{70311F4C-C9E5-4D7E-BD47-E0D5BBF315F8}" srcOrd="1" destOrd="0" presId="urn:microsoft.com/office/officeart/2008/layout/LinedList"/>
    <dgm:cxn modelId="{AD1416EF-6021-4F07-BE4E-19F8E7646DC7}" type="presParOf" srcId="{70311F4C-C9E5-4D7E-BD47-E0D5BBF315F8}" destId="{A72E9229-2809-4A8C-B97C-D6E26FB7862F}" srcOrd="0" destOrd="0" presId="urn:microsoft.com/office/officeart/2008/layout/LinedList"/>
    <dgm:cxn modelId="{449B3F4D-0766-466F-B905-463995634495}" type="presParOf" srcId="{70311F4C-C9E5-4D7E-BD47-E0D5BBF315F8}" destId="{25EDD8E2-2EE9-4E0C-8CD5-9BD474313EBE}" srcOrd="1" destOrd="0" presId="urn:microsoft.com/office/officeart/2008/layout/LinedList"/>
    <dgm:cxn modelId="{66B15329-D83C-4389-8C93-737C852F51A7}" type="presParOf" srcId="{70311F4C-C9E5-4D7E-BD47-E0D5BBF315F8}" destId="{20353B40-6011-448C-AFCC-5A6D9C453456}" srcOrd="2" destOrd="0" presId="urn:microsoft.com/office/officeart/2008/layout/LinedList"/>
    <dgm:cxn modelId="{863A4268-7F73-4F1F-BE1E-71BDCF1C51DE}" type="presParOf" srcId="{4ACF43D1-519E-42A2-970C-705800D064AC}" destId="{192E5F24-DD26-4D29-9FC6-EC32AAF3D722}" srcOrd="2" destOrd="0" presId="urn:microsoft.com/office/officeart/2008/layout/LinedList"/>
    <dgm:cxn modelId="{B34596D7-7AD6-4912-8A51-91E96B5C018A}" type="presParOf" srcId="{4ACF43D1-519E-42A2-970C-705800D064AC}" destId="{A1F9ECD8-BCAA-4052-977F-5BD208843E40}" srcOrd="3" destOrd="0" presId="urn:microsoft.com/office/officeart/2008/layout/LinedList"/>
    <dgm:cxn modelId="{12AF18A1-F2F9-49C7-BE2B-D23E665F5CBC}" type="presParOf" srcId="{4ACF43D1-519E-42A2-970C-705800D064AC}" destId="{29F4CB60-19EB-49CD-BFC9-6465B9EA7E71}" srcOrd="4" destOrd="0" presId="urn:microsoft.com/office/officeart/2008/layout/LinedList"/>
    <dgm:cxn modelId="{7F402FCC-D660-4808-9F68-40CDA7F2D9D7}" type="presParOf" srcId="{29F4CB60-19EB-49CD-BFC9-6465B9EA7E71}" destId="{ECEB520B-FD2F-42CF-B2A1-7B0C372DC8DC}" srcOrd="0" destOrd="0" presId="urn:microsoft.com/office/officeart/2008/layout/LinedList"/>
    <dgm:cxn modelId="{EF9B6B0D-2B49-45C9-B011-352CC54D56A8}" type="presParOf" srcId="{29F4CB60-19EB-49CD-BFC9-6465B9EA7E71}" destId="{FA2BB80B-27DF-476A-A4D1-66964E02D553}" srcOrd="1" destOrd="0" presId="urn:microsoft.com/office/officeart/2008/layout/LinedList"/>
    <dgm:cxn modelId="{1DA5E0EA-CFE8-4B9A-8C51-F992087538FD}" type="presParOf" srcId="{29F4CB60-19EB-49CD-BFC9-6465B9EA7E71}" destId="{CE68F35E-7747-418F-8C6A-4139B62B2CEE}" srcOrd="2" destOrd="0" presId="urn:microsoft.com/office/officeart/2008/layout/LinedList"/>
    <dgm:cxn modelId="{BEA97101-7A3B-4B35-9B78-82F329A0CF82}" type="presParOf" srcId="{4ACF43D1-519E-42A2-970C-705800D064AC}" destId="{207E83AF-5D22-4E41-85A7-1761B1A5D6C5}" srcOrd="5" destOrd="0" presId="urn:microsoft.com/office/officeart/2008/layout/LinedList"/>
    <dgm:cxn modelId="{6D9954C6-5227-4A4E-9D26-82E3E6B6838B}" type="presParOf" srcId="{4ACF43D1-519E-42A2-970C-705800D064AC}" destId="{5C2980F8-6AE3-4DE9-869F-5C0DAFFD6653}" srcOrd="6" destOrd="0" presId="urn:microsoft.com/office/officeart/2008/layout/LinedList"/>
    <dgm:cxn modelId="{51013CB2-B407-4768-BA38-AB1695882A95}" type="presParOf" srcId="{4ACF43D1-519E-42A2-970C-705800D064AC}" destId="{485041AD-9913-4D87-8E17-3E46FB2795CC}" srcOrd="7" destOrd="0" presId="urn:microsoft.com/office/officeart/2008/layout/LinedList"/>
    <dgm:cxn modelId="{F9E68C24-44D8-4046-A9F8-C41C300B30BB}" type="presParOf" srcId="{485041AD-9913-4D87-8E17-3E46FB2795CC}" destId="{69906593-7804-4F45-8E57-B96EE52E3180}" srcOrd="0" destOrd="0" presId="urn:microsoft.com/office/officeart/2008/layout/LinedList"/>
    <dgm:cxn modelId="{517E3483-6846-40D9-A99D-1092AE65D76A}" type="presParOf" srcId="{485041AD-9913-4D87-8E17-3E46FB2795CC}" destId="{5FBAA84C-38A1-4C3B-A6D7-4B42E803B0E0}" srcOrd="1" destOrd="0" presId="urn:microsoft.com/office/officeart/2008/layout/LinedList"/>
    <dgm:cxn modelId="{ADE8A9CE-791E-4EE3-BFF2-A4EA2180D136}" type="presParOf" srcId="{485041AD-9913-4D87-8E17-3E46FB2795CC}" destId="{FEFA46F4-C7EF-493C-8D30-85FDC339306F}" srcOrd="2" destOrd="0" presId="urn:microsoft.com/office/officeart/2008/layout/LinedList"/>
    <dgm:cxn modelId="{CAFFE0AF-0F90-4F37-A926-2616E4ADB987}" type="presParOf" srcId="{4ACF43D1-519E-42A2-970C-705800D064AC}" destId="{86644516-EEC3-4B4F-808E-EF404126B907}" srcOrd="8" destOrd="0" presId="urn:microsoft.com/office/officeart/2008/layout/LinedList"/>
    <dgm:cxn modelId="{10B81556-B54E-4602-903D-2627A8F84FDC}" type="presParOf" srcId="{4ACF43D1-519E-42A2-970C-705800D064AC}" destId="{B072A446-4D13-4B09-AFB0-CFB4C048F9FF}" srcOrd="9" destOrd="0" presId="urn:microsoft.com/office/officeart/2008/layout/LinedList"/>
    <dgm:cxn modelId="{A760A229-5C2E-4F38-9F43-34AFF6962F73}" type="presParOf" srcId="{4ACF43D1-519E-42A2-970C-705800D064AC}" destId="{879FB1E4-ADDA-4477-A210-B7EBB264C5C2}" srcOrd="10" destOrd="0" presId="urn:microsoft.com/office/officeart/2008/layout/LinedList"/>
    <dgm:cxn modelId="{C3FC8C7B-FAA1-472C-8033-CBB819AB0280}" type="presParOf" srcId="{879FB1E4-ADDA-4477-A210-B7EBB264C5C2}" destId="{FD4A63CE-868E-4AC5-8828-8E6C477E3CE7}" srcOrd="0" destOrd="0" presId="urn:microsoft.com/office/officeart/2008/layout/LinedList"/>
    <dgm:cxn modelId="{3E0B5E9C-70BD-4CCE-BDE6-1F491DD7BBF3}" type="presParOf" srcId="{879FB1E4-ADDA-4477-A210-B7EBB264C5C2}" destId="{DFC0A4A4-CD0C-4FD0-A2C8-CF5FB6B9B787}" srcOrd="1" destOrd="0" presId="urn:microsoft.com/office/officeart/2008/layout/LinedList"/>
    <dgm:cxn modelId="{692FB0C5-D36D-4890-92E4-863C5B9338C5}" type="presParOf" srcId="{879FB1E4-ADDA-4477-A210-B7EBB264C5C2}" destId="{965BE620-BB42-440F-86D9-B62CEE72B3F1}" srcOrd="2" destOrd="0" presId="urn:microsoft.com/office/officeart/2008/layout/LinedList"/>
    <dgm:cxn modelId="{9EE2C3AE-A79A-46B0-B329-C2A4CBBF7611}" type="presParOf" srcId="{4ACF43D1-519E-42A2-970C-705800D064AC}" destId="{45ADEE9B-7E43-4192-955A-F62F1776AD2F}" srcOrd="11" destOrd="0" presId="urn:microsoft.com/office/officeart/2008/layout/LinedList"/>
    <dgm:cxn modelId="{265C7CD7-6229-4C8A-B709-BCB6A298CA13}" type="presParOf" srcId="{4ACF43D1-519E-42A2-970C-705800D064AC}" destId="{A2045650-8B10-4AE8-9525-A15B22B5C9E9}" srcOrd="12" destOrd="0" presId="urn:microsoft.com/office/officeart/2008/layout/LinedList"/>
    <dgm:cxn modelId="{9DB8316A-8530-4D63-AA0D-1087E47AD4E5}" type="presParOf" srcId="{4ACF43D1-519E-42A2-970C-705800D064AC}" destId="{99E0DDBB-3F40-4680-A5ED-96DEE28EDF46}" srcOrd="13" destOrd="0" presId="urn:microsoft.com/office/officeart/2008/layout/LinedList"/>
    <dgm:cxn modelId="{28A44F2A-F882-44F0-BA67-966863AE5B7A}" type="presParOf" srcId="{99E0DDBB-3F40-4680-A5ED-96DEE28EDF46}" destId="{A4A49CE4-3E2E-41BD-B453-079E186120AF}" srcOrd="0" destOrd="0" presId="urn:microsoft.com/office/officeart/2008/layout/LinedList"/>
    <dgm:cxn modelId="{BE8D33E9-B82B-4760-97B6-61B5160FC757}" type="presParOf" srcId="{99E0DDBB-3F40-4680-A5ED-96DEE28EDF46}" destId="{C76CC607-D554-4D7B-93B0-CA8E8ABB4FE6}" srcOrd="1" destOrd="0" presId="urn:microsoft.com/office/officeart/2008/layout/LinedList"/>
    <dgm:cxn modelId="{BC9611F3-E68C-49EC-A69E-568F19AA9A51}" type="presParOf" srcId="{99E0DDBB-3F40-4680-A5ED-96DEE28EDF46}" destId="{E972B966-DDC0-4890-967F-0290054FD131}" srcOrd="2" destOrd="0" presId="urn:microsoft.com/office/officeart/2008/layout/LinedList"/>
    <dgm:cxn modelId="{DE9E478C-DE2A-4091-A3A7-0E0579C3823A}" type="presParOf" srcId="{4ACF43D1-519E-42A2-970C-705800D064AC}" destId="{010EF0AE-5366-4C22-A795-A3C4652C9DBA}" srcOrd="14" destOrd="0" presId="urn:microsoft.com/office/officeart/2008/layout/LinedList"/>
    <dgm:cxn modelId="{91EC85A3-F005-44E1-8F17-92B78750962F}" type="presParOf" srcId="{4ACF43D1-519E-42A2-970C-705800D064AC}" destId="{C382FA78-E2F9-42B4-8787-4ADBB216A532}" srcOrd="15" destOrd="0" presId="urn:microsoft.com/office/officeart/2008/layout/LinedList"/>
    <dgm:cxn modelId="{687F1442-9C4D-41B6-929E-335BE8ACB531}" type="presParOf" srcId="{4ACF43D1-519E-42A2-970C-705800D064AC}" destId="{7BA64132-4267-4D3A-81D6-9CD6FB86070A}" srcOrd="16" destOrd="0" presId="urn:microsoft.com/office/officeart/2008/layout/LinedList"/>
    <dgm:cxn modelId="{794C3169-C9D1-4F64-BC63-5EA87BE43A95}" type="presParOf" srcId="{7BA64132-4267-4D3A-81D6-9CD6FB86070A}" destId="{03046A6D-65DC-43E3-B4C2-5420BD7B338A}" srcOrd="0" destOrd="0" presId="urn:microsoft.com/office/officeart/2008/layout/LinedList"/>
    <dgm:cxn modelId="{127AF35B-8445-4AA1-8B46-775D30EB54EF}" type="presParOf" srcId="{7BA64132-4267-4D3A-81D6-9CD6FB86070A}" destId="{A76916DD-E413-4DD3-A343-6F4C1E48483E}" srcOrd="1" destOrd="0" presId="urn:microsoft.com/office/officeart/2008/layout/LinedList"/>
    <dgm:cxn modelId="{8DE85077-FFEF-444A-BA90-EFF03A790EA0}" type="presParOf" srcId="{7BA64132-4267-4D3A-81D6-9CD6FB86070A}" destId="{2C234FBD-82B8-44FC-AC2A-64019E58DA69}" srcOrd="2" destOrd="0" presId="urn:microsoft.com/office/officeart/2008/layout/LinedList"/>
    <dgm:cxn modelId="{CA044CAC-2865-413E-ABCD-CC931F7C7F6F}" type="presParOf" srcId="{4ACF43D1-519E-42A2-970C-705800D064AC}" destId="{2A6E81B7-0383-4993-AA7D-B003A9A8B068}" srcOrd="17" destOrd="0" presId="urn:microsoft.com/office/officeart/2008/layout/LinedList"/>
    <dgm:cxn modelId="{6297FC25-7828-4F70-9E80-6626923431D3}"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1">
              <a:solidFill>
                <a:srgbClr val="C00000"/>
              </a:solidFill>
              <a:effectLst/>
            </a:rPr>
            <a:t>Phương pháp tham lam</a:t>
          </a:r>
          <a:endParaRPr lang="en-US" sz="1300" b="1">
            <a:solidFill>
              <a:srgbClr val="C00000"/>
            </a:solidFill>
          </a:endParaRPr>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B98E1119-8CF2-48E0-B4EE-E5169D278F63}" type="presOf" srcId="{C6E88EC4-A547-48C3-B917-50322E0066A9}" destId="{5FBAA84C-38A1-4C3B-A6D7-4B42E803B0E0}" srcOrd="0" destOrd="0" presId="urn:microsoft.com/office/officeart/2008/layout/LinedList"/>
    <dgm:cxn modelId="{C971A81A-D4E5-4D5F-983A-9027BE055791}" type="presOf" srcId="{73861B20-7C04-48AE-8AAE-9D8749986E91}" destId="{C76CC607-D554-4D7B-93B0-CA8E8ABB4FE6}"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4826D53E-2CBD-4F71-AA1B-4711E75EE881}" srcId="{EA7F9208-24D8-4563-A2ED-FBFBC5F86B00}" destId="{C6E88EC4-A547-48C3-B917-50322E0066A9}" srcOrd="2" destOrd="0" parTransId="{E2534A96-0C3A-4030-9243-B039033ADAFF}" sibTransId="{6D9DE058-8CC5-4608-9C9C-46F54EBE15BA}"/>
    <dgm:cxn modelId="{CB73EC3E-B483-476A-8E63-A9D849A44EA1}" type="presOf" srcId="{EA7F9208-24D8-4563-A2ED-FBFBC5F86B00}" destId="{53AAE56C-73FE-45F9-B35E-39C2CC304544}" srcOrd="0" destOrd="0" presId="urn:microsoft.com/office/officeart/2008/layout/LinedList"/>
    <dgm:cxn modelId="{C3544A52-1E66-4CF4-905E-0DE47095A8B6}" type="presOf" srcId="{C01957AD-56B0-4EFC-A642-8748D8BCE71E}" destId="{A76916DD-E413-4DD3-A343-6F4C1E48483E}"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95878A7F-3085-49C9-9F2A-67805659A8C9}" type="presOf" srcId="{7D184619-F177-4E8F-BB4E-4E5F9B8F7BF0}" destId="{FA2BB80B-27DF-476A-A4D1-66964E02D553}" srcOrd="0" destOrd="0" presId="urn:microsoft.com/office/officeart/2008/layout/LinedList"/>
    <dgm:cxn modelId="{F41DD680-0D60-443B-929F-FFDEDAD11D99}" type="presOf" srcId="{89810D84-F37C-4C23-81E2-CBC244FAD43F}" destId="{DFC0A4A4-CD0C-4FD0-A2C8-CF5FB6B9B787}" srcOrd="0" destOrd="0" presId="urn:microsoft.com/office/officeart/2008/layout/LinedList"/>
    <dgm:cxn modelId="{92F88FC0-2772-464C-B23D-AA54F5A39F63}" type="presOf" srcId="{AEBAFCC4-7D7C-4615-8A4C-390812FA28F4}" destId="{25EDD8E2-2EE9-4E0C-8CD5-9BD474313EBE}" srcOrd="0" destOrd="0" presId="urn:microsoft.com/office/officeart/2008/layout/LinedList"/>
    <dgm:cxn modelId="{32E972C6-676A-4D94-B9C1-D025D52AAAA5}"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9BC58767-5392-4A13-9FDB-81BD1A50CE32}" type="presParOf" srcId="{C66396E0-32BA-46BE-B28A-A2673D61FB1A}" destId="{2C4D144F-C0A0-4BA0-BB79-D8AAD2113945}" srcOrd="0" destOrd="0" presId="urn:microsoft.com/office/officeart/2008/layout/LinedList"/>
    <dgm:cxn modelId="{31F3D04E-62C4-4F50-A531-B384F10DE4F6}" type="presParOf" srcId="{C66396E0-32BA-46BE-B28A-A2673D61FB1A}" destId="{6DFABC9D-811D-4F5E-821D-F8D42D844B4B}" srcOrd="1" destOrd="0" presId="urn:microsoft.com/office/officeart/2008/layout/LinedList"/>
    <dgm:cxn modelId="{F43573B3-049F-43FD-8142-34DDB1CB53A7}" type="presParOf" srcId="{6DFABC9D-811D-4F5E-821D-F8D42D844B4B}" destId="{53AAE56C-73FE-45F9-B35E-39C2CC304544}" srcOrd="0" destOrd="0" presId="urn:microsoft.com/office/officeart/2008/layout/LinedList"/>
    <dgm:cxn modelId="{F0A55B27-820D-4C66-8C57-B8C9AD097BAD}" type="presParOf" srcId="{6DFABC9D-811D-4F5E-821D-F8D42D844B4B}" destId="{4ACF43D1-519E-42A2-970C-705800D064AC}" srcOrd="1" destOrd="0" presId="urn:microsoft.com/office/officeart/2008/layout/LinedList"/>
    <dgm:cxn modelId="{3F6AC2BD-BFA5-4817-BE6E-EF5AC9445A2E}" type="presParOf" srcId="{4ACF43D1-519E-42A2-970C-705800D064AC}" destId="{12651448-136D-4C38-B6E1-3ACC56CBDA12}" srcOrd="0" destOrd="0" presId="urn:microsoft.com/office/officeart/2008/layout/LinedList"/>
    <dgm:cxn modelId="{30763118-E5B2-4006-876C-F8794E9831DA}" type="presParOf" srcId="{4ACF43D1-519E-42A2-970C-705800D064AC}" destId="{70311F4C-C9E5-4D7E-BD47-E0D5BBF315F8}" srcOrd="1" destOrd="0" presId="urn:microsoft.com/office/officeart/2008/layout/LinedList"/>
    <dgm:cxn modelId="{FAAF7190-D32B-44D0-9134-9CEF84BAE8CA}" type="presParOf" srcId="{70311F4C-C9E5-4D7E-BD47-E0D5BBF315F8}" destId="{A72E9229-2809-4A8C-B97C-D6E26FB7862F}" srcOrd="0" destOrd="0" presId="urn:microsoft.com/office/officeart/2008/layout/LinedList"/>
    <dgm:cxn modelId="{19841884-E116-42AE-92B1-BA1FF5E34153}" type="presParOf" srcId="{70311F4C-C9E5-4D7E-BD47-E0D5BBF315F8}" destId="{25EDD8E2-2EE9-4E0C-8CD5-9BD474313EBE}" srcOrd="1" destOrd="0" presId="urn:microsoft.com/office/officeart/2008/layout/LinedList"/>
    <dgm:cxn modelId="{075382CB-2A22-40DD-81ED-88D14C75F077}" type="presParOf" srcId="{70311F4C-C9E5-4D7E-BD47-E0D5BBF315F8}" destId="{20353B40-6011-448C-AFCC-5A6D9C453456}" srcOrd="2" destOrd="0" presId="urn:microsoft.com/office/officeart/2008/layout/LinedList"/>
    <dgm:cxn modelId="{062EF51B-8FB7-4069-BE89-BFD33C4CB54B}" type="presParOf" srcId="{4ACF43D1-519E-42A2-970C-705800D064AC}" destId="{192E5F24-DD26-4D29-9FC6-EC32AAF3D722}" srcOrd="2" destOrd="0" presId="urn:microsoft.com/office/officeart/2008/layout/LinedList"/>
    <dgm:cxn modelId="{24918184-032F-4B77-8E19-2C74180CDB37}" type="presParOf" srcId="{4ACF43D1-519E-42A2-970C-705800D064AC}" destId="{A1F9ECD8-BCAA-4052-977F-5BD208843E40}" srcOrd="3" destOrd="0" presId="urn:microsoft.com/office/officeart/2008/layout/LinedList"/>
    <dgm:cxn modelId="{AAC4565A-13A2-40EC-B29F-A24CCB3EB793}" type="presParOf" srcId="{4ACF43D1-519E-42A2-970C-705800D064AC}" destId="{29F4CB60-19EB-49CD-BFC9-6465B9EA7E71}" srcOrd="4" destOrd="0" presId="urn:microsoft.com/office/officeart/2008/layout/LinedList"/>
    <dgm:cxn modelId="{5D935B11-05E6-4235-8D69-1630770A2264}" type="presParOf" srcId="{29F4CB60-19EB-49CD-BFC9-6465B9EA7E71}" destId="{ECEB520B-FD2F-42CF-B2A1-7B0C372DC8DC}" srcOrd="0" destOrd="0" presId="urn:microsoft.com/office/officeart/2008/layout/LinedList"/>
    <dgm:cxn modelId="{5DF80B58-483A-4E0F-804E-D2E972E3FE18}" type="presParOf" srcId="{29F4CB60-19EB-49CD-BFC9-6465B9EA7E71}" destId="{FA2BB80B-27DF-476A-A4D1-66964E02D553}" srcOrd="1" destOrd="0" presId="urn:microsoft.com/office/officeart/2008/layout/LinedList"/>
    <dgm:cxn modelId="{4406CFB5-D833-48E3-9342-7651CA5D5373}" type="presParOf" srcId="{29F4CB60-19EB-49CD-BFC9-6465B9EA7E71}" destId="{CE68F35E-7747-418F-8C6A-4139B62B2CEE}" srcOrd="2" destOrd="0" presId="urn:microsoft.com/office/officeart/2008/layout/LinedList"/>
    <dgm:cxn modelId="{981B6FB9-2C8C-4F78-AE72-6813072E3A79}" type="presParOf" srcId="{4ACF43D1-519E-42A2-970C-705800D064AC}" destId="{207E83AF-5D22-4E41-85A7-1761B1A5D6C5}" srcOrd="5" destOrd="0" presId="urn:microsoft.com/office/officeart/2008/layout/LinedList"/>
    <dgm:cxn modelId="{E2987808-812B-44EB-897F-D50B38BB0253}" type="presParOf" srcId="{4ACF43D1-519E-42A2-970C-705800D064AC}" destId="{5C2980F8-6AE3-4DE9-869F-5C0DAFFD6653}" srcOrd="6" destOrd="0" presId="urn:microsoft.com/office/officeart/2008/layout/LinedList"/>
    <dgm:cxn modelId="{5C3A2ED6-BB56-47B8-BBDF-889CDE81EE64}" type="presParOf" srcId="{4ACF43D1-519E-42A2-970C-705800D064AC}" destId="{485041AD-9913-4D87-8E17-3E46FB2795CC}" srcOrd="7" destOrd="0" presId="urn:microsoft.com/office/officeart/2008/layout/LinedList"/>
    <dgm:cxn modelId="{733A0990-A68D-47B0-8F96-1B39D6C4B29E}" type="presParOf" srcId="{485041AD-9913-4D87-8E17-3E46FB2795CC}" destId="{69906593-7804-4F45-8E57-B96EE52E3180}" srcOrd="0" destOrd="0" presId="urn:microsoft.com/office/officeart/2008/layout/LinedList"/>
    <dgm:cxn modelId="{BA8A7BBB-B542-4A76-A638-A6EC118B9B84}" type="presParOf" srcId="{485041AD-9913-4D87-8E17-3E46FB2795CC}" destId="{5FBAA84C-38A1-4C3B-A6D7-4B42E803B0E0}" srcOrd="1" destOrd="0" presId="urn:microsoft.com/office/officeart/2008/layout/LinedList"/>
    <dgm:cxn modelId="{10C1AF09-D309-4AA8-99FC-626067E56C4A}" type="presParOf" srcId="{485041AD-9913-4D87-8E17-3E46FB2795CC}" destId="{FEFA46F4-C7EF-493C-8D30-85FDC339306F}" srcOrd="2" destOrd="0" presId="urn:microsoft.com/office/officeart/2008/layout/LinedList"/>
    <dgm:cxn modelId="{91387F3D-739E-46C7-8947-438D84B6BABA}" type="presParOf" srcId="{4ACF43D1-519E-42A2-970C-705800D064AC}" destId="{86644516-EEC3-4B4F-808E-EF404126B907}" srcOrd="8" destOrd="0" presId="urn:microsoft.com/office/officeart/2008/layout/LinedList"/>
    <dgm:cxn modelId="{8AE74A26-F714-413F-A0B0-D8C3091905FE}" type="presParOf" srcId="{4ACF43D1-519E-42A2-970C-705800D064AC}" destId="{B072A446-4D13-4B09-AFB0-CFB4C048F9FF}" srcOrd="9" destOrd="0" presId="urn:microsoft.com/office/officeart/2008/layout/LinedList"/>
    <dgm:cxn modelId="{BA86019E-B135-4229-8E48-95614F70E6A9}" type="presParOf" srcId="{4ACF43D1-519E-42A2-970C-705800D064AC}" destId="{879FB1E4-ADDA-4477-A210-B7EBB264C5C2}" srcOrd="10" destOrd="0" presId="urn:microsoft.com/office/officeart/2008/layout/LinedList"/>
    <dgm:cxn modelId="{BAC92825-D6CE-4E37-99EF-8111F45E09B7}" type="presParOf" srcId="{879FB1E4-ADDA-4477-A210-B7EBB264C5C2}" destId="{FD4A63CE-868E-4AC5-8828-8E6C477E3CE7}" srcOrd="0" destOrd="0" presId="urn:microsoft.com/office/officeart/2008/layout/LinedList"/>
    <dgm:cxn modelId="{FE9FB9E9-C64A-4EE4-878B-4706CCB8E9B4}" type="presParOf" srcId="{879FB1E4-ADDA-4477-A210-B7EBB264C5C2}" destId="{DFC0A4A4-CD0C-4FD0-A2C8-CF5FB6B9B787}" srcOrd="1" destOrd="0" presId="urn:microsoft.com/office/officeart/2008/layout/LinedList"/>
    <dgm:cxn modelId="{C143D6D4-616A-4720-815C-7D303849D3D3}" type="presParOf" srcId="{879FB1E4-ADDA-4477-A210-B7EBB264C5C2}" destId="{965BE620-BB42-440F-86D9-B62CEE72B3F1}" srcOrd="2" destOrd="0" presId="urn:microsoft.com/office/officeart/2008/layout/LinedList"/>
    <dgm:cxn modelId="{BF3E26DF-F2C6-4CE2-BF20-316BEBB67AF6}" type="presParOf" srcId="{4ACF43D1-519E-42A2-970C-705800D064AC}" destId="{45ADEE9B-7E43-4192-955A-F62F1776AD2F}" srcOrd="11" destOrd="0" presId="urn:microsoft.com/office/officeart/2008/layout/LinedList"/>
    <dgm:cxn modelId="{E9667AAC-0FB2-477F-B1B9-481D5723C413}" type="presParOf" srcId="{4ACF43D1-519E-42A2-970C-705800D064AC}" destId="{A2045650-8B10-4AE8-9525-A15B22B5C9E9}" srcOrd="12" destOrd="0" presId="urn:microsoft.com/office/officeart/2008/layout/LinedList"/>
    <dgm:cxn modelId="{0D885912-8043-43C8-9FB9-5B741A1F7EE4}" type="presParOf" srcId="{4ACF43D1-519E-42A2-970C-705800D064AC}" destId="{99E0DDBB-3F40-4680-A5ED-96DEE28EDF46}" srcOrd="13" destOrd="0" presId="urn:microsoft.com/office/officeart/2008/layout/LinedList"/>
    <dgm:cxn modelId="{7A60C84F-46AE-45BB-B45D-6B83712B26B1}" type="presParOf" srcId="{99E0DDBB-3F40-4680-A5ED-96DEE28EDF46}" destId="{A4A49CE4-3E2E-41BD-B453-079E186120AF}" srcOrd="0" destOrd="0" presId="urn:microsoft.com/office/officeart/2008/layout/LinedList"/>
    <dgm:cxn modelId="{719116AD-1482-4397-912C-64360EF5E9F8}" type="presParOf" srcId="{99E0DDBB-3F40-4680-A5ED-96DEE28EDF46}" destId="{C76CC607-D554-4D7B-93B0-CA8E8ABB4FE6}" srcOrd="1" destOrd="0" presId="urn:microsoft.com/office/officeart/2008/layout/LinedList"/>
    <dgm:cxn modelId="{F2A56C07-1026-4598-A6E3-0C270E559E9F}" type="presParOf" srcId="{99E0DDBB-3F40-4680-A5ED-96DEE28EDF46}" destId="{E972B966-DDC0-4890-967F-0290054FD131}" srcOrd="2" destOrd="0" presId="urn:microsoft.com/office/officeart/2008/layout/LinedList"/>
    <dgm:cxn modelId="{CCAD425E-FD32-49B7-8C55-F4E4742761C9}" type="presParOf" srcId="{4ACF43D1-519E-42A2-970C-705800D064AC}" destId="{010EF0AE-5366-4C22-A795-A3C4652C9DBA}" srcOrd="14" destOrd="0" presId="urn:microsoft.com/office/officeart/2008/layout/LinedList"/>
    <dgm:cxn modelId="{E4C8DCB2-ADD0-4C18-95BC-741A5683F5FE}" type="presParOf" srcId="{4ACF43D1-519E-42A2-970C-705800D064AC}" destId="{C382FA78-E2F9-42B4-8787-4ADBB216A532}" srcOrd="15" destOrd="0" presId="urn:microsoft.com/office/officeart/2008/layout/LinedList"/>
    <dgm:cxn modelId="{5CBDA56B-DD2E-4DF1-8E74-73021817673E}" type="presParOf" srcId="{4ACF43D1-519E-42A2-970C-705800D064AC}" destId="{7BA64132-4267-4D3A-81D6-9CD6FB86070A}" srcOrd="16" destOrd="0" presId="urn:microsoft.com/office/officeart/2008/layout/LinedList"/>
    <dgm:cxn modelId="{A7CA01ED-213B-4659-9F6D-F727E016FFCB}" type="presParOf" srcId="{7BA64132-4267-4D3A-81D6-9CD6FB86070A}" destId="{03046A6D-65DC-43E3-B4C2-5420BD7B338A}" srcOrd="0" destOrd="0" presId="urn:microsoft.com/office/officeart/2008/layout/LinedList"/>
    <dgm:cxn modelId="{60DCAA86-FDD8-414C-9C53-DB828D972E56}" type="presParOf" srcId="{7BA64132-4267-4D3A-81D6-9CD6FB86070A}" destId="{A76916DD-E413-4DD3-A343-6F4C1E48483E}" srcOrd="1" destOrd="0" presId="urn:microsoft.com/office/officeart/2008/layout/LinedList"/>
    <dgm:cxn modelId="{A947FD37-2FC1-4D08-BF98-90D057CA35B0}" type="presParOf" srcId="{7BA64132-4267-4D3A-81D6-9CD6FB86070A}" destId="{2C234FBD-82B8-44FC-AC2A-64019E58DA69}" srcOrd="2" destOrd="0" presId="urn:microsoft.com/office/officeart/2008/layout/LinedList"/>
    <dgm:cxn modelId="{D1C129E0-98E9-4577-8C9B-9E2C3472A4BA}" type="presParOf" srcId="{4ACF43D1-519E-42A2-970C-705800D064AC}" destId="{2A6E81B7-0383-4993-AA7D-B003A9A8B068}" srcOrd="17" destOrd="0" presId="urn:microsoft.com/office/officeart/2008/layout/LinedList"/>
    <dgm:cxn modelId="{A14D1FF7-FA2B-4450-A7D0-90092B82FA65}"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7D184619-F177-4E8F-BB4E-4E5F9B8F7BF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2546E9EA-63D5-4682-8E80-A43166FAD639}" type="parTrans" cxnId="{681DA376-B6F1-479A-8552-D2C8EC72F063}">
      <dgm:prSet/>
      <dgm:spPr/>
      <dgm:t>
        <a:bodyPr/>
        <a:lstStyle/>
        <a:p>
          <a:endParaRPr lang="en-US"/>
        </a:p>
      </dgm:t>
    </dgm:pt>
    <dgm:pt modelId="{7D9DBA53-1ED0-4FD1-9DDC-CE39E326EC61}" type="sibTrans" cxnId="{681DA376-B6F1-479A-8552-D2C8EC72F063}">
      <dgm:prSet/>
      <dgm:spPr/>
      <dgm:t>
        <a:bodyPr/>
        <a:lstStyle/>
        <a:p>
          <a:endParaRPr lang="en-US"/>
        </a:p>
      </dgm:t>
    </dgm:pt>
    <dgm:pt modelId="{C6E88EC4-A547-48C3-B917-50322E0066A9}">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2534A96-0C3A-4030-9243-B039033ADAFF}" type="parTrans" cxnId="{4826D53E-2CBD-4F71-AA1B-4711E75EE881}">
      <dgm:prSet/>
      <dgm:spPr/>
      <dgm:t>
        <a:bodyPr/>
        <a:lstStyle/>
        <a:p>
          <a:endParaRPr lang="en-US"/>
        </a:p>
      </dgm:t>
    </dgm:pt>
    <dgm:pt modelId="{6D9DE058-8CC5-4608-9C9C-46F54EBE15BA}" type="sibTrans" cxnId="{4826D53E-2CBD-4F71-AA1B-4711E75EE881}">
      <dgm:prSet/>
      <dgm:spPr/>
      <dgm:t>
        <a:bodyPr/>
        <a:lstStyle/>
        <a:p>
          <a:endParaRPr lang="en-US"/>
        </a:p>
      </dgm:t>
    </dgm:pt>
    <dgm:pt modelId="{89810D84-F37C-4C23-81E2-CBC244FAD43F}">
      <dgm:prSet phldrT="[Text]" custT="1"/>
      <dgm:spPr/>
      <dgm:t>
        <a:bodyPr/>
        <a:lstStyle/>
        <a:p>
          <a:r>
            <a:rPr lang="en-US" sz="1300" b="1">
              <a:solidFill>
                <a:srgbClr val="C00000"/>
              </a:solidFill>
              <a:effectLst/>
            </a:rPr>
            <a:t>Phương pháp tham lam</a:t>
          </a:r>
          <a:endParaRPr lang="en-US" sz="1300" b="1">
            <a:solidFill>
              <a:srgbClr val="C00000"/>
            </a:solidFill>
          </a:endParaRPr>
        </a:p>
      </dgm:t>
    </dgm:pt>
    <dgm:pt modelId="{F6EEB386-3ABE-4CF0-86DF-CAEEBE3298B8}" type="parTrans" cxnId="{CCFFFF17-D332-4EE1-8045-4334D6E3D41B}">
      <dgm:prSet/>
      <dgm:spPr/>
      <dgm:t>
        <a:bodyPr/>
        <a:lstStyle/>
        <a:p>
          <a:endParaRPr lang="en-US"/>
        </a:p>
      </dgm:t>
    </dgm:pt>
    <dgm:pt modelId="{6A9E7359-5670-4837-AD61-6FE29B409DE8}" type="sibTrans" cxnId="{CCFFFF17-D332-4EE1-8045-4334D6E3D41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29F4CB60-19EB-49CD-BFC9-6465B9EA7E71}" type="pres">
      <dgm:prSet presAssocID="{7D184619-F177-4E8F-BB4E-4E5F9B8F7BF0}" presName="horz2" presStyleCnt="0"/>
      <dgm:spPr/>
    </dgm:pt>
    <dgm:pt modelId="{ECEB520B-FD2F-42CF-B2A1-7B0C372DC8DC}" type="pres">
      <dgm:prSet presAssocID="{7D184619-F177-4E8F-BB4E-4E5F9B8F7BF0}" presName="horzSpace2" presStyleCnt="0"/>
      <dgm:spPr/>
    </dgm:pt>
    <dgm:pt modelId="{FA2BB80B-27DF-476A-A4D1-66964E02D553}" type="pres">
      <dgm:prSet presAssocID="{7D184619-F177-4E8F-BB4E-4E5F9B8F7BF0}" presName="tx2" presStyleLbl="revTx" presStyleIdx="2" presStyleCnt="7"/>
      <dgm:spPr/>
    </dgm:pt>
    <dgm:pt modelId="{CE68F35E-7747-418F-8C6A-4139B62B2CEE}" type="pres">
      <dgm:prSet presAssocID="{7D184619-F177-4E8F-BB4E-4E5F9B8F7BF0}" presName="vert2" presStyleCnt="0"/>
      <dgm:spPr/>
    </dgm:pt>
    <dgm:pt modelId="{207E83AF-5D22-4E41-85A7-1761B1A5D6C5}" type="pres">
      <dgm:prSet presAssocID="{7D184619-F177-4E8F-BB4E-4E5F9B8F7BF0}" presName="thinLine2b" presStyleLbl="callout" presStyleIdx="1" presStyleCnt="6"/>
      <dgm:spPr/>
    </dgm:pt>
    <dgm:pt modelId="{5C2980F8-6AE3-4DE9-869F-5C0DAFFD6653}" type="pres">
      <dgm:prSet presAssocID="{7D184619-F177-4E8F-BB4E-4E5F9B8F7BF0}" presName="vertSpace2b" presStyleCnt="0"/>
      <dgm:spPr/>
    </dgm:pt>
    <dgm:pt modelId="{485041AD-9913-4D87-8E17-3E46FB2795CC}" type="pres">
      <dgm:prSet presAssocID="{C6E88EC4-A547-48C3-B917-50322E0066A9}" presName="horz2" presStyleCnt="0"/>
      <dgm:spPr/>
    </dgm:pt>
    <dgm:pt modelId="{69906593-7804-4F45-8E57-B96EE52E3180}" type="pres">
      <dgm:prSet presAssocID="{C6E88EC4-A547-48C3-B917-50322E0066A9}" presName="horzSpace2" presStyleCnt="0"/>
      <dgm:spPr/>
    </dgm:pt>
    <dgm:pt modelId="{5FBAA84C-38A1-4C3B-A6D7-4B42E803B0E0}" type="pres">
      <dgm:prSet presAssocID="{C6E88EC4-A547-48C3-B917-50322E0066A9}" presName="tx2" presStyleLbl="revTx" presStyleIdx="3" presStyleCnt="7"/>
      <dgm:spPr/>
    </dgm:pt>
    <dgm:pt modelId="{FEFA46F4-C7EF-493C-8D30-85FDC339306F}" type="pres">
      <dgm:prSet presAssocID="{C6E88EC4-A547-48C3-B917-50322E0066A9}" presName="vert2" presStyleCnt="0"/>
      <dgm:spPr/>
    </dgm:pt>
    <dgm:pt modelId="{86644516-EEC3-4B4F-808E-EF404126B907}" type="pres">
      <dgm:prSet presAssocID="{C6E88EC4-A547-48C3-B917-50322E0066A9}" presName="thinLine2b" presStyleLbl="callout" presStyleIdx="2" presStyleCnt="6"/>
      <dgm:spPr/>
    </dgm:pt>
    <dgm:pt modelId="{B072A446-4D13-4B09-AFB0-CFB4C048F9FF}" type="pres">
      <dgm:prSet presAssocID="{C6E88EC4-A547-48C3-B917-50322E0066A9}" presName="vertSpace2b" presStyleCnt="0"/>
      <dgm:spPr/>
    </dgm:pt>
    <dgm:pt modelId="{879FB1E4-ADDA-4477-A210-B7EBB264C5C2}" type="pres">
      <dgm:prSet presAssocID="{89810D84-F37C-4C23-81E2-CBC244FAD43F}" presName="horz2" presStyleCnt="0"/>
      <dgm:spPr/>
    </dgm:pt>
    <dgm:pt modelId="{FD4A63CE-868E-4AC5-8828-8E6C477E3CE7}" type="pres">
      <dgm:prSet presAssocID="{89810D84-F37C-4C23-81E2-CBC244FAD43F}" presName="horzSpace2" presStyleCnt="0"/>
      <dgm:spPr/>
    </dgm:pt>
    <dgm:pt modelId="{DFC0A4A4-CD0C-4FD0-A2C8-CF5FB6B9B787}" type="pres">
      <dgm:prSet presAssocID="{89810D84-F37C-4C23-81E2-CBC244FAD43F}" presName="tx2" presStyleLbl="revTx" presStyleIdx="4" presStyleCnt="7"/>
      <dgm:spPr/>
    </dgm:pt>
    <dgm:pt modelId="{965BE620-BB42-440F-86D9-B62CEE72B3F1}" type="pres">
      <dgm:prSet presAssocID="{89810D84-F37C-4C23-81E2-CBC244FAD43F}" presName="vert2" presStyleCnt="0"/>
      <dgm:spPr/>
    </dgm:pt>
    <dgm:pt modelId="{45ADEE9B-7E43-4192-955A-F62F1776AD2F}" type="pres">
      <dgm:prSet presAssocID="{89810D84-F37C-4C23-81E2-CBC244FAD43F}" presName="thinLine2b" presStyleLbl="callout" presStyleIdx="3" presStyleCnt="6"/>
      <dgm:spPr/>
    </dgm:pt>
    <dgm:pt modelId="{A2045650-8B10-4AE8-9525-A15B22B5C9E9}" type="pres">
      <dgm:prSet presAssocID="{89810D84-F37C-4C23-81E2-CBC244FAD43F}"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CCFFFF17-D332-4EE1-8045-4334D6E3D41B}" srcId="{EA7F9208-24D8-4563-A2ED-FBFBC5F86B00}" destId="{89810D84-F37C-4C23-81E2-CBC244FAD43F}" srcOrd="3" destOrd="0" parTransId="{F6EEB386-3ABE-4CF0-86DF-CAEEBE3298B8}" sibTransId="{6A9E7359-5670-4837-AD61-6FE29B409DE8}"/>
    <dgm:cxn modelId="{75E49922-9E70-475E-8288-70B36870D776}" type="presOf" srcId="{C01957AD-56B0-4EFC-A642-8748D8BCE71E}" destId="{A76916DD-E413-4DD3-A343-6F4C1E48483E}"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6F7FB936-E8E4-46C0-9F90-D1DD3B09ED70}" type="presOf" srcId="{89810D84-F37C-4C23-81E2-CBC244FAD43F}" destId="{DFC0A4A4-CD0C-4FD0-A2C8-CF5FB6B9B787}" srcOrd="0" destOrd="0" presId="urn:microsoft.com/office/officeart/2008/layout/LinedList"/>
    <dgm:cxn modelId="{4826D53E-2CBD-4F71-AA1B-4711E75EE881}" srcId="{EA7F9208-24D8-4563-A2ED-FBFBC5F86B00}" destId="{C6E88EC4-A547-48C3-B917-50322E0066A9}" srcOrd="2" destOrd="0" parTransId="{E2534A96-0C3A-4030-9243-B039033ADAFF}" sibTransId="{6D9DE058-8CC5-4608-9C9C-46F54EBE15BA}"/>
    <dgm:cxn modelId="{2ADF456F-BE1B-4005-B344-F13FE98E87C7}" type="presOf" srcId="{C6E88EC4-A547-48C3-B917-50322E0066A9}" destId="{5FBAA84C-38A1-4C3B-A6D7-4B42E803B0E0}" srcOrd="0" destOrd="0" presId="urn:microsoft.com/office/officeart/2008/layout/LinedList"/>
    <dgm:cxn modelId="{60F24151-BD6E-4137-8190-6DD9A4D80FDC}" type="presOf" srcId="{7D184619-F177-4E8F-BB4E-4E5F9B8F7BF0}" destId="{FA2BB80B-27DF-476A-A4D1-66964E02D553}" srcOrd="0" destOrd="0" presId="urn:microsoft.com/office/officeart/2008/layout/LinedList"/>
    <dgm:cxn modelId="{2872AA55-5D51-4CA7-B351-ECEDF1DD055F}" type="presOf" srcId="{AEBAFCC4-7D7C-4615-8A4C-390812FA28F4}" destId="{25EDD8E2-2EE9-4E0C-8CD5-9BD474313EBE}" srcOrd="0" destOrd="0" presId="urn:microsoft.com/office/officeart/2008/layout/LinedList"/>
    <dgm:cxn modelId="{681DA376-B6F1-479A-8552-D2C8EC72F063}" srcId="{EA7F9208-24D8-4563-A2ED-FBFBC5F86B00}" destId="{7D184619-F177-4E8F-BB4E-4E5F9B8F7BF0}" srcOrd="1" destOrd="0" parTransId="{2546E9EA-63D5-4682-8E80-A43166FAD639}" sibTransId="{7D9DBA53-1ED0-4FD1-9DDC-CE39E326EC61}"/>
    <dgm:cxn modelId="{A4FC4E5A-A3A3-497B-A3ED-6AC67660CDA5}" type="presOf" srcId="{EA7F9208-24D8-4563-A2ED-FBFBC5F86B00}" destId="{53AAE56C-73FE-45F9-B35E-39C2CC304544}" srcOrd="0" destOrd="0" presId="urn:microsoft.com/office/officeart/2008/layout/LinedList"/>
    <dgm:cxn modelId="{EFBF2684-54EE-4B03-B5DB-8F3A58BB49EB}" type="presOf" srcId="{73861B20-7C04-48AE-8AAE-9D8749986E91}" destId="{C76CC607-D554-4D7B-93B0-CA8E8ABB4FE6}" srcOrd="0" destOrd="0" presId="urn:microsoft.com/office/officeart/2008/layout/LinedList"/>
    <dgm:cxn modelId="{FE43C9C9-6B0A-4BAF-9852-72BBDA65DF63}" type="presOf" srcId="{170E935B-632B-4424-9BFB-F1C5A9D014B6}" destId="{C66396E0-32BA-46BE-B28A-A2673D61FB1A}"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86A5C6E2-C446-4B5B-93BA-3979BC45C665}" type="presParOf" srcId="{C66396E0-32BA-46BE-B28A-A2673D61FB1A}" destId="{2C4D144F-C0A0-4BA0-BB79-D8AAD2113945}" srcOrd="0" destOrd="0" presId="urn:microsoft.com/office/officeart/2008/layout/LinedList"/>
    <dgm:cxn modelId="{37F17DFA-73F3-4D60-BE58-D5826D21640A}" type="presParOf" srcId="{C66396E0-32BA-46BE-B28A-A2673D61FB1A}" destId="{6DFABC9D-811D-4F5E-821D-F8D42D844B4B}" srcOrd="1" destOrd="0" presId="urn:microsoft.com/office/officeart/2008/layout/LinedList"/>
    <dgm:cxn modelId="{D679389A-25B3-413C-B95D-C209A3DE6152}" type="presParOf" srcId="{6DFABC9D-811D-4F5E-821D-F8D42D844B4B}" destId="{53AAE56C-73FE-45F9-B35E-39C2CC304544}" srcOrd="0" destOrd="0" presId="urn:microsoft.com/office/officeart/2008/layout/LinedList"/>
    <dgm:cxn modelId="{A52CE297-FE79-4A7C-B7E7-4615D3267AC0}" type="presParOf" srcId="{6DFABC9D-811D-4F5E-821D-F8D42D844B4B}" destId="{4ACF43D1-519E-42A2-970C-705800D064AC}" srcOrd="1" destOrd="0" presId="urn:microsoft.com/office/officeart/2008/layout/LinedList"/>
    <dgm:cxn modelId="{AF5E354A-D6A9-432A-B8D5-67DC65FDC7EE}" type="presParOf" srcId="{4ACF43D1-519E-42A2-970C-705800D064AC}" destId="{12651448-136D-4C38-B6E1-3ACC56CBDA12}" srcOrd="0" destOrd="0" presId="urn:microsoft.com/office/officeart/2008/layout/LinedList"/>
    <dgm:cxn modelId="{F3A1D3BD-D1D6-47F5-B2B0-731A12CCB79A}" type="presParOf" srcId="{4ACF43D1-519E-42A2-970C-705800D064AC}" destId="{70311F4C-C9E5-4D7E-BD47-E0D5BBF315F8}" srcOrd="1" destOrd="0" presId="urn:microsoft.com/office/officeart/2008/layout/LinedList"/>
    <dgm:cxn modelId="{DA690B4E-782F-4661-B400-EFBD1C7518D8}" type="presParOf" srcId="{70311F4C-C9E5-4D7E-BD47-E0D5BBF315F8}" destId="{A72E9229-2809-4A8C-B97C-D6E26FB7862F}" srcOrd="0" destOrd="0" presId="urn:microsoft.com/office/officeart/2008/layout/LinedList"/>
    <dgm:cxn modelId="{5AC67E0F-BA6E-43F6-AA8F-F7E7AC795BB3}" type="presParOf" srcId="{70311F4C-C9E5-4D7E-BD47-E0D5BBF315F8}" destId="{25EDD8E2-2EE9-4E0C-8CD5-9BD474313EBE}" srcOrd="1" destOrd="0" presId="urn:microsoft.com/office/officeart/2008/layout/LinedList"/>
    <dgm:cxn modelId="{F180F784-3CBB-4E93-9C4E-5897F97B9EAB}" type="presParOf" srcId="{70311F4C-C9E5-4D7E-BD47-E0D5BBF315F8}" destId="{20353B40-6011-448C-AFCC-5A6D9C453456}" srcOrd="2" destOrd="0" presId="urn:microsoft.com/office/officeart/2008/layout/LinedList"/>
    <dgm:cxn modelId="{A569482C-B215-4CF3-A7E9-BC3847B60B8F}" type="presParOf" srcId="{4ACF43D1-519E-42A2-970C-705800D064AC}" destId="{192E5F24-DD26-4D29-9FC6-EC32AAF3D722}" srcOrd="2" destOrd="0" presId="urn:microsoft.com/office/officeart/2008/layout/LinedList"/>
    <dgm:cxn modelId="{F426E22D-6B8A-4265-9286-B435686950CB}" type="presParOf" srcId="{4ACF43D1-519E-42A2-970C-705800D064AC}" destId="{A1F9ECD8-BCAA-4052-977F-5BD208843E40}" srcOrd="3" destOrd="0" presId="urn:microsoft.com/office/officeart/2008/layout/LinedList"/>
    <dgm:cxn modelId="{A94A8CB3-25DD-4EF7-915F-E38A5E20B1A8}" type="presParOf" srcId="{4ACF43D1-519E-42A2-970C-705800D064AC}" destId="{29F4CB60-19EB-49CD-BFC9-6465B9EA7E71}" srcOrd="4" destOrd="0" presId="urn:microsoft.com/office/officeart/2008/layout/LinedList"/>
    <dgm:cxn modelId="{86B362DD-9E4A-4CF8-85C7-C7A39B74A608}" type="presParOf" srcId="{29F4CB60-19EB-49CD-BFC9-6465B9EA7E71}" destId="{ECEB520B-FD2F-42CF-B2A1-7B0C372DC8DC}" srcOrd="0" destOrd="0" presId="urn:microsoft.com/office/officeart/2008/layout/LinedList"/>
    <dgm:cxn modelId="{419DBCE2-7EF3-4206-AF9F-167F7DD4358A}" type="presParOf" srcId="{29F4CB60-19EB-49CD-BFC9-6465B9EA7E71}" destId="{FA2BB80B-27DF-476A-A4D1-66964E02D553}" srcOrd="1" destOrd="0" presId="urn:microsoft.com/office/officeart/2008/layout/LinedList"/>
    <dgm:cxn modelId="{339C94FB-6F56-41C0-9353-986DBC393380}" type="presParOf" srcId="{29F4CB60-19EB-49CD-BFC9-6465B9EA7E71}" destId="{CE68F35E-7747-418F-8C6A-4139B62B2CEE}" srcOrd="2" destOrd="0" presId="urn:microsoft.com/office/officeart/2008/layout/LinedList"/>
    <dgm:cxn modelId="{6334EF45-F11A-4033-8DA2-ABAD10DA1C62}" type="presParOf" srcId="{4ACF43D1-519E-42A2-970C-705800D064AC}" destId="{207E83AF-5D22-4E41-85A7-1761B1A5D6C5}" srcOrd="5" destOrd="0" presId="urn:microsoft.com/office/officeart/2008/layout/LinedList"/>
    <dgm:cxn modelId="{29A181F7-2D07-4C7B-8A50-E59C75004523}" type="presParOf" srcId="{4ACF43D1-519E-42A2-970C-705800D064AC}" destId="{5C2980F8-6AE3-4DE9-869F-5C0DAFFD6653}" srcOrd="6" destOrd="0" presId="urn:microsoft.com/office/officeart/2008/layout/LinedList"/>
    <dgm:cxn modelId="{637A4E05-4E8B-452F-9F31-36FADE5C3A7A}" type="presParOf" srcId="{4ACF43D1-519E-42A2-970C-705800D064AC}" destId="{485041AD-9913-4D87-8E17-3E46FB2795CC}" srcOrd="7" destOrd="0" presId="urn:microsoft.com/office/officeart/2008/layout/LinedList"/>
    <dgm:cxn modelId="{58BD45C9-3727-4D4D-A9F8-AC74933A7F93}" type="presParOf" srcId="{485041AD-9913-4D87-8E17-3E46FB2795CC}" destId="{69906593-7804-4F45-8E57-B96EE52E3180}" srcOrd="0" destOrd="0" presId="urn:microsoft.com/office/officeart/2008/layout/LinedList"/>
    <dgm:cxn modelId="{41A8B569-BF3A-4BE8-B459-78D192BE5730}" type="presParOf" srcId="{485041AD-9913-4D87-8E17-3E46FB2795CC}" destId="{5FBAA84C-38A1-4C3B-A6D7-4B42E803B0E0}" srcOrd="1" destOrd="0" presId="urn:microsoft.com/office/officeart/2008/layout/LinedList"/>
    <dgm:cxn modelId="{E910EAC1-58F3-4830-AF16-FA04935C75E1}" type="presParOf" srcId="{485041AD-9913-4D87-8E17-3E46FB2795CC}" destId="{FEFA46F4-C7EF-493C-8D30-85FDC339306F}" srcOrd="2" destOrd="0" presId="urn:microsoft.com/office/officeart/2008/layout/LinedList"/>
    <dgm:cxn modelId="{E0366DA4-8B58-47A4-BC21-E776891B2646}" type="presParOf" srcId="{4ACF43D1-519E-42A2-970C-705800D064AC}" destId="{86644516-EEC3-4B4F-808E-EF404126B907}" srcOrd="8" destOrd="0" presId="urn:microsoft.com/office/officeart/2008/layout/LinedList"/>
    <dgm:cxn modelId="{D4EDC9F9-B742-4827-B800-6D81EA48DC11}" type="presParOf" srcId="{4ACF43D1-519E-42A2-970C-705800D064AC}" destId="{B072A446-4D13-4B09-AFB0-CFB4C048F9FF}" srcOrd="9" destOrd="0" presId="urn:microsoft.com/office/officeart/2008/layout/LinedList"/>
    <dgm:cxn modelId="{A046D3C7-8B07-4551-A8E1-47FB12092BF1}" type="presParOf" srcId="{4ACF43D1-519E-42A2-970C-705800D064AC}" destId="{879FB1E4-ADDA-4477-A210-B7EBB264C5C2}" srcOrd="10" destOrd="0" presId="urn:microsoft.com/office/officeart/2008/layout/LinedList"/>
    <dgm:cxn modelId="{E90ACE79-7B2E-4684-B794-60C6DBB29436}" type="presParOf" srcId="{879FB1E4-ADDA-4477-A210-B7EBB264C5C2}" destId="{FD4A63CE-868E-4AC5-8828-8E6C477E3CE7}" srcOrd="0" destOrd="0" presId="urn:microsoft.com/office/officeart/2008/layout/LinedList"/>
    <dgm:cxn modelId="{E456A325-9FB0-4D5D-B542-2EB667E2791C}" type="presParOf" srcId="{879FB1E4-ADDA-4477-A210-B7EBB264C5C2}" destId="{DFC0A4A4-CD0C-4FD0-A2C8-CF5FB6B9B787}" srcOrd="1" destOrd="0" presId="urn:microsoft.com/office/officeart/2008/layout/LinedList"/>
    <dgm:cxn modelId="{9BCF47F9-431B-4B19-8AB5-9894DB9A4F63}" type="presParOf" srcId="{879FB1E4-ADDA-4477-A210-B7EBB264C5C2}" destId="{965BE620-BB42-440F-86D9-B62CEE72B3F1}" srcOrd="2" destOrd="0" presId="urn:microsoft.com/office/officeart/2008/layout/LinedList"/>
    <dgm:cxn modelId="{B1D9E756-0807-4B6B-82AD-201619BBB644}" type="presParOf" srcId="{4ACF43D1-519E-42A2-970C-705800D064AC}" destId="{45ADEE9B-7E43-4192-955A-F62F1776AD2F}" srcOrd="11" destOrd="0" presId="urn:microsoft.com/office/officeart/2008/layout/LinedList"/>
    <dgm:cxn modelId="{2301D520-DDF2-4C35-8D17-DDE9EC38B902}" type="presParOf" srcId="{4ACF43D1-519E-42A2-970C-705800D064AC}" destId="{A2045650-8B10-4AE8-9525-A15B22B5C9E9}" srcOrd="12" destOrd="0" presId="urn:microsoft.com/office/officeart/2008/layout/LinedList"/>
    <dgm:cxn modelId="{A956AA74-1414-44A4-AACA-6F0D35B97677}" type="presParOf" srcId="{4ACF43D1-519E-42A2-970C-705800D064AC}" destId="{99E0DDBB-3F40-4680-A5ED-96DEE28EDF46}" srcOrd="13" destOrd="0" presId="urn:microsoft.com/office/officeart/2008/layout/LinedList"/>
    <dgm:cxn modelId="{FEB4F6DA-8F60-4EE9-9712-C77B991D3C0F}" type="presParOf" srcId="{99E0DDBB-3F40-4680-A5ED-96DEE28EDF46}" destId="{A4A49CE4-3E2E-41BD-B453-079E186120AF}" srcOrd="0" destOrd="0" presId="urn:microsoft.com/office/officeart/2008/layout/LinedList"/>
    <dgm:cxn modelId="{86A234D5-2506-460E-B294-904FB85FE4BD}" type="presParOf" srcId="{99E0DDBB-3F40-4680-A5ED-96DEE28EDF46}" destId="{C76CC607-D554-4D7B-93B0-CA8E8ABB4FE6}" srcOrd="1" destOrd="0" presId="urn:microsoft.com/office/officeart/2008/layout/LinedList"/>
    <dgm:cxn modelId="{19E76A05-F7E7-4451-8109-5D07E95DA311}" type="presParOf" srcId="{99E0DDBB-3F40-4680-A5ED-96DEE28EDF46}" destId="{E972B966-DDC0-4890-967F-0290054FD131}" srcOrd="2" destOrd="0" presId="urn:microsoft.com/office/officeart/2008/layout/LinedList"/>
    <dgm:cxn modelId="{94197BFF-04F1-4F8E-99F1-93A9E2EEA58B}" type="presParOf" srcId="{4ACF43D1-519E-42A2-970C-705800D064AC}" destId="{010EF0AE-5366-4C22-A795-A3C4652C9DBA}" srcOrd="14" destOrd="0" presId="urn:microsoft.com/office/officeart/2008/layout/LinedList"/>
    <dgm:cxn modelId="{D7929EE0-41C7-402D-8E3C-F2CD7EE3341E}" type="presParOf" srcId="{4ACF43D1-519E-42A2-970C-705800D064AC}" destId="{C382FA78-E2F9-42B4-8787-4ADBB216A532}" srcOrd="15" destOrd="0" presId="urn:microsoft.com/office/officeart/2008/layout/LinedList"/>
    <dgm:cxn modelId="{F4DAFE5E-1E93-4CB4-9C40-EDAFB989A13B}" type="presParOf" srcId="{4ACF43D1-519E-42A2-970C-705800D064AC}" destId="{7BA64132-4267-4D3A-81D6-9CD6FB86070A}" srcOrd="16" destOrd="0" presId="urn:microsoft.com/office/officeart/2008/layout/LinedList"/>
    <dgm:cxn modelId="{EFE71DEF-A4EE-4AB9-95B0-65B3C8D7001B}" type="presParOf" srcId="{7BA64132-4267-4D3A-81D6-9CD6FB86070A}" destId="{03046A6D-65DC-43E3-B4C2-5420BD7B338A}" srcOrd="0" destOrd="0" presId="urn:microsoft.com/office/officeart/2008/layout/LinedList"/>
    <dgm:cxn modelId="{6263A2F7-EFB4-414F-93E2-5A97C7408C90}" type="presParOf" srcId="{7BA64132-4267-4D3A-81D6-9CD6FB86070A}" destId="{A76916DD-E413-4DD3-A343-6F4C1E48483E}" srcOrd="1" destOrd="0" presId="urn:microsoft.com/office/officeart/2008/layout/LinedList"/>
    <dgm:cxn modelId="{EF3B844B-4424-41D3-BC67-3D53682DC172}" type="presParOf" srcId="{7BA64132-4267-4D3A-81D6-9CD6FB86070A}" destId="{2C234FBD-82B8-44FC-AC2A-64019E58DA69}" srcOrd="2" destOrd="0" presId="urn:microsoft.com/office/officeart/2008/layout/LinedList"/>
    <dgm:cxn modelId="{0DA05F03-E6A0-4DE8-B493-6908B0B72D1E}" type="presParOf" srcId="{4ACF43D1-519E-42A2-970C-705800D064AC}" destId="{2A6E81B7-0383-4993-AA7D-B003A9A8B068}" srcOrd="17" destOrd="0" presId="urn:microsoft.com/office/officeart/2008/layout/LinedList"/>
    <dgm:cxn modelId="{DF9A2007-F0D3-41ED-8237-D61F968595E1}"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1" dirty="0" err="1">
              <a:solidFill>
                <a:srgbClr val="C00000"/>
              </a:solidFill>
              <a:effectLst/>
            </a:rPr>
            <a:t>Toán</a:t>
          </a:r>
          <a:r>
            <a:rPr lang="en-US" sz="1100" b="1" dirty="0">
              <a:solidFill>
                <a:srgbClr val="C00000"/>
              </a:solidFill>
              <a:effectLst/>
            </a:rPr>
            <a:t> </a:t>
          </a:r>
          <a:r>
            <a:rPr lang="en-US" sz="1100" b="1" dirty="0" err="1">
              <a:solidFill>
                <a:srgbClr val="C00000"/>
              </a:solidFill>
              <a:effectLst/>
            </a:rPr>
            <a:t>tử</a:t>
          </a:r>
          <a:r>
            <a:rPr lang="en-US" sz="1100" b="1" dirty="0">
              <a:solidFill>
                <a:srgbClr val="C00000"/>
              </a:solidFill>
              <a:effectLst/>
            </a:rPr>
            <a:t> </a:t>
          </a:r>
          <a:r>
            <a:rPr lang="en-US" sz="1100" b="1" dirty="0" err="1">
              <a:solidFill>
                <a:srgbClr val="C00000"/>
              </a:solidFill>
              <a:effectLst/>
            </a:rPr>
            <a:t>và</a:t>
          </a:r>
          <a:r>
            <a:rPr lang="en-US" sz="1100" b="1" dirty="0">
              <a:solidFill>
                <a:srgbClr val="C00000"/>
              </a:solidFill>
              <a:effectLst/>
            </a:rPr>
            <a:t> </a:t>
          </a:r>
          <a:r>
            <a:rPr lang="en-US" sz="1100" b="1" dirty="0" err="1">
              <a:solidFill>
                <a:srgbClr val="C00000"/>
              </a:solidFill>
              <a:effectLst/>
            </a:rPr>
            <a:t>biểu</a:t>
          </a:r>
          <a:r>
            <a:rPr lang="en-US" sz="1100" b="1" dirty="0">
              <a:solidFill>
                <a:srgbClr val="C00000"/>
              </a:solidFill>
              <a:effectLst/>
            </a:rPr>
            <a:t> </a:t>
          </a:r>
          <a:r>
            <a:rPr lang="en-US" sz="1100" b="1" dirty="0" err="1">
              <a:solidFill>
                <a:srgbClr val="C00000"/>
              </a:solidFill>
              <a:effectLst/>
            </a:rPr>
            <a:t>thức</a:t>
          </a:r>
          <a:r>
            <a:rPr lang="en-US" sz="1100" b="1" dirty="0">
              <a:solidFill>
                <a:srgbClr val="C00000"/>
              </a:solidFill>
              <a:effectLst/>
            </a:rPr>
            <a:t> so </a:t>
          </a:r>
          <a:r>
            <a:rPr lang="en-US" sz="1100" b="1" dirty="0" err="1">
              <a:solidFill>
                <a:srgbClr val="C00000"/>
              </a:solidFill>
              <a:effectLst/>
            </a:rPr>
            <a:t>sánh</a:t>
          </a:r>
          <a:endParaRPr lang="en-US" sz="1100" b="1" dirty="0">
            <a:solidFill>
              <a:srgbClr val="C0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30A81770-BCC9-4DA6-9A0C-59F2B479905C}">
      <dgm:prSet phldrT="[Text]" custT="1"/>
      <dgm:spPr/>
      <dgm:t>
        <a:bodyPr/>
        <a:lstStyle/>
        <a:p>
          <a:r>
            <a:rPr lang="en-US" sz="1300" b="0">
              <a:solidFill>
                <a:srgbClr val="0070C0"/>
              </a:solidFill>
              <a:effectLst/>
            </a:rPr>
            <a:t>Phương pháp tham lam</a:t>
          </a:r>
          <a:endParaRPr lang="en-US" sz="1300" b="0" dirty="0">
            <a:solidFill>
              <a:srgbClr val="0070C0"/>
            </a:solidFill>
            <a:effectLst/>
          </a:endParaRPr>
        </a:p>
      </dgm:t>
    </dgm:pt>
    <dgm:pt modelId="{470D7B0F-0FB2-47FB-A864-6434F689F637}" type="parTrans" cxnId="{4936E280-9FD1-403E-A2CF-88F4C1D12B50}">
      <dgm:prSet/>
      <dgm:spPr/>
      <dgm:t>
        <a:bodyPr/>
        <a:lstStyle/>
        <a:p>
          <a:endParaRPr lang="en-US"/>
        </a:p>
      </dgm:t>
    </dgm:pt>
    <dgm:pt modelId="{930A377A-3FF8-4579-AD75-11DE883D7154}" type="sibTrans" cxnId="{4936E280-9FD1-403E-A2CF-88F4C1D12B50}">
      <dgm:prSet/>
      <dgm:spPr/>
      <dgm:t>
        <a:bodyPr/>
        <a:lstStyle/>
        <a:p>
          <a:endParaRPr lang="en-US"/>
        </a:p>
      </dgm:t>
    </dgm:pt>
    <dgm:pt modelId="{322E9126-BF37-4D73-860A-6FCB74851F5E}">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FDF893A5-9425-4343-9286-750B1FDE8AB5}" type="parTrans" cxnId="{D860FE34-5387-4EBB-A929-4741B70B60BF}">
      <dgm:prSet/>
      <dgm:spPr/>
      <dgm:t>
        <a:bodyPr/>
        <a:lstStyle/>
        <a:p>
          <a:endParaRPr lang="en-US"/>
        </a:p>
      </dgm:t>
    </dgm:pt>
    <dgm:pt modelId="{37A667F6-C9AF-418D-9DA4-1225C0F65CBE}" type="sibTrans" cxnId="{D860FE34-5387-4EBB-A929-4741B70B60BF}">
      <dgm:prSet/>
      <dgm:spPr/>
      <dgm:t>
        <a:bodyPr/>
        <a:lstStyle/>
        <a:p>
          <a:endParaRPr lang="en-US"/>
        </a:p>
      </dgm:t>
    </dgm:pt>
    <dgm:pt modelId="{29474FBA-A713-4E59-A889-241888025472}">
      <dgm:prSet phldrT="[Text]" custT="1"/>
      <dgm:spPr/>
      <dgm:t>
        <a:bodyPr/>
        <a:lstStyle/>
        <a:p>
          <a:r>
            <a:rPr lang="en-US" sz="1300" b="0">
              <a:solidFill>
                <a:srgbClr val="0070C0"/>
              </a:solidFill>
              <a:effectLst/>
            </a:rPr>
            <a:t>Phương pháp quy hoạch động</a:t>
          </a:r>
          <a:endParaRPr lang="en-US" sz="1300"/>
        </a:p>
      </dgm:t>
    </dgm:pt>
    <dgm:pt modelId="{77889773-D04C-44F7-B601-F49E5C59F805}" type="parTrans" cxnId="{9ACDFFEF-AF5C-4013-9167-6874A3A75C01}">
      <dgm:prSet/>
      <dgm:spPr/>
      <dgm:t>
        <a:bodyPr/>
        <a:lstStyle/>
        <a:p>
          <a:endParaRPr lang="en-US"/>
        </a:p>
      </dgm:t>
    </dgm:pt>
    <dgm:pt modelId="{03AAC4A8-40D1-4D87-876A-FC21BCD9D66F}" type="sibTrans" cxnId="{9ACDFFEF-AF5C-4013-9167-6874A3A75C01}">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D6DECD35-DFB6-4738-9009-2F6F8B9432C8}" type="pres">
      <dgm:prSet presAssocID="{30A81770-BCC9-4DA6-9A0C-59F2B479905C}" presName="horz2" presStyleCnt="0"/>
      <dgm:spPr/>
    </dgm:pt>
    <dgm:pt modelId="{2E285AB7-BF9B-4C5B-9A02-48BE053DBB9D}" type="pres">
      <dgm:prSet presAssocID="{30A81770-BCC9-4DA6-9A0C-59F2B479905C}" presName="horzSpace2" presStyleCnt="0"/>
      <dgm:spPr/>
    </dgm:pt>
    <dgm:pt modelId="{9C026C1B-7838-472E-909A-4020B7E90D2B}" type="pres">
      <dgm:prSet presAssocID="{30A81770-BCC9-4DA6-9A0C-59F2B479905C}" presName="tx2" presStyleLbl="revTx" presStyleIdx="2" presStyleCnt="7"/>
      <dgm:spPr/>
    </dgm:pt>
    <dgm:pt modelId="{0E627A10-45E2-4DB2-A403-2FCE79EDEA39}" type="pres">
      <dgm:prSet presAssocID="{30A81770-BCC9-4DA6-9A0C-59F2B479905C}" presName="vert2" presStyleCnt="0"/>
      <dgm:spPr/>
    </dgm:pt>
    <dgm:pt modelId="{6B36968C-C1A2-4D3D-BBAE-852AA27F4B73}" type="pres">
      <dgm:prSet presAssocID="{30A81770-BCC9-4DA6-9A0C-59F2B479905C}" presName="thinLine2b" presStyleLbl="callout" presStyleIdx="1" presStyleCnt="6"/>
      <dgm:spPr/>
    </dgm:pt>
    <dgm:pt modelId="{A9ADEA32-72D8-4E0C-A0E5-6369E53F7F98}" type="pres">
      <dgm:prSet presAssocID="{30A81770-BCC9-4DA6-9A0C-59F2B479905C}" presName="vertSpace2b" presStyleCnt="0"/>
      <dgm:spPr/>
    </dgm:pt>
    <dgm:pt modelId="{FAB09DEF-377A-4C62-8203-A579B547E570}" type="pres">
      <dgm:prSet presAssocID="{322E9126-BF37-4D73-860A-6FCB74851F5E}" presName="horz2" presStyleCnt="0"/>
      <dgm:spPr/>
    </dgm:pt>
    <dgm:pt modelId="{0A99A76A-670B-478E-93ED-2BDE6131B73A}" type="pres">
      <dgm:prSet presAssocID="{322E9126-BF37-4D73-860A-6FCB74851F5E}" presName="horzSpace2" presStyleCnt="0"/>
      <dgm:spPr/>
    </dgm:pt>
    <dgm:pt modelId="{87A20D51-3223-4CD3-82DC-4DD77E99B0E7}" type="pres">
      <dgm:prSet presAssocID="{322E9126-BF37-4D73-860A-6FCB74851F5E}" presName="tx2" presStyleLbl="revTx" presStyleIdx="3" presStyleCnt="7"/>
      <dgm:spPr/>
    </dgm:pt>
    <dgm:pt modelId="{A56A3F6A-AD38-4928-8D57-E63E30509571}" type="pres">
      <dgm:prSet presAssocID="{322E9126-BF37-4D73-860A-6FCB74851F5E}" presName="vert2" presStyleCnt="0"/>
      <dgm:spPr/>
    </dgm:pt>
    <dgm:pt modelId="{8307E41B-6E50-4388-BB5B-F12BC7BB7282}" type="pres">
      <dgm:prSet presAssocID="{322E9126-BF37-4D73-860A-6FCB74851F5E}" presName="thinLine2b" presStyleLbl="callout" presStyleIdx="2" presStyleCnt="6"/>
      <dgm:spPr/>
    </dgm:pt>
    <dgm:pt modelId="{6D771408-2A07-45CD-B084-1A5621F6BC98}" type="pres">
      <dgm:prSet presAssocID="{322E9126-BF37-4D73-860A-6FCB74851F5E}" presName="vertSpace2b" presStyleCnt="0"/>
      <dgm:spPr/>
    </dgm:pt>
    <dgm:pt modelId="{138E73CF-9F8F-4364-906E-FD14849D447B}" type="pres">
      <dgm:prSet presAssocID="{29474FBA-A713-4E59-A889-241888025472}" presName="horz2" presStyleCnt="0"/>
      <dgm:spPr/>
    </dgm:pt>
    <dgm:pt modelId="{13BF7208-FCF0-486C-BD47-C7396F28F984}" type="pres">
      <dgm:prSet presAssocID="{29474FBA-A713-4E59-A889-241888025472}" presName="horzSpace2" presStyleCnt="0"/>
      <dgm:spPr/>
    </dgm:pt>
    <dgm:pt modelId="{A1A748AF-9BBE-4E63-B640-67DF02D98843}" type="pres">
      <dgm:prSet presAssocID="{29474FBA-A713-4E59-A889-241888025472}" presName="tx2" presStyleLbl="revTx" presStyleIdx="4" presStyleCnt="7"/>
      <dgm:spPr/>
    </dgm:pt>
    <dgm:pt modelId="{ED623E27-C996-4A99-9A13-9BCADFD6448D}" type="pres">
      <dgm:prSet presAssocID="{29474FBA-A713-4E59-A889-241888025472}" presName="vert2" presStyleCnt="0"/>
      <dgm:spPr/>
    </dgm:pt>
    <dgm:pt modelId="{26521711-0D2E-4A71-A534-42BB384636BE}" type="pres">
      <dgm:prSet presAssocID="{29474FBA-A713-4E59-A889-241888025472}" presName="thinLine2b" presStyleLbl="callout" presStyleIdx="3" presStyleCnt="6"/>
      <dgm:spPr/>
    </dgm:pt>
    <dgm:pt modelId="{70E6BB74-0FC3-4D53-8BE9-3D2323DD4E17}" type="pres">
      <dgm:prSet presAssocID="{29474FBA-A713-4E59-A889-241888025472}"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2A68A82C-1637-42F0-B0C1-521495BE4B05}" type="presOf" srcId="{4222665F-5288-4B7F-B1CE-EB248B87FABC}" destId="{CA449C92-8F1E-4968-9DD5-0667673C1962}" srcOrd="0" destOrd="0" presId="urn:microsoft.com/office/officeart/2008/layout/LinedList"/>
    <dgm:cxn modelId="{61428E30-89AC-48D7-A1B6-CEE0710A22DD}" type="presOf" srcId="{EA7F9208-24D8-4563-A2ED-FBFBC5F86B00}" destId="{53AAE56C-73FE-45F9-B35E-39C2CC304544}" srcOrd="0" destOrd="0" presId="urn:microsoft.com/office/officeart/2008/layout/LinedList"/>
    <dgm:cxn modelId="{D860FE34-5387-4EBB-A929-4741B70B60BF}" srcId="{EA7F9208-24D8-4563-A2ED-FBFBC5F86B00}" destId="{322E9126-BF37-4D73-860A-6FCB74851F5E}" srcOrd="2" destOrd="0" parTransId="{FDF893A5-9425-4343-9286-750B1FDE8AB5}" sibTransId="{37A667F6-C9AF-418D-9DA4-1225C0F65CBE}"/>
    <dgm:cxn modelId="{F795605D-B085-412B-B776-FF1330645DE6}" type="presOf" srcId="{29474FBA-A713-4E59-A889-241888025472}" destId="{A1A748AF-9BBE-4E63-B640-67DF02D98843}" srcOrd="0" destOrd="0" presId="urn:microsoft.com/office/officeart/2008/layout/LinedList"/>
    <dgm:cxn modelId="{925F6E65-9BC7-4550-A7AA-4318B3E77309}" type="presOf" srcId="{170E935B-632B-4424-9BFB-F1C5A9D014B6}" destId="{C66396E0-32BA-46BE-B28A-A2673D61FB1A}" srcOrd="0" destOrd="0" presId="urn:microsoft.com/office/officeart/2008/layout/LinedList"/>
    <dgm:cxn modelId="{9A3B706D-D7FD-4263-B02F-BC8035479C17}" type="presOf" srcId="{322E9126-BF37-4D73-860A-6FCB74851F5E}" destId="{87A20D51-3223-4CD3-82DC-4DD77E99B0E7}" srcOrd="0" destOrd="0" presId="urn:microsoft.com/office/officeart/2008/layout/LinedList"/>
    <dgm:cxn modelId="{4936E280-9FD1-403E-A2CF-88F4C1D12B50}" srcId="{EA7F9208-24D8-4563-A2ED-FBFBC5F86B00}" destId="{30A81770-BCC9-4DA6-9A0C-59F2B479905C}" srcOrd="1" destOrd="0" parTransId="{470D7B0F-0FB2-47FB-A864-6434F689F637}" sibTransId="{930A377A-3FF8-4579-AD75-11DE883D7154}"/>
    <dgm:cxn modelId="{2EE40F88-2EED-4EA8-8EDB-1DE7980AABE8}" srcId="{EA7F9208-24D8-4563-A2ED-FBFBC5F86B00}" destId="{FDBCFCB2-B927-49A1-B311-3B0BD5C76146}" srcOrd="5" destOrd="0" parTransId="{637C63E3-8735-4BFE-8EB8-D20A9C02A646}" sibTransId="{A30891DD-44B5-42D5-94A4-711456ED3F10}"/>
    <dgm:cxn modelId="{52C95098-7AE7-41C8-9710-25A520F6D21E}" type="presOf" srcId="{58A6AE41-9C43-4210-81E2-1FA89B6719A6}" destId="{85BB5F3A-FF88-4274-8D02-83363543C3EB}" srcOrd="0" destOrd="0" presId="urn:microsoft.com/office/officeart/2008/layout/LinedList"/>
    <dgm:cxn modelId="{F28EA2A7-F9DE-466F-BC51-362B0F647AB2}" srcId="{EA7F9208-24D8-4563-A2ED-FBFBC5F86B00}" destId="{58A6AE41-9C43-4210-81E2-1FA89B6719A6}" srcOrd="0" destOrd="0" parTransId="{BF0C55A0-B012-45A2-B071-995C2A6B1FD4}" sibTransId="{DC074815-05EC-4613-9D61-4B688F2CC91B}"/>
    <dgm:cxn modelId="{3DB101B6-9D90-4436-8E12-AE64618306FD}" type="presOf" srcId="{30A81770-BCC9-4DA6-9A0C-59F2B479905C}" destId="{9C026C1B-7838-472E-909A-4020B7E90D2B}" srcOrd="0" destOrd="0" presId="urn:microsoft.com/office/officeart/2008/layout/LinedList"/>
    <dgm:cxn modelId="{71F7C4BC-AFD2-4DD5-971A-889CDF436462}"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4" destOrd="0" parTransId="{F2D9C6E4-C6EF-4EFF-8735-D3749064B493}" sibTransId="{4B0CA94D-8A3E-4F73-8C18-7074E54B1B02}"/>
    <dgm:cxn modelId="{9ACDFFEF-AF5C-4013-9167-6874A3A75C01}" srcId="{EA7F9208-24D8-4563-A2ED-FBFBC5F86B00}" destId="{29474FBA-A713-4E59-A889-241888025472}" srcOrd="3" destOrd="0" parTransId="{77889773-D04C-44F7-B601-F49E5C59F805}" sibTransId="{03AAC4A8-40D1-4D87-876A-FC21BCD9D66F}"/>
    <dgm:cxn modelId="{80E44782-4ED6-4D51-AEC3-9DBD6E03DF1E}" type="presParOf" srcId="{C66396E0-32BA-46BE-B28A-A2673D61FB1A}" destId="{2C4D144F-C0A0-4BA0-BB79-D8AAD2113945}" srcOrd="0" destOrd="0" presId="urn:microsoft.com/office/officeart/2008/layout/LinedList"/>
    <dgm:cxn modelId="{13B78FF8-4CE2-4021-8A94-B86E6E302DAB}" type="presParOf" srcId="{C66396E0-32BA-46BE-B28A-A2673D61FB1A}" destId="{6DFABC9D-811D-4F5E-821D-F8D42D844B4B}" srcOrd="1" destOrd="0" presId="urn:microsoft.com/office/officeart/2008/layout/LinedList"/>
    <dgm:cxn modelId="{32A0B269-F5C4-449C-8ED7-0784C04404D2}" type="presParOf" srcId="{6DFABC9D-811D-4F5E-821D-F8D42D844B4B}" destId="{53AAE56C-73FE-45F9-B35E-39C2CC304544}" srcOrd="0" destOrd="0" presId="urn:microsoft.com/office/officeart/2008/layout/LinedList"/>
    <dgm:cxn modelId="{5DA4A5C0-6F8C-4DA3-92FB-B330D33E6CD0}" type="presParOf" srcId="{6DFABC9D-811D-4F5E-821D-F8D42D844B4B}" destId="{4ACF43D1-519E-42A2-970C-705800D064AC}" srcOrd="1" destOrd="0" presId="urn:microsoft.com/office/officeart/2008/layout/LinedList"/>
    <dgm:cxn modelId="{DABAD603-C6D8-4374-B261-824D51B98757}" type="presParOf" srcId="{4ACF43D1-519E-42A2-970C-705800D064AC}" destId="{16548E5B-9A7F-406D-9D02-80BB57951E35}" srcOrd="0" destOrd="0" presId="urn:microsoft.com/office/officeart/2008/layout/LinedList"/>
    <dgm:cxn modelId="{52F03E30-FD3C-470B-B92A-D25BDD6E618B}" type="presParOf" srcId="{4ACF43D1-519E-42A2-970C-705800D064AC}" destId="{D9E5E541-360A-4AA3-91A0-6610772F2D08}" srcOrd="1" destOrd="0" presId="urn:microsoft.com/office/officeart/2008/layout/LinedList"/>
    <dgm:cxn modelId="{D996A6DA-959D-4826-A42E-8A7B57CDE099}" type="presParOf" srcId="{D9E5E541-360A-4AA3-91A0-6610772F2D08}" destId="{A291C558-C830-4FCB-948F-39AC546A5A9C}" srcOrd="0" destOrd="0" presId="urn:microsoft.com/office/officeart/2008/layout/LinedList"/>
    <dgm:cxn modelId="{CB66EAE0-7F0A-48F2-AF80-80187904FBDB}" type="presParOf" srcId="{D9E5E541-360A-4AA3-91A0-6610772F2D08}" destId="{85BB5F3A-FF88-4274-8D02-83363543C3EB}" srcOrd="1" destOrd="0" presId="urn:microsoft.com/office/officeart/2008/layout/LinedList"/>
    <dgm:cxn modelId="{2989DF6F-3D3E-4268-B631-0E9E9302ED9A}" type="presParOf" srcId="{D9E5E541-360A-4AA3-91A0-6610772F2D08}" destId="{84DB2342-0BEA-44C7-89E2-C9897565227B}" srcOrd="2" destOrd="0" presId="urn:microsoft.com/office/officeart/2008/layout/LinedList"/>
    <dgm:cxn modelId="{82A7563E-233C-426C-B858-33B14A7DD3F9}" type="presParOf" srcId="{4ACF43D1-519E-42A2-970C-705800D064AC}" destId="{9399D47A-B22B-4E7A-879A-F2D4CD9CD33C}" srcOrd="2" destOrd="0" presId="urn:microsoft.com/office/officeart/2008/layout/LinedList"/>
    <dgm:cxn modelId="{3128CFC3-59EC-4489-910D-3A9AA3683375}" type="presParOf" srcId="{4ACF43D1-519E-42A2-970C-705800D064AC}" destId="{6CAFEA39-69AD-4304-8CEE-0C42B1C6D985}" srcOrd="3" destOrd="0" presId="urn:microsoft.com/office/officeart/2008/layout/LinedList"/>
    <dgm:cxn modelId="{DCF7A78E-E5EF-4053-98BF-0239FCAFD1C8}" type="presParOf" srcId="{4ACF43D1-519E-42A2-970C-705800D064AC}" destId="{D6DECD35-DFB6-4738-9009-2F6F8B9432C8}" srcOrd="4" destOrd="0" presId="urn:microsoft.com/office/officeart/2008/layout/LinedList"/>
    <dgm:cxn modelId="{62B34370-F897-4F1A-BD2E-B81473D2BE78}" type="presParOf" srcId="{D6DECD35-DFB6-4738-9009-2F6F8B9432C8}" destId="{2E285AB7-BF9B-4C5B-9A02-48BE053DBB9D}" srcOrd="0" destOrd="0" presId="urn:microsoft.com/office/officeart/2008/layout/LinedList"/>
    <dgm:cxn modelId="{64506C78-BD90-47A8-88CA-6FC56C209942}" type="presParOf" srcId="{D6DECD35-DFB6-4738-9009-2F6F8B9432C8}" destId="{9C026C1B-7838-472E-909A-4020B7E90D2B}" srcOrd="1" destOrd="0" presId="urn:microsoft.com/office/officeart/2008/layout/LinedList"/>
    <dgm:cxn modelId="{2256EFDE-DA40-4D7D-885D-60A41556C426}" type="presParOf" srcId="{D6DECD35-DFB6-4738-9009-2F6F8B9432C8}" destId="{0E627A10-45E2-4DB2-A403-2FCE79EDEA39}" srcOrd="2" destOrd="0" presId="urn:microsoft.com/office/officeart/2008/layout/LinedList"/>
    <dgm:cxn modelId="{C1707576-5F8A-4CF7-8E8F-D308BBE9ACB9}" type="presParOf" srcId="{4ACF43D1-519E-42A2-970C-705800D064AC}" destId="{6B36968C-C1A2-4D3D-BBAE-852AA27F4B73}" srcOrd="5" destOrd="0" presId="urn:microsoft.com/office/officeart/2008/layout/LinedList"/>
    <dgm:cxn modelId="{EFB4E880-AE07-4640-9A78-5FB059B189F2}" type="presParOf" srcId="{4ACF43D1-519E-42A2-970C-705800D064AC}" destId="{A9ADEA32-72D8-4E0C-A0E5-6369E53F7F98}" srcOrd="6" destOrd="0" presId="urn:microsoft.com/office/officeart/2008/layout/LinedList"/>
    <dgm:cxn modelId="{A7493592-7E85-497C-BAC8-65D059F208DA}" type="presParOf" srcId="{4ACF43D1-519E-42A2-970C-705800D064AC}" destId="{FAB09DEF-377A-4C62-8203-A579B547E570}" srcOrd="7" destOrd="0" presId="urn:microsoft.com/office/officeart/2008/layout/LinedList"/>
    <dgm:cxn modelId="{9478CE1E-32FB-4443-8D48-80890C345A7E}" type="presParOf" srcId="{FAB09DEF-377A-4C62-8203-A579B547E570}" destId="{0A99A76A-670B-478E-93ED-2BDE6131B73A}" srcOrd="0" destOrd="0" presId="urn:microsoft.com/office/officeart/2008/layout/LinedList"/>
    <dgm:cxn modelId="{909FA341-07AE-45EF-AB40-1C0F549B4423}" type="presParOf" srcId="{FAB09DEF-377A-4C62-8203-A579B547E570}" destId="{87A20D51-3223-4CD3-82DC-4DD77E99B0E7}" srcOrd="1" destOrd="0" presId="urn:microsoft.com/office/officeart/2008/layout/LinedList"/>
    <dgm:cxn modelId="{5BB47DE1-3C01-4563-B799-9FCE7D3AFB4A}" type="presParOf" srcId="{FAB09DEF-377A-4C62-8203-A579B547E570}" destId="{A56A3F6A-AD38-4928-8D57-E63E30509571}" srcOrd="2" destOrd="0" presId="urn:microsoft.com/office/officeart/2008/layout/LinedList"/>
    <dgm:cxn modelId="{776CDF50-C8EF-4FEE-B529-966C44C970A9}" type="presParOf" srcId="{4ACF43D1-519E-42A2-970C-705800D064AC}" destId="{8307E41B-6E50-4388-BB5B-F12BC7BB7282}" srcOrd="8" destOrd="0" presId="urn:microsoft.com/office/officeart/2008/layout/LinedList"/>
    <dgm:cxn modelId="{DA959BC3-1615-4DB9-855E-40FA0BAB68E7}" type="presParOf" srcId="{4ACF43D1-519E-42A2-970C-705800D064AC}" destId="{6D771408-2A07-45CD-B084-1A5621F6BC98}" srcOrd="9" destOrd="0" presId="urn:microsoft.com/office/officeart/2008/layout/LinedList"/>
    <dgm:cxn modelId="{BDADFF1A-D403-428B-A37F-DC82902DCC2C}" type="presParOf" srcId="{4ACF43D1-519E-42A2-970C-705800D064AC}" destId="{138E73CF-9F8F-4364-906E-FD14849D447B}" srcOrd="10" destOrd="0" presId="urn:microsoft.com/office/officeart/2008/layout/LinedList"/>
    <dgm:cxn modelId="{AC0A3267-7C0D-4E36-9DE8-5A6CF4BF8D33}" type="presParOf" srcId="{138E73CF-9F8F-4364-906E-FD14849D447B}" destId="{13BF7208-FCF0-486C-BD47-C7396F28F984}" srcOrd="0" destOrd="0" presId="urn:microsoft.com/office/officeart/2008/layout/LinedList"/>
    <dgm:cxn modelId="{60187DCA-413A-4CCC-970E-EAC898D49640}" type="presParOf" srcId="{138E73CF-9F8F-4364-906E-FD14849D447B}" destId="{A1A748AF-9BBE-4E63-B640-67DF02D98843}" srcOrd="1" destOrd="0" presId="urn:microsoft.com/office/officeart/2008/layout/LinedList"/>
    <dgm:cxn modelId="{B4459FA4-6BC8-40BC-86DE-FB885A25210E}" type="presParOf" srcId="{138E73CF-9F8F-4364-906E-FD14849D447B}" destId="{ED623E27-C996-4A99-9A13-9BCADFD6448D}" srcOrd="2" destOrd="0" presId="urn:microsoft.com/office/officeart/2008/layout/LinedList"/>
    <dgm:cxn modelId="{49DBEA6B-578D-4DD7-BE5F-4FD969287651}" type="presParOf" srcId="{4ACF43D1-519E-42A2-970C-705800D064AC}" destId="{26521711-0D2E-4A71-A534-42BB384636BE}" srcOrd="11" destOrd="0" presId="urn:microsoft.com/office/officeart/2008/layout/LinedList"/>
    <dgm:cxn modelId="{0E9FA0A3-8028-44E5-A2AD-574B3C3D8464}" type="presParOf" srcId="{4ACF43D1-519E-42A2-970C-705800D064AC}" destId="{70E6BB74-0FC3-4D53-8BE9-3D2323DD4E17}" srcOrd="12" destOrd="0" presId="urn:microsoft.com/office/officeart/2008/layout/LinedList"/>
    <dgm:cxn modelId="{3BE21BD5-0828-4801-B237-39410FE238F4}" type="presParOf" srcId="{4ACF43D1-519E-42A2-970C-705800D064AC}" destId="{B792D068-8F47-4DD6-96FB-BAC5BDA350CF}" srcOrd="13" destOrd="0" presId="urn:microsoft.com/office/officeart/2008/layout/LinedList"/>
    <dgm:cxn modelId="{CD98CB17-B1DB-4695-8B92-BC64F82A750F}" type="presParOf" srcId="{B792D068-8F47-4DD6-96FB-BAC5BDA350CF}" destId="{0F50BFBC-FEC6-47A6-9BD0-DFEB78FABDD3}" srcOrd="0" destOrd="0" presId="urn:microsoft.com/office/officeart/2008/layout/LinedList"/>
    <dgm:cxn modelId="{763FCCFB-7D19-432F-8B0A-BCEF4719A75B}" type="presParOf" srcId="{B792D068-8F47-4DD6-96FB-BAC5BDA350CF}" destId="{CA449C92-8F1E-4968-9DD5-0667673C1962}" srcOrd="1" destOrd="0" presId="urn:microsoft.com/office/officeart/2008/layout/LinedList"/>
    <dgm:cxn modelId="{13362434-5059-4060-B08C-C68F813FA150}" type="presParOf" srcId="{B792D068-8F47-4DD6-96FB-BAC5BDA350CF}" destId="{E5308BAB-2603-4BE4-A29F-DE9C598800FF}" srcOrd="2" destOrd="0" presId="urn:microsoft.com/office/officeart/2008/layout/LinedList"/>
    <dgm:cxn modelId="{36F45349-44FF-4E4B-B5C7-1AA00CED1B10}" type="presParOf" srcId="{4ACF43D1-519E-42A2-970C-705800D064AC}" destId="{A01CF7D3-88A0-428E-B49F-83A13636C9BA}" srcOrd="14" destOrd="0" presId="urn:microsoft.com/office/officeart/2008/layout/LinedList"/>
    <dgm:cxn modelId="{0AA88CE1-DD96-4A36-B792-038CD5C951FD}" type="presParOf" srcId="{4ACF43D1-519E-42A2-970C-705800D064AC}" destId="{5A7DBDA3-DA3D-4751-9EC3-DED47937A7FE}" srcOrd="15" destOrd="0" presId="urn:microsoft.com/office/officeart/2008/layout/LinedList"/>
    <dgm:cxn modelId="{C6FB2EF8-CD1E-4540-AD0D-C8FE5EC8E98F}" type="presParOf" srcId="{4ACF43D1-519E-42A2-970C-705800D064AC}" destId="{ACE40052-C66B-4F3D-9DC1-D9D9E113CC02}" srcOrd="16" destOrd="0" presId="urn:microsoft.com/office/officeart/2008/layout/LinedList"/>
    <dgm:cxn modelId="{356E34E2-E026-4BB8-BC2B-DD89748A3C28}" type="presParOf" srcId="{ACE40052-C66B-4F3D-9DC1-D9D9E113CC02}" destId="{DCFAAA74-FD39-44E7-8EB9-70C0573D492B}" srcOrd="0" destOrd="0" presId="urn:microsoft.com/office/officeart/2008/layout/LinedList"/>
    <dgm:cxn modelId="{8497EEB9-50E2-4A90-B07F-F7C445EB9AA4}" type="presParOf" srcId="{ACE40052-C66B-4F3D-9DC1-D9D9E113CC02}" destId="{61A7917F-8AF6-4CFB-9ED1-055E98C7172C}" srcOrd="1" destOrd="0" presId="urn:microsoft.com/office/officeart/2008/layout/LinedList"/>
    <dgm:cxn modelId="{3CC4EA3A-9554-4057-94B6-8F7DC98995EF}" type="presParOf" srcId="{ACE40052-C66B-4F3D-9DC1-D9D9E113CC02}" destId="{218C3D28-08E9-44E6-B1ED-B6B97EFB7E88}" srcOrd="2" destOrd="0" presId="urn:microsoft.com/office/officeart/2008/layout/LinedList"/>
    <dgm:cxn modelId="{BDE66E5A-AA61-4616-8F56-103932741A25}" type="presParOf" srcId="{4ACF43D1-519E-42A2-970C-705800D064AC}" destId="{19A8D0A4-814F-44A3-9EF2-8DF5B640A1BA}" srcOrd="17" destOrd="0" presId="urn:microsoft.com/office/officeart/2008/layout/LinedList"/>
    <dgm:cxn modelId="{8415976D-5FF4-459A-BF80-C6C61AB977EE}"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D31C7E68-C388-4773-8C1F-A7E39BED654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5083FB3A-2CED-4065-8A51-D15887BB324E}" type="parTrans" cxnId="{217C097C-E8AE-4999-8DBB-01B5ADB2B24A}">
      <dgm:prSet/>
      <dgm:spPr/>
      <dgm:t>
        <a:bodyPr/>
        <a:lstStyle/>
        <a:p>
          <a:endParaRPr lang="en-US"/>
        </a:p>
      </dgm:t>
    </dgm:pt>
    <dgm:pt modelId="{8EB5F8BD-C68D-4672-989B-79A6955F89BF}" type="sibTrans" cxnId="{217C097C-E8AE-4999-8DBB-01B5ADB2B24A}">
      <dgm:prSet/>
      <dgm:spPr/>
      <dgm:t>
        <a:bodyPr/>
        <a:lstStyle/>
        <a:p>
          <a:endParaRPr lang="en-US"/>
        </a:p>
      </dgm:t>
    </dgm:pt>
    <dgm:pt modelId="{68BBCE3F-6F75-4E64-B46B-FA2B04195FA0}">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5F54D848-939F-48AA-BCD4-6FB9D3656C2D}" type="parTrans" cxnId="{76EB4AEA-184C-4B37-948E-476DE15324C1}">
      <dgm:prSet/>
      <dgm:spPr/>
      <dgm:t>
        <a:bodyPr/>
        <a:lstStyle/>
        <a:p>
          <a:endParaRPr lang="en-US"/>
        </a:p>
      </dgm:t>
    </dgm:pt>
    <dgm:pt modelId="{460430E5-8E7A-4CB3-BD2D-51EC25B1DA92}" type="sibTrans" cxnId="{76EB4AEA-184C-4B37-948E-476DE15324C1}">
      <dgm:prSet/>
      <dgm:spPr/>
      <dgm:t>
        <a:bodyPr/>
        <a:lstStyle/>
        <a:p>
          <a:endParaRPr lang="en-US"/>
        </a:p>
      </dgm:t>
    </dgm:pt>
    <dgm:pt modelId="{514580D3-D10A-469C-BC31-3B3E17519C83}">
      <dgm:prSet phldrT="[Text]" custT="1"/>
      <dgm:spPr/>
      <dgm:t>
        <a:bodyPr/>
        <a:lstStyle/>
        <a:p>
          <a:r>
            <a:rPr lang="en-US" sz="1300" b="0">
              <a:solidFill>
                <a:srgbClr val="0070C0"/>
              </a:solidFill>
              <a:effectLst/>
            </a:rPr>
            <a:t>Phương pháp tham lam</a:t>
          </a:r>
          <a:endParaRPr lang="en-US" sz="1300"/>
        </a:p>
      </dgm:t>
    </dgm:pt>
    <dgm:pt modelId="{34CF152E-4300-4F3E-9EB4-8EEEA73CD518}" type="parTrans" cxnId="{304A0E4B-46E0-47FA-B835-2615083000E6}">
      <dgm:prSet/>
      <dgm:spPr/>
      <dgm:t>
        <a:bodyPr/>
        <a:lstStyle/>
        <a:p>
          <a:endParaRPr lang="en-US"/>
        </a:p>
      </dgm:t>
    </dgm:pt>
    <dgm:pt modelId="{DE817919-830A-41BF-AF44-81A82A764343}" type="sibTrans" cxnId="{304A0E4B-46E0-47FA-B835-2615083000E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A2E10551-7244-4F16-9F28-E1B22B52339B}" type="pres">
      <dgm:prSet presAssocID="{D31C7E68-C388-4773-8C1F-A7E39BED6540}" presName="horz2" presStyleCnt="0"/>
      <dgm:spPr/>
    </dgm:pt>
    <dgm:pt modelId="{55702201-0E07-4E00-A7FE-04625EB0D054}" type="pres">
      <dgm:prSet presAssocID="{D31C7E68-C388-4773-8C1F-A7E39BED6540}" presName="horzSpace2" presStyleCnt="0"/>
      <dgm:spPr/>
    </dgm:pt>
    <dgm:pt modelId="{4D6775AF-8705-4B4C-AA4B-C3D7BD959955}" type="pres">
      <dgm:prSet presAssocID="{D31C7E68-C388-4773-8C1F-A7E39BED6540}" presName="tx2" presStyleLbl="revTx" presStyleIdx="2" presStyleCnt="7"/>
      <dgm:spPr/>
    </dgm:pt>
    <dgm:pt modelId="{928FD921-0760-4648-A4A7-E79224F0021D}" type="pres">
      <dgm:prSet presAssocID="{D31C7E68-C388-4773-8C1F-A7E39BED6540}" presName="vert2" presStyleCnt="0"/>
      <dgm:spPr/>
    </dgm:pt>
    <dgm:pt modelId="{DD3285AF-08BE-48CD-AA64-C3BAA0488B9F}" type="pres">
      <dgm:prSet presAssocID="{D31C7E68-C388-4773-8C1F-A7E39BED6540}" presName="thinLine2b" presStyleLbl="callout" presStyleIdx="1" presStyleCnt="6"/>
      <dgm:spPr/>
    </dgm:pt>
    <dgm:pt modelId="{C133E69A-0233-4B54-8182-303A2DEF25E3}" type="pres">
      <dgm:prSet presAssocID="{D31C7E68-C388-4773-8C1F-A7E39BED6540}" presName="vertSpace2b" presStyleCnt="0"/>
      <dgm:spPr/>
    </dgm:pt>
    <dgm:pt modelId="{56AD5669-EE72-4DDA-881C-400579759F8E}" type="pres">
      <dgm:prSet presAssocID="{68BBCE3F-6F75-4E64-B46B-FA2B04195FA0}" presName="horz2" presStyleCnt="0"/>
      <dgm:spPr/>
    </dgm:pt>
    <dgm:pt modelId="{BD5DB264-B39C-4B80-AD29-EEDBF2AC65F7}" type="pres">
      <dgm:prSet presAssocID="{68BBCE3F-6F75-4E64-B46B-FA2B04195FA0}" presName="horzSpace2" presStyleCnt="0"/>
      <dgm:spPr/>
    </dgm:pt>
    <dgm:pt modelId="{70AB35A0-A8A1-4C26-9422-CF33AD81E868}" type="pres">
      <dgm:prSet presAssocID="{68BBCE3F-6F75-4E64-B46B-FA2B04195FA0}" presName="tx2" presStyleLbl="revTx" presStyleIdx="3" presStyleCnt="7"/>
      <dgm:spPr/>
    </dgm:pt>
    <dgm:pt modelId="{70A33FAF-ECA9-4FDF-9C16-952221B195E7}" type="pres">
      <dgm:prSet presAssocID="{68BBCE3F-6F75-4E64-B46B-FA2B04195FA0}" presName="vert2" presStyleCnt="0"/>
      <dgm:spPr/>
    </dgm:pt>
    <dgm:pt modelId="{19FA48AA-26AF-43E5-8FA4-131E534B897A}" type="pres">
      <dgm:prSet presAssocID="{68BBCE3F-6F75-4E64-B46B-FA2B04195FA0}" presName="thinLine2b" presStyleLbl="callout" presStyleIdx="2" presStyleCnt="6"/>
      <dgm:spPr/>
    </dgm:pt>
    <dgm:pt modelId="{0E2337C6-E41D-4425-9A06-2C99303F710D}" type="pres">
      <dgm:prSet presAssocID="{68BBCE3F-6F75-4E64-B46B-FA2B04195FA0}" presName="vertSpace2b" presStyleCnt="0"/>
      <dgm:spPr/>
    </dgm:pt>
    <dgm:pt modelId="{3AD7646C-994C-45EA-A259-9C1D2CE3FAC7}" type="pres">
      <dgm:prSet presAssocID="{514580D3-D10A-469C-BC31-3B3E17519C83}" presName="horz2" presStyleCnt="0"/>
      <dgm:spPr/>
    </dgm:pt>
    <dgm:pt modelId="{2A6E7B79-BD5D-44B7-85B1-674DA13DB636}" type="pres">
      <dgm:prSet presAssocID="{514580D3-D10A-469C-BC31-3B3E17519C83}" presName="horzSpace2" presStyleCnt="0"/>
      <dgm:spPr/>
    </dgm:pt>
    <dgm:pt modelId="{76091E3E-7299-4942-88B8-00125DD6C12E}" type="pres">
      <dgm:prSet presAssocID="{514580D3-D10A-469C-BC31-3B3E17519C83}" presName="tx2" presStyleLbl="revTx" presStyleIdx="4" presStyleCnt="7"/>
      <dgm:spPr/>
    </dgm:pt>
    <dgm:pt modelId="{39D00ADA-E296-4B6C-99B0-CF70CC5C362C}" type="pres">
      <dgm:prSet presAssocID="{514580D3-D10A-469C-BC31-3B3E17519C83}" presName="vert2" presStyleCnt="0"/>
      <dgm:spPr/>
    </dgm:pt>
    <dgm:pt modelId="{DE09BA0E-C295-4935-87E3-F39AC722C2FD}" type="pres">
      <dgm:prSet presAssocID="{514580D3-D10A-469C-BC31-3B3E17519C83}" presName="thinLine2b" presStyleLbl="callout" presStyleIdx="3" presStyleCnt="6"/>
      <dgm:spPr/>
    </dgm:pt>
    <dgm:pt modelId="{5A22C68B-84A7-436F-9CA8-E8BD4CE227A5}" type="pres">
      <dgm:prSet presAssocID="{514580D3-D10A-469C-BC31-3B3E17519C83}"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74D9112-29E3-43D3-B249-35D674EC3F69}"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AA604B29-2F07-493D-8067-CFC158909A3E}" type="presOf" srcId="{68BBCE3F-6F75-4E64-B46B-FA2B04195FA0}" destId="{70AB35A0-A8A1-4C26-9422-CF33AD81E868}" srcOrd="0" destOrd="0" presId="urn:microsoft.com/office/officeart/2008/layout/LinedList"/>
    <dgm:cxn modelId="{DD657C3E-30A6-4D1C-B193-85CABC1B34C2}" type="presOf" srcId="{EA7F9208-24D8-4563-A2ED-FBFBC5F86B00}" destId="{53AAE56C-73FE-45F9-B35E-39C2CC304544}" srcOrd="0" destOrd="0" presId="urn:microsoft.com/office/officeart/2008/layout/LinedList"/>
    <dgm:cxn modelId="{44565662-5F66-4FCE-82CA-9BA6528440B6}" type="presOf" srcId="{AEBAFCC4-7D7C-4615-8A4C-390812FA28F4}" destId="{25EDD8E2-2EE9-4E0C-8CD5-9BD474313EBE}" srcOrd="0" destOrd="0" presId="urn:microsoft.com/office/officeart/2008/layout/LinedList"/>
    <dgm:cxn modelId="{304A0E4B-46E0-47FA-B835-2615083000E6}" srcId="{EA7F9208-24D8-4563-A2ED-FBFBC5F86B00}" destId="{514580D3-D10A-469C-BC31-3B3E17519C83}" srcOrd="3" destOrd="0" parTransId="{34CF152E-4300-4F3E-9EB4-8EEEA73CD518}" sibTransId="{DE817919-830A-41BF-AF44-81A82A764343}"/>
    <dgm:cxn modelId="{217C097C-E8AE-4999-8DBB-01B5ADB2B24A}" srcId="{EA7F9208-24D8-4563-A2ED-FBFBC5F86B00}" destId="{D31C7E68-C388-4773-8C1F-A7E39BED6540}" srcOrd="1" destOrd="0" parTransId="{5083FB3A-2CED-4065-8A51-D15887BB324E}" sibTransId="{8EB5F8BD-C68D-4672-989B-79A6955F89BF}"/>
    <dgm:cxn modelId="{545AC49C-CE09-446C-AC35-E99C025AABC8}" type="presOf" srcId="{D31C7E68-C388-4773-8C1F-A7E39BED6540}" destId="{4D6775AF-8705-4B4C-AA4B-C3D7BD959955}" srcOrd="0" destOrd="0" presId="urn:microsoft.com/office/officeart/2008/layout/LinedList"/>
    <dgm:cxn modelId="{D974E0A0-C5BC-42DA-84A5-DF2350083572}" type="presOf" srcId="{514580D3-D10A-469C-BC31-3B3E17519C83}" destId="{76091E3E-7299-4942-88B8-00125DD6C12E}" srcOrd="0" destOrd="0" presId="urn:microsoft.com/office/officeart/2008/layout/LinedList"/>
    <dgm:cxn modelId="{F7944FD6-85CC-4788-86F4-20FCCF68FC17}"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76EB4AEA-184C-4B37-948E-476DE15324C1}" srcId="{EA7F9208-24D8-4563-A2ED-FBFBC5F86B00}" destId="{68BBCE3F-6F75-4E64-B46B-FA2B04195FA0}" srcOrd="2" destOrd="0" parTransId="{5F54D848-939F-48AA-BCD4-6FB9D3656C2D}" sibTransId="{460430E5-8E7A-4CB3-BD2D-51EC25B1DA92}"/>
    <dgm:cxn modelId="{938DAAF4-0BC4-4DEA-89B2-0ED950C8DD52}" type="presOf" srcId="{C01957AD-56B0-4EFC-A642-8748D8BCE71E}" destId="{A76916DD-E413-4DD3-A343-6F4C1E48483E}" srcOrd="0" destOrd="0" presId="urn:microsoft.com/office/officeart/2008/layout/LinedList"/>
    <dgm:cxn modelId="{C8169911-2936-404D-9BCD-170FA1A09306}" type="presParOf" srcId="{C66396E0-32BA-46BE-B28A-A2673D61FB1A}" destId="{2C4D144F-C0A0-4BA0-BB79-D8AAD2113945}" srcOrd="0" destOrd="0" presId="urn:microsoft.com/office/officeart/2008/layout/LinedList"/>
    <dgm:cxn modelId="{247E2ED0-ACE0-41E6-BAF5-39A15CF0E586}" type="presParOf" srcId="{C66396E0-32BA-46BE-B28A-A2673D61FB1A}" destId="{6DFABC9D-811D-4F5E-821D-F8D42D844B4B}" srcOrd="1" destOrd="0" presId="urn:microsoft.com/office/officeart/2008/layout/LinedList"/>
    <dgm:cxn modelId="{B5A89DD9-90CF-472F-8AB0-061533FABB35}" type="presParOf" srcId="{6DFABC9D-811D-4F5E-821D-F8D42D844B4B}" destId="{53AAE56C-73FE-45F9-B35E-39C2CC304544}" srcOrd="0" destOrd="0" presId="urn:microsoft.com/office/officeart/2008/layout/LinedList"/>
    <dgm:cxn modelId="{90D6637D-26EA-4F23-B53D-4B22EC90F87D}" type="presParOf" srcId="{6DFABC9D-811D-4F5E-821D-F8D42D844B4B}" destId="{4ACF43D1-519E-42A2-970C-705800D064AC}" srcOrd="1" destOrd="0" presId="urn:microsoft.com/office/officeart/2008/layout/LinedList"/>
    <dgm:cxn modelId="{988DE3B8-5DA5-457D-A1C5-052A29B45187}" type="presParOf" srcId="{4ACF43D1-519E-42A2-970C-705800D064AC}" destId="{12651448-136D-4C38-B6E1-3ACC56CBDA12}" srcOrd="0" destOrd="0" presId="urn:microsoft.com/office/officeart/2008/layout/LinedList"/>
    <dgm:cxn modelId="{AF46BCFA-E077-4F23-ABBE-40CCDF72ABE6}" type="presParOf" srcId="{4ACF43D1-519E-42A2-970C-705800D064AC}" destId="{70311F4C-C9E5-4D7E-BD47-E0D5BBF315F8}" srcOrd="1" destOrd="0" presId="urn:microsoft.com/office/officeart/2008/layout/LinedList"/>
    <dgm:cxn modelId="{06930AB8-687C-48F3-92C9-0D6E1224DBAB}" type="presParOf" srcId="{70311F4C-C9E5-4D7E-BD47-E0D5BBF315F8}" destId="{A72E9229-2809-4A8C-B97C-D6E26FB7862F}" srcOrd="0" destOrd="0" presId="urn:microsoft.com/office/officeart/2008/layout/LinedList"/>
    <dgm:cxn modelId="{3CDB779D-95BF-4452-BB67-2D2BEDD70090}" type="presParOf" srcId="{70311F4C-C9E5-4D7E-BD47-E0D5BBF315F8}" destId="{25EDD8E2-2EE9-4E0C-8CD5-9BD474313EBE}" srcOrd="1" destOrd="0" presId="urn:microsoft.com/office/officeart/2008/layout/LinedList"/>
    <dgm:cxn modelId="{6EFF967F-74A3-4B85-BBF3-4177E7E5D578}" type="presParOf" srcId="{70311F4C-C9E5-4D7E-BD47-E0D5BBF315F8}" destId="{20353B40-6011-448C-AFCC-5A6D9C453456}" srcOrd="2" destOrd="0" presId="urn:microsoft.com/office/officeart/2008/layout/LinedList"/>
    <dgm:cxn modelId="{E3E743E6-C76D-4014-90AE-203D5D8B2C92}" type="presParOf" srcId="{4ACF43D1-519E-42A2-970C-705800D064AC}" destId="{192E5F24-DD26-4D29-9FC6-EC32AAF3D722}" srcOrd="2" destOrd="0" presId="urn:microsoft.com/office/officeart/2008/layout/LinedList"/>
    <dgm:cxn modelId="{73CEB9C8-4E81-43CE-8DF9-946965D078CA}" type="presParOf" srcId="{4ACF43D1-519E-42A2-970C-705800D064AC}" destId="{A1F9ECD8-BCAA-4052-977F-5BD208843E40}" srcOrd="3" destOrd="0" presId="urn:microsoft.com/office/officeart/2008/layout/LinedList"/>
    <dgm:cxn modelId="{2847FCF1-4F6C-48B0-BC1B-DECC9B9238F1}" type="presParOf" srcId="{4ACF43D1-519E-42A2-970C-705800D064AC}" destId="{A2E10551-7244-4F16-9F28-E1B22B52339B}" srcOrd="4" destOrd="0" presId="urn:microsoft.com/office/officeart/2008/layout/LinedList"/>
    <dgm:cxn modelId="{0F9E6A4B-3635-422E-88DF-DEA7EF6D6EAA}" type="presParOf" srcId="{A2E10551-7244-4F16-9F28-E1B22B52339B}" destId="{55702201-0E07-4E00-A7FE-04625EB0D054}" srcOrd="0" destOrd="0" presId="urn:microsoft.com/office/officeart/2008/layout/LinedList"/>
    <dgm:cxn modelId="{C80B1E84-93FB-4E1B-BA03-A4B7923D1CE0}" type="presParOf" srcId="{A2E10551-7244-4F16-9F28-E1B22B52339B}" destId="{4D6775AF-8705-4B4C-AA4B-C3D7BD959955}" srcOrd="1" destOrd="0" presId="urn:microsoft.com/office/officeart/2008/layout/LinedList"/>
    <dgm:cxn modelId="{91C965F0-ED7E-4C2E-92F0-27EDD9B6D599}" type="presParOf" srcId="{A2E10551-7244-4F16-9F28-E1B22B52339B}" destId="{928FD921-0760-4648-A4A7-E79224F0021D}" srcOrd="2" destOrd="0" presId="urn:microsoft.com/office/officeart/2008/layout/LinedList"/>
    <dgm:cxn modelId="{C38C00E8-71C6-4949-BCB5-B0E2A1D79F13}" type="presParOf" srcId="{4ACF43D1-519E-42A2-970C-705800D064AC}" destId="{DD3285AF-08BE-48CD-AA64-C3BAA0488B9F}" srcOrd="5" destOrd="0" presId="urn:microsoft.com/office/officeart/2008/layout/LinedList"/>
    <dgm:cxn modelId="{E973FB3E-0E6F-4A92-87CD-7C31EAAB75EC}" type="presParOf" srcId="{4ACF43D1-519E-42A2-970C-705800D064AC}" destId="{C133E69A-0233-4B54-8182-303A2DEF25E3}" srcOrd="6" destOrd="0" presId="urn:microsoft.com/office/officeart/2008/layout/LinedList"/>
    <dgm:cxn modelId="{5E3B3EF3-D6D4-49B3-BCD7-9FA35D8ED9A7}" type="presParOf" srcId="{4ACF43D1-519E-42A2-970C-705800D064AC}" destId="{56AD5669-EE72-4DDA-881C-400579759F8E}" srcOrd="7" destOrd="0" presId="urn:microsoft.com/office/officeart/2008/layout/LinedList"/>
    <dgm:cxn modelId="{684082F4-E7D3-48D9-A24C-A7726C4FFB98}" type="presParOf" srcId="{56AD5669-EE72-4DDA-881C-400579759F8E}" destId="{BD5DB264-B39C-4B80-AD29-EEDBF2AC65F7}" srcOrd="0" destOrd="0" presId="urn:microsoft.com/office/officeart/2008/layout/LinedList"/>
    <dgm:cxn modelId="{4745D8BE-E278-4E5D-A212-6D2892A12A23}" type="presParOf" srcId="{56AD5669-EE72-4DDA-881C-400579759F8E}" destId="{70AB35A0-A8A1-4C26-9422-CF33AD81E868}" srcOrd="1" destOrd="0" presId="urn:microsoft.com/office/officeart/2008/layout/LinedList"/>
    <dgm:cxn modelId="{E981EF93-B86E-4D28-837C-E2A3EEE360F0}" type="presParOf" srcId="{56AD5669-EE72-4DDA-881C-400579759F8E}" destId="{70A33FAF-ECA9-4FDF-9C16-952221B195E7}" srcOrd="2" destOrd="0" presId="urn:microsoft.com/office/officeart/2008/layout/LinedList"/>
    <dgm:cxn modelId="{576F0902-E767-4F2F-A4F8-99FB6A4A1727}" type="presParOf" srcId="{4ACF43D1-519E-42A2-970C-705800D064AC}" destId="{19FA48AA-26AF-43E5-8FA4-131E534B897A}" srcOrd="8" destOrd="0" presId="urn:microsoft.com/office/officeart/2008/layout/LinedList"/>
    <dgm:cxn modelId="{DBE4C73C-B8F9-4649-B089-3644099EA6F6}" type="presParOf" srcId="{4ACF43D1-519E-42A2-970C-705800D064AC}" destId="{0E2337C6-E41D-4425-9A06-2C99303F710D}" srcOrd="9" destOrd="0" presId="urn:microsoft.com/office/officeart/2008/layout/LinedList"/>
    <dgm:cxn modelId="{62928987-2530-42F2-9FC5-2392AF78E8FB}" type="presParOf" srcId="{4ACF43D1-519E-42A2-970C-705800D064AC}" destId="{3AD7646C-994C-45EA-A259-9C1D2CE3FAC7}" srcOrd="10" destOrd="0" presId="urn:microsoft.com/office/officeart/2008/layout/LinedList"/>
    <dgm:cxn modelId="{41AF1D16-A814-445A-A31B-A4C2674977C4}" type="presParOf" srcId="{3AD7646C-994C-45EA-A259-9C1D2CE3FAC7}" destId="{2A6E7B79-BD5D-44B7-85B1-674DA13DB636}" srcOrd="0" destOrd="0" presId="urn:microsoft.com/office/officeart/2008/layout/LinedList"/>
    <dgm:cxn modelId="{0C41F75B-6435-4AC3-B9E0-59F0C5D882A0}" type="presParOf" srcId="{3AD7646C-994C-45EA-A259-9C1D2CE3FAC7}" destId="{76091E3E-7299-4942-88B8-00125DD6C12E}" srcOrd="1" destOrd="0" presId="urn:microsoft.com/office/officeart/2008/layout/LinedList"/>
    <dgm:cxn modelId="{6A98EA69-1ACE-4636-BD3F-B959942B8515}" type="presParOf" srcId="{3AD7646C-994C-45EA-A259-9C1D2CE3FAC7}" destId="{39D00ADA-E296-4B6C-99B0-CF70CC5C362C}" srcOrd="2" destOrd="0" presId="urn:microsoft.com/office/officeart/2008/layout/LinedList"/>
    <dgm:cxn modelId="{179F6AE5-C746-4570-A564-DBCC2FA154BE}" type="presParOf" srcId="{4ACF43D1-519E-42A2-970C-705800D064AC}" destId="{DE09BA0E-C295-4935-87E3-F39AC722C2FD}" srcOrd="11" destOrd="0" presId="urn:microsoft.com/office/officeart/2008/layout/LinedList"/>
    <dgm:cxn modelId="{73D0B9DE-96FF-4745-803F-3592943AEA17}" type="presParOf" srcId="{4ACF43D1-519E-42A2-970C-705800D064AC}" destId="{5A22C68B-84A7-436F-9CA8-E8BD4CE227A5}" srcOrd="12" destOrd="0" presId="urn:microsoft.com/office/officeart/2008/layout/LinedList"/>
    <dgm:cxn modelId="{FCA563C9-5E25-48A6-B8B8-5B451D16AAE3}" type="presParOf" srcId="{4ACF43D1-519E-42A2-970C-705800D064AC}" destId="{99E0DDBB-3F40-4680-A5ED-96DEE28EDF46}" srcOrd="13" destOrd="0" presId="urn:microsoft.com/office/officeart/2008/layout/LinedList"/>
    <dgm:cxn modelId="{D7AE692E-B69C-4868-9CEC-105F9940BFD8}" type="presParOf" srcId="{99E0DDBB-3F40-4680-A5ED-96DEE28EDF46}" destId="{A4A49CE4-3E2E-41BD-B453-079E186120AF}" srcOrd="0" destOrd="0" presId="urn:microsoft.com/office/officeart/2008/layout/LinedList"/>
    <dgm:cxn modelId="{86FAF5FB-94B5-4E96-BAE6-9EAC3B9DD4BA}" type="presParOf" srcId="{99E0DDBB-3F40-4680-A5ED-96DEE28EDF46}" destId="{C76CC607-D554-4D7B-93B0-CA8E8ABB4FE6}" srcOrd="1" destOrd="0" presId="urn:microsoft.com/office/officeart/2008/layout/LinedList"/>
    <dgm:cxn modelId="{1E60D396-7D5D-4481-8759-C7AE2729712C}" type="presParOf" srcId="{99E0DDBB-3F40-4680-A5ED-96DEE28EDF46}" destId="{E972B966-DDC0-4890-967F-0290054FD131}" srcOrd="2" destOrd="0" presId="urn:microsoft.com/office/officeart/2008/layout/LinedList"/>
    <dgm:cxn modelId="{CB2D00AF-9175-4716-ADAF-2F5193CDBFDB}" type="presParOf" srcId="{4ACF43D1-519E-42A2-970C-705800D064AC}" destId="{010EF0AE-5366-4C22-A795-A3C4652C9DBA}" srcOrd="14" destOrd="0" presId="urn:microsoft.com/office/officeart/2008/layout/LinedList"/>
    <dgm:cxn modelId="{8E7D605C-FFE9-465F-9121-FC666232FFDE}" type="presParOf" srcId="{4ACF43D1-519E-42A2-970C-705800D064AC}" destId="{C382FA78-E2F9-42B4-8787-4ADBB216A532}" srcOrd="15" destOrd="0" presId="urn:microsoft.com/office/officeart/2008/layout/LinedList"/>
    <dgm:cxn modelId="{94AC7E5D-1A62-4076-A7F8-253044780AAF}" type="presParOf" srcId="{4ACF43D1-519E-42A2-970C-705800D064AC}" destId="{7BA64132-4267-4D3A-81D6-9CD6FB86070A}" srcOrd="16" destOrd="0" presId="urn:microsoft.com/office/officeart/2008/layout/LinedList"/>
    <dgm:cxn modelId="{AD586033-E108-41C3-BCC6-D89B64BCCB47}" type="presParOf" srcId="{7BA64132-4267-4D3A-81D6-9CD6FB86070A}" destId="{03046A6D-65DC-43E3-B4C2-5420BD7B338A}" srcOrd="0" destOrd="0" presId="urn:microsoft.com/office/officeart/2008/layout/LinedList"/>
    <dgm:cxn modelId="{E25490D8-2A4B-4C28-9E22-A140BCDB8EED}" type="presParOf" srcId="{7BA64132-4267-4D3A-81D6-9CD6FB86070A}" destId="{A76916DD-E413-4DD3-A343-6F4C1E48483E}" srcOrd="1" destOrd="0" presId="urn:microsoft.com/office/officeart/2008/layout/LinedList"/>
    <dgm:cxn modelId="{40F02B5B-8B2A-444B-AFC9-D4BED036142A}" type="presParOf" srcId="{7BA64132-4267-4D3A-81D6-9CD6FB86070A}" destId="{2C234FBD-82B8-44FC-AC2A-64019E58DA69}" srcOrd="2" destOrd="0" presId="urn:microsoft.com/office/officeart/2008/layout/LinedList"/>
    <dgm:cxn modelId="{9B0DAF8F-0CAA-48F2-BEFA-632A8D6F90C9}" type="presParOf" srcId="{4ACF43D1-519E-42A2-970C-705800D064AC}" destId="{2A6E81B7-0383-4993-AA7D-B003A9A8B068}" srcOrd="17" destOrd="0" presId="urn:microsoft.com/office/officeart/2008/layout/LinedList"/>
    <dgm:cxn modelId="{0984C348-940B-46AA-96EF-A155CBE1D4C3}"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D31C7E68-C388-4773-8C1F-A7E39BED654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5083FB3A-2CED-4065-8A51-D15887BB324E}" type="parTrans" cxnId="{217C097C-E8AE-4999-8DBB-01B5ADB2B24A}">
      <dgm:prSet/>
      <dgm:spPr/>
      <dgm:t>
        <a:bodyPr/>
        <a:lstStyle/>
        <a:p>
          <a:endParaRPr lang="en-US"/>
        </a:p>
      </dgm:t>
    </dgm:pt>
    <dgm:pt modelId="{8EB5F8BD-C68D-4672-989B-79A6955F89BF}" type="sibTrans" cxnId="{217C097C-E8AE-4999-8DBB-01B5ADB2B24A}">
      <dgm:prSet/>
      <dgm:spPr/>
      <dgm:t>
        <a:bodyPr/>
        <a:lstStyle/>
        <a:p>
          <a:endParaRPr lang="en-US"/>
        </a:p>
      </dgm:t>
    </dgm:pt>
    <dgm:pt modelId="{68BBCE3F-6F75-4E64-B46B-FA2B04195FA0}">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5F54D848-939F-48AA-BCD4-6FB9D3656C2D}" type="parTrans" cxnId="{76EB4AEA-184C-4B37-948E-476DE15324C1}">
      <dgm:prSet/>
      <dgm:spPr/>
      <dgm:t>
        <a:bodyPr/>
        <a:lstStyle/>
        <a:p>
          <a:endParaRPr lang="en-US"/>
        </a:p>
      </dgm:t>
    </dgm:pt>
    <dgm:pt modelId="{460430E5-8E7A-4CB3-BD2D-51EC25B1DA92}" type="sibTrans" cxnId="{76EB4AEA-184C-4B37-948E-476DE15324C1}">
      <dgm:prSet/>
      <dgm:spPr/>
      <dgm:t>
        <a:bodyPr/>
        <a:lstStyle/>
        <a:p>
          <a:endParaRPr lang="en-US"/>
        </a:p>
      </dgm:t>
    </dgm:pt>
    <dgm:pt modelId="{514580D3-D10A-469C-BC31-3B3E17519C83}">
      <dgm:prSet phldrT="[Text]" custT="1"/>
      <dgm:spPr/>
      <dgm:t>
        <a:bodyPr/>
        <a:lstStyle/>
        <a:p>
          <a:r>
            <a:rPr lang="en-US" sz="1300" b="0">
              <a:solidFill>
                <a:srgbClr val="0070C0"/>
              </a:solidFill>
              <a:effectLst/>
            </a:rPr>
            <a:t>Phương pháp tham lam</a:t>
          </a:r>
          <a:endParaRPr lang="en-US" sz="1300"/>
        </a:p>
      </dgm:t>
    </dgm:pt>
    <dgm:pt modelId="{34CF152E-4300-4F3E-9EB4-8EEEA73CD518}" type="parTrans" cxnId="{304A0E4B-46E0-47FA-B835-2615083000E6}">
      <dgm:prSet/>
      <dgm:spPr/>
      <dgm:t>
        <a:bodyPr/>
        <a:lstStyle/>
        <a:p>
          <a:endParaRPr lang="en-US"/>
        </a:p>
      </dgm:t>
    </dgm:pt>
    <dgm:pt modelId="{DE817919-830A-41BF-AF44-81A82A764343}" type="sibTrans" cxnId="{304A0E4B-46E0-47FA-B835-2615083000E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A2E10551-7244-4F16-9F28-E1B22B52339B}" type="pres">
      <dgm:prSet presAssocID="{D31C7E68-C388-4773-8C1F-A7E39BED6540}" presName="horz2" presStyleCnt="0"/>
      <dgm:spPr/>
    </dgm:pt>
    <dgm:pt modelId="{55702201-0E07-4E00-A7FE-04625EB0D054}" type="pres">
      <dgm:prSet presAssocID="{D31C7E68-C388-4773-8C1F-A7E39BED6540}" presName="horzSpace2" presStyleCnt="0"/>
      <dgm:spPr/>
    </dgm:pt>
    <dgm:pt modelId="{4D6775AF-8705-4B4C-AA4B-C3D7BD959955}" type="pres">
      <dgm:prSet presAssocID="{D31C7E68-C388-4773-8C1F-A7E39BED6540}" presName="tx2" presStyleLbl="revTx" presStyleIdx="2" presStyleCnt="7"/>
      <dgm:spPr/>
    </dgm:pt>
    <dgm:pt modelId="{928FD921-0760-4648-A4A7-E79224F0021D}" type="pres">
      <dgm:prSet presAssocID="{D31C7E68-C388-4773-8C1F-A7E39BED6540}" presName="vert2" presStyleCnt="0"/>
      <dgm:spPr/>
    </dgm:pt>
    <dgm:pt modelId="{DD3285AF-08BE-48CD-AA64-C3BAA0488B9F}" type="pres">
      <dgm:prSet presAssocID="{D31C7E68-C388-4773-8C1F-A7E39BED6540}" presName="thinLine2b" presStyleLbl="callout" presStyleIdx="1" presStyleCnt="6"/>
      <dgm:spPr/>
    </dgm:pt>
    <dgm:pt modelId="{C133E69A-0233-4B54-8182-303A2DEF25E3}" type="pres">
      <dgm:prSet presAssocID="{D31C7E68-C388-4773-8C1F-A7E39BED6540}" presName="vertSpace2b" presStyleCnt="0"/>
      <dgm:spPr/>
    </dgm:pt>
    <dgm:pt modelId="{56AD5669-EE72-4DDA-881C-400579759F8E}" type="pres">
      <dgm:prSet presAssocID="{68BBCE3F-6F75-4E64-B46B-FA2B04195FA0}" presName="horz2" presStyleCnt="0"/>
      <dgm:spPr/>
    </dgm:pt>
    <dgm:pt modelId="{BD5DB264-B39C-4B80-AD29-EEDBF2AC65F7}" type="pres">
      <dgm:prSet presAssocID="{68BBCE3F-6F75-4E64-B46B-FA2B04195FA0}" presName="horzSpace2" presStyleCnt="0"/>
      <dgm:spPr/>
    </dgm:pt>
    <dgm:pt modelId="{70AB35A0-A8A1-4C26-9422-CF33AD81E868}" type="pres">
      <dgm:prSet presAssocID="{68BBCE3F-6F75-4E64-B46B-FA2B04195FA0}" presName="tx2" presStyleLbl="revTx" presStyleIdx="3" presStyleCnt="7"/>
      <dgm:spPr/>
    </dgm:pt>
    <dgm:pt modelId="{70A33FAF-ECA9-4FDF-9C16-952221B195E7}" type="pres">
      <dgm:prSet presAssocID="{68BBCE3F-6F75-4E64-B46B-FA2B04195FA0}" presName="vert2" presStyleCnt="0"/>
      <dgm:spPr/>
    </dgm:pt>
    <dgm:pt modelId="{19FA48AA-26AF-43E5-8FA4-131E534B897A}" type="pres">
      <dgm:prSet presAssocID="{68BBCE3F-6F75-4E64-B46B-FA2B04195FA0}" presName="thinLine2b" presStyleLbl="callout" presStyleIdx="2" presStyleCnt="6"/>
      <dgm:spPr/>
    </dgm:pt>
    <dgm:pt modelId="{0E2337C6-E41D-4425-9A06-2C99303F710D}" type="pres">
      <dgm:prSet presAssocID="{68BBCE3F-6F75-4E64-B46B-FA2B04195FA0}" presName="vertSpace2b" presStyleCnt="0"/>
      <dgm:spPr/>
    </dgm:pt>
    <dgm:pt modelId="{3AD7646C-994C-45EA-A259-9C1D2CE3FAC7}" type="pres">
      <dgm:prSet presAssocID="{514580D3-D10A-469C-BC31-3B3E17519C83}" presName="horz2" presStyleCnt="0"/>
      <dgm:spPr/>
    </dgm:pt>
    <dgm:pt modelId="{2A6E7B79-BD5D-44B7-85B1-674DA13DB636}" type="pres">
      <dgm:prSet presAssocID="{514580D3-D10A-469C-BC31-3B3E17519C83}" presName="horzSpace2" presStyleCnt="0"/>
      <dgm:spPr/>
    </dgm:pt>
    <dgm:pt modelId="{76091E3E-7299-4942-88B8-00125DD6C12E}" type="pres">
      <dgm:prSet presAssocID="{514580D3-D10A-469C-BC31-3B3E17519C83}" presName="tx2" presStyleLbl="revTx" presStyleIdx="4" presStyleCnt="7"/>
      <dgm:spPr/>
    </dgm:pt>
    <dgm:pt modelId="{39D00ADA-E296-4B6C-99B0-CF70CC5C362C}" type="pres">
      <dgm:prSet presAssocID="{514580D3-D10A-469C-BC31-3B3E17519C83}" presName="vert2" presStyleCnt="0"/>
      <dgm:spPr/>
    </dgm:pt>
    <dgm:pt modelId="{DE09BA0E-C295-4935-87E3-F39AC722C2FD}" type="pres">
      <dgm:prSet presAssocID="{514580D3-D10A-469C-BC31-3B3E17519C83}" presName="thinLine2b" presStyleLbl="callout" presStyleIdx="3" presStyleCnt="6"/>
      <dgm:spPr/>
    </dgm:pt>
    <dgm:pt modelId="{5A22C68B-84A7-436F-9CA8-E8BD4CE227A5}" type="pres">
      <dgm:prSet presAssocID="{514580D3-D10A-469C-BC31-3B3E17519C83}"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AC95752D-937F-42AB-A9EC-BD06D4277C41}" type="presOf" srcId="{170E935B-632B-4424-9BFB-F1C5A9D014B6}" destId="{C66396E0-32BA-46BE-B28A-A2673D61FB1A}" srcOrd="0" destOrd="0" presId="urn:microsoft.com/office/officeart/2008/layout/LinedList"/>
    <dgm:cxn modelId="{0C9F3730-91EB-4C88-B63D-13E0F027B68A}" type="presOf" srcId="{AEBAFCC4-7D7C-4615-8A4C-390812FA28F4}" destId="{25EDD8E2-2EE9-4E0C-8CD5-9BD474313EBE}" srcOrd="0" destOrd="0" presId="urn:microsoft.com/office/officeart/2008/layout/LinedList"/>
    <dgm:cxn modelId="{FC1D8149-4471-4260-A004-9A32E49C734A}" type="presOf" srcId="{514580D3-D10A-469C-BC31-3B3E17519C83}" destId="{76091E3E-7299-4942-88B8-00125DD6C12E}" srcOrd="0" destOrd="0" presId="urn:microsoft.com/office/officeart/2008/layout/LinedList"/>
    <dgm:cxn modelId="{304A0E4B-46E0-47FA-B835-2615083000E6}" srcId="{EA7F9208-24D8-4563-A2ED-FBFBC5F86B00}" destId="{514580D3-D10A-469C-BC31-3B3E17519C83}" srcOrd="3" destOrd="0" parTransId="{34CF152E-4300-4F3E-9EB4-8EEEA73CD518}" sibTransId="{DE817919-830A-41BF-AF44-81A82A764343}"/>
    <dgm:cxn modelId="{665C2377-20A6-411F-A01F-13E9E8FF3230}" type="presOf" srcId="{EA7F9208-24D8-4563-A2ED-FBFBC5F86B00}" destId="{53AAE56C-73FE-45F9-B35E-39C2CC304544}" srcOrd="0" destOrd="0" presId="urn:microsoft.com/office/officeart/2008/layout/LinedList"/>
    <dgm:cxn modelId="{AA496759-4D6F-4B7D-8440-875D69267779}" type="presOf" srcId="{C01957AD-56B0-4EFC-A642-8748D8BCE71E}" destId="{A76916DD-E413-4DD3-A343-6F4C1E48483E}" srcOrd="0" destOrd="0" presId="urn:microsoft.com/office/officeart/2008/layout/LinedList"/>
    <dgm:cxn modelId="{217C097C-E8AE-4999-8DBB-01B5ADB2B24A}" srcId="{EA7F9208-24D8-4563-A2ED-FBFBC5F86B00}" destId="{D31C7E68-C388-4773-8C1F-A7E39BED6540}" srcOrd="1" destOrd="0" parTransId="{5083FB3A-2CED-4065-8A51-D15887BB324E}" sibTransId="{8EB5F8BD-C68D-4672-989B-79A6955F89BF}"/>
    <dgm:cxn modelId="{4B1B2880-B224-445A-AFC6-25347DB8355B}" type="presOf" srcId="{73861B20-7C04-48AE-8AAE-9D8749986E91}" destId="{C76CC607-D554-4D7B-93B0-CA8E8ABB4FE6}" srcOrd="0" destOrd="0" presId="urn:microsoft.com/office/officeart/2008/layout/LinedList"/>
    <dgm:cxn modelId="{B2722EB4-F075-49DF-8E8F-AC7C14440B84}" type="presOf" srcId="{68BBCE3F-6F75-4E64-B46B-FA2B04195FA0}" destId="{70AB35A0-A8A1-4C26-9422-CF33AD81E868}"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2265C4DF-AF8F-4211-B6B9-19E6D2E0A718}" type="presOf" srcId="{D31C7E68-C388-4773-8C1F-A7E39BED6540}" destId="{4D6775AF-8705-4B4C-AA4B-C3D7BD959955}" srcOrd="0" destOrd="0" presId="urn:microsoft.com/office/officeart/2008/layout/LinedList"/>
    <dgm:cxn modelId="{76EB4AEA-184C-4B37-948E-476DE15324C1}" srcId="{EA7F9208-24D8-4563-A2ED-FBFBC5F86B00}" destId="{68BBCE3F-6F75-4E64-B46B-FA2B04195FA0}" srcOrd="2" destOrd="0" parTransId="{5F54D848-939F-48AA-BCD4-6FB9D3656C2D}" sibTransId="{460430E5-8E7A-4CB3-BD2D-51EC25B1DA92}"/>
    <dgm:cxn modelId="{AA970FE1-E39F-41A5-83BB-68F2E952216B}" type="presParOf" srcId="{C66396E0-32BA-46BE-B28A-A2673D61FB1A}" destId="{2C4D144F-C0A0-4BA0-BB79-D8AAD2113945}" srcOrd="0" destOrd="0" presId="urn:microsoft.com/office/officeart/2008/layout/LinedList"/>
    <dgm:cxn modelId="{572D13A1-F9FE-476A-8B0B-DEEF7D3285F6}" type="presParOf" srcId="{C66396E0-32BA-46BE-B28A-A2673D61FB1A}" destId="{6DFABC9D-811D-4F5E-821D-F8D42D844B4B}" srcOrd="1" destOrd="0" presId="urn:microsoft.com/office/officeart/2008/layout/LinedList"/>
    <dgm:cxn modelId="{31C482BA-C9DE-4EB8-AEDE-9C9B2A98958A}" type="presParOf" srcId="{6DFABC9D-811D-4F5E-821D-F8D42D844B4B}" destId="{53AAE56C-73FE-45F9-B35E-39C2CC304544}" srcOrd="0" destOrd="0" presId="urn:microsoft.com/office/officeart/2008/layout/LinedList"/>
    <dgm:cxn modelId="{D6534001-4ED5-4037-9601-0EC019C12490}" type="presParOf" srcId="{6DFABC9D-811D-4F5E-821D-F8D42D844B4B}" destId="{4ACF43D1-519E-42A2-970C-705800D064AC}" srcOrd="1" destOrd="0" presId="urn:microsoft.com/office/officeart/2008/layout/LinedList"/>
    <dgm:cxn modelId="{97BD3C7E-1980-465C-9356-B28F30D1BDCA}" type="presParOf" srcId="{4ACF43D1-519E-42A2-970C-705800D064AC}" destId="{12651448-136D-4C38-B6E1-3ACC56CBDA12}" srcOrd="0" destOrd="0" presId="urn:microsoft.com/office/officeart/2008/layout/LinedList"/>
    <dgm:cxn modelId="{649D605E-866E-4522-9234-F1DA0985385A}" type="presParOf" srcId="{4ACF43D1-519E-42A2-970C-705800D064AC}" destId="{70311F4C-C9E5-4D7E-BD47-E0D5BBF315F8}" srcOrd="1" destOrd="0" presId="urn:microsoft.com/office/officeart/2008/layout/LinedList"/>
    <dgm:cxn modelId="{6BC20BC3-4296-47BB-BB5E-BA9A3F15329F}" type="presParOf" srcId="{70311F4C-C9E5-4D7E-BD47-E0D5BBF315F8}" destId="{A72E9229-2809-4A8C-B97C-D6E26FB7862F}" srcOrd="0" destOrd="0" presId="urn:microsoft.com/office/officeart/2008/layout/LinedList"/>
    <dgm:cxn modelId="{25D99B04-2393-4518-A639-AE491880A04A}" type="presParOf" srcId="{70311F4C-C9E5-4D7E-BD47-E0D5BBF315F8}" destId="{25EDD8E2-2EE9-4E0C-8CD5-9BD474313EBE}" srcOrd="1" destOrd="0" presId="urn:microsoft.com/office/officeart/2008/layout/LinedList"/>
    <dgm:cxn modelId="{F265D0E0-6EEE-491F-A74A-B989E24B7410}" type="presParOf" srcId="{70311F4C-C9E5-4D7E-BD47-E0D5BBF315F8}" destId="{20353B40-6011-448C-AFCC-5A6D9C453456}" srcOrd="2" destOrd="0" presId="urn:microsoft.com/office/officeart/2008/layout/LinedList"/>
    <dgm:cxn modelId="{1F156779-8EBB-45A6-89C7-5EFBB5973C6E}" type="presParOf" srcId="{4ACF43D1-519E-42A2-970C-705800D064AC}" destId="{192E5F24-DD26-4D29-9FC6-EC32AAF3D722}" srcOrd="2" destOrd="0" presId="urn:microsoft.com/office/officeart/2008/layout/LinedList"/>
    <dgm:cxn modelId="{19E44E63-0DCC-4736-807D-C2441DF3351E}" type="presParOf" srcId="{4ACF43D1-519E-42A2-970C-705800D064AC}" destId="{A1F9ECD8-BCAA-4052-977F-5BD208843E40}" srcOrd="3" destOrd="0" presId="urn:microsoft.com/office/officeart/2008/layout/LinedList"/>
    <dgm:cxn modelId="{F69F6649-23C3-4BC3-A396-3ADB4F1F3BFF}" type="presParOf" srcId="{4ACF43D1-519E-42A2-970C-705800D064AC}" destId="{A2E10551-7244-4F16-9F28-E1B22B52339B}" srcOrd="4" destOrd="0" presId="urn:microsoft.com/office/officeart/2008/layout/LinedList"/>
    <dgm:cxn modelId="{21444E09-D293-40A2-B6D8-456224DD11DE}" type="presParOf" srcId="{A2E10551-7244-4F16-9F28-E1B22B52339B}" destId="{55702201-0E07-4E00-A7FE-04625EB0D054}" srcOrd="0" destOrd="0" presId="urn:microsoft.com/office/officeart/2008/layout/LinedList"/>
    <dgm:cxn modelId="{5CB6149D-38D1-454C-9C23-E44020A647E3}" type="presParOf" srcId="{A2E10551-7244-4F16-9F28-E1B22B52339B}" destId="{4D6775AF-8705-4B4C-AA4B-C3D7BD959955}" srcOrd="1" destOrd="0" presId="urn:microsoft.com/office/officeart/2008/layout/LinedList"/>
    <dgm:cxn modelId="{9C36AE99-2045-40FA-B66F-85E99AE25A90}" type="presParOf" srcId="{A2E10551-7244-4F16-9F28-E1B22B52339B}" destId="{928FD921-0760-4648-A4A7-E79224F0021D}" srcOrd="2" destOrd="0" presId="urn:microsoft.com/office/officeart/2008/layout/LinedList"/>
    <dgm:cxn modelId="{F83FBC0E-4E53-49FB-B3E6-9EBA0508314B}" type="presParOf" srcId="{4ACF43D1-519E-42A2-970C-705800D064AC}" destId="{DD3285AF-08BE-48CD-AA64-C3BAA0488B9F}" srcOrd="5" destOrd="0" presId="urn:microsoft.com/office/officeart/2008/layout/LinedList"/>
    <dgm:cxn modelId="{8C792EA4-AFB1-42E6-B124-7DD4CF7B6270}" type="presParOf" srcId="{4ACF43D1-519E-42A2-970C-705800D064AC}" destId="{C133E69A-0233-4B54-8182-303A2DEF25E3}" srcOrd="6" destOrd="0" presId="urn:microsoft.com/office/officeart/2008/layout/LinedList"/>
    <dgm:cxn modelId="{C1B3AF6B-323C-4CDF-A470-50CFCD3C0D33}" type="presParOf" srcId="{4ACF43D1-519E-42A2-970C-705800D064AC}" destId="{56AD5669-EE72-4DDA-881C-400579759F8E}" srcOrd="7" destOrd="0" presId="urn:microsoft.com/office/officeart/2008/layout/LinedList"/>
    <dgm:cxn modelId="{05CB5AF2-0C0A-4DA4-986B-BD120A42E68D}" type="presParOf" srcId="{56AD5669-EE72-4DDA-881C-400579759F8E}" destId="{BD5DB264-B39C-4B80-AD29-EEDBF2AC65F7}" srcOrd="0" destOrd="0" presId="urn:microsoft.com/office/officeart/2008/layout/LinedList"/>
    <dgm:cxn modelId="{AF4EE90F-CC1A-4BDE-B673-4E598FAB79AE}" type="presParOf" srcId="{56AD5669-EE72-4DDA-881C-400579759F8E}" destId="{70AB35A0-A8A1-4C26-9422-CF33AD81E868}" srcOrd="1" destOrd="0" presId="urn:microsoft.com/office/officeart/2008/layout/LinedList"/>
    <dgm:cxn modelId="{2D92466F-5B77-4FD3-9CC6-FAA931FD365B}" type="presParOf" srcId="{56AD5669-EE72-4DDA-881C-400579759F8E}" destId="{70A33FAF-ECA9-4FDF-9C16-952221B195E7}" srcOrd="2" destOrd="0" presId="urn:microsoft.com/office/officeart/2008/layout/LinedList"/>
    <dgm:cxn modelId="{8A5BFB75-5E99-47D0-819F-D514DDACF2D4}" type="presParOf" srcId="{4ACF43D1-519E-42A2-970C-705800D064AC}" destId="{19FA48AA-26AF-43E5-8FA4-131E534B897A}" srcOrd="8" destOrd="0" presId="urn:microsoft.com/office/officeart/2008/layout/LinedList"/>
    <dgm:cxn modelId="{7F276A7C-67CF-4BD1-A2C3-3F76117A5B12}" type="presParOf" srcId="{4ACF43D1-519E-42A2-970C-705800D064AC}" destId="{0E2337C6-E41D-4425-9A06-2C99303F710D}" srcOrd="9" destOrd="0" presId="urn:microsoft.com/office/officeart/2008/layout/LinedList"/>
    <dgm:cxn modelId="{C7F69CBA-FA46-4F4B-BDE1-2D8702A5974D}" type="presParOf" srcId="{4ACF43D1-519E-42A2-970C-705800D064AC}" destId="{3AD7646C-994C-45EA-A259-9C1D2CE3FAC7}" srcOrd="10" destOrd="0" presId="urn:microsoft.com/office/officeart/2008/layout/LinedList"/>
    <dgm:cxn modelId="{60605467-3387-4867-A987-76BD7541C21A}" type="presParOf" srcId="{3AD7646C-994C-45EA-A259-9C1D2CE3FAC7}" destId="{2A6E7B79-BD5D-44B7-85B1-674DA13DB636}" srcOrd="0" destOrd="0" presId="urn:microsoft.com/office/officeart/2008/layout/LinedList"/>
    <dgm:cxn modelId="{B9EE8F3B-D052-4CE9-BD30-92756EB00CB9}" type="presParOf" srcId="{3AD7646C-994C-45EA-A259-9C1D2CE3FAC7}" destId="{76091E3E-7299-4942-88B8-00125DD6C12E}" srcOrd="1" destOrd="0" presId="urn:microsoft.com/office/officeart/2008/layout/LinedList"/>
    <dgm:cxn modelId="{6233A152-52B5-4B5D-935E-58DD891783BA}" type="presParOf" srcId="{3AD7646C-994C-45EA-A259-9C1D2CE3FAC7}" destId="{39D00ADA-E296-4B6C-99B0-CF70CC5C362C}" srcOrd="2" destOrd="0" presId="urn:microsoft.com/office/officeart/2008/layout/LinedList"/>
    <dgm:cxn modelId="{E8357B54-87DC-406A-A00F-01ECB6A7C7CE}" type="presParOf" srcId="{4ACF43D1-519E-42A2-970C-705800D064AC}" destId="{DE09BA0E-C295-4935-87E3-F39AC722C2FD}" srcOrd="11" destOrd="0" presId="urn:microsoft.com/office/officeart/2008/layout/LinedList"/>
    <dgm:cxn modelId="{8128D093-1232-4C1C-934F-13168640424D}" type="presParOf" srcId="{4ACF43D1-519E-42A2-970C-705800D064AC}" destId="{5A22C68B-84A7-436F-9CA8-E8BD4CE227A5}" srcOrd="12" destOrd="0" presId="urn:microsoft.com/office/officeart/2008/layout/LinedList"/>
    <dgm:cxn modelId="{EDEBAF3D-2A77-4742-9E83-85A5F2C44F8F}" type="presParOf" srcId="{4ACF43D1-519E-42A2-970C-705800D064AC}" destId="{99E0DDBB-3F40-4680-A5ED-96DEE28EDF46}" srcOrd="13" destOrd="0" presId="urn:microsoft.com/office/officeart/2008/layout/LinedList"/>
    <dgm:cxn modelId="{30D2008B-E7F2-4EBC-99DE-C95BED67CDD6}" type="presParOf" srcId="{99E0DDBB-3F40-4680-A5ED-96DEE28EDF46}" destId="{A4A49CE4-3E2E-41BD-B453-079E186120AF}" srcOrd="0" destOrd="0" presId="urn:microsoft.com/office/officeart/2008/layout/LinedList"/>
    <dgm:cxn modelId="{9E5E7D1E-1B69-48F4-AAE6-4D7806041AB9}" type="presParOf" srcId="{99E0DDBB-3F40-4680-A5ED-96DEE28EDF46}" destId="{C76CC607-D554-4D7B-93B0-CA8E8ABB4FE6}" srcOrd="1" destOrd="0" presId="urn:microsoft.com/office/officeart/2008/layout/LinedList"/>
    <dgm:cxn modelId="{BADEFD98-3780-44B2-A659-CC48A14CAB4C}" type="presParOf" srcId="{99E0DDBB-3F40-4680-A5ED-96DEE28EDF46}" destId="{E972B966-DDC0-4890-967F-0290054FD131}" srcOrd="2" destOrd="0" presId="urn:microsoft.com/office/officeart/2008/layout/LinedList"/>
    <dgm:cxn modelId="{871E13BB-1513-4BBE-8CD0-92BA1920ECE2}" type="presParOf" srcId="{4ACF43D1-519E-42A2-970C-705800D064AC}" destId="{010EF0AE-5366-4C22-A795-A3C4652C9DBA}" srcOrd="14" destOrd="0" presId="urn:microsoft.com/office/officeart/2008/layout/LinedList"/>
    <dgm:cxn modelId="{9E0EA08F-1A4F-43E0-840F-476E4CDFAC26}" type="presParOf" srcId="{4ACF43D1-519E-42A2-970C-705800D064AC}" destId="{C382FA78-E2F9-42B4-8787-4ADBB216A532}" srcOrd="15" destOrd="0" presId="urn:microsoft.com/office/officeart/2008/layout/LinedList"/>
    <dgm:cxn modelId="{EDBDD62B-A64D-4DC6-9DA0-96D53D040169}" type="presParOf" srcId="{4ACF43D1-519E-42A2-970C-705800D064AC}" destId="{7BA64132-4267-4D3A-81D6-9CD6FB86070A}" srcOrd="16" destOrd="0" presId="urn:microsoft.com/office/officeart/2008/layout/LinedList"/>
    <dgm:cxn modelId="{27FAD66D-0A9C-4248-9048-98434477B90C}" type="presParOf" srcId="{7BA64132-4267-4D3A-81D6-9CD6FB86070A}" destId="{03046A6D-65DC-43E3-B4C2-5420BD7B338A}" srcOrd="0" destOrd="0" presId="urn:microsoft.com/office/officeart/2008/layout/LinedList"/>
    <dgm:cxn modelId="{F982C4F4-C858-45C4-A58C-9F720ABC3335}" type="presParOf" srcId="{7BA64132-4267-4D3A-81D6-9CD6FB86070A}" destId="{A76916DD-E413-4DD3-A343-6F4C1E48483E}" srcOrd="1" destOrd="0" presId="urn:microsoft.com/office/officeart/2008/layout/LinedList"/>
    <dgm:cxn modelId="{E7C63BA6-5B71-4761-95C6-DD36F79DB73F}" type="presParOf" srcId="{7BA64132-4267-4D3A-81D6-9CD6FB86070A}" destId="{2C234FBD-82B8-44FC-AC2A-64019E58DA69}" srcOrd="2" destOrd="0" presId="urn:microsoft.com/office/officeart/2008/layout/LinedList"/>
    <dgm:cxn modelId="{E4D148AF-8061-4BA7-8A2A-B5A19D5D7D11}" type="presParOf" srcId="{4ACF43D1-519E-42A2-970C-705800D064AC}" destId="{2A6E81B7-0383-4993-AA7D-B003A9A8B068}" srcOrd="17" destOrd="0" presId="urn:microsoft.com/office/officeart/2008/layout/LinedList"/>
    <dgm:cxn modelId="{38029779-F66A-4905-B8FB-E0BABE93751A}"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D31C7E68-C388-4773-8C1F-A7E39BED654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5083FB3A-2CED-4065-8A51-D15887BB324E}" type="parTrans" cxnId="{217C097C-E8AE-4999-8DBB-01B5ADB2B24A}">
      <dgm:prSet/>
      <dgm:spPr/>
      <dgm:t>
        <a:bodyPr/>
        <a:lstStyle/>
        <a:p>
          <a:endParaRPr lang="en-US"/>
        </a:p>
      </dgm:t>
    </dgm:pt>
    <dgm:pt modelId="{8EB5F8BD-C68D-4672-989B-79A6955F89BF}" type="sibTrans" cxnId="{217C097C-E8AE-4999-8DBB-01B5ADB2B24A}">
      <dgm:prSet/>
      <dgm:spPr/>
      <dgm:t>
        <a:bodyPr/>
        <a:lstStyle/>
        <a:p>
          <a:endParaRPr lang="en-US"/>
        </a:p>
      </dgm:t>
    </dgm:pt>
    <dgm:pt modelId="{68BBCE3F-6F75-4E64-B46B-FA2B04195FA0}">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5F54D848-939F-48AA-BCD4-6FB9D3656C2D}" type="parTrans" cxnId="{76EB4AEA-184C-4B37-948E-476DE15324C1}">
      <dgm:prSet/>
      <dgm:spPr/>
      <dgm:t>
        <a:bodyPr/>
        <a:lstStyle/>
        <a:p>
          <a:endParaRPr lang="en-US"/>
        </a:p>
      </dgm:t>
    </dgm:pt>
    <dgm:pt modelId="{460430E5-8E7A-4CB3-BD2D-51EC25B1DA92}" type="sibTrans" cxnId="{76EB4AEA-184C-4B37-948E-476DE15324C1}">
      <dgm:prSet/>
      <dgm:spPr/>
      <dgm:t>
        <a:bodyPr/>
        <a:lstStyle/>
        <a:p>
          <a:endParaRPr lang="en-US"/>
        </a:p>
      </dgm:t>
    </dgm:pt>
    <dgm:pt modelId="{514580D3-D10A-469C-BC31-3B3E17519C83}">
      <dgm:prSet phldrT="[Text]" custT="1"/>
      <dgm:spPr/>
      <dgm:t>
        <a:bodyPr/>
        <a:lstStyle/>
        <a:p>
          <a:r>
            <a:rPr lang="en-US" sz="1300" b="0">
              <a:solidFill>
                <a:srgbClr val="0070C0"/>
              </a:solidFill>
              <a:effectLst/>
            </a:rPr>
            <a:t>Phương pháp tham lam</a:t>
          </a:r>
          <a:endParaRPr lang="en-US" sz="1300"/>
        </a:p>
      </dgm:t>
    </dgm:pt>
    <dgm:pt modelId="{34CF152E-4300-4F3E-9EB4-8EEEA73CD518}" type="parTrans" cxnId="{304A0E4B-46E0-47FA-B835-2615083000E6}">
      <dgm:prSet/>
      <dgm:spPr/>
      <dgm:t>
        <a:bodyPr/>
        <a:lstStyle/>
        <a:p>
          <a:endParaRPr lang="en-US"/>
        </a:p>
      </dgm:t>
    </dgm:pt>
    <dgm:pt modelId="{DE817919-830A-41BF-AF44-81A82A764343}" type="sibTrans" cxnId="{304A0E4B-46E0-47FA-B835-2615083000E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A2E10551-7244-4F16-9F28-E1B22B52339B}" type="pres">
      <dgm:prSet presAssocID="{D31C7E68-C388-4773-8C1F-A7E39BED6540}" presName="horz2" presStyleCnt="0"/>
      <dgm:spPr/>
    </dgm:pt>
    <dgm:pt modelId="{55702201-0E07-4E00-A7FE-04625EB0D054}" type="pres">
      <dgm:prSet presAssocID="{D31C7E68-C388-4773-8C1F-A7E39BED6540}" presName="horzSpace2" presStyleCnt="0"/>
      <dgm:spPr/>
    </dgm:pt>
    <dgm:pt modelId="{4D6775AF-8705-4B4C-AA4B-C3D7BD959955}" type="pres">
      <dgm:prSet presAssocID="{D31C7E68-C388-4773-8C1F-A7E39BED6540}" presName="tx2" presStyleLbl="revTx" presStyleIdx="2" presStyleCnt="7"/>
      <dgm:spPr/>
    </dgm:pt>
    <dgm:pt modelId="{928FD921-0760-4648-A4A7-E79224F0021D}" type="pres">
      <dgm:prSet presAssocID="{D31C7E68-C388-4773-8C1F-A7E39BED6540}" presName="vert2" presStyleCnt="0"/>
      <dgm:spPr/>
    </dgm:pt>
    <dgm:pt modelId="{DD3285AF-08BE-48CD-AA64-C3BAA0488B9F}" type="pres">
      <dgm:prSet presAssocID="{D31C7E68-C388-4773-8C1F-A7E39BED6540}" presName="thinLine2b" presStyleLbl="callout" presStyleIdx="1" presStyleCnt="6"/>
      <dgm:spPr/>
    </dgm:pt>
    <dgm:pt modelId="{C133E69A-0233-4B54-8182-303A2DEF25E3}" type="pres">
      <dgm:prSet presAssocID="{D31C7E68-C388-4773-8C1F-A7E39BED6540}" presName="vertSpace2b" presStyleCnt="0"/>
      <dgm:spPr/>
    </dgm:pt>
    <dgm:pt modelId="{56AD5669-EE72-4DDA-881C-400579759F8E}" type="pres">
      <dgm:prSet presAssocID="{68BBCE3F-6F75-4E64-B46B-FA2B04195FA0}" presName="horz2" presStyleCnt="0"/>
      <dgm:spPr/>
    </dgm:pt>
    <dgm:pt modelId="{BD5DB264-B39C-4B80-AD29-EEDBF2AC65F7}" type="pres">
      <dgm:prSet presAssocID="{68BBCE3F-6F75-4E64-B46B-FA2B04195FA0}" presName="horzSpace2" presStyleCnt="0"/>
      <dgm:spPr/>
    </dgm:pt>
    <dgm:pt modelId="{70AB35A0-A8A1-4C26-9422-CF33AD81E868}" type="pres">
      <dgm:prSet presAssocID="{68BBCE3F-6F75-4E64-B46B-FA2B04195FA0}" presName="tx2" presStyleLbl="revTx" presStyleIdx="3" presStyleCnt="7"/>
      <dgm:spPr/>
    </dgm:pt>
    <dgm:pt modelId="{70A33FAF-ECA9-4FDF-9C16-952221B195E7}" type="pres">
      <dgm:prSet presAssocID="{68BBCE3F-6F75-4E64-B46B-FA2B04195FA0}" presName="vert2" presStyleCnt="0"/>
      <dgm:spPr/>
    </dgm:pt>
    <dgm:pt modelId="{19FA48AA-26AF-43E5-8FA4-131E534B897A}" type="pres">
      <dgm:prSet presAssocID="{68BBCE3F-6F75-4E64-B46B-FA2B04195FA0}" presName="thinLine2b" presStyleLbl="callout" presStyleIdx="2" presStyleCnt="6"/>
      <dgm:spPr/>
    </dgm:pt>
    <dgm:pt modelId="{0E2337C6-E41D-4425-9A06-2C99303F710D}" type="pres">
      <dgm:prSet presAssocID="{68BBCE3F-6F75-4E64-B46B-FA2B04195FA0}" presName="vertSpace2b" presStyleCnt="0"/>
      <dgm:spPr/>
    </dgm:pt>
    <dgm:pt modelId="{3AD7646C-994C-45EA-A259-9C1D2CE3FAC7}" type="pres">
      <dgm:prSet presAssocID="{514580D3-D10A-469C-BC31-3B3E17519C83}" presName="horz2" presStyleCnt="0"/>
      <dgm:spPr/>
    </dgm:pt>
    <dgm:pt modelId="{2A6E7B79-BD5D-44B7-85B1-674DA13DB636}" type="pres">
      <dgm:prSet presAssocID="{514580D3-D10A-469C-BC31-3B3E17519C83}" presName="horzSpace2" presStyleCnt="0"/>
      <dgm:spPr/>
    </dgm:pt>
    <dgm:pt modelId="{76091E3E-7299-4942-88B8-00125DD6C12E}" type="pres">
      <dgm:prSet presAssocID="{514580D3-D10A-469C-BC31-3B3E17519C83}" presName="tx2" presStyleLbl="revTx" presStyleIdx="4" presStyleCnt="7"/>
      <dgm:spPr/>
    </dgm:pt>
    <dgm:pt modelId="{39D00ADA-E296-4B6C-99B0-CF70CC5C362C}" type="pres">
      <dgm:prSet presAssocID="{514580D3-D10A-469C-BC31-3B3E17519C83}" presName="vert2" presStyleCnt="0"/>
      <dgm:spPr/>
    </dgm:pt>
    <dgm:pt modelId="{DE09BA0E-C295-4935-87E3-F39AC722C2FD}" type="pres">
      <dgm:prSet presAssocID="{514580D3-D10A-469C-BC31-3B3E17519C83}" presName="thinLine2b" presStyleLbl="callout" presStyleIdx="3" presStyleCnt="6"/>
      <dgm:spPr/>
    </dgm:pt>
    <dgm:pt modelId="{5A22C68B-84A7-436F-9CA8-E8BD4CE227A5}" type="pres">
      <dgm:prSet presAssocID="{514580D3-D10A-469C-BC31-3B3E17519C83}"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7548E016-E5DA-42F2-8267-C53937E84EC9}" type="presOf" srcId="{AEBAFCC4-7D7C-4615-8A4C-390812FA28F4}" destId="{25EDD8E2-2EE9-4E0C-8CD5-9BD474313EBE}" srcOrd="0" destOrd="0" presId="urn:microsoft.com/office/officeart/2008/layout/LinedList"/>
    <dgm:cxn modelId="{A59B8B1A-1239-4306-BB2B-47BC12C46F0A}" type="presOf" srcId="{EA7F9208-24D8-4563-A2ED-FBFBC5F86B00}" destId="{53AAE56C-73FE-45F9-B35E-39C2CC304544}" srcOrd="0" destOrd="0" presId="urn:microsoft.com/office/officeart/2008/layout/LinedList"/>
    <dgm:cxn modelId="{15755526-DD1F-44B0-80E5-9324EFE43468}" srcId="{EA7F9208-24D8-4563-A2ED-FBFBC5F86B00}" destId="{AEBAFCC4-7D7C-4615-8A4C-390812FA28F4}" srcOrd="0" destOrd="0" parTransId="{B2D221DD-59EB-454A-98D9-9F8011059AFC}" sibTransId="{43C8B2CD-776B-4FD9-B849-2A383B0B52BA}"/>
    <dgm:cxn modelId="{2A17BA62-6EE0-49B8-9BE9-BDAFFCC283D8}" type="presOf" srcId="{514580D3-D10A-469C-BC31-3B3E17519C83}" destId="{76091E3E-7299-4942-88B8-00125DD6C12E}" srcOrd="0" destOrd="0" presId="urn:microsoft.com/office/officeart/2008/layout/LinedList"/>
    <dgm:cxn modelId="{304A0E4B-46E0-47FA-B835-2615083000E6}" srcId="{EA7F9208-24D8-4563-A2ED-FBFBC5F86B00}" destId="{514580D3-D10A-469C-BC31-3B3E17519C83}" srcOrd="3" destOrd="0" parTransId="{34CF152E-4300-4F3E-9EB4-8EEEA73CD518}" sibTransId="{DE817919-830A-41BF-AF44-81A82A764343}"/>
    <dgm:cxn modelId="{217C097C-E8AE-4999-8DBB-01B5ADB2B24A}" srcId="{EA7F9208-24D8-4563-A2ED-FBFBC5F86B00}" destId="{D31C7E68-C388-4773-8C1F-A7E39BED6540}" srcOrd="1" destOrd="0" parTransId="{5083FB3A-2CED-4065-8A51-D15887BB324E}" sibTransId="{8EB5F8BD-C68D-4672-989B-79A6955F89BF}"/>
    <dgm:cxn modelId="{4D09F87C-EB51-4A44-8F2C-90DC8CF0752F}" type="presOf" srcId="{C01957AD-56B0-4EFC-A642-8748D8BCE71E}" destId="{A76916DD-E413-4DD3-A343-6F4C1E48483E}" srcOrd="0" destOrd="0" presId="urn:microsoft.com/office/officeart/2008/layout/LinedList"/>
    <dgm:cxn modelId="{AC21D185-6A01-4451-BF28-66FDD478CA35}" type="presOf" srcId="{170E935B-632B-4424-9BFB-F1C5A9D014B6}" destId="{C66396E0-32BA-46BE-B28A-A2673D61FB1A}" srcOrd="0" destOrd="0" presId="urn:microsoft.com/office/officeart/2008/layout/LinedList"/>
    <dgm:cxn modelId="{725CC38F-67A3-4522-AD7F-E0E1B75361EB}" type="presOf" srcId="{D31C7E68-C388-4773-8C1F-A7E39BED6540}" destId="{4D6775AF-8705-4B4C-AA4B-C3D7BD959955}" srcOrd="0" destOrd="0" presId="urn:microsoft.com/office/officeart/2008/layout/LinedList"/>
    <dgm:cxn modelId="{385D87AD-A274-484C-B655-A29ECF297709}" type="presOf" srcId="{68BBCE3F-6F75-4E64-B46B-FA2B04195FA0}" destId="{70AB35A0-A8A1-4C26-9422-CF33AD81E868}" srcOrd="0" destOrd="0" presId="urn:microsoft.com/office/officeart/2008/layout/LinedList"/>
    <dgm:cxn modelId="{1F1AB8AE-4E25-4E54-8A79-8BDC0641A7ED}" type="presOf" srcId="{73861B20-7C04-48AE-8AAE-9D8749986E91}" destId="{C76CC607-D554-4D7B-93B0-CA8E8ABB4FE6}"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76EB4AEA-184C-4B37-948E-476DE15324C1}" srcId="{EA7F9208-24D8-4563-A2ED-FBFBC5F86B00}" destId="{68BBCE3F-6F75-4E64-B46B-FA2B04195FA0}" srcOrd="2" destOrd="0" parTransId="{5F54D848-939F-48AA-BCD4-6FB9D3656C2D}" sibTransId="{460430E5-8E7A-4CB3-BD2D-51EC25B1DA92}"/>
    <dgm:cxn modelId="{D026ADE5-2E85-4A7E-AE59-E7023A2A0E8E}" type="presParOf" srcId="{C66396E0-32BA-46BE-B28A-A2673D61FB1A}" destId="{2C4D144F-C0A0-4BA0-BB79-D8AAD2113945}" srcOrd="0" destOrd="0" presId="urn:microsoft.com/office/officeart/2008/layout/LinedList"/>
    <dgm:cxn modelId="{B3936CD8-04C5-4398-ADF4-55716D0125B3}" type="presParOf" srcId="{C66396E0-32BA-46BE-B28A-A2673D61FB1A}" destId="{6DFABC9D-811D-4F5E-821D-F8D42D844B4B}" srcOrd="1" destOrd="0" presId="urn:microsoft.com/office/officeart/2008/layout/LinedList"/>
    <dgm:cxn modelId="{B07E078F-F21C-47C7-AF3A-0A885B3395BF}" type="presParOf" srcId="{6DFABC9D-811D-4F5E-821D-F8D42D844B4B}" destId="{53AAE56C-73FE-45F9-B35E-39C2CC304544}" srcOrd="0" destOrd="0" presId="urn:microsoft.com/office/officeart/2008/layout/LinedList"/>
    <dgm:cxn modelId="{72E8A437-4D94-4C0D-8FA4-F7C718FD9E8C}" type="presParOf" srcId="{6DFABC9D-811D-4F5E-821D-F8D42D844B4B}" destId="{4ACF43D1-519E-42A2-970C-705800D064AC}" srcOrd="1" destOrd="0" presId="urn:microsoft.com/office/officeart/2008/layout/LinedList"/>
    <dgm:cxn modelId="{E11CE5B9-98C1-491C-BF5B-CB37701187A6}" type="presParOf" srcId="{4ACF43D1-519E-42A2-970C-705800D064AC}" destId="{12651448-136D-4C38-B6E1-3ACC56CBDA12}" srcOrd="0" destOrd="0" presId="urn:microsoft.com/office/officeart/2008/layout/LinedList"/>
    <dgm:cxn modelId="{0C5BE0E0-8FF7-47A4-9908-D7ABFFB4D027}" type="presParOf" srcId="{4ACF43D1-519E-42A2-970C-705800D064AC}" destId="{70311F4C-C9E5-4D7E-BD47-E0D5BBF315F8}" srcOrd="1" destOrd="0" presId="urn:microsoft.com/office/officeart/2008/layout/LinedList"/>
    <dgm:cxn modelId="{490BFFCB-780F-43E9-94F3-98A73417E108}" type="presParOf" srcId="{70311F4C-C9E5-4D7E-BD47-E0D5BBF315F8}" destId="{A72E9229-2809-4A8C-B97C-D6E26FB7862F}" srcOrd="0" destOrd="0" presId="urn:microsoft.com/office/officeart/2008/layout/LinedList"/>
    <dgm:cxn modelId="{2F1BB96E-9809-42F1-B278-0C7FA1F0F585}" type="presParOf" srcId="{70311F4C-C9E5-4D7E-BD47-E0D5BBF315F8}" destId="{25EDD8E2-2EE9-4E0C-8CD5-9BD474313EBE}" srcOrd="1" destOrd="0" presId="urn:microsoft.com/office/officeart/2008/layout/LinedList"/>
    <dgm:cxn modelId="{DCE214DC-80D1-4026-8C6A-46E65C888A14}" type="presParOf" srcId="{70311F4C-C9E5-4D7E-BD47-E0D5BBF315F8}" destId="{20353B40-6011-448C-AFCC-5A6D9C453456}" srcOrd="2" destOrd="0" presId="urn:microsoft.com/office/officeart/2008/layout/LinedList"/>
    <dgm:cxn modelId="{322A9E8C-A90F-4CF7-8378-B1D4B16224BC}" type="presParOf" srcId="{4ACF43D1-519E-42A2-970C-705800D064AC}" destId="{192E5F24-DD26-4D29-9FC6-EC32AAF3D722}" srcOrd="2" destOrd="0" presId="urn:microsoft.com/office/officeart/2008/layout/LinedList"/>
    <dgm:cxn modelId="{9BCB098D-6024-43C9-9BFB-B1F244772C78}" type="presParOf" srcId="{4ACF43D1-519E-42A2-970C-705800D064AC}" destId="{A1F9ECD8-BCAA-4052-977F-5BD208843E40}" srcOrd="3" destOrd="0" presId="urn:microsoft.com/office/officeart/2008/layout/LinedList"/>
    <dgm:cxn modelId="{78A8F00C-5AF7-42A9-9046-E19898C3D4D4}" type="presParOf" srcId="{4ACF43D1-519E-42A2-970C-705800D064AC}" destId="{A2E10551-7244-4F16-9F28-E1B22B52339B}" srcOrd="4" destOrd="0" presId="urn:microsoft.com/office/officeart/2008/layout/LinedList"/>
    <dgm:cxn modelId="{F9070E98-DB5D-45E1-B0D8-6CBEBEA1FA1F}" type="presParOf" srcId="{A2E10551-7244-4F16-9F28-E1B22B52339B}" destId="{55702201-0E07-4E00-A7FE-04625EB0D054}" srcOrd="0" destOrd="0" presId="urn:microsoft.com/office/officeart/2008/layout/LinedList"/>
    <dgm:cxn modelId="{479E9AD9-CB94-4659-8CFF-2D1EF70D24BA}" type="presParOf" srcId="{A2E10551-7244-4F16-9F28-E1B22B52339B}" destId="{4D6775AF-8705-4B4C-AA4B-C3D7BD959955}" srcOrd="1" destOrd="0" presId="urn:microsoft.com/office/officeart/2008/layout/LinedList"/>
    <dgm:cxn modelId="{977025E3-FEDA-4CFB-A77C-2BB281071507}" type="presParOf" srcId="{A2E10551-7244-4F16-9F28-E1B22B52339B}" destId="{928FD921-0760-4648-A4A7-E79224F0021D}" srcOrd="2" destOrd="0" presId="urn:microsoft.com/office/officeart/2008/layout/LinedList"/>
    <dgm:cxn modelId="{914E1BA1-DBE0-4BE4-B967-C1E14D51F782}" type="presParOf" srcId="{4ACF43D1-519E-42A2-970C-705800D064AC}" destId="{DD3285AF-08BE-48CD-AA64-C3BAA0488B9F}" srcOrd="5" destOrd="0" presId="urn:microsoft.com/office/officeart/2008/layout/LinedList"/>
    <dgm:cxn modelId="{C70D011F-F55B-45EF-8EF8-D38E09AE7066}" type="presParOf" srcId="{4ACF43D1-519E-42A2-970C-705800D064AC}" destId="{C133E69A-0233-4B54-8182-303A2DEF25E3}" srcOrd="6" destOrd="0" presId="urn:microsoft.com/office/officeart/2008/layout/LinedList"/>
    <dgm:cxn modelId="{B0C099B2-FB6D-4CC7-B5BA-B4C152B8B122}" type="presParOf" srcId="{4ACF43D1-519E-42A2-970C-705800D064AC}" destId="{56AD5669-EE72-4DDA-881C-400579759F8E}" srcOrd="7" destOrd="0" presId="urn:microsoft.com/office/officeart/2008/layout/LinedList"/>
    <dgm:cxn modelId="{857C2F39-81B1-4686-8D3C-C72356690A33}" type="presParOf" srcId="{56AD5669-EE72-4DDA-881C-400579759F8E}" destId="{BD5DB264-B39C-4B80-AD29-EEDBF2AC65F7}" srcOrd="0" destOrd="0" presId="urn:microsoft.com/office/officeart/2008/layout/LinedList"/>
    <dgm:cxn modelId="{769567FC-228E-410E-8A03-468772BBF283}" type="presParOf" srcId="{56AD5669-EE72-4DDA-881C-400579759F8E}" destId="{70AB35A0-A8A1-4C26-9422-CF33AD81E868}" srcOrd="1" destOrd="0" presId="urn:microsoft.com/office/officeart/2008/layout/LinedList"/>
    <dgm:cxn modelId="{4A506673-31D1-4E62-B475-07896ED55755}" type="presParOf" srcId="{56AD5669-EE72-4DDA-881C-400579759F8E}" destId="{70A33FAF-ECA9-4FDF-9C16-952221B195E7}" srcOrd="2" destOrd="0" presId="urn:microsoft.com/office/officeart/2008/layout/LinedList"/>
    <dgm:cxn modelId="{C70F56AD-D2DD-451F-BC9F-9359593556F2}" type="presParOf" srcId="{4ACF43D1-519E-42A2-970C-705800D064AC}" destId="{19FA48AA-26AF-43E5-8FA4-131E534B897A}" srcOrd="8" destOrd="0" presId="urn:microsoft.com/office/officeart/2008/layout/LinedList"/>
    <dgm:cxn modelId="{762460FD-4DA1-4FDF-8071-67BAEBAC81B7}" type="presParOf" srcId="{4ACF43D1-519E-42A2-970C-705800D064AC}" destId="{0E2337C6-E41D-4425-9A06-2C99303F710D}" srcOrd="9" destOrd="0" presId="urn:microsoft.com/office/officeart/2008/layout/LinedList"/>
    <dgm:cxn modelId="{03898DA4-54CF-4C60-8737-672AC60A30EC}" type="presParOf" srcId="{4ACF43D1-519E-42A2-970C-705800D064AC}" destId="{3AD7646C-994C-45EA-A259-9C1D2CE3FAC7}" srcOrd="10" destOrd="0" presId="urn:microsoft.com/office/officeart/2008/layout/LinedList"/>
    <dgm:cxn modelId="{14D816F1-72C4-46B0-ABEB-AE22AC0FEFC3}" type="presParOf" srcId="{3AD7646C-994C-45EA-A259-9C1D2CE3FAC7}" destId="{2A6E7B79-BD5D-44B7-85B1-674DA13DB636}" srcOrd="0" destOrd="0" presId="urn:microsoft.com/office/officeart/2008/layout/LinedList"/>
    <dgm:cxn modelId="{8DBFC00C-BA52-4185-9A17-23D5E5DB13B8}" type="presParOf" srcId="{3AD7646C-994C-45EA-A259-9C1D2CE3FAC7}" destId="{76091E3E-7299-4942-88B8-00125DD6C12E}" srcOrd="1" destOrd="0" presId="urn:microsoft.com/office/officeart/2008/layout/LinedList"/>
    <dgm:cxn modelId="{E8406D71-45F4-42E2-943E-719D053A7039}" type="presParOf" srcId="{3AD7646C-994C-45EA-A259-9C1D2CE3FAC7}" destId="{39D00ADA-E296-4B6C-99B0-CF70CC5C362C}" srcOrd="2" destOrd="0" presId="urn:microsoft.com/office/officeart/2008/layout/LinedList"/>
    <dgm:cxn modelId="{9C9B7A29-0BFD-4547-AD35-006BAF5185B6}" type="presParOf" srcId="{4ACF43D1-519E-42A2-970C-705800D064AC}" destId="{DE09BA0E-C295-4935-87E3-F39AC722C2FD}" srcOrd="11" destOrd="0" presId="urn:microsoft.com/office/officeart/2008/layout/LinedList"/>
    <dgm:cxn modelId="{BB64BD38-AFDB-43E7-8668-BC8ECEE4E085}" type="presParOf" srcId="{4ACF43D1-519E-42A2-970C-705800D064AC}" destId="{5A22C68B-84A7-436F-9CA8-E8BD4CE227A5}" srcOrd="12" destOrd="0" presId="urn:microsoft.com/office/officeart/2008/layout/LinedList"/>
    <dgm:cxn modelId="{485B02EA-E54F-489C-95A5-7411D3B9D2A6}" type="presParOf" srcId="{4ACF43D1-519E-42A2-970C-705800D064AC}" destId="{99E0DDBB-3F40-4680-A5ED-96DEE28EDF46}" srcOrd="13" destOrd="0" presId="urn:microsoft.com/office/officeart/2008/layout/LinedList"/>
    <dgm:cxn modelId="{701844A4-4D4A-40EB-8235-3FA7F9D84E19}" type="presParOf" srcId="{99E0DDBB-3F40-4680-A5ED-96DEE28EDF46}" destId="{A4A49CE4-3E2E-41BD-B453-079E186120AF}" srcOrd="0" destOrd="0" presId="urn:microsoft.com/office/officeart/2008/layout/LinedList"/>
    <dgm:cxn modelId="{17AE1CC2-6B46-4D33-8E36-F4EA4F972355}" type="presParOf" srcId="{99E0DDBB-3F40-4680-A5ED-96DEE28EDF46}" destId="{C76CC607-D554-4D7B-93B0-CA8E8ABB4FE6}" srcOrd="1" destOrd="0" presId="urn:microsoft.com/office/officeart/2008/layout/LinedList"/>
    <dgm:cxn modelId="{D8E65FFA-6A84-4C45-83C0-4846CED6E067}" type="presParOf" srcId="{99E0DDBB-3F40-4680-A5ED-96DEE28EDF46}" destId="{E972B966-DDC0-4890-967F-0290054FD131}" srcOrd="2" destOrd="0" presId="urn:microsoft.com/office/officeart/2008/layout/LinedList"/>
    <dgm:cxn modelId="{6ED9D3B1-56B0-43C0-BAE1-8A00E5BB09EF}" type="presParOf" srcId="{4ACF43D1-519E-42A2-970C-705800D064AC}" destId="{010EF0AE-5366-4C22-A795-A3C4652C9DBA}" srcOrd="14" destOrd="0" presId="urn:microsoft.com/office/officeart/2008/layout/LinedList"/>
    <dgm:cxn modelId="{5AE1A8B1-A1E7-44E6-8E22-A4EEAE17E5C4}" type="presParOf" srcId="{4ACF43D1-519E-42A2-970C-705800D064AC}" destId="{C382FA78-E2F9-42B4-8787-4ADBB216A532}" srcOrd="15" destOrd="0" presId="urn:microsoft.com/office/officeart/2008/layout/LinedList"/>
    <dgm:cxn modelId="{50D2FFE6-E5AF-46ED-84E2-359DF7100AB9}" type="presParOf" srcId="{4ACF43D1-519E-42A2-970C-705800D064AC}" destId="{7BA64132-4267-4D3A-81D6-9CD6FB86070A}" srcOrd="16" destOrd="0" presId="urn:microsoft.com/office/officeart/2008/layout/LinedList"/>
    <dgm:cxn modelId="{6A86633A-C420-49C8-BF52-0A8FE712B029}" type="presParOf" srcId="{7BA64132-4267-4D3A-81D6-9CD6FB86070A}" destId="{03046A6D-65DC-43E3-B4C2-5420BD7B338A}" srcOrd="0" destOrd="0" presId="urn:microsoft.com/office/officeart/2008/layout/LinedList"/>
    <dgm:cxn modelId="{E7FFBB26-7393-4D18-B467-C7D8F13FA58B}" type="presParOf" srcId="{7BA64132-4267-4D3A-81D6-9CD6FB86070A}" destId="{A76916DD-E413-4DD3-A343-6F4C1E48483E}" srcOrd="1" destOrd="0" presId="urn:microsoft.com/office/officeart/2008/layout/LinedList"/>
    <dgm:cxn modelId="{CFDAEDD9-3C35-4388-AD32-7226F2BBCE2B}" type="presParOf" srcId="{7BA64132-4267-4D3A-81D6-9CD6FB86070A}" destId="{2C234FBD-82B8-44FC-AC2A-64019E58DA69}" srcOrd="2" destOrd="0" presId="urn:microsoft.com/office/officeart/2008/layout/LinedList"/>
    <dgm:cxn modelId="{F5997A5E-2C9D-4E60-8C49-203F78FF86CB}" type="presParOf" srcId="{4ACF43D1-519E-42A2-970C-705800D064AC}" destId="{2A6E81B7-0383-4993-AA7D-B003A9A8B068}" srcOrd="17" destOrd="0" presId="urn:microsoft.com/office/officeart/2008/layout/LinedList"/>
    <dgm:cxn modelId="{2B94746B-8598-4B27-A516-292ADCFE1672}"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0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err="1">
              <a:solidFill>
                <a:srgbClr val="C00000"/>
              </a:solidFill>
              <a:effectLst/>
            </a:rPr>
            <a:t>toán</a:t>
          </a:r>
          <a:r>
            <a:rPr lang="en-US" sz="1300" b="1">
              <a:solidFill>
                <a:srgbClr val="C00000"/>
              </a:solidFill>
              <a:effectLst/>
            </a:rPr>
            <a:t> minh họa</a:t>
          </a:r>
          <a:endParaRPr lang="en-US" sz="1300" b="1" dirty="0">
            <a:solidFill>
              <a:srgbClr val="C0000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AEBAFCC4-7D7C-4615-8A4C-390812FA28F4}">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B2D221DD-59EB-454A-98D9-9F8011059AFC}" type="parTrans" cxnId="{15755526-DD1F-44B0-80E5-9324EFE43468}">
      <dgm:prSet/>
      <dgm:spPr/>
      <dgm:t>
        <a:bodyPr/>
        <a:lstStyle/>
        <a:p>
          <a:endParaRPr lang="en-US"/>
        </a:p>
      </dgm:t>
    </dgm:pt>
    <dgm:pt modelId="{43C8B2CD-776B-4FD9-B849-2A383B0B52BA}" type="sibTrans" cxnId="{15755526-DD1F-44B0-80E5-9324EFE43468}">
      <dgm:prSet/>
      <dgm:spPr/>
      <dgm:t>
        <a:bodyPr/>
        <a:lstStyle/>
        <a:p>
          <a:endParaRPr lang="en-US"/>
        </a:p>
      </dgm:t>
    </dgm:pt>
    <dgm:pt modelId="{D31C7E68-C388-4773-8C1F-A7E39BED6540}">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5083FB3A-2CED-4065-8A51-D15887BB324E}" type="parTrans" cxnId="{217C097C-E8AE-4999-8DBB-01B5ADB2B24A}">
      <dgm:prSet/>
      <dgm:spPr/>
      <dgm:t>
        <a:bodyPr/>
        <a:lstStyle/>
        <a:p>
          <a:endParaRPr lang="en-US"/>
        </a:p>
      </dgm:t>
    </dgm:pt>
    <dgm:pt modelId="{8EB5F8BD-C68D-4672-989B-79A6955F89BF}" type="sibTrans" cxnId="{217C097C-E8AE-4999-8DBB-01B5ADB2B24A}">
      <dgm:prSet/>
      <dgm:spPr/>
      <dgm:t>
        <a:bodyPr/>
        <a:lstStyle/>
        <a:p>
          <a:endParaRPr lang="en-US"/>
        </a:p>
      </dgm:t>
    </dgm:pt>
    <dgm:pt modelId="{68BBCE3F-6F75-4E64-B46B-FA2B04195FA0}">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5F54D848-939F-48AA-BCD4-6FB9D3656C2D}" type="parTrans" cxnId="{76EB4AEA-184C-4B37-948E-476DE15324C1}">
      <dgm:prSet/>
      <dgm:spPr/>
      <dgm:t>
        <a:bodyPr/>
        <a:lstStyle/>
        <a:p>
          <a:endParaRPr lang="en-US"/>
        </a:p>
      </dgm:t>
    </dgm:pt>
    <dgm:pt modelId="{460430E5-8E7A-4CB3-BD2D-51EC25B1DA92}" type="sibTrans" cxnId="{76EB4AEA-184C-4B37-948E-476DE15324C1}">
      <dgm:prSet/>
      <dgm:spPr/>
      <dgm:t>
        <a:bodyPr/>
        <a:lstStyle/>
        <a:p>
          <a:endParaRPr lang="en-US"/>
        </a:p>
      </dgm:t>
    </dgm:pt>
    <dgm:pt modelId="{514580D3-D10A-469C-BC31-3B3E17519C83}">
      <dgm:prSet phldrT="[Text]" custT="1"/>
      <dgm:spPr/>
      <dgm:t>
        <a:bodyPr/>
        <a:lstStyle/>
        <a:p>
          <a:r>
            <a:rPr lang="en-US" sz="1300" b="0">
              <a:solidFill>
                <a:srgbClr val="0070C0"/>
              </a:solidFill>
              <a:effectLst/>
            </a:rPr>
            <a:t>Phương pháp tham lam</a:t>
          </a:r>
          <a:endParaRPr lang="en-US" sz="1300"/>
        </a:p>
      </dgm:t>
    </dgm:pt>
    <dgm:pt modelId="{34CF152E-4300-4F3E-9EB4-8EEEA73CD518}" type="parTrans" cxnId="{304A0E4B-46E0-47FA-B835-2615083000E6}">
      <dgm:prSet/>
      <dgm:spPr/>
      <dgm:t>
        <a:bodyPr/>
        <a:lstStyle/>
        <a:p>
          <a:endParaRPr lang="en-US"/>
        </a:p>
      </dgm:t>
    </dgm:pt>
    <dgm:pt modelId="{DE817919-830A-41BF-AF44-81A82A764343}" type="sibTrans" cxnId="{304A0E4B-46E0-47FA-B835-2615083000E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2651448-136D-4C38-B6E1-3ACC56CBDA12}" type="pres">
      <dgm:prSet presAssocID="{AEBAFCC4-7D7C-4615-8A4C-390812FA28F4}" presName="vertSpace2a" presStyleCnt="0"/>
      <dgm:spPr/>
    </dgm:pt>
    <dgm:pt modelId="{70311F4C-C9E5-4D7E-BD47-E0D5BBF315F8}" type="pres">
      <dgm:prSet presAssocID="{AEBAFCC4-7D7C-4615-8A4C-390812FA28F4}" presName="horz2" presStyleCnt="0"/>
      <dgm:spPr/>
    </dgm:pt>
    <dgm:pt modelId="{A72E9229-2809-4A8C-B97C-D6E26FB7862F}" type="pres">
      <dgm:prSet presAssocID="{AEBAFCC4-7D7C-4615-8A4C-390812FA28F4}" presName="horzSpace2" presStyleCnt="0"/>
      <dgm:spPr/>
    </dgm:pt>
    <dgm:pt modelId="{25EDD8E2-2EE9-4E0C-8CD5-9BD474313EBE}" type="pres">
      <dgm:prSet presAssocID="{AEBAFCC4-7D7C-4615-8A4C-390812FA28F4}" presName="tx2" presStyleLbl="revTx" presStyleIdx="1" presStyleCnt="7"/>
      <dgm:spPr/>
    </dgm:pt>
    <dgm:pt modelId="{20353B40-6011-448C-AFCC-5A6D9C453456}" type="pres">
      <dgm:prSet presAssocID="{AEBAFCC4-7D7C-4615-8A4C-390812FA28F4}" presName="vert2" presStyleCnt="0"/>
      <dgm:spPr/>
    </dgm:pt>
    <dgm:pt modelId="{192E5F24-DD26-4D29-9FC6-EC32AAF3D722}" type="pres">
      <dgm:prSet presAssocID="{AEBAFCC4-7D7C-4615-8A4C-390812FA28F4}" presName="thinLine2b" presStyleLbl="callout" presStyleIdx="0" presStyleCnt="6"/>
      <dgm:spPr/>
    </dgm:pt>
    <dgm:pt modelId="{A1F9ECD8-BCAA-4052-977F-5BD208843E40}" type="pres">
      <dgm:prSet presAssocID="{AEBAFCC4-7D7C-4615-8A4C-390812FA28F4}" presName="vertSpace2b" presStyleCnt="0"/>
      <dgm:spPr/>
    </dgm:pt>
    <dgm:pt modelId="{A2E10551-7244-4F16-9F28-E1B22B52339B}" type="pres">
      <dgm:prSet presAssocID="{D31C7E68-C388-4773-8C1F-A7E39BED6540}" presName="horz2" presStyleCnt="0"/>
      <dgm:spPr/>
    </dgm:pt>
    <dgm:pt modelId="{55702201-0E07-4E00-A7FE-04625EB0D054}" type="pres">
      <dgm:prSet presAssocID="{D31C7E68-C388-4773-8C1F-A7E39BED6540}" presName="horzSpace2" presStyleCnt="0"/>
      <dgm:spPr/>
    </dgm:pt>
    <dgm:pt modelId="{4D6775AF-8705-4B4C-AA4B-C3D7BD959955}" type="pres">
      <dgm:prSet presAssocID="{D31C7E68-C388-4773-8C1F-A7E39BED6540}" presName="tx2" presStyleLbl="revTx" presStyleIdx="2" presStyleCnt="7"/>
      <dgm:spPr/>
    </dgm:pt>
    <dgm:pt modelId="{928FD921-0760-4648-A4A7-E79224F0021D}" type="pres">
      <dgm:prSet presAssocID="{D31C7E68-C388-4773-8C1F-A7E39BED6540}" presName="vert2" presStyleCnt="0"/>
      <dgm:spPr/>
    </dgm:pt>
    <dgm:pt modelId="{DD3285AF-08BE-48CD-AA64-C3BAA0488B9F}" type="pres">
      <dgm:prSet presAssocID="{D31C7E68-C388-4773-8C1F-A7E39BED6540}" presName="thinLine2b" presStyleLbl="callout" presStyleIdx="1" presStyleCnt="6"/>
      <dgm:spPr/>
    </dgm:pt>
    <dgm:pt modelId="{C133E69A-0233-4B54-8182-303A2DEF25E3}" type="pres">
      <dgm:prSet presAssocID="{D31C7E68-C388-4773-8C1F-A7E39BED6540}" presName="vertSpace2b" presStyleCnt="0"/>
      <dgm:spPr/>
    </dgm:pt>
    <dgm:pt modelId="{56AD5669-EE72-4DDA-881C-400579759F8E}" type="pres">
      <dgm:prSet presAssocID="{68BBCE3F-6F75-4E64-B46B-FA2B04195FA0}" presName="horz2" presStyleCnt="0"/>
      <dgm:spPr/>
    </dgm:pt>
    <dgm:pt modelId="{BD5DB264-B39C-4B80-AD29-EEDBF2AC65F7}" type="pres">
      <dgm:prSet presAssocID="{68BBCE3F-6F75-4E64-B46B-FA2B04195FA0}" presName="horzSpace2" presStyleCnt="0"/>
      <dgm:spPr/>
    </dgm:pt>
    <dgm:pt modelId="{70AB35A0-A8A1-4C26-9422-CF33AD81E868}" type="pres">
      <dgm:prSet presAssocID="{68BBCE3F-6F75-4E64-B46B-FA2B04195FA0}" presName="tx2" presStyleLbl="revTx" presStyleIdx="3" presStyleCnt="7"/>
      <dgm:spPr/>
    </dgm:pt>
    <dgm:pt modelId="{70A33FAF-ECA9-4FDF-9C16-952221B195E7}" type="pres">
      <dgm:prSet presAssocID="{68BBCE3F-6F75-4E64-B46B-FA2B04195FA0}" presName="vert2" presStyleCnt="0"/>
      <dgm:spPr/>
    </dgm:pt>
    <dgm:pt modelId="{19FA48AA-26AF-43E5-8FA4-131E534B897A}" type="pres">
      <dgm:prSet presAssocID="{68BBCE3F-6F75-4E64-B46B-FA2B04195FA0}" presName="thinLine2b" presStyleLbl="callout" presStyleIdx="2" presStyleCnt="6"/>
      <dgm:spPr/>
    </dgm:pt>
    <dgm:pt modelId="{0E2337C6-E41D-4425-9A06-2C99303F710D}" type="pres">
      <dgm:prSet presAssocID="{68BBCE3F-6F75-4E64-B46B-FA2B04195FA0}" presName="vertSpace2b" presStyleCnt="0"/>
      <dgm:spPr/>
    </dgm:pt>
    <dgm:pt modelId="{3AD7646C-994C-45EA-A259-9C1D2CE3FAC7}" type="pres">
      <dgm:prSet presAssocID="{514580D3-D10A-469C-BC31-3B3E17519C83}" presName="horz2" presStyleCnt="0"/>
      <dgm:spPr/>
    </dgm:pt>
    <dgm:pt modelId="{2A6E7B79-BD5D-44B7-85B1-674DA13DB636}" type="pres">
      <dgm:prSet presAssocID="{514580D3-D10A-469C-BC31-3B3E17519C83}" presName="horzSpace2" presStyleCnt="0"/>
      <dgm:spPr/>
    </dgm:pt>
    <dgm:pt modelId="{76091E3E-7299-4942-88B8-00125DD6C12E}" type="pres">
      <dgm:prSet presAssocID="{514580D3-D10A-469C-BC31-3B3E17519C83}" presName="tx2" presStyleLbl="revTx" presStyleIdx="4" presStyleCnt="7"/>
      <dgm:spPr/>
    </dgm:pt>
    <dgm:pt modelId="{39D00ADA-E296-4B6C-99B0-CF70CC5C362C}" type="pres">
      <dgm:prSet presAssocID="{514580D3-D10A-469C-BC31-3B3E17519C83}" presName="vert2" presStyleCnt="0"/>
      <dgm:spPr/>
    </dgm:pt>
    <dgm:pt modelId="{DE09BA0E-C295-4935-87E3-F39AC722C2FD}" type="pres">
      <dgm:prSet presAssocID="{514580D3-D10A-469C-BC31-3B3E17519C83}" presName="thinLine2b" presStyleLbl="callout" presStyleIdx="3" presStyleCnt="6"/>
      <dgm:spPr/>
    </dgm:pt>
    <dgm:pt modelId="{5A22C68B-84A7-436F-9CA8-E8BD4CE227A5}" type="pres">
      <dgm:prSet presAssocID="{514580D3-D10A-469C-BC31-3B3E17519C83}"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15755526-DD1F-44B0-80E5-9324EFE43468}" srcId="{EA7F9208-24D8-4563-A2ED-FBFBC5F86B00}" destId="{AEBAFCC4-7D7C-4615-8A4C-390812FA28F4}" srcOrd="0" destOrd="0" parTransId="{B2D221DD-59EB-454A-98D9-9F8011059AFC}" sibTransId="{43C8B2CD-776B-4FD9-B849-2A383B0B52BA}"/>
    <dgm:cxn modelId="{01DC4760-4ED9-4E15-BD2B-AACE866600C4}" type="presOf" srcId="{514580D3-D10A-469C-BC31-3B3E17519C83}" destId="{76091E3E-7299-4942-88B8-00125DD6C12E}" srcOrd="0" destOrd="0" presId="urn:microsoft.com/office/officeart/2008/layout/LinedList"/>
    <dgm:cxn modelId="{A0AA9365-7555-480C-B6E9-75C49CBB9F07}" type="presOf" srcId="{AEBAFCC4-7D7C-4615-8A4C-390812FA28F4}" destId="{25EDD8E2-2EE9-4E0C-8CD5-9BD474313EBE}" srcOrd="0" destOrd="0" presId="urn:microsoft.com/office/officeart/2008/layout/LinedList"/>
    <dgm:cxn modelId="{3250A466-B513-45F4-85F1-42150680B553}" type="presOf" srcId="{68BBCE3F-6F75-4E64-B46B-FA2B04195FA0}" destId="{70AB35A0-A8A1-4C26-9422-CF33AD81E868}" srcOrd="0" destOrd="0" presId="urn:microsoft.com/office/officeart/2008/layout/LinedList"/>
    <dgm:cxn modelId="{304A0E4B-46E0-47FA-B835-2615083000E6}" srcId="{EA7F9208-24D8-4563-A2ED-FBFBC5F86B00}" destId="{514580D3-D10A-469C-BC31-3B3E17519C83}" srcOrd="3" destOrd="0" parTransId="{34CF152E-4300-4F3E-9EB4-8EEEA73CD518}" sibTransId="{DE817919-830A-41BF-AF44-81A82A764343}"/>
    <dgm:cxn modelId="{217C097C-E8AE-4999-8DBB-01B5ADB2B24A}" srcId="{EA7F9208-24D8-4563-A2ED-FBFBC5F86B00}" destId="{D31C7E68-C388-4773-8C1F-A7E39BED6540}" srcOrd="1" destOrd="0" parTransId="{5083FB3A-2CED-4065-8A51-D15887BB324E}" sibTransId="{8EB5F8BD-C68D-4672-989B-79A6955F89BF}"/>
    <dgm:cxn modelId="{EF9B9FBA-B8B8-4F15-8F91-A06BC4086AF8}" type="presOf" srcId="{170E935B-632B-4424-9BFB-F1C5A9D014B6}" destId="{C66396E0-32BA-46BE-B28A-A2673D61FB1A}" srcOrd="0" destOrd="0" presId="urn:microsoft.com/office/officeart/2008/layout/LinedList"/>
    <dgm:cxn modelId="{38A4F8CD-BBBE-4F59-9016-8AC32BC96BA9}" type="presOf" srcId="{EA7F9208-24D8-4563-A2ED-FBFBC5F86B00}" destId="{53AAE56C-73FE-45F9-B35E-39C2CC304544}" srcOrd="0" destOrd="0" presId="urn:microsoft.com/office/officeart/2008/layout/LinedList"/>
    <dgm:cxn modelId="{9DECD8DB-1EF8-48AF-86C5-55BFEC17A0FA}" srcId="{EA7F9208-24D8-4563-A2ED-FBFBC5F86B00}" destId="{C01957AD-56B0-4EFC-A642-8748D8BCE71E}" srcOrd="5" destOrd="0" parTransId="{06175AC0-FB3B-461B-B552-07D07A1ABE18}" sibTransId="{58C5D957-241A-4BD5-8EC2-CCFAFD64942B}"/>
    <dgm:cxn modelId="{8F8623DE-9B69-494E-9F4F-7568E3B272B8}" type="presOf" srcId="{C01957AD-56B0-4EFC-A642-8748D8BCE71E}" destId="{A76916DD-E413-4DD3-A343-6F4C1E48483E}" srcOrd="0" destOrd="0" presId="urn:microsoft.com/office/officeart/2008/layout/LinedList"/>
    <dgm:cxn modelId="{6F0734E5-6DDD-480C-97FA-B8EE607B7D76}" type="presOf" srcId="{D31C7E68-C388-4773-8C1F-A7E39BED6540}" destId="{4D6775AF-8705-4B4C-AA4B-C3D7BD959955}" srcOrd="0" destOrd="0" presId="urn:microsoft.com/office/officeart/2008/layout/LinedList"/>
    <dgm:cxn modelId="{76EB4AEA-184C-4B37-948E-476DE15324C1}" srcId="{EA7F9208-24D8-4563-A2ED-FBFBC5F86B00}" destId="{68BBCE3F-6F75-4E64-B46B-FA2B04195FA0}" srcOrd="2" destOrd="0" parTransId="{5F54D848-939F-48AA-BCD4-6FB9D3656C2D}" sibTransId="{460430E5-8E7A-4CB3-BD2D-51EC25B1DA92}"/>
    <dgm:cxn modelId="{32F564F7-E7E9-41F8-9C47-2F0C3B01B69B}" type="presOf" srcId="{73861B20-7C04-48AE-8AAE-9D8749986E91}" destId="{C76CC607-D554-4D7B-93B0-CA8E8ABB4FE6}" srcOrd="0" destOrd="0" presId="urn:microsoft.com/office/officeart/2008/layout/LinedList"/>
    <dgm:cxn modelId="{8C5B99AD-AC98-4475-A7ED-900F4ACCEFA0}" type="presParOf" srcId="{C66396E0-32BA-46BE-B28A-A2673D61FB1A}" destId="{2C4D144F-C0A0-4BA0-BB79-D8AAD2113945}" srcOrd="0" destOrd="0" presId="urn:microsoft.com/office/officeart/2008/layout/LinedList"/>
    <dgm:cxn modelId="{1D408BE7-EAE3-496D-AC03-06212C53DCCB}" type="presParOf" srcId="{C66396E0-32BA-46BE-B28A-A2673D61FB1A}" destId="{6DFABC9D-811D-4F5E-821D-F8D42D844B4B}" srcOrd="1" destOrd="0" presId="urn:microsoft.com/office/officeart/2008/layout/LinedList"/>
    <dgm:cxn modelId="{F1C8F75A-0CB8-4514-8C2E-4606F7ED3AAF}" type="presParOf" srcId="{6DFABC9D-811D-4F5E-821D-F8D42D844B4B}" destId="{53AAE56C-73FE-45F9-B35E-39C2CC304544}" srcOrd="0" destOrd="0" presId="urn:microsoft.com/office/officeart/2008/layout/LinedList"/>
    <dgm:cxn modelId="{3A9F92BC-7594-4A79-AFF5-6B0B9F1BDDB7}" type="presParOf" srcId="{6DFABC9D-811D-4F5E-821D-F8D42D844B4B}" destId="{4ACF43D1-519E-42A2-970C-705800D064AC}" srcOrd="1" destOrd="0" presId="urn:microsoft.com/office/officeart/2008/layout/LinedList"/>
    <dgm:cxn modelId="{714C7637-403F-4FC5-8DE2-861A482550BA}" type="presParOf" srcId="{4ACF43D1-519E-42A2-970C-705800D064AC}" destId="{12651448-136D-4C38-B6E1-3ACC56CBDA12}" srcOrd="0" destOrd="0" presId="urn:microsoft.com/office/officeart/2008/layout/LinedList"/>
    <dgm:cxn modelId="{C4B75BE1-E37F-4A4D-B681-C75AFC5BB288}" type="presParOf" srcId="{4ACF43D1-519E-42A2-970C-705800D064AC}" destId="{70311F4C-C9E5-4D7E-BD47-E0D5BBF315F8}" srcOrd="1" destOrd="0" presId="urn:microsoft.com/office/officeart/2008/layout/LinedList"/>
    <dgm:cxn modelId="{83EA01B5-7016-492C-B53D-733C90BEA59B}" type="presParOf" srcId="{70311F4C-C9E5-4D7E-BD47-E0D5BBF315F8}" destId="{A72E9229-2809-4A8C-B97C-D6E26FB7862F}" srcOrd="0" destOrd="0" presId="urn:microsoft.com/office/officeart/2008/layout/LinedList"/>
    <dgm:cxn modelId="{E4F195F7-1CB3-4BA9-BD62-93A96454CDF5}" type="presParOf" srcId="{70311F4C-C9E5-4D7E-BD47-E0D5BBF315F8}" destId="{25EDD8E2-2EE9-4E0C-8CD5-9BD474313EBE}" srcOrd="1" destOrd="0" presId="urn:microsoft.com/office/officeart/2008/layout/LinedList"/>
    <dgm:cxn modelId="{6B885675-E34D-45FC-9863-11310E8A942E}" type="presParOf" srcId="{70311F4C-C9E5-4D7E-BD47-E0D5BBF315F8}" destId="{20353B40-6011-448C-AFCC-5A6D9C453456}" srcOrd="2" destOrd="0" presId="urn:microsoft.com/office/officeart/2008/layout/LinedList"/>
    <dgm:cxn modelId="{06D1C309-DBBC-4CA3-B311-2BF37737609E}" type="presParOf" srcId="{4ACF43D1-519E-42A2-970C-705800D064AC}" destId="{192E5F24-DD26-4D29-9FC6-EC32AAF3D722}" srcOrd="2" destOrd="0" presId="urn:microsoft.com/office/officeart/2008/layout/LinedList"/>
    <dgm:cxn modelId="{831F6A69-C7B8-4183-9029-5C41190926B0}" type="presParOf" srcId="{4ACF43D1-519E-42A2-970C-705800D064AC}" destId="{A1F9ECD8-BCAA-4052-977F-5BD208843E40}" srcOrd="3" destOrd="0" presId="urn:microsoft.com/office/officeart/2008/layout/LinedList"/>
    <dgm:cxn modelId="{3EA5A740-A7BB-43E3-A7E4-3EE3862D399F}" type="presParOf" srcId="{4ACF43D1-519E-42A2-970C-705800D064AC}" destId="{A2E10551-7244-4F16-9F28-E1B22B52339B}" srcOrd="4" destOrd="0" presId="urn:microsoft.com/office/officeart/2008/layout/LinedList"/>
    <dgm:cxn modelId="{31622D0C-7A74-4840-992A-60F8E7E5D19B}" type="presParOf" srcId="{A2E10551-7244-4F16-9F28-E1B22B52339B}" destId="{55702201-0E07-4E00-A7FE-04625EB0D054}" srcOrd="0" destOrd="0" presId="urn:microsoft.com/office/officeart/2008/layout/LinedList"/>
    <dgm:cxn modelId="{36946ACC-70F2-4B2A-BA4D-44A4F379DB89}" type="presParOf" srcId="{A2E10551-7244-4F16-9F28-E1B22B52339B}" destId="{4D6775AF-8705-4B4C-AA4B-C3D7BD959955}" srcOrd="1" destOrd="0" presId="urn:microsoft.com/office/officeart/2008/layout/LinedList"/>
    <dgm:cxn modelId="{C1CEAFCA-E55A-4E47-82CA-68209C8FEEF5}" type="presParOf" srcId="{A2E10551-7244-4F16-9F28-E1B22B52339B}" destId="{928FD921-0760-4648-A4A7-E79224F0021D}" srcOrd="2" destOrd="0" presId="urn:microsoft.com/office/officeart/2008/layout/LinedList"/>
    <dgm:cxn modelId="{E26A5F66-F21D-450F-8121-5D4B1EA9C751}" type="presParOf" srcId="{4ACF43D1-519E-42A2-970C-705800D064AC}" destId="{DD3285AF-08BE-48CD-AA64-C3BAA0488B9F}" srcOrd="5" destOrd="0" presId="urn:microsoft.com/office/officeart/2008/layout/LinedList"/>
    <dgm:cxn modelId="{5AE05979-D462-4614-BC66-A132B7CBFAFB}" type="presParOf" srcId="{4ACF43D1-519E-42A2-970C-705800D064AC}" destId="{C133E69A-0233-4B54-8182-303A2DEF25E3}" srcOrd="6" destOrd="0" presId="urn:microsoft.com/office/officeart/2008/layout/LinedList"/>
    <dgm:cxn modelId="{16EC50CD-4B11-41A1-AE57-29DA9F140A38}" type="presParOf" srcId="{4ACF43D1-519E-42A2-970C-705800D064AC}" destId="{56AD5669-EE72-4DDA-881C-400579759F8E}" srcOrd="7" destOrd="0" presId="urn:microsoft.com/office/officeart/2008/layout/LinedList"/>
    <dgm:cxn modelId="{2545395C-0719-4031-B675-0EB708F455A4}" type="presParOf" srcId="{56AD5669-EE72-4DDA-881C-400579759F8E}" destId="{BD5DB264-B39C-4B80-AD29-EEDBF2AC65F7}" srcOrd="0" destOrd="0" presId="urn:microsoft.com/office/officeart/2008/layout/LinedList"/>
    <dgm:cxn modelId="{FA83C6D5-6890-4818-ABCF-3B7A86108AB6}" type="presParOf" srcId="{56AD5669-EE72-4DDA-881C-400579759F8E}" destId="{70AB35A0-A8A1-4C26-9422-CF33AD81E868}" srcOrd="1" destOrd="0" presId="urn:microsoft.com/office/officeart/2008/layout/LinedList"/>
    <dgm:cxn modelId="{A03D21F8-9FDE-458D-AF04-DEF4DE659C23}" type="presParOf" srcId="{56AD5669-EE72-4DDA-881C-400579759F8E}" destId="{70A33FAF-ECA9-4FDF-9C16-952221B195E7}" srcOrd="2" destOrd="0" presId="urn:microsoft.com/office/officeart/2008/layout/LinedList"/>
    <dgm:cxn modelId="{A1F5B943-07C3-4A1E-95B9-0FFAC6E42A00}" type="presParOf" srcId="{4ACF43D1-519E-42A2-970C-705800D064AC}" destId="{19FA48AA-26AF-43E5-8FA4-131E534B897A}" srcOrd="8" destOrd="0" presId="urn:microsoft.com/office/officeart/2008/layout/LinedList"/>
    <dgm:cxn modelId="{EA2C9CA6-6A9E-49D2-85CC-A7171C93FE25}" type="presParOf" srcId="{4ACF43D1-519E-42A2-970C-705800D064AC}" destId="{0E2337C6-E41D-4425-9A06-2C99303F710D}" srcOrd="9" destOrd="0" presId="urn:microsoft.com/office/officeart/2008/layout/LinedList"/>
    <dgm:cxn modelId="{E20748F1-8863-4FAC-8B72-92D1EEC2C32A}" type="presParOf" srcId="{4ACF43D1-519E-42A2-970C-705800D064AC}" destId="{3AD7646C-994C-45EA-A259-9C1D2CE3FAC7}" srcOrd="10" destOrd="0" presId="urn:microsoft.com/office/officeart/2008/layout/LinedList"/>
    <dgm:cxn modelId="{A700EB8E-C076-4C56-95D5-C2AFE7F4CE60}" type="presParOf" srcId="{3AD7646C-994C-45EA-A259-9C1D2CE3FAC7}" destId="{2A6E7B79-BD5D-44B7-85B1-674DA13DB636}" srcOrd="0" destOrd="0" presId="urn:microsoft.com/office/officeart/2008/layout/LinedList"/>
    <dgm:cxn modelId="{5759D3F8-1162-4C01-B7BD-CBC041DA0815}" type="presParOf" srcId="{3AD7646C-994C-45EA-A259-9C1D2CE3FAC7}" destId="{76091E3E-7299-4942-88B8-00125DD6C12E}" srcOrd="1" destOrd="0" presId="urn:microsoft.com/office/officeart/2008/layout/LinedList"/>
    <dgm:cxn modelId="{9F85A5EF-604F-4FDD-A671-AF8C4A60324D}" type="presParOf" srcId="{3AD7646C-994C-45EA-A259-9C1D2CE3FAC7}" destId="{39D00ADA-E296-4B6C-99B0-CF70CC5C362C}" srcOrd="2" destOrd="0" presId="urn:microsoft.com/office/officeart/2008/layout/LinedList"/>
    <dgm:cxn modelId="{2BDF862F-1C75-45A6-88C5-8384E5A7BBA5}" type="presParOf" srcId="{4ACF43D1-519E-42A2-970C-705800D064AC}" destId="{DE09BA0E-C295-4935-87E3-F39AC722C2FD}" srcOrd="11" destOrd="0" presId="urn:microsoft.com/office/officeart/2008/layout/LinedList"/>
    <dgm:cxn modelId="{5A75ADFD-BF05-4AE0-9BC4-0E2390F8F9AF}" type="presParOf" srcId="{4ACF43D1-519E-42A2-970C-705800D064AC}" destId="{5A22C68B-84A7-436F-9CA8-E8BD4CE227A5}" srcOrd="12" destOrd="0" presId="urn:microsoft.com/office/officeart/2008/layout/LinedList"/>
    <dgm:cxn modelId="{2162FA04-ED2C-4805-8A30-A1011567D145}" type="presParOf" srcId="{4ACF43D1-519E-42A2-970C-705800D064AC}" destId="{99E0DDBB-3F40-4680-A5ED-96DEE28EDF46}" srcOrd="13" destOrd="0" presId="urn:microsoft.com/office/officeart/2008/layout/LinedList"/>
    <dgm:cxn modelId="{8C02992E-8774-4890-BCDC-3159918AAC92}" type="presParOf" srcId="{99E0DDBB-3F40-4680-A5ED-96DEE28EDF46}" destId="{A4A49CE4-3E2E-41BD-B453-079E186120AF}" srcOrd="0" destOrd="0" presId="urn:microsoft.com/office/officeart/2008/layout/LinedList"/>
    <dgm:cxn modelId="{0F917B53-E469-4EA8-BBBB-D163D1ED76AE}" type="presParOf" srcId="{99E0DDBB-3F40-4680-A5ED-96DEE28EDF46}" destId="{C76CC607-D554-4D7B-93B0-CA8E8ABB4FE6}" srcOrd="1" destOrd="0" presId="urn:microsoft.com/office/officeart/2008/layout/LinedList"/>
    <dgm:cxn modelId="{664D108F-5ABE-492F-B7FB-E6935FE1518D}" type="presParOf" srcId="{99E0DDBB-3F40-4680-A5ED-96DEE28EDF46}" destId="{E972B966-DDC0-4890-967F-0290054FD131}" srcOrd="2" destOrd="0" presId="urn:microsoft.com/office/officeart/2008/layout/LinedList"/>
    <dgm:cxn modelId="{9A1E37ED-19AB-4892-8EBD-DC2470D283DA}" type="presParOf" srcId="{4ACF43D1-519E-42A2-970C-705800D064AC}" destId="{010EF0AE-5366-4C22-A795-A3C4652C9DBA}" srcOrd="14" destOrd="0" presId="urn:microsoft.com/office/officeart/2008/layout/LinedList"/>
    <dgm:cxn modelId="{1DDFF4BF-5AF2-41DD-80DD-779889AEA4EE}" type="presParOf" srcId="{4ACF43D1-519E-42A2-970C-705800D064AC}" destId="{C382FA78-E2F9-42B4-8787-4ADBB216A532}" srcOrd="15" destOrd="0" presId="urn:microsoft.com/office/officeart/2008/layout/LinedList"/>
    <dgm:cxn modelId="{73CA4577-1B09-4F9F-9915-666593212E87}" type="presParOf" srcId="{4ACF43D1-519E-42A2-970C-705800D064AC}" destId="{7BA64132-4267-4D3A-81D6-9CD6FB86070A}" srcOrd="16" destOrd="0" presId="urn:microsoft.com/office/officeart/2008/layout/LinedList"/>
    <dgm:cxn modelId="{50E3B969-AC30-4309-AAFB-B9920774225E}" type="presParOf" srcId="{7BA64132-4267-4D3A-81D6-9CD6FB86070A}" destId="{03046A6D-65DC-43E3-B4C2-5420BD7B338A}" srcOrd="0" destOrd="0" presId="urn:microsoft.com/office/officeart/2008/layout/LinedList"/>
    <dgm:cxn modelId="{3E0CE459-C0AF-4A81-93B6-204436AFB1EE}" type="presParOf" srcId="{7BA64132-4267-4D3A-81D6-9CD6FB86070A}" destId="{A76916DD-E413-4DD3-A343-6F4C1E48483E}" srcOrd="1" destOrd="0" presId="urn:microsoft.com/office/officeart/2008/layout/LinedList"/>
    <dgm:cxn modelId="{3B2CF329-54EE-4AE2-BEF3-8F1E8F7080CB}" type="presParOf" srcId="{7BA64132-4267-4D3A-81D6-9CD6FB86070A}" destId="{2C234FBD-82B8-44FC-AC2A-64019E58DA69}" srcOrd="2" destOrd="0" presId="urn:microsoft.com/office/officeart/2008/layout/LinedList"/>
    <dgm:cxn modelId="{91697B0F-3568-4AAB-9053-1475707CDF2D}" type="presParOf" srcId="{4ACF43D1-519E-42A2-970C-705800D064AC}" destId="{2A6E81B7-0383-4993-AA7D-B003A9A8B068}" srcOrd="17" destOrd="0" presId="urn:microsoft.com/office/officeart/2008/layout/LinedList"/>
    <dgm:cxn modelId="{C48ADD3F-C15E-4EB9-8CDC-1F29214EDCB4}"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0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1" dirty="0" err="1">
              <a:solidFill>
                <a:srgbClr val="CC3300"/>
              </a:solidFill>
              <a:effectLst/>
            </a:rPr>
            <a:t>Bài</a:t>
          </a:r>
          <a:r>
            <a:rPr lang="en-US" sz="1300" b="1" dirty="0">
              <a:solidFill>
                <a:srgbClr val="CC3300"/>
              </a:solidFill>
              <a:effectLst/>
            </a:rPr>
            <a:t> </a:t>
          </a:r>
          <a:r>
            <a:rPr lang="en-US" sz="1300" b="1" dirty="0" err="1">
              <a:solidFill>
                <a:srgbClr val="CC3300"/>
              </a:solidFill>
              <a:effectLst/>
            </a:rPr>
            <a:t>tập</a:t>
          </a:r>
          <a:endParaRPr lang="en-US" sz="1300" b="1" dirty="0">
            <a:solidFill>
              <a:srgbClr val="CC330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B798DB3E-9428-43C6-8B16-520545097491}">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A082FF7D-5029-4589-AE03-B2E957DE4B47}" type="parTrans" cxnId="{7ABF42AB-4C6A-4300-93B0-25951C03F98C}">
      <dgm:prSet/>
      <dgm:spPr/>
      <dgm:t>
        <a:bodyPr/>
        <a:lstStyle/>
        <a:p>
          <a:endParaRPr lang="en-US"/>
        </a:p>
      </dgm:t>
    </dgm:pt>
    <dgm:pt modelId="{EBA56B74-0E8C-4985-B64A-B7202E24504C}" type="sibTrans" cxnId="{7ABF42AB-4C6A-4300-93B0-25951C03F98C}">
      <dgm:prSet/>
      <dgm:spPr/>
      <dgm:t>
        <a:bodyPr/>
        <a:lstStyle/>
        <a:p>
          <a:endParaRPr lang="en-US"/>
        </a:p>
      </dgm:t>
    </dgm:pt>
    <dgm:pt modelId="{94395F19-C274-4589-B506-0FF7D8B63A37}">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45C38961-7184-4044-9806-4BA19DC5DBC4}" type="parTrans" cxnId="{06CECA52-BC2C-4826-9E6A-3E8A0FE56442}">
      <dgm:prSet/>
      <dgm:spPr/>
      <dgm:t>
        <a:bodyPr/>
        <a:lstStyle/>
        <a:p>
          <a:endParaRPr lang="en-US"/>
        </a:p>
      </dgm:t>
    </dgm:pt>
    <dgm:pt modelId="{53898ADC-20B1-488C-BAAF-592AAF25D975}" type="sibTrans" cxnId="{06CECA52-BC2C-4826-9E6A-3E8A0FE56442}">
      <dgm:prSet/>
      <dgm:spPr/>
      <dgm:t>
        <a:bodyPr/>
        <a:lstStyle/>
        <a:p>
          <a:endParaRPr lang="en-US"/>
        </a:p>
      </dgm:t>
    </dgm:pt>
    <dgm:pt modelId="{9DA62F37-8A34-47FB-84C3-5881E9C88040}">
      <dgm:prSet phldrT="[Text]" custT="1"/>
      <dgm:spPr/>
      <dgm:t>
        <a:bodyPr/>
        <a:lstStyle/>
        <a:p>
          <a:r>
            <a:rPr lang="en-US" sz="1300" b="0">
              <a:solidFill>
                <a:srgbClr val="0070C0"/>
              </a:solidFill>
              <a:effectLst/>
            </a:rPr>
            <a:t>Phương pháp tham lam</a:t>
          </a:r>
          <a:endParaRPr lang="en-US" sz="1300"/>
        </a:p>
      </dgm:t>
    </dgm:pt>
    <dgm:pt modelId="{EE2A4785-0021-4892-80C1-F4641B14840F}" type="parTrans" cxnId="{B2022F25-F8E2-499D-9A7B-728F2E2E3ABD}">
      <dgm:prSet/>
      <dgm:spPr/>
      <dgm:t>
        <a:bodyPr/>
        <a:lstStyle/>
        <a:p>
          <a:endParaRPr lang="en-US"/>
        </a:p>
      </dgm:t>
    </dgm:pt>
    <dgm:pt modelId="{EC3884EC-44AE-4A1B-AF00-74EF58B4FD5D}" type="sibTrans" cxnId="{B2022F25-F8E2-499D-9A7B-728F2E2E3ABD}">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72CFB9A-88C7-40DD-ADD8-FEBC46ED66F5}" type="pres">
      <dgm:prSet presAssocID="{7A5D36D5-D8D3-48FC-AFC1-BAC329C1B093}" presName="vertSpace2a"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1"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0" presStyleCnt="6"/>
      <dgm:spPr/>
    </dgm:pt>
    <dgm:pt modelId="{E5EE0218-FBE5-4484-BBAD-6968F867CA27}" type="pres">
      <dgm:prSet presAssocID="{7A5D36D5-D8D3-48FC-AFC1-BAC329C1B093}" presName="vertSpace2b" presStyleCnt="0"/>
      <dgm:spPr/>
    </dgm:pt>
    <dgm:pt modelId="{0EB45C5E-8EF3-4423-B984-644EA575E4A8}" type="pres">
      <dgm:prSet presAssocID="{B798DB3E-9428-43C6-8B16-520545097491}" presName="horz2" presStyleCnt="0"/>
      <dgm:spPr/>
    </dgm:pt>
    <dgm:pt modelId="{4D1A7166-C943-4D24-89F0-11D42AEEA69C}" type="pres">
      <dgm:prSet presAssocID="{B798DB3E-9428-43C6-8B16-520545097491}" presName="horzSpace2" presStyleCnt="0"/>
      <dgm:spPr/>
    </dgm:pt>
    <dgm:pt modelId="{43BDF683-0790-4C7B-842A-4B390CB7B53F}" type="pres">
      <dgm:prSet presAssocID="{B798DB3E-9428-43C6-8B16-520545097491}" presName="tx2" presStyleLbl="revTx" presStyleIdx="2" presStyleCnt="7"/>
      <dgm:spPr/>
    </dgm:pt>
    <dgm:pt modelId="{36D84AAA-A490-44C0-8FB2-A213762FF974}" type="pres">
      <dgm:prSet presAssocID="{B798DB3E-9428-43C6-8B16-520545097491}" presName="vert2" presStyleCnt="0"/>
      <dgm:spPr/>
    </dgm:pt>
    <dgm:pt modelId="{CE4052A4-7297-404D-B725-B92EB4F1DC11}" type="pres">
      <dgm:prSet presAssocID="{B798DB3E-9428-43C6-8B16-520545097491}" presName="thinLine2b" presStyleLbl="callout" presStyleIdx="1" presStyleCnt="6"/>
      <dgm:spPr/>
    </dgm:pt>
    <dgm:pt modelId="{ECFD28B9-DF21-4102-AA4D-635E2F545379}" type="pres">
      <dgm:prSet presAssocID="{B798DB3E-9428-43C6-8B16-520545097491}" presName="vertSpace2b" presStyleCnt="0"/>
      <dgm:spPr/>
    </dgm:pt>
    <dgm:pt modelId="{57BF451E-9702-476A-B8C3-DCA8CE0BC8B2}" type="pres">
      <dgm:prSet presAssocID="{94395F19-C274-4589-B506-0FF7D8B63A37}" presName="horz2" presStyleCnt="0"/>
      <dgm:spPr/>
    </dgm:pt>
    <dgm:pt modelId="{183275F7-6952-463B-A4E6-7C5EBE17100C}" type="pres">
      <dgm:prSet presAssocID="{94395F19-C274-4589-B506-0FF7D8B63A37}" presName="horzSpace2" presStyleCnt="0"/>
      <dgm:spPr/>
    </dgm:pt>
    <dgm:pt modelId="{A51B0664-FB1D-409C-A06A-D0456FDCFD56}" type="pres">
      <dgm:prSet presAssocID="{94395F19-C274-4589-B506-0FF7D8B63A37}" presName="tx2" presStyleLbl="revTx" presStyleIdx="3" presStyleCnt="7"/>
      <dgm:spPr/>
    </dgm:pt>
    <dgm:pt modelId="{F7CCB6F0-D181-44D8-9A15-41FAA3922851}" type="pres">
      <dgm:prSet presAssocID="{94395F19-C274-4589-B506-0FF7D8B63A37}" presName="vert2" presStyleCnt="0"/>
      <dgm:spPr/>
    </dgm:pt>
    <dgm:pt modelId="{DDF4F321-3167-4DDC-8AA0-1683EBB537FB}" type="pres">
      <dgm:prSet presAssocID="{94395F19-C274-4589-B506-0FF7D8B63A37}" presName="thinLine2b" presStyleLbl="callout" presStyleIdx="2" presStyleCnt="6"/>
      <dgm:spPr/>
    </dgm:pt>
    <dgm:pt modelId="{740971AA-640F-4353-A17D-66F4E450B316}" type="pres">
      <dgm:prSet presAssocID="{94395F19-C274-4589-B506-0FF7D8B63A37}" presName="vertSpace2b" presStyleCnt="0"/>
      <dgm:spPr/>
    </dgm:pt>
    <dgm:pt modelId="{83D31C49-D3AB-4B1F-B447-96DAF4CC9877}" type="pres">
      <dgm:prSet presAssocID="{9DA62F37-8A34-47FB-84C3-5881E9C88040}" presName="horz2" presStyleCnt="0"/>
      <dgm:spPr/>
    </dgm:pt>
    <dgm:pt modelId="{F41C3588-7E78-4310-BC4D-5AF27DA3E0EE}" type="pres">
      <dgm:prSet presAssocID="{9DA62F37-8A34-47FB-84C3-5881E9C88040}" presName="horzSpace2" presStyleCnt="0"/>
      <dgm:spPr/>
    </dgm:pt>
    <dgm:pt modelId="{4E314308-55E6-479F-9C59-99FFB3CDD6CE}" type="pres">
      <dgm:prSet presAssocID="{9DA62F37-8A34-47FB-84C3-5881E9C88040}" presName="tx2" presStyleLbl="revTx" presStyleIdx="4" presStyleCnt="7"/>
      <dgm:spPr/>
    </dgm:pt>
    <dgm:pt modelId="{30B44C9F-2313-4FE8-B1E2-72CB55A7E345}" type="pres">
      <dgm:prSet presAssocID="{9DA62F37-8A34-47FB-84C3-5881E9C88040}" presName="vert2" presStyleCnt="0"/>
      <dgm:spPr/>
    </dgm:pt>
    <dgm:pt modelId="{311FD016-7D42-4830-AA70-6689994B2CC7}" type="pres">
      <dgm:prSet presAssocID="{9DA62F37-8A34-47FB-84C3-5881E9C88040}" presName="thinLine2b" presStyleLbl="callout" presStyleIdx="3" presStyleCnt="6"/>
      <dgm:spPr/>
    </dgm:pt>
    <dgm:pt modelId="{4F4D1B40-2074-4F89-BEAE-D09698214457}" type="pres">
      <dgm:prSet presAssocID="{9DA62F37-8A34-47FB-84C3-5881E9C8804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2DD67F0E-833D-4E6F-8A66-8F1CFDB1AEDF}" type="presOf" srcId="{4222665F-5288-4B7F-B1CE-EB248B87FABC}" destId="{CA449C92-8F1E-4968-9DD5-0667673C1962}" srcOrd="0" destOrd="0" presId="urn:microsoft.com/office/officeart/2008/layout/LinedList"/>
    <dgm:cxn modelId="{2DC23912-D864-4A51-A711-A7C91D222780}" type="presOf" srcId="{170E935B-632B-4424-9BFB-F1C5A9D014B6}" destId="{C66396E0-32BA-46BE-B28A-A2673D61FB1A}"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B2022F25-F8E2-499D-9A7B-728F2E2E3ABD}" srcId="{EA7F9208-24D8-4563-A2ED-FBFBC5F86B00}" destId="{9DA62F37-8A34-47FB-84C3-5881E9C88040}" srcOrd="3" destOrd="0" parTransId="{EE2A4785-0021-4892-80C1-F4641B14840F}" sibTransId="{EC3884EC-44AE-4A1B-AF00-74EF58B4FD5D}"/>
    <dgm:cxn modelId="{2F187F4E-FE8D-4901-B3A7-A40FD8B5B633}" type="presOf" srcId="{7A5D36D5-D8D3-48FC-AFC1-BAC329C1B093}" destId="{6340190E-7E93-47B2-A934-C23DF765BC1B}" srcOrd="0" destOrd="0" presId="urn:microsoft.com/office/officeart/2008/layout/LinedList"/>
    <dgm:cxn modelId="{06CECA52-BC2C-4826-9E6A-3E8A0FE56442}" srcId="{EA7F9208-24D8-4563-A2ED-FBFBC5F86B00}" destId="{94395F19-C274-4589-B506-0FF7D8B63A37}" srcOrd="2" destOrd="0" parTransId="{45C38961-7184-4044-9806-4BA19DC5DBC4}" sibTransId="{53898ADC-20B1-488C-BAAF-592AAF25D975}"/>
    <dgm:cxn modelId="{1670F374-3D95-4E26-96DA-6A10EBFD13E7}" type="presOf" srcId="{9DA62F37-8A34-47FB-84C3-5881E9C88040}" destId="{4E314308-55E6-479F-9C59-99FFB3CDD6CE}"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7BCBE397-2CF0-4C4C-A47D-F3F227448170}" type="presOf" srcId="{EA7F9208-24D8-4563-A2ED-FBFBC5F86B00}" destId="{53AAE56C-73FE-45F9-B35E-39C2CC304544}" srcOrd="0" destOrd="0" presId="urn:microsoft.com/office/officeart/2008/layout/LinedList"/>
    <dgm:cxn modelId="{7ABF42AB-4C6A-4300-93B0-25951C03F98C}" srcId="{EA7F9208-24D8-4563-A2ED-FBFBC5F86B00}" destId="{B798DB3E-9428-43C6-8B16-520545097491}" srcOrd="1" destOrd="0" parTransId="{A082FF7D-5029-4589-AE03-B2E957DE4B47}" sibTransId="{EBA56B74-0E8C-4985-B64A-B7202E24504C}"/>
    <dgm:cxn modelId="{30C067B5-93CE-4E5E-BB29-F9D05BCEFCBD}" type="presOf" srcId="{FDBCFCB2-B927-49A1-B311-3B0BD5C76146}" destId="{61A7917F-8AF6-4CFB-9ED1-055E98C7172C}" srcOrd="0" destOrd="0" presId="urn:microsoft.com/office/officeart/2008/layout/LinedList"/>
    <dgm:cxn modelId="{EF3DFFCB-2D80-4216-97B8-80001373E9B6}" srcId="{EA7F9208-24D8-4563-A2ED-FBFBC5F86B00}" destId="{7A5D36D5-D8D3-48FC-AFC1-BAC329C1B093}" srcOrd="0"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C33BFCE9-241B-4416-A4B1-75DC57469084}" type="presOf" srcId="{B798DB3E-9428-43C6-8B16-520545097491}" destId="{43BDF683-0790-4C7B-842A-4B390CB7B53F}" srcOrd="0" destOrd="0" presId="urn:microsoft.com/office/officeart/2008/layout/LinedList"/>
    <dgm:cxn modelId="{94AF21F9-606B-4A93-BA2C-AB4EB9585CDA}" type="presOf" srcId="{94395F19-C274-4589-B506-0FF7D8B63A37}" destId="{A51B0664-FB1D-409C-A06A-D0456FDCFD56}" srcOrd="0" destOrd="0" presId="urn:microsoft.com/office/officeart/2008/layout/LinedList"/>
    <dgm:cxn modelId="{86FC986E-7B3D-4144-8739-C55013C963EE}" type="presParOf" srcId="{C66396E0-32BA-46BE-B28A-A2673D61FB1A}" destId="{2C4D144F-C0A0-4BA0-BB79-D8AAD2113945}" srcOrd="0" destOrd="0" presId="urn:microsoft.com/office/officeart/2008/layout/LinedList"/>
    <dgm:cxn modelId="{C2A35D0A-AC76-471B-9F53-EC19C34916B0}" type="presParOf" srcId="{C66396E0-32BA-46BE-B28A-A2673D61FB1A}" destId="{6DFABC9D-811D-4F5E-821D-F8D42D844B4B}" srcOrd="1" destOrd="0" presId="urn:microsoft.com/office/officeart/2008/layout/LinedList"/>
    <dgm:cxn modelId="{CDED4849-2629-435C-AA31-4C9C17053A33}" type="presParOf" srcId="{6DFABC9D-811D-4F5E-821D-F8D42D844B4B}" destId="{53AAE56C-73FE-45F9-B35E-39C2CC304544}" srcOrd="0" destOrd="0" presId="urn:microsoft.com/office/officeart/2008/layout/LinedList"/>
    <dgm:cxn modelId="{3D3F4FB3-0C6A-481A-8895-1E9C20DB6884}" type="presParOf" srcId="{6DFABC9D-811D-4F5E-821D-F8D42D844B4B}" destId="{4ACF43D1-519E-42A2-970C-705800D064AC}" srcOrd="1" destOrd="0" presId="urn:microsoft.com/office/officeart/2008/layout/LinedList"/>
    <dgm:cxn modelId="{ED04B5C6-9D9D-4FFC-8E21-7BA8F4AAE38F}" type="presParOf" srcId="{4ACF43D1-519E-42A2-970C-705800D064AC}" destId="{172CFB9A-88C7-40DD-ADD8-FEBC46ED66F5}" srcOrd="0" destOrd="0" presId="urn:microsoft.com/office/officeart/2008/layout/LinedList"/>
    <dgm:cxn modelId="{B87D9136-7374-404D-972E-3EBE1912C6E1}" type="presParOf" srcId="{4ACF43D1-519E-42A2-970C-705800D064AC}" destId="{1C1E5213-51BF-4DFA-AB6D-CED7DF7A6D68}" srcOrd="1" destOrd="0" presId="urn:microsoft.com/office/officeart/2008/layout/LinedList"/>
    <dgm:cxn modelId="{99AEB791-0E11-4C34-8724-0F0EFEF556DC}" type="presParOf" srcId="{1C1E5213-51BF-4DFA-AB6D-CED7DF7A6D68}" destId="{A70F47D1-43D9-48B7-BFA3-2E35DD43062C}" srcOrd="0" destOrd="0" presId="urn:microsoft.com/office/officeart/2008/layout/LinedList"/>
    <dgm:cxn modelId="{A4AAF952-4477-4DC0-B180-1AD43416AF41}" type="presParOf" srcId="{1C1E5213-51BF-4DFA-AB6D-CED7DF7A6D68}" destId="{6340190E-7E93-47B2-A934-C23DF765BC1B}" srcOrd="1" destOrd="0" presId="urn:microsoft.com/office/officeart/2008/layout/LinedList"/>
    <dgm:cxn modelId="{F80A9815-04EF-45EF-B33C-E0830F3C1CDC}" type="presParOf" srcId="{1C1E5213-51BF-4DFA-AB6D-CED7DF7A6D68}" destId="{7FC87270-69EC-4D34-878B-7BA593086876}" srcOrd="2" destOrd="0" presId="urn:microsoft.com/office/officeart/2008/layout/LinedList"/>
    <dgm:cxn modelId="{4E47C93D-5811-4267-B182-FC27F1004DEC}" type="presParOf" srcId="{4ACF43D1-519E-42A2-970C-705800D064AC}" destId="{4ED359BF-CCC0-4FAC-B78A-BE8FFA9CD8B4}" srcOrd="2" destOrd="0" presId="urn:microsoft.com/office/officeart/2008/layout/LinedList"/>
    <dgm:cxn modelId="{F1185A41-D708-497C-BCD6-31D451808A31}" type="presParOf" srcId="{4ACF43D1-519E-42A2-970C-705800D064AC}" destId="{E5EE0218-FBE5-4484-BBAD-6968F867CA27}" srcOrd="3" destOrd="0" presId="urn:microsoft.com/office/officeart/2008/layout/LinedList"/>
    <dgm:cxn modelId="{7EC2C2FE-0B10-45F1-8F97-B884DE2229C9}" type="presParOf" srcId="{4ACF43D1-519E-42A2-970C-705800D064AC}" destId="{0EB45C5E-8EF3-4423-B984-644EA575E4A8}" srcOrd="4" destOrd="0" presId="urn:microsoft.com/office/officeart/2008/layout/LinedList"/>
    <dgm:cxn modelId="{9241239D-7E6F-4FD6-8E21-D605A45A0DB2}" type="presParOf" srcId="{0EB45C5E-8EF3-4423-B984-644EA575E4A8}" destId="{4D1A7166-C943-4D24-89F0-11D42AEEA69C}" srcOrd="0" destOrd="0" presId="urn:microsoft.com/office/officeart/2008/layout/LinedList"/>
    <dgm:cxn modelId="{98017CFB-2240-4E9E-B773-D7960BCAD833}" type="presParOf" srcId="{0EB45C5E-8EF3-4423-B984-644EA575E4A8}" destId="{43BDF683-0790-4C7B-842A-4B390CB7B53F}" srcOrd="1" destOrd="0" presId="urn:microsoft.com/office/officeart/2008/layout/LinedList"/>
    <dgm:cxn modelId="{6009A5FA-1428-4CC9-99F1-12808602DC53}" type="presParOf" srcId="{0EB45C5E-8EF3-4423-B984-644EA575E4A8}" destId="{36D84AAA-A490-44C0-8FB2-A213762FF974}" srcOrd="2" destOrd="0" presId="urn:microsoft.com/office/officeart/2008/layout/LinedList"/>
    <dgm:cxn modelId="{D9DFBE81-338E-453A-A30B-D687DE905DEC}" type="presParOf" srcId="{4ACF43D1-519E-42A2-970C-705800D064AC}" destId="{CE4052A4-7297-404D-B725-B92EB4F1DC11}" srcOrd="5" destOrd="0" presId="urn:microsoft.com/office/officeart/2008/layout/LinedList"/>
    <dgm:cxn modelId="{ED19C80D-0DDF-468B-899B-DF8D23E6A2CE}" type="presParOf" srcId="{4ACF43D1-519E-42A2-970C-705800D064AC}" destId="{ECFD28B9-DF21-4102-AA4D-635E2F545379}" srcOrd="6" destOrd="0" presId="urn:microsoft.com/office/officeart/2008/layout/LinedList"/>
    <dgm:cxn modelId="{43B64E15-B5D9-499B-BF63-D5FCCF6C14A8}" type="presParOf" srcId="{4ACF43D1-519E-42A2-970C-705800D064AC}" destId="{57BF451E-9702-476A-B8C3-DCA8CE0BC8B2}" srcOrd="7" destOrd="0" presId="urn:microsoft.com/office/officeart/2008/layout/LinedList"/>
    <dgm:cxn modelId="{DD118752-631C-4059-8458-505CB89585DB}" type="presParOf" srcId="{57BF451E-9702-476A-B8C3-DCA8CE0BC8B2}" destId="{183275F7-6952-463B-A4E6-7C5EBE17100C}" srcOrd="0" destOrd="0" presId="urn:microsoft.com/office/officeart/2008/layout/LinedList"/>
    <dgm:cxn modelId="{A9235E26-F922-436A-A88B-96050838B696}" type="presParOf" srcId="{57BF451E-9702-476A-B8C3-DCA8CE0BC8B2}" destId="{A51B0664-FB1D-409C-A06A-D0456FDCFD56}" srcOrd="1" destOrd="0" presId="urn:microsoft.com/office/officeart/2008/layout/LinedList"/>
    <dgm:cxn modelId="{3CD90403-CF9F-432E-B6EB-607C70303CBC}" type="presParOf" srcId="{57BF451E-9702-476A-B8C3-DCA8CE0BC8B2}" destId="{F7CCB6F0-D181-44D8-9A15-41FAA3922851}" srcOrd="2" destOrd="0" presId="urn:microsoft.com/office/officeart/2008/layout/LinedList"/>
    <dgm:cxn modelId="{87983E15-D886-46F3-BED9-571F3ECA5568}" type="presParOf" srcId="{4ACF43D1-519E-42A2-970C-705800D064AC}" destId="{DDF4F321-3167-4DDC-8AA0-1683EBB537FB}" srcOrd="8" destOrd="0" presId="urn:microsoft.com/office/officeart/2008/layout/LinedList"/>
    <dgm:cxn modelId="{399F144F-F6E9-4A20-B770-AA6F06E16E5A}" type="presParOf" srcId="{4ACF43D1-519E-42A2-970C-705800D064AC}" destId="{740971AA-640F-4353-A17D-66F4E450B316}" srcOrd="9" destOrd="0" presId="urn:microsoft.com/office/officeart/2008/layout/LinedList"/>
    <dgm:cxn modelId="{D4DCA6E9-20AE-4E70-A7BF-46949D5EDAE4}" type="presParOf" srcId="{4ACF43D1-519E-42A2-970C-705800D064AC}" destId="{83D31C49-D3AB-4B1F-B447-96DAF4CC9877}" srcOrd="10" destOrd="0" presId="urn:microsoft.com/office/officeart/2008/layout/LinedList"/>
    <dgm:cxn modelId="{A93DF8AA-520A-4AA3-A8EA-4039FBAB8B3D}" type="presParOf" srcId="{83D31C49-D3AB-4B1F-B447-96DAF4CC9877}" destId="{F41C3588-7E78-4310-BC4D-5AF27DA3E0EE}" srcOrd="0" destOrd="0" presId="urn:microsoft.com/office/officeart/2008/layout/LinedList"/>
    <dgm:cxn modelId="{62DACB74-4DE9-437C-A29B-EFD6A5235669}" type="presParOf" srcId="{83D31C49-D3AB-4B1F-B447-96DAF4CC9877}" destId="{4E314308-55E6-479F-9C59-99FFB3CDD6CE}" srcOrd="1" destOrd="0" presId="urn:microsoft.com/office/officeart/2008/layout/LinedList"/>
    <dgm:cxn modelId="{9927250E-DC6E-4546-AC2B-CC0BAFE889D0}" type="presParOf" srcId="{83D31C49-D3AB-4B1F-B447-96DAF4CC9877}" destId="{30B44C9F-2313-4FE8-B1E2-72CB55A7E345}" srcOrd="2" destOrd="0" presId="urn:microsoft.com/office/officeart/2008/layout/LinedList"/>
    <dgm:cxn modelId="{24B8E338-A3DE-4D2D-A9F0-35CE51179F92}" type="presParOf" srcId="{4ACF43D1-519E-42A2-970C-705800D064AC}" destId="{311FD016-7D42-4830-AA70-6689994B2CC7}" srcOrd="11" destOrd="0" presId="urn:microsoft.com/office/officeart/2008/layout/LinedList"/>
    <dgm:cxn modelId="{B13DF563-AE43-4653-8223-80BEC59D5830}" type="presParOf" srcId="{4ACF43D1-519E-42A2-970C-705800D064AC}" destId="{4F4D1B40-2074-4F89-BEAE-D09698214457}" srcOrd="12" destOrd="0" presId="urn:microsoft.com/office/officeart/2008/layout/LinedList"/>
    <dgm:cxn modelId="{3A1C2F02-25E9-4877-AFF0-F6FE92BDCB2C}" type="presParOf" srcId="{4ACF43D1-519E-42A2-970C-705800D064AC}" destId="{B792D068-8F47-4DD6-96FB-BAC5BDA350CF}" srcOrd="13" destOrd="0" presId="urn:microsoft.com/office/officeart/2008/layout/LinedList"/>
    <dgm:cxn modelId="{F1C70047-F1BD-457E-80A0-0A1FEA3D94D8}" type="presParOf" srcId="{B792D068-8F47-4DD6-96FB-BAC5BDA350CF}" destId="{0F50BFBC-FEC6-47A6-9BD0-DFEB78FABDD3}" srcOrd="0" destOrd="0" presId="urn:microsoft.com/office/officeart/2008/layout/LinedList"/>
    <dgm:cxn modelId="{97D6BF91-7B9E-47A9-9C36-A68CD55EA767}" type="presParOf" srcId="{B792D068-8F47-4DD6-96FB-BAC5BDA350CF}" destId="{CA449C92-8F1E-4968-9DD5-0667673C1962}" srcOrd="1" destOrd="0" presId="urn:microsoft.com/office/officeart/2008/layout/LinedList"/>
    <dgm:cxn modelId="{C70CCBF6-BF5A-4D16-819B-6DE2810BC57F}" type="presParOf" srcId="{B792D068-8F47-4DD6-96FB-BAC5BDA350CF}" destId="{E5308BAB-2603-4BE4-A29F-DE9C598800FF}" srcOrd="2" destOrd="0" presId="urn:microsoft.com/office/officeart/2008/layout/LinedList"/>
    <dgm:cxn modelId="{0694A094-1A7D-43C1-86E4-299B12B712BE}" type="presParOf" srcId="{4ACF43D1-519E-42A2-970C-705800D064AC}" destId="{A01CF7D3-88A0-428E-B49F-83A13636C9BA}" srcOrd="14" destOrd="0" presId="urn:microsoft.com/office/officeart/2008/layout/LinedList"/>
    <dgm:cxn modelId="{CFD1C56D-1A70-4A8C-B928-2D16EA1F0FA2}" type="presParOf" srcId="{4ACF43D1-519E-42A2-970C-705800D064AC}" destId="{5A7DBDA3-DA3D-4751-9EC3-DED47937A7FE}" srcOrd="15" destOrd="0" presId="urn:microsoft.com/office/officeart/2008/layout/LinedList"/>
    <dgm:cxn modelId="{09656A0C-8A70-4C9D-A7CB-F3AAE0E4D6FF}" type="presParOf" srcId="{4ACF43D1-519E-42A2-970C-705800D064AC}" destId="{ACE40052-C66B-4F3D-9DC1-D9D9E113CC02}" srcOrd="16" destOrd="0" presId="urn:microsoft.com/office/officeart/2008/layout/LinedList"/>
    <dgm:cxn modelId="{0D678893-1384-435A-B44F-CEDF2DCDD649}" type="presParOf" srcId="{ACE40052-C66B-4F3D-9DC1-D9D9E113CC02}" destId="{DCFAAA74-FD39-44E7-8EB9-70C0573D492B}" srcOrd="0" destOrd="0" presId="urn:microsoft.com/office/officeart/2008/layout/LinedList"/>
    <dgm:cxn modelId="{54852F64-5C80-46A1-93E1-C9872B361FEB}" type="presParOf" srcId="{ACE40052-C66B-4F3D-9DC1-D9D9E113CC02}" destId="{61A7917F-8AF6-4CFB-9ED1-055E98C7172C}" srcOrd="1" destOrd="0" presId="urn:microsoft.com/office/officeart/2008/layout/LinedList"/>
    <dgm:cxn modelId="{62FC6550-7108-4007-A68A-A5F5DC62FD9F}" type="presParOf" srcId="{ACE40052-C66B-4F3D-9DC1-D9D9E113CC02}" destId="{218C3D28-08E9-44E6-B1ED-B6B97EFB7E88}" srcOrd="2" destOrd="0" presId="urn:microsoft.com/office/officeart/2008/layout/LinedList"/>
    <dgm:cxn modelId="{0A6A620E-BCAC-4074-9759-2DEDB9E4E763}" type="presParOf" srcId="{4ACF43D1-519E-42A2-970C-705800D064AC}" destId="{19A8D0A4-814F-44A3-9EF2-8DF5B640A1BA}" srcOrd="17" destOrd="0" presId="urn:microsoft.com/office/officeart/2008/layout/LinedList"/>
    <dgm:cxn modelId="{6B6E899D-4F61-4D74-B284-EB64FAF14AF7}"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4C034A1F-5622-4688-951B-362A4E39B463}">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41604A34-9B41-4E11-999F-EB57200326D4}" type="parTrans" cxnId="{80061265-831A-479D-BEAE-1352E7E81F39}">
      <dgm:prSet/>
      <dgm:spPr/>
      <dgm:t>
        <a:bodyPr/>
        <a:lstStyle/>
        <a:p>
          <a:endParaRPr lang="en-US"/>
        </a:p>
      </dgm:t>
    </dgm:pt>
    <dgm:pt modelId="{144FF162-3C63-43F9-BACC-63CFE951B0EC}" type="sibTrans" cxnId="{80061265-831A-479D-BEAE-1352E7E81F39}">
      <dgm:prSet/>
      <dgm:spPr/>
      <dgm:t>
        <a:bodyPr/>
        <a:lstStyle/>
        <a:p>
          <a:endParaRPr lang="en-US"/>
        </a:p>
      </dgm:t>
    </dgm:pt>
    <dgm:pt modelId="{15C193EF-9775-41F0-8B16-3F2EFDB5E6E3}">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EA82174-34C9-4A56-9DF0-C4F17254B77A}" type="parTrans" cxnId="{5B81BF7A-A353-4B7A-A4DF-04FF184FBAB6}">
      <dgm:prSet/>
      <dgm:spPr/>
      <dgm:t>
        <a:bodyPr/>
        <a:lstStyle/>
        <a:p>
          <a:endParaRPr lang="en-US"/>
        </a:p>
      </dgm:t>
    </dgm:pt>
    <dgm:pt modelId="{D4CA2B7C-A8C0-4028-A04E-9CF14472F0A6}" type="sibTrans" cxnId="{5B81BF7A-A353-4B7A-A4DF-04FF184FBAB6}">
      <dgm:prSet/>
      <dgm:spPr/>
      <dgm:t>
        <a:bodyPr/>
        <a:lstStyle/>
        <a:p>
          <a:endParaRPr lang="en-US"/>
        </a:p>
      </dgm:t>
    </dgm:pt>
    <dgm:pt modelId="{74A3291E-DDC6-4877-8E96-4D3E2A78B800}">
      <dgm:prSet phldrT="[Text]" custT="1"/>
      <dgm:spPr/>
      <dgm:t>
        <a:bodyPr/>
        <a:lstStyle/>
        <a:p>
          <a:r>
            <a:rPr lang="en-US" sz="1300" b="0">
              <a:solidFill>
                <a:srgbClr val="0070C0"/>
              </a:solidFill>
              <a:effectLst/>
            </a:rPr>
            <a:t>Phương pháp tham lam</a:t>
          </a:r>
          <a:endParaRPr lang="en-US" sz="1300"/>
        </a:p>
      </dgm:t>
    </dgm:pt>
    <dgm:pt modelId="{65F256EE-FC15-4200-A683-635934E76E61}" type="parTrans" cxnId="{806E8E2E-7ADB-4218-B7AF-15113B02D830}">
      <dgm:prSet/>
      <dgm:spPr/>
      <dgm:t>
        <a:bodyPr/>
        <a:lstStyle/>
        <a:p>
          <a:endParaRPr lang="en-US"/>
        </a:p>
      </dgm:t>
    </dgm:pt>
    <dgm:pt modelId="{E4A6C82D-A98C-4259-AE30-19E7E0199998}" type="sibTrans" cxnId="{806E8E2E-7ADB-4218-B7AF-15113B02D830}">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A464A2F7-2108-446E-AFA7-0BC6324EEE60}" type="pres">
      <dgm:prSet presAssocID="{0C8E47B1-1635-41C5-9AB7-D709F441020D}" presName="vertSpace2a"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1" presStyleCnt="7"/>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0" presStyleCnt="6"/>
      <dgm:spPr/>
    </dgm:pt>
    <dgm:pt modelId="{022E10F6-98F4-46EE-953B-E3AFA294DA88}" type="pres">
      <dgm:prSet presAssocID="{0C8E47B1-1635-41C5-9AB7-D709F441020D}" presName="vertSpace2b" presStyleCnt="0"/>
      <dgm:spPr/>
    </dgm:pt>
    <dgm:pt modelId="{F2017271-C731-4BC4-9348-88C054CD6F72}" type="pres">
      <dgm:prSet presAssocID="{4C034A1F-5622-4688-951B-362A4E39B463}" presName="horz2" presStyleCnt="0"/>
      <dgm:spPr/>
    </dgm:pt>
    <dgm:pt modelId="{9142EEC3-5ED7-4736-83A7-DAA3B396936B}" type="pres">
      <dgm:prSet presAssocID="{4C034A1F-5622-4688-951B-362A4E39B463}" presName="horzSpace2" presStyleCnt="0"/>
      <dgm:spPr/>
    </dgm:pt>
    <dgm:pt modelId="{6164BC92-CEC3-4CE7-B6A4-DA2A945368C7}" type="pres">
      <dgm:prSet presAssocID="{4C034A1F-5622-4688-951B-362A4E39B463}" presName="tx2" presStyleLbl="revTx" presStyleIdx="2" presStyleCnt="7"/>
      <dgm:spPr/>
    </dgm:pt>
    <dgm:pt modelId="{9C683E3F-66CE-423C-894C-0DE6ECC251E9}" type="pres">
      <dgm:prSet presAssocID="{4C034A1F-5622-4688-951B-362A4E39B463}" presName="vert2" presStyleCnt="0"/>
      <dgm:spPr/>
    </dgm:pt>
    <dgm:pt modelId="{BAB4B160-0804-4658-A55E-31FE46EBCDA3}" type="pres">
      <dgm:prSet presAssocID="{4C034A1F-5622-4688-951B-362A4E39B463}" presName="thinLine2b" presStyleLbl="callout" presStyleIdx="1" presStyleCnt="6"/>
      <dgm:spPr/>
    </dgm:pt>
    <dgm:pt modelId="{07F66D04-03E5-450F-9FDB-BD1A6734F655}" type="pres">
      <dgm:prSet presAssocID="{4C034A1F-5622-4688-951B-362A4E39B463}" presName="vertSpace2b" presStyleCnt="0"/>
      <dgm:spPr/>
    </dgm:pt>
    <dgm:pt modelId="{D8995A8B-49D6-45B0-9572-A70CBA1475A4}" type="pres">
      <dgm:prSet presAssocID="{15C193EF-9775-41F0-8B16-3F2EFDB5E6E3}" presName="horz2" presStyleCnt="0"/>
      <dgm:spPr/>
    </dgm:pt>
    <dgm:pt modelId="{97BE306D-1A86-4121-A4CB-9A612487BB16}" type="pres">
      <dgm:prSet presAssocID="{15C193EF-9775-41F0-8B16-3F2EFDB5E6E3}" presName="horzSpace2" presStyleCnt="0"/>
      <dgm:spPr/>
    </dgm:pt>
    <dgm:pt modelId="{C45FDB3E-54F5-4A48-93A4-E94490A0C09F}" type="pres">
      <dgm:prSet presAssocID="{15C193EF-9775-41F0-8B16-3F2EFDB5E6E3}" presName="tx2" presStyleLbl="revTx" presStyleIdx="3" presStyleCnt="7"/>
      <dgm:spPr/>
    </dgm:pt>
    <dgm:pt modelId="{A986C138-0C07-47FF-8446-9E768119CF54}" type="pres">
      <dgm:prSet presAssocID="{15C193EF-9775-41F0-8B16-3F2EFDB5E6E3}" presName="vert2" presStyleCnt="0"/>
      <dgm:spPr/>
    </dgm:pt>
    <dgm:pt modelId="{C3C1EC00-A2A0-44E1-B9B8-B17806186A43}" type="pres">
      <dgm:prSet presAssocID="{15C193EF-9775-41F0-8B16-3F2EFDB5E6E3}" presName="thinLine2b" presStyleLbl="callout" presStyleIdx="2" presStyleCnt="6"/>
      <dgm:spPr/>
    </dgm:pt>
    <dgm:pt modelId="{DA83169F-ACDE-46A3-BDE6-D2CF475A55E7}" type="pres">
      <dgm:prSet presAssocID="{15C193EF-9775-41F0-8B16-3F2EFDB5E6E3}" presName="vertSpace2b" presStyleCnt="0"/>
      <dgm:spPr/>
    </dgm:pt>
    <dgm:pt modelId="{0D12FB63-75A9-44E0-9E9F-222C20751E8F}" type="pres">
      <dgm:prSet presAssocID="{74A3291E-DDC6-4877-8E96-4D3E2A78B800}" presName="horz2" presStyleCnt="0"/>
      <dgm:spPr/>
    </dgm:pt>
    <dgm:pt modelId="{4D3C04F8-96CB-4E5D-AC0E-E84A15D5344E}" type="pres">
      <dgm:prSet presAssocID="{74A3291E-DDC6-4877-8E96-4D3E2A78B800}" presName="horzSpace2" presStyleCnt="0"/>
      <dgm:spPr/>
    </dgm:pt>
    <dgm:pt modelId="{96093F30-1CEA-4C87-9478-2951E1E45F28}" type="pres">
      <dgm:prSet presAssocID="{74A3291E-DDC6-4877-8E96-4D3E2A78B800}" presName="tx2" presStyleLbl="revTx" presStyleIdx="4" presStyleCnt="7"/>
      <dgm:spPr/>
    </dgm:pt>
    <dgm:pt modelId="{544EF86D-87F7-4131-934B-ABE223A14C8A}" type="pres">
      <dgm:prSet presAssocID="{74A3291E-DDC6-4877-8E96-4D3E2A78B800}" presName="vert2" presStyleCnt="0"/>
      <dgm:spPr/>
    </dgm:pt>
    <dgm:pt modelId="{E6C933E3-6751-41EE-935E-79C6ED91A886}" type="pres">
      <dgm:prSet presAssocID="{74A3291E-DDC6-4877-8E96-4D3E2A78B800}" presName="thinLine2b" presStyleLbl="callout" presStyleIdx="3" presStyleCnt="6"/>
      <dgm:spPr/>
    </dgm:pt>
    <dgm:pt modelId="{A4FADC7F-0CD7-4021-BE65-B6A0320EF1AA}" type="pres">
      <dgm:prSet presAssocID="{74A3291E-DDC6-4877-8E96-4D3E2A78B800}"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806E8E2E-7ADB-4218-B7AF-15113B02D830}" srcId="{EA7F9208-24D8-4563-A2ED-FBFBC5F86B00}" destId="{74A3291E-DDC6-4877-8E96-4D3E2A78B800}" srcOrd="3" destOrd="0" parTransId="{65F256EE-FC15-4200-A683-635934E76E61}" sibTransId="{E4A6C82D-A98C-4259-AE30-19E7E0199998}"/>
    <dgm:cxn modelId="{FC6D8F37-7938-42F1-A31C-188967F7DB7C}" type="presOf" srcId="{EA7F9208-24D8-4563-A2ED-FBFBC5F86B00}" destId="{53AAE56C-73FE-45F9-B35E-39C2CC304544}" srcOrd="0" destOrd="0" presId="urn:microsoft.com/office/officeart/2008/layout/LinedList"/>
    <dgm:cxn modelId="{80061265-831A-479D-BEAE-1352E7E81F39}" srcId="{EA7F9208-24D8-4563-A2ED-FBFBC5F86B00}" destId="{4C034A1F-5622-4688-951B-362A4E39B463}" srcOrd="1" destOrd="0" parTransId="{41604A34-9B41-4E11-999F-EB57200326D4}" sibTransId="{144FF162-3C63-43F9-BACC-63CFE951B0EC}"/>
    <dgm:cxn modelId="{5B81BF7A-A353-4B7A-A4DF-04FF184FBAB6}" srcId="{EA7F9208-24D8-4563-A2ED-FBFBC5F86B00}" destId="{15C193EF-9775-41F0-8B16-3F2EFDB5E6E3}" srcOrd="2" destOrd="0" parTransId="{EEA82174-34C9-4A56-9DF0-C4F17254B77A}" sibTransId="{D4CA2B7C-A8C0-4028-A04E-9CF14472F0A6}"/>
    <dgm:cxn modelId="{FB7AE87D-A0F7-4764-833C-EAC4510243AE}" type="presOf" srcId="{15C193EF-9775-41F0-8B16-3F2EFDB5E6E3}" destId="{C45FDB3E-54F5-4A48-93A4-E94490A0C09F}" srcOrd="0" destOrd="0" presId="urn:microsoft.com/office/officeart/2008/layout/LinedList"/>
    <dgm:cxn modelId="{2F4EF392-E891-48C9-AFB6-16D8B2A653EB}" type="presOf" srcId="{0C8E47B1-1635-41C5-9AB7-D709F441020D}" destId="{5D888794-C19A-4E5D-A421-78CF7DFB91B0}" srcOrd="0" destOrd="0" presId="urn:microsoft.com/office/officeart/2008/layout/LinedList"/>
    <dgm:cxn modelId="{00FC2495-351B-45AC-9C20-6F0C4ABF8DFB}" type="presOf" srcId="{74A3291E-DDC6-4877-8E96-4D3E2A78B800}" destId="{96093F30-1CEA-4C87-9478-2951E1E45F28}" srcOrd="0" destOrd="0" presId="urn:microsoft.com/office/officeart/2008/layout/LinedList"/>
    <dgm:cxn modelId="{E49839BA-E29E-4B1E-B461-E9AC7929B1C5}" type="presOf" srcId="{4C034A1F-5622-4688-951B-362A4E39B463}" destId="{6164BC92-CEC3-4CE7-B6A4-DA2A945368C7}" srcOrd="0" destOrd="0" presId="urn:microsoft.com/office/officeart/2008/layout/LinedList"/>
    <dgm:cxn modelId="{299EB7C3-83B4-4E81-A3E9-AC559A8760F2}" type="presOf" srcId="{170E935B-632B-4424-9BFB-F1C5A9D014B6}" destId="{C66396E0-32BA-46BE-B28A-A2673D61FB1A}" srcOrd="0" destOrd="0" presId="urn:microsoft.com/office/officeart/2008/layout/LinedList"/>
    <dgm:cxn modelId="{1446BCC5-E272-4431-A32D-B71221D09FD4}" srcId="{EA7F9208-24D8-4563-A2ED-FBFBC5F86B00}" destId="{0C8E47B1-1635-41C5-9AB7-D709F441020D}" srcOrd="0" destOrd="0" parTransId="{3F1D06F6-68B8-4EEE-BB34-75168984C651}" sibTransId="{081829D8-E5C0-4735-96DB-0162E53A588C}"/>
    <dgm:cxn modelId="{9DECD8DB-1EF8-48AF-86C5-55BFEC17A0FA}" srcId="{EA7F9208-24D8-4563-A2ED-FBFBC5F86B00}" destId="{C01957AD-56B0-4EFC-A642-8748D8BCE71E}" srcOrd="5" destOrd="0" parTransId="{06175AC0-FB3B-461B-B552-07D07A1ABE18}" sibTransId="{58C5D957-241A-4BD5-8EC2-CCFAFD64942B}"/>
    <dgm:cxn modelId="{C12162EF-4205-4D1F-926D-7C108F81E01F}" type="presOf" srcId="{73861B20-7C04-48AE-8AAE-9D8749986E91}" destId="{C76CC607-D554-4D7B-93B0-CA8E8ABB4FE6}" srcOrd="0" destOrd="0" presId="urn:microsoft.com/office/officeart/2008/layout/LinedList"/>
    <dgm:cxn modelId="{126D33F5-EC3F-4896-860A-BF932B169016}" type="presOf" srcId="{C01957AD-56B0-4EFC-A642-8748D8BCE71E}" destId="{A76916DD-E413-4DD3-A343-6F4C1E48483E}" srcOrd="0" destOrd="0" presId="urn:microsoft.com/office/officeart/2008/layout/LinedList"/>
    <dgm:cxn modelId="{EC3042A3-E040-45D1-8054-879C69F9409F}" type="presParOf" srcId="{C66396E0-32BA-46BE-B28A-A2673D61FB1A}" destId="{2C4D144F-C0A0-4BA0-BB79-D8AAD2113945}" srcOrd="0" destOrd="0" presId="urn:microsoft.com/office/officeart/2008/layout/LinedList"/>
    <dgm:cxn modelId="{B8D2583E-D71D-453F-BC0B-7CB5D383EF35}" type="presParOf" srcId="{C66396E0-32BA-46BE-B28A-A2673D61FB1A}" destId="{6DFABC9D-811D-4F5E-821D-F8D42D844B4B}" srcOrd="1" destOrd="0" presId="urn:microsoft.com/office/officeart/2008/layout/LinedList"/>
    <dgm:cxn modelId="{36F2E23D-32D2-4047-A567-0BDFBD9A46C4}" type="presParOf" srcId="{6DFABC9D-811D-4F5E-821D-F8D42D844B4B}" destId="{53AAE56C-73FE-45F9-B35E-39C2CC304544}" srcOrd="0" destOrd="0" presId="urn:microsoft.com/office/officeart/2008/layout/LinedList"/>
    <dgm:cxn modelId="{747ABCF0-CA6F-49E6-85ED-034FC98DC3B7}" type="presParOf" srcId="{6DFABC9D-811D-4F5E-821D-F8D42D844B4B}" destId="{4ACF43D1-519E-42A2-970C-705800D064AC}" srcOrd="1" destOrd="0" presId="urn:microsoft.com/office/officeart/2008/layout/LinedList"/>
    <dgm:cxn modelId="{F436CF38-8D6B-498E-A86E-A7E6E1C71CCA}" type="presParOf" srcId="{4ACF43D1-519E-42A2-970C-705800D064AC}" destId="{A464A2F7-2108-446E-AFA7-0BC6324EEE60}" srcOrd="0" destOrd="0" presId="urn:microsoft.com/office/officeart/2008/layout/LinedList"/>
    <dgm:cxn modelId="{A664F98D-BD19-44B7-8799-E2B8CAD3C728}" type="presParOf" srcId="{4ACF43D1-519E-42A2-970C-705800D064AC}" destId="{05CEC848-FCB3-4D1E-A1DF-6E71D9DEB0B0}" srcOrd="1" destOrd="0" presId="urn:microsoft.com/office/officeart/2008/layout/LinedList"/>
    <dgm:cxn modelId="{65EAF497-FAEE-4AE5-A6DA-C448B6FA2AA6}" type="presParOf" srcId="{05CEC848-FCB3-4D1E-A1DF-6E71D9DEB0B0}" destId="{A6006655-95FD-42AC-8A56-9A58896A17B6}" srcOrd="0" destOrd="0" presId="urn:microsoft.com/office/officeart/2008/layout/LinedList"/>
    <dgm:cxn modelId="{6C865BC0-5836-4F21-9E83-62E324858CF7}" type="presParOf" srcId="{05CEC848-FCB3-4D1E-A1DF-6E71D9DEB0B0}" destId="{5D888794-C19A-4E5D-A421-78CF7DFB91B0}" srcOrd="1" destOrd="0" presId="urn:microsoft.com/office/officeart/2008/layout/LinedList"/>
    <dgm:cxn modelId="{D049E0EF-147F-48E0-8A1F-EE00E43ED511}" type="presParOf" srcId="{05CEC848-FCB3-4D1E-A1DF-6E71D9DEB0B0}" destId="{383B49BF-21E0-4E36-B703-E1C239BD4D36}" srcOrd="2" destOrd="0" presId="urn:microsoft.com/office/officeart/2008/layout/LinedList"/>
    <dgm:cxn modelId="{E3C605CB-F749-4BEE-89BA-A4E1196FE09B}" type="presParOf" srcId="{4ACF43D1-519E-42A2-970C-705800D064AC}" destId="{1BF66F55-8A57-4663-89AC-A83A2EE928BB}" srcOrd="2" destOrd="0" presId="urn:microsoft.com/office/officeart/2008/layout/LinedList"/>
    <dgm:cxn modelId="{6C6A53A8-6842-4578-80D8-A875E1FF4CD0}" type="presParOf" srcId="{4ACF43D1-519E-42A2-970C-705800D064AC}" destId="{022E10F6-98F4-46EE-953B-E3AFA294DA88}" srcOrd="3" destOrd="0" presId="urn:microsoft.com/office/officeart/2008/layout/LinedList"/>
    <dgm:cxn modelId="{F0AE9E43-62E8-4CCB-A45C-21D219B629E5}" type="presParOf" srcId="{4ACF43D1-519E-42A2-970C-705800D064AC}" destId="{F2017271-C731-4BC4-9348-88C054CD6F72}" srcOrd="4" destOrd="0" presId="urn:microsoft.com/office/officeart/2008/layout/LinedList"/>
    <dgm:cxn modelId="{68B0610A-9222-4C80-89CC-0E2672B7B447}" type="presParOf" srcId="{F2017271-C731-4BC4-9348-88C054CD6F72}" destId="{9142EEC3-5ED7-4736-83A7-DAA3B396936B}" srcOrd="0" destOrd="0" presId="urn:microsoft.com/office/officeart/2008/layout/LinedList"/>
    <dgm:cxn modelId="{64E81DF0-B962-40EA-9349-78B12298A023}" type="presParOf" srcId="{F2017271-C731-4BC4-9348-88C054CD6F72}" destId="{6164BC92-CEC3-4CE7-B6A4-DA2A945368C7}" srcOrd="1" destOrd="0" presId="urn:microsoft.com/office/officeart/2008/layout/LinedList"/>
    <dgm:cxn modelId="{F58E5C25-B051-4316-AA9E-7C9C1FBEC38D}" type="presParOf" srcId="{F2017271-C731-4BC4-9348-88C054CD6F72}" destId="{9C683E3F-66CE-423C-894C-0DE6ECC251E9}" srcOrd="2" destOrd="0" presId="urn:microsoft.com/office/officeart/2008/layout/LinedList"/>
    <dgm:cxn modelId="{3264F664-CBFF-4E63-977D-4DDB2F2B248A}" type="presParOf" srcId="{4ACF43D1-519E-42A2-970C-705800D064AC}" destId="{BAB4B160-0804-4658-A55E-31FE46EBCDA3}" srcOrd="5" destOrd="0" presId="urn:microsoft.com/office/officeart/2008/layout/LinedList"/>
    <dgm:cxn modelId="{103D4748-F69C-4806-B0A2-3C9445C0AD73}" type="presParOf" srcId="{4ACF43D1-519E-42A2-970C-705800D064AC}" destId="{07F66D04-03E5-450F-9FDB-BD1A6734F655}" srcOrd="6" destOrd="0" presId="urn:microsoft.com/office/officeart/2008/layout/LinedList"/>
    <dgm:cxn modelId="{3334FD71-F19B-4142-9D7B-5631EC60E69E}" type="presParOf" srcId="{4ACF43D1-519E-42A2-970C-705800D064AC}" destId="{D8995A8B-49D6-45B0-9572-A70CBA1475A4}" srcOrd="7" destOrd="0" presId="urn:microsoft.com/office/officeart/2008/layout/LinedList"/>
    <dgm:cxn modelId="{0CDED9CE-61C7-486E-9C1B-75469CE7478D}" type="presParOf" srcId="{D8995A8B-49D6-45B0-9572-A70CBA1475A4}" destId="{97BE306D-1A86-4121-A4CB-9A612487BB16}" srcOrd="0" destOrd="0" presId="urn:microsoft.com/office/officeart/2008/layout/LinedList"/>
    <dgm:cxn modelId="{EEBB16CC-253C-4C4E-9BC0-61204BC574B8}" type="presParOf" srcId="{D8995A8B-49D6-45B0-9572-A70CBA1475A4}" destId="{C45FDB3E-54F5-4A48-93A4-E94490A0C09F}" srcOrd="1" destOrd="0" presId="urn:microsoft.com/office/officeart/2008/layout/LinedList"/>
    <dgm:cxn modelId="{AC84916C-301B-4073-9EC7-A9BBEB7C2C1B}" type="presParOf" srcId="{D8995A8B-49D6-45B0-9572-A70CBA1475A4}" destId="{A986C138-0C07-47FF-8446-9E768119CF54}" srcOrd="2" destOrd="0" presId="urn:microsoft.com/office/officeart/2008/layout/LinedList"/>
    <dgm:cxn modelId="{5884B83D-361F-452A-95D8-A33024D9207D}" type="presParOf" srcId="{4ACF43D1-519E-42A2-970C-705800D064AC}" destId="{C3C1EC00-A2A0-44E1-B9B8-B17806186A43}" srcOrd="8" destOrd="0" presId="urn:microsoft.com/office/officeart/2008/layout/LinedList"/>
    <dgm:cxn modelId="{21D2519E-476D-4366-8BB0-BA573B7BD116}" type="presParOf" srcId="{4ACF43D1-519E-42A2-970C-705800D064AC}" destId="{DA83169F-ACDE-46A3-BDE6-D2CF475A55E7}" srcOrd="9" destOrd="0" presId="urn:microsoft.com/office/officeart/2008/layout/LinedList"/>
    <dgm:cxn modelId="{98B58AFD-EB01-4869-A2C6-26DDD63C3681}" type="presParOf" srcId="{4ACF43D1-519E-42A2-970C-705800D064AC}" destId="{0D12FB63-75A9-44E0-9E9F-222C20751E8F}" srcOrd="10" destOrd="0" presId="urn:microsoft.com/office/officeart/2008/layout/LinedList"/>
    <dgm:cxn modelId="{AF873743-5263-454E-BD06-E193C582CBD1}" type="presParOf" srcId="{0D12FB63-75A9-44E0-9E9F-222C20751E8F}" destId="{4D3C04F8-96CB-4E5D-AC0E-E84A15D5344E}" srcOrd="0" destOrd="0" presId="urn:microsoft.com/office/officeart/2008/layout/LinedList"/>
    <dgm:cxn modelId="{44671EB3-B282-4701-A72B-B99D3C26497F}" type="presParOf" srcId="{0D12FB63-75A9-44E0-9E9F-222C20751E8F}" destId="{96093F30-1CEA-4C87-9478-2951E1E45F28}" srcOrd="1" destOrd="0" presId="urn:microsoft.com/office/officeart/2008/layout/LinedList"/>
    <dgm:cxn modelId="{584DF16B-0C77-416F-A115-BB98BE1FF317}" type="presParOf" srcId="{0D12FB63-75A9-44E0-9E9F-222C20751E8F}" destId="{544EF86D-87F7-4131-934B-ABE223A14C8A}" srcOrd="2" destOrd="0" presId="urn:microsoft.com/office/officeart/2008/layout/LinedList"/>
    <dgm:cxn modelId="{141CDC8A-A66C-4484-B5AF-D55DAB803139}" type="presParOf" srcId="{4ACF43D1-519E-42A2-970C-705800D064AC}" destId="{E6C933E3-6751-41EE-935E-79C6ED91A886}" srcOrd="11" destOrd="0" presId="urn:microsoft.com/office/officeart/2008/layout/LinedList"/>
    <dgm:cxn modelId="{8A53A958-D047-42D6-ABED-A5CC76F6CD9F}" type="presParOf" srcId="{4ACF43D1-519E-42A2-970C-705800D064AC}" destId="{A4FADC7F-0CD7-4021-BE65-B6A0320EF1AA}" srcOrd="12" destOrd="0" presId="urn:microsoft.com/office/officeart/2008/layout/LinedList"/>
    <dgm:cxn modelId="{0FDFD2E2-91A7-4806-9FB5-6315F665FF34}" type="presParOf" srcId="{4ACF43D1-519E-42A2-970C-705800D064AC}" destId="{99E0DDBB-3F40-4680-A5ED-96DEE28EDF46}" srcOrd="13" destOrd="0" presId="urn:microsoft.com/office/officeart/2008/layout/LinedList"/>
    <dgm:cxn modelId="{55598276-3E33-4690-BB5D-8B6C005AC921}" type="presParOf" srcId="{99E0DDBB-3F40-4680-A5ED-96DEE28EDF46}" destId="{A4A49CE4-3E2E-41BD-B453-079E186120AF}" srcOrd="0" destOrd="0" presId="urn:microsoft.com/office/officeart/2008/layout/LinedList"/>
    <dgm:cxn modelId="{1AACD879-5BBC-4115-8656-B0C88258DC10}" type="presParOf" srcId="{99E0DDBB-3F40-4680-A5ED-96DEE28EDF46}" destId="{C76CC607-D554-4D7B-93B0-CA8E8ABB4FE6}" srcOrd="1" destOrd="0" presId="urn:microsoft.com/office/officeart/2008/layout/LinedList"/>
    <dgm:cxn modelId="{8E5B0013-85BE-405E-AEBF-006499E32F70}" type="presParOf" srcId="{99E0DDBB-3F40-4680-A5ED-96DEE28EDF46}" destId="{E972B966-DDC0-4890-967F-0290054FD131}" srcOrd="2" destOrd="0" presId="urn:microsoft.com/office/officeart/2008/layout/LinedList"/>
    <dgm:cxn modelId="{DB22B287-6D4A-4ACB-9EDB-192A1383D758}" type="presParOf" srcId="{4ACF43D1-519E-42A2-970C-705800D064AC}" destId="{010EF0AE-5366-4C22-A795-A3C4652C9DBA}" srcOrd="14" destOrd="0" presId="urn:microsoft.com/office/officeart/2008/layout/LinedList"/>
    <dgm:cxn modelId="{46F33018-6060-4D2E-A861-27B03C377656}" type="presParOf" srcId="{4ACF43D1-519E-42A2-970C-705800D064AC}" destId="{C382FA78-E2F9-42B4-8787-4ADBB216A532}" srcOrd="15" destOrd="0" presId="urn:microsoft.com/office/officeart/2008/layout/LinedList"/>
    <dgm:cxn modelId="{5D2F8448-FDBC-42AA-A1A4-40CD97C98DB5}" type="presParOf" srcId="{4ACF43D1-519E-42A2-970C-705800D064AC}" destId="{7BA64132-4267-4D3A-81D6-9CD6FB86070A}" srcOrd="16" destOrd="0" presId="urn:microsoft.com/office/officeart/2008/layout/LinedList"/>
    <dgm:cxn modelId="{D2109237-1027-4D65-8ADF-FC09C3370A7E}" type="presParOf" srcId="{7BA64132-4267-4D3A-81D6-9CD6FB86070A}" destId="{03046A6D-65DC-43E3-B4C2-5420BD7B338A}" srcOrd="0" destOrd="0" presId="urn:microsoft.com/office/officeart/2008/layout/LinedList"/>
    <dgm:cxn modelId="{83020872-5CF2-4032-A674-8B24154088A0}" type="presParOf" srcId="{7BA64132-4267-4D3A-81D6-9CD6FB86070A}" destId="{A76916DD-E413-4DD3-A343-6F4C1E48483E}" srcOrd="1" destOrd="0" presId="urn:microsoft.com/office/officeart/2008/layout/LinedList"/>
    <dgm:cxn modelId="{8E516B76-F25B-40EE-8367-91F86F056396}" type="presParOf" srcId="{7BA64132-4267-4D3A-81D6-9CD6FB86070A}" destId="{2C234FBD-82B8-44FC-AC2A-64019E58DA69}" srcOrd="2" destOrd="0" presId="urn:microsoft.com/office/officeart/2008/layout/LinedList"/>
    <dgm:cxn modelId="{A1744FDD-6AEE-48ED-ADEC-B8C120F71C12}" type="presParOf" srcId="{4ACF43D1-519E-42A2-970C-705800D064AC}" destId="{2A6E81B7-0383-4993-AA7D-B003A9A8B068}" srcOrd="17" destOrd="0" presId="urn:microsoft.com/office/officeart/2008/layout/LinedList"/>
    <dgm:cxn modelId="{A0BEC1E4-0FBA-4FF1-ABE1-118DFFB04BD9}"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4C034A1F-5622-4688-951B-362A4E39B463}">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41604A34-9B41-4E11-999F-EB57200326D4}" type="parTrans" cxnId="{80061265-831A-479D-BEAE-1352E7E81F39}">
      <dgm:prSet/>
      <dgm:spPr/>
      <dgm:t>
        <a:bodyPr/>
        <a:lstStyle/>
        <a:p>
          <a:endParaRPr lang="en-US"/>
        </a:p>
      </dgm:t>
    </dgm:pt>
    <dgm:pt modelId="{144FF162-3C63-43F9-BACC-63CFE951B0EC}" type="sibTrans" cxnId="{80061265-831A-479D-BEAE-1352E7E81F39}">
      <dgm:prSet/>
      <dgm:spPr/>
      <dgm:t>
        <a:bodyPr/>
        <a:lstStyle/>
        <a:p>
          <a:endParaRPr lang="en-US"/>
        </a:p>
      </dgm:t>
    </dgm:pt>
    <dgm:pt modelId="{15C193EF-9775-41F0-8B16-3F2EFDB5E6E3}">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EA82174-34C9-4A56-9DF0-C4F17254B77A}" type="parTrans" cxnId="{5B81BF7A-A353-4B7A-A4DF-04FF184FBAB6}">
      <dgm:prSet/>
      <dgm:spPr/>
      <dgm:t>
        <a:bodyPr/>
        <a:lstStyle/>
        <a:p>
          <a:endParaRPr lang="en-US"/>
        </a:p>
      </dgm:t>
    </dgm:pt>
    <dgm:pt modelId="{D4CA2B7C-A8C0-4028-A04E-9CF14472F0A6}" type="sibTrans" cxnId="{5B81BF7A-A353-4B7A-A4DF-04FF184FBAB6}">
      <dgm:prSet/>
      <dgm:spPr/>
      <dgm:t>
        <a:bodyPr/>
        <a:lstStyle/>
        <a:p>
          <a:endParaRPr lang="en-US"/>
        </a:p>
      </dgm:t>
    </dgm:pt>
    <dgm:pt modelId="{74A3291E-DDC6-4877-8E96-4D3E2A78B800}">
      <dgm:prSet phldrT="[Text]" custT="1"/>
      <dgm:spPr/>
      <dgm:t>
        <a:bodyPr/>
        <a:lstStyle/>
        <a:p>
          <a:r>
            <a:rPr lang="en-US" sz="1300" b="0">
              <a:solidFill>
                <a:srgbClr val="0070C0"/>
              </a:solidFill>
              <a:effectLst/>
            </a:rPr>
            <a:t>Phương pháp tham lam</a:t>
          </a:r>
          <a:endParaRPr lang="en-US" sz="1300"/>
        </a:p>
      </dgm:t>
    </dgm:pt>
    <dgm:pt modelId="{65F256EE-FC15-4200-A683-635934E76E61}" type="parTrans" cxnId="{806E8E2E-7ADB-4218-B7AF-15113B02D830}">
      <dgm:prSet/>
      <dgm:spPr/>
      <dgm:t>
        <a:bodyPr/>
        <a:lstStyle/>
        <a:p>
          <a:endParaRPr lang="en-US"/>
        </a:p>
      </dgm:t>
    </dgm:pt>
    <dgm:pt modelId="{E4A6C82D-A98C-4259-AE30-19E7E0199998}" type="sibTrans" cxnId="{806E8E2E-7ADB-4218-B7AF-15113B02D830}">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A464A2F7-2108-446E-AFA7-0BC6324EEE60}" type="pres">
      <dgm:prSet presAssocID="{0C8E47B1-1635-41C5-9AB7-D709F441020D}" presName="vertSpace2a"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1" presStyleCnt="7"/>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0" presStyleCnt="6"/>
      <dgm:spPr/>
    </dgm:pt>
    <dgm:pt modelId="{022E10F6-98F4-46EE-953B-E3AFA294DA88}" type="pres">
      <dgm:prSet presAssocID="{0C8E47B1-1635-41C5-9AB7-D709F441020D}" presName="vertSpace2b" presStyleCnt="0"/>
      <dgm:spPr/>
    </dgm:pt>
    <dgm:pt modelId="{F2017271-C731-4BC4-9348-88C054CD6F72}" type="pres">
      <dgm:prSet presAssocID="{4C034A1F-5622-4688-951B-362A4E39B463}" presName="horz2" presStyleCnt="0"/>
      <dgm:spPr/>
    </dgm:pt>
    <dgm:pt modelId="{9142EEC3-5ED7-4736-83A7-DAA3B396936B}" type="pres">
      <dgm:prSet presAssocID="{4C034A1F-5622-4688-951B-362A4E39B463}" presName="horzSpace2" presStyleCnt="0"/>
      <dgm:spPr/>
    </dgm:pt>
    <dgm:pt modelId="{6164BC92-CEC3-4CE7-B6A4-DA2A945368C7}" type="pres">
      <dgm:prSet presAssocID="{4C034A1F-5622-4688-951B-362A4E39B463}" presName="tx2" presStyleLbl="revTx" presStyleIdx="2" presStyleCnt="7"/>
      <dgm:spPr/>
    </dgm:pt>
    <dgm:pt modelId="{9C683E3F-66CE-423C-894C-0DE6ECC251E9}" type="pres">
      <dgm:prSet presAssocID="{4C034A1F-5622-4688-951B-362A4E39B463}" presName="vert2" presStyleCnt="0"/>
      <dgm:spPr/>
    </dgm:pt>
    <dgm:pt modelId="{BAB4B160-0804-4658-A55E-31FE46EBCDA3}" type="pres">
      <dgm:prSet presAssocID="{4C034A1F-5622-4688-951B-362A4E39B463}" presName="thinLine2b" presStyleLbl="callout" presStyleIdx="1" presStyleCnt="6"/>
      <dgm:spPr/>
    </dgm:pt>
    <dgm:pt modelId="{07F66D04-03E5-450F-9FDB-BD1A6734F655}" type="pres">
      <dgm:prSet presAssocID="{4C034A1F-5622-4688-951B-362A4E39B463}" presName="vertSpace2b" presStyleCnt="0"/>
      <dgm:spPr/>
    </dgm:pt>
    <dgm:pt modelId="{D8995A8B-49D6-45B0-9572-A70CBA1475A4}" type="pres">
      <dgm:prSet presAssocID="{15C193EF-9775-41F0-8B16-3F2EFDB5E6E3}" presName="horz2" presStyleCnt="0"/>
      <dgm:spPr/>
    </dgm:pt>
    <dgm:pt modelId="{97BE306D-1A86-4121-A4CB-9A612487BB16}" type="pres">
      <dgm:prSet presAssocID="{15C193EF-9775-41F0-8B16-3F2EFDB5E6E3}" presName="horzSpace2" presStyleCnt="0"/>
      <dgm:spPr/>
    </dgm:pt>
    <dgm:pt modelId="{C45FDB3E-54F5-4A48-93A4-E94490A0C09F}" type="pres">
      <dgm:prSet presAssocID="{15C193EF-9775-41F0-8B16-3F2EFDB5E6E3}" presName="tx2" presStyleLbl="revTx" presStyleIdx="3" presStyleCnt="7"/>
      <dgm:spPr/>
    </dgm:pt>
    <dgm:pt modelId="{A986C138-0C07-47FF-8446-9E768119CF54}" type="pres">
      <dgm:prSet presAssocID="{15C193EF-9775-41F0-8B16-3F2EFDB5E6E3}" presName="vert2" presStyleCnt="0"/>
      <dgm:spPr/>
    </dgm:pt>
    <dgm:pt modelId="{C3C1EC00-A2A0-44E1-B9B8-B17806186A43}" type="pres">
      <dgm:prSet presAssocID="{15C193EF-9775-41F0-8B16-3F2EFDB5E6E3}" presName="thinLine2b" presStyleLbl="callout" presStyleIdx="2" presStyleCnt="6"/>
      <dgm:spPr/>
    </dgm:pt>
    <dgm:pt modelId="{DA83169F-ACDE-46A3-BDE6-D2CF475A55E7}" type="pres">
      <dgm:prSet presAssocID="{15C193EF-9775-41F0-8B16-3F2EFDB5E6E3}" presName="vertSpace2b" presStyleCnt="0"/>
      <dgm:spPr/>
    </dgm:pt>
    <dgm:pt modelId="{0D12FB63-75A9-44E0-9E9F-222C20751E8F}" type="pres">
      <dgm:prSet presAssocID="{74A3291E-DDC6-4877-8E96-4D3E2A78B800}" presName="horz2" presStyleCnt="0"/>
      <dgm:spPr/>
    </dgm:pt>
    <dgm:pt modelId="{4D3C04F8-96CB-4E5D-AC0E-E84A15D5344E}" type="pres">
      <dgm:prSet presAssocID="{74A3291E-DDC6-4877-8E96-4D3E2A78B800}" presName="horzSpace2" presStyleCnt="0"/>
      <dgm:spPr/>
    </dgm:pt>
    <dgm:pt modelId="{96093F30-1CEA-4C87-9478-2951E1E45F28}" type="pres">
      <dgm:prSet presAssocID="{74A3291E-DDC6-4877-8E96-4D3E2A78B800}" presName="tx2" presStyleLbl="revTx" presStyleIdx="4" presStyleCnt="7"/>
      <dgm:spPr/>
    </dgm:pt>
    <dgm:pt modelId="{544EF86D-87F7-4131-934B-ABE223A14C8A}" type="pres">
      <dgm:prSet presAssocID="{74A3291E-DDC6-4877-8E96-4D3E2A78B800}" presName="vert2" presStyleCnt="0"/>
      <dgm:spPr/>
    </dgm:pt>
    <dgm:pt modelId="{E6C933E3-6751-41EE-935E-79C6ED91A886}" type="pres">
      <dgm:prSet presAssocID="{74A3291E-DDC6-4877-8E96-4D3E2A78B800}" presName="thinLine2b" presStyleLbl="callout" presStyleIdx="3" presStyleCnt="6"/>
      <dgm:spPr/>
    </dgm:pt>
    <dgm:pt modelId="{A4FADC7F-0CD7-4021-BE65-B6A0320EF1AA}" type="pres">
      <dgm:prSet presAssocID="{74A3291E-DDC6-4877-8E96-4D3E2A78B800}"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806E8E2E-7ADB-4218-B7AF-15113B02D830}" srcId="{EA7F9208-24D8-4563-A2ED-FBFBC5F86B00}" destId="{74A3291E-DDC6-4877-8E96-4D3E2A78B800}" srcOrd="3" destOrd="0" parTransId="{65F256EE-FC15-4200-A683-635934E76E61}" sibTransId="{E4A6C82D-A98C-4259-AE30-19E7E0199998}"/>
    <dgm:cxn modelId="{C04AD438-303B-4E5A-9905-C2AB39B101AD}" type="presOf" srcId="{4C034A1F-5622-4688-951B-362A4E39B463}" destId="{6164BC92-CEC3-4CE7-B6A4-DA2A945368C7}" srcOrd="0" destOrd="0" presId="urn:microsoft.com/office/officeart/2008/layout/LinedList"/>
    <dgm:cxn modelId="{0DE5CA41-5F5F-4BC6-A4BF-10F2C6DBF9F9}" type="presOf" srcId="{170E935B-632B-4424-9BFB-F1C5A9D014B6}" destId="{C66396E0-32BA-46BE-B28A-A2673D61FB1A}" srcOrd="0" destOrd="0" presId="urn:microsoft.com/office/officeart/2008/layout/LinedList"/>
    <dgm:cxn modelId="{D0C23642-FDAC-421A-A959-8B15C6F27838}" type="presOf" srcId="{73861B20-7C04-48AE-8AAE-9D8749986E91}" destId="{C76CC607-D554-4D7B-93B0-CA8E8ABB4FE6}" srcOrd="0" destOrd="0" presId="urn:microsoft.com/office/officeart/2008/layout/LinedList"/>
    <dgm:cxn modelId="{62D3F864-934F-44E7-923F-4FE993EDCA40}" type="presOf" srcId="{0C8E47B1-1635-41C5-9AB7-D709F441020D}" destId="{5D888794-C19A-4E5D-A421-78CF7DFB91B0}" srcOrd="0" destOrd="0" presId="urn:microsoft.com/office/officeart/2008/layout/LinedList"/>
    <dgm:cxn modelId="{80061265-831A-479D-BEAE-1352E7E81F39}" srcId="{EA7F9208-24D8-4563-A2ED-FBFBC5F86B00}" destId="{4C034A1F-5622-4688-951B-362A4E39B463}" srcOrd="1" destOrd="0" parTransId="{41604A34-9B41-4E11-999F-EB57200326D4}" sibTransId="{144FF162-3C63-43F9-BACC-63CFE951B0EC}"/>
    <dgm:cxn modelId="{F8A5C568-1CE8-4E2B-A6CF-4E22E7E1A767}" type="presOf" srcId="{EA7F9208-24D8-4563-A2ED-FBFBC5F86B00}" destId="{53AAE56C-73FE-45F9-B35E-39C2CC304544}" srcOrd="0" destOrd="0" presId="urn:microsoft.com/office/officeart/2008/layout/LinedList"/>
    <dgm:cxn modelId="{9BAF6C54-F2D6-4DC9-A123-314651D169AB}" type="presOf" srcId="{15C193EF-9775-41F0-8B16-3F2EFDB5E6E3}" destId="{C45FDB3E-54F5-4A48-93A4-E94490A0C09F}" srcOrd="0" destOrd="0" presId="urn:microsoft.com/office/officeart/2008/layout/LinedList"/>
    <dgm:cxn modelId="{5B81BF7A-A353-4B7A-A4DF-04FF184FBAB6}" srcId="{EA7F9208-24D8-4563-A2ED-FBFBC5F86B00}" destId="{15C193EF-9775-41F0-8B16-3F2EFDB5E6E3}" srcOrd="2" destOrd="0" parTransId="{EEA82174-34C9-4A56-9DF0-C4F17254B77A}" sibTransId="{D4CA2B7C-A8C0-4028-A04E-9CF14472F0A6}"/>
    <dgm:cxn modelId="{9E087181-D003-488F-AB91-F90C6938B09E}" type="presOf" srcId="{74A3291E-DDC6-4877-8E96-4D3E2A78B800}" destId="{96093F30-1CEA-4C87-9478-2951E1E45F28}" srcOrd="0" destOrd="0" presId="urn:microsoft.com/office/officeart/2008/layout/LinedList"/>
    <dgm:cxn modelId="{9CFB67AB-2F18-441E-913A-819687E8FDE5}" type="presOf" srcId="{C01957AD-56B0-4EFC-A642-8748D8BCE71E}" destId="{A76916DD-E413-4DD3-A343-6F4C1E48483E}" srcOrd="0" destOrd="0" presId="urn:microsoft.com/office/officeart/2008/layout/LinedList"/>
    <dgm:cxn modelId="{1446BCC5-E272-4431-A32D-B71221D09FD4}" srcId="{EA7F9208-24D8-4563-A2ED-FBFBC5F86B00}" destId="{0C8E47B1-1635-41C5-9AB7-D709F441020D}" srcOrd="0" destOrd="0" parTransId="{3F1D06F6-68B8-4EEE-BB34-75168984C651}" sibTransId="{081829D8-E5C0-4735-96DB-0162E53A588C}"/>
    <dgm:cxn modelId="{9DECD8DB-1EF8-48AF-86C5-55BFEC17A0FA}" srcId="{EA7F9208-24D8-4563-A2ED-FBFBC5F86B00}" destId="{C01957AD-56B0-4EFC-A642-8748D8BCE71E}" srcOrd="5" destOrd="0" parTransId="{06175AC0-FB3B-461B-B552-07D07A1ABE18}" sibTransId="{58C5D957-241A-4BD5-8EC2-CCFAFD64942B}"/>
    <dgm:cxn modelId="{A118B3AA-A821-4678-87DC-4B26218D74EB}" type="presParOf" srcId="{C66396E0-32BA-46BE-B28A-A2673D61FB1A}" destId="{2C4D144F-C0A0-4BA0-BB79-D8AAD2113945}" srcOrd="0" destOrd="0" presId="urn:microsoft.com/office/officeart/2008/layout/LinedList"/>
    <dgm:cxn modelId="{03C24A49-63C0-4FDC-AD5C-4A3740498958}" type="presParOf" srcId="{C66396E0-32BA-46BE-B28A-A2673D61FB1A}" destId="{6DFABC9D-811D-4F5E-821D-F8D42D844B4B}" srcOrd="1" destOrd="0" presId="urn:microsoft.com/office/officeart/2008/layout/LinedList"/>
    <dgm:cxn modelId="{6D5F0BF4-4874-44FD-B1B7-1E68058D4CF7}" type="presParOf" srcId="{6DFABC9D-811D-4F5E-821D-F8D42D844B4B}" destId="{53AAE56C-73FE-45F9-B35E-39C2CC304544}" srcOrd="0" destOrd="0" presId="urn:microsoft.com/office/officeart/2008/layout/LinedList"/>
    <dgm:cxn modelId="{FA40D6F1-CC07-4FE3-AB53-89DC5239FC85}" type="presParOf" srcId="{6DFABC9D-811D-4F5E-821D-F8D42D844B4B}" destId="{4ACF43D1-519E-42A2-970C-705800D064AC}" srcOrd="1" destOrd="0" presId="urn:microsoft.com/office/officeart/2008/layout/LinedList"/>
    <dgm:cxn modelId="{E2722DA1-9A71-46FB-893B-32A82B0BF713}" type="presParOf" srcId="{4ACF43D1-519E-42A2-970C-705800D064AC}" destId="{A464A2F7-2108-446E-AFA7-0BC6324EEE60}" srcOrd="0" destOrd="0" presId="urn:microsoft.com/office/officeart/2008/layout/LinedList"/>
    <dgm:cxn modelId="{B48F2F72-6781-4BCE-A526-5950D3B03EB2}" type="presParOf" srcId="{4ACF43D1-519E-42A2-970C-705800D064AC}" destId="{05CEC848-FCB3-4D1E-A1DF-6E71D9DEB0B0}" srcOrd="1" destOrd="0" presId="urn:microsoft.com/office/officeart/2008/layout/LinedList"/>
    <dgm:cxn modelId="{D4B6165F-BB10-484D-A035-EE5E814C5583}" type="presParOf" srcId="{05CEC848-FCB3-4D1E-A1DF-6E71D9DEB0B0}" destId="{A6006655-95FD-42AC-8A56-9A58896A17B6}" srcOrd="0" destOrd="0" presId="urn:microsoft.com/office/officeart/2008/layout/LinedList"/>
    <dgm:cxn modelId="{37508968-9477-49AA-9755-7F6F5531F144}" type="presParOf" srcId="{05CEC848-FCB3-4D1E-A1DF-6E71D9DEB0B0}" destId="{5D888794-C19A-4E5D-A421-78CF7DFB91B0}" srcOrd="1" destOrd="0" presId="urn:microsoft.com/office/officeart/2008/layout/LinedList"/>
    <dgm:cxn modelId="{0E03334E-7D48-4C38-8BD9-0BD09EE01A52}" type="presParOf" srcId="{05CEC848-FCB3-4D1E-A1DF-6E71D9DEB0B0}" destId="{383B49BF-21E0-4E36-B703-E1C239BD4D36}" srcOrd="2" destOrd="0" presId="urn:microsoft.com/office/officeart/2008/layout/LinedList"/>
    <dgm:cxn modelId="{A06242B3-3B47-4FC8-8E22-6A97E65B500F}" type="presParOf" srcId="{4ACF43D1-519E-42A2-970C-705800D064AC}" destId="{1BF66F55-8A57-4663-89AC-A83A2EE928BB}" srcOrd="2" destOrd="0" presId="urn:microsoft.com/office/officeart/2008/layout/LinedList"/>
    <dgm:cxn modelId="{8A06B8B7-D9BE-4D69-986B-E458FFE51A3B}" type="presParOf" srcId="{4ACF43D1-519E-42A2-970C-705800D064AC}" destId="{022E10F6-98F4-46EE-953B-E3AFA294DA88}" srcOrd="3" destOrd="0" presId="urn:microsoft.com/office/officeart/2008/layout/LinedList"/>
    <dgm:cxn modelId="{415C9483-B4CF-46D6-A333-381C29645BA3}" type="presParOf" srcId="{4ACF43D1-519E-42A2-970C-705800D064AC}" destId="{F2017271-C731-4BC4-9348-88C054CD6F72}" srcOrd="4" destOrd="0" presId="urn:microsoft.com/office/officeart/2008/layout/LinedList"/>
    <dgm:cxn modelId="{203D1D87-A5B1-427B-9BB3-4460B9CC67DE}" type="presParOf" srcId="{F2017271-C731-4BC4-9348-88C054CD6F72}" destId="{9142EEC3-5ED7-4736-83A7-DAA3B396936B}" srcOrd="0" destOrd="0" presId="urn:microsoft.com/office/officeart/2008/layout/LinedList"/>
    <dgm:cxn modelId="{D0F697D8-DF7F-4BC9-A98E-E576D687DFD1}" type="presParOf" srcId="{F2017271-C731-4BC4-9348-88C054CD6F72}" destId="{6164BC92-CEC3-4CE7-B6A4-DA2A945368C7}" srcOrd="1" destOrd="0" presId="urn:microsoft.com/office/officeart/2008/layout/LinedList"/>
    <dgm:cxn modelId="{A8FCA6AF-D26C-46F8-9825-70DDE866C3EB}" type="presParOf" srcId="{F2017271-C731-4BC4-9348-88C054CD6F72}" destId="{9C683E3F-66CE-423C-894C-0DE6ECC251E9}" srcOrd="2" destOrd="0" presId="urn:microsoft.com/office/officeart/2008/layout/LinedList"/>
    <dgm:cxn modelId="{2BBEC486-60F5-4A5A-90D8-4E79496C3F71}" type="presParOf" srcId="{4ACF43D1-519E-42A2-970C-705800D064AC}" destId="{BAB4B160-0804-4658-A55E-31FE46EBCDA3}" srcOrd="5" destOrd="0" presId="urn:microsoft.com/office/officeart/2008/layout/LinedList"/>
    <dgm:cxn modelId="{92FC0BE6-0543-4CE3-9FC6-651A2E0E7B8C}" type="presParOf" srcId="{4ACF43D1-519E-42A2-970C-705800D064AC}" destId="{07F66D04-03E5-450F-9FDB-BD1A6734F655}" srcOrd="6" destOrd="0" presId="urn:microsoft.com/office/officeart/2008/layout/LinedList"/>
    <dgm:cxn modelId="{D927B6D7-F927-46CA-81A9-5FF7142A3F80}" type="presParOf" srcId="{4ACF43D1-519E-42A2-970C-705800D064AC}" destId="{D8995A8B-49D6-45B0-9572-A70CBA1475A4}" srcOrd="7" destOrd="0" presId="urn:microsoft.com/office/officeart/2008/layout/LinedList"/>
    <dgm:cxn modelId="{5CA3F70A-B014-48CA-ACC7-53E8318F9E37}" type="presParOf" srcId="{D8995A8B-49D6-45B0-9572-A70CBA1475A4}" destId="{97BE306D-1A86-4121-A4CB-9A612487BB16}" srcOrd="0" destOrd="0" presId="urn:microsoft.com/office/officeart/2008/layout/LinedList"/>
    <dgm:cxn modelId="{6EADA91E-42CB-4970-81FF-40319C92823E}" type="presParOf" srcId="{D8995A8B-49D6-45B0-9572-A70CBA1475A4}" destId="{C45FDB3E-54F5-4A48-93A4-E94490A0C09F}" srcOrd="1" destOrd="0" presId="urn:microsoft.com/office/officeart/2008/layout/LinedList"/>
    <dgm:cxn modelId="{2BB0A135-D797-4E71-A4DC-C3053732BD33}" type="presParOf" srcId="{D8995A8B-49D6-45B0-9572-A70CBA1475A4}" destId="{A986C138-0C07-47FF-8446-9E768119CF54}" srcOrd="2" destOrd="0" presId="urn:microsoft.com/office/officeart/2008/layout/LinedList"/>
    <dgm:cxn modelId="{02E73194-200F-45A1-BC7E-DC6B1E97E732}" type="presParOf" srcId="{4ACF43D1-519E-42A2-970C-705800D064AC}" destId="{C3C1EC00-A2A0-44E1-B9B8-B17806186A43}" srcOrd="8" destOrd="0" presId="urn:microsoft.com/office/officeart/2008/layout/LinedList"/>
    <dgm:cxn modelId="{CEB5F6BB-AA90-400C-B081-AD3AC7660564}" type="presParOf" srcId="{4ACF43D1-519E-42A2-970C-705800D064AC}" destId="{DA83169F-ACDE-46A3-BDE6-D2CF475A55E7}" srcOrd="9" destOrd="0" presId="urn:microsoft.com/office/officeart/2008/layout/LinedList"/>
    <dgm:cxn modelId="{131FF6FF-1B35-41A3-AA6D-2D8A41262E31}" type="presParOf" srcId="{4ACF43D1-519E-42A2-970C-705800D064AC}" destId="{0D12FB63-75A9-44E0-9E9F-222C20751E8F}" srcOrd="10" destOrd="0" presId="urn:microsoft.com/office/officeart/2008/layout/LinedList"/>
    <dgm:cxn modelId="{67D600DB-BAB4-4749-ADB9-F91B8A8BB7C2}" type="presParOf" srcId="{0D12FB63-75A9-44E0-9E9F-222C20751E8F}" destId="{4D3C04F8-96CB-4E5D-AC0E-E84A15D5344E}" srcOrd="0" destOrd="0" presId="urn:microsoft.com/office/officeart/2008/layout/LinedList"/>
    <dgm:cxn modelId="{7B42A7B2-ECE2-455D-82E7-779DE1007E9D}" type="presParOf" srcId="{0D12FB63-75A9-44E0-9E9F-222C20751E8F}" destId="{96093F30-1CEA-4C87-9478-2951E1E45F28}" srcOrd="1" destOrd="0" presId="urn:microsoft.com/office/officeart/2008/layout/LinedList"/>
    <dgm:cxn modelId="{3F904DB6-7F55-4C8B-B9EB-38D55E43B43A}" type="presParOf" srcId="{0D12FB63-75A9-44E0-9E9F-222C20751E8F}" destId="{544EF86D-87F7-4131-934B-ABE223A14C8A}" srcOrd="2" destOrd="0" presId="urn:microsoft.com/office/officeart/2008/layout/LinedList"/>
    <dgm:cxn modelId="{E147DDB3-E8E5-4366-8453-6ED11324C67D}" type="presParOf" srcId="{4ACF43D1-519E-42A2-970C-705800D064AC}" destId="{E6C933E3-6751-41EE-935E-79C6ED91A886}" srcOrd="11" destOrd="0" presId="urn:microsoft.com/office/officeart/2008/layout/LinedList"/>
    <dgm:cxn modelId="{818193AB-E179-42DA-BB4E-9E8C16924ABB}" type="presParOf" srcId="{4ACF43D1-519E-42A2-970C-705800D064AC}" destId="{A4FADC7F-0CD7-4021-BE65-B6A0320EF1AA}" srcOrd="12" destOrd="0" presId="urn:microsoft.com/office/officeart/2008/layout/LinedList"/>
    <dgm:cxn modelId="{87489FEE-D13A-4175-88A5-D9F61778B2EA}" type="presParOf" srcId="{4ACF43D1-519E-42A2-970C-705800D064AC}" destId="{99E0DDBB-3F40-4680-A5ED-96DEE28EDF46}" srcOrd="13" destOrd="0" presId="urn:microsoft.com/office/officeart/2008/layout/LinedList"/>
    <dgm:cxn modelId="{937D725E-1907-487C-A2BC-2530B7696A93}" type="presParOf" srcId="{99E0DDBB-3F40-4680-A5ED-96DEE28EDF46}" destId="{A4A49CE4-3E2E-41BD-B453-079E186120AF}" srcOrd="0" destOrd="0" presId="urn:microsoft.com/office/officeart/2008/layout/LinedList"/>
    <dgm:cxn modelId="{0C27D9C1-BEAD-45D9-B2D4-1978FECE0557}" type="presParOf" srcId="{99E0DDBB-3F40-4680-A5ED-96DEE28EDF46}" destId="{C76CC607-D554-4D7B-93B0-CA8E8ABB4FE6}" srcOrd="1" destOrd="0" presId="urn:microsoft.com/office/officeart/2008/layout/LinedList"/>
    <dgm:cxn modelId="{775ED4A7-56A9-451C-B8A7-B98E93CA4B83}" type="presParOf" srcId="{99E0DDBB-3F40-4680-A5ED-96DEE28EDF46}" destId="{E972B966-DDC0-4890-967F-0290054FD131}" srcOrd="2" destOrd="0" presId="urn:microsoft.com/office/officeart/2008/layout/LinedList"/>
    <dgm:cxn modelId="{3EBB2068-EFF9-4D73-AAC0-1F2ED37E8BA4}" type="presParOf" srcId="{4ACF43D1-519E-42A2-970C-705800D064AC}" destId="{010EF0AE-5366-4C22-A795-A3C4652C9DBA}" srcOrd="14" destOrd="0" presId="urn:microsoft.com/office/officeart/2008/layout/LinedList"/>
    <dgm:cxn modelId="{CF560B59-870C-4470-81F8-5A11FB47D2D4}" type="presParOf" srcId="{4ACF43D1-519E-42A2-970C-705800D064AC}" destId="{C382FA78-E2F9-42B4-8787-4ADBB216A532}" srcOrd="15" destOrd="0" presId="urn:microsoft.com/office/officeart/2008/layout/LinedList"/>
    <dgm:cxn modelId="{46380E5A-BA50-4DD4-A266-310DFB0371EA}" type="presParOf" srcId="{4ACF43D1-519E-42A2-970C-705800D064AC}" destId="{7BA64132-4267-4D3A-81D6-9CD6FB86070A}" srcOrd="16" destOrd="0" presId="urn:microsoft.com/office/officeart/2008/layout/LinedList"/>
    <dgm:cxn modelId="{A527A8A7-2244-4143-BAB6-89545A16AB04}" type="presParOf" srcId="{7BA64132-4267-4D3A-81D6-9CD6FB86070A}" destId="{03046A6D-65DC-43E3-B4C2-5420BD7B338A}" srcOrd="0" destOrd="0" presId="urn:microsoft.com/office/officeart/2008/layout/LinedList"/>
    <dgm:cxn modelId="{DD956185-6951-4E28-BFD9-30A2A7750EEE}" type="presParOf" srcId="{7BA64132-4267-4D3A-81D6-9CD6FB86070A}" destId="{A76916DD-E413-4DD3-A343-6F4C1E48483E}" srcOrd="1" destOrd="0" presId="urn:microsoft.com/office/officeart/2008/layout/LinedList"/>
    <dgm:cxn modelId="{A3A0B78C-4006-449A-ABCD-2A53B018368D}" type="presParOf" srcId="{7BA64132-4267-4D3A-81D6-9CD6FB86070A}" destId="{2C234FBD-82B8-44FC-AC2A-64019E58DA69}" srcOrd="2" destOrd="0" presId="urn:microsoft.com/office/officeart/2008/layout/LinedList"/>
    <dgm:cxn modelId="{D6D31ACB-005B-4122-9E71-75DD70ECE51B}" type="presParOf" srcId="{4ACF43D1-519E-42A2-970C-705800D064AC}" destId="{2A6E81B7-0383-4993-AA7D-B003A9A8B068}" srcOrd="17" destOrd="0" presId="urn:microsoft.com/office/officeart/2008/layout/LinedList"/>
    <dgm:cxn modelId="{9ABCA74B-6A73-4CAB-85E4-B9C4C11AD234}"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4C034A1F-5622-4688-951B-362A4E39B463}">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41604A34-9B41-4E11-999F-EB57200326D4}" type="parTrans" cxnId="{80061265-831A-479D-BEAE-1352E7E81F39}">
      <dgm:prSet/>
      <dgm:spPr/>
      <dgm:t>
        <a:bodyPr/>
        <a:lstStyle/>
        <a:p>
          <a:endParaRPr lang="en-US"/>
        </a:p>
      </dgm:t>
    </dgm:pt>
    <dgm:pt modelId="{144FF162-3C63-43F9-BACC-63CFE951B0EC}" type="sibTrans" cxnId="{80061265-831A-479D-BEAE-1352E7E81F39}">
      <dgm:prSet/>
      <dgm:spPr/>
      <dgm:t>
        <a:bodyPr/>
        <a:lstStyle/>
        <a:p>
          <a:endParaRPr lang="en-US"/>
        </a:p>
      </dgm:t>
    </dgm:pt>
    <dgm:pt modelId="{15C193EF-9775-41F0-8B16-3F2EFDB5E6E3}">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EA82174-34C9-4A56-9DF0-C4F17254B77A}" type="parTrans" cxnId="{5B81BF7A-A353-4B7A-A4DF-04FF184FBAB6}">
      <dgm:prSet/>
      <dgm:spPr/>
      <dgm:t>
        <a:bodyPr/>
        <a:lstStyle/>
        <a:p>
          <a:endParaRPr lang="en-US"/>
        </a:p>
      </dgm:t>
    </dgm:pt>
    <dgm:pt modelId="{D4CA2B7C-A8C0-4028-A04E-9CF14472F0A6}" type="sibTrans" cxnId="{5B81BF7A-A353-4B7A-A4DF-04FF184FBAB6}">
      <dgm:prSet/>
      <dgm:spPr/>
      <dgm:t>
        <a:bodyPr/>
        <a:lstStyle/>
        <a:p>
          <a:endParaRPr lang="en-US"/>
        </a:p>
      </dgm:t>
    </dgm:pt>
    <dgm:pt modelId="{74A3291E-DDC6-4877-8E96-4D3E2A78B800}">
      <dgm:prSet phldrT="[Text]" custT="1"/>
      <dgm:spPr/>
      <dgm:t>
        <a:bodyPr/>
        <a:lstStyle/>
        <a:p>
          <a:r>
            <a:rPr lang="en-US" sz="1300" b="0">
              <a:solidFill>
                <a:srgbClr val="0070C0"/>
              </a:solidFill>
              <a:effectLst/>
            </a:rPr>
            <a:t>Phương pháp tham lam</a:t>
          </a:r>
          <a:endParaRPr lang="en-US" sz="1300"/>
        </a:p>
      </dgm:t>
    </dgm:pt>
    <dgm:pt modelId="{65F256EE-FC15-4200-A683-635934E76E61}" type="parTrans" cxnId="{806E8E2E-7ADB-4218-B7AF-15113B02D830}">
      <dgm:prSet/>
      <dgm:spPr/>
      <dgm:t>
        <a:bodyPr/>
        <a:lstStyle/>
        <a:p>
          <a:endParaRPr lang="en-US"/>
        </a:p>
      </dgm:t>
    </dgm:pt>
    <dgm:pt modelId="{E4A6C82D-A98C-4259-AE30-19E7E0199998}" type="sibTrans" cxnId="{806E8E2E-7ADB-4218-B7AF-15113B02D830}">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A464A2F7-2108-446E-AFA7-0BC6324EEE60}" type="pres">
      <dgm:prSet presAssocID="{0C8E47B1-1635-41C5-9AB7-D709F441020D}" presName="vertSpace2a"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1" presStyleCnt="7"/>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0" presStyleCnt="6"/>
      <dgm:spPr/>
    </dgm:pt>
    <dgm:pt modelId="{022E10F6-98F4-46EE-953B-E3AFA294DA88}" type="pres">
      <dgm:prSet presAssocID="{0C8E47B1-1635-41C5-9AB7-D709F441020D}" presName="vertSpace2b" presStyleCnt="0"/>
      <dgm:spPr/>
    </dgm:pt>
    <dgm:pt modelId="{F2017271-C731-4BC4-9348-88C054CD6F72}" type="pres">
      <dgm:prSet presAssocID="{4C034A1F-5622-4688-951B-362A4E39B463}" presName="horz2" presStyleCnt="0"/>
      <dgm:spPr/>
    </dgm:pt>
    <dgm:pt modelId="{9142EEC3-5ED7-4736-83A7-DAA3B396936B}" type="pres">
      <dgm:prSet presAssocID="{4C034A1F-5622-4688-951B-362A4E39B463}" presName="horzSpace2" presStyleCnt="0"/>
      <dgm:spPr/>
    </dgm:pt>
    <dgm:pt modelId="{6164BC92-CEC3-4CE7-B6A4-DA2A945368C7}" type="pres">
      <dgm:prSet presAssocID="{4C034A1F-5622-4688-951B-362A4E39B463}" presName="tx2" presStyleLbl="revTx" presStyleIdx="2" presStyleCnt="7"/>
      <dgm:spPr/>
    </dgm:pt>
    <dgm:pt modelId="{9C683E3F-66CE-423C-894C-0DE6ECC251E9}" type="pres">
      <dgm:prSet presAssocID="{4C034A1F-5622-4688-951B-362A4E39B463}" presName="vert2" presStyleCnt="0"/>
      <dgm:spPr/>
    </dgm:pt>
    <dgm:pt modelId="{BAB4B160-0804-4658-A55E-31FE46EBCDA3}" type="pres">
      <dgm:prSet presAssocID="{4C034A1F-5622-4688-951B-362A4E39B463}" presName="thinLine2b" presStyleLbl="callout" presStyleIdx="1" presStyleCnt="6"/>
      <dgm:spPr/>
    </dgm:pt>
    <dgm:pt modelId="{07F66D04-03E5-450F-9FDB-BD1A6734F655}" type="pres">
      <dgm:prSet presAssocID="{4C034A1F-5622-4688-951B-362A4E39B463}" presName="vertSpace2b" presStyleCnt="0"/>
      <dgm:spPr/>
    </dgm:pt>
    <dgm:pt modelId="{D8995A8B-49D6-45B0-9572-A70CBA1475A4}" type="pres">
      <dgm:prSet presAssocID="{15C193EF-9775-41F0-8B16-3F2EFDB5E6E3}" presName="horz2" presStyleCnt="0"/>
      <dgm:spPr/>
    </dgm:pt>
    <dgm:pt modelId="{97BE306D-1A86-4121-A4CB-9A612487BB16}" type="pres">
      <dgm:prSet presAssocID="{15C193EF-9775-41F0-8B16-3F2EFDB5E6E3}" presName="horzSpace2" presStyleCnt="0"/>
      <dgm:spPr/>
    </dgm:pt>
    <dgm:pt modelId="{C45FDB3E-54F5-4A48-93A4-E94490A0C09F}" type="pres">
      <dgm:prSet presAssocID="{15C193EF-9775-41F0-8B16-3F2EFDB5E6E3}" presName="tx2" presStyleLbl="revTx" presStyleIdx="3" presStyleCnt="7"/>
      <dgm:spPr/>
    </dgm:pt>
    <dgm:pt modelId="{A986C138-0C07-47FF-8446-9E768119CF54}" type="pres">
      <dgm:prSet presAssocID="{15C193EF-9775-41F0-8B16-3F2EFDB5E6E3}" presName="vert2" presStyleCnt="0"/>
      <dgm:spPr/>
    </dgm:pt>
    <dgm:pt modelId="{C3C1EC00-A2A0-44E1-B9B8-B17806186A43}" type="pres">
      <dgm:prSet presAssocID="{15C193EF-9775-41F0-8B16-3F2EFDB5E6E3}" presName="thinLine2b" presStyleLbl="callout" presStyleIdx="2" presStyleCnt="6"/>
      <dgm:spPr/>
    </dgm:pt>
    <dgm:pt modelId="{DA83169F-ACDE-46A3-BDE6-D2CF475A55E7}" type="pres">
      <dgm:prSet presAssocID="{15C193EF-9775-41F0-8B16-3F2EFDB5E6E3}" presName="vertSpace2b" presStyleCnt="0"/>
      <dgm:spPr/>
    </dgm:pt>
    <dgm:pt modelId="{0D12FB63-75A9-44E0-9E9F-222C20751E8F}" type="pres">
      <dgm:prSet presAssocID="{74A3291E-DDC6-4877-8E96-4D3E2A78B800}" presName="horz2" presStyleCnt="0"/>
      <dgm:spPr/>
    </dgm:pt>
    <dgm:pt modelId="{4D3C04F8-96CB-4E5D-AC0E-E84A15D5344E}" type="pres">
      <dgm:prSet presAssocID="{74A3291E-DDC6-4877-8E96-4D3E2A78B800}" presName="horzSpace2" presStyleCnt="0"/>
      <dgm:spPr/>
    </dgm:pt>
    <dgm:pt modelId="{96093F30-1CEA-4C87-9478-2951E1E45F28}" type="pres">
      <dgm:prSet presAssocID="{74A3291E-DDC6-4877-8E96-4D3E2A78B800}" presName="tx2" presStyleLbl="revTx" presStyleIdx="4" presStyleCnt="7"/>
      <dgm:spPr/>
    </dgm:pt>
    <dgm:pt modelId="{544EF86D-87F7-4131-934B-ABE223A14C8A}" type="pres">
      <dgm:prSet presAssocID="{74A3291E-DDC6-4877-8E96-4D3E2A78B800}" presName="vert2" presStyleCnt="0"/>
      <dgm:spPr/>
    </dgm:pt>
    <dgm:pt modelId="{E6C933E3-6751-41EE-935E-79C6ED91A886}" type="pres">
      <dgm:prSet presAssocID="{74A3291E-DDC6-4877-8E96-4D3E2A78B800}" presName="thinLine2b" presStyleLbl="callout" presStyleIdx="3" presStyleCnt="6"/>
      <dgm:spPr/>
    </dgm:pt>
    <dgm:pt modelId="{A4FADC7F-0CD7-4021-BE65-B6A0320EF1AA}" type="pres">
      <dgm:prSet presAssocID="{74A3291E-DDC6-4877-8E96-4D3E2A78B800}"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4CC1DF02-66E2-4E2F-AA18-BBD612612E4E}"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1395013-D3F4-4A7C-A3CE-070DA1A2C4AE}" type="presOf" srcId="{C01957AD-56B0-4EFC-A642-8748D8BCE71E}" destId="{A76916DD-E413-4DD3-A343-6F4C1E48483E}"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D306E324-8CFD-4496-A009-EF09FD9F89A5}" type="presOf" srcId="{EA7F9208-24D8-4563-A2ED-FBFBC5F86B00}" destId="{53AAE56C-73FE-45F9-B35E-39C2CC304544}" srcOrd="0" destOrd="0" presId="urn:microsoft.com/office/officeart/2008/layout/LinedList"/>
    <dgm:cxn modelId="{806E8E2E-7ADB-4218-B7AF-15113B02D830}" srcId="{EA7F9208-24D8-4563-A2ED-FBFBC5F86B00}" destId="{74A3291E-DDC6-4877-8E96-4D3E2A78B800}" srcOrd="3" destOrd="0" parTransId="{65F256EE-FC15-4200-A683-635934E76E61}" sibTransId="{E4A6C82D-A98C-4259-AE30-19E7E0199998}"/>
    <dgm:cxn modelId="{22E84536-4EBE-48A4-B3F0-479A6644D12E}" type="presOf" srcId="{0C8E47B1-1635-41C5-9AB7-D709F441020D}" destId="{5D888794-C19A-4E5D-A421-78CF7DFB91B0}" srcOrd="0" destOrd="0" presId="urn:microsoft.com/office/officeart/2008/layout/LinedList"/>
    <dgm:cxn modelId="{EC333862-2557-4941-ACF8-3CDECFD5EE36}" type="presOf" srcId="{4C034A1F-5622-4688-951B-362A4E39B463}" destId="{6164BC92-CEC3-4CE7-B6A4-DA2A945368C7}" srcOrd="0" destOrd="0" presId="urn:microsoft.com/office/officeart/2008/layout/LinedList"/>
    <dgm:cxn modelId="{80061265-831A-479D-BEAE-1352E7E81F39}" srcId="{EA7F9208-24D8-4563-A2ED-FBFBC5F86B00}" destId="{4C034A1F-5622-4688-951B-362A4E39B463}" srcOrd="1" destOrd="0" parTransId="{41604A34-9B41-4E11-999F-EB57200326D4}" sibTransId="{144FF162-3C63-43F9-BACC-63CFE951B0EC}"/>
    <dgm:cxn modelId="{5B81BF7A-A353-4B7A-A4DF-04FF184FBAB6}" srcId="{EA7F9208-24D8-4563-A2ED-FBFBC5F86B00}" destId="{15C193EF-9775-41F0-8B16-3F2EFDB5E6E3}" srcOrd="2" destOrd="0" parTransId="{EEA82174-34C9-4A56-9DF0-C4F17254B77A}" sibTransId="{D4CA2B7C-A8C0-4028-A04E-9CF14472F0A6}"/>
    <dgm:cxn modelId="{3DA6D180-D022-41E7-B6E6-22CB07370493}" type="presOf" srcId="{15C193EF-9775-41F0-8B16-3F2EFDB5E6E3}" destId="{C45FDB3E-54F5-4A48-93A4-E94490A0C09F}" srcOrd="0" destOrd="0" presId="urn:microsoft.com/office/officeart/2008/layout/LinedList"/>
    <dgm:cxn modelId="{1910C98C-B453-436D-9E84-2442B1145638}" type="presOf" srcId="{170E935B-632B-4424-9BFB-F1C5A9D014B6}" destId="{C66396E0-32BA-46BE-B28A-A2673D61FB1A}" srcOrd="0" destOrd="0" presId="urn:microsoft.com/office/officeart/2008/layout/LinedList"/>
    <dgm:cxn modelId="{F7E2809B-7929-40BD-AE55-B8C89ABD160F}" type="presOf" srcId="{74A3291E-DDC6-4877-8E96-4D3E2A78B800}" destId="{96093F30-1CEA-4C87-9478-2951E1E45F28}" srcOrd="0" destOrd="0" presId="urn:microsoft.com/office/officeart/2008/layout/LinedList"/>
    <dgm:cxn modelId="{1446BCC5-E272-4431-A32D-B71221D09FD4}" srcId="{EA7F9208-24D8-4563-A2ED-FBFBC5F86B00}" destId="{0C8E47B1-1635-41C5-9AB7-D709F441020D}" srcOrd="0" destOrd="0" parTransId="{3F1D06F6-68B8-4EEE-BB34-75168984C651}" sibTransId="{081829D8-E5C0-4735-96DB-0162E53A588C}"/>
    <dgm:cxn modelId="{9DECD8DB-1EF8-48AF-86C5-55BFEC17A0FA}" srcId="{EA7F9208-24D8-4563-A2ED-FBFBC5F86B00}" destId="{C01957AD-56B0-4EFC-A642-8748D8BCE71E}" srcOrd="5" destOrd="0" parTransId="{06175AC0-FB3B-461B-B552-07D07A1ABE18}" sibTransId="{58C5D957-241A-4BD5-8EC2-CCFAFD64942B}"/>
    <dgm:cxn modelId="{1F6030C4-DAE3-4D22-ACF6-EF7465954207}" type="presParOf" srcId="{C66396E0-32BA-46BE-B28A-A2673D61FB1A}" destId="{2C4D144F-C0A0-4BA0-BB79-D8AAD2113945}" srcOrd="0" destOrd="0" presId="urn:microsoft.com/office/officeart/2008/layout/LinedList"/>
    <dgm:cxn modelId="{EDA1E83F-C05C-483B-A563-6B5FDA87D277}" type="presParOf" srcId="{C66396E0-32BA-46BE-B28A-A2673D61FB1A}" destId="{6DFABC9D-811D-4F5E-821D-F8D42D844B4B}" srcOrd="1" destOrd="0" presId="urn:microsoft.com/office/officeart/2008/layout/LinedList"/>
    <dgm:cxn modelId="{81E7E57B-BAF3-44DC-AE44-2A2546E409AA}" type="presParOf" srcId="{6DFABC9D-811D-4F5E-821D-F8D42D844B4B}" destId="{53AAE56C-73FE-45F9-B35E-39C2CC304544}" srcOrd="0" destOrd="0" presId="urn:microsoft.com/office/officeart/2008/layout/LinedList"/>
    <dgm:cxn modelId="{51A8C849-3780-450F-9672-06F7ED7B64BE}" type="presParOf" srcId="{6DFABC9D-811D-4F5E-821D-F8D42D844B4B}" destId="{4ACF43D1-519E-42A2-970C-705800D064AC}" srcOrd="1" destOrd="0" presId="urn:microsoft.com/office/officeart/2008/layout/LinedList"/>
    <dgm:cxn modelId="{4282E213-D6BD-464F-9660-8C2860B88447}" type="presParOf" srcId="{4ACF43D1-519E-42A2-970C-705800D064AC}" destId="{A464A2F7-2108-446E-AFA7-0BC6324EEE60}" srcOrd="0" destOrd="0" presId="urn:microsoft.com/office/officeart/2008/layout/LinedList"/>
    <dgm:cxn modelId="{86AA5035-6303-4BFD-91F0-42E0BB277865}" type="presParOf" srcId="{4ACF43D1-519E-42A2-970C-705800D064AC}" destId="{05CEC848-FCB3-4D1E-A1DF-6E71D9DEB0B0}" srcOrd="1" destOrd="0" presId="urn:microsoft.com/office/officeart/2008/layout/LinedList"/>
    <dgm:cxn modelId="{BA2E8F89-1F70-48DE-8595-C824A608AC55}" type="presParOf" srcId="{05CEC848-FCB3-4D1E-A1DF-6E71D9DEB0B0}" destId="{A6006655-95FD-42AC-8A56-9A58896A17B6}" srcOrd="0" destOrd="0" presId="urn:microsoft.com/office/officeart/2008/layout/LinedList"/>
    <dgm:cxn modelId="{1D7EEA68-C648-4FB1-B1BA-265D8D7F39E6}" type="presParOf" srcId="{05CEC848-FCB3-4D1E-A1DF-6E71D9DEB0B0}" destId="{5D888794-C19A-4E5D-A421-78CF7DFB91B0}" srcOrd="1" destOrd="0" presId="urn:microsoft.com/office/officeart/2008/layout/LinedList"/>
    <dgm:cxn modelId="{92A09799-6B23-4FDF-9330-6482830E57AE}" type="presParOf" srcId="{05CEC848-FCB3-4D1E-A1DF-6E71D9DEB0B0}" destId="{383B49BF-21E0-4E36-B703-E1C239BD4D36}" srcOrd="2" destOrd="0" presId="urn:microsoft.com/office/officeart/2008/layout/LinedList"/>
    <dgm:cxn modelId="{1C7967BE-AD9A-402B-B8E7-AB874026EA81}" type="presParOf" srcId="{4ACF43D1-519E-42A2-970C-705800D064AC}" destId="{1BF66F55-8A57-4663-89AC-A83A2EE928BB}" srcOrd="2" destOrd="0" presId="urn:microsoft.com/office/officeart/2008/layout/LinedList"/>
    <dgm:cxn modelId="{04669C39-2E05-4942-BF27-FEF7B860DF54}" type="presParOf" srcId="{4ACF43D1-519E-42A2-970C-705800D064AC}" destId="{022E10F6-98F4-46EE-953B-E3AFA294DA88}" srcOrd="3" destOrd="0" presId="urn:microsoft.com/office/officeart/2008/layout/LinedList"/>
    <dgm:cxn modelId="{A901E85D-7654-4554-8BCF-A41A14DF8734}" type="presParOf" srcId="{4ACF43D1-519E-42A2-970C-705800D064AC}" destId="{F2017271-C731-4BC4-9348-88C054CD6F72}" srcOrd="4" destOrd="0" presId="urn:microsoft.com/office/officeart/2008/layout/LinedList"/>
    <dgm:cxn modelId="{834A9ADA-A633-4D0B-95B9-BC24AED169D4}" type="presParOf" srcId="{F2017271-C731-4BC4-9348-88C054CD6F72}" destId="{9142EEC3-5ED7-4736-83A7-DAA3B396936B}" srcOrd="0" destOrd="0" presId="urn:microsoft.com/office/officeart/2008/layout/LinedList"/>
    <dgm:cxn modelId="{577799A4-2C25-428E-9DA0-FEC6C70142B4}" type="presParOf" srcId="{F2017271-C731-4BC4-9348-88C054CD6F72}" destId="{6164BC92-CEC3-4CE7-B6A4-DA2A945368C7}" srcOrd="1" destOrd="0" presId="urn:microsoft.com/office/officeart/2008/layout/LinedList"/>
    <dgm:cxn modelId="{28309DF3-77A2-4730-89A3-FBEEDB84D53A}" type="presParOf" srcId="{F2017271-C731-4BC4-9348-88C054CD6F72}" destId="{9C683E3F-66CE-423C-894C-0DE6ECC251E9}" srcOrd="2" destOrd="0" presId="urn:microsoft.com/office/officeart/2008/layout/LinedList"/>
    <dgm:cxn modelId="{3952E7B0-6944-4054-BBAB-C076D83BD894}" type="presParOf" srcId="{4ACF43D1-519E-42A2-970C-705800D064AC}" destId="{BAB4B160-0804-4658-A55E-31FE46EBCDA3}" srcOrd="5" destOrd="0" presId="urn:microsoft.com/office/officeart/2008/layout/LinedList"/>
    <dgm:cxn modelId="{4CF4097C-12D8-469F-BB0E-9DD06AB0FEE1}" type="presParOf" srcId="{4ACF43D1-519E-42A2-970C-705800D064AC}" destId="{07F66D04-03E5-450F-9FDB-BD1A6734F655}" srcOrd="6" destOrd="0" presId="urn:microsoft.com/office/officeart/2008/layout/LinedList"/>
    <dgm:cxn modelId="{08BCAF44-C1AC-4610-90A6-C173EE4D8CA8}" type="presParOf" srcId="{4ACF43D1-519E-42A2-970C-705800D064AC}" destId="{D8995A8B-49D6-45B0-9572-A70CBA1475A4}" srcOrd="7" destOrd="0" presId="urn:microsoft.com/office/officeart/2008/layout/LinedList"/>
    <dgm:cxn modelId="{6BDEDCF0-E3F9-447F-BCE3-9429818D4918}" type="presParOf" srcId="{D8995A8B-49D6-45B0-9572-A70CBA1475A4}" destId="{97BE306D-1A86-4121-A4CB-9A612487BB16}" srcOrd="0" destOrd="0" presId="urn:microsoft.com/office/officeart/2008/layout/LinedList"/>
    <dgm:cxn modelId="{DAE0C484-C03B-489B-B946-60CE8C98411F}" type="presParOf" srcId="{D8995A8B-49D6-45B0-9572-A70CBA1475A4}" destId="{C45FDB3E-54F5-4A48-93A4-E94490A0C09F}" srcOrd="1" destOrd="0" presId="urn:microsoft.com/office/officeart/2008/layout/LinedList"/>
    <dgm:cxn modelId="{63E6A17B-842E-4EC1-BD07-EA6F17F3877C}" type="presParOf" srcId="{D8995A8B-49D6-45B0-9572-A70CBA1475A4}" destId="{A986C138-0C07-47FF-8446-9E768119CF54}" srcOrd="2" destOrd="0" presId="urn:microsoft.com/office/officeart/2008/layout/LinedList"/>
    <dgm:cxn modelId="{2C050CC0-D689-4D52-8CE1-D997D069060D}" type="presParOf" srcId="{4ACF43D1-519E-42A2-970C-705800D064AC}" destId="{C3C1EC00-A2A0-44E1-B9B8-B17806186A43}" srcOrd="8" destOrd="0" presId="urn:microsoft.com/office/officeart/2008/layout/LinedList"/>
    <dgm:cxn modelId="{29BFF788-7F3B-48E8-A912-91F0C174E3B1}" type="presParOf" srcId="{4ACF43D1-519E-42A2-970C-705800D064AC}" destId="{DA83169F-ACDE-46A3-BDE6-D2CF475A55E7}" srcOrd="9" destOrd="0" presId="urn:microsoft.com/office/officeart/2008/layout/LinedList"/>
    <dgm:cxn modelId="{542ED419-F15F-4D52-A799-46BFA2F9616B}" type="presParOf" srcId="{4ACF43D1-519E-42A2-970C-705800D064AC}" destId="{0D12FB63-75A9-44E0-9E9F-222C20751E8F}" srcOrd="10" destOrd="0" presId="urn:microsoft.com/office/officeart/2008/layout/LinedList"/>
    <dgm:cxn modelId="{D54BAE0A-99E4-4580-B4D5-0B4BB4900C84}" type="presParOf" srcId="{0D12FB63-75A9-44E0-9E9F-222C20751E8F}" destId="{4D3C04F8-96CB-4E5D-AC0E-E84A15D5344E}" srcOrd="0" destOrd="0" presId="urn:microsoft.com/office/officeart/2008/layout/LinedList"/>
    <dgm:cxn modelId="{54F0B75B-83BE-4AAB-9772-CC58C00F69A3}" type="presParOf" srcId="{0D12FB63-75A9-44E0-9E9F-222C20751E8F}" destId="{96093F30-1CEA-4C87-9478-2951E1E45F28}" srcOrd="1" destOrd="0" presId="urn:microsoft.com/office/officeart/2008/layout/LinedList"/>
    <dgm:cxn modelId="{676EA5CA-9904-41AE-9761-5A9507028E72}" type="presParOf" srcId="{0D12FB63-75A9-44E0-9E9F-222C20751E8F}" destId="{544EF86D-87F7-4131-934B-ABE223A14C8A}" srcOrd="2" destOrd="0" presId="urn:microsoft.com/office/officeart/2008/layout/LinedList"/>
    <dgm:cxn modelId="{A0767410-05E4-4006-B7CA-51090722959E}" type="presParOf" srcId="{4ACF43D1-519E-42A2-970C-705800D064AC}" destId="{E6C933E3-6751-41EE-935E-79C6ED91A886}" srcOrd="11" destOrd="0" presId="urn:microsoft.com/office/officeart/2008/layout/LinedList"/>
    <dgm:cxn modelId="{750E3483-E071-47BC-BAA9-7DCC5E36E20A}" type="presParOf" srcId="{4ACF43D1-519E-42A2-970C-705800D064AC}" destId="{A4FADC7F-0CD7-4021-BE65-B6A0320EF1AA}" srcOrd="12" destOrd="0" presId="urn:microsoft.com/office/officeart/2008/layout/LinedList"/>
    <dgm:cxn modelId="{3BF52272-EBF4-4453-A380-E13629AE8B3E}" type="presParOf" srcId="{4ACF43D1-519E-42A2-970C-705800D064AC}" destId="{99E0DDBB-3F40-4680-A5ED-96DEE28EDF46}" srcOrd="13" destOrd="0" presId="urn:microsoft.com/office/officeart/2008/layout/LinedList"/>
    <dgm:cxn modelId="{E9459B73-7A93-47C8-9584-18CCAE459F23}" type="presParOf" srcId="{99E0DDBB-3F40-4680-A5ED-96DEE28EDF46}" destId="{A4A49CE4-3E2E-41BD-B453-079E186120AF}" srcOrd="0" destOrd="0" presId="urn:microsoft.com/office/officeart/2008/layout/LinedList"/>
    <dgm:cxn modelId="{DF6F18DD-10F1-4004-AD53-EE90D5C95465}" type="presParOf" srcId="{99E0DDBB-3F40-4680-A5ED-96DEE28EDF46}" destId="{C76CC607-D554-4D7B-93B0-CA8E8ABB4FE6}" srcOrd="1" destOrd="0" presId="urn:microsoft.com/office/officeart/2008/layout/LinedList"/>
    <dgm:cxn modelId="{803F9083-C8A7-4098-87EA-9C6297BDCBD7}" type="presParOf" srcId="{99E0DDBB-3F40-4680-A5ED-96DEE28EDF46}" destId="{E972B966-DDC0-4890-967F-0290054FD131}" srcOrd="2" destOrd="0" presId="urn:microsoft.com/office/officeart/2008/layout/LinedList"/>
    <dgm:cxn modelId="{CCAE1717-0B08-4AF2-B922-F5FCD755E905}" type="presParOf" srcId="{4ACF43D1-519E-42A2-970C-705800D064AC}" destId="{010EF0AE-5366-4C22-A795-A3C4652C9DBA}" srcOrd="14" destOrd="0" presId="urn:microsoft.com/office/officeart/2008/layout/LinedList"/>
    <dgm:cxn modelId="{6711912E-0E01-435D-891E-3646F8FE1341}" type="presParOf" srcId="{4ACF43D1-519E-42A2-970C-705800D064AC}" destId="{C382FA78-E2F9-42B4-8787-4ADBB216A532}" srcOrd="15" destOrd="0" presId="urn:microsoft.com/office/officeart/2008/layout/LinedList"/>
    <dgm:cxn modelId="{A510094D-3BCA-43CD-A190-A5D59EEDBAAF}" type="presParOf" srcId="{4ACF43D1-519E-42A2-970C-705800D064AC}" destId="{7BA64132-4267-4D3A-81D6-9CD6FB86070A}" srcOrd="16" destOrd="0" presId="urn:microsoft.com/office/officeart/2008/layout/LinedList"/>
    <dgm:cxn modelId="{BBF30E5B-1049-494B-8D8E-FDDE1E8A68C9}" type="presParOf" srcId="{7BA64132-4267-4D3A-81D6-9CD6FB86070A}" destId="{03046A6D-65DC-43E3-B4C2-5420BD7B338A}" srcOrd="0" destOrd="0" presId="urn:microsoft.com/office/officeart/2008/layout/LinedList"/>
    <dgm:cxn modelId="{D95098EA-2A7E-4ACD-BC8D-5A77FC0193D2}" type="presParOf" srcId="{7BA64132-4267-4D3A-81D6-9CD6FB86070A}" destId="{A76916DD-E413-4DD3-A343-6F4C1E48483E}" srcOrd="1" destOrd="0" presId="urn:microsoft.com/office/officeart/2008/layout/LinedList"/>
    <dgm:cxn modelId="{0B60504C-F84E-410A-ADB7-94F8995FA5EE}" type="presParOf" srcId="{7BA64132-4267-4D3A-81D6-9CD6FB86070A}" destId="{2C234FBD-82B8-44FC-AC2A-64019E58DA69}" srcOrd="2" destOrd="0" presId="urn:microsoft.com/office/officeart/2008/layout/LinedList"/>
    <dgm:cxn modelId="{056336E9-5632-44B1-AC65-F32400650173}" type="presParOf" srcId="{4ACF43D1-519E-42A2-970C-705800D064AC}" destId="{2A6E81B7-0383-4993-AA7D-B003A9A8B068}" srcOrd="17" destOrd="0" presId="urn:microsoft.com/office/officeart/2008/layout/LinedList"/>
    <dgm:cxn modelId="{3EA61F40-B10C-421D-B94D-2C667F512C7C}"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3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73861B20-7C04-48AE-8AAE-9D8749986E91}">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A7D4D024-7991-4AE6-98F8-6F39F465D08F}" type="parTrans" cxnId="{290C520C-8FFD-42D2-9DB1-B1F40E9BF88E}">
      <dgm:prSet/>
      <dgm:spPr/>
      <dgm:t>
        <a:bodyPr/>
        <a:lstStyle/>
        <a:p>
          <a:endParaRPr lang="en-US"/>
        </a:p>
      </dgm:t>
    </dgm:pt>
    <dgm:pt modelId="{F635AB02-191A-4D47-A400-81308A6CBEF7}" type="sibTrans" cxnId="{290C520C-8FFD-42D2-9DB1-B1F40E9BF88E}">
      <dgm:prSet/>
      <dgm:spPr/>
      <dgm:t>
        <a:bodyPr/>
        <a:lstStyle/>
        <a:p>
          <a:endParaRPr lang="en-US"/>
        </a:p>
      </dgm:t>
    </dgm:pt>
    <dgm:pt modelId="{C01957AD-56B0-4EFC-A642-8748D8BCE71E}">
      <dgm:prSet custT="1"/>
      <dgm:spPr/>
      <dgm:t>
        <a:bodyPr/>
        <a:lstStyle/>
        <a:p>
          <a:r>
            <a:rPr lang="en-US" sz="1300" b="1" dirty="0" err="1">
              <a:solidFill>
                <a:srgbClr val="C00000"/>
              </a:solidFill>
              <a:effectLst/>
            </a:rPr>
            <a:t>Bài</a:t>
          </a:r>
          <a:r>
            <a:rPr lang="en-US" sz="1300" b="1" dirty="0">
              <a:solidFill>
                <a:srgbClr val="C00000"/>
              </a:solidFill>
              <a:effectLst/>
            </a:rPr>
            <a:t> </a:t>
          </a:r>
          <a:r>
            <a:rPr lang="en-US" sz="1300" b="1" dirty="0" err="1">
              <a:solidFill>
                <a:srgbClr val="C00000"/>
              </a:solidFill>
              <a:effectLst/>
            </a:rPr>
            <a:t>tập</a:t>
          </a:r>
          <a:endParaRPr lang="en-US" sz="1300" b="1" dirty="0">
            <a:solidFill>
              <a:srgbClr val="C00000"/>
            </a:solidFill>
            <a:effectLst/>
          </a:endParaRPr>
        </a:p>
      </dgm:t>
    </dgm:pt>
    <dgm:pt modelId="{06175AC0-FB3B-461B-B552-07D07A1ABE18}" type="parTrans" cxnId="{9DECD8DB-1EF8-48AF-86C5-55BFEC17A0FA}">
      <dgm:prSet/>
      <dgm:spPr/>
      <dgm:t>
        <a:bodyPr/>
        <a:lstStyle/>
        <a:p>
          <a:endParaRPr lang="en-US"/>
        </a:p>
      </dgm:t>
    </dgm:pt>
    <dgm:pt modelId="{58C5D957-241A-4BD5-8EC2-CCFAFD64942B}" type="sibTrans" cxnId="{9DECD8DB-1EF8-48AF-86C5-55BFEC17A0FA}">
      <dgm:prSet/>
      <dgm:spPr/>
      <dgm:t>
        <a:bodyPr/>
        <a:lstStyle/>
        <a:p>
          <a:endParaRPr lang="en-US"/>
        </a:p>
      </dgm:t>
    </dgm:pt>
    <dgm:pt modelId="{0C8E47B1-1635-41C5-9AB7-D709F441020D}">
      <dgm:prSet phldrT="[Text]" custT="1"/>
      <dgm:spPr/>
      <dgm:t>
        <a:bodyPr/>
        <a:lstStyle/>
        <a:p>
          <a:r>
            <a:rPr lang="en-US" sz="1300" b="0">
              <a:solidFill>
                <a:srgbClr val="0070C0"/>
              </a:solidFill>
              <a:effectLst/>
            </a:rPr>
            <a:t>Phương pháp chia để trị</a:t>
          </a:r>
          <a:endParaRPr lang="en-US" sz="1300" b="0" dirty="0">
            <a:solidFill>
              <a:srgbClr val="0070C0"/>
            </a:solidFill>
            <a:effectLst/>
          </a:endParaRPr>
        </a:p>
      </dgm:t>
    </dgm:pt>
    <dgm:pt modelId="{3F1D06F6-68B8-4EEE-BB34-75168984C651}" type="parTrans" cxnId="{1446BCC5-E272-4431-A32D-B71221D09FD4}">
      <dgm:prSet/>
      <dgm:spPr/>
      <dgm:t>
        <a:bodyPr/>
        <a:lstStyle/>
        <a:p>
          <a:endParaRPr lang="en-US"/>
        </a:p>
      </dgm:t>
    </dgm:pt>
    <dgm:pt modelId="{081829D8-E5C0-4735-96DB-0162E53A588C}" type="sibTrans" cxnId="{1446BCC5-E272-4431-A32D-B71221D09FD4}">
      <dgm:prSet/>
      <dgm:spPr/>
      <dgm:t>
        <a:bodyPr/>
        <a:lstStyle/>
        <a:p>
          <a:endParaRPr lang="en-US"/>
        </a:p>
      </dgm:t>
    </dgm:pt>
    <dgm:pt modelId="{4C034A1F-5622-4688-951B-362A4E39B463}">
      <dgm:prSet phldrT="[Text]" custT="1"/>
      <dgm:spPr/>
      <dgm:t>
        <a:bodyPr/>
        <a:lstStyle/>
        <a:p>
          <a:r>
            <a:rPr lang="en-US" sz="1300" b="0">
              <a:solidFill>
                <a:srgbClr val="0070C0"/>
              </a:solidFill>
              <a:effectLst/>
            </a:rPr>
            <a:t>Phương pháp quy hoạch động</a:t>
          </a:r>
          <a:endParaRPr lang="en-US" sz="1300" b="0" dirty="0">
            <a:solidFill>
              <a:srgbClr val="0070C0"/>
            </a:solidFill>
            <a:effectLst/>
          </a:endParaRPr>
        </a:p>
      </dgm:t>
    </dgm:pt>
    <dgm:pt modelId="{41604A34-9B41-4E11-999F-EB57200326D4}" type="parTrans" cxnId="{80061265-831A-479D-BEAE-1352E7E81F39}">
      <dgm:prSet/>
      <dgm:spPr/>
      <dgm:t>
        <a:bodyPr/>
        <a:lstStyle/>
        <a:p>
          <a:endParaRPr lang="en-US"/>
        </a:p>
      </dgm:t>
    </dgm:pt>
    <dgm:pt modelId="{144FF162-3C63-43F9-BACC-63CFE951B0EC}" type="sibTrans" cxnId="{80061265-831A-479D-BEAE-1352E7E81F39}">
      <dgm:prSet/>
      <dgm:spPr/>
      <dgm:t>
        <a:bodyPr/>
        <a:lstStyle/>
        <a:p>
          <a:endParaRPr lang="en-US"/>
        </a:p>
      </dgm:t>
    </dgm:pt>
    <dgm:pt modelId="{15C193EF-9775-41F0-8B16-3F2EFDB5E6E3}">
      <dgm:prSet phldrT="[Text]" custT="1"/>
      <dgm:spPr/>
      <dgm:t>
        <a:bodyPr/>
        <a:lstStyle/>
        <a:p>
          <a:r>
            <a:rPr lang="en-US" sz="1300" b="0">
              <a:solidFill>
                <a:srgbClr val="0070C0"/>
              </a:solidFill>
              <a:effectLst/>
            </a:rPr>
            <a:t>Phương pháp quay lui</a:t>
          </a:r>
          <a:endParaRPr lang="en-US" sz="1300" b="0" dirty="0">
            <a:solidFill>
              <a:srgbClr val="0070C0"/>
            </a:solidFill>
            <a:effectLst/>
          </a:endParaRPr>
        </a:p>
      </dgm:t>
    </dgm:pt>
    <dgm:pt modelId="{EEA82174-34C9-4A56-9DF0-C4F17254B77A}" type="parTrans" cxnId="{5B81BF7A-A353-4B7A-A4DF-04FF184FBAB6}">
      <dgm:prSet/>
      <dgm:spPr/>
      <dgm:t>
        <a:bodyPr/>
        <a:lstStyle/>
        <a:p>
          <a:endParaRPr lang="en-US"/>
        </a:p>
      </dgm:t>
    </dgm:pt>
    <dgm:pt modelId="{D4CA2B7C-A8C0-4028-A04E-9CF14472F0A6}" type="sibTrans" cxnId="{5B81BF7A-A353-4B7A-A4DF-04FF184FBAB6}">
      <dgm:prSet/>
      <dgm:spPr/>
      <dgm:t>
        <a:bodyPr/>
        <a:lstStyle/>
        <a:p>
          <a:endParaRPr lang="en-US"/>
        </a:p>
      </dgm:t>
    </dgm:pt>
    <dgm:pt modelId="{74A3291E-DDC6-4877-8E96-4D3E2A78B800}">
      <dgm:prSet phldrT="[Text]" custT="1"/>
      <dgm:spPr/>
      <dgm:t>
        <a:bodyPr/>
        <a:lstStyle/>
        <a:p>
          <a:r>
            <a:rPr lang="en-US" sz="1300" b="0">
              <a:solidFill>
                <a:srgbClr val="0070C0"/>
              </a:solidFill>
              <a:effectLst/>
            </a:rPr>
            <a:t>Phương pháp  tham lam</a:t>
          </a:r>
          <a:endParaRPr lang="en-US" sz="1300"/>
        </a:p>
      </dgm:t>
    </dgm:pt>
    <dgm:pt modelId="{65F256EE-FC15-4200-A683-635934E76E61}" type="parTrans" cxnId="{806E8E2E-7ADB-4218-B7AF-15113B02D830}">
      <dgm:prSet/>
      <dgm:spPr/>
      <dgm:t>
        <a:bodyPr/>
        <a:lstStyle/>
        <a:p>
          <a:endParaRPr lang="en-US"/>
        </a:p>
      </dgm:t>
    </dgm:pt>
    <dgm:pt modelId="{E4A6C82D-A98C-4259-AE30-19E7E0199998}" type="sibTrans" cxnId="{806E8E2E-7ADB-4218-B7AF-15113B02D830}">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A464A2F7-2108-446E-AFA7-0BC6324EEE60}" type="pres">
      <dgm:prSet presAssocID="{0C8E47B1-1635-41C5-9AB7-D709F441020D}" presName="vertSpace2a" presStyleCnt="0"/>
      <dgm:spPr/>
    </dgm:pt>
    <dgm:pt modelId="{05CEC848-FCB3-4D1E-A1DF-6E71D9DEB0B0}" type="pres">
      <dgm:prSet presAssocID="{0C8E47B1-1635-41C5-9AB7-D709F441020D}" presName="horz2" presStyleCnt="0"/>
      <dgm:spPr/>
    </dgm:pt>
    <dgm:pt modelId="{A6006655-95FD-42AC-8A56-9A58896A17B6}" type="pres">
      <dgm:prSet presAssocID="{0C8E47B1-1635-41C5-9AB7-D709F441020D}" presName="horzSpace2" presStyleCnt="0"/>
      <dgm:spPr/>
    </dgm:pt>
    <dgm:pt modelId="{5D888794-C19A-4E5D-A421-78CF7DFB91B0}" type="pres">
      <dgm:prSet presAssocID="{0C8E47B1-1635-41C5-9AB7-D709F441020D}" presName="tx2" presStyleLbl="revTx" presStyleIdx="1" presStyleCnt="7"/>
      <dgm:spPr/>
    </dgm:pt>
    <dgm:pt modelId="{383B49BF-21E0-4E36-B703-E1C239BD4D36}" type="pres">
      <dgm:prSet presAssocID="{0C8E47B1-1635-41C5-9AB7-D709F441020D}" presName="vert2" presStyleCnt="0"/>
      <dgm:spPr/>
    </dgm:pt>
    <dgm:pt modelId="{1BF66F55-8A57-4663-89AC-A83A2EE928BB}" type="pres">
      <dgm:prSet presAssocID="{0C8E47B1-1635-41C5-9AB7-D709F441020D}" presName="thinLine2b" presStyleLbl="callout" presStyleIdx="0" presStyleCnt="6"/>
      <dgm:spPr/>
    </dgm:pt>
    <dgm:pt modelId="{022E10F6-98F4-46EE-953B-E3AFA294DA88}" type="pres">
      <dgm:prSet presAssocID="{0C8E47B1-1635-41C5-9AB7-D709F441020D}" presName="vertSpace2b" presStyleCnt="0"/>
      <dgm:spPr/>
    </dgm:pt>
    <dgm:pt modelId="{F2017271-C731-4BC4-9348-88C054CD6F72}" type="pres">
      <dgm:prSet presAssocID="{4C034A1F-5622-4688-951B-362A4E39B463}" presName="horz2" presStyleCnt="0"/>
      <dgm:spPr/>
    </dgm:pt>
    <dgm:pt modelId="{9142EEC3-5ED7-4736-83A7-DAA3B396936B}" type="pres">
      <dgm:prSet presAssocID="{4C034A1F-5622-4688-951B-362A4E39B463}" presName="horzSpace2" presStyleCnt="0"/>
      <dgm:spPr/>
    </dgm:pt>
    <dgm:pt modelId="{6164BC92-CEC3-4CE7-B6A4-DA2A945368C7}" type="pres">
      <dgm:prSet presAssocID="{4C034A1F-5622-4688-951B-362A4E39B463}" presName="tx2" presStyleLbl="revTx" presStyleIdx="2" presStyleCnt="7"/>
      <dgm:spPr/>
    </dgm:pt>
    <dgm:pt modelId="{9C683E3F-66CE-423C-894C-0DE6ECC251E9}" type="pres">
      <dgm:prSet presAssocID="{4C034A1F-5622-4688-951B-362A4E39B463}" presName="vert2" presStyleCnt="0"/>
      <dgm:spPr/>
    </dgm:pt>
    <dgm:pt modelId="{BAB4B160-0804-4658-A55E-31FE46EBCDA3}" type="pres">
      <dgm:prSet presAssocID="{4C034A1F-5622-4688-951B-362A4E39B463}" presName="thinLine2b" presStyleLbl="callout" presStyleIdx="1" presStyleCnt="6"/>
      <dgm:spPr/>
    </dgm:pt>
    <dgm:pt modelId="{07F66D04-03E5-450F-9FDB-BD1A6734F655}" type="pres">
      <dgm:prSet presAssocID="{4C034A1F-5622-4688-951B-362A4E39B463}" presName="vertSpace2b" presStyleCnt="0"/>
      <dgm:spPr/>
    </dgm:pt>
    <dgm:pt modelId="{D8995A8B-49D6-45B0-9572-A70CBA1475A4}" type="pres">
      <dgm:prSet presAssocID="{15C193EF-9775-41F0-8B16-3F2EFDB5E6E3}" presName="horz2" presStyleCnt="0"/>
      <dgm:spPr/>
    </dgm:pt>
    <dgm:pt modelId="{97BE306D-1A86-4121-A4CB-9A612487BB16}" type="pres">
      <dgm:prSet presAssocID="{15C193EF-9775-41F0-8B16-3F2EFDB5E6E3}" presName="horzSpace2" presStyleCnt="0"/>
      <dgm:spPr/>
    </dgm:pt>
    <dgm:pt modelId="{C45FDB3E-54F5-4A48-93A4-E94490A0C09F}" type="pres">
      <dgm:prSet presAssocID="{15C193EF-9775-41F0-8B16-3F2EFDB5E6E3}" presName="tx2" presStyleLbl="revTx" presStyleIdx="3" presStyleCnt="7"/>
      <dgm:spPr/>
    </dgm:pt>
    <dgm:pt modelId="{A986C138-0C07-47FF-8446-9E768119CF54}" type="pres">
      <dgm:prSet presAssocID="{15C193EF-9775-41F0-8B16-3F2EFDB5E6E3}" presName="vert2" presStyleCnt="0"/>
      <dgm:spPr/>
    </dgm:pt>
    <dgm:pt modelId="{C3C1EC00-A2A0-44E1-B9B8-B17806186A43}" type="pres">
      <dgm:prSet presAssocID="{15C193EF-9775-41F0-8B16-3F2EFDB5E6E3}" presName="thinLine2b" presStyleLbl="callout" presStyleIdx="2" presStyleCnt="6"/>
      <dgm:spPr/>
    </dgm:pt>
    <dgm:pt modelId="{DA83169F-ACDE-46A3-BDE6-D2CF475A55E7}" type="pres">
      <dgm:prSet presAssocID="{15C193EF-9775-41F0-8B16-3F2EFDB5E6E3}" presName="vertSpace2b" presStyleCnt="0"/>
      <dgm:spPr/>
    </dgm:pt>
    <dgm:pt modelId="{0D12FB63-75A9-44E0-9E9F-222C20751E8F}" type="pres">
      <dgm:prSet presAssocID="{74A3291E-DDC6-4877-8E96-4D3E2A78B800}" presName="horz2" presStyleCnt="0"/>
      <dgm:spPr/>
    </dgm:pt>
    <dgm:pt modelId="{4D3C04F8-96CB-4E5D-AC0E-E84A15D5344E}" type="pres">
      <dgm:prSet presAssocID="{74A3291E-DDC6-4877-8E96-4D3E2A78B800}" presName="horzSpace2" presStyleCnt="0"/>
      <dgm:spPr/>
    </dgm:pt>
    <dgm:pt modelId="{96093F30-1CEA-4C87-9478-2951E1E45F28}" type="pres">
      <dgm:prSet presAssocID="{74A3291E-DDC6-4877-8E96-4D3E2A78B800}" presName="tx2" presStyleLbl="revTx" presStyleIdx="4" presStyleCnt="7"/>
      <dgm:spPr/>
    </dgm:pt>
    <dgm:pt modelId="{544EF86D-87F7-4131-934B-ABE223A14C8A}" type="pres">
      <dgm:prSet presAssocID="{74A3291E-DDC6-4877-8E96-4D3E2A78B800}" presName="vert2" presStyleCnt="0"/>
      <dgm:spPr/>
    </dgm:pt>
    <dgm:pt modelId="{E6C933E3-6751-41EE-935E-79C6ED91A886}" type="pres">
      <dgm:prSet presAssocID="{74A3291E-DDC6-4877-8E96-4D3E2A78B800}" presName="thinLine2b" presStyleLbl="callout" presStyleIdx="3" presStyleCnt="6"/>
      <dgm:spPr/>
    </dgm:pt>
    <dgm:pt modelId="{A4FADC7F-0CD7-4021-BE65-B6A0320EF1AA}" type="pres">
      <dgm:prSet presAssocID="{74A3291E-DDC6-4877-8E96-4D3E2A78B800}" presName="vertSpace2b" presStyleCnt="0"/>
      <dgm:spPr/>
    </dgm:pt>
    <dgm:pt modelId="{99E0DDBB-3F40-4680-A5ED-96DEE28EDF46}" type="pres">
      <dgm:prSet presAssocID="{73861B20-7C04-48AE-8AAE-9D8749986E91}" presName="horz2" presStyleCnt="0"/>
      <dgm:spPr/>
    </dgm:pt>
    <dgm:pt modelId="{A4A49CE4-3E2E-41BD-B453-079E186120AF}" type="pres">
      <dgm:prSet presAssocID="{73861B20-7C04-48AE-8AAE-9D8749986E91}" presName="horzSpace2" presStyleCnt="0"/>
      <dgm:spPr/>
    </dgm:pt>
    <dgm:pt modelId="{C76CC607-D554-4D7B-93B0-CA8E8ABB4FE6}" type="pres">
      <dgm:prSet presAssocID="{73861B20-7C04-48AE-8AAE-9D8749986E91}" presName="tx2" presStyleLbl="revTx" presStyleIdx="5" presStyleCnt="7"/>
      <dgm:spPr/>
    </dgm:pt>
    <dgm:pt modelId="{E972B966-DDC0-4890-967F-0290054FD131}" type="pres">
      <dgm:prSet presAssocID="{73861B20-7C04-48AE-8AAE-9D8749986E91}" presName="vert2" presStyleCnt="0"/>
      <dgm:spPr/>
    </dgm:pt>
    <dgm:pt modelId="{010EF0AE-5366-4C22-A795-A3C4652C9DBA}" type="pres">
      <dgm:prSet presAssocID="{73861B20-7C04-48AE-8AAE-9D8749986E91}" presName="thinLine2b" presStyleLbl="callout" presStyleIdx="4" presStyleCnt="6"/>
      <dgm:spPr/>
    </dgm:pt>
    <dgm:pt modelId="{C382FA78-E2F9-42B4-8787-4ADBB216A532}" type="pres">
      <dgm:prSet presAssocID="{73861B20-7C04-48AE-8AAE-9D8749986E91}" presName="vertSpace2b" presStyleCnt="0"/>
      <dgm:spPr/>
    </dgm:pt>
    <dgm:pt modelId="{7BA64132-4267-4D3A-81D6-9CD6FB86070A}" type="pres">
      <dgm:prSet presAssocID="{C01957AD-56B0-4EFC-A642-8748D8BCE71E}" presName="horz2" presStyleCnt="0"/>
      <dgm:spPr/>
    </dgm:pt>
    <dgm:pt modelId="{03046A6D-65DC-43E3-B4C2-5420BD7B338A}" type="pres">
      <dgm:prSet presAssocID="{C01957AD-56B0-4EFC-A642-8748D8BCE71E}" presName="horzSpace2" presStyleCnt="0"/>
      <dgm:spPr/>
    </dgm:pt>
    <dgm:pt modelId="{A76916DD-E413-4DD3-A343-6F4C1E48483E}" type="pres">
      <dgm:prSet presAssocID="{C01957AD-56B0-4EFC-A642-8748D8BCE71E}" presName="tx2" presStyleLbl="revTx" presStyleIdx="6" presStyleCnt="7"/>
      <dgm:spPr/>
    </dgm:pt>
    <dgm:pt modelId="{2C234FBD-82B8-44FC-AC2A-64019E58DA69}" type="pres">
      <dgm:prSet presAssocID="{C01957AD-56B0-4EFC-A642-8748D8BCE71E}" presName="vert2" presStyleCnt="0"/>
      <dgm:spPr/>
    </dgm:pt>
    <dgm:pt modelId="{2A6E81B7-0383-4993-AA7D-B003A9A8B068}" type="pres">
      <dgm:prSet presAssocID="{C01957AD-56B0-4EFC-A642-8748D8BCE71E}" presName="thinLine2b" presStyleLbl="callout" presStyleIdx="5" presStyleCnt="6"/>
      <dgm:spPr/>
    </dgm:pt>
    <dgm:pt modelId="{463C96ED-7143-409A-8442-2A1D90A406B4}" type="pres">
      <dgm:prSet presAssocID="{C01957AD-56B0-4EFC-A642-8748D8BCE71E}" presName="vertSpace2b" presStyleCnt="0"/>
      <dgm:spPr/>
    </dgm:pt>
  </dgm:ptLst>
  <dgm:cxnLst>
    <dgm:cxn modelId="{12D18B0B-57A4-42D4-8FCA-0B65EDB7CFD9}" type="presOf" srcId="{73861B20-7C04-48AE-8AAE-9D8749986E91}" destId="{C76CC607-D554-4D7B-93B0-CA8E8ABB4FE6}" srcOrd="0" destOrd="0" presId="urn:microsoft.com/office/officeart/2008/layout/LinedList"/>
    <dgm:cxn modelId="{290C520C-8FFD-42D2-9DB1-B1F40E9BF88E}" srcId="{EA7F9208-24D8-4563-A2ED-FBFBC5F86B00}" destId="{73861B20-7C04-48AE-8AAE-9D8749986E91}" srcOrd="4" destOrd="0" parTransId="{A7D4D024-7991-4AE6-98F8-6F39F465D08F}" sibTransId="{F635AB02-191A-4D47-A400-81308A6CBEF7}"/>
    <dgm:cxn modelId="{0F3FB115-60DD-4B52-8149-B75D79FEC142}" srcId="{170E935B-632B-4424-9BFB-F1C5A9D014B6}" destId="{EA7F9208-24D8-4563-A2ED-FBFBC5F86B00}" srcOrd="0" destOrd="0" parTransId="{6994F745-E1FC-4CF8-8572-789E1EB14B65}" sibTransId="{1E17F9CE-7084-4656-93EA-504D09641CEC}"/>
    <dgm:cxn modelId="{806E8E2E-7ADB-4218-B7AF-15113B02D830}" srcId="{EA7F9208-24D8-4563-A2ED-FBFBC5F86B00}" destId="{74A3291E-DDC6-4877-8E96-4D3E2A78B800}" srcOrd="3" destOrd="0" parTransId="{65F256EE-FC15-4200-A683-635934E76E61}" sibTransId="{E4A6C82D-A98C-4259-AE30-19E7E0199998}"/>
    <dgm:cxn modelId="{AC058731-39B6-44B0-8D53-D58AC325CC8D}" type="presOf" srcId="{170E935B-632B-4424-9BFB-F1C5A9D014B6}" destId="{C66396E0-32BA-46BE-B28A-A2673D61FB1A}" srcOrd="0" destOrd="0" presId="urn:microsoft.com/office/officeart/2008/layout/LinedList"/>
    <dgm:cxn modelId="{80061265-831A-479D-BEAE-1352E7E81F39}" srcId="{EA7F9208-24D8-4563-A2ED-FBFBC5F86B00}" destId="{4C034A1F-5622-4688-951B-362A4E39B463}" srcOrd="1" destOrd="0" parTransId="{41604A34-9B41-4E11-999F-EB57200326D4}" sibTransId="{144FF162-3C63-43F9-BACC-63CFE951B0EC}"/>
    <dgm:cxn modelId="{1BB9DB49-873A-4981-AEF5-41762E9FCB05}" type="presOf" srcId="{74A3291E-DDC6-4877-8E96-4D3E2A78B800}" destId="{96093F30-1CEA-4C87-9478-2951E1E45F28}" srcOrd="0" destOrd="0" presId="urn:microsoft.com/office/officeart/2008/layout/LinedList"/>
    <dgm:cxn modelId="{CF14494F-A123-417A-AE5E-46025D59B957}" type="presOf" srcId="{EA7F9208-24D8-4563-A2ED-FBFBC5F86B00}" destId="{53AAE56C-73FE-45F9-B35E-39C2CC304544}" srcOrd="0" destOrd="0" presId="urn:microsoft.com/office/officeart/2008/layout/LinedList"/>
    <dgm:cxn modelId="{5B81BF7A-A353-4B7A-A4DF-04FF184FBAB6}" srcId="{EA7F9208-24D8-4563-A2ED-FBFBC5F86B00}" destId="{15C193EF-9775-41F0-8B16-3F2EFDB5E6E3}" srcOrd="2" destOrd="0" parTransId="{EEA82174-34C9-4A56-9DF0-C4F17254B77A}" sibTransId="{D4CA2B7C-A8C0-4028-A04E-9CF14472F0A6}"/>
    <dgm:cxn modelId="{B379A097-2570-45B1-8893-DEDCECC241E5}" type="presOf" srcId="{C01957AD-56B0-4EFC-A642-8748D8BCE71E}" destId="{A76916DD-E413-4DD3-A343-6F4C1E48483E}" srcOrd="0" destOrd="0" presId="urn:microsoft.com/office/officeart/2008/layout/LinedList"/>
    <dgm:cxn modelId="{D46F9DBC-7E40-470B-A1DF-AA564ED9CBBA}" type="presOf" srcId="{4C034A1F-5622-4688-951B-362A4E39B463}" destId="{6164BC92-CEC3-4CE7-B6A4-DA2A945368C7}" srcOrd="0" destOrd="0" presId="urn:microsoft.com/office/officeart/2008/layout/LinedList"/>
    <dgm:cxn modelId="{144033C4-5943-4EBD-B87C-06BFE7B2183E}" type="presOf" srcId="{15C193EF-9775-41F0-8B16-3F2EFDB5E6E3}" destId="{C45FDB3E-54F5-4A48-93A4-E94490A0C09F}" srcOrd="0" destOrd="0" presId="urn:microsoft.com/office/officeart/2008/layout/LinedList"/>
    <dgm:cxn modelId="{1446BCC5-E272-4431-A32D-B71221D09FD4}" srcId="{EA7F9208-24D8-4563-A2ED-FBFBC5F86B00}" destId="{0C8E47B1-1635-41C5-9AB7-D709F441020D}" srcOrd="0" destOrd="0" parTransId="{3F1D06F6-68B8-4EEE-BB34-75168984C651}" sibTransId="{081829D8-E5C0-4735-96DB-0162E53A588C}"/>
    <dgm:cxn modelId="{9DECD8DB-1EF8-48AF-86C5-55BFEC17A0FA}" srcId="{EA7F9208-24D8-4563-A2ED-FBFBC5F86B00}" destId="{C01957AD-56B0-4EFC-A642-8748D8BCE71E}" srcOrd="5" destOrd="0" parTransId="{06175AC0-FB3B-461B-B552-07D07A1ABE18}" sibTransId="{58C5D957-241A-4BD5-8EC2-CCFAFD64942B}"/>
    <dgm:cxn modelId="{583F50FF-9B92-4474-AB09-DB0281719D7E}" type="presOf" srcId="{0C8E47B1-1635-41C5-9AB7-D709F441020D}" destId="{5D888794-C19A-4E5D-A421-78CF7DFB91B0}" srcOrd="0" destOrd="0" presId="urn:microsoft.com/office/officeart/2008/layout/LinedList"/>
    <dgm:cxn modelId="{A225CF20-BFB0-4D98-955F-DD8819CD3C81}" type="presParOf" srcId="{C66396E0-32BA-46BE-B28A-A2673D61FB1A}" destId="{2C4D144F-C0A0-4BA0-BB79-D8AAD2113945}" srcOrd="0" destOrd="0" presId="urn:microsoft.com/office/officeart/2008/layout/LinedList"/>
    <dgm:cxn modelId="{6268A415-062C-48C2-8755-088AD88BF4ED}" type="presParOf" srcId="{C66396E0-32BA-46BE-B28A-A2673D61FB1A}" destId="{6DFABC9D-811D-4F5E-821D-F8D42D844B4B}" srcOrd="1" destOrd="0" presId="urn:microsoft.com/office/officeart/2008/layout/LinedList"/>
    <dgm:cxn modelId="{D92B22C7-56F1-47D9-8CCE-91E5F98A1E19}" type="presParOf" srcId="{6DFABC9D-811D-4F5E-821D-F8D42D844B4B}" destId="{53AAE56C-73FE-45F9-B35E-39C2CC304544}" srcOrd="0" destOrd="0" presId="urn:microsoft.com/office/officeart/2008/layout/LinedList"/>
    <dgm:cxn modelId="{0F3682B0-68F3-4618-B5AF-01DB0CF3EC8B}" type="presParOf" srcId="{6DFABC9D-811D-4F5E-821D-F8D42D844B4B}" destId="{4ACF43D1-519E-42A2-970C-705800D064AC}" srcOrd="1" destOrd="0" presId="urn:microsoft.com/office/officeart/2008/layout/LinedList"/>
    <dgm:cxn modelId="{72D05BB6-0E01-494F-8426-762F33B46A39}" type="presParOf" srcId="{4ACF43D1-519E-42A2-970C-705800D064AC}" destId="{A464A2F7-2108-446E-AFA7-0BC6324EEE60}" srcOrd="0" destOrd="0" presId="urn:microsoft.com/office/officeart/2008/layout/LinedList"/>
    <dgm:cxn modelId="{3AB72674-8747-4212-8018-2D9F212D906A}" type="presParOf" srcId="{4ACF43D1-519E-42A2-970C-705800D064AC}" destId="{05CEC848-FCB3-4D1E-A1DF-6E71D9DEB0B0}" srcOrd="1" destOrd="0" presId="urn:microsoft.com/office/officeart/2008/layout/LinedList"/>
    <dgm:cxn modelId="{E3F3E0B2-80FB-4E82-A101-A5AAC66FBE7B}" type="presParOf" srcId="{05CEC848-FCB3-4D1E-A1DF-6E71D9DEB0B0}" destId="{A6006655-95FD-42AC-8A56-9A58896A17B6}" srcOrd="0" destOrd="0" presId="urn:microsoft.com/office/officeart/2008/layout/LinedList"/>
    <dgm:cxn modelId="{CC433B96-5C79-4B8B-8B4D-71C54D48B7C9}" type="presParOf" srcId="{05CEC848-FCB3-4D1E-A1DF-6E71D9DEB0B0}" destId="{5D888794-C19A-4E5D-A421-78CF7DFB91B0}" srcOrd="1" destOrd="0" presId="urn:microsoft.com/office/officeart/2008/layout/LinedList"/>
    <dgm:cxn modelId="{5E9097AA-1AC5-406B-A394-11F501FA25B3}" type="presParOf" srcId="{05CEC848-FCB3-4D1E-A1DF-6E71D9DEB0B0}" destId="{383B49BF-21E0-4E36-B703-E1C239BD4D36}" srcOrd="2" destOrd="0" presId="urn:microsoft.com/office/officeart/2008/layout/LinedList"/>
    <dgm:cxn modelId="{A4DD5D9E-6D62-452D-B48F-F6AEB1C5EBE0}" type="presParOf" srcId="{4ACF43D1-519E-42A2-970C-705800D064AC}" destId="{1BF66F55-8A57-4663-89AC-A83A2EE928BB}" srcOrd="2" destOrd="0" presId="urn:microsoft.com/office/officeart/2008/layout/LinedList"/>
    <dgm:cxn modelId="{D67D4239-E028-46DC-9E25-3FBD018551C7}" type="presParOf" srcId="{4ACF43D1-519E-42A2-970C-705800D064AC}" destId="{022E10F6-98F4-46EE-953B-E3AFA294DA88}" srcOrd="3" destOrd="0" presId="urn:microsoft.com/office/officeart/2008/layout/LinedList"/>
    <dgm:cxn modelId="{007A0B0E-AA48-4C95-AA46-366AE437DEC1}" type="presParOf" srcId="{4ACF43D1-519E-42A2-970C-705800D064AC}" destId="{F2017271-C731-4BC4-9348-88C054CD6F72}" srcOrd="4" destOrd="0" presId="urn:microsoft.com/office/officeart/2008/layout/LinedList"/>
    <dgm:cxn modelId="{22BAE6BC-44F7-4D98-8AC9-BD62DB372C07}" type="presParOf" srcId="{F2017271-C731-4BC4-9348-88C054CD6F72}" destId="{9142EEC3-5ED7-4736-83A7-DAA3B396936B}" srcOrd="0" destOrd="0" presId="urn:microsoft.com/office/officeart/2008/layout/LinedList"/>
    <dgm:cxn modelId="{82D6C033-B200-46CF-BFB7-FA8562DD5706}" type="presParOf" srcId="{F2017271-C731-4BC4-9348-88C054CD6F72}" destId="{6164BC92-CEC3-4CE7-B6A4-DA2A945368C7}" srcOrd="1" destOrd="0" presId="urn:microsoft.com/office/officeart/2008/layout/LinedList"/>
    <dgm:cxn modelId="{03A6B55F-9AA2-4903-B9FB-92764B0EEDD1}" type="presParOf" srcId="{F2017271-C731-4BC4-9348-88C054CD6F72}" destId="{9C683E3F-66CE-423C-894C-0DE6ECC251E9}" srcOrd="2" destOrd="0" presId="urn:microsoft.com/office/officeart/2008/layout/LinedList"/>
    <dgm:cxn modelId="{FB8C6815-C99A-4697-837B-E4462528B343}" type="presParOf" srcId="{4ACF43D1-519E-42A2-970C-705800D064AC}" destId="{BAB4B160-0804-4658-A55E-31FE46EBCDA3}" srcOrd="5" destOrd="0" presId="urn:microsoft.com/office/officeart/2008/layout/LinedList"/>
    <dgm:cxn modelId="{DE1F8076-3E0D-43DB-BBF0-6D99C546EA89}" type="presParOf" srcId="{4ACF43D1-519E-42A2-970C-705800D064AC}" destId="{07F66D04-03E5-450F-9FDB-BD1A6734F655}" srcOrd="6" destOrd="0" presId="urn:microsoft.com/office/officeart/2008/layout/LinedList"/>
    <dgm:cxn modelId="{CFC6DB3E-3456-4853-8580-231E11D4B3C2}" type="presParOf" srcId="{4ACF43D1-519E-42A2-970C-705800D064AC}" destId="{D8995A8B-49D6-45B0-9572-A70CBA1475A4}" srcOrd="7" destOrd="0" presId="urn:microsoft.com/office/officeart/2008/layout/LinedList"/>
    <dgm:cxn modelId="{A153B6EE-7A41-4695-BF45-59F4D97E89BC}" type="presParOf" srcId="{D8995A8B-49D6-45B0-9572-A70CBA1475A4}" destId="{97BE306D-1A86-4121-A4CB-9A612487BB16}" srcOrd="0" destOrd="0" presId="urn:microsoft.com/office/officeart/2008/layout/LinedList"/>
    <dgm:cxn modelId="{D69116C9-4372-4053-A867-13C11BA2A3C2}" type="presParOf" srcId="{D8995A8B-49D6-45B0-9572-A70CBA1475A4}" destId="{C45FDB3E-54F5-4A48-93A4-E94490A0C09F}" srcOrd="1" destOrd="0" presId="urn:microsoft.com/office/officeart/2008/layout/LinedList"/>
    <dgm:cxn modelId="{E43FD7F1-B5A9-4C14-82B8-DA23C0B505DB}" type="presParOf" srcId="{D8995A8B-49D6-45B0-9572-A70CBA1475A4}" destId="{A986C138-0C07-47FF-8446-9E768119CF54}" srcOrd="2" destOrd="0" presId="urn:microsoft.com/office/officeart/2008/layout/LinedList"/>
    <dgm:cxn modelId="{2771B88A-2CBC-4B02-A083-51B750F274D1}" type="presParOf" srcId="{4ACF43D1-519E-42A2-970C-705800D064AC}" destId="{C3C1EC00-A2A0-44E1-B9B8-B17806186A43}" srcOrd="8" destOrd="0" presId="urn:microsoft.com/office/officeart/2008/layout/LinedList"/>
    <dgm:cxn modelId="{EC8C249F-C072-4B6A-8E5C-A3DDF36965A4}" type="presParOf" srcId="{4ACF43D1-519E-42A2-970C-705800D064AC}" destId="{DA83169F-ACDE-46A3-BDE6-D2CF475A55E7}" srcOrd="9" destOrd="0" presId="urn:microsoft.com/office/officeart/2008/layout/LinedList"/>
    <dgm:cxn modelId="{C3743E62-32DA-4013-9B16-48B487F25897}" type="presParOf" srcId="{4ACF43D1-519E-42A2-970C-705800D064AC}" destId="{0D12FB63-75A9-44E0-9E9F-222C20751E8F}" srcOrd="10" destOrd="0" presId="urn:microsoft.com/office/officeart/2008/layout/LinedList"/>
    <dgm:cxn modelId="{53CB5FAD-65F6-4131-BABB-AC5B5FD73004}" type="presParOf" srcId="{0D12FB63-75A9-44E0-9E9F-222C20751E8F}" destId="{4D3C04F8-96CB-4E5D-AC0E-E84A15D5344E}" srcOrd="0" destOrd="0" presId="urn:microsoft.com/office/officeart/2008/layout/LinedList"/>
    <dgm:cxn modelId="{73E0A35F-5592-435E-9BF2-0DFD806C07FB}" type="presParOf" srcId="{0D12FB63-75A9-44E0-9E9F-222C20751E8F}" destId="{96093F30-1CEA-4C87-9478-2951E1E45F28}" srcOrd="1" destOrd="0" presId="urn:microsoft.com/office/officeart/2008/layout/LinedList"/>
    <dgm:cxn modelId="{4D20FBFB-4E54-4A18-8476-94CAE2ACF3E8}" type="presParOf" srcId="{0D12FB63-75A9-44E0-9E9F-222C20751E8F}" destId="{544EF86D-87F7-4131-934B-ABE223A14C8A}" srcOrd="2" destOrd="0" presId="urn:microsoft.com/office/officeart/2008/layout/LinedList"/>
    <dgm:cxn modelId="{6E5E8A61-48D3-46A9-8388-F3B5A0D2B81D}" type="presParOf" srcId="{4ACF43D1-519E-42A2-970C-705800D064AC}" destId="{E6C933E3-6751-41EE-935E-79C6ED91A886}" srcOrd="11" destOrd="0" presId="urn:microsoft.com/office/officeart/2008/layout/LinedList"/>
    <dgm:cxn modelId="{1B8C0060-DC27-4A3C-B932-BDF8761A29A3}" type="presParOf" srcId="{4ACF43D1-519E-42A2-970C-705800D064AC}" destId="{A4FADC7F-0CD7-4021-BE65-B6A0320EF1AA}" srcOrd="12" destOrd="0" presId="urn:microsoft.com/office/officeart/2008/layout/LinedList"/>
    <dgm:cxn modelId="{1954F1C1-985C-4548-A664-A1C333F61C57}" type="presParOf" srcId="{4ACF43D1-519E-42A2-970C-705800D064AC}" destId="{99E0DDBB-3F40-4680-A5ED-96DEE28EDF46}" srcOrd="13" destOrd="0" presId="urn:microsoft.com/office/officeart/2008/layout/LinedList"/>
    <dgm:cxn modelId="{91E66D40-E0DC-40F6-9CC8-F2B5162A8111}" type="presParOf" srcId="{99E0DDBB-3F40-4680-A5ED-96DEE28EDF46}" destId="{A4A49CE4-3E2E-41BD-B453-079E186120AF}" srcOrd="0" destOrd="0" presId="urn:microsoft.com/office/officeart/2008/layout/LinedList"/>
    <dgm:cxn modelId="{DF18B713-794E-4E17-B5E1-CC1DA6510FC0}" type="presParOf" srcId="{99E0DDBB-3F40-4680-A5ED-96DEE28EDF46}" destId="{C76CC607-D554-4D7B-93B0-CA8E8ABB4FE6}" srcOrd="1" destOrd="0" presId="urn:microsoft.com/office/officeart/2008/layout/LinedList"/>
    <dgm:cxn modelId="{A3B184B0-4E4B-47D3-BA9F-76A650C90C87}" type="presParOf" srcId="{99E0DDBB-3F40-4680-A5ED-96DEE28EDF46}" destId="{E972B966-DDC0-4890-967F-0290054FD131}" srcOrd="2" destOrd="0" presId="urn:microsoft.com/office/officeart/2008/layout/LinedList"/>
    <dgm:cxn modelId="{FA07626A-E106-4F60-8673-B40E23194B56}" type="presParOf" srcId="{4ACF43D1-519E-42A2-970C-705800D064AC}" destId="{010EF0AE-5366-4C22-A795-A3C4652C9DBA}" srcOrd="14" destOrd="0" presId="urn:microsoft.com/office/officeart/2008/layout/LinedList"/>
    <dgm:cxn modelId="{3A58E30B-D77A-4735-B837-6D786A504FE1}" type="presParOf" srcId="{4ACF43D1-519E-42A2-970C-705800D064AC}" destId="{C382FA78-E2F9-42B4-8787-4ADBB216A532}" srcOrd="15" destOrd="0" presId="urn:microsoft.com/office/officeart/2008/layout/LinedList"/>
    <dgm:cxn modelId="{34D291AA-8E79-4B3B-A87B-E96C2495DE5D}" type="presParOf" srcId="{4ACF43D1-519E-42A2-970C-705800D064AC}" destId="{7BA64132-4267-4D3A-81D6-9CD6FB86070A}" srcOrd="16" destOrd="0" presId="urn:microsoft.com/office/officeart/2008/layout/LinedList"/>
    <dgm:cxn modelId="{F6F891AE-2904-4556-8FEA-CB45C94CF0E5}" type="presParOf" srcId="{7BA64132-4267-4D3A-81D6-9CD6FB86070A}" destId="{03046A6D-65DC-43E3-B4C2-5420BD7B338A}" srcOrd="0" destOrd="0" presId="urn:microsoft.com/office/officeart/2008/layout/LinedList"/>
    <dgm:cxn modelId="{80599D7C-3217-406A-811B-ABF37428930B}" type="presParOf" srcId="{7BA64132-4267-4D3A-81D6-9CD6FB86070A}" destId="{A76916DD-E413-4DD3-A343-6F4C1E48483E}" srcOrd="1" destOrd="0" presId="urn:microsoft.com/office/officeart/2008/layout/LinedList"/>
    <dgm:cxn modelId="{9AADE3DD-9175-4D79-9ABC-8F9196D6F758}" type="presParOf" srcId="{7BA64132-4267-4D3A-81D6-9CD6FB86070A}" destId="{2C234FBD-82B8-44FC-AC2A-64019E58DA69}" srcOrd="2" destOrd="0" presId="urn:microsoft.com/office/officeart/2008/layout/LinedList"/>
    <dgm:cxn modelId="{EFA1ACD0-0E3A-4D02-B30F-456E70298C10}" type="presParOf" srcId="{4ACF43D1-519E-42A2-970C-705800D064AC}" destId="{2A6E81B7-0383-4993-AA7D-B003A9A8B068}" srcOrd="17" destOrd="0" presId="urn:microsoft.com/office/officeart/2008/layout/LinedList"/>
    <dgm:cxn modelId="{3327F2CD-75D6-4E91-98E2-E2926C8CA314}" type="presParOf" srcId="{4ACF43D1-519E-42A2-970C-705800D064AC}" destId="{463C96ED-7143-409A-8442-2A1D90A406B4}"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1" dirty="0" err="1">
              <a:solidFill>
                <a:srgbClr val="C00000"/>
              </a:solidFill>
              <a:effectLst/>
            </a:rPr>
            <a:t>Toán</a:t>
          </a:r>
          <a:r>
            <a:rPr lang="en-US" sz="1100" b="1" dirty="0">
              <a:solidFill>
                <a:srgbClr val="C00000"/>
              </a:solidFill>
              <a:effectLst/>
            </a:rPr>
            <a:t> </a:t>
          </a:r>
          <a:r>
            <a:rPr lang="en-US" sz="1100" b="1" dirty="0" err="1">
              <a:solidFill>
                <a:srgbClr val="C00000"/>
              </a:solidFill>
              <a:effectLst/>
            </a:rPr>
            <a:t>tử</a:t>
          </a:r>
          <a:r>
            <a:rPr lang="en-US" sz="1100" b="1" dirty="0">
              <a:solidFill>
                <a:srgbClr val="C00000"/>
              </a:solidFill>
              <a:effectLst/>
            </a:rPr>
            <a:t> </a:t>
          </a:r>
          <a:r>
            <a:rPr lang="en-US" sz="1100" b="1" dirty="0" err="1">
              <a:solidFill>
                <a:srgbClr val="C00000"/>
              </a:solidFill>
              <a:effectLst/>
            </a:rPr>
            <a:t>và</a:t>
          </a:r>
          <a:r>
            <a:rPr lang="en-US" sz="1100" b="1" dirty="0">
              <a:solidFill>
                <a:srgbClr val="C00000"/>
              </a:solidFill>
              <a:effectLst/>
            </a:rPr>
            <a:t> </a:t>
          </a:r>
          <a:r>
            <a:rPr lang="en-US" sz="1100" b="1" dirty="0" err="1">
              <a:solidFill>
                <a:srgbClr val="C00000"/>
              </a:solidFill>
              <a:effectLst/>
            </a:rPr>
            <a:t>biểu</a:t>
          </a:r>
          <a:r>
            <a:rPr lang="en-US" sz="1100" b="1" dirty="0">
              <a:solidFill>
                <a:srgbClr val="C00000"/>
              </a:solidFill>
              <a:effectLst/>
            </a:rPr>
            <a:t> </a:t>
          </a:r>
          <a:r>
            <a:rPr lang="en-US" sz="1100" b="1" dirty="0" err="1">
              <a:solidFill>
                <a:srgbClr val="C00000"/>
              </a:solidFill>
              <a:effectLst/>
            </a:rPr>
            <a:t>thức</a:t>
          </a:r>
          <a:r>
            <a:rPr lang="en-US" sz="1100" b="1" dirty="0">
              <a:solidFill>
                <a:srgbClr val="C00000"/>
              </a:solidFill>
              <a:effectLst/>
            </a:rPr>
            <a:t> so </a:t>
          </a:r>
          <a:r>
            <a:rPr lang="en-US" sz="1100" b="1" dirty="0" err="1">
              <a:solidFill>
                <a:srgbClr val="C00000"/>
              </a:solidFill>
              <a:effectLst/>
            </a:rPr>
            <a:t>sánh</a:t>
          </a:r>
          <a:endParaRPr lang="en-US" sz="1100" b="1" dirty="0">
            <a:solidFill>
              <a:srgbClr val="C0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toán</a:t>
          </a:r>
          <a:r>
            <a:rPr lang="en-US" sz="1100" b="0" dirty="0">
              <a:solidFill>
                <a:srgbClr val="FF0000"/>
              </a:solidFill>
              <a:effectLst/>
            </a:rPr>
            <a:t> minh </a:t>
          </a:r>
          <a:r>
            <a:rPr lang="en-US" sz="1100" b="0" dirty="0" err="1">
              <a:solidFill>
                <a:srgbClr val="FF0000"/>
              </a:solidFill>
              <a:effectLst/>
            </a:rPr>
            <a:t>họa</a:t>
          </a:r>
          <a:endParaRPr lang="en-US" sz="1100" b="0" dirty="0">
            <a:solidFill>
              <a:srgbClr val="FF0000"/>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tập</a:t>
          </a:r>
          <a:endParaRPr lang="en-US" sz="1100" b="0" dirty="0">
            <a:solidFill>
              <a:srgbClr val="FF0000"/>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tập</a:t>
          </a:r>
          <a:endParaRPr lang="en-US" sz="1100" b="0" dirty="0">
            <a:solidFill>
              <a:srgbClr val="FF0000"/>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FF0000"/>
              </a:solidFill>
              <a:effectLst/>
            </a:rPr>
            <a:t>Bài</a:t>
          </a:r>
          <a:r>
            <a:rPr lang="en-US" sz="1100" b="0" dirty="0">
              <a:solidFill>
                <a:srgbClr val="FF0000"/>
              </a:solidFill>
              <a:effectLst/>
            </a:rPr>
            <a:t> </a:t>
          </a:r>
          <a:r>
            <a:rPr lang="en-US" sz="1100" b="0" dirty="0" err="1">
              <a:solidFill>
                <a:srgbClr val="FF0000"/>
              </a:solidFill>
              <a:effectLst/>
            </a:rPr>
            <a:t>tập</a:t>
          </a:r>
          <a:endParaRPr lang="en-US" sz="1100" b="0" dirty="0">
            <a:solidFill>
              <a:srgbClr val="FF0000"/>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100" b="0"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173BFCB4-58CB-4F3E-B4F0-C55606CE53E7}">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167045A4-D2CC-461F-8F5C-B421A5BA6039}" type="parTrans" cxnId="{5DF26470-AB5C-4590-A2DF-DB6DFE9D479B}">
      <dgm:prSet/>
      <dgm:spPr/>
      <dgm:t>
        <a:bodyPr/>
        <a:lstStyle/>
        <a:p>
          <a:endParaRPr lang="en-US"/>
        </a:p>
      </dgm:t>
    </dgm:pt>
    <dgm:pt modelId="{B9E16483-5B0C-4AAF-99F6-2ABFFE02780D}" type="sibTrans" cxnId="{5DF26470-AB5C-4590-A2DF-DB6DFE9D479B}">
      <dgm:prSet/>
      <dgm:spPr/>
      <dgm:t>
        <a:bodyPr/>
        <a:lstStyle/>
        <a:p>
          <a:endParaRPr lang="en-US"/>
        </a:p>
      </dgm:t>
    </dgm:pt>
    <dgm:pt modelId="{34A2B6C4-E2A8-4679-BC05-21E87E83ACC9}">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dirty="0" err="1">
              <a:solidFill>
                <a:srgbClr val="333399"/>
              </a:solidFill>
              <a:effectLst/>
            </a:rPr>
            <a:t>trúc</a:t>
          </a:r>
          <a:r>
            <a:rPr lang="en-US" sz="1100" b="0" dirty="0">
              <a:solidFill>
                <a:srgbClr val="333399"/>
              </a:solidFill>
              <a:effectLst/>
            </a:rPr>
            <a:t> if</a:t>
          </a:r>
        </a:p>
      </dgm:t>
    </dgm:pt>
    <dgm:pt modelId="{2ECABC94-77D5-4CF3-8FF3-F009634231E5}" type="parTrans" cxnId="{839ABF37-45EC-4110-9ED8-A86DFC54E2AF}">
      <dgm:prSet/>
      <dgm:spPr/>
      <dgm:t>
        <a:bodyPr/>
        <a:lstStyle/>
        <a:p>
          <a:endParaRPr lang="en-US"/>
        </a:p>
      </dgm:t>
    </dgm:pt>
    <dgm:pt modelId="{F803F401-DFEE-4852-B8E1-9E1CFE0B5E6B}" type="sibTrans" cxnId="{839ABF37-45EC-4110-9ED8-A86DFC54E2AF}">
      <dgm:prSet/>
      <dgm:spPr/>
      <dgm:t>
        <a:bodyPr/>
        <a:lstStyle/>
        <a:p>
          <a:endParaRPr lang="en-US"/>
        </a:p>
      </dgm:t>
    </dgm:pt>
    <dgm:pt modelId="{41FCE722-7474-46E6-A181-F690D770B8BC}">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dirty="0" err="1">
              <a:solidFill>
                <a:srgbClr val="333399"/>
              </a:solidFill>
              <a:effectLst/>
            </a:rPr>
            <a:t>trúc</a:t>
          </a:r>
          <a:r>
            <a:rPr lang="en-US" sz="1100" b="0" dirty="0">
              <a:solidFill>
                <a:srgbClr val="333399"/>
              </a:solidFill>
              <a:effectLst/>
            </a:rPr>
            <a:t> switch case</a:t>
          </a:r>
        </a:p>
      </dgm:t>
    </dgm:pt>
    <dgm:pt modelId="{398C0335-C57E-47E9-B138-BC42AF63579E}" type="parTrans" cxnId="{CB10349D-5634-46F4-83BD-5D1747463235}">
      <dgm:prSet/>
      <dgm:spPr/>
      <dgm:t>
        <a:bodyPr/>
        <a:lstStyle/>
        <a:p>
          <a:endParaRPr lang="en-US"/>
        </a:p>
      </dgm:t>
    </dgm:pt>
    <dgm:pt modelId="{925028A0-5575-458B-AFB0-59BA28E8D6C0}" type="sibTrans" cxnId="{CB10349D-5634-46F4-83BD-5D1747463235}">
      <dgm:prSet/>
      <dgm:spPr/>
      <dgm:t>
        <a:bodyPr/>
        <a:lstStyle/>
        <a:p>
          <a:endParaRPr lang="en-US"/>
        </a:p>
      </dgm:t>
    </dgm:pt>
    <dgm:pt modelId="{01851315-EAA7-4710-9D38-0B34FD6B9882}">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dirty="0" err="1">
              <a:solidFill>
                <a:srgbClr val="333399"/>
              </a:solidFill>
              <a:effectLst/>
            </a:rPr>
            <a:t>trúc</a:t>
          </a:r>
          <a:r>
            <a:rPr lang="en-US" sz="1100" b="0" dirty="0">
              <a:solidFill>
                <a:srgbClr val="333399"/>
              </a:solidFill>
              <a:effectLst/>
            </a:rPr>
            <a:t> </a:t>
          </a:r>
          <a:r>
            <a:rPr lang="en-US" sz="1100" b="0" dirty="0" err="1">
              <a:solidFill>
                <a:srgbClr val="333399"/>
              </a:solidFill>
              <a:effectLst/>
            </a:rPr>
            <a:t>lặp</a:t>
          </a:r>
          <a:r>
            <a:rPr lang="en-US" sz="1100" b="0" dirty="0">
              <a:solidFill>
                <a:srgbClr val="333399"/>
              </a:solidFill>
              <a:effectLst/>
            </a:rPr>
            <a:t> for</a:t>
          </a:r>
        </a:p>
      </dgm:t>
    </dgm:pt>
    <dgm:pt modelId="{FAA48C6D-20A0-4746-B65B-DE46E048430B}" type="parTrans" cxnId="{404D451C-BBF5-4E37-B5B6-BC6D38C97FE1}">
      <dgm:prSet/>
      <dgm:spPr/>
      <dgm:t>
        <a:bodyPr/>
        <a:lstStyle/>
        <a:p>
          <a:endParaRPr lang="en-US"/>
        </a:p>
      </dgm:t>
    </dgm:pt>
    <dgm:pt modelId="{FE0FA53B-E000-4197-B9A6-A04FF6D26679}" type="sibTrans" cxnId="{404D451C-BBF5-4E37-B5B6-BC6D38C97FE1}">
      <dgm:prSet/>
      <dgm:spPr/>
      <dgm:t>
        <a:bodyPr/>
        <a:lstStyle/>
        <a:p>
          <a:endParaRPr lang="en-US"/>
        </a:p>
      </dgm:t>
    </dgm:pt>
    <dgm:pt modelId="{1ABB8F42-87FD-49F1-9554-A2CF313AFFA1}">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dirty="0" err="1">
              <a:solidFill>
                <a:srgbClr val="333399"/>
              </a:solidFill>
              <a:effectLst/>
            </a:rPr>
            <a:t>trúc</a:t>
          </a:r>
          <a:r>
            <a:rPr lang="en-US" sz="1100" b="0" dirty="0">
              <a:solidFill>
                <a:srgbClr val="333399"/>
              </a:solidFill>
              <a:effectLst/>
            </a:rPr>
            <a:t> </a:t>
          </a:r>
          <a:r>
            <a:rPr lang="en-US" sz="1100" b="0" dirty="0" err="1">
              <a:solidFill>
                <a:srgbClr val="333399"/>
              </a:solidFill>
              <a:effectLst/>
            </a:rPr>
            <a:t>lặp</a:t>
          </a:r>
          <a:r>
            <a:rPr lang="en-US" sz="1100" b="0" dirty="0">
              <a:solidFill>
                <a:srgbClr val="333399"/>
              </a:solidFill>
              <a:effectLst/>
            </a:rPr>
            <a:t> while; do… while</a:t>
          </a:r>
        </a:p>
      </dgm:t>
    </dgm:pt>
    <dgm:pt modelId="{F65B7DEA-6E29-4BE2-8B83-9EADB93C9ECD}" type="parTrans" cxnId="{E01034DF-2D86-4E76-8795-E71E7B5F9E65}">
      <dgm:prSet/>
      <dgm:spPr/>
      <dgm:t>
        <a:bodyPr/>
        <a:lstStyle/>
        <a:p>
          <a:endParaRPr lang="en-US"/>
        </a:p>
      </dgm:t>
    </dgm:pt>
    <dgm:pt modelId="{713D6468-D0BD-4EAF-9F8E-F8A142467612}" type="sibTrans" cxnId="{E01034DF-2D86-4E76-8795-E71E7B5F9E65}">
      <dgm:prSet/>
      <dgm:spPr/>
      <dgm:t>
        <a:bodyPr/>
        <a:lstStyle/>
        <a:p>
          <a:endParaRPr lang="en-US"/>
        </a:p>
      </dgm:t>
    </dgm:pt>
    <dgm:pt modelId="{66B71B2E-BB59-4881-8F6E-0AF9939DA957}">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2ED80C43-93C7-4091-8BC7-36F11F21EF60}" type="parTrans" cxnId="{4008C97B-AB1A-4462-B17E-F745C309A622}">
      <dgm:prSet/>
      <dgm:spPr/>
      <dgm:t>
        <a:bodyPr/>
        <a:lstStyle/>
        <a:p>
          <a:endParaRPr lang="en-US"/>
        </a:p>
      </dgm:t>
    </dgm:pt>
    <dgm:pt modelId="{A318C1EC-A32D-4A85-971B-27A3772110FB}" type="sibTrans" cxnId="{4008C97B-AB1A-4462-B17E-F745C309A622}">
      <dgm:prSet/>
      <dgm:spPr/>
      <dgm:t>
        <a:bodyPr/>
        <a:lstStyle/>
        <a:p>
          <a:endParaRPr lang="en-US"/>
        </a:p>
      </dgm:t>
    </dgm:pt>
    <dgm:pt modelId="{C74DA133-D342-41C7-AA15-ECA0C8606DE1}">
      <dgm:prSet custT="1"/>
      <dgm:spPr/>
      <dgm:t>
        <a:bodyPr/>
        <a:lstStyle/>
        <a:p>
          <a:r>
            <a:rPr lang="en-US" sz="1100" b="1" dirty="0" err="1">
              <a:solidFill>
                <a:srgbClr val="C00000"/>
              </a:solidFill>
              <a:effectLst/>
            </a:rPr>
            <a:t>Bài</a:t>
          </a:r>
          <a:r>
            <a:rPr lang="en-US" sz="1100" b="1" dirty="0">
              <a:solidFill>
                <a:srgbClr val="C00000"/>
              </a:solidFill>
              <a:effectLst/>
            </a:rPr>
            <a:t> </a:t>
          </a:r>
          <a:r>
            <a:rPr lang="en-US" sz="1100" b="1" dirty="0" err="1">
              <a:solidFill>
                <a:srgbClr val="C00000"/>
              </a:solidFill>
              <a:effectLst/>
            </a:rPr>
            <a:t>tập</a:t>
          </a:r>
          <a:endParaRPr lang="en-US" sz="1100" b="1" dirty="0">
            <a:solidFill>
              <a:srgbClr val="C00000"/>
            </a:solidFill>
            <a:effectLst/>
          </a:endParaRPr>
        </a:p>
      </dgm:t>
    </dgm:pt>
    <dgm:pt modelId="{50A36142-D7D6-4D40-A3E5-81E48C934D5F}" type="parTrans" cxnId="{95814175-81EC-4E89-ACA8-1191132DCD1D}">
      <dgm:prSet/>
      <dgm:spPr/>
      <dgm:t>
        <a:bodyPr/>
        <a:lstStyle/>
        <a:p>
          <a:endParaRPr lang="en-US"/>
        </a:p>
      </dgm:t>
    </dgm:pt>
    <dgm:pt modelId="{165A341B-1ECF-4E93-89C4-15D26B06FDA6}" type="sibTrans" cxnId="{95814175-81EC-4E89-ACA8-1191132DCD1D}">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90F84C24-4471-4775-8D72-2C062FEBBD90}" type="pres">
      <dgm:prSet presAssocID="{173BFCB4-58CB-4F3E-B4F0-C55606CE53E7}" presName="vertSpace2a" presStyleCnt="0"/>
      <dgm:spPr/>
    </dgm:pt>
    <dgm:pt modelId="{D19390EB-C3AF-4BA3-8C63-2D5BB49B3621}" type="pres">
      <dgm:prSet presAssocID="{173BFCB4-58CB-4F3E-B4F0-C55606CE53E7}" presName="horz2" presStyleCnt="0"/>
      <dgm:spPr/>
    </dgm:pt>
    <dgm:pt modelId="{4E997E9A-546B-4513-9982-B0F8C8E9FFCF}" type="pres">
      <dgm:prSet presAssocID="{173BFCB4-58CB-4F3E-B4F0-C55606CE53E7}" presName="horzSpace2" presStyleCnt="0"/>
      <dgm:spPr/>
    </dgm:pt>
    <dgm:pt modelId="{6FE9C47C-F552-4B1C-A242-1B91D0EE7665}" type="pres">
      <dgm:prSet presAssocID="{173BFCB4-58CB-4F3E-B4F0-C55606CE53E7}" presName="tx2" presStyleLbl="revTx" presStyleIdx="1" presStyleCnt="8"/>
      <dgm:spPr/>
    </dgm:pt>
    <dgm:pt modelId="{38D19FC0-BECB-4FCB-A76C-43BC35A274BC}" type="pres">
      <dgm:prSet presAssocID="{173BFCB4-58CB-4F3E-B4F0-C55606CE53E7}" presName="vert2" presStyleCnt="0"/>
      <dgm:spPr/>
    </dgm:pt>
    <dgm:pt modelId="{7CA91AF9-4FD0-42F7-8EB6-77601B58BD78}" type="pres">
      <dgm:prSet presAssocID="{173BFCB4-58CB-4F3E-B4F0-C55606CE53E7}" presName="thinLine2b" presStyleLbl="callout" presStyleIdx="0" presStyleCnt="7"/>
      <dgm:spPr/>
    </dgm:pt>
    <dgm:pt modelId="{3AF4957B-251C-4891-9A1C-3DEEA78FFC98}" type="pres">
      <dgm:prSet presAssocID="{173BFCB4-58CB-4F3E-B4F0-C55606CE53E7}" presName="vertSpace2b" presStyleCnt="0"/>
      <dgm:spPr/>
    </dgm:pt>
    <dgm:pt modelId="{3D3B1C8D-3F91-4C39-880B-47ED7122A225}" type="pres">
      <dgm:prSet presAssocID="{34A2B6C4-E2A8-4679-BC05-21E87E83ACC9}" presName="horz2" presStyleCnt="0"/>
      <dgm:spPr/>
    </dgm:pt>
    <dgm:pt modelId="{08756B7E-9FAC-449C-ABF6-5D4A9AF8EB4D}" type="pres">
      <dgm:prSet presAssocID="{34A2B6C4-E2A8-4679-BC05-21E87E83ACC9}" presName="horzSpace2" presStyleCnt="0"/>
      <dgm:spPr/>
    </dgm:pt>
    <dgm:pt modelId="{EBA4C5E0-706D-483B-A263-D010E87B70CB}" type="pres">
      <dgm:prSet presAssocID="{34A2B6C4-E2A8-4679-BC05-21E87E83ACC9}" presName="tx2" presStyleLbl="revTx" presStyleIdx="2" presStyleCnt="8"/>
      <dgm:spPr/>
    </dgm:pt>
    <dgm:pt modelId="{31C2AB14-7F24-455D-A8E3-4959FA233C43}" type="pres">
      <dgm:prSet presAssocID="{34A2B6C4-E2A8-4679-BC05-21E87E83ACC9}" presName="vert2" presStyleCnt="0"/>
      <dgm:spPr/>
    </dgm:pt>
    <dgm:pt modelId="{92578DE8-1252-4338-8869-8DD34C32FD4F}" type="pres">
      <dgm:prSet presAssocID="{34A2B6C4-E2A8-4679-BC05-21E87E83ACC9}" presName="thinLine2b" presStyleLbl="callout" presStyleIdx="1" presStyleCnt="7"/>
      <dgm:spPr/>
    </dgm:pt>
    <dgm:pt modelId="{9AC830D6-04F5-4991-BD95-F25A0A94794A}" type="pres">
      <dgm:prSet presAssocID="{34A2B6C4-E2A8-4679-BC05-21E87E83ACC9}" presName="vertSpace2b" presStyleCnt="0"/>
      <dgm:spPr/>
    </dgm:pt>
    <dgm:pt modelId="{F149190C-F3D4-4294-AB7E-82330B33D8B0}" type="pres">
      <dgm:prSet presAssocID="{41FCE722-7474-46E6-A181-F690D770B8BC}" presName="horz2" presStyleCnt="0"/>
      <dgm:spPr/>
    </dgm:pt>
    <dgm:pt modelId="{7ABA2072-6C2A-4050-A2D0-BA534255C3AD}" type="pres">
      <dgm:prSet presAssocID="{41FCE722-7474-46E6-A181-F690D770B8BC}" presName="horzSpace2" presStyleCnt="0"/>
      <dgm:spPr/>
    </dgm:pt>
    <dgm:pt modelId="{1D43D4EF-172C-4B67-A14F-1FD65332A811}" type="pres">
      <dgm:prSet presAssocID="{41FCE722-7474-46E6-A181-F690D770B8BC}" presName="tx2" presStyleLbl="revTx" presStyleIdx="3" presStyleCnt="8"/>
      <dgm:spPr/>
    </dgm:pt>
    <dgm:pt modelId="{03B9052F-148E-44E5-8B53-01C8922E7FB6}" type="pres">
      <dgm:prSet presAssocID="{41FCE722-7474-46E6-A181-F690D770B8BC}" presName="vert2" presStyleCnt="0"/>
      <dgm:spPr/>
    </dgm:pt>
    <dgm:pt modelId="{268384AF-B2AA-4D75-A996-76991BE793FC}" type="pres">
      <dgm:prSet presAssocID="{41FCE722-7474-46E6-A181-F690D770B8BC}" presName="thinLine2b" presStyleLbl="callout" presStyleIdx="2" presStyleCnt="7"/>
      <dgm:spPr/>
    </dgm:pt>
    <dgm:pt modelId="{9D062B10-194C-425A-B88C-A6CC7276D6D4}" type="pres">
      <dgm:prSet presAssocID="{41FCE722-7474-46E6-A181-F690D770B8BC}" presName="vertSpace2b" presStyleCnt="0"/>
      <dgm:spPr/>
    </dgm:pt>
    <dgm:pt modelId="{3138BA66-1813-437C-B615-AC750CF2B28B}" type="pres">
      <dgm:prSet presAssocID="{01851315-EAA7-4710-9D38-0B34FD6B9882}" presName="horz2" presStyleCnt="0"/>
      <dgm:spPr/>
    </dgm:pt>
    <dgm:pt modelId="{16DFC7B9-46FB-43CE-A681-A59BFEDF8000}" type="pres">
      <dgm:prSet presAssocID="{01851315-EAA7-4710-9D38-0B34FD6B9882}" presName="horzSpace2" presStyleCnt="0"/>
      <dgm:spPr/>
    </dgm:pt>
    <dgm:pt modelId="{2EF21A89-D3E6-443C-99DC-D19F4C1DC4D2}" type="pres">
      <dgm:prSet presAssocID="{01851315-EAA7-4710-9D38-0B34FD6B9882}" presName="tx2" presStyleLbl="revTx" presStyleIdx="4" presStyleCnt="8"/>
      <dgm:spPr/>
    </dgm:pt>
    <dgm:pt modelId="{DAC53CFC-81FA-482B-8B07-2B0ED51BEB96}" type="pres">
      <dgm:prSet presAssocID="{01851315-EAA7-4710-9D38-0B34FD6B9882}" presName="vert2" presStyleCnt="0"/>
      <dgm:spPr/>
    </dgm:pt>
    <dgm:pt modelId="{12170932-1977-448E-8300-B3CD3478929A}" type="pres">
      <dgm:prSet presAssocID="{01851315-EAA7-4710-9D38-0B34FD6B9882}" presName="thinLine2b" presStyleLbl="callout" presStyleIdx="3" presStyleCnt="7"/>
      <dgm:spPr/>
    </dgm:pt>
    <dgm:pt modelId="{20F07575-5455-4BC0-8327-FC7E8351D8C3}" type="pres">
      <dgm:prSet presAssocID="{01851315-EAA7-4710-9D38-0B34FD6B9882}" presName="vertSpace2b" presStyleCnt="0"/>
      <dgm:spPr/>
    </dgm:pt>
    <dgm:pt modelId="{3D10D8AE-EF19-48E4-86FF-4849579F55C5}" type="pres">
      <dgm:prSet presAssocID="{1ABB8F42-87FD-49F1-9554-A2CF313AFFA1}" presName="horz2" presStyleCnt="0"/>
      <dgm:spPr/>
    </dgm:pt>
    <dgm:pt modelId="{9CA520F4-882C-4C88-AF4A-6A3F524724A7}" type="pres">
      <dgm:prSet presAssocID="{1ABB8F42-87FD-49F1-9554-A2CF313AFFA1}" presName="horzSpace2" presStyleCnt="0"/>
      <dgm:spPr/>
    </dgm:pt>
    <dgm:pt modelId="{730A0FD0-2689-4CDD-8BE3-959345C09591}" type="pres">
      <dgm:prSet presAssocID="{1ABB8F42-87FD-49F1-9554-A2CF313AFFA1}" presName="tx2" presStyleLbl="revTx" presStyleIdx="5" presStyleCnt="8"/>
      <dgm:spPr/>
    </dgm:pt>
    <dgm:pt modelId="{5FA5EF53-F037-4C86-8504-0E3FC9D7C10E}" type="pres">
      <dgm:prSet presAssocID="{1ABB8F42-87FD-49F1-9554-A2CF313AFFA1}" presName="vert2" presStyleCnt="0"/>
      <dgm:spPr/>
    </dgm:pt>
    <dgm:pt modelId="{2D323243-2F95-4F3A-A6AE-89A020FAE37B}" type="pres">
      <dgm:prSet presAssocID="{1ABB8F42-87FD-49F1-9554-A2CF313AFFA1}" presName="thinLine2b" presStyleLbl="callout" presStyleIdx="4" presStyleCnt="7"/>
      <dgm:spPr/>
    </dgm:pt>
    <dgm:pt modelId="{775151E6-ACCE-4F42-BDF8-4B17C3CAF0F0}" type="pres">
      <dgm:prSet presAssocID="{1ABB8F42-87FD-49F1-9554-A2CF313AFFA1}" presName="vertSpace2b" presStyleCnt="0"/>
      <dgm:spPr/>
    </dgm:pt>
    <dgm:pt modelId="{A07662C2-1812-4F11-9F46-5D8D646CD6C6}" type="pres">
      <dgm:prSet presAssocID="{66B71B2E-BB59-4881-8F6E-0AF9939DA957}" presName="horz2" presStyleCnt="0"/>
      <dgm:spPr/>
    </dgm:pt>
    <dgm:pt modelId="{87B50EB2-26BB-4063-91D9-BD297EF7456A}" type="pres">
      <dgm:prSet presAssocID="{66B71B2E-BB59-4881-8F6E-0AF9939DA957}" presName="horzSpace2" presStyleCnt="0"/>
      <dgm:spPr/>
    </dgm:pt>
    <dgm:pt modelId="{2FEB17E1-CBEA-41D3-8773-207B5073BEC7}" type="pres">
      <dgm:prSet presAssocID="{66B71B2E-BB59-4881-8F6E-0AF9939DA957}" presName="tx2" presStyleLbl="revTx" presStyleIdx="6" presStyleCnt="8"/>
      <dgm:spPr/>
    </dgm:pt>
    <dgm:pt modelId="{9CC392C2-7E87-49E6-B998-FFBCBE08B865}" type="pres">
      <dgm:prSet presAssocID="{66B71B2E-BB59-4881-8F6E-0AF9939DA957}" presName="vert2" presStyleCnt="0"/>
      <dgm:spPr/>
    </dgm:pt>
    <dgm:pt modelId="{8D3EF3AB-1963-468F-AB32-716DF03B2530}" type="pres">
      <dgm:prSet presAssocID="{66B71B2E-BB59-4881-8F6E-0AF9939DA957}" presName="thinLine2b" presStyleLbl="callout" presStyleIdx="5" presStyleCnt="7"/>
      <dgm:spPr/>
    </dgm:pt>
    <dgm:pt modelId="{948B3F2C-E00E-4EF0-ACD5-4DE75EE0FA63}" type="pres">
      <dgm:prSet presAssocID="{66B71B2E-BB59-4881-8F6E-0AF9939DA957}" presName="vertSpace2b" presStyleCnt="0"/>
      <dgm:spPr/>
    </dgm:pt>
    <dgm:pt modelId="{A30A0470-29D1-4554-A577-BE4D8984EA18}" type="pres">
      <dgm:prSet presAssocID="{C74DA133-D342-41C7-AA15-ECA0C8606DE1}" presName="horz2" presStyleCnt="0"/>
      <dgm:spPr/>
    </dgm:pt>
    <dgm:pt modelId="{B84C416D-A0D6-42E5-9A1C-28C3058001E5}" type="pres">
      <dgm:prSet presAssocID="{C74DA133-D342-41C7-AA15-ECA0C8606DE1}" presName="horzSpace2" presStyleCnt="0"/>
      <dgm:spPr/>
    </dgm:pt>
    <dgm:pt modelId="{DDC7310B-3CED-4C35-92AC-37FF98CFAB60}" type="pres">
      <dgm:prSet presAssocID="{C74DA133-D342-41C7-AA15-ECA0C8606DE1}" presName="tx2" presStyleLbl="revTx" presStyleIdx="7" presStyleCnt="8"/>
      <dgm:spPr/>
    </dgm:pt>
    <dgm:pt modelId="{A472D200-5B98-4124-A8A7-51BC8AA37289}" type="pres">
      <dgm:prSet presAssocID="{C74DA133-D342-41C7-AA15-ECA0C8606DE1}" presName="vert2" presStyleCnt="0"/>
      <dgm:spPr/>
    </dgm:pt>
    <dgm:pt modelId="{A219A871-AA29-410B-85C0-315731D0189F}" type="pres">
      <dgm:prSet presAssocID="{C74DA133-D342-41C7-AA15-ECA0C8606DE1}" presName="thinLine2b" presStyleLbl="callout" presStyleIdx="6" presStyleCnt="7"/>
      <dgm:spPr/>
    </dgm:pt>
    <dgm:pt modelId="{86BE0A2C-0564-40BD-828A-DFE0086EF83B}" type="pres">
      <dgm:prSet presAssocID="{C74DA133-D342-41C7-AA15-ECA0C8606DE1}" presName="vertSpace2b" presStyleCnt="0"/>
      <dgm:spPr/>
    </dgm:pt>
  </dgm:ptLst>
  <dgm:cxnLst>
    <dgm:cxn modelId="{E5DC8F0D-F682-4FFD-8118-356F0B6D4DBF}" type="presOf" srcId="{C74DA133-D342-41C7-AA15-ECA0C8606DE1}" destId="{DDC7310B-3CED-4C35-92AC-37FF98CFAB60}"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04D451C-BBF5-4E37-B5B6-BC6D38C97FE1}" srcId="{EA7F9208-24D8-4563-A2ED-FBFBC5F86B00}" destId="{01851315-EAA7-4710-9D38-0B34FD6B9882}" srcOrd="3" destOrd="0" parTransId="{FAA48C6D-20A0-4746-B65B-DE46E048430B}" sibTransId="{FE0FA53B-E000-4197-B9A6-A04FF6D26679}"/>
    <dgm:cxn modelId="{839ABF37-45EC-4110-9ED8-A86DFC54E2AF}" srcId="{EA7F9208-24D8-4563-A2ED-FBFBC5F86B00}" destId="{34A2B6C4-E2A8-4679-BC05-21E87E83ACC9}" srcOrd="1" destOrd="0" parTransId="{2ECABC94-77D5-4CF3-8FF3-F009634231E5}" sibTransId="{F803F401-DFEE-4852-B8E1-9E1CFE0B5E6B}"/>
    <dgm:cxn modelId="{C9BF925C-316E-4B30-871A-5CC7B72641E6}" type="presOf" srcId="{66B71B2E-BB59-4881-8F6E-0AF9939DA957}" destId="{2FEB17E1-CBEA-41D3-8773-207B5073BEC7}" srcOrd="0" destOrd="0" presId="urn:microsoft.com/office/officeart/2008/layout/LinedList"/>
    <dgm:cxn modelId="{6C406165-8EE8-4645-ACB5-CBF7A8446391}" type="presOf" srcId="{173BFCB4-58CB-4F3E-B4F0-C55606CE53E7}" destId="{6FE9C47C-F552-4B1C-A242-1B91D0EE7665}" srcOrd="0" destOrd="0" presId="urn:microsoft.com/office/officeart/2008/layout/LinedList"/>
    <dgm:cxn modelId="{916D3B4C-63E9-440A-A00E-805B3CA52267}" type="presOf" srcId="{EA7F9208-24D8-4563-A2ED-FBFBC5F86B00}" destId="{53AAE56C-73FE-45F9-B35E-39C2CC304544}" srcOrd="0" destOrd="0" presId="urn:microsoft.com/office/officeart/2008/layout/LinedList"/>
    <dgm:cxn modelId="{5DF26470-AB5C-4590-A2DF-DB6DFE9D479B}" srcId="{EA7F9208-24D8-4563-A2ED-FBFBC5F86B00}" destId="{173BFCB4-58CB-4F3E-B4F0-C55606CE53E7}" srcOrd="0" destOrd="0" parTransId="{167045A4-D2CC-461F-8F5C-B421A5BA6039}" sibTransId="{B9E16483-5B0C-4AAF-99F6-2ABFFE02780D}"/>
    <dgm:cxn modelId="{95814175-81EC-4E89-ACA8-1191132DCD1D}" srcId="{EA7F9208-24D8-4563-A2ED-FBFBC5F86B00}" destId="{C74DA133-D342-41C7-AA15-ECA0C8606DE1}" srcOrd="6" destOrd="0" parTransId="{50A36142-D7D6-4D40-A3E5-81E48C934D5F}" sibTransId="{165A341B-1ECF-4E93-89C4-15D26B06FDA6}"/>
    <dgm:cxn modelId="{53110276-C7CB-4DB6-A0A1-6A251B013302}" type="presOf" srcId="{01851315-EAA7-4710-9D38-0B34FD6B9882}" destId="{2EF21A89-D3E6-443C-99DC-D19F4C1DC4D2}" srcOrd="0" destOrd="0" presId="urn:microsoft.com/office/officeart/2008/layout/LinedList"/>
    <dgm:cxn modelId="{4008C97B-AB1A-4462-B17E-F745C309A622}" srcId="{EA7F9208-24D8-4563-A2ED-FBFBC5F86B00}" destId="{66B71B2E-BB59-4881-8F6E-0AF9939DA957}" srcOrd="5" destOrd="0" parTransId="{2ED80C43-93C7-4091-8BC7-36F11F21EF60}" sibTransId="{A318C1EC-A32D-4A85-971B-27A3772110FB}"/>
    <dgm:cxn modelId="{E98BA290-A387-41F4-AE2E-36C37994274A}" type="presOf" srcId="{1ABB8F42-87FD-49F1-9554-A2CF313AFFA1}" destId="{730A0FD0-2689-4CDD-8BE3-959345C09591}" srcOrd="0" destOrd="0" presId="urn:microsoft.com/office/officeart/2008/layout/LinedList"/>
    <dgm:cxn modelId="{CB10349D-5634-46F4-83BD-5D1747463235}" srcId="{EA7F9208-24D8-4563-A2ED-FBFBC5F86B00}" destId="{41FCE722-7474-46E6-A181-F690D770B8BC}" srcOrd="2" destOrd="0" parTransId="{398C0335-C57E-47E9-B138-BC42AF63579E}" sibTransId="{925028A0-5575-458B-AFB0-59BA28E8D6C0}"/>
    <dgm:cxn modelId="{CB800D9F-ADC6-4130-A113-5AD8958ECE64}" type="presOf" srcId="{170E935B-632B-4424-9BFB-F1C5A9D014B6}" destId="{C66396E0-32BA-46BE-B28A-A2673D61FB1A}" srcOrd="0" destOrd="0" presId="urn:microsoft.com/office/officeart/2008/layout/LinedList"/>
    <dgm:cxn modelId="{E2D50CD0-7700-4468-BAF2-89C19D26DD4D}" type="presOf" srcId="{34A2B6C4-E2A8-4679-BC05-21E87E83ACC9}" destId="{EBA4C5E0-706D-483B-A263-D010E87B70CB}" srcOrd="0" destOrd="0" presId="urn:microsoft.com/office/officeart/2008/layout/LinedList"/>
    <dgm:cxn modelId="{E01034DF-2D86-4E76-8795-E71E7B5F9E65}" srcId="{EA7F9208-24D8-4563-A2ED-FBFBC5F86B00}" destId="{1ABB8F42-87FD-49F1-9554-A2CF313AFFA1}" srcOrd="4" destOrd="0" parTransId="{F65B7DEA-6E29-4BE2-8B83-9EADB93C9ECD}" sibTransId="{713D6468-D0BD-4EAF-9F8E-F8A142467612}"/>
    <dgm:cxn modelId="{A16E0BE5-D021-4072-B2A6-3327605941F1}" type="presOf" srcId="{41FCE722-7474-46E6-A181-F690D770B8BC}" destId="{1D43D4EF-172C-4B67-A14F-1FD65332A811}" srcOrd="0" destOrd="0" presId="urn:microsoft.com/office/officeart/2008/layout/LinedList"/>
    <dgm:cxn modelId="{908FAA8F-97C2-4075-81E4-29D12FBF621C}" type="presParOf" srcId="{C66396E0-32BA-46BE-B28A-A2673D61FB1A}" destId="{2C4D144F-C0A0-4BA0-BB79-D8AAD2113945}" srcOrd="0" destOrd="0" presId="urn:microsoft.com/office/officeart/2008/layout/LinedList"/>
    <dgm:cxn modelId="{06789740-507B-4AE8-8D66-B29574C8DC37}" type="presParOf" srcId="{C66396E0-32BA-46BE-B28A-A2673D61FB1A}" destId="{6DFABC9D-811D-4F5E-821D-F8D42D844B4B}" srcOrd="1" destOrd="0" presId="urn:microsoft.com/office/officeart/2008/layout/LinedList"/>
    <dgm:cxn modelId="{2D971339-73DE-421C-9B3A-A82294D00E51}" type="presParOf" srcId="{6DFABC9D-811D-4F5E-821D-F8D42D844B4B}" destId="{53AAE56C-73FE-45F9-B35E-39C2CC304544}" srcOrd="0" destOrd="0" presId="urn:microsoft.com/office/officeart/2008/layout/LinedList"/>
    <dgm:cxn modelId="{81726F4D-EFFA-4F37-BCE8-8B8D2C806881}" type="presParOf" srcId="{6DFABC9D-811D-4F5E-821D-F8D42D844B4B}" destId="{4ACF43D1-519E-42A2-970C-705800D064AC}" srcOrd="1" destOrd="0" presId="urn:microsoft.com/office/officeart/2008/layout/LinedList"/>
    <dgm:cxn modelId="{9E9ACCEF-8F9E-45CD-8845-90A51233F199}" type="presParOf" srcId="{4ACF43D1-519E-42A2-970C-705800D064AC}" destId="{90F84C24-4471-4775-8D72-2C062FEBBD90}" srcOrd="0" destOrd="0" presId="urn:microsoft.com/office/officeart/2008/layout/LinedList"/>
    <dgm:cxn modelId="{8E278EC8-5981-44D8-955A-6351CB10BDBB}" type="presParOf" srcId="{4ACF43D1-519E-42A2-970C-705800D064AC}" destId="{D19390EB-C3AF-4BA3-8C63-2D5BB49B3621}" srcOrd="1" destOrd="0" presId="urn:microsoft.com/office/officeart/2008/layout/LinedList"/>
    <dgm:cxn modelId="{0BEB9C96-CA6B-47AB-81C9-30ACC149AA06}" type="presParOf" srcId="{D19390EB-C3AF-4BA3-8C63-2D5BB49B3621}" destId="{4E997E9A-546B-4513-9982-B0F8C8E9FFCF}" srcOrd="0" destOrd="0" presId="urn:microsoft.com/office/officeart/2008/layout/LinedList"/>
    <dgm:cxn modelId="{403A99C0-E785-4D16-B779-4B519D417718}" type="presParOf" srcId="{D19390EB-C3AF-4BA3-8C63-2D5BB49B3621}" destId="{6FE9C47C-F552-4B1C-A242-1B91D0EE7665}" srcOrd="1" destOrd="0" presId="urn:microsoft.com/office/officeart/2008/layout/LinedList"/>
    <dgm:cxn modelId="{E0ED4FBC-B75B-40FB-9CA2-54DF337FCF66}" type="presParOf" srcId="{D19390EB-C3AF-4BA3-8C63-2D5BB49B3621}" destId="{38D19FC0-BECB-4FCB-A76C-43BC35A274BC}" srcOrd="2" destOrd="0" presId="urn:microsoft.com/office/officeart/2008/layout/LinedList"/>
    <dgm:cxn modelId="{70FBCB31-FA19-4F0D-AED3-A7396566D4CA}" type="presParOf" srcId="{4ACF43D1-519E-42A2-970C-705800D064AC}" destId="{7CA91AF9-4FD0-42F7-8EB6-77601B58BD78}" srcOrd="2" destOrd="0" presId="urn:microsoft.com/office/officeart/2008/layout/LinedList"/>
    <dgm:cxn modelId="{3ECEE235-D4D2-468F-A8D6-5E48F054D8E2}" type="presParOf" srcId="{4ACF43D1-519E-42A2-970C-705800D064AC}" destId="{3AF4957B-251C-4891-9A1C-3DEEA78FFC98}" srcOrd="3" destOrd="0" presId="urn:microsoft.com/office/officeart/2008/layout/LinedList"/>
    <dgm:cxn modelId="{FF2D1237-7A73-45CE-92BC-56B6B05EE251}" type="presParOf" srcId="{4ACF43D1-519E-42A2-970C-705800D064AC}" destId="{3D3B1C8D-3F91-4C39-880B-47ED7122A225}" srcOrd="4" destOrd="0" presId="urn:microsoft.com/office/officeart/2008/layout/LinedList"/>
    <dgm:cxn modelId="{85A61D1C-1183-44CC-858B-FFE8AB78E6C4}" type="presParOf" srcId="{3D3B1C8D-3F91-4C39-880B-47ED7122A225}" destId="{08756B7E-9FAC-449C-ABF6-5D4A9AF8EB4D}" srcOrd="0" destOrd="0" presId="urn:microsoft.com/office/officeart/2008/layout/LinedList"/>
    <dgm:cxn modelId="{E7787CE5-00D1-4C50-9BB8-02970E877E2C}" type="presParOf" srcId="{3D3B1C8D-3F91-4C39-880B-47ED7122A225}" destId="{EBA4C5E0-706D-483B-A263-D010E87B70CB}" srcOrd="1" destOrd="0" presId="urn:microsoft.com/office/officeart/2008/layout/LinedList"/>
    <dgm:cxn modelId="{23436A35-C853-4C79-B925-133499A16F5D}" type="presParOf" srcId="{3D3B1C8D-3F91-4C39-880B-47ED7122A225}" destId="{31C2AB14-7F24-455D-A8E3-4959FA233C43}" srcOrd="2" destOrd="0" presId="urn:microsoft.com/office/officeart/2008/layout/LinedList"/>
    <dgm:cxn modelId="{3774A782-2048-4042-91B4-C46D9154A373}" type="presParOf" srcId="{4ACF43D1-519E-42A2-970C-705800D064AC}" destId="{92578DE8-1252-4338-8869-8DD34C32FD4F}" srcOrd="5" destOrd="0" presId="urn:microsoft.com/office/officeart/2008/layout/LinedList"/>
    <dgm:cxn modelId="{2BBCDB5B-6197-4366-A53D-37616F4D6E35}" type="presParOf" srcId="{4ACF43D1-519E-42A2-970C-705800D064AC}" destId="{9AC830D6-04F5-4991-BD95-F25A0A94794A}" srcOrd="6" destOrd="0" presId="urn:microsoft.com/office/officeart/2008/layout/LinedList"/>
    <dgm:cxn modelId="{1346FF38-2084-4961-B7F6-2CCBDCF00C4C}" type="presParOf" srcId="{4ACF43D1-519E-42A2-970C-705800D064AC}" destId="{F149190C-F3D4-4294-AB7E-82330B33D8B0}" srcOrd="7" destOrd="0" presId="urn:microsoft.com/office/officeart/2008/layout/LinedList"/>
    <dgm:cxn modelId="{FF728D87-DD1A-496B-AD0E-25CD44578E3C}" type="presParOf" srcId="{F149190C-F3D4-4294-AB7E-82330B33D8B0}" destId="{7ABA2072-6C2A-4050-A2D0-BA534255C3AD}" srcOrd="0" destOrd="0" presId="urn:microsoft.com/office/officeart/2008/layout/LinedList"/>
    <dgm:cxn modelId="{A6338695-C06B-442A-881E-9C5F65C93B13}" type="presParOf" srcId="{F149190C-F3D4-4294-AB7E-82330B33D8B0}" destId="{1D43D4EF-172C-4B67-A14F-1FD65332A811}" srcOrd="1" destOrd="0" presId="urn:microsoft.com/office/officeart/2008/layout/LinedList"/>
    <dgm:cxn modelId="{08505621-D0C2-4075-B2A3-E520C3262767}" type="presParOf" srcId="{F149190C-F3D4-4294-AB7E-82330B33D8B0}" destId="{03B9052F-148E-44E5-8B53-01C8922E7FB6}" srcOrd="2" destOrd="0" presId="urn:microsoft.com/office/officeart/2008/layout/LinedList"/>
    <dgm:cxn modelId="{8BC3A9AF-DEF7-4256-9704-037E4FB55159}" type="presParOf" srcId="{4ACF43D1-519E-42A2-970C-705800D064AC}" destId="{268384AF-B2AA-4D75-A996-76991BE793FC}" srcOrd="8" destOrd="0" presId="urn:microsoft.com/office/officeart/2008/layout/LinedList"/>
    <dgm:cxn modelId="{3AD3E893-DF91-4C9F-8A07-4F6437B27F49}" type="presParOf" srcId="{4ACF43D1-519E-42A2-970C-705800D064AC}" destId="{9D062B10-194C-425A-B88C-A6CC7276D6D4}" srcOrd="9" destOrd="0" presId="urn:microsoft.com/office/officeart/2008/layout/LinedList"/>
    <dgm:cxn modelId="{9D7E0A60-4EA8-4F6D-A82E-5016E9E7FEE6}" type="presParOf" srcId="{4ACF43D1-519E-42A2-970C-705800D064AC}" destId="{3138BA66-1813-437C-B615-AC750CF2B28B}" srcOrd="10" destOrd="0" presId="urn:microsoft.com/office/officeart/2008/layout/LinedList"/>
    <dgm:cxn modelId="{0AAF776D-754C-4357-865F-BF8374A94FBE}" type="presParOf" srcId="{3138BA66-1813-437C-B615-AC750CF2B28B}" destId="{16DFC7B9-46FB-43CE-A681-A59BFEDF8000}" srcOrd="0" destOrd="0" presId="urn:microsoft.com/office/officeart/2008/layout/LinedList"/>
    <dgm:cxn modelId="{2E65D3CD-7CBE-4955-8117-E9858EC454DB}" type="presParOf" srcId="{3138BA66-1813-437C-B615-AC750CF2B28B}" destId="{2EF21A89-D3E6-443C-99DC-D19F4C1DC4D2}" srcOrd="1" destOrd="0" presId="urn:microsoft.com/office/officeart/2008/layout/LinedList"/>
    <dgm:cxn modelId="{12649686-6931-48B4-9229-AB3C925A06B3}" type="presParOf" srcId="{3138BA66-1813-437C-B615-AC750CF2B28B}" destId="{DAC53CFC-81FA-482B-8B07-2B0ED51BEB96}" srcOrd="2" destOrd="0" presId="urn:microsoft.com/office/officeart/2008/layout/LinedList"/>
    <dgm:cxn modelId="{2AC256A4-EE55-45D2-BCE5-6D1678FCAB39}" type="presParOf" srcId="{4ACF43D1-519E-42A2-970C-705800D064AC}" destId="{12170932-1977-448E-8300-B3CD3478929A}" srcOrd="11" destOrd="0" presId="urn:microsoft.com/office/officeart/2008/layout/LinedList"/>
    <dgm:cxn modelId="{D9611F4B-4F77-40BB-A37E-3A9323294FA7}" type="presParOf" srcId="{4ACF43D1-519E-42A2-970C-705800D064AC}" destId="{20F07575-5455-4BC0-8327-FC7E8351D8C3}" srcOrd="12" destOrd="0" presId="urn:microsoft.com/office/officeart/2008/layout/LinedList"/>
    <dgm:cxn modelId="{4A492C56-6F7B-45D9-82D0-8B90CF8F3F58}" type="presParOf" srcId="{4ACF43D1-519E-42A2-970C-705800D064AC}" destId="{3D10D8AE-EF19-48E4-86FF-4849579F55C5}" srcOrd="13" destOrd="0" presId="urn:microsoft.com/office/officeart/2008/layout/LinedList"/>
    <dgm:cxn modelId="{A5772F02-CFF2-4BF7-9B1A-08089EDFD032}" type="presParOf" srcId="{3D10D8AE-EF19-48E4-86FF-4849579F55C5}" destId="{9CA520F4-882C-4C88-AF4A-6A3F524724A7}" srcOrd="0" destOrd="0" presId="urn:microsoft.com/office/officeart/2008/layout/LinedList"/>
    <dgm:cxn modelId="{7439E670-CB4F-47FA-84AB-72908034EE61}" type="presParOf" srcId="{3D10D8AE-EF19-48E4-86FF-4849579F55C5}" destId="{730A0FD0-2689-4CDD-8BE3-959345C09591}" srcOrd="1" destOrd="0" presId="urn:microsoft.com/office/officeart/2008/layout/LinedList"/>
    <dgm:cxn modelId="{AEAB3E8E-6BDB-4985-9E43-19CE07EFBC3E}" type="presParOf" srcId="{3D10D8AE-EF19-48E4-86FF-4849579F55C5}" destId="{5FA5EF53-F037-4C86-8504-0E3FC9D7C10E}" srcOrd="2" destOrd="0" presId="urn:microsoft.com/office/officeart/2008/layout/LinedList"/>
    <dgm:cxn modelId="{721A64EE-68A1-4453-A73E-2974C1CA6243}" type="presParOf" srcId="{4ACF43D1-519E-42A2-970C-705800D064AC}" destId="{2D323243-2F95-4F3A-A6AE-89A020FAE37B}" srcOrd="14" destOrd="0" presId="urn:microsoft.com/office/officeart/2008/layout/LinedList"/>
    <dgm:cxn modelId="{35FD42CA-28E8-4524-9B45-1E07CF8FB0ED}" type="presParOf" srcId="{4ACF43D1-519E-42A2-970C-705800D064AC}" destId="{775151E6-ACCE-4F42-BDF8-4B17C3CAF0F0}" srcOrd="15" destOrd="0" presId="urn:microsoft.com/office/officeart/2008/layout/LinedList"/>
    <dgm:cxn modelId="{7C58E5C0-427E-4A5B-B8F4-FC9971F62333}" type="presParOf" srcId="{4ACF43D1-519E-42A2-970C-705800D064AC}" destId="{A07662C2-1812-4F11-9F46-5D8D646CD6C6}" srcOrd="16" destOrd="0" presId="urn:microsoft.com/office/officeart/2008/layout/LinedList"/>
    <dgm:cxn modelId="{D022BD26-0F2B-433D-8C2D-16A88FCCCA34}" type="presParOf" srcId="{A07662C2-1812-4F11-9F46-5D8D646CD6C6}" destId="{87B50EB2-26BB-4063-91D9-BD297EF7456A}" srcOrd="0" destOrd="0" presId="urn:microsoft.com/office/officeart/2008/layout/LinedList"/>
    <dgm:cxn modelId="{11108EFD-C27C-4FC0-8A0D-32475B99C4C9}" type="presParOf" srcId="{A07662C2-1812-4F11-9F46-5D8D646CD6C6}" destId="{2FEB17E1-CBEA-41D3-8773-207B5073BEC7}" srcOrd="1" destOrd="0" presId="urn:microsoft.com/office/officeart/2008/layout/LinedList"/>
    <dgm:cxn modelId="{BDB1BC90-4252-45FD-90AE-CBB72E9A2FF0}" type="presParOf" srcId="{A07662C2-1812-4F11-9F46-5D8D646CD6C6}" destId="{9CC392C2-7E87-49E6-B998-FFBCBE08B865}" srcOrd="2" destOrd="0" presId="urn:microsoft.com/office/officeart/2008/layout/LinedList"/>
    <dgm:cxn modelId="{CCA25232-2A72-4A63-82C0-8084E297F03F}" type="presParOf" srcId="{4ACF43D1-519E-42A2-970C-705800D064AC}" destId="{8D3EF3AB-1963-468F-AB32-716DF03B2530}" srcOrd="17" destOrd="0" presId="urn:microsoft.com/office/officeart/2008/layout/LinedList"/>
    <dgm:cxn modelId="{FBE8F39F-B79D-49BB-9B3C-60873D061A5D}" type="presParOf" srcId="{4ACF43D1-519E-42A2-970C-705800D064AC}" destId="{948B3F2C-E00E-4EF0-ACD5-4DE75EE0FA63}" srcOrd="18" destOrd="0" presId="urn:microsoft.com/office/officeart/2008/layout/LinedList"/>
    <dgm:cxn modelId="{890115F4-57BD-44B5-82AD-DB801B8DECED}" type="presParOf" srcId="{4ACF43D1-519E-42A2-970C-705800D064AC}" destId="{A30A0470-29D1-4554-A577-BE4D8984EA18}" srcOrd="19" destOrd="0" presId="urn:microsoft.com/office/officeart/2008/layout/LinedList"/>
    <dgm:cxn modelId="{760D338B-0BBC-41A4-A046-9C4DF7197F7F}" type="presParOf" srcId="{A30A0470-29D1-4554-A577-BE4D8984EA18}" destId="{B84C416D-A0D6-42E5-9A1C-28C3058001E5}" srcOrd="0" destOrd="0" presId="urn:microsoft.com/office/officeart/2008/layout/LinedList"/>
    <dgm:cxn modelId="{F90DA0C2-3D44-434B-B9CE-A8BE30C40482}" type="presParOf" srcId="{A30A0470-29D1-4554-A577-BE4D8984EA18}" destId="{DDC7310B-3CED-4C35-92AC-37FF98CFAB60}" srcOrd="1" destOrd="0" presId="urn:microsoft.com/office/officeart/2008/layout/LinedList"/>
    <dgm:cxn modelId="{D019DB3C-7866-4191-A10E-30BE9D9C3DFE}" type="presParOf" srcId="{A30A0470-29D1-4554-A577-BE4D8984EA18}" destId="{A472D200-5B98-4124-A8A7-51BC8AA37289}" srcOrd="2" destOrd="0" presId="urn:microsoft.com/office/officeart/2008/layout/LinedList"/>
    <dgm:cxn modelId="{43B3961C-A54F-4A9E-8EAD-2A79250F29F7}" type="presParOf" srcId="{4ACF43D1-519E-42A2-970C-705800D064AC}" destId="{A219A871-AA29-410B-85C0-315731D0189F}" srcOrd="20" destOrd="0" presId="urn:microsoft.com/office/officeart/2008/layout/LinedList"/>
    <dgm:cxn modelId="{D2E1455B-DCD1-49E8-9D87-6404E79D9AF5}" type="presParOf" srcId="{4ACF43D1-519E-42A2-970C-705800D064AC}" destId="{86BE0A2C-0564-40BD-828A-DFE0086EF83B}"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a:t>Mảng &amp; Cấp phát động </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6D388C1C-9CFB-4024-8FBC-55C1E88C5B98}">
      <dgm:prSet/>
      <dgm:spPr/>
      <dgm:t>
        <a:bodyPr/>
        <a:lstStyle/>
        <a:p>
          <a:pPr algn="l"/>
          <a:r>
            <a:rPr lang="en-US" b="1" i="0"/>
            <a:t>Bài tập</a:t>
          </a:r>
          <a:endParaRPr lang="en-US" b="1" i="0" dirty="0"/>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F39FF043-BE16-4FB6-B380-3507827E85DA}">
      <dgm:prSet/>
      <dgm:spPr/>
      <dgm:t>
        <a:bodyPr/>
        <a:lstStyle/>
        <a:p>
          <a:pPr algn="l"/>
          <a:r>
            <a:rPr lang="en-US" b="1" i="0"/>
            <a:t>Bài toán minh họa</a:t>
          </a:r>
          <a:endParaRPr lang="en-US" b="1" dirty="0"/>
        </a:p>
      </dgm:t>
    </dgm:pt>
    <dgm:pt modelId="{04218E3F-DAE0-4DB0-8D06-E20FE0F7776F}" type="parTrans" cxnId="{66CB7EDA-888A-43E3-AFFC-E501B2F8093E}">
      <dgm:prSet/>
      <dgm:spPr/>
      <dgm:t>
        <a:bodyPr/>
        <a:lstStyle/>
        <a:p>
          <a:endParaRPr lang="en-US"/>
        </a:p>
      </dgm:t>
    </dgm:pt>
    <dgm:pt modelId="{DA3414F1-2905-42BD-8C93-1E3FEA4C3403}" type="sibTrans" cxnId="{66CB7EDA-888A-43E3-AFFC-E501B2F8093E}">
      <dgm:prSet/>
      <dgm:spPr/>
      <dgm:t>
        <a:bodyPr/>
        <a:lstStyle/>
        <a:p>
          <a:endParaRPr lang="en-US"/>
        </a:p>
      </dgm:t>
    </dgm:pt>
    <dgm:pt modelId="{359E8429-B6BF-4C53-8C6E-1AE241276273}">
      <dgm:prSet phldrT="[Text]"/>
      <dgm:spPr/>
      <dgm:t>
        <a:bodyPr/>
        <a:lstStyle/>
        <a:p>
          <a:pPr algn="l"/>
          <a:r>
            <a:rPr lang="en-US" b="1" i="0"/>
            <a:t>Con trỏ hàm</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7ECE51E4-91EC-4821-B7E2-F89927C4C28D}" type="parTrans" cxnId="{375BD047-92C6-43DC-803A-E510DB732C40}">
      <dgm:prSet/>
      <dgm:spPr/>
      <dgm:t>
        <a:bodyPr/>
        <a:lstStyle/>
        <a:p>
          <a:endParaRPr lang="en-US"/>
        </a:p>
      </dgm:t>
    </dgm:pt>
    <dgm:pt modelId="{72C67B2C-780C-42D6-A416-CFBC687DC634}" type="sibTrans" cxnId="{375BD047-92C6-43DC-803A-E510DB732C40}">
      <dgm:prSet/>
      <dgm:spPr/>
      <dgm:t>
        <a:bodyPr/>
        <a:lstStyle/>
        <a:p>
          <a:endParaRPr lang="en-US"/>
        </a:p>
      </dgm:t>
    </dgm:pt>
    <dgm:pt modelId="{EA518230-6F71-4243-92F4-A1D3EE96642F}">
      <dgm:prSet phldrT="[Text]"/>
      <dgm:spPr/>
      <dgm:t>
        <a:bodyPr/>
        <a:lstStyle/>
        <a:p>
          <a:pPr algn="l"/>
          <a:r>
            <a:rPr lang="en-US" b="1" i="0"/>
            <a:t>Kiểu struct</a:t>
          </a:r>
          <a:endParaRPr lang="en-US" b="1" i="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26BC1C66-8870-4CD9-91E4-A2B9042C5019}" type="parTrans" cxnId="{74AFB9D9-5307-46DE-A38B-E8FDBFA10B04}">
      <dgm:prSet/>
      <dgm:spPr/>
      <dgm:t>
        <a:bodyPr/>
        <a:lstStyle/>
        <a:p>
          <a:endParaRPr lang="en-US"/>
        </a:p>
      </dgm:t>
    </dgm:pt>
    <dgm:pt modelId="{411D484B-A0D6-47CE-970C-490E75C223F9}" type="sibTrans" cxnId="{74AFB9D9-5307-46DE-A38B-E8FDBFA10B04}">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0" presStyleCnt="5" custLinFactNeighborX="-50134" custLinFactNeighborY="-216"/>
      <dgm:spPr>
        <a:blipFill>
          <a:blip xmlns:r="http://schemas.openxmlformats.org/officeDocument/2006/relationships" r:embed="rId2">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0" presStyleCnt="5" custScaleX="100051">
        <dgm:presLayoutVars>
          <dgm:bulletEnabled val="1"/>
        </dgm:presLayoutVars>
      </dgm:prSet>
      <dgm:spPr/>
    </dgm:pt>
    <dgm:pt modelId="{DC0A0146-1E66-4273-904A-6E7DF04B8915}" type="pres">
      <dgm:prSet presAssocID="{BD3FAF86-8C40-4847-9BBC-EEE855FD5AD2}" presName="spacing" presStyleCnt="0"/>
      <dgm:spPr/>
    </dgm:pt>
    <dgm:pt modelId="{BCAD89AC-8BF6-4783-9EEF-47ADA730FDFB}" type="pres">
      <dgm:prSet presAssocID="{359E8429-B6BF-4C53-8C6E-1AE241276273}" presName="composite" presStyleCnt="0"/>
      <dgm:spPr/>
    </dgm:pt>
    <dgm:pt modelId="{7EE195DD-C2D4-4CD6-8B19-701198803F05}" type="pres">
      <dgm:prSet presAssocID="{359E8429-B6BF-4C53-8C6E-1AE241276273}" presName="imgShp" presStyleLbl="fgImgPlace1" presStyleIdx="1" presStyleCnt="5" custLinFactNeighborX="-53750" custLinFactNeighborY="-5994"/>
      <dgm:spPr>
        <a:blipFill>
          <a:blip xmlns:r="http://schemas.openxmlformats.org/officeDocument/2006/relationships" r:embed="rId3">
            <a:extLst>
              <a:ext uri="{28A0092B-C50C-407E-A947-70E740481C1C}">
                <a14:useLocalDpi xmlns:a14="http://schemas.microsoft.com/office/drawing/2010/main" val="0"/>
              </a:ext>
            </a:extLst>
          </a:blip>
          <a:srcRect/>
          <a:stretch>
            <a:fillRect l="-39000" r="-39000"/>
          </a:stretch>
        </a:blipFill>
      </dgm:spPr>
    </dgm:pt>
    <dgm:pt modelId="{34D755E6-79C7-4253-A612-259AA4186A29}" type="pres">
      <dgm:prSet presAssocID="{359E8429-B6BF-4C53-8C6E-1AE241276273}" presName="txShp" presStyleLbl="node1" presStyleIdx="1" presStyleCnt="5">
        <dgm:presLayoutVars>
          <dgm:bulletEnabled val="1"/>
        </dgm:presLayoutVars>
      </dgm:prSet>
      <dgm:spPr/>
    </dgm:pt>
    <dgm:pt modelId="{69240393-3BF8-407D-90FE-798C3C02ECDA}" type="pres">
      <dgm:prSet presAssocID="{72C67B2C-780C-42D6-A416-CFBC687DC634}" presName="spacing" presStyleCnt="0"/>
      <dgm:spPr/>
    </dgm:pt>
    <dgm:pt modelId="{175F918E-1FF9-479D-9605-34DAD6A7ABF9}" type="pres">
      <dgm:prSet presAssocID="{EA518230-6F71-4243-92F4-A1D3EE96642F}" presName="composite" presStyleCnt="0"/>
      <dgm:spPr/>
    </dgm:pt>
    <dgm:pt modelId="{A3980235-7AFE-48B8-9BA2-5889AAB2E01C}" type="pres">
      <dgm:prSet presAssocID="{EA518230-6F71-4243-92F4-A1D3EE96642F}" presName="imgShp" presStyleLbl="fgImgPlace1" presStyleIdx="2" presStyleCnt="5" custLinFactNeighborX="-51155"/>
      <dgm:spPr>
        <a:blipFill>
          <a:blip xmlns:r="http://schemas.openxmlformats.org/officeDocument/2006/relationships" r:embed="rId4">
            <a:extLst>
              <a:ext uri="{28A0092B-C50C-407E-A947-70E740481C1C}">
                <a14:useLocalDpi xmlns:a14="http://schemas.microsoft.com/office/drawing/2010/main" val="0"/>
              </a:ext>
            </a:extLst>
          </a:blip>
          <a:srcRect/>
          <a:stretch>
            <a:fillRect l="-17000" r="-17000"/>
          </a:stretch>
        </a:blipFill>
      </dgm:spPr>
    </dgm:pt>
    <dgm:pt modelId="{9C0B3B4D-1EA7-4342-9A15-9BD2D2B96F8A}" type="pres">
      <dgm:prSet presAssocID="{EA518230-6F71-4243-92F4-A1D3EE96642F}" presName="txShp" presStyleLbl="node1" presStyleIdx="2" presStyleCnt="5">
        <dgm:presLayoutVars>
          <dgm:bulletEnabled val="1"/>
        </dgm:presLayoutVars>
      </dgm:prSet>
      <dgm:spPr/>
    </dgm:pt>
    <dgm:pt modelId="{28DBBF6A-22A7-4F38-A170-18CCC9686A06}" type="pres">
      <dgm:prSet presAssocID="{411D484B-A0D6-47CE-970C-490E75C223F9}" presName="spacing" presStyleCnt="0"/>
      <dgm:spPr/>
    </dgm:pt>
    <dgm:pt modelId="{EC4551B6-D5B3-4319-9CC1-DB1E90A676D7}" type="pres">
      <dgm:prSet presAssocID="{F39FF043-BE16-4FB6-B380-3507827E85DA}" presName="composite" presStyleCnt="0"/>
      <dgm:spPr/>
    </dgm:pt>
    <dgm:pt modelId="{D9075997-E80C-44F6-8ED6-6248B52F797F}" type="pres">
      <dgm:prSet presAssocID="{F39FF043-BE16-4FB6-B380-3507827E85DA}" presName="imgShp" presStyleLbl="fgImgPlace1" presStyleIdx="3" presStyleCnt="5" custLinFactNeighborX="-52440" custLinFactNeighborY="-11765"/>
      <dgm:spPr>
        <a:blipFill>
          <a:blip xmlns:r="http://schemas.openxmlformats.org/officeDocument/2006/relationships" r:embed="rId5">
            <a:extLst>
              <a:ext uri="{28A0092B-C50C-407E-A947-70E740481C1C}">
                <a14:useLocalDpi xmlns:a14="http://schemas.microsoft.com/office/drawing/2010/main" val="0"/>
              </a:ext>
            </a:extLst>
          </a:blip>
          <a:srcRect/>
          <a:stretch>
            <a:fillRect t="-58000" b="-58000"/>
          </a:stretch>
        </a:blipFill>
      </dgm:spPr>
    </dgm:pt>
    <dgm:pt modelId="{7D21DF44-1A69-493C-9F38-3CCEED9A1D49}" type="pres">
      <dgm:prSet presAssocID="{F39FF043-BE16-4FB6-B380-3507827E85DA}" presName="txShp" presStyleLbl="node1" presStyleIdx="3" presStyleCnt="5" custScaleX="100559">
        <dgm:presLayoutVars>
          <dgm:bulletEnabled val="1"/>
        </dgm:presLayoutVars>
      </dgm:prSet>
      <dgm:spPr/>
    </dgm:pt>
    <dgm:pt modelId="{5F3A4111-F37D-4589-A3E6-FDDBCF17422E}" type="pres">
      <dgm:prSet presAssocID="{DA3414F1-2905-42BD-8C93-1E3FEA4C3403}"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4" presStyleCnt="5" custLinFactNeighborX="-50134"/>
      <dgm:spPr>
        <a:blipFill>
          <a:blip xmlns:r="http://schemas.openxmlformats.org/officeDocument/2006/relationships" r:embed="rId6">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4" presStyleCnt="5" custScaleX="100559">
        <dgm:presLayoutVars>
          <dgm:bulletEnabled val="1"/>
        </dgm:presLayoutVars>
      </dgm:prSet>
      <dgm:spPr/>
    </dgm:pt>
  </dgm:ptLst>
  <dgm:cxnLst>
    <dgm:cxn modelId="{09EA7544-199C-4265-8E09-A2399BEFFA3E}" srcId="{FF2F5AFC-344D-4E4C-9E09-424E0537149F}" destId="{6D388C1C-9CFB-4024-8FBC-55C1E88C5B98}" srcOrd="4" destOrd="0" parTransId="{43F9B671-7034-4686-806D-13B906B406EB}" sibTransId="{799A7BE2-E5A9-42C7-A459-C28A99EADA0F}"/>
    <dgm:cxn modelId="{375BD047-92C6-43DC-803A-E510DB732C40}" srcId="{FF2F5AFC-344D-4E4C-9E09-424E0537149F}" destId="{359E8429-B6BF-4C53-8C6E-1AE241276273}" srcOrd="1" destOrd="0" parTransId="{7ECE51E4-91EC-4821-B7E2-F89927C4C28D}" sibTransId="{72C67B2C-780C-42D6-A416-CFBC687DC634}"/>
    <dgm:cxn modelId="{D4EC7168-A0FE-4894-95B7-1AFB1A615FCD}" type="presOf" srcId="{EA518230-6F71-4243-92F4-A1D3EE96642F}" destId="{9C0B3B4D-1EA7-4342-9A15-9BD2D2B96F8A}" srcOrd="0" destOrd="0" presId="urn:microsoft.com/office/officeart/2005/8/layout/vList3"/>
    <dgm:cxn modelId="{8C20F54F-8B34-4FA4-9B0C-A2E146C82B44}" type="presOf" srcId="{359E8429-B6BF-4C53-8C6E-1AE241276273}" destId="{34D755E6-79C7-4253-A612-259AA4186A29}" srcOrd="0" destOrd="0" presId="urn:microsoft.com/office/officeart/2005/8/layout/vList3"/>
    <dgm:cxn modelId="{308E357F-36B0-4FF6-81A5-564FB2AA6DCD}" type="presOf" srcId="{304DAA75-D735-468D-AE11-AB4E6C10DCFC}" destId="{2737249E-13DD-4BE8-B958-F872C8B8ED8D}" srcOrd="0" destOrd="0" presId="urn:microsoft.com/office/officeart/2005/8/layout/vList3"/>
    <dgm:cxn modelId="{CDC5CB9D-9CAE-4D77-91B6-3CAF9BBCD7FA}" srcId="{FF2F5AFC-344D-4E4C-9E09-424E0537149F}" destId="{304DAA75-D735-468D-AE11-AB4E6C10DCFC}" srcOrd="0"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74AFB9D9-5307-46DE-A38B-E8FDBFA10B04}" srcId="{FF2F5AFC-344D-4E4C-9E09-424E0537149F}" destId="{EA518230-6F71-4243-92F4-A1D3EE96642F}" srcOrd="2" destOrd="0" parTransId="{26BC1C66-8870-4CD9-91E4-A2B9042C5019}" sibTransId="{411D484B-A0D6-47CE-970C-490E75C223F9}"/>
    <dgm:cxn modelId="{66CB7EDA-888A-43E3-AFFC-E501B2F8093E}" srcId="{FF2F5AFC-344D-4E4C-9E09-424E0537149F}" destId="{F39FF043-BE16-4FB6-B380-3507827E85DA}" srcOrd="3" destOrd="0" parTransId="{04218E3F-DAE0-4DB0-8D06-E20FE0F7776F}" sibTransId="{DA3414F1-2905-42BD-8C93-1E3FEA4C3403}"/>
    <dgm:cxn modelId="{0159E4DD-5ED3-4060-BFE4-194ACAE93BFC}" type="presOf" srcId="{6D388C1C-9CFB-4024-8FBC-55C1E88C5B98}" destId="{2B829640-B1D8-44EB-A651-8821E8F5A0C8}" srcOrd="0" destOrd="0" presId="urn:microsoft.com/office/officeart/2005/8/layout/vList3"/>
    <dgm:cxn modelId="{902D5DF8-D9C3-40B9-85CD-E9EE4B7B563F}" type="presOf" srcId="{F39FF043-BE16-4FB6-B380-3507827E85DA}" destId="{7D21DF44-1A69-493C-9F38-3CCEED9A1D49}" srcOrd="0" destOrd="0" presId="urn:microsoft.com/office/officeart/2005/8/layout/vList3"/>
    <dgm:cxn modelId="{EF8D4F1E-3688-40CF-94B0-E721FBEA9E9D}" type="presParOf" srcId="{B51B6420-6147-4965-8B5B-D67F0423BECC}" destId="{0E85280B-330E-46C4-90C3-0BAAF9FEFAE8}" srcOrd="0"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1" destOrd="0" presId="urn:microsoft.com/office/officeart/2005/8/layout/vList3"/>
    <dgm:cxn modelId="{D0ACF5E7-5E40-4F73-9D9F-872C28C06412}" type="presParOf" srcId="{B51B6420-6147-4965-8B5B-D67F0423BECC}" destId="{BCAD89AC-8BF6-4783-9EEF-47ADA730FDFB}" srcOrd="2" destOrd="0" presId="urn:microsoft.com/office/officeart/2005/8/layout/vList3"/>
    <dgm:cxn modelId="{7C5BC7C1-087F-4A55-B169-055A8005ADA0}" type="presParOf" srcId="{BCAD89AC-8BF6-4783-9EEF-47ADA730FDFB}" destId="{7EE195DD-C2D4-4CD6-8B19-701198803F05}" srcOrd="0" destOrd="0" presId="urn:microsoft.com/office/officeart/2005/8/layout/vList3"/>
    <dgm:cxn modelId="{A52E81F6-BB92-4D26-8229-F909DEA8F640}" type="presParOf" srcId="{BCAD89AC-8BF6-4783-9EEF-47ADA730FDFB}" destId="{34D755E6-79C7-4253-A612-259AA4186A29}" srcOrd="1" destOrd="0" presId="urn:microsoft.com/office/officeart/2005/8/layout/vList3"/>
    <dgm:cxn modelId="{27C447C4-BAF4-40FA-AEBC-74D87E1DED21}" type="presParOf" srcId="{B51B6420-6147-4965-8B5B-D67F0423BECC}" destId="{69240393-3BF8-407D-90FE-798C3C02ECDA}" srcOrd="3" destOrd="0" presId="urn:microsoft.com/office/officeart/2005/8/layout/vList3"/>
    <dgm:cxn modelId="{0C093EC5-A869-4DDB-B5F9-6E84EF0568CB}" type="presParOf" srcId="{B51B6420-6147-4965-8B5B-D67F0423BECC}" destId="{175F918E-1FF9-479D-9605-34DAD6A7ABF9}" srcOrd="4" destOrd="0" presId="urn:microsoft.com/office/officeart/2005/8/layout/vList3"/>
    <dgm:cxn modelId="{B701A962-719D-4AD9-A63B-F067E7BAE97D}" type="presParOf" srcId="{175F918E-1FF9-479D-9605-34DAD6A7ABF9}" destId="{A3980235-7AFE-48B8-9BA2-5889AAB2E01C}" srcOrd="0" destOrd="0" presId="urn:microsoft.com/office/officeart/2005/8/layout/vList3"/>
    <dgm:cxn modelId="{EC267684-AF8C-4932-A5AC-79C309E86758}" type="presParOf" srcId="{175F918E-1FF9-479D-9605-34DAD6A7ABF9}" destId="{9C0B3B4D-1EA7-4342-9A15-9BD2D2B96F8A}" srcOrd="1" destOrd="0" presId="urn:microsoft.com/office/officeart/2005/8/layout/vList3"/>
    <dgm:cxn modelId="{6188C5FE-4E89-46BB-B8A7-DE666AE82251}" type="presParOf" srcId="{B51B6420-6147-4965-8B5B-D67F0423BECC}" destId="{28DBBF6A-22A7-4F38-A170-18CCC9686A06}" srcOrd="5" destOrd="0" presId="urn:microsoft.com/office/officeart/2005/8/layout/vList3"/>
    <dgm:cxn modelId="{E2310214-1C2E-4CA4-B739-2A3CA6B18625}" type="presParOf" srcId="{B51B6420-6147-4965-8B5B-D67F0423BECC}" destId="{EC4551B6-D5B3-4319-9CC1-DB1E90A676D7}" srcOrd="6" destOrd="0" presId="urn:microsoft.com/office/officeart/2005/8/layout/vList3"/>
    <dgm:cxn modelId="{176CBC5E-76AF-4CA3-937D-703D2735AC80}" type="presParOf" srcId="{EC4551B6-D5B3-4319-9CC1-DB1E90A676D7}" destId="{D9075997-E80C-44F6-8ED6-6248B52F797F}" srcOrd="0" destOrd="0" presId="urn:microsoft.com/office/officeart/2005/8/layout/vList3"/>
    <dgm:cxn modelId="{91F1600B-BDAE-41AF-A8D3-83BE837A4682}" type="presParOf" srcId="{EC4551B6-D5B3-4319-9CC1-DB1E90A676D7}" destId="{7D21DF44-1A69-493C-9F38-3CCEED9A1D49}" srcOrd="1" destOrd="0" presId="urn:microsoft.com/office/officeart/2005/8/layout/vList3"/>
    <dgm:cxn modelId="{CB55FD80-0879-427C-A8CB-76EB95D743E1}" type="presParOf" srcId="{B51B6420-6147-4965-8B5B-D67F0423BECC}" destId="{5F3A4111-F37D-4589-A3E6-FDDBCF17422E}" srcOrd="7" destOrd="0" presId="urn:microsoft.com/office/officeart/2005/8/layout/vList3"/>
    <dgm:cxn modelId="{8F566487-4454-4E18-B7CE-81F697C20190}" type="presParOf" srcId="{B51B6420-6147-4965-8B5B-D67F0423BECC}" destId="{52C2C668-8036-4634-94D5-F8F61DF8D369}" srcOrd="8"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1" dirty="0" err="1">
              <a:solidFill>
                <a:srgbClr val="C00000"/>
              </a:solidFill>
              <a:effectLst/>
            </a:rPr>
            <a:t>Toán</a:t>
          </a:r>
          <a:r>
            <a:rPr lang="en-US" sz="1100" b="1" dirty="0">
              <a:solidFill>
                <a:srgbClr val="C00000"/>
              </a:solidFill>
              <a:effectLst/>
            </a:rPr>
            <a:t> </a:t>
          </a:r>
          <a:r>
            <a:rPr lang="en-US" sz="1100" b="1" dirty="0" err="1">
              <a:solidFill>
                <a:srgbClr val="C00000"/>
              </a:solidFill>
              <a:effectLst/>
            </a:rPr>
            <a:t>tử</a:t>
          </a:r>
          <a:r>
            <a:rPr lang="en-US" sz="1100" b="1" dirty="0">
              <a:solidFill>
                <a:srgbClr val="C00000"/>
              </a:solidFill>
              <a:effectLst/>
            </a:rPr>
            <a:t> </a:t>
          </a:r>
          <a:r>
            <a:rPr lang="en-US" sz="1100" b="1" dirty="0" err="1">
              <a:solidFill>
                <a:srgbClr val="C00000"/>
              </a:solidFill>
              <a:effectLst/>
            </a:rPr>
            <a:t>và</a:t>
          </a:r>
          <a:r>
            <a:rPr lang="en-US" sz="1100" b="1" dirty="0">
              <a:solidFill>
                <a:srgbClr val="C00000"/>
              </a:solidFill>
              <a:effectLst/>
            </a:rPr>
            <a:t> </a:t>
          </a:r>
          <a:r>
            <a:rPr lang="en-US" sz="1100" b="1" dirty="0" err="1">
              <a:solidFill>
                <a:srgbClr val="C00000"/>
              </a:solidFill>
              <a:effectLst/>
            </a:rPr>
            <a:t>biểu</a:t>
          </a:r>
          <a:r>
            <a:rPr lang="en-US" sz="1100" b="1" dirty="0">
              <a:solidFill>
                <a:srgbClr val="C00000"/>
              </a:solidFill>
              <a:effectLst/>
            </a:rPr>
            <a:t> </a:t>
          </a:r>
          <a:r>
            <a:rPr lang="en-US" sz="1100" b="1" dirty="0" err="1">
              <a:solidFill>
                <a:srgbClr val="C00000"/>
              </a:solidFill>
              <a:effectLst/>
            </a:rPr>
            <a:t>thức</a:t>
          </a:r>
          <a:r>
            <a:rPr lang="en-US" sz="1100" b="1" dirty="0">
              <a:solidFill>
                <a:srgbClr val="C00000"/>
              </a:solidFill>
              <a:effectLst/>
            </a:rPr>
            <a:t> so </a:t>
          </a:r>
          <a:r>
            <a:rPr lang="en-US" sz="1100" b="1" dirty="0" err="1">
              <a:solidFill>
                <a:srgbClr val="C00000"/>
              </a:solidFill>
              <a:effectLst/>
            </a:rPr>
            <a:t>sánh</a:t>
          </a:r>
          <a:endParaRPr lang="en-US" sz="1100" b="1" dirty="0">
            <a:solidFill>
              <a:srgbClr val="C0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rẽ nhánh</a:t>
          </a:r>
          <a:endParaRPr lang="en-US" sz="1100" b="0" dirty="0">
            <a:solidFill>
              <a:srgbClr val="333399"/>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rẽ nhánh</a:t>
          </a:r>
          <a:endParaRPr lang="en-US" sz="1100" b="0" dirty="0">
            <a:solidFill>
              <a:srgbClr val="FF0000"/>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1">
              <a:solidFill>
                <a:srgbClr val="FF0000"/>
              </a:solidFill>
              <a:effectLst/>
            </a:rPr>
            <a:t>Mảng &amp; Cấp phát động</a:t>
          </a:r>
          <a:endParaRPr lang="en-US" sz="1300" b="1" dirty="0">
            <a:solidFill>
              <a:srgbClr val="FF000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FF0000"/>
              </a:solidFill>
              <a:effectLst/>
            </a:rPr>
            <a:t>Con trỏ hàm</a:t>
          </a:r>
          <a:endParaRPr lang="en-US" sz="1300" b="0" dirty="0">
            <a:solidFill>
              <a:srgbClr val="FF000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FF0000"/>
              </a:solidFill>
              <a:effectLst/>
            </a:rPr>
            <a:t>Con trỏ hàm</a:t>
          </a:r>
          <a:endParaRPr lang="en-US" sz="1300" b="0" dirty="0">
            <a:solidFill>
              <a:srgbClr val="FF000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FF0000"/>
              </a:solidFill>
              <a:effectLst/>
            </a:rPr>
            <a:t>Con trỏ hàm</a:t>
          </a:r>
          <a:endParaRPr lang="en-US" sz="1300" b="0" dirty="0">
            <a:solidFill>
              <a:srgbClr val="FF000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FF0000"/>
              </a:solidFill>
              <a:effectLst/>
            </a:rPr>
            <a:t>Con trỏ hàm</a:t>
          </a:r>
          <a:endParaRPr lang="en-US" sz="1300" b="0" dirty="0">
            <a:solidFill>
              <a:srgbClr val="FF000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rẽ nhánh</a:t>
          </a:r>
          <a:endParaRPr lang="en-US" sz="1100" b="0" dirty="0">
            <a:solidFill>
              <a:srgbClr val="FF0000"/>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A51B3AC7-8513-4D62-9FB5-13083EB7F602}">
      <dgm:prSet phldrT="[Text]" custT="1"/>
      <dgm:spPr/>
      <dgm:t>
        <a:bodyPr/>
        <a:lstStyle/>
        <a:p>
          <a:r>
            <a:rPr lang="en-US" sz="1300" b="0">
              <a:solidFill>
                <a:srgbClr val="0070C0"/>
              </a:solidFill>
              <a:effectLst/>
            </a:rPr>
            <a:t>Xử lý tập tin</a:t>
          </a:r>
          <a:endParaRPr lang="en-US" sz="1300" b="0" dirty="0">
            <a:solidFill>
              <a:srgbClr val="0070C0"/>
            </a:solidFill>
            <a:effectLst/>
          </a:endParaRPr>
        </a:p>
      </dgm:t>
    </dgm:pt>
    <dgm:pt modelId="{31C1D5BA-0ABB-42E2-8748-C88900F98043}" type="parTrans" cxnId="{A518E41E-4542-472D-87B2-65719DEE52F6}">
      <dgm:prSet/>
      <dgm:spPr/>
      <dgm:t>
        <a:bodyPr/>
        <a:lstStyle/>
        <a:p>
          <a:endParaRPr lang="en-US"/>
        </a:p>
      </dgm:t>
    </dgm:pt>
    <dgm:pt modelId="{16EB1A14-A3F2-4D6B-99BF-DBC7BBA016A3}" type="sibTrans" cxnId="{A518E41E-4542-472D-87B2-65719DEE52F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7"/>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6"/>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7"/>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6"/>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7"/>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6"/>
      <dgm:spPr/>
    </dgm:pt>
    <dgm:pt modelId="{AC1A6739-7919-4BEC-A031-9F1D7B019B50}" type="pres">
      <dgm:prSet presAssocID="{6CC6AF02-5EC7-4A66-A4E1-82F76F990390}" presName="vertSpace2b" presStyleCnt="0"/>
      <dgm:spPr/>
    </dgm:pt>
    <dgm:pt modelId="{C572977D-DC3B-4787-833B-8959952D0063}" type="pres">
      <dgm:prSet presAssocID="{A51B3AC7-8513-4D62-9FB5-13083EB7F602}" presName="horz2" presStyleCnt="0"/>
      <dgm:spPr/>
    </dgm:pt>
    <dgm:pt modelId="{20DD8F11-093B-4AB1-9C95-39D59F1D4974}" type="pres">
      <dgm:prSet presAssocID="{A51B3AC7-8513-4D62-9FB5-13083EB7F602}" presName="horzSpace2" presStyleCnt="0"/>
      <dgm:spPr/>
    </dgm:pt>
    <dgm:pt modelId="{E5E228F5-C76C-4DA1-9644-5E378AF51410}" type="pres">
      <dgm:prSet presAssocID="{A51B3AC7-8513-4D62-9FB5-13083EB7F602}" presName="tx2" presStyleLbl="revTx" presStyleIdx="4" presStyleCnt="7"/>
      <dgm:spPr/>
    </dgm:pt>
    <dgm:pt modelId="{9F136717-E0B1-4AF0-B8E1-86EA1A878D31}" type="pres">
      <dgm:prSet presAssocID="{A51B3AC7-8513-4D62-9FB5-13083EB7F602}" presName="vert2" presStyleCnt="0"/>
      <dgm:spPr/>
    </dgm:pt>
    <dgm:pt modelId="{1D402D16-4059-40CB-8C7C-5E0DCD742A8B}" type="pres">
      <dgm:prSet presAssocID="{A51B3AC7-8513-4D62-9FB5-13083EB7F602}" presName="thinLine2b" presStyleLbl="callout" presStyleIdx="3" presStyleCnt="6"/>
      <dgm:spPr/>
    </dgm:pt>
    <dgm:pt modelId="{6D421DD8-8AA8-4141-B806-2DD8C0E5D93C}" type="pres">
      <dgm:prSet presAssocID="{A51B3AC7-8513-4D62-9FB5-13083EB7F602}"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518E41E-4542-472D-87B2-65719DEE52F6}" srcId="{EA7F9208-24D8-4563-A2ED-FBFBC5F86B00}" destId="{A51B3AC7-8513-4D62-9FB5-13083EB7F602}" srcOrd="3" destOrd="0" parTransId="{31C1D5BA-0ABB-42E2-8748-C88900F98043}" sibTransId="{16EB1A14-A3F2-4D6B-99BF-DBC7BBA016A3}"/>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2FBADACA-9696-406A-8957-DEDF2F7CF3CD}" type="presOf" srcId="{A51B3AC7-8513-4D62-9FB5-13083EB7F602}" destId="{E5E228F5-C76C-4DA1-9644-5E378AF51410}" srcOrd="0" destOrd="0" presId="urn:microsoft.com/office/officeart/2008/layout/LinedList"/>
    <dgm:cxn modelId="{13F6C6D8-99E6-4B7F-9743-132C218467A9}" srcId="{EA7F9208-24D8-4563-A2ED-FBFBC5F86B00}" destId="{4222665F-5288-4B7F-B1CE-EB248B87FABC}" srcOrd="4"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EA9DEE7-8413-4278-ADAD-47C065C5BD9A}" type="presParOf" srcId="{4ACF43D1-519E-42A2-970C-705800D064AC}" destId="{C572977D-DC3B-4787-833B-8959952D0063}" srcOrd="10" destOrd="0" presId="urn:microsoft.com/office/officeart/2008/layout/LinedList"/>
    <dgm:cxn modelId="{A046B094-1CAF-4D93-BF10-95B604667476}" type="presParOf" srcId="{C572977D-DC3B-4787-833B-8959952D0063}" destId="{20DD8F11-093B-4AB1-9C95-39D59F1D4974}" srcOrd="0" destOrd="0" presId="urn:microsoft.com/office/officeart/2008/layout/LinedList"/>
    <dgm:cxn modelId="{09EF798F-26F0-4151-A8B7-CB9A2F697C52}" type="presParOf" srcId="{C572977D-DC3B-4787-833B-8959952D0063}" destId="{E5E228F5-C76C-4DA1-9644-5E378AF51410}" srcOrd="1" destOrd="0" presId="urn:microsoft.com/office/officeart/2008/layout/LinedList"/>
    <dgm:cxn modelId="{98C71A4A-F66F-4D9B-8FD7-0D93F3CE0933}" type="presParOf" srcId="{C572977D-DC3B-4787-833B-8959952D0063}" destId="{9F136717-E0B1-4AF0-B8E1-86EA1A878D31}" srcOrd="2" destOrd="0" presId="urn:microsoft.com/office/officeart/2008/layout/LinedList"/>
    <dgm:cxn modelId="{80F44798-5C85-4DDF-9015-3F96E1EF1E0C}" type="presParOf" srcId="{4ACF43D1-519E-42A2-970C-705800D064AC}" destId="{1D402D16-4059-40CB-8C7C-5E0DCD742A8B}" srcOrd="11" destOrd="0" presId="urn:microsoft.com/office/officeart/2008/layout/LinedList"/>
    <dgm:cxn modelId="{2C4F539B-564C-4B2E-A846-1FD1D0610A9E}" type="presParOf" srcId="{4ACF43D1-519E-42A2-970C-705800D064AC}" destId="{6D421DD8-8AA8-4141-B806-2DD8C0E5D93C}" srcOrd="12" destOrd="0" presId="urn:microsoft.com/office/officeart/2008/layout/LinedList"/>
    <dgm:cxn modelId="{FF9FDB6F-BC5B-4BBF-83AB-DFF408CA2CC4}" type="presParOf" srcId="{4ACF43D1-519E-42A2-970C-705800D064AC}" destId="{B792D068-8F47-4DD6-96FB-BAC5BDA350CF}" srcOrd="13"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4" destOrd="0" presId="urn:microsoft.com/office/officeart/2008/layout/LinedList"/>
    <dgm:cxn modelId="{5AAEE925-60DE-4773-8ADA-95D03FF3C821}" type="presParOf" srcId="{4ACF43D1-519E-42A2-970C-705800D064AC}" destId="{5A7DBDA3-DA3D-4751-9EC3-DED47937A7FE}" srcOrd="15" destOrd="0" presId="urn:microsoft.com/office/officeart/2008/layout/LinedList"/>
    <dgm:cxn modelId="{09AE5A06-B175-44ED-BB2C-ACEA8845FC5C}" type="presParOf" srcId="{4ACF43D1-519E-42A2-970C-705800D064AC}" destId="{ACE40052-C66B-4F3D-9DC1-D9D9E113CC02}" srcOrd="16"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7" destOrd="0" presId="urn:microsoft.com/office/officeart/2008/layout/LinedList"/>
    <dgm:cxn modelId="{FA2ED03F-668C-4E65-B801-21ADEF04C92C}"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rẽ nhánh</a:t>
          </a:r>
          <a:endParaRPr lang="en-US" sz="1100" b="0" dirty="0">
            <a:solidFill>
              <a:srgbClr val="FF0000"/>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A51B3AC7-8513-4D62-9FB5-13083EB7F602}">
      <dgm:prSet phldrT="[Text]" custT="1"/>
      <dgm:spPr/>
      <dgm:t>
        <a:bodyPr/>
        <a:lstStyle/>
        <a:p>
          <a:r>
            <a:rPr lang="en-US" sz="1300" b="0">
              <a:solidFill>
                <a:srgbClr val="0070C0"/>
              </a:solidFill>
              <a:effectLst/>
            </a:rPr>
            <a:t>Bài toán minh họa</a:t>
          </a:r>
          <a:endParaRPr lang="en-US" sz="1300" b="0" dirty="0">
            <a:solidFill>
              <a:srgbClr val="0070C0"/>
            </a:solidFill>
            <a:effectLst/>
          </a:endParaRPr>
        </a:p>
      </dgm:t>
    </dgm:pt>
    <dgm:pt modelId="{31C1D5BA-0ABB-42E2-8748-C88900F98043}" type="parTrans" cxnId="{A518E41E-4542-472D-87B2-65719DEE52F6}">
      <dgm:prSet/>
      <dgm:spPr/>
      <dgm:t>
        <a:bodyPr/>
        <a:lstStyle/>
        <a:p>
          <a:endParaRPr lang="en-US"/>
        </a:p>
      </dgm:t>
    </dgm:pt>
    <dgm:pt modelId="{16EB1A14-A3F2-4D6B-99BF-DBC7BBA016A3}" type="sibTrans" cxnId="{A518E41E-4542-472D-87B2-65719DEE52F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C572977D-DC3B-4787-833B-8959952D0063}" type="pres">
      <dgm:prSet presAssocID="{A51B3AC7-8513-4D62-9FB5-13083EB7F602}" presName="horz2" presStyleCnt="0"/>
      <dgm:spPr/>
    </dgm:pt>
    <dgm:pt modelId="{20DD8F11-093B-4AB1-9C95-39D59F1D4974}" type="pres">
      <dgm:prSet presAssocID="{A51B3AC7-8513-4D62-9FB5-13083EB7F602}" presName="horzSpace2" presStyleCnt="0"/>
      <dgm:spPr/>
    </dgm:pt>
    <dgm:pt modelId="{E5E228F5-C76C-4DA1-9644-5E378AF51410}" type="pres">
      <dgm:prSet presAssocID="{A51B3AC7-8513-4D62-9FB5-13083EB7F602}" presName="tx2" presStyleLbl="revTx" presStyleIdx="4" presStyleCnt="6"/>
      <dgm:spPr/>
    </dgm:pt>
    <dgm:pt modelId="{9F136717-E0B1-4AF0-B8E1-86EA1A878D31}" type="pres">
      <dgm:prSet presAssocID="{A51B3AC7-8513-4D62-9FB5-13083EB7F602}" presName="vert2" presStyleCnt="0"/>
      <dgm:spPr/>
    </dgm:pt>
    <dgm:pt modelId="{1D402D16-4059-40CB-8C7C-5E0DCD742A8B}" type="pres">
      <dgm:prSet presAssocID="{A51B3AC7-8513-4D62-9FB5-13083EB7F602}" presName="thinLine2b" presStyleLbl="callout" presStyleIdx="3" presStyleCnt="5"/>
      <dgm:spPr/>
    </dgm:pt>
    <dgm:pt modelId="{6D421DD8-8AA8-4141-B806-2DD8C0E5D93C}" type="pres">
      <dgm:prSet presAssocID="{A51B3AC7-8513-4D62-9FB5-13083EB7F602}"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518E41E-4542-472D-87B2-65719DEE52F6}" srcId="{EA7F9208-24D8-4563-A2ED-FBFBC5F86B00}" destId="{A51B3AC7-8513-4D62-9FB5-13083EB7F602}" srcOrd="3" destOrd="0" parTransId="{31C1D5BA-0ABB-42E2-8748-C88900F98043}" sibTransId="{16EB1A14-A3F2-4D6B-99BF-DBC7BBA016A3}"/>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2FBADACA-9696-406A-8957-DEDF2F7CF3CD}" type="presOf" srcId="{A51B3AC7-8513-4D62-9FB5-13083EB7F602}" destId="{E5E228F5-C76C-4DA1-9644-5E378AF51410}" srcOrd="0" destOrd="0" presId="urn:microsoft.com/office/officeart/2008/layout/LinedList"/>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EA9DEE7-8413-4278-ADAD-47C065C5BD9A}" type="presParOf" srcId="{4ACF43D1-519E-42A2-970C-705800D064AC}" destId="{C572977D-DC3B-4787-833B-8959952D0063}" srcOrd="10" destOrd="0" presId="urn:microsoft.com/office/officeart/2008/layout/LinedList"/>
    <dgm:cxn modelId="{A046B094-1CAF-4D93-BF10-95B604667476}" type="presParOf" srcId="{C572977D-DC3B-4787-833B-8959952D0063}" destId="{20DD8F11-093B-4AB1-9C95-39D59F1D4974}" srcOrd="0" destOrd="0" presId="urn:microsoft.com/office/officeart/2008/layout/LinedList"/>
    <dgm:cxn modelId="{09EF798F-26F0-4151-A8B7-CB9A2F697C52}" type="presParOf" srcId="{C572977D-DC3B-4787-833B-8959952D0063}" destId="{E5E228F5-C76C-4DA1-9644-5E378AF51410}" srcOrd="1" destOrd="0" presId="urn:microsoft.com/office/officeart/2008/layout/LinedList"/>
    <dgm:cxn modelId="{98C71A4A-F66F-4D9B-8FD7-0D93F3CE0933}" type="presParOf" srcId="{C572977D-DC3B-4787-833B-8959952D0063}" destId="{9F136717-E0B1-4AF0-B8E1-86EA1A878D31}" srcOrd="2" destOrd="0" presId="urn:microsoft.com/office/officeart/2008/layout/LinedList"/>
    <dgm:cxn modelId="{80F44798-5C85-4DDF-9015-3F96E1EF1E0C}" type="presParOf" srcId="{4ACF43D1-519E-42A2-970C-705800D064AC}" destId="{1D402D16-4059-40CB-8C7C-5E0DCD742A8B}" srcOrd="11" destOrd="0" presId="urn:microsoft.com/office/officeart/2008/layout/LinedList"/>
    <dgm:cxn modelId="{2C4F539B-564C-4B2E-A846-1FD1D0610A9E}" type="presParOf" srcId="{4ACF43D1-519E-42A2-970C-705800D064AC}" destId="{6D421DD8-8AA8-4141-B806-2DD8C0E5D93C}"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FF0000"/>
              </a:solidFill>
              <a:effectLst/>
            </a:rPr>
            <a:t>Kiểu</a:t>
          </a:r>
          <a:r>
            <a:rPr lang="en-US" sz="1300" b="0">
              <a:solidFill>
                <a:srgbClr val="FF0000"/>
              </a:solidFill>
              <a:effectLst/>
            </a:rPr>
            <a:t> struct</a:t>
          </a:r>
          <a:endParaRPr lang="en-US" sz="1300" b="0" dirty="0">
            <a:solidFill>
              <a:srgbClr val="FF000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4" presStyleCnt="6"/>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3" presStyleCnt="5"/>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1A115D9F-3CDF-440D-B2AA-F5530B51DA0B}" type="presOf" srcId="{4222665F-5288-4B7F-B1CE-EB248B87FABC}" destId="{CA449C92-8F1E-4968-9DD5-0667673C1962}" srcOrd="0" destOrd="0" presId="urn:microsoft.com/office/officeart/2008/layout/LinedList"/>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13F6C6D8-99E6-4B7F-9743-132C218467A9}" srcId="{EA7F9208-24D8-4563-A2ED-FBFBC5F86B00}" destId="{4222665F-5288-4B7F-B1CE-EB248B87FABC}" srcOrd="3" destOrd="0" parTransId="{F2D9C6E4-C6EF-4EFF-8735-D3749064B493}" sibTransId="{4B0CA94D-8A3E-4F73-8C18-7074E54B1B02}"/>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F9FDB6F-BC5B-4BBF-83AB-DFF408CA2CC4}" type="presParOf" srcId="{4ACF43D1-519E-42A2-970C-705800D064AC}" destId="{B792D068-8F47-4DD6-96FB-BAC5BDA350CF}" srcOrd="10" destOrd="0" presId="urn:microsoft.com/office/officeart/2008/layout/LinedList"/>
    <dgm:cxn modelId="{76CF22F1-4A97-436D-864C-E58EC1A7762B}" type="presParOf" srcId="{B792D068-8F47-4DD6-96FB-BAC5BDA350CF}" destId="{0F50BFBC-FEC6-47A6-9BD0-DFEB78FABDD3}" srcOrd="0" destOrd="0" presId="urn:microsoft.com/office/officeart/2008/layout/LinedList"/>
    <dgm:cxn modelId="{5A940C36-2364-4677-B381-5D5061BAD682}" type="presParOf" srcId="{B792D068-8F47-4DD6-96FB-BAC5BDA350CF}" destId="{CA449C92-8F1E-4968-9DD5-0667673C1962}" srcOrd="1" destOrd="0" presId="urn:microsoft.com/office/officeart/2008/layout/LinedList"/>
    <dgm:cxn modelId="{56598C23-6E9D-4DA4-8C72-3527C134BCB4}" type="presParOf" srcId="{B792D068-8F47-4DD6-96FB-BAC5BDA350CF}" destId="{E5308BAB-2603-4BE4-A29F-DE9C598800FF}" srcOrd="2" destOrd="0" presId="urn:microsoft.com/office/officeart/2008/layout/LinedList"/>
    <dgm:cxn modelId="{C07F9AE4-67B7-409F-AFDD-3ADBFC788978}" type="presParOf" srcId="{4ACF43D1-519E-42A2-970C-705800D064AC}" destId="{A01CF7D3-88A0-428E-B49F-83A13636C9BA}" srcOrd="11" destOrd="0" presId="urn:microsoft.com/office/officeart/2008/layout/LinedList"/>
    <dgm:cxn modelId="{5AAEE925-60DE-4773-8ADA-95D03FF3C821}" type="presParOf" srcId="{4ACF43D1-519E-42A2-970C-705800D064AC}" destId="{5A7DBDA3-DA3D-4751-9EC3-DED47937A7FE}"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A51B3AC7-8513-4D62-9FB5-13083EB7F602}">
      <dgm:prSet phldrT="[Text]" custT="1"/>
      <dgm:spPr/>
      <dgm:t>
        <a:bodyPr/>
        <a:lstStyle/>
        <a:p>
          <a:r>
            <a:rPr lang="en-US" sz="1300" b="0">
              <a:solidFill>
                <a:srgbClr val="FF0000"/>
              </a:solidFill>
              <a:effectLst/>
            </a:rPr>
            <a:t>Bài toán minh họa</a:t>
          </a:r>
          <a:endParaRPr lang="en-US" sz="1300" b="0" dirty="0">
            <a:solidFill>
              <a:srgbClr val="FF0000"/>
            </a:solidFill>
            <a:effectLst/>
          </a:endParaRPr>
        </a:p>
      </dgm:t>
    </dgm:pt>
    <dgm:pt modelId="{31C1D5BA-0ABB-42E2-8748-C88900F98043}" type="parTrans" cxnId="{A518E41E-4542-472D-87B2-65719DEE52F6}">
      <dgm:prSet/>
      <dgm:spPr/>
      <dgm:t>
        <a:bodyPr/>
        <a:lstStyle/>
        <a:p>
          <a:endParaRPr lang="en-US"/>
        </a:p>
      </dgm:t>
    </dgm:pt>
    <dgm:pt modelId="{16EB1A14-A3F2-4D6B-99BF-DBC7BBA016A3}" type="sibTrans" cxnId="{A518E41E-4542-472D-87B2-65719DEE52F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C572977D-DC3B-4787-833B-8959952D0063}" type="pres">
      <dgm:prSet presAssocID="{A51B3AC7-8513-4D62-9FB5-13083EB7F602}" presName="horz2" presStyleCnt="0"/>
      <dgm:spPr/>
    </dgm:pt>
    <dgm:pt modelId="{20DD8F11-093B-4AB1-9C95-39D59F1D4974}" type="pres">
      <dgm:prSet presAssocID="{A51B3AC7-8513-4D62-9FB5-13083EB7F602}" presName="horzSpace2" presStyleCnt="0"/>
      <dgm:spPr/>
    </dgm:pt>
    <dgm:pt modelId="{E5E228F5-C76C-4DA1-9644-5E378AF51410}" type="pres">
      <dgm:prSet presAssocID="{A51B3AC7-8513-4D62-9FB5-13083EB7F602}" presName="tx2" presStyleLbl="revTx" presStyleIdx="4" presStyleCnt="6"/>
      <dgm:spPr/>
    </dgm:pt>
    <dgm:pt modelId="{9F136717-E0B1-4AF0-B8E1-86EA1A878D31}" type="pres">
      <dgm:prSet presAssocID="{A51B3AC7-8513-4D62-9FB5-13083EB7F602}" presName="vert2" presStyleCnt="0"/>
      <dgm:spPr/>
    </dgm:pt>
    <dgm:pt modelId="{1D402D16-4059-40CB-8C7C-5E0DCD742A8B}" type="pres">
      <dgm:prSet presAssocID="{A51B3AC7-8513-4D62-9FB5-13083EB7F602}" presName="thinLine2b" presStyleLbl="callout" presStyleIdx="3" presStyleCnt="5"/>
      <dgm:spPr/>
    </dgm:pt>
    <dgm:pt modelId="{6D421DD8-8AA8-4141-B806-2DD8C0E5D93C}" type="pres">
      <dgm:prSet presAssocID="{A51B3AC7-8513-4D62-9FB5-13083EB7F602}"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518E41E-4542-472D-87B2-65719DEE52F6}" srcId="{EA7F9208-24D8-4563-A2ED-FBFBC5F86B00}" destId="{A51B3AC7-8513-4D62-9FB5-13083EB7F602}" srcOrd="3" destOrd="0" parTransId="{31C1D5BA-0ABB-42E2-8748-C88900F98043}" sibTransId="{16EB1A14-A3F2-4D6B-99BF-DBC7BBA016A3}"/>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2FBADACA-9696-406A-8957-DEDF2F7CF3CD}" type="presOf" srcId="{A51B3AC7-8513-4D62-9FB5-13083EB7F602}" destId="{E5E228F5-C76C-4DA1-9644-5E378AF51410}" srcOrd="0" destOrd="0" presId="urn:microsoft.com/office/officeart/2008/layout/LinedList"/>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EA9DEE7-8413-4278-ADAD-47C065C5BD9A}" type="presParOf" srcId="{4ACF43D1-519E-42A2-970C-705800D064AC}" destId="{C572977D-DC3B-4787-833B-8959952D0063}" srcOrd="10" destOrd="0" presId="urn:microsoft.com/office/officeart/2008/layout/LinedList"/>
    <dgm:cxn modelId="{A046B094-1CAF-4D93-BF10-95B604667476}" type="presParOf" srcId="{C572977D-DC3B-4787-833B-8959952D0063}" destId="{20DD8F11-093B-4AB1-9C95-39D59F1D4974}" srcOrd="0" destOrd="0" presId="urn:microsoft.com/office/officeart/2008/layout/LinedList"/>
    <dgm:cxn modelId="{09EF798F-26F0-4151-A8B7-CB9A2F697C52}" type="presParOf" srcId="{C572977D-DC3B-4787-833B-8959952D0063}" destId="{E5E228F5-C76C-4DA1-9644-5E378AF51410}" srcOrd="1" destOrd="0" presId="urn:microsoft.com/office/officeart/2008/layout/LinedList"/>
    <dgm:cxn modelId="{98C71A4A-F66F-4D9B-8FD7-0D93F3CE0933}" type="presParOf" srcId="{C572977D-DC3B-4787-833B-8959952D0063}" destId="{9F136717-E0B1-4AF0-B8E1-86EA1A878D31}" srcOrd="2" destOrd="0" presId="urn:microsoft.com/office/officeart/2008/layout/LinedList"/>
    <dgm:cxn modelId="{80F44798-5C85-4DDF-9015-3F96E1EF1E0C}" type="presParOf" srcId="{4ACF43D1-519E-42A2-970C-705800D064AC}" destId="{1D402D16-4059-40CB-8C7C-5E0DCD742A8B}" srcOrd="11" destOrd="0" presId="urn:microsoft.com/office/officeart/2008/layout/LinedList"/>
    <dgm:cxn modelId="{2C4F539B-564C-4B2E-A846-1FD1D0610A9E}" type="presParOf" srcId="{4ACF43D1-519E-42A2-970C-705800D064AC}" destId="{6D421DD8-8AA8-4141-B806-2DD8C0E5D93C}"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A51B3AC7-8513-4D62-9FB5-13083EB7F602}">
      <dgm:prSet phldrT="[Text]" custT="1"/>
      <dgm:spPr/>
      <dgm:t>
        <a:bodyPr/>
        <a:lstStyle/>
        <a:p>
          <a:r>
            <a:rPr lang="en-US" sz="1300" b="0">
              <a:solidFill>
                <a:srgbClr val="FF0000"/>
              </a:solidFill>
              <a:effectLst/>
            </a:rPr>
            <a:t>Bài toán minh họa</a:t>
          </a:r>
          <a:endParaRPr lang="en-US" sz="1300" b="0" dirty="0">
            <a:solidFill>
              <a:srgbClr val="FF0000"/>
            </a:solidFill>
            <a:effectLst/>
          </a:endParaRPr>
        </a:p>
      </dgm:t>
    </dgm:pt>
    <dgm:pt modelId="{31C1D5BA-0ABB-42E2-8748-C88900F98043}" type="parTrans" cxnId="{A518E41E-4542-472D-87B2-65719DEE52F6}">
      <dgm:prSet/>
      <dgm:spPr/>
      <dgm:t>
        <a:bodyPr/>
        <a:lstStyle/>
        <a:p>
          <a:endParaRPr lang="en-US"/>
        </a:p>
      </dgm:t>
    </dgm:pt>
    <dgm:pt modelId="{16EB1A14-A3F2-4D6B-99BF-DBC7BBA016A3}" type="sibTrans" cxnId="{A518E41E-4542-472D-87B2-65719DEE52F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C572977D-DC3B-4787-833B-8959952D0063}" type="pres">
      <dgm:prSet presAssocID="{A51B3AC7-8513-4D62-9FB5-13083EB7F602}" presName="horz2" presStyleCnt="0"/>
      <dgm:spPr/>
    </dgm:pt>
    <dgm:pt modelId="{20DD8F11-093B-4AB1-9C95-39D59F1D4974}" type="pres">
      <dgm:prSet presAssocID="{A51B3AC7-8513-4D62-9FB5-13083EB7F602}" presName="horzSpace2" presStyleCnt="0"/>
      <dgm:spPr/>
    </dgm:pt>
    <dgm:pt modelId="{E5E228F5-C76C-4DA1-9644-5E378AF51410}" type="pres">
      <dgm:prSet presAssocID="{A51B3AC7-8513-4D62-9FB5-13083EB7F602}" presName="tx2" presStyleLbl="revTx" presStyleIdx="4" presStyleCnt="6"/>
      <dgm:spPr/>
    </dgm:pt>
    <dgm:pt modelId="{9F136717-E0B1-4AF0-B8E1-86EA1A878D31}" type="pres">
      <dgm:prSet presAssocID="{A51B3AC7-8513-4D62-9FB5-13083EB7F602}" presName="vert2" presStyleCnt="0"/>
      <dgm:spPr/>
    </dgm:pt>
    <dgm:pt modelId="{1D402D16-4059-40CB-8C7C-5E0DCD742A8B}" type="pres">
      <dgm:prSet presAssocID="{A51B3AC7-8513-4D62-9FB5-13083EB7F602}" presName="thinLine2b" presStyleLbl="callout" presStyleIdx="3" presStyleCnt="5"/>
      <dgm:spPr/>
    </dgm:pt>
    <dgm:pt modelId="{6D421DD8-8AA8-4141-B806-2DD8C0E5D93C}" type="pres">
      <dgm:prSet presAssocID="{A51B3AC7-8513-4D62-9FB5-13083EB7F602}"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518E41E-4542-472D-87B2-65719DEE52F6}" srcId="{EA7F9208-24D8-4563-A2ED-FBFBC5F86B00}" destId="{A51B3AC7-8513-4D62-9FB5-13083EB7F602}" srcOrd="3" destOrd="0" parTransId="{31C1D5BA-0ABB-42E2-8748-C88900F98043}" sibTransId="{16EB1A14-A3F2-4D6B-99BF-DBC7BBA016A3}"/>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2FBADACA-9696-406A-8957-DEDF2F7CF3CD}" type="presOf" srcId="{A51B3AC7-8513-4D62-9FB5-13083EB7F602}" destId="{E5E228F5-C76C-4DA1-9644-5E378AF51410}" srcOrd="0" destOrd="0" presId="urn:microsoft.com/office/officeart/2008/layout/LinedList"/>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EA9DEE7-8413-4278-ADAD-47C065C5BD9A}" type="presParOf" srcId="{4ACF43D1-519E-42A2-970C-705800D064AC}" destId="{C572977D-DC3B-4787-833B-8959952D0063}" srcOrd="10" destOrd="0" presId="urn:microsoft.com/office/officeart/2008/layout/LinedList"/>
    <dgm:cxn modelId="{A046B094-1CAF-4D93-BF10-95B604667476}" type="presParOf" srcId="{C572977D-DC3B-4787-833B-8959952D0063}" destId="{20DD8F11-093B-4AB1-9C95-39D59F1D4974}" srcOrd="0" destOrd="0" presId="urn:microsoft.com/office/officeart/2008/layout/LinedList"/>
    <dgm:cxn modelId="{09EF798F-26F0-4151-A8B7-CB9A2F697C52}" type="presParOf" srcId="{C572977D-DC3B-4787-833B-8959952D0063}" destId="{E5E228F5-C76C-4DA1-9644-5E378AF51410}" srcOrd="1" destOrd="0" presId="urn:microsoft.com/office/officeart/2008/layout/LinedList"/>
    <dgm:cxn modelId="{98C71A4A-F66F-4D9B-8FD7-0D93F3CE0933}" type="presParOf" srcId="{C572977D-DC3B-4787-833B-8959952D0063}" destId="{9F136717-E0B1-4AF0-B8E1-86EA1A878D31}" srcOrd="2" destOrd="0" presId="urn:microsoft.com/office/officeart/2008/layout/LinedList"/>
    <dgm:cxn modelId="{80F44798-5C85-4DDF-9015-3F96E1EF1E0C}" type="presParOf" srcId="{4ACF43D1-519E-42A2-970C-705800D064AC}" destId="{1D402D16-4059-40CB-8C7C-5E0DCD742A8B}" srcOrd="11" destOrd="0" presId="urn:microsoft.com/office/officeart/2008/layout/LinedList"/>
    <dgm:cxn modelId="{2C4F539B-564C-4B2E-A846-1FD1D0610A9E}" type="presParOf" srcId="{4ACF43D1-519E-42A2-970C-705800D064AC}" destId="{6D421DD8-8AA8-4141-B806-2DD8C0E5D93C}"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A51B3AC7-8513-4D62-9FB5-13083EB7F602}">
      <dgm:prSet phldrT="[Text]" custT="1"/>
      <dgm:spPr/>
      <dgm:t>
        <a:bodyPr/>
        <a:lstStyle/>
        <a:p>
          <a:r>
            <a:rPr lang="en-US" sz="1300" b="0">
              <a:solidFill>
                <a:srgbClr val="FF0000"/>
              </a:solidFill>
              <a:effectLst/>
            </a:rPr>
            <a:t>Bài toán minh họa</a:t>
          </a:r>
          <a:endParaRPr lang="en-US" sz="1300" b="0" dirty="0">
            <a:solidFill>
              <a:srgbClr val="FF0000"/>
            </a:solidFill>
            <a:effectLst/>
          </a:endParaRPr>
        </a:p>
      </dgm:t>
    </dgm:pt>
    <dgm:pt modelId="{31C1D5BA-0ABB-42E2-8748-C88900F98043}" type="parTrans" cxnId="{A518E41E-4542-472D-87B2-65719DEE52F6}">
      <dgm:prSet/>
      <dgm:spPr/>
      <dgm:t>
        <a:bodyPr/>
        <a:lstStyle/>
        <a:p>
          <a:endParaRPr lang="en-US"/>
        </a:p>
      </dgm:t>
    </dgm:pt>
    <dgm:pt modelId="{16EB1A14-A3F2-4D6B-99BF-DBC7BBA016A3}" type="sibTrans" cxnId="{A518E41E-4542-472D-87B2-65719DEE52F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C572977D-DC3B-4787-833B-8959952D0063}" type="pres">
      <dgm:prSet presAssocID="{A51B3AC7-8513-4D62-9FB5-13083EB7F602}" presName="horz2" presStyleCnt="0"/>
      <dgm:spPr/>
    </dgm:pt>
    <dgm:pt modelId="{20DD8F11-093B-4AB1-9C95-39D59F1D4974}" type="pres">
      <dgm:prSet presAssocID="{A51B3AC7-8513-4D62-9FB5-13083EB7F602}" presName="horzSpace2" presStyleCnt="0"/>
      <dgm:spPr/>
    </dgm:pt>
    <dgm:pt modelId="{E5E228F5-C76C-4DA1-9644-5E378AF51410}" type="pres">
      <dgm:prSet presAssocID="{A51B3AC7-8513-4D62-9FB5-13083EB7F602}" presName="tx2" presStyleLbl="revTx" presStyleIdx="4" presStyleCnt="6"/>
      <dgm:spPr/>
    </dgm:pt>
    <dgm:pt modelId="{9F136717-E0B1-4AF0-B8E1-86EA1A878D31}" type="pres">
      <dgm:prSet presAssocID="{A51B3AC7-8513-4D62-9FB5-13083EB7F602}" presName="vert2" presStyleCnt="0"/>
      <dgm:spPr/>
    </dgm:pt>
    <dgm:pt modelId="{1D402D16-4059-40CB-8C7C-5E0DCD742A8B}" type="pres">
      <dgm:prSet presAssocID="{A51B3AC7-8513-4D62-9FB5-13083EB7F602}" presName="thinLine2b" presStyleLbl="callout" presStyleIdx="3" presStyleCnt="5"/>
      <dgm:spPr/>
    </dgm:pt>
    <dgm:pt modelId="{6D421DD8-8AA8-4141-B806-2DD8C0E5D93C}" type="pres">
      <dgm:prSet presAssocID="{A51B3AC7-8513-4D62-9FB5-13083EB7F602}"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518E41E-4542-472D-87B2-65719DEE52F6}" srcId="{EA7F9208-24D8-4563-A2ED-FBFBC5F86B00}" destId="{A51B3AC7-8513-4D62-9FB5-13083EB7F602}" srcOrd="3" destOrd="0" parTransId="{31C1D5BA-0ABB-42E2-8748-C88900F98043}" sibTransId="{16EB1A14-A3F2-4D6B-99BF-DBC7BBA016A3}"/>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2FBADACA-9696-406A-8957-DEDF2F7CF3CD}" type="presOf" srcId="{A51B3AC7-8513-4D62-9FB5-13083EB7F602}" destId="{E5E228F5-C76C-4DA1-9644-5E378AF51410}" srcOrd="0" destOrd="0" presId="urn:microsoft.com/office/officeart/2008/layout/LinedList"/>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EA9DEE7-8413-4278-ADAD-47C065C5BD9A}" type="presParOf" srcId="{4ACF43D1-519E-42A2-970C-705800D064AC}" destId="{C572977D-DC3B-4787-833B-8959952D0063}" srcOrd="10" destOrd="0" presId="urn:microsoft.com/office/officeart/2008/layout/LinedList"/>
    <dgm:cxn modelId="{A046B094-1CAF-4D93-BF10-95B604667476}" type="presParOf" srcId="{C572977D-DC3B-4787-833B-8959952D0063}" destId="{20DD8F11-093B-4AB1-9C95-39D59F1D4974}" srcOrd="0" destOrd="0" presId="urn:microsoft.com/office/officeart/2008/layout/LinedList"/>
    <dgm:cxn modelId="{09EF798F-26F0-4151-A8B7-CB9A2F697C52}" type="presParOf" srcId="{C572977D-DC3B-4787-833B-8959952D0063}" destId="{E5E228F5-C76C-4DA1-9644-5E378AF51410}" srcOrd="1" destOrd="0" presId="urn:microsoft.com/office/officeart/2008/layout/LinedList"/>
    <dgm:cxn modelId="{98C71A4A-F66F-4D9B-8FD7-0D93F3CE0933}" type="presParOf" srcId="{C572977D-DC3B-4787-833B-8959952D0063}" destId="{9F136717-E0B1-4AF0-B8E1-86EA1A878D31}" srcOrd="2" destOrd="0" presId="urn:microsoft.com/office/officeart/2008/layout/LinedList"/>
    <dgm:cxn modelId="{80F44798-5C85-4DDF-9015-3F96E1EF1E0C}" type="presParOf" srcId="{4ACF43D1-519E-42A2-970C-705800D064AC}" destId="{1D402D16-4059-40CB-8C7C-5E0DCD742A8B}" srcOrd="11" destOrd="0" presId="urn:microsoft.com/office/officeart/2008/layout/LinedList"/>
    <dgm:cxn modelId="{2C4F539B-564C-4B2E-A846-1FD1D0610A9E}" type="presParOf" srcId="{4ACF43D1-519E-42A2-970C-705800D064AC}" destId="{6D421DD8-8AA8-4141-B806-2DD8C0E5D93C}"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A51B3AC7-8513-4D62-9FB5-13083EB7F602}">
      <dgm:prSet phldrT="[Text]" custT="1"/>
      <dgm:spPr/>
      <dgm:t>
        <a:bodyPr/>
        <a:lstStyle/>
        <a:p>
          <a:r>
            <a:rPr lang="en-US" sz="1300" b="0">
              <a:solidFill>
                <a:srgbClr val="FF0000"/>
              </a:solidFill>
              <a:effectLst/>
            </a:rPr>
            <a:t>Bài toán minh họa</a:t>
          </a:r>
          <a:endParaRPr lang="en-US" sz="1300" b="0" dirty="0">
            <a:solidFill>
              <a:srgbClr val="FF0000"/>
            </a:solidFill>
            <a:effectLst/>
          </a:endParaRPr>
        </a:p>
      </dgm:t>
    </dgm:pt>
    <dgm:pt modelId="{31C1D5BA-0ABB-42E2-8748-C88900F98043}" type="parTrans" cxnId="{A518E41E-4542-472D-87B2-65719DEE52F6}">
      <dgm:prSet/>
      <dgm:spPr/>
      <dgm:t>
        <a:bodyPr/>
        <a:lstStyle/>
        <a:p>
          <a:endParaRPr lang="en-US"/>
        </a:p>
      </dgm:t>
    </dgm:pt>
    <dgm:pt modelId="{16EB1A14-A3F2-4D6B-99BF-DBC7BBA016A3}" type="sibTrans" cxnId="{A518E41E-4542-472D-87B2-65719DEE52F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C572977D-DC3B-4787-833B-8959952D0063}" type="pres">
      <dgm:prSet presAssocID="{A51B3AC7-8513-4D62-9FB5-13083EB7F602}" presName="horz2" presStyleCnt="0"/>
      <dgm:spPr/>
    </dgm:pt>
    <dgm:pt modelId="{20DD8F11-093B-4AB1-9C95-39D59F1D4974}" type="pres">
      <dgm:prSet presAssocID="{A51B3AC7-8513-4D62-9FB5-13083EB7F602}" presName="horzSpace2" presStyleCnt="0"/>
      <dgm:spPr/>
    </dgm:pt>
    <dgm:pt modelId="{E5E228F5-C76C-4DA1-9644-5E378AF51410}" type="pres">
      <dgm:prSet presAssocID="{A51B3AC7-8513-4D62-9FB5-13083EB7F602}" presName="tx2" presStyleLbl="revTx" presStyleIdx="4" presStyleCnt="6"/>
      <dgm:spPr/>
    </dgm:pt>
    <dgm:pt modelId="{9F136717-E0B1-4AF0-B8E1-86EA1A878D31}" type="pres">
      <dgm:prSet presAssocID="{A51B3AC7-8513-4D62-9FB5-13083EB7F602}" presName="vert2" presStyleCnt="0"/>
      <dgm:spPr/>
    </dgm:pt>
    <dgm:pt modelId="{1D402D16-4059-40CB-8C7C-5E0DCD742A8B}" type="pres">
      <dgm:prSet presAssocID="{A51B3AC7-8513-4D62-9FB5-13083EB7F602}" presName="thinLine2b" presStyleLbl="callout" presStyleIdx="3" presStyleCnt="5"/>
      <dgm:spPr/>
    </dgm:pt>
    <dgm:pt modelId="{6D421DD8-8AA8-4141-B806-2DD8C0E5D93C}" type="pres">
      <dgm:prSet presAssocID="{A51B3AC7-8513-4D62-9FB5-13083EB7F602}"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518E41E-4542-472D-87B2-65719DEE52F6}" srcId="{EA7F9208-24D8-4563-A2ED-FBFBC5F86B00}" destId="{A51B3AC7-8513-4D62-9FB5-13083EB7F602}" srcOrd="3" destOrd="0" parTransId="{31C1D5BA-0ABB-42E2-8748-C88900F98043}" sibTransId="{16EB1A14-A3F2-4D6B-99BF-DBC7BBA016A3}"/>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2FBADACA-9696-406A-8957-DEDF2F7CF3CD}" type="presOf" srcId="{A51B3AC7-8513-4D62-9FB5-13083EB7F602}" destId="{E5E228F5-C76C-4DA1-9644-5E378AF51410}" srcOrd="0" destOrd="0" presId="urn:microsoft.com/office/officeart/2008/layout/LinedList"/>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EA9DEE7-8413-4278-ADAD-47C065C5BD9A}" type="presParOf" srcId="{4ACF43D1-519E-42A2-970C-705800D064AC}" destId="{C572977D-DC3B-4787-833B-8959952D0063}" srcOrd="10" destOrd="0" presId="urn:microsoft.com/office/officeart/2008/layout/LinedList"/>
    <dgm:cxn modelId="{A046B094-1CAF-4D93-BF10-95B604667476}" type="presParOf" srcId="{C572977D-DC3B-4787-833B-8959952D0063}" destId="{20DD8F11-093B-4AB1-9C95-39D59F1D4974}" srcOrd="0" destOrd="0" presId="urn:microsoft.com/office/officeart/2008/layout/LinedList"/>
    <dgm:cxn modelId="{09EF798F-26F0-4151-A8B7-CB9A2F697C52}" type="presParOf" srcId="{C572977D-DC3B-4787-833B-8959952D0063}" destId="{E5E228F5-C76C-4DA1-9644-5E378AF51410}" srcOrd="1" destOrd="0" presId="urn:microsoft.com/office/officeart/2008/layout/LinedList"/>
    <dgm:cxn modelId="{98C71A4A-F66F-4D9B-8FD7-0D93F3CE0933}" type="presParOf" srcId="{C572977D-DC3B-4787-833B-8959952D0063}" destId="{9F136717-E0B1-4AF0-B8E1-86EA1A878D31}" srcOrd="2" destOrd="0" presId="urn:microsoft.com/office/officeart/2008/layout/LinedList"/>
    <dgm:cxn modelId="{80F44798-5C85-4DDF-9015-3F96E1EF1E0C}" type="presParOf" srcId="{4ACF43D1-519E-42A2-970C-705800D064AC}" destId="{1D402D16-4059-40CB-8C7C-5E0DCD742A8B}" srcOrd="11" destOrd="0" presId="urn:microsoft.com/office/officeart/2008/layout/LinedList"/>
    <dgm:cxn modelId="{2C4F539B-564C-4B2E-A846-1FD1D0610A9E}" type="presParOf" srcId="{4ACF43D1-519E-42A2-970C-705800D064AC}" destId="{6D421DD8-8AA8-4141-B806-2DD8C0E5D93C}"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100" b="0" dirty="0" err="1">
              <a:solidFill>
                <a:srgbClr val="333399"/>
              </a:solidFill>
              <a:effectLst/>
            </a:rPr>
            <a:t>Toán</a:t>
          </a:r>
          <a:r>
            <a:rPr lang="en-US" sz="1100" b="0" dirty="0">
              <a:solidFill>
                <a:srgbClr val="333399"/>
              </a:solidFill>
              <a:effectLst/>
            </a:rPr>
            <a:t> </a:t>
          </a:r>
          <a:r>
            <a:rPr lang="en-US" sz="1100" b="0" dirty="0" err="1">
              <a:solidFill>
                <a:srgbClr val="333399"/>
              </a:solidFill>
              <a:effectLst/>
            </a:rPr>
            <a:t>tử</a:t>
          </a:r>
          <a:r>
            <a:rPr lang="en-US" sz="1100" b="0" dirty="0">
              <a:solidFill>
                <a:srgbClr val="333399"/>
              </a:solidFill>
              <a:effectLst/>
            </a:rPr>
            <a:t> </a:t>
          </a:r>
          <a:r>
            <a:rPr lang="en-US" sz="1100" b="0" dirty="0" err="1">
              <a:solidFill>
                <a:srgbClr val="333399"/>
              </a:solidFill>
              <a:effectLst/>
            </a:rPr>
            <a:t>và</a:t>
          </a:r>
          <a:r>
            <a:rPr lang="en-US" sz="1100" b="0" dirty="0">
              <a:solidFill>
                <a:srgbClr val="333399"/>
              </a:solidFill>
              <a:effectLst/>
            </a:rPr>
            <a:t> </a:t>
          </a:r>
          <a:r>
            <a:rPr lang="en-US" sz="1100" b="0" dirty="0" err="1">
              <a:solidFill>
                <a:srgbClr val="333399"/>
              </a:solidFill>
              <a:effectLst/>
            </a:rPr>
            <a:t>biểu</a:t>
          </a:r>
          <a:r>
            <a:rPr lang="en-US" sz="1100" b="0" dirty="0">
              <a:solidFill>
                <a:srgbClr val="333399"/>
              </a:solidFill>
              <a:effectLst/>
            </a:rPr>
            <a:t> </a:t>
          </a:r>
          <a:r>
            <a:rPr lang="en-US" sz="1100" b="0" dirty="0" err="1">
              <a:solidFill>
                <a:srgbClr val="333399"/>
              </a:solidFill>
              <a:effectLst/>
            </a:rPr>
            <a:t>thức</a:t>
          </a:r>
          <a:r>
            <a:rPr lang="en-US" sz="1100" b="0" dirty="0">
              <a:solidFill>
                <a:srgbClr val="333399"/>
              </a:solidFill>
              <a:effectLst/>
            </a:rPr>
            <a:t> so </a:t>
          </a:r>
          <a:r>
            <a:rPr lang="en-US" sz="1100" b="0" dirty="0" err="1">
              <a:solidFill>
                <a:srgbClr val="333399"/>
              </a:solidFill>
              <a:effectLst/>
            </a:rPr>
            <a:t>sánh</a:t>
          </a:r>
          <a:endParaRPr lang="en-US" sz="1100" b="0" dirty="0">
            <a:solidFill>
              <a:srgbClr val="333399"/>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D8BE0D98-003A-4CD5-958D-CD1DFB0DB788}">
      <dgm:prSet phldrT="[Text]" custT="1"/>
      <dgm:spPr/>
      <dgm:t>
        <a:bodyPr/>
        <a:lstStyle/>
        <a:p>
          <a:r>
            <a:rPr lang="en-US" sz="1100" b="0" dirty="0" err="1">
              <a:solidFill>
                <a:srgbClr val="FF0000"/>
              </a:solidFill>
              <a:effectLst/>
            </a:rPr>
            <a:t>Cấu</a:t>
          </a:r>
          <a:r>
            <a:rPr lang="en-US" sz="1100" b="0" dirty="0">
              <a:solidFill>
                <a:srgbClr val="FF0000"/>
              </a:solidFill>
              <a:effectLst/>
            </a:rPr>
            <a:t> </a:t>
          </a:r>
          <a:r>
            <a:rPr lang="en-US" sz="1100" b="0" err="1">
              <a:solidFill>
                <a:srgbClr val="FF0000"/>
              </a:solidFill>
              <a:effectLst/>
            </a:rPr>
            <a:t>trúc</a:t>
          </a:r>
          <a:r>
            <a:rPr lang="en-US" sz="1100" b="0">
              <a:solidFill>
                <a:srgbClr val="FF0000"/>
              </a:solidFill>
              <a:effectLst/>
            </a:rPr>
            <a:t> rẽ nhánh</a:t>
          </a:r>
          <a:endParaRPr lang="en-US" sz="1100" b="0" dirty="0">
            <a:solidFill>
              <a:srgbClr val="FF0000"/>
            </a:solidFill>
            <a:effectLst/>
          </a:endParaRPr>
        </a:p>
      </dgm:t>
    </dgm:pt>
    <dgm:pt modelId="{D8E0EDAE-1796-48DA-B356-3A6695FD9CB7}" type="parTrans" cxnId="{8ACD377A-6C52-4CAB-9D9A-953519664B22}">
      <dgm:prSet/>
      <dgm:spPr/>
      <dgm:t>
        <a:bodyPr/>
        <a:lstStyle/>
        <a:p>
          <a:endParaRPr lang="en-US">
            <a:solidFill>
              <a:srgbClr val="333399"/>
            </a:solidFill>
          </a:endParaRPr>
        </a:p>
      </dgm:t>
    </dgm:pt>
    <dgm:pt modelId="{09A86181-9ECA-4918-9921-D24A4DEC1A9F}" type="sibTrans" cxnId="{8ACD377A-6C52-4CAB-9D9A-953519664B22}">
      <dgm:prSet/>
      <dgm:spPr/>
      <dgm:t>
        <a:bodyPr/>
        <a:lstStyle/>
        <a:p>
          <a:endParaRPr lang="en-US">
            <a:solidFill>
              <a:srgbClr val="333399"/>
            </a:solidFill>
          </a:endParaRPr>
        </a:p>
      </dgm:t>
    </dgm:pt>
    <dgm:pt modelId="{02577C0E-B4AE-4288-A167-FD5D010B8383}">
      <dgm:prSet custT="1"/>
      <dgm:spPr/>
      <dgm:t>
        <a:bodyPr/>
        <a:lstStyle/>
        <a:p>
          <a:r>
            <a:rPr lang="en-US" sz="1100" b="0" dirty="0" err="1">
              <a:solidFill>
                <a:srgbClr val="333399"/>
              </a:solidFill>
              <a:effectLst/>
            </a:rPr>
            <a:t>Cấu</a:t>
          </a:r>
          <a:r>
            <a:rPr lang="en-US" sz="1100" b="0" dirty="0">
              <a:solidFill>
                <a:srgbClr val="333399"/>
              </a:solidFill>
              <a:effectLst/>
            </a:rPr>
            <a:t> </a:t>
          </a:r>
          <a:r>
            <a:rPr lang="en-US" sz="1100" b="0" err="1">
              <a:solidFill>
                <a:srgbClr val="333399"/>
              </a:solidFill>
              <a:effectLst/>
            </a:rPr>
            <a:t>trúc</a:t>
          </a:r>
          <a:r>
            <a:rPr lang="en-US" sz="1100" b="0">
              <a:solidFill>
                <a:srgbClr val="333399"/>
              </a:solidFill>
              <a:effectLst/>
            </a:rPr>
            <a:t> lặp</a:t>
          </a:r>
          <a:endParaRPr lang="en-US" sz="1100" b="0" dirty="0">
            <a:solidFill>
              <a:srgbClr val="333399"/>
            </a:solidFill>
            <a:effectLst/>
          </a:endParaRPr>
        </a:p>
      </dgm:t>
    </dgm:pt>
    <dgm:pt modelId="{B27B5C9E-B476-47F7-AE79-03BBEA80C52A}" type="parTrans" cxnId="{01EE82BE-EF5A-49B1-80F2-ACE7C75AC1F5}">
      <dgm:prSet/>
      <dgm:spPr/>
      <dgm:t>
        <a:bodyPr/>
        <a:lstStyle/>
        <a:p>
          <a:endParaRPr lang="en-US">
            <a:solidFill>
              <a:srgbClr val="333399"/>
            </a:solidFill>
          </a:endParaRPr>
        </a:p>
      </dgm:t>
    </dgm:pt>
    <dgm:pt modelId="{BC8980E1-1343-43AC-9B70-1A8570FF126E}" type="sibTrans" cxnId="{01EE82BE-EF5A-49B1-80F2-ACE7C75AC1F5}">
      <dgm:prSet/>
      <dgm:spPr/>
      <dgm:t>
        <a:bodyPr/>
        <a:lstStyle/>
        <a:p>
          <a:endParaRPr lang="en-US">
            <a:solidFill>
              <a:srgbClr val="333399"/>
            </a:solidFill>
          </a:endParaRPr>
        </a:p>
      </dgm:t>
    </dgm:pt>
    <dgm:pt modelId="{1DE7B34C-7E6D-4EEE-949C-01A784BBED7E}">
      <dgm:prSet custT="1"/>
      <dgm:spPr/>
      <dgm:t>
        <a:bodyPr/>
        <a:lstStyle/>
        <a:p>
          <a:r>
            <a:rPr lang="en-US" sz="1100" b="0">
              <a:solidFill>
                <a:srgbClr val="333399"/>
              </a:solidFill>
              <a:effectLst/>
            </a:rPr>
            <a:t>Con trỏ</a:t>
          </a:r>
          <a:endParaRPr lang="en-US" sz="1100" b="0" dirty="0">
            <a:solidFill>
              <a:srgbClr val="333399"/>
            </a:solidFill>
            <a:effectLst/>
          </a:endParaRPr>
        </a:p>
      </dgm:t>
    </dgm:pt>
    <dgm:pt modelId="{224D2D36-6FF7-40AD-AC8F-3D79EC0589F8}" type="parTrans" cxnId="{B4938D2C-FB57-4FE5-BF67-40E813E23BB9}">
      <dgm:prSet/>
      <dgm:spPr/>
      <dgm:t>
        <a:bodyPr/>
        <a:lstStyle/>
        <a:p>
          <a:endParaRPr lang="en-US">
            <a:solidFill>
              <a:srgbClr val="333399"/>
            </a:solidFill>
          </a:endParaRPr>
        </a:p>
      </dgm:t>
    </dgm:pt>
    <dgm:pt modelId="{3F3477D8-581A-4B7D-9247-39A184065C15}" type="sibTrans" cxnId="{B4938D2C-FB57-4FE5-BF67-40E813E23BB9}">
      <dgm:prSet/>
      <dgm:spPr/>
      <dgm:t>
        <a:bodyPr/>
        <a:lstStyle/>
        <a:p>
          <a:endParaRPr lang="en-US">
            <a:solidFill>
              <a:srgbClr val="333399"/>
            </a:solidFill>
          </a:endParaRPr>
        </a:p>
      </dgm:t>
    </dgm:pt>
    <dgm:pt modelId="{30744789-A528-4770-8750-FF855FF6FAA7}">
      <dgm:prSet custT="1"/>
      <dgm:spPr/>
      <dgm:t>
        <a:bodyPr/>
        <a:lstStyle/>
        <a:p>
          <a:r>
            <a:rPr lang="en-US" sz="1100" b="0">
              <a:solidFill>
                <a:srgbClr val="333399"/>
              </a:solidFill>
              <a:effectLst/>
            </a:rPr>
            <a:t>Chương trình con</a:t>
          </a:r>
          <a:endParaRPr lang="en-US" sz="1100" b="0" dirty="0">
            <a:solidFill>
              <a:srgbClr val="333399"/>
            </a:solidFill>
            <a:effectLst/>
          </a:endParaRPr>
        </a:p>
      </dgm:t>
    </dgm:pt>
    <dgm:pt modelId="{7AA9A86C-10B8-45D8-92DF-646265C5EE78}" type="parTrans" cxnId="{B8E2C477-EFC0-4572-84B2-391E80D1EDD6}">
      <dgm:prSet/>
      <dgm:spPr/>
      <dgm:t>
        <a:bodyPr/>
        <a:lstStyle/>
        <a:p>
          <a:endParaRPr lang="en-US">
            <a:solidFill>
              <a:srgbClr val="333399"/>
            </a:solidFill>
          </a:endParaRPr>
        </a:p>
      </dgm:t>
    </dgm:pt>
    <dgm:pt modelId="{71C9EA4A-D643-4426-ABD4-1041A8E28F30}" type="sibTrans" cxnId="{B8E2C477-EFC0-4572-84B2-391E80D1EDD6}">
      <dgm:prSet/>
      <dgm:spPr/>
      <dgm:t>
        <a:bodyPr/>
        <a:lstStyle/>
        <a:p>
          <a:endParaRPr lang="en-US">
            <a:solidFill>
              <a:srgbClr val="333399"/>
            </a:solidFill>
          </a:endParaRPr>
        </a:p>
      </dgm:t>
    </dgm:pt>
    <dgm:pt modelId="{EA7F9208-24D8-4563-A2ED-FBFBC5F86B00}">
      <dgm:prSet phldrT="[Text]" custT="1"/>
      <dgm:spPr/>
      <dgm:t>
        <a:bodyPr/>
        <a:lstStyle/>
        <a:p>
          <a:endParaRPr lang="en-US" sz="1100" b="1" u="none" dirty="0">
            <a:solidFill>
              <a:srgbClr val="333399"/>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9E2BA888-63FD-45DE-A1D8-1428059FC4CF}">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toán</a:t>
          </a:r>
          <a:r>
            <a:rPr lang="en-US" sz="1100" b="0" dirty="0">
              <a:solidFill>
                <a:srgbClr val="333399"/>
              </a:solidFill>
              <a:effectLst/>
            </a:rPr>
            <a:t> minh </a:t>
          </a:r>
          <a:r>
            <a:rPr lang="en-US" sz="1100" b="0" dirty="0" err="1">
              <a:solidFill>
                <a:srgbClr val="333399"/>
              </a:solidFill>
              <a:effectLst/>
            </a:rPr>
            <a:t>họa</a:t>
          </a:r>
          <a:endParaRPr lang="en-US" sz="1100" b="0" dirty="0">
            <a:solidFill>
              <a:srgbClr val="333399"/>
            </a:solidFill>
            <a:effectLst/>
          </a:endParaRPr>
        </a:p>
      </dgm:t>
    </dgm:pt>
    <dgm:pt modelId="{7185CDB8-148F-4C35-9B89-A51E782DACF8}" type="parTrans" cxnId="{84E5429C-3F95-46AB-ABCE-F99128375824}">
      <dgm:prSet/>
      <dgm:spPr/>
      <dgm:t>
        <a:bodyPr/>
        <a:lstStyle/>
        <a:p>
          <a:endParaRPr lang="en-US"/>
        </a:p>
      </dgm:t>
    </dgm:pt>
    <dgm:pt modelId="{4C1722F2-78C1-436E-B25E-4A0DB43A2960}" type="sibTrans" cxnId="{84E5429C-3F95-46AB-ABCE-F99128375824}">
      <dgm:prSet/>
      <dgm:spPr/>
      <dgm:t>
        <a:bodyPr/>
        <a:lstStyle/>
        <a:p>
          <a:endParaRPr lang="en-US"/>
        </a:p>
      </dgm:t>
    </dgm:pt>
    <dgm:pt modelId="{87862A35-B77D-4212-9B24-30A2CD641325}">
      <dgm:prSet custT="1"/>
      <dgm:spPr/>
      <dgm:t>
        <a:bodyPr/>
        <a:lstStyle/>
        <a:p>
          <a:r>
            <a:rPr lang="en-US" sz="1100" b="0" dirty="0" err="1">
              <a:solidFill>
                <a:srgbClr val="333399"/>
              </a:solidFill>
              <a:effectLst/>
            </a:rPr>
            <a:t>Bài</a:t>
          </a:r>
          <a:r>
            <a:rPr lang="en-US" sz="1100" b="0" dirty="0">
              <a:solidFill>
                <a:srgbClr val="333399"/>
              </a:solidFill>
              <a:effectLst/>
            </a:rPr>
            <a:t> </a:t>
          </a:r>
          <a:r>
            <a:rPr lang="en-US" sz="1100" b="0" dirty="0" err="1">
              <a:solidFill>
                <a:srgbClr val="333399"/>
              </a:solidFill>
              <a:effectLst/>
            </a:rPr>
            <a:t>tập</a:t>
          </a:r>
          <a:endParaRPr lang="en-US" sz="1100" b="0" dirty="0">
            <a:solidFill>
              <a:srgbClr val="333399"/>
            </a:solidFill>
            <a:effectLst/>
          </a:endParaRPr>
        </a:p>
      </dgm:t>
    </dgm:pt>
    <dgm:pt modelId="{9A38FF00-6DB4-4988-8BEC-00982361D2E5}" type="parTrans" cxnId="{D34B96EE-167E-484D-9060-6A6CA4F3AE45}">
      <dgm:prSet/>
      <dgm:spPr/>
      <dgm:t>
        <a:bodyPr/>
        <a:lstStyle/>
        <a:p>
          <a:endParaRPr lang="en-US"/>
        </a:p>
      </dgm:t>
    </dgm:pt>
    <dgm:pt modelId="{DC5EDBC7-C031-42A0-BD38-DF107D88279F}" type="sibTrans" cxnId="{D34B96EE-167E-484D-9060-6A6CA4F3AE45}">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8"/>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8"/>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7"/>
      <dgm:spPr/>
    </dgm:pt>
    <dgm:pt modelId="{E9CBB86C-FDF8-44F4-90FB-A54E5C7B01EF}" type="pres">
      <dgm:prSet presAssocID="{8D2E37AA-43EA-4706-A43B-E857AB83B2FF}" presName="vertSpace2b" presStyleCnt="0"/>
      <dgm:spPr/>
    </dgm:pt>
    <dgm:pt modelId="{515B2976-4DBF-4C1C-A18A-376486CB149E}" type="pres">
      <dgm:prSet presAssocID="{D8BE0D98-003A-4CD5-958D-CD1DFB0DB788}" presName="horz2" presStyleCnt="0"/>
      <dgm:spPr/>
    </dgm:pt>
    <dgm:pt modelId="{7B5C9D85-5E3B-439B-97E3-E0E7717B8446}" type="pres">
      <dgm:prSet presAssocID="{D8BE0D98-003A-4CD5-958D-CD1DFB0DB788}" presName="horzSpace2" presStyleCnt="0"/>
      <dgm:spPr/>
    </dgm:pt>
    <dgm:pt modelId="{BBB64670-9945-497A-BF48-736C9DF3CA17}" type="pres">
      <dgm:prSet presAssocID="{D8BE0D98-003A-4CD5-958D-CD1DFB0DB788}" presName="tx2" presStyleLbl="revTx" presStyleIdx="2" presStyleCnt="8"/>
      <dgm:spPr/>
    </dgm:pt>
    <dgm:pt modelId="{24770C3F-9C1D-4253-9B09-022533623996}" type="pres">
      <dgm:prSet presAssocID="{D8BE0D98-003A-4CD5-958D-CD1DFB0DB788}" presName="vert2" presStyleCnt="0"/>
      <dgm:spPr/>
    </dgm:pt>
    <dgm:pt modelId="{654496C1-1172-4B41-9623-E482AD1BCDE0}" type="pres">
      <dgm:prSet presAssocID="{D8BE0D98-003A-4CD5-958D-CD1DFB0DB788}" presName="thinLine2b" presStyleLbl="callout" presStyleIdx="1" presStyleCnt="7"/>
      <dgm:spPr/>
    </dgm:pt>
    <dgm:pt modelId="{28B0CD40-29BA-488D-A25D-747EB142BD06}" type="pres">
      <dgm:prSet presAssocID="{D8BE0D98-003A-4CD5-958D-CD1DFB0DB788}" presName="vertSpace2b" presStyleCnt="0"/>
      <dgm:spPr/>
    </dgm:pt>
    <dgm:pt modelId="{28D1E316-1569-446D-989D-188EAA19F045}" type="pres">
      <dgm:prSet presAssocID="{02577C0E-B4AE-4288-A167-FD5D010B8383}" presName="horz2" presStyleCnt="0"/>
      <dgm:spPr/>
    </dgm:pt>
    <dgm:pt modelId="{AB385414-90F3-497E-97AB-41E96DE70DD8}" type="pres">
      <dgm:prSet presAssocID="{02577C0E-B4AE-4288-A167-FD5D010B8383}" presName="horzSpace2" presStyleCnt="0"/>
      <dgm:spPr/>
    </dgm:pt>
    <dgm:pt modelId="{543A6293-813E-44B3-B1A0-3E78AD4D2CDB}" type="pres">
      <dgm:prSet presAssocID="{02577C0E-B4AE-4288-A167-FD5D010B8383}" presName="tx2" presStyleLbl="revTx" presStyleIdx="3" presStyleCnt="8"/>
      <dgm:spPr/>
    </dgm:pt>
    <dgm:pt modelId="{EABDC1E0-08BF-4836-8B3A-1AC6F8C2ABF9}" type="pres">
      <dgm:prSet presAssocID="{02577C0E-B4AE-4288-A167-FD5D010B8383}" presName="vert2" presStyleCnt="0"/>
      <dgm:spPr/>
    </dgm:pt>
    <dgm:pt modelId="{552452C7-E86F-4A71-8747-D0987C4424B2}" type="pres">
      <dgm:prSet presAssocID="{02577C0E-B4AE-4288-A167-FD5D010B8383}" presName="thinLine2b" presStyleLbl="callout" presStyleIdx="2" presStyleCnt="7"/>
      <dgm:spPr/>
    </dgm:pt>
    <dgm:pt modelId="{058F8F28-DB87-4EBE-9E68-36E5DEA5E175}" type="pres">
      <dgm:prSet presAssocID="{02577C0E-B4AE-4288-A167-FD5D010B8383}" presName="vertSpace2b" presStyleCnt="0"/>
      <dgm:spPr/>
    </dgm:pt>
    <dgm:pt modelId="{7EBBEB34-A753-4DD4-AC3A-DE3755751F3E}" type="pres">
      <dgm:prSet presAssocID="{1DE7B34C-7E6D-4EEE-949C-01A784BBED7E}" presName="horz2" presStyleCnt="0"/>
      <dgm:spPr/>
    </dgm:pt>
    <dgm:pt modelId="{2832CE78-FF81-4566-819B-F71FB1C08DAC}" type="pres">
      <dgm:prSet presAssocID="{1DE7B34C-7E6D-4EEE-949C-01A784BBED7E}" presName="horzSpace2" presStyleCnt="0"/>
      <dgm:spPr/>
    </dgm:pt>
    <dgm:pt modelId="{2116E21B-094F-47B2-8845-FB880A0BC7C3}" type="pres">
      <dgm:prSet presAssocID="{1DE7B34C-7E6D-4EEE-949C-01A784BBED7E}" presName="tx2" presStyleLbl="revTx" presStyleIdx="4" presStyleCnt="8"/>
      <dgm:spPr/>
    </dgm:pt>
    <dgm:pt modelId="{D26A4477-E861-4909-A693-3EEBCB9241B5}" type="pres">
      <dgm:prSet presAssocID="{1DE7B34C-7E6D-4EEE-949C-01A784BBED7E}" presName="vert2" presStyleCnt="0"/>
      <dgm:spPr/>
    </dgm:pt>
    <dgm:pt modelId="{81697658-4358-4192-9C7F-58BE59390157}" type="pres">
      <dgm:prSet presAssocID="{1DE7B34C-7E6D-4EEE-949C-01A784BBED7E}" presName="thinLine2b" presStyleLbl="callout" presStyleIdx="3" presStyleCnt="7"/>
      <dgm:spPr/>
    </dgm:pt>
    <dgm:pt modelId="{5E3F0D72-1F62-4317-B52D-316CC3B8C6F2}" type="pres">
      <dgm:prSet presAssocID="{1DE7B34C-7E6D-4EEE-949C-01A784BBED7E}" presName="vertSpace2b" presStyleCnt="0"/>
      <dgm:spPr/>
    </dgm:pt>
    <dgm:pt modelId="{49BD33A1-132F-47F3-ACBC-F4CF59B2D1CE}" type="pres">
      <dgm:prSet presAssocID="{30744789-A528-4770-8750-FF855FF6FAA7}" presName="horz2" presStyleCnt="0"/>
      <dgm:spPr/>
    </dgm:pt>
    <dgm:pt modelId="{9002DBB7-5144-4372-922F-D27585B6C6E0}" type="pres">
      <dgm:prSet presAssocID="{30744789-A528-4770-8750-FF855FF6FAA7}" presName="horzSpace2" presStyleCnt="0"/>
      <dgm:spPr/>
    </dgm:pt>
    <dgm:pt modelId="{48879614-0C34-4AC0-B766-20EEF1E55B83}" type="pres">
      <dgm:prSet presAssocID="{30744789-A528-4770-8750-FF855FF6FAA7}" presName="tx2" presStyleLbl="revTx" presStyleIdx="5" presStyleCnt="8"/>
      <dgm:spPr/>
    </dgm:pt>
    <dgm:pt modelId="{D6DC99E0-F2E0-4D34-AAA2-3FC6FEA8C524}" type="pres">
      <dgm:prSet presAssocID="{30744789-A528-4770-8750-FF855FF6FAA7}" presName="vert2" presStyleCnt="0"/>
      <dgm:spPr/>
    </dgm:pt>
    <dgm:pt modelId="{EAEBF802-0ACE-4C1B-AB6F-02CED899946A}" type="pres">
      <dgm:prSet presAssocID="{30744789-A528-4770-8750-FF855FF6FAA7}" presName="thinLine2b" presStyleLbl="callout" presStyleIdx="4" presStyleCnt="7"/>
      <dgm:spPr/>
    </dgm:pt>
    <dgm:pt modelId="{A5C35838-02E4-4C3B-8981-85C790E74919}" type="pres">
      <dgm:prSet presAssocID="{30744789-A528-4770-8750-FF855FF6FAA7}" presName="vertSpace2b" presStyleCnt="0"/>
      <dgm:spPr/>
    </dgm:pt>
    <dgm:pt modelId="{31729BE2-55FA-4496-9F92-59DDBCC7D6DD}" type="pres">
      <dgm:prSet presAssocID="{9E2BA888-63FD-45DE-A1D8-1428059FC4CF}" presName="horz2" presStyleCnt="0"/>
      <dgm:spPr/>
    </dgm:pt>
    <dgm:pt modelId="{0CB6BD3E-5C90-4AE4-92DA-997EA5450FC8}" type="pres">
      <dgm:prSet presAssocID="{9E2BA888-63FD-45DE-A1D8-1428059FC4CF}" presName="horzSpace2" presStyleCnt="0"/>
      <dgm:spPr/>
    </dgm:pt>
    <dgm:pt modelId="{21FDE809-28F3-4996-B13B-E7F5CD63BB17}" type="pres">
      <dgm:prSet presAssocID="{9E2BA888-63FD-45DE-A1D8-1428059FC4CF}" presName="tx2" presStyleLbl="revTx" presStyleIdx="6" presStyleCnt="8"/>
      <dgm:spPr/>
    </dgm:pt>
    <dgm:pt modelId="{31DF7E84-A09B-4F8C-9531-5C3B92EB4269}" type="pres">
      <dgm:prSet presAssocID="{9E2BA888-63FD-45DE-A1D8-1428059FC4CF}" presName="vert2" presStyleCnt="0"/>
      <dgm:spPr/>
    </dgm:pt>
    <dgm:pt modelId="{295D5EAA-90BF-4FCB-A57F-4C88DB8FA23C}" type="pres">
      <dgm:prSet presAssocID="{9E2BA888-63FD-45DE-A1D8-1428059FC4CF}" presName="thinLine2b" presStyleLbl="callout" presStyleIdx="5" presStyleCnt="7"/>
      <dgm:spPr/>
    </dgm:pt>
    <dgm:pt modelId="{70A48CAA-9D04-49F0-B7D2-C3C0927069D8}" type="pres">
      <dgm:prSet presAssocID="{9E2BA888-63FD-45DE-A1D8-1428059FC4CF}" presName="vertSpace2b" presStyleCnt="0"/>
      <dgm:spPr/>
    </dgm:pt>
    <dgm:pt modelId="{03DC1553-D69E-49D8-B587-FA1AE95A0E2A}" type="pres">
      <dgm:prSet presAssocID="{87862A35-B77D-4212-9B24-30A2CD641325}" presName="horz2" presStyleCnt="0"/>
      <dgm:spPr/>
    </dgm:pt>
    <dgm:pt modelId="{41310C05-EB08-4BD2-822C-36F7BD2830D7}" type="pres">
      <dgm:prSet presAssocID="{87862A35-B77D-4212-9B24-30A2CD641325}" presName="horzSpace2" presStyleCnt="0"/>
      <dgm:spPr/>
    </dgm:pt>
    <dgm:pt modelId="{34CC866C-291A-40B4-A1E8-099F9F1DF44D}" type="pres">
      <dgm:prSet presAssocID="{87862A35-B77D-4212-9B24-30A2CD641325}" presName="tx2" presStyleLbl="revTx" presStyleIdx="7" presStyleCnt="8"/>
      <dgm:spPr/>
    </dgm:pt>
    <dgm:pt modelId="{8D3820F0-E961-4972-8C7E-8A13430A3CBE}" type="pres">
      <dgm:prSet presAssocID="{87862A35-B77D-4212-9B24-30A2CD641325}" presName="vert2" presStyleCnt="0"/>
      <dgm:spPr/>
    </dgm:pt>
    <dgm:pt modelId="{22F32B34-C51A-4985-8B32-EEC9CEA41F32}" type="pres">
      <dgm:prSet presAssocID="{87862A35-B77D-4212-9B24-30A2CD641325}" presName="thinLine2b" presStyleLbl="callout" presStyleIdx="6" presStyleCnt="7"/>
      <dgm:spPr/>
    </dgm:pt>
    <dgm:pt modelId="{764570B1-70FD-4563-9731-95ED47355CA0}" type="pres">
      <dgm:prSet presAssocID="{87862A35-B77D-4212-9B24-30A2CD641325}"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4C0C331F-545D-409F-A7A2-F3EC1ADDD333}" srcId="{EA7F9208-24D8-4563-A2ED-FBFBC5F86B00}" destId="{8D2E37AA-43EA-4706-A43B-E857AB83B2FF}" srcOrd="0" destOrd="0" parTransId="{D31A3137-69C0-46B6-B583-90EB818EB650}" sibTransId="{C00C9F7C-6EC3-4E0A-ABC1-0F17E0D53F74}"/>
    <dgm:cxn modelId="{B4938D2C-FB57-4FE5-BF67-40E813E23BB9}" srcId="{EA7F9208-24D8-4563-A2ED-FBFBC5F86B00}" destId="{1DE7B34C-7E6D-4EEE-949C-01A784BBED7E}" srcOrd="3" destOrd="0" parTransId="{224D2D36-6FF7-40AD-AC8F-3D79EC0589F8}" sibTransId="{3F3477D8-581A-4B7D-9247-39A184065C15}"/>
    <dgm:cxn modelId="{8C63764F-FCC1-41DC-8256-462D3B253A5E}" type="presOf" srcId="{8D2E37AA-43EA-4706-A43B-E857AB83B2FF}" destId="{B7BE5FCE-BD77-44B7-A283-553FC6E905E0}" srcOrd="0" destOrd="0" presId="urn:microsoft.com/office/officeart/2008/layout/LinedList"/>
    <dgm:cxn modelId="{8CAD3571-8BBA-4267-AD61-29B962630B05}" type="presOf" srcId="{87862A35-B77D-4212-9B24-30A2CD641325}" destId="{34CC866C-291A-40B4-A1E8-099F9F1DF44D}" srcOrd="0" destOrd="0" presId="urn:microsoft.com/office/officeart/2008/layout/LinedList"/>
    <dgm:cxn modelId="{5DCD1852-973B-4D30-84C3-96E083E8F76F}" type="presOf" srcId="{1DE7B34C-7E6D-4EEE-949C-01A784BBED7E}" destId="{2116E21B-094F-47B2-8845-FB880A0BC7C3}" srcOrd="0" destOrd="0" presId="urn:microsoft.com/office/officeart/2008/layout/LinedList"/>
    <dgm:cxn modelId="{B8E2C477-EFC0-4572-84B2-391E80D1EDD6}" srcId="{EA7F9208-24D8-4563-A2ED-FBFBC5F86B00}" destId="{30744789-A528-4770-8750-FF855FF6FAA7}" srcOrd="4" destOrd="0" parTransId="{7AA9A86C-10B8-45D8-92DF-646265C5EE78}" sibTransId="{71C9EA4A-D643-4426-ABD4-1041A8E28F30}"/>
    <dgm:cxn modelId="{8ACD377A-6C52-4CAB-9D9A-953519664B22}" srcId="{EA7F9208-24D8-4563-A2ED-FBFBC5F86B00}" destId="{D8BE0D98-003A-4CD5-958D-CD1DFB0DB788}" srcOrd="1" destOrd="0" parTransId="{D8E0EDAE-1796-48DA-B356-3A6695FD9CB7}" sibTransId="{09A86181-9ECA-4918-9921-D24A4DEC1A9F}"/>
    <dgm:cxn modelId="{EE1F738C-5180-4346-A17B-E5915C6D1969}" type="presOf" srcId="{D8BE0D98-003A-4CD5-958D-CD1DFB0DB788}" destId="{BBB64670-9945-497A-BF48-736C9DF3CA17}" srcOrd="0" destOrd="0" presId="urn:microsoft.com/office/officeart/2008/layout/LinedList"/>
    <dgm:cxn modelId="{84E5429C-3F95-46AB-ABCE-F99128375824}" srcId="{EA7F9208-24D8-4563-A2ED-FBFBC5F86B00}" destId="{9E2BA888-63FD-45DE-A1D8-1428059FC4CF}" srcOrd="5" destOrd="0" parTransId="{7185CDB8-148F-4C35-9B89-A51E782DACF8}" sibTransId="{4C1722F2-78C1-436E-B25E-4A0DB43A2960}"/>
    <dgm:cxn modelId="{EA0F01A3-B675-40DC-9ECB-EB06E0887149}" type="presOf" srcId="{170E935B-632B-4424-9BFB-F1C5A9D014B6}" destId="{C66396E0-32BA-46BE-B28A-A2673D61FB1A}" srcOrd="0" destOrd="0" presId="urn:microsoft.com/office/officeart/2008/layout/LinedList"/>
    <dgm:cxn modelId="{01EE82BE-EF5A-49B1-80F2-ACE7C75AC1F5}" srcId="{EA7F9208-24D8-4563-A2ED-FBFBC5F86B00}" destId="{02577C0E-B4AE-4288-A167-FD5D010B8383}" srcOrd="2" destOrd="0" parTransId="{B27B5C9E-B476-47F7-AE79-03BBEA80C52A}" sibTransId="{BC8980E1-1343-43AC-9B70-1A8570FF126E}"/>
    <dgm:cxn modelId="{629391C8-67C9-4CAE-A3AD-80F86D75373C}" type="presOf" srcId="{9E2BA888-63FD-45DE-A1D8-1428059FC4CF}" destId="{21FDE809-28F3-4996-B13B-E7F5CD63BB17}" srcOrd="0" destOrd="0" presId="urn:microsoft.com/office/officeart/2008/layout/LinedList"/>
    <dgm:cxn modelId="{20A8D5CF-7CA6-427A-8BF4-6C9D9FDDE98A}" type="presOf" srcId="{30744789-A528-4770-8750-FF855FF6FAA7}" destId="{48879614-0C34-4AC0-B766-20EEF1E55B83}" srcOrd="0" destOrd="0" presId="urn:microsoft.com/office/officeart/2008/layout/LinedList"/>
    <dgm:cxn modelId="{C66236D8-C918-4EAD-B13E-1CA9AAB25B67}" type="presOf" srcId="{02577C0E-B4AE-4288-A167-FD5D010B8383}" destId="{543A6293-813E-44B3-B1A0-3E78AD4D2CDB}" srcOrd="0" destOrd="0" presId="urn:microsoft.com/office/officeart/2008/layout/LinedList"/>
    <dgm:cxn modelId="{D34B96EE-167E-484D-9060-6A6CA4F3AE45}" srcId="{EA7F9208-24D8-4563-A2ED-FBFBC5F86B00}" destId="{87862A35-B77D-4212-9B24-30A2CD641325}" srcOrd="6" destOrd="0" parTransId="{9A38FF00-6DB4-4988-8BEC-00982361D2E5}" sibTransId="{DC5EDBC7-C031-42A0-BD38-DF107D88279F}"/>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3FA1D451-744C-4EAD-BFFC-3B43FD621068}" type="presParOf" srcId="{4ACF43D1-519E-42A2-970C-705800D064AC}" destId="{515B2976-4DBF-4C1C-A18A-376486CB149E}" srcOrd="4" destOrd="0" presId="urn:microsoft.com/office/officeart/2008/layout/LinedList"/>
    <dgm:cxn modelId="{2552908E-6D16-41C2-95C2-36EB48680B28}" type="presParOf" srcId="{515B2976-4DBF-4C1C-A18A-376486CB149E}" destId="{7B5C9D85-5E3B-439B-97E3-E0E7717B8446}" srcOrd="0" destOrd="0" presId="urn:microsoft.com/office/officeart/2008/layout/LinedList"/>
    <dgm:cxn modelId="{E688AA09-FD6C-455F-9F4A-834835AC0F0C}" type="presParOf" srcId="{515B2976-4DBF-4C1C-A18A-376486CB149E}" destId="{BBB64670-9945-497A-BF48-736C9DF3CA17}" srcOrd="1" destOrd="0" presId="urn:microsoft.com/office/officeart/2008/layout/LinedList"/>
    <dgm:cxn modelId="{75BA427E-E895-42FD-A8FE-0926EF40E36B}" type="presParOf" srcId="{515B2976-4DBF-4C1C-A18A-376486CB149E}" destId="{24770C3F-9C1D-4253-9B09-022533623996}" srcOrd="2" destOrd="0" presId="urn:microsoft.com/office/officeart/2008/layout/LinedList"/>
    <dgm:cxn modelId="{93D86E5A-8626-481D-96F1-730E776D2EC0}" type="presParOf" srcId="{4ACF43D1-519E-42A2-970C-705800D064AC}" destId="{654496C1-1172-4B41-9623-E482AD1BCDE0}" srcOrd="5" destOrd="0" presId="urn:microsoft.com/office/officeart/2008/layout/LinedList"/>
    <dgm:cxn modelId="{BC14D536-C0F6-4511-AB67-3F2F2306007B}" type="presParOf" srcId="{4ACF43D1-519E-42A2-970C-705800D064AC}" destId="{28B0CD40-29BA-488D-A25D-747EB142BD06}" srcOrd="6" destOrd="0" presId="urn:microsoft.com/office/officeart/2008/layout/LinedList"/>
    <dgm:cxn modelId="{324F85CB-3388-4DAC-BACD-31729E96C621}" type="presParOf" srcId="{4ACF43D1-519E-42A2-970C-705800D064AC}" destId="{28D1E316-1569-446D-989D-188EAA19F045}" srcOrd="7" destOrd="0" presId="urn:microsoft.com/office/officeart/2008/layout/LinedList"/>
    <dgm:cxn modelId="{A06FA0D6-9C53-464B-85A3-DBDBBAE52086}" type="presParOf" srcId="{28D1E316-1569-446D-989D-188EAA19F045}" destId="{AB385414-90F3-497E-97AB-41E96DE70DD8}" srcOrd="0" destOrd="0" presId="urn:microsoft.com/office/officeart/2008/layout/LinedList"/>
    <dgm:cxn modelId="{B4323B0E-AE40-472E-AD8E-03A3539E48EB}" type="presParOf" srcId="{28D1E316-1569-446D-989D-188EAA19F045}" destId="{543A6293-813E-44B3-B1A0-3E78AD4D2CDB}" srcOrd="1" destOrd="0" presId="urn:microsoft.com/office/officeart/2008/layout/LinedList"/>
    <dgm:cxn modelId="{EB57A390-1FF1-4300-B1E8-753D2D15688D}" type="presParOf" srcId="{28D1E316-1569-446D-989D-188EAA19F045}" destId="{EABDC1E0-08BF-4836-8B3A-1AC6F8C2ABF9}" srcOrd="2" destOrd="0" presId="urn:microsoft.com/office/officeart/2008/layout/LinedList"/>
    <dgm:cxn modelId="{9667AEA4-C0CA-43CD-A122-3CC94858675E}" type="presParOf" srcId="{4ACF43D1-519E-42A2-970C-705800D064AC}" destId="{552452C7-E86F-4A71-8747-D0987C4424B2}" srcOrd="8" destOrd="0" presId="urn:microsoft.com/office/officeart/2008/layout/LinedList"/>
    <dgm:cxn modelId="{CED4A952-649F-48C8-9535-F212FC8FDA8C}" type="presParOf" srcId="{4ACF43D1-519E-42A2-970C-705800D064AC}" destId="{058F8F28-DB87-4EBE-9E68-36E5DEA5E175}" srcOrd="9" destOrd="0" presId="urn:microsoft.com/office/officeart/2008/layout/LinedList"/>
    <dgm:cxn modelId="{F0054284-A9CD-410B-B6C2-14F04706C973}" type="presParOf" srcId="{4ACF43D1-519E-42A2-970C-705800D064AC}" destId="{7EBBEB34-A753-4DD4-AC3A-DE3755751F3E}" srcOrd="10" destOrd="0" presId="urn:microsoft.com/office/officeart/2008/layout/LinedList"/>
    <dgm:cxn modelId="{65B24DD7-7266-4764-BCDF-4F6DD873695C}" type="presParOf" srcId="{7EBBEB34-A753-4DD4-AC3A-DE3755751F3E}" destId="{2832CE78-FF81-4566-819B-F71FB1C08DAC}" srcOrd="0" destOrd="0" presId="urn:microsoft.com/office/officeart/2008/layout/LinedList"/>
    <dgm:cxn modelId="{EFB04F23-D81E-4229-9ECC-6175F8B602D5}" type="presParOf" srcId="{7EBBEB34-A753-4DD4-AC3A-DE3755751F3E}" destId="{2116E21B-094F-47B2-8845-FB880A0BC7C3}" srcOrd="1" destOrd="0" presId="urn:microsoft.com/office/officeart/2008/layout/LinedList"/>
    <dgm:cxn modelId="{E58C4F46-D98B-491B-A50A-6D11106DBC82}" type="presParOf" srcId="{7EBBEB34-A753-4DD4-AC3A-DE3755751F3E}" destId="{D26A4477-E861-4909-A693-3EEBCB9241B5}" srcOrd="2" destOrd="0" presId="urn:microsoft.com/office/officeart/2008/layout/LinedList"/>
    <dgm:cxn modelId="{EE7F4282-33A2-40B7-B32D-F5A5AC862B30}" type="presParOf" srcId="{4ACF43D1-519E-42A2-970C-705800D064AC}" destId="{81697658-4358-4192-9C7F-58BE59390157}" srcOrd="11" destOrd="0" presId="urn:microsoft.com/office/officeart/2008/layout/LinedList"/>
    <dgm:cxn modelId="{AB223A67-3490-4665-99EC-3C12EF228BE1}" type="presParOf" srcId="{4ACF43D1-519E-42A2-970C-705800D064AC}" destId="{5E3F0D72-1F62-4317-B52D-316CC3B8C6F2}" srcOrd="12" destOrd="0" presId="urn:microsoft.com/office/officeart/2008/layout/LinedList"/>
    <dgm:cxn modelId="{B7C328DE-A614-421F-8C4B-372CA59305AC}" type="presParOf" srcId="{4ACF43D1-519E-42A2-970C-705800D064AC}" destId="{49BD33A1-132F-47F3-ACBC-F4CF59B2D1CE}" srcOrd="13" destOrd="0" presId="urn:microsoft.com/office/officeart/2008/layout/LinedList"/>
    <dgm:cxn modelId="{8AB49017-9AAC-4868-B17F-4D6B2C29092C}" type="presParOf" srcId="{49BD33A1-132F-47F3-ACBC-F4CF59B2D1CE}" destId="{9002DBB7-5144-4372-922F-D27585B6C6E0}" srcOrd="0" destOrd="0" presId="urn:microsoft.com/office/officeart/2008/layout/LinedList"/>
    <dgm:cxn modelId="{0D32E093-5C50-4B29-B68E-B55C0D5620D3}" type="presParOf" srcId="{49BD33A1-132F-47F3-ACBC-F4CF59B2D1CE}" destId="{48879614-0C34-4AC0-B766-20EEF1E55B83}" srcOrd="1" destOrd="0" presId="urn:microsoft.com/office/officeart/2008/layout/LinedList"/>
    <dgm:cxn modelId="{A1A93FD5-3F55-49B5-80AC-D8D190B108DA}" type="presParOf" srcId="{49BD33A1-132F-47F3-ACBC-F4CF59B2D1CE}" destId="{D6DC99E0-F2E0-4D34-AAA2-3FC6FEA8C524}" srcOrd="2" destOrd="0" presId="urn:microsoft.com/office/officeart/2008/layout/LinedList"/>
    <dgm:cxn modelId="{2D38B15C-73BC-44BF-B1A1-DB25078272D0}" type="presParOf" srcId="{4ACF43D1-519E-42A2-970C-705800D064AC}" destId="{EAEBF802-0ACE-4C1B-AB6F-02CED899946A}" srcOrd="14" destOrd="0" presId="urn:microsoft.com/office/officeart/2008/layout/LinedList"/>
    <dgm:cxn modelId="{6EC2388F-9E56-4858-AA49-031FD3114472}" type="presParOf" srcId="{4ACF43D1-519E-42A2-970C-705800D064AC}" destId="{A5C35838-02E4-4C3B-8981-85C790E74919}" srcOrd="15" destOrd="0" presId="urn:microsoft.com/office/officeart/2008/layout/LinedList"/>
    <dgm:cxn modelId="{48846285-20A3-4CBA-BC18-257CA1662C3D}" type="presParOf" srcId="{4ACF43D1-519E-42A2-970C-705800D064AC}" destId="{31729BE2-55FA-4496-9F92-59DDBCC7D6DD}" srcOrd="16" destOrd="0" presId="urn:microsoft.com/office/officeart/2008/layout/LinedList"/>
    <dgm:cxn modelId="{F8AE3CD7-A8D3-4CCA-90CC-34040E65BA0F}" type="presParOf" srcId="{31729BE2-55FA-4496-9F92-59DDBCC7D6DD}" destId="{0CB6BD3E-5C90-4AE4-92DA-997EA5450FC8}" srcOrd="0" destOrd="0" presId="urn:microsoft.com/office/officeart/2008/layout/LinedList"/>
    <dgm:cxn modelId="{4D495A94-4867-4E58-844B-8BE9959F5F95}" type="presParOf" srcId="{31729BE2-55FA-4496-9F92-59DDBCC7D6DD}" destId="{21FDE809-28F3-4996-B13B-E7F5CD63BB17}" srcOrd="1" destOrd="0" presId="urn:microsoft.com/office/officeart/2008/layout/LinedList"/>
    <dgm:cxn modelId="{F6C9E3E0-1C45-4689-BBB9-DB08D936FBB5}" type="presParOf" srcId="{31729BE2-55FA-4496-9F92-59DDBCC7D6DD}" destId="{31DF7E84-A09B-4F8C-9531-5C3B92EB4269}" srcOrd="2" destOrd="0" presId="urn:microsoft.com/office/officeart/2008/layout/LinedList"/>
    <dgm:cxn modelId="{25E38439-5156-43D0-8380-82E672DC7ABA}" type="presParOf" srcId="{4ACF43D1-519E-42A2-970C-705800D064AC}" destId="{295D5EAA-90BF-4FCB-A57F-4C88DB8FA23C}" srcOrd="17" destOrd="0" presId="urn:microsoft.com/office/officeart/2008/layout/LinedList"/>
    <dgm:cxn modelId="{B358FA31-18B8-41C0-B28F-3D9FAB720693}" type="presParOf" srcId="{4ACF43D1-519E-42A2-970C-705800D064AC}" destId="{70A48CAA-9D04-49F0-B7D2-C3C0927069D8}" srcOrd="18" destOrd="0" presId="urn:microsoft.com/office/officeart/2008/layout/LinedList"/>
    <dgm:cxn modelId="{6B1F865F-34AD-4047-8D4F-A5821C7ED038}" type="presParOf" srcId="{4ACF43D1-519E-42A2-970C-705800D064AC}" destId="{03DC1553-D69E-49D8-B587-FA1AE95A0E2A}" srcOrd="19" destOrd="0" presId="urn:microsoft.com/office/officeart/2008/layout/LinedList"/>
    <dgm:cxn modelId="{3D95DF55-3B7F-49D7-B58B-C135F5D2B35B}" type="presParOf" srcId="{03DC1553-D69E-49D8-B587-FA1AE95A0E2A}" destId="{41310C05-EB08-4BD2-822C-36F7BD2830D7}" srcOrd="0" destOrd="0" presId="urn:microsoft.com/office/officeart/2008/layout/LinedList"/>
    <dgm:cxn modelId="{3CBC3E98-D76B-4889-B73D-7DFE5F2A732F}" type="presParOf" srcId="{03DC1553-D69E-49D8-B587-FA1AE95A0E2A}" destId="{34CC866C-291A-40B4-A1E8-099F9F1DF44D}" srcOrd="1" destOrd="0" presId="urn:microsoft.com/office/officeart/2008/layout/LinedList"/>
    <dgm:cxn modelId="{359C2A39-005F-45A7-B0B4-B2C3A08BC754}" type="presParOf" srcId="{03DC1553-D69E-49D8-B587-FA1AE95A0E2A}" destId="{8D3820F0-E961-4972-8C7E-8A13430A3CBE}" srcOrd="2" destOrd="0" presId="urn:microsoft.com/office/officeart/2008/layout/LinedList"/>
    <dgm:cxn modelId="{D7ED3DEE-0738-426F-8F59-C54913B34372}" type="presParOf" srcId="{4ACF43D1-519E-42A2-970C-705800D064AC}" destId="{22F32B34-C51A-4985-8B32-EEC9CEA41F32}" srcOrd="20" destOrd="0" presId="urn:microsoft.com/office/officeart/2008/layout/LinedList"/>
    <dgm:cxn modelId="{5E042F08-BF52-4ED4-B193-A5BA83307231}" type="presParOf" srcId="{4ACF43D1-519E-42A2-970C-705800D064AC}" destId="{764570B1-70FD-4563-9731-95ED47355CA0}" srcOrd="2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A51B3AC7-8513-4D62-9FB5-13083EB7F602}">
      <dgm:prSet phldrT="[Text]" custT="1"/>
      <dgm:spPr/>
      <dgm:t>
        <a:bodyPr/>
        <a:lstStyle/>
        <a:p>
          <a:r>
            <a:rPr lang="en-US" sz="1300" b="0">
              <a:solidFill>
                <a:srgbClr val="FF0000"/>
              </a:solidFill>
              <a:effectLst/>
            </a:rPr>
            <a:t>Bài toán minh họa</a:t>
          </a:r>
          <a:endParaRPr lang="en-US" sz="1300" b="0" dirty="0">
            <a:solidFill>
              <a:srgbClr val="FF0000"/>
            </a:solidFill>
            <a:effectLst/>
          </a:endParaRPr>
        </a:p>
      </dgm:t>
    </dgm:pt>
    <dgm:pt modelId="{31C1D5BA-0ABB-42E2-8748-C88900F98043}" type="parTrans" cxnId="{A518E41E-4542-472D-87B2-65719DEE52F6}">
      <dgm:prSet/>
      <dgm:spPr/>
      <dgm:t>
        <a:bodyPr/>
        <a:lstStyle/>
        <a:p>
          <a:endParaRPr lang="en-US"/>
        </a:p>
      </dgm:t>
    </dgm:pt>
    <dgm:pt modelId="{16EB1A14-A3F2-4D6B-99BF-DBC7BBA016A3}" type="sibTrans" cxnId="{A518E41E-4542-472D-87B2-65719DEE52F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C572977D-DC3B-4787-833B-8959952D0063}" type="pres">
      <dgm:prSet presAssocID="{A51B3AC7-8513-4D62-9FB5-13083EB7F602}" presName="horz2" presStyleCnt="0"/>
      <dgm:spPr/>
    </dgm:pt>
    <dgm:pt modelId="{20DD8F11-093B-4AB1-9C95-39D59F1D4974}" type="pres">
      <dgm:prSet presAssocID="{A51B3AC7-8513-4D62-9FB5-13083EB7F602}" presName="horzSpace2" presStyleCnt="0"/>
      <dgm:spPr/>
    </dgm:pt>
    <dgm:pt modelId="{E5E228F5-C76C-4DA1-9644-5E378AF51410}" type="pres">
      <dgm:prSet presAssocID="{A51B3AC7-8513-4D62-9FB5-13083EB7F602}" presName="tx2" presStyleLbl="revTx" presStyleIdx="4" presStyleCnt="6"/>
      <dgm:spPr/>
    </dgm:pt>
    <dgm:pt modelId="{9F136717-E0B1-4AF0-B8E1-86EA1A878D31}" type="pres">
      <dgm:prSet presAssocID="{A51B3AC7-8513-4D62-9FB5-13083EB7F602}" presName="vert2" presStyleCnt="0"/>
      <dgm:spPr/>
    </dgm:pt>
    <dgm:pt modelId="{1D402D16-4059-40CB-8C7C-5E0DCD742A8B}" type="pres">
      <dgm:prSet presAssocID="{A51B3AC7-8513-4D62-9FB5-13083EB7F602}" presName="thinLine2b" presStyleLbl="callout" presStyleIdx="3" presStyleCnt="5"/>
      <dgm:spPr/>
    </dgm:pt>
    <dgm:pt modelId="{6D421DD8-8AA8-4141-B806-2DD8C0E5D93C}" type="pres">
      <dgm:prSet presAssocID="{A51B3AC7-8513-4D62-9FB5-13083EB7F602}"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518E41E-4542-472D-87B2-65719DEE52F6}" srcId="{EA7F9208-24D8-4563-A2ED-FBFBC5F86B00}" destId="{A51B3AC7-8513-4D62-9FB5-13083EB7F602}" srcOrd="3" destOrd="0" parTransId="{31C1D5BA-0ABB-42E2-8748-C88900F98043}" sibTransId="{16EB1A14-A3F2-4D6B-99BF-DBC7BBA016A3}"/>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2FBADACA-9696-406A-8957-DEDF2F7CF3CD}" type="presOf" srcId="{A51B3AC7-8513-4D62-9FB5-13083EB7F602}" destId="{E5E228F5-C76C-4DA1-9644-5E378AF51410}" srcOrd="0" destOrd="0" presId="urn:microsoft.com/office/officeart/2008/layout/LinedList"/>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EA9DEE7-8413-4278-ADAD-47C065C5BD9A}" type="presParOf" srcId="{4ACF43D1-519E-42A2-970C-705800D064AC}" destId="{C572977D-DC3B-4787-833B-8959952D0063}" srcOrd="10" destOrd="0" presId="urn:microsoft.com/office/officeart/2008/layout/LinedList"/>
    <dgm:cxn modelId="{A046B094-1CAF-4D93-BF10-95B604667476}" type="presParOf" srcId="{C572977D-DC3B-4787-833B-8959952D0063}" destId="{20DD8F11-093B-4AB1-9C95-39D59F1D4974}" srcOrd="0" destOrd="0" presId="urn:microsoft.com/office/officeart/2008/layout/LinedList"/>
    <dgm:cxn modelId="{09EF798F-26F0-4151-A8B7-CB9A2F697C52}" type="presParOf" srcId="{C572977D-DC3B-4787-833B-8959952D0063}" destId="{E5E228F5-C76C-4DA1-9644-5E378AF51410}" srcOrd="1" destOrd="0" presId="urn:microsoft.com/office/officeart/2008/layout/LinedList"/>
    <dgm:cxn modelId="{98C71A4A-F66F-4D9B-8FD7-0D93F3CE0933}" type="presParOf" srcId="{C572977D-DC3B-4787-833B-8959952D0063}" destId="{9F136717-E0B1-4AF0-B8E1-86EA1A878D31}" srcOrd="2" destOrd="0" presId="urn:microsoft.com/office/officeart/2008/layout/LinedList"/>
    <dgm:cxn modelId="{80F44798-5C85-4DDF-9015-3F96E1EF1E0C}" type="presParOf" srcId="{4ACF43D1-519E-42A2-970C-705800D064AC}" destId="{1D402D16-4059-40CB-8C7C-5E0DCD742A8B}" srcOrd="11" destOrd="0" presId="urn:microsoft.com/office/officeart/2008/layout/LinedList"/>
    <dgm:cxn modelId="{2C4F539B-564C-4B2E-A846-1FD1D0610A9E}" type="presParOf" srcId="{4ACF43D1-519E-42A2-970C-705800D064AC}" destId="{6D421DD8-8AA8-4141-B806-2DD8C0E5D93C}"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A51B3AC7-8513-4D62-9FB5-13083EB7F602}">
      <dgm:prSet phldrT="[Text]" custT="1"/>
      <dgm:spPr/>
      <dgm:t>
        <a:bodyPr/>
        <a:lstStyle/>
        <a:p>
          <a:r>
            <a:rPr lang="en-US" sz="1300" b="0">
              <a:solidFill>
                <a:srgbClr val="FF0000"/>
              </a:solidFill>
              <a:effectLst/>
            </a:rPr>
            <a:t>Bài toán minh họa</a:t>
          </a:r>
          <a:endParaRPr lang="en-US" sz="1300" b="0" dirty="0">
            <a:solidFill>
              <a:srgbClr val="FF0000"/>
            </a:solidFill>
            <a:effectLst/>
          </a:endParaRPr>
        </a:p>
      </dgm:t>
    </dgm:pt>
    <dgm:pt modelId="{31C1D5BA-0ABB-42E2-8748-C88900F98043}" type="parTrans" cxnId="{A518E41E-4542-472D-87B2-65719DEE52F6}">
      <dgm:prSet/>
      <dgm:spPr/>
      <dgm:t>
        <a:bodyPr/>
        <a:lstStyle/>
        <a:p>
          <a:endParaRPr lang="en-US"/>
        </a:p>
      </dgm:t>
    </dgm:pt>
    <dgm:pt modelId="{16EB1A14-A3F2-4D6B-99BF-DBC7BBA016A3}" type="sibTrans" cxnId="{A518E41E-4542-472D-87B2-65719DEE52F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C572977D-DC3B-4787-833B-8959952D0063}" type="pres">
      <dgm:prSet presAssocID="{A51B3AC7-8513-4D62-9FB5-13083EB7F602}" presName="horz2" presStyleCnt="0"/>
      <dgm:spPr/>
    </dgm:pt>
    <dgm:pt modelId="{20DD8F11-093B-4AB1-9C95-39D59F1D4974}" type="pres">
      <dgm:prSet presAssocID="{A51B3AC7-8513-4D62-9FB5-13083EB7F602}" presName="horzSpace2" presStyleCnt="0"/>
      <dgm:spPr/>
    </dgm:pt>
    <dgm:pt modelId="{E5E228F5-C76C-4DA1-9644-5E378AF51410}" type="pres">
      <dgm:prSet presAssocID="{A51B3AC7-8513-4D62-9FB5-13083EB7F602}" presName="tx2" presStyleLbl="revTx" presStyleIdx="4" presStyleCnt="6"/>
      <dgm:spPr/>
    </dgm:pt>
    <dgm:pt modelId="{9F136717-E0B1-4AF0-B8E1-86EA1A878D31}" type="pres">
      <dgm:prSet presAssocID="{A51B3AC7-8513-4D62-9FB5-13083EB7F602}" presName="vert2" presStyleCnt="0"/>
      <dgm:spPr/>
    </dgm:pt>
    <dgm:pt modelId="{1D402D16-4059-40CB-8C7C-5E0DCD742A8B}" type="pres">
      <dgm:prSet presAssocID="{A51B3AC7-8513-4D62-9FB5-13083EB7F602}" presName="thinLine2b" presStyleLbl="callout" presStyleIdx="3" presStyleCnt="5"/>
      <dgm:spPr/>
    </dgm:pt>
    <dgm:pt modelId="{6D421DD8-8AA8-4141-B806-2DD8C0E5D93C}" type="pres">
      <dgm:prSet presAssocID="{A51B3AC7-8513-4D62-9FB5-13083EB7F602}"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518E41E-4542-472D-87B2-65719DEE52F6}" srcId="{EA7F9208-24D8-4563-A2ED-FBFBC5F86B00}" destId="{A51B3AC7-8513-4D62-9FB5-13083EB7F602}" srcOrd="3" destOrd="0" parTransId="{31C1D5BA-0ABB-42E2-8748-C88900F98043}" sibTransId="{16EB1A14-A3F2-4D6B-99BF-DBC7BBA016A3}"/>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2FBADACA-9696-406A-8957-DEDF2F7CF3CD}" type="presOf" srcId="{A51B3AC7-8513-4D62-9FB5-13083EB7F602}" destId="{E5E228F5-C76C-4DA1-9644-5E378AF51410}" srcOrd="0" destOrd="0" presId="urn:microsoft.com/office/officeart/2008/layout/LinedList"/>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EA9DEE7-8413-4278-ADAD-47C065C5BD9A}" type="presParOf" srcId="{4ACF43D1-519E-42A2-970C-705800D064AC}" destId="{C572977D-DC3B-4787-833B-8959952D0063}" srcOrd="10" destOrd="0" presId="urn:microsoft.com/office/officeart/2008/layout/LinedList"/>
    <dgm:cxn modelId="{A046B094-1CAF-4D93-BF10-95B604667476}" type="presParOf" srcId="{C572977D-DC3B-4787-833B-8959952D0063}" destId="{20DD8F11-093B-4AB1-9C95-39D59F1D4974}" srcOrd="0" destOrd="0" presId="urn:microsoft.com/office/officeart/2008/layout/LinedList"/>
    <dgm:cxn modelId="{09EF798F-26F0-4151-A8B7-CB9A2F697C52}" type="presParOf" srcId="{C572977D-DC3B-4787-833B-8959952D0063}" destId="{E5E228F5-C76C-4DA1-9644-5E378AF51410}" srcOrd="1" destOrd="0" presId="urn:microsoft.com/office/officeart/2008/layout/LinedList"/>
    <dgm:cxn modelId="{98C71A4A-F66F-4D9B-8FD7-0D93F3CE0933}" type="presParOf" srcId="{C572977D-DC3B-4787-833B-8959952D0063}" destId="{9F136717-E0B1-4AF0-B8E1-86EA1A878D31}" srcOrd="2" destOrd="0" presId="urn:microsoft.com/office/officeart/2008/layout/LinedList"/>
    <dgm:cxn modelId="{80F44798-5C85-4DDF-9015-3F96E1EF1E0C}" type="presParOf" srcId="{4ACF43D1-519E-42A2-970C-705800D064AC}" destId="{1D402D16-4059-40CB-8C7C-5E0DCD742A8B}" srcOrd="11" destOrd="0" presId="urn:microsoft.com/office/officeart/2008/layout/LinedList"/>
    <dgm:cxn modelId="{2C4F539B-564C-4B2E-A846-1FD1D0610A9E}" type="presParOf" srcId="{4ACF43D1-519E-42A2-970C-705800D064AC}" destId="{6D421DD8-8AA8-4141-B806-2DD8C0E5D93C}"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8D2E37AA-43EA-4706-A43B-E857AB83B2FF}">
      <dgm:prSet phldrT="[Text]" custT="1"/>
      <dgm:spPr/>
      <dgm:t>
        <a:bodyPr/>
        <a:lstStyle/>
        <a:p>
          <a:r>
            <a:rPr lang="en-US" sz="1300" b="0">
              <a:solidFill>
                <a:srgbClr val="0070C0"/>
              </a:solidFill>
              <a:effectLst/>
            </a:rPr>
            <a:t>Mảng &amp; Cấp phát động</a:t>
          </a:r>
          <a:endParaRPr lang="en-US" sz="1300" b="0" dirty="0">
            <a:solidFill>
              <a:srgbClr val="0070C0"/>
            </a:solidFill>
            <a:effectLst/>
          </a:endParaRPr>
        </a:p>
      </dgm:t>
    </dgm:pt>
    <dgm:pt modelId="{D31A3137-69C0-46B6-B583-90EB818EB650}" type="parTrans" cxnId="{4C0C331F-545D-409F-A7A2-F3EC1ADDD333}">
      <dgm:prSet/>
      <dgm:spPr/>
      <dgm:t>
        <a:bodyPr/>
        <a:lstStyle/>
        <a:p>
          <a:endParaRPr lang="en-US">
            <a:solidFill>
              <a:srgbClr val="333399"/>
            </a:solidFill>
          </a:endParaRPr>
        </a:p>
      </dgm:t>
    </dgm:pt>
    <dgm:pt modelId="{C00C9F7C-6EC3-4E0A-ABC1-0F17E0D53F74}" type="sibTrans" cxnId="{4C0C331F-545D-409F-A7A2-F3EC1ADDD333}">
      <dgm:prSet/>
      <dgm:spPr/>
      <dgm:t>
        <a:bodyPr/>
        <a:lstStyle/>
        <a:p>
          <a:endParaRPr lang="en-US">
            <a:solidFill>
              <a:srgbClr val="333399"/>
            </a:solidFill>
          </a:endParaRPr>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FDBCFCB2-B927-49A1-B311-3B0BD5C76146}">
      <dgm:prSet custT="1"/>
      <dgm:spPr/>
      <dgm:t>
        <a:bodyPr/>
        <a:lstStyle/>
        <a:p>
          <a:r>
            <a:rPr lang="en-US" sz="1300" b="0" dirty="0" err="1">
              <a:solidFill>
                <a:srgbClr val="FF0000"/>
              </a:solidFill>
              <a:effectLst/>
            </a:rPr>
            <a:t>Bài</a:t>
          </a:r>
          <a:r>
            <a:rPr lang="en-US" sz="1300" b="0" dirty="0">
              <a:solidFill>
                <a:srgbClr val="FF0000"/>
              </a:solidFill>
              <a:effectLst/>
            </a:rPr>
            <a:t> </a:t>
          </a:r>
          <a:r>
            <a:rPr lang="en-US" sz="1300" b="0" dirty="0" err="1">
              <a:solidFill>
                <a:srgbClr val="FF0000"/>
              </a:solidFill>
              <a:effectLst/>
            </a:rPr>
            <a:t>tập</a:t>
          </a:r>
          <a:endParaRPr lang="en-US" sz="1300" b="0" dirty="0">
            <a:solidFill>
              <a:srgbClr val="FF000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2496D690-C2EF-4C42-AAC0-B18A327FF5AB}">
      <dgm:prSet phldrT="[Text]" custT="1"/>
      <dgm:spPr/>
      <dgm:t>
        <a:bodyPr/>
        <a:lstStyle/>
        <a:p>
          <a:r>
            <a:rPr lang="en-US" sz="1300" b="0">
              <a:solidFill>
                <a:srgbClr val="0070C0"/>
              </a:solidFill>
              <a:effectLst/>
            </a:rPr>
            <a:t>Con trỏ hàm</a:t>
          </a:r>
          <a:endParaRPr lang="en-US" sz="1300" b="0" dirty="0">
            <a:solidFill>
              <a:srgbClr val="0070C0"/>
            </a:solidFill>
            <a:effectLst/>
          </a:endParaRPr>
        </a:p>
      </dgm:t>
    </dgm:pt>
    <dgm:pt modelId="{9C74C9CF-F91C-4099-9C50-23F5AA783657}" type="parTrans" cxnId="{870C8B72-D666-427D-B2D0-BD0C7975A79E}">
      <dgm:prSet/>
      <dgm:spPr/>
      <dgm:t>
        <a:bodyPr/>
        <a:lstStyle/>
        <a:p>
          <a:endParaRPr lang="en-US"/>
        </a:p>
      </dgm:t>
    </dgm:pt>
    <dgm:pt modelId="{39EC0685-5B46-444E-9F41-1B4D57FEF5EC}" type="sibTrans" cxnId="{870C8B72-D666-427D-B2D0-BD0C7975A79E}">
      <dgm:prSet/>
      <dgm:spPr/>
      <dgm:t>
        <a:bodyPr/>
        <a:lstStyle/>
        <a:p>
          <a:endParaRPr lang="en-US"/>
        </a:p>
      </dgm:t>
    </dgm:pt>
    <dgm:pt modelId="{6CC6AF02-5EC7-4A66-A4E1-82F76F990390}">
      <dgm:prSet phldrT="[Text]" custT="1"/>
      <dgm:spPr/>
      <dgm:t>
        <a:bodyPr/>
        <a:lstStyle/>
        <a:p>
          <a:r>
            <a:rPr lang="en-US" sz="1300" b="0" err="1">
              <a:solidFill>
                <a:srgbClr val="0070C0"/>
              </a:solidFill>
              <a:effectLst/>
            </a:rPr>
            <a:t>Kiểu</a:t>
          </a:r>
          <a:r>
            <a:rPr lang="en-US" sz="1300" b="0">
              <a:solidFill>
                <a:srgbClr val="0070C0"/>
              </a:solidFill>
              <a:effectLst/>
            </a:rPr>
            <a:t> struct</a:t>
          </a:r>
          <a:endParaRPr lang="en-US" sz="1300" b="0" dirty="0">
            <a:solidFill>
              <a:srgbClr val="0070C0"/>
            </a:solidFill>
            <a:effectLst/>
          </a:endParaRPr>
        </a:p>
      </dgm:t>
    </dgm:pt>
    <dgm:pt modelId="{D63A1439-A3C1-4210-A45F-5A2A3EBC18AE}" type="sibTrans" cxnId="{CC955773-4233-4728-B5A8-F8E0B4E07DC7}">
      <dgm:prSet/>
      <dgm:spPr/>
      <dgm:t>
        <a:bodyPr/>
        <a:lstStyle/>
        <a:p>
          <a:endParaRPr lang="en-US"/>
        </a:p>
      </dgm:t>
    </dgm:pt>
    <dgm:pt modelId="{773FBB2B-4B19-454C-85CE-C29783A6AA1B}" type="parTrans" cxnId="{CC955773-4233-4728-B5A8-F8E0B4E07DC7}">
      <dgm:prSet/>
      <dgm:spPr/>
      <dgm:t>
        <a:bodyPr/>
        <a:lstStyle/>
        <a:p>
          <a:endParaRPr lang="en-US"/>
        </a:p>
      </dgm:t>
    </dgm:pt>
    <dgm:pt modelId="{A51B3AC7-8513-4D62-9FB5-13083EB7F602}">
      <dgm:prSet phldrT="[Text]" custT="1"/>
      <dgm:spPr/>
      <dgm:t>
        <a:bodyPr/>
        <a:lstStyle/>
        <a:p>
          <a:r>
            <a:rPr lang="en-US" sz="1300" b="0">
              <a:solidFill>
                <a:srgbClr val="0070C0"/>
              </a:solidFill>
              <a:effectLst/>
            </a:rPr>
            <a:t>Bài toán minh họa</a:t>
          </a:r>
          <a:endParaRPr lang="en-US" sz="1300" b="0" dirty="0">
            <a:solidFill>
              <a:srgbClr val="0070C0"/>
            </a:solidFill>
            <a:effectLst/>
          </a:endParaRPr>
        </a:p>
      </dgm:t>
    </dgm:pt>
    <dgm:pt modelId="{31C1D5BA-0ABB-42E2-8748-C88900F98043}" type="parTrans" cxnId="{A518E41E-4542-472D-87B2-65719DEE52F6}">
      <dgm:prSet/>
      <dgm:spPr/>
      <dgm:t>
        <a:bodyPr/>
        <a:lstStyle/>
        <a:p>
          <a:endParaRPr lang="en-US"/>
        </a:p>
      </dgm:t>
    </dgm:pt>
    <dgm:pt modelId="{16EB1A14-A3F2-4D6B-99BF-DBC7BBA016A3}" type="sibTrans" cxnId="{A518E41E-4542-472D-87B2-65719DEE52F6}">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6"/>
      <dgm:spPr/>
    </dgm:pt>
    <dgm:pt modelId="{4ACF43D1-519E-42A2-970C-705800D064AC}" type="pres">
      <dgm:prSet presAssocID="{EA7F9208-24D8-4563-A2ED-FBFBC5F86B00}" presName="vert1" presStyleCnt="0"/>
      <dgm:spPr/>
    </dgm:pt>
    <dgm:pt modelId="{D6C32EDA-76BE-44E9-ABF7-716F93C4EE5D}" type="pres">
      <dgm:prSet presAssocID="{8D2E37AA-43EA-4706-A43B-E857AB83B2FF}" presName="vertSpace2a" presStyleCnt="0"/>
      <dgm:spPr/>
    </dgm:pt>
    <dgm:pt modelId="{F1FE4510-4C53-4C80-87DE-18A929E64912}" type="pres">
      <dgm:prSet presAssocID="{8D2E37AA-43EA-4706-A43B-E857AB83B2FF}" presName="horz2" presStyleCnt="0"/>
      <dgm:spPr/>
    </dgm:pt>
    <dgm:pt modelId="{31D856BA-5E94-4422-A9C7-9D94CFB179FF}" type="pres">
      <dgm:prSet presAssocID="{8D2E37AA-43EA-4706-A43B-E857AB83B2FF}" presName="horzSpace2" presStyleCnt="0"/>
      <dgm:spPr/>
    </dgm:pt>
    <dgm:pt modelId="{B7BE5FCE-BD77-44B7-A283-553FC6E905E0}" type="pres">
      <dgm:prSet presAssocID="{8D2E37AA-43EA-4706-A43B-E857AB83B2FF}" presName="tx2" presStyleLbl="revTx" presStyleIdx="1" presStyleCnt="6"/>
      <dgm:spPr/>
    </dgm:pt>
    <dgm:pt modelId="{8490C88D-A0E2-4CB5-996B-C6AC5C121D30}" type="pres">
      <dgm:prSet presAssocID="{8D2E37AA-43EA-4706-A43B-E857AB83B2FF}" presName="vert2" presStyleCnt="0"/>
      <dgm:spPr/>
    </dgm:pt>
    <dgm:pt modelId="{6638D2F4-625F-43AF-85F6-810076EB5B75}" type="pres">
      <dgm:prSet presAssocID="{8D2E37AA-43EA-4706-A43B-E857AB83B2FF}" presName="thinLine2b" presStyleLbl="callout" presStyleIdx="0" presStyleCnt="5"/>
      <dgm:spPr/>
    </dgm:pt>
    <dgm:pt modelId="{E9CBB86C-FDF8-44F4-90FB-A54E5C7B01EF}" type="pres">
      <dgm:prSet presAssocID="{8D2E37AA-43EA-4706-A43B-E857AB83B2FF}" presName="vertSpace2b" presStyleCnt="0"/>
      <dgm:spPr/>
    </dgm:pt>
    <dgm:pt modelId="{CBCDBB61-C5F8-4C39-A5A4-C5BE08C1C485}" type="pres">
      <dgm:prSet presAssocID="{2496D690-C2EF-4C42-AAC0-B18A327FF5AB}" presName="horz2" presStyleCnt="0"/>
      <dgm:spPr/>
    </dgm:pt>
    <dgm:pt modelId="{86CBAB2F-2FA6-4B66-92C9-862F9684DBFA}" type="pres">
      <dgm:prSet presAssocID="{2496D690-C2EF-4C42-AAC0-B18A327FF5AB}" presName="horzSpace2" presStyleCnt="0"/>
      <dgm:spPr/>
    </dgm:pt>
    <dgm:pt modelId="{AE3A72E3-6792-41E5-B08D-6A35F7D1A10F}" type="pres">
      <dgm:prSet presAssocID="{2496D690-C2EF-4C42-AAC0-B18A327FF5AB}" presName="tx2" presStyleLbl="revTx" presStyleIdx="2" presStyleCnt="6"/>
      <dgm:spPr/>
    </dgm:pt>
    <dgm:pt modelId="{6DB94817-992B-4E84-962F-A6E639B5FAB0}" type="pres">
      <dgm:prSet presAssocID="{2496D690-C2EF-4C42-AAC0-B18A327FF5AB}" presName="vert2" presStyleCnt="0"/>
      <dgm:spPr/>
    </dgm:pt>
    <dgm:pt modelId="{83CBC502-E26D-4C5B-A188-335E6AF5C215}" type="pres">
      <dgm:prSet presAssocID="{2496D690-C2EF-4C42-AAC0-B18A327FF5AB}" presName="thinLine2b" presStyleLbl="callout" presStyleIdx="1" presStyleCnt="5"/>
      <dgm:spPr/>
    </dgm:pt>
    <dgm:pt modelId="{9F974D2C-8991-4D02-9F65-0BF96370C84A}" type="pres">
      <dgm:prSet presAssocID="{2496D690-C2EF-4C42-AAC0-B18A327FF5AB}" presName="vertSpace2b" presStyleCnt="0"/>
      <dgm:spPr/>
    </dgm:pt>
    <dgm:pt modelId="{4ED0B575-B8C6-43E6-9D8D-7C3DCC93B94C}" type="pres">
      <dgm:prSet presAssocID="{6CC6AF02-5EC7-4A66-A4E1-82F76F990390}" presName="horz2" presStyleCnt="0"/>
      <dgm:spPr/>
    </dgm:pt>
    <dgm:pt modelId="{C617C464-EE0F-4F8A-B4CD-03AA849F2395}" type="pres">
      <dgm:prSet presAssocID="{6CC6AF02-5EC7-4A66-A4E1-82F76F990390}" presName="horzSpace2" presStyleCnt="0"/>
      <dgm:spPr/>
    </dgm:pt>
    <dgm:pt modelId="{7F94718A-B9FD-484D-AFCC-EBAF369FCA8D}" type="pres">
      <dgm:prSet presAssocID="{6CC6AF02-5EC7-4A66-A4E1-82F76F990390}" presName="tx2" presStyleLbl="revTx" presStyleIdx="3" presStyleCnt="6"/>
      <dgm:spPr/>
    </dgm:pt>
    <dgm:pt modelId="{1A875611-6074-4BAE-A379-ABF38DB90930}" type="pres">
      <dgm:prSet presAssocID="{6CC6AF02-5EC7-4A66-A4E1-82F76F990390}" presName="vert2" presStyleCnt="0"/>
      <dgm:spPr/>
    </dgm:pt>
    <dgm:pt modelId="{9BC082F1-F3A7-4CF3-9539-E98877F6F25F}" type="pres">
      <dgm:prSet presAssocID="{6CC6AF02-5EC7-4A66-A4E1-82F76F990390}" presName="thinLine2b" presStyleLbl="callout" presStyleIdx="2" presStyleCnt="5"/>
      <dgm:spPr/>
    </dgm:pt>
    <dgm:pt modelId="{AC1A6739-7919-4BEC-A031-9F1D7B019B50}" type="pres">
      <dgm:prSet presAssocID="{6CC6AF02-5EC7-4A66-A4E1-82F76F990390}" presName="vertSpace2b" presStyleCnt="0"/>
      <dgm:spPr/>
    </dgm:pt>
    <dgm:pt modelId="{C572977D-DC3B-4787-833B-8959952D0063}" type="pres">
      <dgm:prSet presAssocID="{A51B3AC7-8513-4D62-9FB5-13083EB7F602}" presName="horz2" presStyleCnt="0"/>
      <dgm:spPr/>
    </dgm:pt>
    <dgm:pt modelId="{20DD8F11-093B-4AB1-9C95-39D59F1D4974}" type="pres">
      <dgm:prSet presAssocID="{A51B3AC7-8513-4D62-9FB5-13083EB7F602}" presName="horzSpace2" presStyleCnt="0"/>
      <dgm:spPr/>
    </dgm:pt>
    <dgm:pt modelId="{E5E228F5-C76C-4DA1-9644-5E378AF51410}" type="pres">
      <dgm:prSet presAssocID="{A51B3AC7-8513-4D62-9FB5-13083EB7F602}" presName="tx2" presStyleLbl="revTx" presStyleIdx="4" presStyleCnt="6"/>
      <dgm:spPr/>
    </dgm:pt>
    <dgm:pt modelId="{9F136717-E0B1-4AF0-B8E1-86EA1A878D31}" type="pres">
      <dgm:prSet presAssocID="{A51B3AC7-8513-4D62-9FB5-13083EB7F602}" presName="vert2" presStyleCnt="0"/>
      <dgm:spPr/>
    </dgm:pt>
    <dgm:pt modelId="{1D402D16-4059-40CB-8C7C-5E0DCD742A8B}" type="pres">
      <dgm:prSet presAssocID="{A51B3AC7-8513-4D62-9FB5-13083EB7F602}" presName="thinLine2b" presStyleLbl="callout" presStyleIdx="3" presStyleCnt="5"/>
      <dgm:spPr/>
    </dgm:pt>
    <dgm:pt modelId="{6D421DD8-8AA8-4141-B806-2DD8C0E5D93C}" type="pres">
      <dgm:prSet presAssocID="{A51B3AC7-8513-4D62-9FB5-13083EB7F602}"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5" presStyleCnt="6"/>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4" presStyleCnt="5"/>
      <dgm:spPr/>
    </dgm:pt>
    <dgm:pt modelId="{AEBF54F4-E3AE-40C5-A667-60F34BCCBB8A}" type="pres">
      <dgm:prSet presAssocID="{FDBCFCB2-B927-49A1-B311-3B0BD5C76146}" presName="vertSpace2b" presStyleCnt="0"/>
      <dgm:spPr/>
    </dgm:pt>
  </dgm:ptLst>
  <dgm:cxnLst>
    <dgm:cxn modelId="{A83D8E02-34E0-46CB-AAB1-9D92F30B18C6}" type="presOf" srcId="{6CC6AF02-5EC7-4A66-A4E1-82F76F990390}" destId="{7F94718A-B9FD-484D-AFCC-EBAF369FCA8D}" srcOrd="0" destOrd="0" presId="urn:microsoft.com/office/officeart/2008/layout/LinedList"/>
    <dgm:cxn modelId="{0F3FB115-60DD-4B52-8149-B75D79FEC142}" srcId="{170E935B-632B-4424-9BFB-F1C5A9D014B6}" destId="{EA7F9208-24D8-4563-A2ED-FBFBC5F86B00}" srcOrd="0" destOrd="0" parTransId="{6994F745-E1FC-4CF8-8572-789E1EB14B65}" sibTransId="{1E17F9CE-7084-4656-93EA-504D09641CEC}"/>
    <dgm:cxn modelId="{A518E41E-4542-472D-87B2-65719DEE52F6}" srcId="{EA7F9208-24D8-4563-A2ED-FBFBC5F86B00}" destId="{A51B3AC7-8513-4D62-9FB5-13083EB7F602}" srcOrd="3" destOrd="0" parTransId="{31C1D5BA-0ABB-42E2-8748-C88900F98043}" sibTransId="{16EB1A14-A3F2-4D6B-99BF-DBC7BBA016A3}"/>
    <dgm:cxn modelId="{4C0C331F-545D-409F-A7A2-F3EC1ADDD333}" srcId="{EA7F9208-24D8-4563-A2ED-FBFBC5F86B00}" destId="{8D2E37AA-43EA-4706-A43B-E857AB83B2FF}" srcOrd="0" destOrd="0" parTransId="{D31A3137-69C0-46B6-B583-90EB818EB650}" sibTransId="{C00C9F7C-6EC3-4E0A-ABC1-0F17E0D53F74}"/>
    <dgm:cxn modelId="{8C63764F-FCC1-41DC-8256-462D3B253A5E}" type="presOf" srcId="{8D2E37AA-43EA-4706-A43B-E857AB83B2FF}" destId="{B7BE5FCE-BD77-44B7-A283-553FC6E905E0}" srcOrd="0" destOrd="0" presId="urn:microsoft.com/office/officeart/2008/layout/LinedList"/>
    <dgm:cxn modelId="{870C8B72-D666-427D-B2D0-BD0C7975A79E}" srcId="{EA7F9208-24D8-4563-A2ED-FBFBC5F86B00}" destId="{2496D690-C2EF-4C42-AAC0-B18A327FF5AB}" srcOrd="1" destOrd="0" parTransId="{9C74C9CF-F91C-4099-9C50-23F5AA783657}" sibTransId="{39EC0685-5B46-444E-9F41-1B4D57FEF5EC}"/>
    <dgm:cxn modelId="{CC955773-4233-4728-B5A8-F8E0B4E07DC7}" srcId="{EA7F9208-24D8-4563-A2ED-FBFBC5F86B00}" destId="{6CC6AF02-5EC7-4A66-A4E1-82F76F990390}" srcOrd="2" destOrd="0" parTransId="{773FBB2B-4B19-454C-85CE-C29783A6AA1B}" sibTransId="{D63A1439-A3C1-4210-A45F-5A2A3EBC18AE}"/>
    <dgm:cxn modelId="{FA907682-272F-4FB8-8D62-3D92B2F2B84E}" type="presOf" srcId="{2496D690-C2EF-4C42-AAC0-B18A327FF5AB}" destId="{AE3A72E3-6792-41E5-B08D-6A35F7D1A10F}" srcOrd="0" destOrd="0" presId="urn:microsoft.com/office/officeart/2008/layout/LinedList"/>
    <dgm:cxn modelId="{2EE40F88-2EED-4EA8-8EDB-1DE7980AABE8}" srcId="{EA7F9208-24D8-4563-A2ED-FBFBC5F86B00}" destId="{FDBCFCB2-B927-49A1-B311-3B0BD5C76146}" srcOrd="4" destOrd="0" parTransId="{637C63E3-8735-4BFE-8EB8-D20A9C02A646}" sibTransId="{A30891DD-44B5-42D5-94A4-711456ED3F10}"/>
    <dgm:cxn modelId="{EA0F01A3-B675-40DC-9ECB-EB06E0887149}" type="presOf" srcId="{170E935B-632B-4424-9BFB-F1C5A9D014B6}" destId="{C66396E0-32BA-46BE-B28A-A2673D61FB1A}" srcOrd="0" destOrd="0" presId="urn:microsoft.com/office/officeart/2008/layout/LinedList"/>
    <dgm:cxn modelId="{880939AD-C4CF-4604-A2FA-BE456D0CBEF7}" type="presOf" srcId="{FDBCFCB2-B927-49A1-B311-3B0BD5C76146}" destId="{61A7917F-8AF6-4CFB-9ED1-055E98C7172C}" srcOrd="0" destOrd="0" presId="urn:microsoft.com/office/officeart/2008/layout/LinedList"/>
    <dgm:cxn modelId="{2FBADACA-9696-406A-8957-DEDF2F7CF3CD}" type="presOf" srcId="{A51B3AC7-8513-4D62-9FB5-13083EB7F602}" destId="{E5E228F5-C76C-4DA1-9644-5E378AF51410}" srcOrd="0" destOrd="0" presId="urn:microsoft.com/office/officeart/2008/layout/LinedList"/>
    <dgm:cxn modelId="{F58CBDEE-785B-4EF1-8557-94857BC88965}" type="presOf" srcId="{EA7F9208-24D8-4563-A2ED-FBFBC5F86B00}" destId="{53AAE56C-73FE-45F9-B35E-39C2CC304544}" srcOrd="0" destOrd="0" presId="urn:microsoft.com/office/officeart/2008/layout/LinedList"/>
    <dgm:cxn modelId="{5B786B90-CC03-4C7A-B77D-64652B3A3A32}" type="presParOf" srcId="{C66396E0-32BA-46BE-B28A-A2673D61FB1A}" destId="{2C4D144F-C0A0-4BA0-BB79-D8AAD2113945}" srcOrd="0" destOrd="0" presId="urn:microsoft.com/office/officeart/2008/layout/LinedList"/>
    <dgm:cxn modelId="{BD4C42E4-D4FE-433B-B733-72E7AC11A737}" type="presParOf" srcId="{C66396E0-32BA-46BE-B28A-A2673D61FB1A}" destId="{6DFABC9D-811D-4F5E-821D-F8D42D844B4B}" srcOrd="1" destOrd="0" presId="urn:microsoft.com/office/officeart/2008/layout/LinedList"/>
    <dgm:cxn modelId="{44C50596-E4F8-40B8-8A0C-99B9919EBEAC}" type="presParOf" srcId="{6DFABC9D-811D-4F5E-821D-F8D42D844B4B}" destId="{53AAE56C-73FE-45F9-B35E-39C2CC304544}" srcOrd="0" destOrd="0" presId="urn:microsoft.com/office/officeart/2008/layout/LinedList"/>
    <dgm:cxn modelId="{1EE2636A-0AD6-4BAB-8B07-8814656888A2}" type="presParOf" srcId="{6DFABC9D-811D-4F5E-821D-F8D42D844B4B}" destId="{4ACF43D1-519E-42A2-970C-705800D064AC}" srcOrd="1" destOrd="0" presId="urn:microsoft.com/office/officeart/2008/layout/LinedList"/>
    <dgm:cxn modelId="{C6499608-E5E3-40BD-B3E8-4BE0C820BD3F}" type="presParOf" srcId="{4ACF43D1-519E-42A2-970C-705800D064AC}" destId="{D6C32EDA-76BE-44E9-ABF7-716F93C4EE5D}" srcOrd="0" destOrd="0" presId="urn:microsoft.com/office/officeart/2008/layout/LinedList"/>
    <dgm:cxn modelId="{5C947F8C-F02D-4744-98AF-DD5F31C9F3D6}" type="presParOf" srcId="{4ACF43D1-519E-42A2-970C-705800D064AC}" destId="{F1FE4510-4C53-4C80-87DE-18A929E64912}" srcOrd="1" destOrd="0" presId="urn:microsoft.com/office/officeart/2008/layout/LinedList"/>
    <dgm:cxn modelId="{FB394B8D-8606-461D-860B-AD3D4CF27E07}" type="presParOf" srcId="{F1FE4510-4C53-4C80-87DE-18A929E64912}" destId="{31D856BA-5E94-4422-A9C7-9D94CFB179FF}" srcOrd="0" destOrd="0" presId="urn:microsoft.com/office/officeart/2008/layout/LinedList"/>
    <dgm:cxn modelId="{C077E372-D7B8-4379-A6D3-7EF4F2C2E5A4}" type="presParOf" srcId="{F1FE4510-4C53-4C80-87DE-18A929E64912}" destId="{B7BE5FCE-BD77-44B7-A283-553FC6E905E0}" srcOrd="1" destOrd="0" presId="urn:microsoft.com/office/officeart/2008/layout/LinedList"/>
    <dgm:cxn modelId="{4C764EF6-80A0-494A-BEBA-6B4CE85589F0}" type="presParOf" srcId="{F1FE4510-4C53-4C80-87DE-18A929E64912}" destId="{8490C88D-A0E2-4CB5-996B-C6AC5C121D30}" srcOrd="2" destOrd="0" presId="urn:microsoft.com/office/officeart/2008/layout/LinedList"/>
    <dgm:cxn modelId="{6C486CAC-D496-450F-9F69-7B5718C2248F}" type="presParOf" srcId="{4ACF43D1-519E-42A2-970C-705800D064AC}" destId="{6638D2F4-625F-43AF-85F6-810076EB5B75}" srcOrd="2" destOrd="0" presId="urn:microsoft.com/office/officeart/2008/layout/LinedList"/>
    <dgm:cxn modelId="{79F658AD-C85F-47A0-9AB7-C86492EB44F6}" type="presParOf" srcId="{4ACF43D1-519E-42A2-970C-705800D064AC}" destId="{E9CBB86C-FDF8-44F4-90FB-A54E5C7B01EF}" srcOrd="3" destOrd="0" presId="urn:microsoft.com/office/officeart/2008/layout/LinedList"/>
    <dgm:cxn modelId="{ECEF0CF4-346E-4B94-B9B3-86E8C830F31D}" type="presParOf" srcId="{4ACF43D1-519E-42A2-970C-705800D064AC}" destId="{CBCDBB61-C5F8-4C39-A5A4-C5BE08C1C485}" srcOrd="4" destOrd="0" presId="urn:microsoft.com/office/officeart/2008/layout/LinedList"/>
    <dgm:cxn modelId="{5C68CC21-DD73-4BF4-969A-EBD6EBC35650}" type="presParOf" srcId="{CBCDBB61-C5F8-4C39-A5A4-C5BE08C1C485}" destId="{86CBAB2F-2FA6-4B66-92C9-862F9684DBFA}" srcOrd="0" destOrd="0" presId="urn:microsoft.com/office/officeart/2008/layout/LinedList"/>
    <dgm:cxn modelId="{9ABFAF9F-18C4-4FF4-B817-48610DF6EC49}" type="presParOf" srcId="{CBCDBB61-C5F8-4C39-A5A4-C5BE08C1C485}" destId="{AE3A72E3-6792-41E5-B08D-6A35F7D1A10F}" srcOrd="1" destOrd="0" presId="urn:microsoft.com/office/officeart/2008/layout/LinedList"/>
    <dgm:cxn modelId="{6FBDD0ED-9F4E-4C34-A02C-A03BD106C9BE}" type="presParOf" srcId="{CBCDBB61-C5F8-4C39-A5A4-C5BE08C1C485}" destId="{6DB94817-992B-4E84-962F-A6E639B5FAB0}" srcOrd="2" destOrd="0" presId="urn:microsoft.com/office/officeart/2008/layout/LinedList"/>
    <dgm:cxn modelId="{945FF164-0DB4-4E66-8135-E0CA12ECA04F}" type="presParOf" srcId="{4ACF43D1-519E-42A2-970C-705800D064AC}" destId="{83CBC502-E26D-4C5B-A188-335E6AF5C215}" srcOrd="5" destOrd="0" presId="urn:microsoft.com/office/officeart/2008/layout/LinedList"/>
    <dgm:cxn modelId="{41001414-B057-4182-AB03-ECB2A05E1151}" type="presParOf" srcId="{4ACF43D1-519E-42A2-970C-705800D064AC}" destId="{9F974D2C-8991-4D02-9F65-0BF96370C84A}" srcOrd="6" destOrd="0" presId="urn:microsoft.com/office/officeart/2008/layout/LinedList"/>
    <dgm:cxn modelId="{7F38853B-870C-4796-8FB4-26BBC2264A90}" type="presParOf" srcId="{4ACF43D1-519E-42A2-970C-705800D064AC}" destId="{4ED0B575-B8C6-43E6-9D8D-7C3DCC93B94C}" srcOrd="7" destOrd="0" presId="urn:microsoft.com/office/officeart/2008/layout/LinedList"/>
    <dgm:cxn modelId="{17AA1DA0-CB15-4E89-A0E6-E87D298669A9}" type="presParOf" srcId="{4ED0B575-B8C6-43E6-9D8D-7C3DCC93B94C}" destId="{C617C464-EE0F-4F8A-B4CD-03AA849F2395}" srcOrd="0" destOrd="0" presId="urn:microsoft.com/office/officeart/2008/layout/LinedList"/>
    <dgm:cxn modelId="{D020C572-CF9E-4FFA-A76D-120900E3BB37}" type="presParOf" srcId="{4ED0B575-B8C6-43E6-9D8D-7C3DCC93B94C}" destId="{7F94718A-B9FD-484D-AFCC-EBAF369FCA8D}" srcOrd="1" destOrd="0" presId="urn:microsoft.com/office/officeart/2008/layout/LinedList"/>
    <dgm:cxn modelId="{F5D6794E-4C16-4680-B3F8-2851001CE772}" type="presParOf" srcId="{4ED0B575-B8C6-43E6-9D8D-7C3DCC93B94C}" destId="{1A875611-6074-4BAE-A379-ABF38DB90930}" srcOrd="2" destOrd="0" presId="urn:microsoft.com/office/officeart/2008/layout/LinedList"/>
    <dgm:cxn modelId="{47059016-28E5-4319-B6E3-67691F5C3F42}" type="presParOf" srcId="{4ACF43D1-519E-42A2-970C-705800D064AC}" destId="{9BC082F1-F3A7-4CF3-9539-E98877F6F25F}" srcOrd="8" destOrd="0" presId="urn:microsoft.com/office/officeart/2008/layout/LinedList"/>
    <dgm:cxn modelId="{6B5B3954-2503-45B6-AD05-463D5E6F42A7}" type="presParOf" srcId="{4ACF43D1-519E-42A2-970C-705800D064AC}" destId="{AC1A6739-7919-4BEC-A031-9F1D7B019B50}" srcOrd="9" destOrd="0" presId="urn:microsoft.com/office/officeart/2008/layout/LinedList"/>
    <dgm:cxn modelId="{FEA9DEE7-8413-4278-ADAD-47C065C5BD9A}" type="presParOf" srcId="{4ACF43D1-519E-42A2-970C-705800D064AC}" destId="{C572977D-DC3B-4787-833B-8959952D0063}" srcOrd="10" destOrd="0" presId="urn:microsoft.com/office/officeart/2008/layout/LinedList"/>
    <dgm:cxn modelId="{A046B094-1CAF-4D93-BF10-95B604667476}" type="presParOf" srcId="{C572977D-DC3B-4787-833B-8959952D0063}" destId="{20DD8F11-093B-4AB1-9C95-39D59F1D4974}" srcOrd="0" destOrd="0" presId="urn:microsoft.com/office/officeart/2008/layout/LinedList"/>
    <dgm:cxn modelId="{09EF798F-26F0-4151-A8B7-CB9A2F697C52}" type="presParOf" srcId="{C572977D-DC3B-4787-833B-8959952D0063}" destId="{E5E228F5-C76C-4DA1-9644-5E378AF51410}" srcOrd="1" destOrd="0" presId="urn:microsoft.com/office/officeart/2008/layout/LinedList"/>
    <dgm:cxn modelId="{98C71A4A-F66F-4D9B-8FD7-0D93F3CE0933}" type="presParOf" srcId="{C572977D-DC3B-4787-833B-8959952D0063}" destId="{9F136717-E0B1-4AF0-B8E1-86EA1A878D31}" srcOrd="2" destOrd="0" presId="urn:microsoft.com/office/officeart/2008/layout/LinedList"/>
    <dgm:cxn modelId="{80F44798-5C85-4DDF-9015-3F96E1EF1E0C}" type="presParOf" srcId="{4ACF43D1-519E-42A2-970C-705800D064AC}" destId="{1D402D16-4059-40CB-8C7C-5E0DCD742A8B}" srcOrd="11" destOrd="0" presId="urn:microsoft.com/office/officeart/2008/layout/LinedList"/>
    <dgm:cxn modelId="{2C4F539B-564C-4B2E-A846-1FD1D0610A9E}" type="presParOf" srcId="{4ACF43D1-519E-42A2-970C-705800D064AC}" destId="{6D421DD8-8AA8-4141-B806-2DD8C0E5D93C}" srcOrd="12" destOrd="0" presId="urn:microsoft.com/office/officeart/2008/layout/LinedList"/>
    <dgm:cxn modelId="{09AE5A06-B175-44ED-BB2C-ACEA8845FC5C}" type="presParOf" srcId="{4ACF43D1-519E-42A2-970C-705800D064AC}" destId="{ACE40052-C66B-4F3D-9DC1-D9D9E113CC02}" srcOrd="13" destOrd="0" presId="urn:microsoft.com/office/officeart/2008/layout/LinedList"/>
    <dgm:cxn modelId="{DCA4398A-12D4-4EC3-B5AF-50A6E6063B4E}" type="presParOf" srcId="{ACE40052-C66B-4F3D-9DC1-D9D9E113CC02}" destId="{DCFAAA74-FD39-44E7-8EB9-70C0573D492B}" srcOrd="0" destOrd="0" presId="urn:microsoft.com/office/officeart/2008/layout/LinedList"/>
    <dgm:cxn modelId="{BDB64E55-168C-44AF-877D-6080B5BC8264}" type="presParOf" srcId="{ACE40052-C66B-4F3D-9DC1-D9D9E113CC02}" destId="{61A7917F-8AF6-4CFB-9ED1-055E98C7172C}" srcOrd="1" destOrd="0" presId="urn:microsoft.com/office/officeart/2008/layout/LinedList"/>
    <dgm:cxn modelId="{E88C3BD8-712F-4976-882B-4915AB3B38D1}" type="presParOf" srcId="{ACE40052-C66B-4F3D-9DC1-D9D9E113CC02}" destId="{218C3D28-08E9-44E6-B1ED-B6B97EFB7E88}" srcOrd="2" destOrd="0" presId="urn:microsoft.com/office/officeart/2008/layout/LinedList"/>
    <dgm:cxn modelId="{A6903A71-234E-400B-9218-C446BF62DD0F}" type="presParOf" srcId="{4ACF43D1-519E-42A2-970C-705800D064AC}" destId="{19A8D0A4-814F-44A3-9EF2-8DF5B640A1BA}" srcOrd="14" destOrd="0" presId="urn:microsoft.com/office/officeart/2008/layout/LinedList"/>
    <dgm:cxn modelId="{FA2ED03F-668C-4E65-B801-21ADEF04C92C}" type="presParOf" srcId="{4ACF43D1-519E-42A2-970C-705800D064AC}" destId="{AEBF54F4-E3AE-40C5-A667-60F34BCCBB8A}" srcOrd="15"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FF2F5AFC-344D-4E4C-9E09-424E0537149F}" type="doc">
      <dgm:prSet loTypeId="urn:microsoft.com/office/officeart/2005/8/layout/vList3" loCatId="picture" qsTypeId="urn:microsoft.com/office/officeart/2005/8/quickstyle/simple5" qsCatId="simple" csTypeId="urn:microsoft.com/office/officeart/2005/8/colors/colorful5" csCatId="colorful" phldr="1"/>
      <dgm:spPr/>
      <dgm:t>
        <a:bodyPr/>
        <a:lstStyle/>
        <a:p>
          <a:endParaRPr lang="en-US"/>
        </a:p>
      </dgm:t>
    </dgm:pt>
    <dgm:pt modelId="{304DAA75-D735-468D-AE11-AB4E6C10DCFC}">
      <dgm:prSet phldrT="[Text]"/>
      <dgm:spPr/>
      <dgm:t>
        <a:bodyPr/>
        <a:lstStyle/>
        <a:p>
          <a:pPr algn="l"/>
          <a:r>
            <a:rPr lang="en-US" b="1" i="0">
              <a:solidFill>
                <a:schemeClr val="bg1"/>
              </a:solidFill>
            </a:rPr>
            <a:t>Lập trình với tập tin</a:t>
          </a:r>
          <a:endParaRPr lang="en-US" b="1" i="0"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9CDDE1C0-D3F3-4047-96BB-6BC10A720AC8}" type="parTrans" cxnId="{CDC5CB9D-9CAE-4D77-91B6-3CAF9BBCD7FA}">
      <dgm:prSet/>
      <dgm:spPr/>
      <dgm:t>
        <a:bodyPr/>
        <a:lstStyle/>
        <a:p>
          <a:endParaRPr lang="en-US"/>
        </a:p>
      </dgm:t>
    </dgm:pt>
    <dgm:pt modelId="{BD3FAF86-8C40-4847-9BBC-EEE855FD5AD2}" type="sibTrans" cxnId="{CDC5CB9D-9CAE-4D77-91B6-3CAF9BBCD7FA}">
      <dgm:prSet/>
      <dgm:spPr/>
      <dgm:t>
        <a:bodyPr/>
        <a:lstStyle/>
        <a:p>
          <a:endParaRPr lang="en-US"/>
        </a:p>
      </dgm:t>
    </dgm:pt>
    <dgm:pt modelId="{6D388C1C-9CFB-4024-8FBC-55C1E88C5B98}">
      <dgm:prSet/>
      <dgm:spPr/>
      <dgm:t>
        <a:bodyPr/>
        <a:lstStyle/>
        <a:p>
          <a:pPr algn="l"/>
          <a:r>
            <a:rPr lang="en-US" b="1" i="0" dirty="0" err="1">
              <a:solidFill>
                <a:schemeClr val="bg1"/>
              </a:solidFill>
            </a:rPr>
            <a:t>Bài</a:t>
          </a:r>
          <a:r>
            <a:rPr lang="en-US" b="1" i="0" dirty="0">
              <a:solidFill>
                <a:schemeClr val="bg1"/>
              </a:solidFill>
            </a:rPr>
            <a:t> </a:t>
          </a:r>
          <a:r>
            <a:rPr lang="en-US" b="1" i="0" dirty="0" err="1">
              <a:solidFill>
                <a:schemeClr val="bg1"/>
              </a:solidFill>
            </a:rPr>
            <a:t>tập</a:t>
          </a:r>
          <a:endParaRPr lang="en-US" b="1" i="0" dirty="0">
            <a:solidFill>
              <a:schemeClr val="bg1"/>
            </a:solidFill>
          </a:endParaRPr>
        </a:p>
      </dgm:t>
    </dgm:pt>
    <dgm:pt modelId="{43F9B671-7034-4686-806D-13B906B406EB}" type="parTrans" cxnId="{09EA7544-199C-4265-8E09-A2399BEFFA3E}">
      <dgm:prSet/>
      <dgm:spPr/>
      <dgm:t>
        <a:bodyPr/>
        <a:lstStyle/>
        <a:p>
          <a:endParaRPr lang="en-US"/>
        </a:p>
      </dgm:t>
    </dgm:pt>
    <dgm:pt modelId="{799A7BE2-E5A9-42C7-A459-C28A99EADA0F}" type="sibTrans" cxnId="{09EA7544-199C-4265-8E09-A2399BEFFA3E}">
      <dgm:prSet/>
      <dgm:spPr/>
      <dgm:t>
        <a:bodyPr/>
        <a:lstStyle/>
        <a:p>
          <a:endParaRPr lang="en-US"/>
        </a:p>
      </dgm:t>
    </dgm:pt>
    <dgm:pt modelId="{F39FF043-BE16-4FB6-B380-3507827E85DA}">
      <dgm:prSet/>
      <dgm:spPr>
        <a:solidFill>
          <a:schemeClr val="accent2">
            <a:lumMod val="75000"/>
          </a:schemeClr>
        </a:solidFill>
      </dgm:spPr>
      <dgm:t>
        <a:bodyPr/>
        <a:lstStyle/>
        <a:p>
          <a:pPr algn="l"/>
          <a:r>
            <a:rPr lang="en-US" b="1" i="0" dirty="0" err="1">
              <a:solidFill>
                <a:schemeClr val="bg1"/>
              </a:solidFill>
            </a:rPr>
            <a:t>Bài</a:t>
          </a:r>
          <a:r>
            <a:rPr lang="en-US" b="1" i="0" dirty="0">
              <a:solidFill>
                <a:schemeClr val="bg1"/>
              </a:solidFill>
            </a:rPr>
            <a:t> </a:t>
          </a:r>
          <a:r>
            <a:rPr lang="en-US" b="1" i="0" err="1">
              <a:solidFill>
                <a:schemeClr val="bg1"/>
              </a:solidFill>
            </a:rPr>
            <a:t>toán</a:t>
          </a:r>
          <a:r>
            <a:rPr lang="en-US" b="1" i="0">
              <a:solidFill>
                <a:schemeClr val="bg1"/>
              </a:solidFill>
            </a:rPr>
            <a:t> minh họa</a:t>
          </a:r>
          <a:endParaRPr lang="en-US" b="1" dirty="0">
            <a:solidFill>
              <a:schemeClr val="bg1"/>
            </a:solidFill>
          </a:endParaRPr>
        </a:p>
      </dgm:t>
    </dgm:pt>
    <dgm:pt modelId="{04218E3F-DAE0-4DB0-8D06-E20FE0F7776F}" type="parTrans" cxnId="{66CB7EDA-888A-43E3-AFFC-E501B2F8093E}">
      <dgm:prSet/>
      <dgm:spPr/>
      <dgm:t>
        <a:bodyPr/>
        <a:lstStyle/>
        <a:p>
          <a:endParaRPr lang="en-US"/>
        </a:p>
      </dgm:t>
    </dgm:pt>
    <dgm:pt modelId="{DA3414F1-2905-42BD-8C93-1E3FEA4C3403}" type="sibTrans" cxnId="{66CB7EDA-888A-43E3-AFFC-E501B2F8093E}">
      <dgm:prSet/>
      <dgm:spPr/>
      <dgm:t>
        <a:bodyPr/>
        <a:lstStyle/>
        <a:p>
          <a:endParaRPr lang="en-US"/>
        </a:p>
      </dgm:t>
    </dgm:pt>
    <dgm:pt modelId="{73F36603-3C2E-47AE-A6C0-0D48F77438A2}">
      <dgm:prSet/>
      <dgm:spPr>
        <a:solidFill>
          <a:schemeClr val="accent4">
            <a:lumMod val="75000"/>
          </a:schemeClr>
        </a:solidFill>
      </dgm:spPr>
      <dgm:t>
        <a:bodyPr/>
        <a:lstStyle/>
        <a:p>
          <a:pPr algn="l"/>
          <a:r>
            <a:rPr lang="en-US" b="1">
              <a:solidFill>
                <a:schemeClr val="bg1"/>
              </a:solidFill>
            </a:rPr>
            <a:t>Xử lý tập tin nhị phân</a:t>
          </a:r>
          <a:endParaRPr lang="en-US" b="1" dirty="0">
            <a:solidFill>
              <a:schemeClr val="bg1"/>
            </a:solidFill>
          </a:endParaRPr>
        </a:p>
      </dgm:t>
    </dgm:pt>
    <dgm:pt modelId="{25E459EA-C6A2-43B5-B920-C6D9648F60D1}" type="parTrans" cxnId="{18F0B315-7D31-4791-854B-8798488CA5DC}">
      <dgm:prSet/>
      <dgm:spPr/>
      <dgm:t>
        <a:bodyPr/>
        <a:lstStyle/>
        <a:p>
          <a:endParaRPr lang="en-US"/>
        </a:p>
      </dgm:t>
    </dgm:pt>
    <dgm:pt modelId="{2BCD2017-8B9D-4874-8691-9D3C19F2968F}" type="sibTrans" cxnId="{18F0B315-7D31-4791-854B-8798488CA5DC}">
      <dgm:prSet/>
      <dgm:spPr/>
      <dgm:t>
        <a:bodyPr/>
        <a:lstStyle/>
        <a:p>
          <a:endParaRPr lang="en-US"/>
        </a:p>
      </dgm:t>
    </dgm:pt>
    <dgm:pt modelId="{F92D366E-979D-49A6-AF97-D459D94E1528}">
      <dgm:prSet/>
      <dgm:spPr>
        <a:solidFill>
          <a:schemeClr val="accent4">
            <a:lumMod val="75000"/>
          </a:schemeClr>
        </a:solidFill>
      </dgm:spPr>
      <dgm:t>
        <a:bodyPr/>
        <a:lstStyle/>
        <a:p>
          <a:pPr algn="l"/>
          <a:r>
            <a:rPr lang="en-US" b="1">
              <a:solidFill>
                <a:schemeClr val="bg1"/>
              </a:solidFill>
            </a:rPr>
            <a:t>Các thao tác khác trên tập tin</a:t>
          </a:r>
          <a:endParaRPr lang="en-US" b="1" dirty="0">
            <a:solidFill>
              <a:schemeClr val="bg1"/>
            </a:solidFill>
          </a:endParaRPr>
        </a:p>
      </dgm:t>
    </dgm:pt>
    <dgm:pt modelId="{0411CCEB-7CC3-4556-AD1C-DF929EFFA887}" type="parTrans" cxnId="{B2F05658-BD00-44C2-972E-35204789F363}">
      <dgm:prSet/>
      <dgm:spPr/>
      <dgm:t>
        <a:bodyPr/>
        <a:lstStyle/>
        <a:p>
          <a:endParaRPr lang="en-US"/>
        </a:p>
      </dgm:t>
    </dgm:pt>
    <dgm:pt modelId="{2E27F056-6632-4249-8100-231E5EA367B3}" type="sibTrans" cxnId="{B2F05658-BD00-44C2-972E-35204789F363}">
      <dgm:prSet/>
      <dgm:spPr/>
      <dgm:t>
        <a:bodyPr/>
        <a:lstStyle/>
        <a:p>
          <a:endParaRPr lang="en-US"/>
        </a:p>
      </dgm:t>
    </dgm:pt>
    <dgm:pt modelId="{5A81F4EC-6276-4160-8842-B090C0FDB94A}">
      <dgm:prSet phldrT="[Text]"/>
      <dgm:spPr/>
      <dgm:t>
        <a:bodyPr/>
        <a:lstStyle/>
        <a:p>
          <a:pPr algn="l"/>
          <a:r>
            <a:rPr lang="en-US" b="1" i="0">
              <a:solidFill>
                <a:schemeClr val="bg1"/>
              </a:solidFill>
            </a:rPr>
            <a:t>Xử lý tập tin văn bản</a:t>
          </a:r>
          <a:endParaRPr lang="en-US" b="1" i="0"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42BEAE27-3583-4E87-B69C-51129087E2D5}" type="parTrans" cxnId="{1D3CC124-6CF8-412B-8824-EEDDE79DC884}">
      <dgm:prSet/>
      <dgm:spPr/>
      <dgm:t>
        <a:bodyPr/>
        <a:lstStyle/>
        <a:p>
          <a:endParaRPr lang="en-US"/>
        </a:p>
      </dgm:t>
    </dgm:pt>
    <dgm:pt modelId="{6BED5FC7-26DF-4456-8A75-47CA8DF61B3F}" type="sibTrans" cxnId="{1D3CC124-6CF8-412B-8824-EEDDE79DC884}">
      <dgm:prSet/>
      <dgm:spPr/>
      <dgm:t>
        <a:bodyPr/>
        <a:lstStyle/>
        <a:p>
          <a:endParaRPr lang="en-US"/>
        </a:p>
      </dgm:t>
    </dgm:pt>
    <dgm:pt modelId="{B51B6420-6147-4965-8B5B-D67F0423BECC}" type="pres">
      <dgm:prSet presAssocID="{FF2F5AFC-344D-4E4C-9E09-424E0537149F}" presName="linearFlow" presStyleCnt="0">
        <dgm:presLayoutVars>
          <dgm:dir/>
          <dgm:resizeHandles val="exact"/>
        </dgm:presLayoutVars>
      </dgm:prSet>
      <dgm:spPr/>
    </dgm:pt>
    <dgm:pt modelId="{0E85280B-330E-46C4-90C3-0BAAF9FEFAE8}" type="pres">
      <dgm:prSet presAssocID="{304DAA75-D735-468D-AE11-AB4E6C10DCFC}" presName="composite" presStyleCnt="0"/>
      <dgm:spPr/>
    </dgm:pt>
    <dgm:pt modelId="{281A721D-9EE2-4C81-8BA1-2C714C8E19B9}" type="pres">
      <dgm:prSet presAssocID="{304DAA75-D735-468D-AE11-AB4E6C10DCFC}" presName="imgShp" presStyleLbl="fgImgPlace1" presStyleIdx="0" presStyleCnt="6" custLinFactNeighborX="-50134" custLinFactNeighborY="-216"/>
      <dgm:spPr>
        <a:blipFill>
          <a:blip xmlns:r="http://schemas.openxmlformats.org/officeDocument/2006/relationships" r:embed="rId2">
            <a:extLst>
              <a:ext uri="{28A0092B-C50C-407E-A947-70E740481C1C}">
                <a14:useLocalDpi xmlns:a14="http://schemas.microsoft.com/office/drawing/2010/main" val="0"/>
              </a:ext>
            </a:extLst>
          </a:blip>
          <a:srcRect/>
          <a:stretch>
            <a:fillRect t="-28000" b="-28000"/>
          </a:stretch>
        </a:blipFill>
      </dgm:spPr>
    </dgm:pt>
    <dgm:pt modelId="{2737249E-13DD-4BE8-B958-F872C8B8ED8D}" type="pres">
      <dgm:prSet presAssocID="{304DAA75-D735-468D-AE11-AB4E6C10DCFC}" presName="txShp" presStyleLbl="node1" presStyleIdx="0" presStyleCnt="6" custScaleX="100051">
        <dgm:presLayoutVars>
          <dgm:bulletEnabled val="1"/>
        </dgm:presLayoutVars>
      </dgm:prSet>
      <dgm:spPr/>
    </dgm:pt>
    <dgm:pt modelId="{DC0A0146-1E66-4273-904A-6E7DF04B8915}" type="pres">
      <dgm:prSet presAssocID="{BD3FAF86-8C40-4847-9BBC-EEE855FD5AD2}" presName="spacing" presStyleCnt="0"/>
      <dgm:spPr/>
    </dgm:pt>
    <dgm:pt modelId="{E4A1784F-E425-4932-88FA-D0F1B082D9D3}" type="pres">
      <dgm:prSet presAssocID="{5A81F4EC-6276-4160-8842-B090C0FDB94A}" presName="composite" presStyleCnt="0"/>
      <dgm:spPr/>
    </dgm:pt>
    <dgm:pt modelId="{E1EC2BE5-0493-41B0-9A71-1F2D89F5327F}" type="pres">
      <dgm:prSet presAssocID="{5A81F4EC-6276-4160-8842-B090C0FDB94A}" presName="imgShp" presStyleLbl="fgImgPlace1" presStyleIdx="1" presStyleCnt="6" custLinFactNeighborX="-43916" custLinFactNeighborY="2938"/>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dgm:spPr>
    </dgm:pt>
    <dgm:pt modelId="{699F6B43-8054-4FB9-91CD-F57FEA919EC6}" type="pres">
      <dgm:prSet presAssocID="{5A81F4EC-6276-4160-8842-B090C0FDB94A}" presName="txShp" presStyleLbl="node1" presStyleIdx="1" presStyleCnt="6">
        <dgm:presLayoutVars>
          <dgm:bulletEnabled val="1"/>
        </dgm:presLayoutVars>
      </dgm:prSet>
      <dgm:spPr/>
    </dgm:pt>
    <dgm:pt modelId="{A1CB0E90-5E14-4A20-A35D-66C371860DBE}" type="pres">
      <dgm:prSet presAssocID="{6BED5FC7-26DF-4456-8A75-47CA8DF61B3F}" presName="spacing" presStyleCnt="0"/>
      <dgm:spPr/>
    </dgm:pt>
    <dgm:pt modelId="{A6CA83DE-26C9-4D10-AA45-F5AE2E1BEB69}" type="pres">
      <dgm:prSet presAssocID="{73F36603-3C2E-47AE-A6C0-0D48F77438A2}" presName="composite" presStyleCnt="0"/>
      <dgm:spPr/>
    </dgm:pt>
    <dgm:pt modelId="{29435227-A60B-44A9-936D-2978C8A603EF}" type="pres">
      <dgm:prSet presAssocID="{73F36603-3C2E-47AE-A6C0-0D48F77438A2}" presName="imgShp" presStyleLbl="fgImgPlace1" presStyleIdx="2" presStyleCnt="6" custLinFactNeighborX="-51491" custLinFactNeighborY="-2833"/>
      <dgm:spPr>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dgm:spPr>
    </dgm:pt>
    <dgm:pt modelId="{90A306A8-4265-437A-9CA2-6B4212B4FA13}" type="pres">
      <dgm:prSet presAssocID="{73F36603-3C2E-47AE-A6C0-0D48F77438A2}" presName="txShp" presStyleLbl="node1" presStyleIdx="2" presStyleCnt="6">
        <dgm:presLayoutVars>
          <dgm:bulletEnabled val="1"/>
        </dgm:presLayoutVars>
      </dgm:prSet>
      <dgm:spPr/>
    </dgm:pt>
    <dgm:pt modelId="{9A6CC967-2C58-4203-8E30-9E4D5B6C9805}" type="pres">
      <dgm:prSet presAssocID="{2BCD2017-8B9D-4874-8691-9D3C19F2968F}" presName="spacing" presStyleCnt="0"/>
      <dgm:spPr/>
    </dgm:pt>
    <dgm:pt modelId="{D92BA4CF-519F-4101-B46E-4C2E6B1A5ED4}" type="pres">
      <dgm:prSet presAssocID="{F92D366E-979D-49A6-AF97-D459D94E1528}" presName="composite" presStyleCnt="0"/>
      <dgm:spPr/>
    </dgm:pt>
    <dgm:pt modelId="{AFC06FFB-3A87-458C-982F-237D2998D06D}" type="pres">
      <dgm:prSet presAssocID="{F92D366E-979D-49A6-AF97-D459D94E1528}" presName="imgShp" presStyleLbl="fgImgPlace1" presStyleIdx="3" presStyleCnt="6" custLinFactNeighborX="-51477" custLinFactNeighborY="-6284"/>
      <dgm:spPr>
        <a:blipFill>
          <a:blip xmlns:r="http://schemas.openxmlformats.org/officeDocument/2006/relationships" r:embed="rId5" cstate="print">
            <a:extLst>
              <a:ext uri="{28A0092B-C50C-407E-A947-70E740481C1C}">
                <a14:useLocalDpi xmlns:a14="http://schemas.microsoft.com/office/drawing/2010/main" val="0"/>
              </a:ext>
            </a:extLst>
          </a:blip>
          <a:srcRect/>
          <a:stretch>
            <a:fillRect l="-17000" r="-17000"/>
          </a:stretch>
        </a:blipFill>
      </dgm:spPr>
    </dgm:pt>
    <dgm:pt modelId="{BDBA4657-A048-41EF-94F2-A659E84D1BDB}" type="pres">
      <dgm:prSet presAssocID="{F92D366E-979D-49A6-AF97-D459D94E1528}" presName="txShp" presStyleLbl="node1" presStyleIdx="3" presStyleCnt="6">
        <dgm:presLayoutVars>
          <dgm:bulletEnabled val="1"/>
        </dgm:presLayoutVars>
      </dgm:prSet>
      <dgm:spPr/>
    </dgm:pt>
    <dgm:pt modelId="{3FBE9FFC-D1A0-494A-87DB-9FD2F76F0C54}" type="pres">
      <dgm:prSet presAssocID="{2E27F056-6632-4249-8100-231E5EA367B3}" presName="spacing" presStyleCnt="0"/>
      <dgm:spPr/>
    </dgm:pt>
    <dgm:pt modelId="{EC4551B6-D5B3-4319-9CC1-DB1E90A676D7}" type="pres">
      <dgm:prSet presAssocID="{F39FF043-BE16-4FB6-B380-3507827E85DA}" presName="composite" presStyleCnt="0"/>
      <dgm:spPr/>
    </dgm:pt>
    <dgm:pt modelId="{D9075997-E80C-44F6-8ED6-6248B52F797F}" type="pres">
      <dgm:prSet presAssocID="{F39FF043-BE16-4FB6-B380-3507827E85DA}" presName="imgShp" presStyleLbl="fgImgPlace1" presStyleIdx="4" presStyleCnt="6" custLinFactNeighborX="-50134"/>
      <dgm:spPr>
        <a:blipFill>
          <a:blip xmlns:r="http://schemas.openxmlformats.org/officeDocument/2006/relationships" r:embed="rId6">
            <a:extLst>
              <a:ext uri="{28A0092B-C50C-407E-A947-70E740481C1C}">
                <a14:useLocalDpi xmlns:a14="http://schemas.microsoft.com/office/drawing/2010/main" val="0"/>
              </a:ext>
            </a:extLst>
          </a:blip>
          <a:srcRect/>
          <a:stretch>
            <a:fillRect t="-58000" b="-58000"/>
          </a:stretch>
        </a:blipFill>
      </dgm:spPr>
    </dgm:pt>
    <dgm:pt modelId="{7D21DF44-1A69-493C-9F38-3CCEED9A1D49}" type="pres">
      <dgm:prSet presAssocID="{F39FF043-BE16-4FB6-B380-3507827E85DA}" presName="txShp" presStyleLbl="node1" presStyleIdx="4" presStyleCnt="6" custScaleX="100559">
        <dgm:presLayoutVars>
          <dgm:bulletEnabled val="1"/>
        </dgm:presLayoutVars>
      </dgm:prSet>
      <dgm:spPr/>
    </dgm:pt>
    <dgm:pt modelId="{5F3A4111-F37D-4589-A3E6-FDDBCF17422E}" type="pres">
      <dgm:prSet presAssocID="{DA3414F1-2905-42BD-8C93-1E3FEA4C3403}" presName="spacing" presStyleCnt="0"/>
      <dgm:spPr/>
    </dgm:pt>
    <dgm:pt modelId="{52C2C668-8036-4634-94D5-F8F61DF8D369}" type="pres">
      <dgm:prSet presAssocID="{6D388C1C-9CFB-4024-8FBC-55C1E88C5B98}" presName="composite" presStyleCnt="0"/>
      <dgm:spPr/>
    </dgm:pt>
    <dgm:pt modelId="{13F7B433-265C-42E6-88C9-F0B7AAA835B4}" type="pres">
      <dgm:prSet presAssocID="{6D388C1C-9CFB-4024-8FBC-55C1E88C5B98}" presName="imgShp" presStyleLbl="fgImgPlace1" presStyleIdx="5" presStyleCnt="6" custLinFactNeighborX="-50134"/>
      <dgm:spPr>
        <a:blipFill>
          <a:blip xmlns:r="http://schemas.openxmlformats.org/officeDocument/2006/relationships" r:embed="rId7">
            <a:extLst>
              <a:ext uri="{28A0092B-C50C-407E-A947-70E740481C1C}">
                <a14:useLocalDpi xmlns:a14="http://schemas.microsoft.com/office/drawing/2010/main" val="0"/>
              </a:ext>
            </a:extLst>
          </a:blip>
          <a:srcRect/>
          <a:stretch>
            <a:fillRect t="-73000" b="-73000"/>
          </a:stretch>
        </a:blipFill>
      </dgm:spPr>
    </dgm:pt>
    <dgm:pt modelId="{2B829640-B1D8-44EB-A651-8821E8F5A0C8}" type="pres">
      <dgm:prSet presAssocID="{6D388C1C-9CFB-4024-8FBC-55C1E88C5B98}" presName="txShp" presStyleLbl="node1" presStyleIdx="5" presStyleCnt="6" custScaleX="100559">
        <dgm:presLayoutVars>
          <dgm:bulletEnabled val="1"/>
        </dgm:presLayoutVars>
      </dgm:prSet>
      <dgm:spPr/>
    </dgm:pt>
  </dgm:ptLst>
  <dgm:cxnLst>
    <dgm:cxn modelId="{18F0B315-7D31-4791-854B-8798488CA5DC}" srcId="{FF2F5AFC-344D-4E4C-9E09-424E0537149F}" destId="{73F36603-3C2E-47AE-A6C0-0D48F77438A2}" srcOrd="2" destOrd="0" parTransId="{25E459EA-C6A2-43B5-B920-C6D9648F60D1}" sibTransId="{2BCD2017-8B9D-4874-8691-9D3C19F2968F}"/>
    <dgm:cxn modelId="{1D3CC124-6CF8-412B-8824-EEDDE79DC884}" srcId="{FF2F5AFC-344D-4E4C-9E09-424E0537149F}" destId="{5A81F4EC-6276-4160-8842-B090C0FDB94A}" srcOrd="1" destOrd="0" parTransId="{42BEAE27-3583-4E87-B69C-51129087E2D5}" sibTransId="{6BED5FC7-26DF-4456-8A75-47CA8DF61B3F}"/>
    <dgm:cxn modelId="{5069343E-487D-4A79-A953-8BDE0D0365BB}" type="presOf" srcId="{73F36603-3C2E-47AE-A6C0-0D48F77438A2}" destId="{90A306A8-4265-437A-9CA2-6B4212B4FA13}" srcOrd="0" destOrd="0" presId="urn:microsoft.com/office/officeart/2005/8/layout/vList3"/>
    <dgm:cxn modelId="{09EA7544-199C-4265-8E09-A2399BEFFA3E}" srcId="{FF2F5AFC-344D-4E4C-9E09-424E0537149F}" destId="{6D388C1C-9CFB-4024-8FBC-55C1E88C5B98}" srcOrd="5" destOrd="0" parTransId="{43F9B671-7034-4686-806D-13B906B406EB}" sibTransId="{799A7BE2-E5A9-42C7-A459-C28A99EADA0F}"/>
    <dgm:cxn modelId="{B2F05658-BD00-44C2-972E-35204789F363}" srcId="{FF2F5AFC-344D-4E4C-9E09-424E0537149F}" destId="{F92D366E-979D-49A6-AF97-D459D94E1528}" srcOrd="3" destOrd="0" parTransId="{0411CCEB-7CC3-4556-AD1C-DF929EFFA887}" sibTransId="{2E27F056-6632-4249-8100-231E5EA367B3}"/>
    <dgm:cxn modelId="{308E357F-36B0-4FF6-81A5-564FB2AA6DCD}" type="presOf" srcId="{304DAA75-D735-468D-AE11-AB4E6C10DCFC}" destId="{2737249E-13DD-4BE8-B958-F872C8B8ED8D}" srcOrd="0" destOrd="0" presId="urn:microsoft.com/office/officeart/2005/8/layout/vList3"/>
    <dgm:cxn modelId="{E5F42A95-4CFF-4E13-AE65-DC3B80CD5307}" type="presOf" srcId="{F92D366E-979D-49A6-AF97-D459D94E1528}" destId="{BDBA4657-A048-41EF-94F2-A659E84D1BDB}" srcOrd="0" destOrd="0" presId="urn:microsoft.com/office/officeart/2005/8/layout/vList3"/>
    <dgm:cxn modelId="{CDC5CB9D-9CAE-4D77-91B6-3CAF9BBCD7FA}" srcId="{FF2F5AFC-344D-4E4C-9E09-424E0537149F}" destId="{304DAA75-D735-468D-AE11-AB4E6C10DCFC}" srcOrd="0" destOrd="0" parTransId="{9CDDE1C0-D3F3-4047-96BB-6BC10A720AC8}" sibTransId="{BD3FAF86-8C40-4847-9BBC-EEE855FD5AD2}"/>
    <dgm:cxn modelId="{5428DAA6-E24D-4D33-B042-2E1EEF1625E6}" type="presOf" srcId="{FF2F5AFC-344D-4E4C-9E09-424E0537149F}" destId="{B51B6420-6147-4965-8B5B-D67F0423BECC}" srcOrd="0" destOrd="0" presId="urn:microsoft.com/office/officeart/2005/8/layout/vList3"/>
    <dgm:cxn modelId="{8B5DEFAD-D8CF-4968-B5A1-F4B5AB76CFBE}" type="presOf" srcId="{5A81F4EC-6276-4160-8842-B090C0FDB94A}" destId="{699F6B43-8054-4FB9-91CD-F57FEA919EC6}" srcOrd="0" destOrd="0" presId="urn:microsoft.com/office/officeart/2005/8/layout/vList3"/>
    <dgm:cxn modelId="{66CB7EDA-888A-43E3-AFFC-E501B2F8093E}" srcId="{FF2F5AFC-344D-4E4C-9E09-424E0537149F}" destId="{F39FF043-BE16-4FB6-B380-3507827E85DA}" srcOrd="4" destOrd="0" parTransId="{04218E3F-DAE0-4DB0-8D06-E20FE0F7776F}" sibTransId="{DA3414F1-2905-42BD-8C93-1E3FEA4C3403}"/>
    <dgm:cxn modelId="{0159E4DD-5ED3-4060-BFE4-194ACAE93BFC}" type="presOf" srcId="{6D388C1C-9CFB-4024-8FBC-55C1E88C5B98}" destId="{2B829640-B1D8-44EB-A651-8821E8F5A0C8}" srcOrd="0" destOrd="0" presId="urn:microsoft.com/office/officeart/2005/8/layout/vList3"/>
    <dgm:cxn modelId="{902D5DF8-D9C3-40B9-85CD-E9EE4B7B563F}" type="presOf" srcId="{F39FF043-BE16-4FB6-B380-3507827E85DA}" destId="{7D21DF44-1A69-493C-9F38-3CCEED9A1D49}" srcOrd="0" destOrd="0" presId="urn:microsoft.com/office/officeart/2005/8/layout/vList3"/>
    <dgm:cxn modelId="{EF8D4F1E-3688-40CF-94B0-E721FBEA9E9D}" type="presParOf" srcId="{B51B6420-6147-4965-8B5B-D67F0423BECC}" destId="{0E85280B-330E-46C4-90C3-0BAAF9FEFAE8}" srcOrd="0" destOrd="0" presId="urn:microsoft.com/office/officeart/2005/8/layout/vList3"/>
    <dgm:cxn modelId="{FE400C86-E991-4B4E-BD50-6DAE5BEFA9AB}" type="presParOf" srcId="{0E85280B-330E-46C4-90C3-0BAAF9FEFAE8}" destId="{281A721D-9EE2-4C81-8BA1-2C714C8E19B9}" srcOrd="0" destOrd="0" presId="urn:microsoft.com/office/officeart/2005/8/layout/vList3"/>
    <dgm:cxn modelId="{53F08752-5400-4E5C-91B3-BF8CD4505991}" type="presParOf" srcId="{0E85280B-330E-46C4-90C3-0BAAF9FEFAE8}" destId="{2737249E-13DD-4BE8-B958-F872C8B8ED8D}" srcOrd="1" destOrd="0" presId="urn:microsoft.com/office/officeart/2005/8/layout/vList3"/>
    <dgm:cxn modelId="{EE4AEEC9-0718-4D3A-A22D-F4CCD5644F57}" type="presParOf" srcId="{B51B6420-6147-4965-8B5B-D67F0423BECC}" destId="{DC0A0146-1E66-4273-904A-6E7DF04B8915}" srcOrd="1" destOrd="0" presId="urn:microsoft.com/office/officeart/2005/8/layout/vList3"/>
    <dgm:cxn modelId="{103C0624-C580-4BE0-AFD2-02D6BBBF0159}" type="presParOf" srcId="{B51B6420-6147-4965-8B5B-D67F0423BECC}" destId="{E4A1784F-E425-4932-88FA-D0F1B082D9D3}" srcOrd="2" destOrd="0" presId="urn:microsoft.com/office/officeart/2005/8/layout/vList3"/>
    <dgm:cxn modelId="{B9E45BA9-DEF8-4870-90D5-A6E4BB3EB001}" type="presParOf" srcId="{E4A1784F-E425-4932-88FA-D0F1B082D9D3}" destId="{E1EC2BE5-0493-41B0-9A71-1F2D89F5327F}" srcOrd="0" destOrd="0" presId="urn:microsoft.com/office/officeart/2005/8/layout/vList3"/>
    <dgm:cxn modelId="{25B71AB9-1B72-4B64-AF1E-D8D8BC0DC115}" type="presParOf" srcId="{E4A1784F-E425-4932-88FA-D0F1B082D9D3}" destId="{699F6B43-8054-4FB9-91CD-F57FEA919EC6}" srcOrd="1" destOrd="0" presId="urn:microsoft.com/office/officeart/2005/8/layout/vList3"/>
    <dgm:cxn modelId="{58F44F77-7534-48FC-932E-B65CC0267B9B}" type="presParOf" srcId="{B51B6420-6147-4965-8B5B-D67F0423BECC}" destId="{A1CB0E90-5E14-4A20-A35D-66C371860DBE}" srcOrd="3" destOrd="0" presId="urn:microsoft.com/office/officeart/2005/8/layout/vList3"/>
    <dgm:cxn modelId="{682D196F-C822-4FB6-B54B-DAC0BBBC566A}" type="presParOf" srcId="{B51B6420-6147-4965-8B5B-D67F0423BECC}" destId="{A6CA83DE-26C9-4D10-AA45-F5AE2E1BEB69}" srcOrd="4" destOrd="0" presId="urn:microsoft.com/office/officeart/2005/8/layout/vList3"/>
    <dgm:cxn modelId="{B292274D-7D1C-4BB0-87E7-AF5B8DD721F9}" type="presParOf" srcId="{A6CA83DE-26C9-4D10-AA45-F5AE2E1BEB69}" destId="{29435227-A60B-44A9-936D-2978C8A603EF}" srcOrd="0" destOrd="0" presId="urn:microsoft.com/office/officeart/2005/8/layout/vList3"/>
    <dgm:cxn modelId="{39923ADB-8013-4A5D-B92E-FE2F4C0344D4}" type="presParOf" srcId="{A6CA83DE-26C9-4D10-AA45-F5AE2E1BEB69}" destId="{90A306A8-4265-437A-9CA2-6B4212B4FA13}" srcOrd="1" destOrd="0" presId="urn:microsoft.com/office/officeart/2005/8/layout/vList3"/>
    <dgm:cxn modelId="{45735CFE-618B-4DC6-AC0E-6B2F6F527C4B}" type="presParOf" srcId="{B51B6420-6147-4965-8B5B-D67F0423BECC}" destId="{9A6CC967-2C58-4203-8E30-9E4D5B6C9805}" srcOrd="5" destOrd="0" presId="urn:microsoft.com/office/officeart/2005/8/layout/vList3"/>
    <dgm:cxn modelId="{58F32CA1-13A2-4A9D-B4D7-7BC143C22EBE}" type="presParOf" srcId="{B51B6420-6147-4965-8B5B-D67F0423BECC}" destId="{D92BA4CF-519F-4101-B46E-4C2E6B1A5ED4}" srcOrd="6" destOrd="0" presId="urn:microsoft.com/office/officeart/2005/8/layout/vList3"/>
    <dgm:cxn modelId="{3AD51975-C7D0-4850-BDEB-07BC406B8C1B}" type="presParOf" srcId="{D92BA4CF-519F-4101-B46E-4C2E6B1A5ED4}" destId="{AFC06FFB-3A87-458C-982F-237D2998D06D}" srcOrd="0" destOrd="0" presId="urn:microsoft.com/office/officeart/2005/8/layout/vList3"/>
    <dgm:cxn modelId="{3915AAF3-9CAE-457B-8519-07E319687351}" type="presParOf" srcId="{D92BA4CF-519F-4101-B46E-4C2E6B1A5ED4}" destId="{BDBA4657-A048-41EF-94F2-A659E84D1BDB}" srcOrd="1" destOrd="0" presId="urn:microsoft.com/office/officeart/2005/8/layout/vList3"/>
    <dgm:cxn modelId="{AC7EF5B1-BEDB-439B-A7CA-A7856DC2444B}" type="presParOf" srcId="{B51B6420-6147-4965-8B5B-D67F0423BECC}" destId="{3FBE9FFC-D1A0-494A-87DB-9FD2F76F0C54}" srcOrd="7" destOrd="0" presId="urn:microsoft.com/office/officeart/2005/8/layout/vList3"/>
    <dgm:cxn modelId="{E2310214-1C2E-4CA4-B739-2A3CA6B18625}" type="presParOf" srcId="{B51B6420-6147-4965-8B5B-D67F0423BECC}" destId="{EC4551B6-D5B3-4319-9CC1-DB1E90A676D7}" srcOrd="8" destOrd="0" presId="urn:microsoft.com/office/officeart/2005/8/layout/vList3"/>
    <dgm:cxn modelId="{176CBC5E-76AF-4CA3-937D-703D2735AC80}" type="presParOf" srcId="{EC4551B6-D5B3-4319-9CC1-DB1E90A676D7}" destId="{D9075997-E80C-44F6-8ED6-6248B52F797F}" srcOrd="0" destOrd="0" presId="urn:microsoft.com/office/officeart/2005/8/layout/vList3"/>
    <dgm:cxn modelId="{91F1600B-BDAE-41AF-A8D3-83BE837A4682}" type="presParOf" srcId="{EC4551B6-D5B3-4319-9CC1-DB1E90A676D7}" destId="{7D21DF44-1A69-493C-9F38-3CCEED9A1D49}" srcOrd="1" destOrd="0" presId="urn:microsoft.com/office/officeart/2005/8/layout/vList3"/>
    <dgm:cxn modelId="{CB55FD80-0879-427C-A8CB-76EB95D743E1}" type="presParOf" srcId="{B51B6420-6147-4965-8B5B-D67F0423BECC}" destId="{5F3A4111-F37D-4589-A3E6-FDDBCF17422E}" srcOrd="9" destOrd="0" presId="urn:microsoft.com/office/officeart/2005/8/layout/vList3"/>
    <dgm:cxn modelId="{8F566487-4454-4E18-B7CE-81F697C20190}" type="presParOf" srcId="{B51B6420-6147-4965-8B5B-D67F0423BECC}" destId="{52C2C668-8036-4634-94D5-F8F61DF8D369}" srcOrd="10" destOrd="0" presId="urn:microsoft.com/office/officeart/2005/8/layout/vList3"/>
    <dgm:cxn modelId="{7D81EE8B-B625-4225-B134-55EFE65EF291}" type="presParOf" srcId="{52C2C668-8036-4634-94D5-F8F61DF8D369}" destId="{13F7B433-265C-42E6-88C9-F0B7AAA835B4}" srcOrd="0" destOrd="0" presId="urn:microsoft.com/office/officeart/2005/8/layout/vList3"/>
    <dgm:cxn modelId="{A34C650F-8150-4508-B5BE-53042B0C1961}" type="presParOf" srcId="{52C2C668-8036-4634-94D5-F8F61DF8D369}" destId="{2B829640-B1D8-44EB-A651-8821E8F5A0C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1">
              <a:solidFill>
                <a:srgbClr val="C0000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F3FAC0A6-D5C9-40F7-9547-160AC7D24903}">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F675093D-325C-4397-8332-C337F231EFD5}" type="parTrans" cxnId="{E1C23E58-0313-4561-8599-6CE612F251FD}">
      <dgm:prSet/>
      <dgm:spPr/>
      <dgm:t>
        <a:bodyPr/>
        <a:lstStyle/>
        <a:p>
          <a:endParaRPr lang="en-US"/>
        </a:p>
      </dgm:t>
    </dgm:pt>
    <dgm:pt modelId="{D04B40C1-D40F-4989-B8CA-317CB84235CC}" type="sibTrans" cxnId="{E1C23E58-0313-4561-8599-6CE612F251FD}">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07BE26C1-178B-4F51-89C4-16487AE1FA0B}" type="pres">
      <dgm:prSet presAssocID="{F3FAC0A6-D5C9-40F7-9547-160AC7D24903}" presName="horz2" presStyleCnt="0"/>
      <dgm:spPr/>
    </dgm:pt>
    <dgm:pt modelId="{34AE83DE-8290-490C-B32E-A90E7BDD2200}" type="pres">
      <dgm:prSet presAssocID="{F3FAC0A6-D5C9-40F7-9547-160AC7D24903}" presName="horzSpace2" presStyleCnt="0"/>
      <dgm:spPr/>
    </dgm:pt>
    <dgm:pt modelId="{42D735F0-8B8F-4B17-9393-4041E1351E43}" type="pres">
      <dgm:prSet presAssocID="{F3FAC0A6-D5C9-40F7-9547-160AC7D24903}" presName="tx2" presStyleLbl="revTx" presStyleIdx="4" presStyleCnt="7"/>
      <dgm:spPr/>
    </dgm:pt>
    <dgm:pt modelId="{2C7AA0D1-334D-4F68-A972-56128BE590A5}" type="pres">
      <dgm:prSet presAssocID="{F3FAC0A6-D5C9-40F7-9547-160AC7D24903}" presName="vert2" presStyleCnt="0"/>
      <dgm:spPr/>
    </dgm:pt>
    <dgm:pt modelId="{E2A156CB-534F-4FB7-8024-2CB0D7031F07}" type="pres">
      <dgm:prSet presAssocID="{F3FAC0A6-D5C9-40F7-9547-160AC7D24903}" presName="thinLine2b" presStyleLbl="callout" presStyleIdx="3" presStyleCnt="6"/>
      <dgm:spPr/>
    </dgm:pt>
    <dgm:pt modelId="{905A4893-302E-49F4-A509-D5863C50A159}" type="pres">
      <dgm:prSet presAssocID="{F3FAC0A6-D5C9-40F7-9547-160AC7D2490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E1C23E58-0313-4561-8599-6CE612F251FD}" srcId="{EA7F9208-24D8-4563-A2ED-FBFBC5F86B00}" destId="{F3FAC0A6-D5C9-40F7-9547-160AC7D24903}" srcOrd="3" destOrd="0" parTransId="{F675093D-325C-4397-8332-C337F231EFD5}" sibTransId="{D04B40C1-D40F-4989-B8CA-317CB84235CC}"/>
    <dgm:cxn modelId="{1B4AED59-DB46-4D80-A848-3DA39849DBF0}" type="presOf" srcId="{C572843F-2A48-4F02-995C-F940F3F868F0}" destId="{CAD1A8E0-818A-47CF-9805-5A8F1F1E50C6}" srcOrd="0" destOrd="0" presId="urn:microsoft.com/office/officeart/2008/layout/LinedList"/>
    <dgm:cxn modelId="{D26F9A80-4A8B-417D-88FC-F1456E4C9E23}" type="presOf" srcId="{F3FAC0A6-D5C9-40F7-9547-160AC7D24903}" destId="{42D735F0-8B8F-4B17-9393-4041E1351E43}"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81C40AC-A39F-4EC2-9331-8437DD8822E9}" type="presParOf" srcId="{4ACF43D1-519E-42A2-970C-705800D064AC}" destId="{07BE26C1-178B-4F51-89C4-16487AE1FA0B}" srcOrd="10" destOrd="0" presId="urn:microsoft.com/office/officeart/2008/layout/LinedList"/>
    <dgm:cxn modelId="{AC9798CA-1DE4-4947-8677-A34F7DF9751A}" type="presParOf" srcId="{07BE26C1-178B-4F51-89C4-16487AE1FA0B}" destId="{34AE83DE-8290-490C-B32E-A90E7BDD2200}" srcOrd="0" destOrd="0" presId="urn:microsoft.com/office/officeart/2008/layout/LinedList"/>
    <dgm:cxn modelId="{D2BC46EB-C9D8-47A7-AB77-DE856699E8C4}" type="presParOf" srcId="{07BE26C1-178B-4F51-89C4-16487AE1FA0B}" destId="{42D735F0-8B8F-4B17-9393-4041E1351E43}" srcOrd="1" destOrd="0" presId="urn:microsoft.com/office/officeart/2008/layout/LinedList"/>
    <dgm:cxn modelId="{6C19DB26-3BA8-412D-8D38-D3D892AFE43D}" type="presParOf" srcId="{07BE26C1-178B-4F51-89C4-16487AE1FA0B}" destId="{2C7AA0D1-334D-4F68-A972-56128BE590A5}" srcOrd="2" destOrd="0" presId="urn:microsoft.com/office/officeart/2008/layout/LinedList"/>
    <dgm:cxn modelId="{82EBC944-7077-4145-BEE9-C2889CCE77D8}" type="presParOf" srcId="{4ACF43D1-519E-42A2-970C-705800D064AC}" destId="{E2A156CB-534F-4FB7-8024-2CB0D7031F07}" srcOrd="11" destOrd="0" presId="urn:microsoft.com/office/officeart/2008/layout/LinedList"/>
    <dgm:cxn modelId="{1F708A54-D9E2-47FC-9F03-6D4F357688CA}" type="presParOf" srcId="{4ACF43D1-519E-42A2-970C-705800D064AC}" destId="{905A4893-302E-49F4-A509-D5863C50A159}"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1">
              <a:solidFill>
                <a:srgbClr val="C0000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D74E42B6-A860-488B-9FCB-BC7B8680E28B}">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6E89371F-EF86-4EF1-ADA0-353D90647F7B}" type="parTrans" cxnId="{C160C72B-0345-44A2-9CCA-735655027F6D}">
      <dgm:prSet/>
      <dgm:spPr/>
    </dgm:pt>
    <dgm:pt modelId="{9EA534C8-6A24-4AE3-9438-0C94585D6373}" type="sibTrans" cxnId="{C160C72B-0345-44A2-9CCA-735655027F6D}">
      <dgm:prSet/>
      <dgm:spPr/>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5746B3A0-DBBF-4EF5-B657-6B5267CE766F}" type="pres">
      <dgm:prSet presAssocID="{D74E42B6-A860-488B-9FCB-BC7B8680E28B}" presName="horz2" presStyleCnt="0"/>
      <dgm:spPr/>
    </dgm:pt>
    <dgm:pt modelId="{6D7A3B4C-4115-497D-80C9-90E44093F709}" type="pres">
      <dgm:prSet presAssocID="{D74E42B6-A860-488B-9FCB-BC7B8680E28B}" presName="horzSpace2" presStyleCnt="0"/>
      <dgm:spPr/>
    </dgm:pt>
    <dgm:pt modelId="{35BF60FC-87C3-42FC-8482-20A4CA8637F4}" type="pres">
      <dgm:prSet presAssocID="{D74E42B6-A860-488B-9FCB-BC7B8680E28B}" presName="tx2" presStyleLbl="revTx" presStyleIdx="4" presStyleCnt="7"/>
      <dgm:spPr/>
    </dgm:pt>
    <dgm:pt modelId="{FB18C24F-12F7-4ADA-AD45-0D370EB47F2A}" type="pres">
      <dgm:prSet presAssocID="{D74E42B6-A860-488B-9FCB-BC7B8680E28B}" presName="vert2" presStyleCnt="0"/>
      <dgm:spPr/>
    </dgm:pt>
    <dgm:pt modelId="{1E185D8B-B5E6-404A-8AEA-14BCD76820BF}" type="pres">
      <dgm:prSet presAssocID="{D74E42B6-A860-488B-9FCB-BC7B8680E28B}" presName="thinLine2b" presStyleLbl="callout" presStyleIdx="3" presStyleCnt="6"/>
      <dgm:spPr/>
    </dgm:pt>
    <dgm:pt modelId="{9469F35D-79EF-429F-82B4-11EF0B9C5BAD}" type="pres">
      <dgm:prSet presAssocID="{D74E42B6-A860-488B-9FCB-BC7B8680E28B}"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C160C72B-0345-44A2-9CCA-735655027F6D}" srcId="{EA7F9208-24D8-4563-A2ED-FBFBC5F86B00}" destId="{D74E42B6-A860-488B-9FCB-BC7B8680E28B}" srcOrd="3" destOrd="0" parTransId="{6E89371F-EF86-4EF1-ADA0-353D90647F7B}" sibTransId="{9EA534C8-6A24-4AE3-9438-0C94585D6373}"/>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0F94D658-9EFD-4844-8C25-7053EBB3FF37}" type="presOf" srcId="{D74E42B6-A860-488B-9FCB-BC7B8680E28B}" destId="{35BF60FC-87C3-42FC-8482-20A4CA8637F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0623090E-A8B0-4D92-B727-70AD3F1C65A4}" type="presParOf" srcId="{4ACF43D1-519E-42A2-970C-705800D064AC}" destId="{5746B3A0-DBBF-4EF5-B657-6B5267CE766F}" srcOrd="10" destOrd="0" presId="urn:microsoft.com/office/officeart/2008/layout/LinedList"/>
    <dgm:cxn modelId="{BC1E2140-FC82-450E-9346-45591568E47E}" type="presParOf" srcId="{5746B3A0-DBBF-4EF5-B657-6B5267CE766F}" destId="{6D7A3B4C-4115-497D-80C9-90E44093F709}" srcOrd="0" destOrd="0" presId="urn:microsoft.com/office/officeart/2008/layout/LinedList"/>
    <dgm:cxn modelId="{5CA3DBC5-4580-4DBE-90AC-8B9F92058E89}" type="presParOf" srcId="{5746B3A0-DBBF-4EF5-B657-6B5267CE766F}" destId="{35BF60FC-87C3-42FC-8482-20A4CA8637F4}" srcOrd="1" destOrd="0" presId="urn:microsoft.com/office/officeart/2008/layout/LinedList"/>
    <dgm:cxn modelId="{7D853719-7AE2-40EF-ACC4-307596B41D9D}" type="presParOf" srcId="{5746B3A0-DBBF-4EF5-B657-6B5267CE766F}" destId="{FB18C24F-12F7-4ADA-AD45-0D370EB47F2A}" srcOrd="2" destOrd="0" presId="urn:microsoft.com/office/officeart/2008/layout/LinedList"/>
    <dgm:cxn modelId="{C35CC728-22ED-447C-87AC-B79BF83F4D1B}" type="presParOf" srcId="{4ACF43D1-519E-42A2-970C-705800D064AC}" destId="{1E185D8B-B5E6-404A-8AEA-14BCD76820BF}" srcOrd="11" destOrd="0" presId="urn:microsoft.com/office/officeart/2008/layout/LinedList"/>
    <dgm:cxn modelId="{2C6BF770-9A63-436F-8D2D-1D1B8332230D}" type="presParOf" srcId="{4ACF43D1-519E-42A2-970C-705800D064AC}" destId="{9469F35D-79EF-429F-82B4-11EF0B9C5BAD}"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0070C0"/>
              </a:solidFill>
              <a:effectLst/>
            </a:rPr>
            <a:t>Xử lý tập tin văn bản</a:t>
          </a:r>
          <a:endParaRPr lang="en-US" sz="1300" b="0" dirty="0">
            <a:solidFill>
              <a:srgbClr val="0070C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1">
              <a:solidFill>
                <a:srgbClr val="C0000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9A1ADEE-1E58-4123-B9F0-8D7A0335CA81}">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93082C31-8BAD-43CF-8A99-04B7051866FD}" type="parTrans" cxnId="{F7978AC5-B5AC-446A-98B0-66349503F2B7}">
      <dgm:prSet/>
      <dgm:spPr/>
      <dgm:t>
        <a:bodyPr/>
        <a:lstStyle/>
        <a:p>
          <a:endParaRPr lang="en-US"/>
        </a:p>
      </dgm:t>
    </dgm:pt>
    <dgm:pt modelId="{575883BA-2828-47F3-B8D9-EB3BFE60D850}" type="sibTrans" cxnId="{F7978AC5-B5AC-446A-98B0-66349503F2B7}">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0771C6B5-0BD8-4943-8D81-A55DAA7ABF9E}" type="pres">
      <dgm:prSet presAssocID="{99A1ADEE-1E58-4123-B9F0-8D7A0335CA81}" presName="horz2" presStyleCnt="0"/>
      <dgm:spPr/>
    </dgm:pt>
    <dgm:pt modelId="{F4B19E32-309B-403A-971B-0C9F5C2F5C66}" type="pres">
      <dgm:prSet presAssocID="{99A1ADEE-1E58-4123-B9F0-8D7A0335CA81}" presName="horzSpace2" presStyleCnt="0"/>
      <dgm:spPr/>
    </dgm:pt>
    <dgm:pt modelId="{49D524E7-CFDD-4102-9BC2-66E9867DCE07}" type="pres">
      <dgm:prSet presAssocID="{99A1ADEE-1E58-4123-B9F0-8D7A0335CA81}" presName="tx2" presStyleLbl="revTx" presStyleIdx="4" presStyleCnt="7"/>
      <dgm:spPr/>
    </dgm:pt>
    <dgm:pt modelId="{A36E2D51-08AE-46C2-B0AF-E274D3F94159}" type="pres">
      <dgm:prSet presAssocID="{99A1ADEE-1E58-4123-B9F0-8D7A0335CA81}" presName="vert2" presStyleCnt="0"/>
      <dgm:spPr/>
    </dgm:pt>
    <dgm:pt modelId="{0CF3FDB5-E3F2-45CA-BD3C-D1A68A2994DC}" type="pres">
      <dgm:prSet presAssocID="{99A1ADEE-1E58-4123-B9F0-8D7A0335CA81}" presName="thinLine2b" presStyleLbl="callout" presStyleIdx="3" presStyleCnt="6"/>
      <dgm:spPr/>
    </dgm:pt>
    <dgm:pt modelId="{03F3EFEC-8C52-4F8E-B8E4-ACDD491F23D2}" type="pres">
      <dgm:prSet presAssocID="{99A1ADEE-1E58-4123-B9F0-8D7A0335CA81}"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43CA9129-0A2C-4862-AD89-82059134F51D}" type="presOf" srcId="{99A1ADEE-1E58-4123-B9F0-8D7A0335CA81}" destId="{49D524E7-CFDD-4102-9BC2-66E9867DCE07}"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F7978AC5-B5AC-446A-98B0-66349503F2B7}" srcId="{EA7F9208-24D8-4563-A2ED-FBFBC5F86B00}" destId="{99A1ADEE-1E58-4123-B9F0-8D7A0335CA81}" srcOrd="3" destOrd="0" parTransId="{93082C31-8BAD-43CF-8A99-04B7051866FD}" sibTransId="{575883BA-2828-47F3-B8D9-EB3BFE60D850}"/>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C70BF241-7AAF-4D00-B203-4B6D669A5B76}" type="presParOf" srcId="{4ACF43D1-519E-42A2-970C-705800D064AC}" destId="{0771C6B5-0BD8-4943-8D81-A55DAA7ABF9E}" srcOrd="10" destOrd="0" presId="urn:microsoft.com/office/officeart/2008/layout/LinedList"/>
    <dgm:cxn modelId="{8E8C4A7F-B1E5-4A45-BDBB-3296A4D87185}" type="presParOf" srcId="{0771C6B5-0BD8-4943-8D81-A55DAA7ABF9E}" destId="{F4B19E32-309B-403A-971B-0C9F5C2F5C66}" srcOrd="0" destOrd="0" presId="urn:microsoft.com/office/officeart/2008/layout/LinedList"/>
    <dgm:cxn modelId="{308AEA11-FFB4-4E92-A7FC-1AE23E4A2223}" type="presParOf" srcId="{0771C6B5-0BD8-4943-8D81-A55DAA7ABF9E}" destId="{49D524E7-CFDD-4102-9BC2-66E9867DCE07}" srcOrd="1" destOrd="0" presId="urn:microsoft.com/office/officeart/2008/layout/LinedList"/>
    <dgm:cxn modelId="{5970CEEF-0E63-40A7-8D42-E9C54C19ADF1}" type="presParOf" srcId="{0771C6B5-0BD8-4943-8D81-A55DAA7ABF9E}" destId="{A36E2D51-08AE-46C2-B0AF-E274D3F94159}" srcOrd="2" destOrd="0" presId="urn:microsoft.com/office/officeart/2008/layout/LinedList"/>
    <dgm:cxn modelId="{F7AFB1BD-699B-41F5-9B0A-79698EFD37EB}" type="presParOf" srcId="{4ACF43D1-519E-42A2-970C-705800D064AC}" destId="{0CF3FDB5-E3F2-45CA-BD3C-D1A68A2994DC}" srcOrd="11" destOrd="0" presId="urn:microsoft.com/office/officeart/2008/layout/LinedList"/>
    <dgm:cxn modelId="{8F43C13F-FF73-4C85-8FD2-7605756A32D9}" type="presParOf" srcId="{4ACF43D1-519E-42A2-970C-705800D064AC}" destId="{03F3EFEC-8C52-4F8E-B8E4-ACDD491F23D2}"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9122D5EC-638C-4446-8241-993577C211B3}">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4CACCD61-BB2E-4855-AA30-E9A8B3FF07F7}" type="parTrans" cxnId="{C2645967-D9D9-4736-9B7F-F49DB4C37B6B}">
      <dgm:prSet/>
      <dgm:spPr/>
      <dgm:t>
        <a:bodyPr/>
        <a:lstStyle/>
        <a:p>
          <a:endParaRPr lang="en-US"/>
        </a:p>
      </dgm:t>
    </dgm:pt>
    <dgm:pt modelId="{155B99EE-7C30-42E2-8B84-C254BD75522B}" type="sibTrans" cxnId="{C2645967-D9D9-4736-9B7F-F49DB4C37B6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C39324C8-6E94-460A-9128-C7C4DCE00A0F}" type="pres">
      <dgm:prSet presAssocID="{9122D5EC-638C-4446-8241-993577C211B3}" presName="horz2" presStyleCnt="0"/>
      <dgm:spPr/>
    </dgm:pt>
    <dgm:pt modelId="{3054E204-2F6A-4ECD-AE50-20992245236E}" type="pres">
      <dgm:prSet presAssocID="{9122D5EC-638C-4446-8241-993577C211B3}" presName="horzSpace2" presStyleCnt="0"/>
      <dgm:spPr/>
    </dgm:pt>
    <dgm:pt modelId="{FC9189E5-1157-4EA7-A7B8-4897C1573E83}" type="pres">
      <dgm:prSet presAssocID="{9122D5EC-638C-4446-8241-993577C211B3}" presName="tx2" presStyleLbl="revTx" presStyleIdx="4" presStyleCnt="7"/>
      <dgm:spPr/>
    </dgm:pt>
    <dgm:pt modelId="{2F5E6118-26E5-4152-9A9A-23C52BF31FAD}" type="pres">
      <dgm:prSet presAssocID="{9122D5EC-638C-4446-8241-993577C211B3}" presName="vert2" presStyleCnt="0"/>
      <dgm:spPr/>
    </dgm:pt>
    <dgm:pt modelId="{B0C27822-0FEC-4287-8E98-1A63379940D1}" type="pres">
      <dgm:prSet presAssocID="{9122D5EC-638C-4446-8241-993577C211B3}" presName="thinLine2b" presStyleLbl="callout" presStyleIdx="3" presStyleCnt="6"/>
      <dgm:spPr/>
    </dgm:pt>
    <dgm:pt modelId="{008C5CB1-7B7F-48BC-A95B-34B9CF38E2D5}" type="pres">
      <dgm:prSet presAssocID="{9122D5EC-638C-4446-8241-993577C211B3}"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0DA5765-3F5D-46C7-891B-4B1D8ABBEA77}" type="presOf" srcId="{9122D5EC-638C-4446-8241-993577C211B3}" destId="{FC9189E5-1157-4EA7-A7B8-4897C1573E83}" srcOrd="0" destOrd="0" presId="urn:microsoft.com/office/officeart/2008/layout/LinedList"/>
    <dgm:cxn modelId="{C2645967-D9D9-4736-9B7F-F49DB4C37B6B}" srcId="{EA7F9208-24D8-4563-A2ED-FBFBC5F86B00}" destId="{9122D5EC-638C-4446-8241-993577C211B3}" srcOrd="3" destOrd="0" parTransId="{4CACCD61-BB2E-4855-AA30-E9A8B3FF07F7}" sibTransId="{155B99EE-7C30-42E2-8B84-C254BD75522B}"/>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F04D6A4A-778B-45C1-B532-0762F4E81D90}" type="presParOf" srcId="{4ACF43D1-519E-42A2-970C-705800D064AC}" destId="{C39324C8-6E94-460A-9128-C7C4DCE00A0F}" srcOrd="10" destOrd="0" presId="urn:microsoft.com/office/officeart/2008/layout/LinedList"/>
    <dgm:cxn modelId="{7AC6B0AA-B5B1-418A-9372-8D388CC19638}" type="presParOf" srcId="{C39324C8-6E94-460A-9128-C7C4DCE00A0F}" destId="{3054E204-2F6A-4ECD-AE50-20992245236E}" srcOrd="0" destOrd="0" presId="urn:microsoft.com/office/officeart/2008/layout/LinedList"/>
    <dgm:cxn modelId="{864F93FF-4271-4CB6-A05B-B1A6DC8D3224}" type="presParOf" srcId="{C39324C8-6E94-460A-9128-C7C4DCE00A0F}" destId="{FC9189E5-1157-4EA7-A7B8-4897C1573E83}" srcOrd="1" destOrd="0" presId="urn:microsoft.com/office/officeart/2008/layout/LinedList"/>
    <dgm:cxn modelId="{E492049B-F17F-4A3C-BA8C-2B5DB3C0F60E}" type="presParOf" srcId="{C39324C8-6E94-460A-9128-C7C4DCE00A0F}" destId="{2F5E6118-26E5-4152-9A9A-23C52BF31FAD}" srcOrd="2" destOrd="0" presId="urn:microsoft.com/office/officeart/2008/layout/LinedList"/>
    <dgm:cxn modelId="{D2FC596F-12C8-4683-98A2-88BB2ABC56CD}" type="presParOf" srcId="{4ACF43D1-519E-42A2-970C-705800D064AC}" destId="{B0C27822-0FEC-4287-8E98-1A63379940D1}" srcOrd="11" destOrd="0" presId="urn:microsoft.com/office/officeart/2008/layout/LinedList"/>
    <dgm:cxn modelId="{7F98B84F-8BEA-41A9-8258-38789C6EDF0A}" type="presParOf" srcId="{4ACF43D1-519E-42A2-970C-705800D064AC}" destId="{008C5CB1-7B7F-48BC-A95B-34B9CF38E2D5}"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5FE3D735-B429-4F52-A99F-7E8595140F22}">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14500838-0F48-487D-BA6C-0D439D03216C}" type="parTrans" cxnId="{8C570368-77E3-48E8-91C2-A02F33B9553B}">
      <dgm:prSet/>
      <dgm:spPr/>
      <dgm:t>
        <a:bodyPr/>
        <a:lstStyle/>
        <a:p>
          <a:endParaRPr lang="en-US"/>
        </a:p>
      </dgm:t>
    </dgm:pt>
    <dgm:pt modelId="{CFD128B3-DFD3-4ACD-81C2-02C7D18F05B6}" type="sibTrans" cxnId="{8C570368-77E3-48E8-91C2-A02F33B9553B}">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DA3C82E6-B888-4A5B-BDBF-354AD187C6FD}" type="pres">
      <dgm:prSet presAssocID="{5FE3D735-B429-4F52-A99F-7E8595140F22}" presName="horz2" presStyleCnt="0"/>
      <dgm:spPr/>
    </dgm:pt>
    <dgm:pt modelId="{E539A283-1B86-4CD4-BFEB-277E8159BC6A}" type="pres">
      <dgm:prSet presAssocID="{5FE3D735-B429-4F52-A99F-7E8595140F22}" presName="horzSpace2" presStyleCnt="0"/>
      <dgm:spPr/>
    </dgm:pt>
    <dgm:pt modelId="{1BDB62FE-4FB4-4103-B59D-6A06A36A3134}" type="pres">
      <dgm:prSet presAssocID="{5FE3D735-B429-4F52-A99F-7E8595140F22}" presName="tx2" presStyleLbl="revTx" presStyleIdx="4" presStyleCnt="7"/>
      <dgm:spPr/>
    </dgm:pt>
    <dgm:pt modelId="{CEBE40F4-441B-47F7-8E12-88D3EDA05A47}" type="pres">
      <dgm:prSet presAssocID="{5FE3D735-B429-4F52-A99F-7E8595140F22}" presName="vert2" presStyleCnt="0"/>
      <dgm:spPr/>
    </dgm:pt>
    <dgm:pt modelId="{5E434BC4-6CAA-4398-B4FE-5962CD116D8D}" type="pres">
      <dgm:prSet presAssocID="{5FE3D735-B429-4F52-A99F-7E8595140F22}" presName="thinLine2b" presStyleLbl="callout" presStyleIdx="3" presStyleCnt="6"/>
      <dgm:spPr/>
    </dgm:pt>
    <dgm:pt modelId="{15CAAB9D-1E46-420D-9D38-8E94B2874AFC}" type="pres">
      <dgm:prSet presAssocID="{5FE3D735-B429-4F52-A99F-7E8595140F22}"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5CDE4D25-1272-48FF-8CF8-D1229D0A59B7}" type="presOf" srcId="{5FE3D735-B429-4F52-A99F-7E8595140F22}" destId="{1BDB62FE-4FB4-4103-B59D-6A06A36A3134}"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8C570368-77E3-48E8-91C2-A02F33B9553B}" srcId="{EA7F9208-24D8-4563-A2ED-FBFBC5F86B00}" destId="{5FE3D735-B429-4F52-A99F-7E8595140F22}" srcOrd="3" destOrd="0" parTransId="{14500838-0F48-487D-BA6C-0D439D03216C}" sibTransId="{CFD128B3-DFD3-4ACD-81C2-02C7D18F05B6}"/>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E6F85F48-275E-4430-A073-A7A73FC483B7}" type="presParOf" srcId="{4ACF43D1-519E-42A2-970C-705800D064AC}" destId="{DA3C82E6-B888-4A5B-BDBF-354AD187C6FD}" srcOrd="10" destOrd="0" presId="urn:microsoft.com/office/officeart/2008/layout/LinedList"/>
    <dgm:cxn modelId="{ABA08F7B-E3C5-48E8-94DE-911DEFB5916B}" type="presParOf" srcId="{DA3C82E6-B888-4A5B-BDBF-354AD187C6FD}" destId="{E539A283-1B86-4CD4-BFEB-277E8159BC6A}" srcOrd="0" destOrd="0" presId="urn:microsoft.com/office/officeart/2008/layout/LinedList"/>
    <dgm:cxn modelId="{9F763898-F260-44F3-AD7C-CB53200187E1}" type="presParOf" srcId="{DA3C82E6-B888-4A5B-BDBF-354AD187C6FD}" destId="{1BDB62FE-4FB4-4103-B59D-6A06A36A3134}" srcOrd="1" destOrd="0" presId="urn:microsoft.com/office/officeart/2008/layout/LinedList"/>
    <dgm:cxn modelId="{D500A3C4-18A4-4E9E-ACCE-2CB43C09720B}" type="presParOf" srcId="{DA3C82E6-B888-4A5B-BDBF-354AD187C6FD}" destId="{CEBE40F4-441B-47F7-8E12-88D3EDA05A47}" srcOrd="2" destOrd="0" presId="urn:microsoft.com/office/officeart/2008/layout/LinedList"/>
    <dgm:cxn modelId="{0CA69FFB-D8E2-48A3-9AA8-B724B8700FA8}" type="presParOf" srcId="{4ACF43D1-519E-42A2-970C-705800D064AC}" destId="{5E434BC4-6CAA-4398-B4FE-5962CD116D8D}" srcOrd="11" destOrd="0" presId="urn:microsoft.com/office/officeart/2008/layout/LinedList"/>
    <dgm:cxn modelId="{7D33FE05-865A-4852-A0BA-1987EB1285F5}" type="presParOf" srcId="{4ACF43D1-519E-42A2-970C-705800D064AC}" destId="{15CAAB9D-1E46-420D-9D38-8E94B2874AFC}"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170E935B-632B-4424-9BFB-F1C5A9D014B6}" type="doc">
      <dgm:prSet loTypeId="urn:microsoft.com/office/officeart/2008/layout/LinedList" loCatId="hierarchy" qsTypeId="urn:microsoft.com/office/officeart/2005/8/quickstyle/simple1" qsCatId="simple" csTypeId="urn:microsoft.com/office/officeart/2005/8/colors/accent1_2" csCatId="accent1" phldr="1"/>
      <dgm:spPr/>
      <dgm:t>
        <a:bodyPr/>
        <a:lstStyle/>
        <a:p>
          <a:endParaRPr lang="en-US"/>
        </a:p>
      </dgm:t>
    </dgm:pt>
    <dgm:pt modelId="{EA7F9208-24D8-4563-A2ED-FBFBC5F86B00}">
      <dgm:prSet phldrT="[Text]" custT="1"/>
      <dgm:spPr/>
      <dgm:t>
        <a:bodyPr/>
        <a:lstStyle/>
        <a:p>
          <a:endParaRPr lang="en-US" sz="1600" b="0" u="none" dirty="0">
            <a:solidFill>
              <a:srgbClr val="0070C0"/>
            </a:solidFill>
            <a:effectLst/>
          </a:endParaRPr>
        </a:p>
      </dgm:t>
    </dgm:pt>
    <dgm:pt modelId="{1E17F9CE-7084-4656-93EA-504D09641CEC}" type="sibTrans" cxnId="{0F3FB115-60DD-4B52-8149-B75D79FEC142}">
      <dgm:prSet/>
      <dgm:spPr/>
      <dgm:t>
        <a:bodyPr/>
        <a:lstStyle/>
        <a:p>
          <a:endParaRPr lang="en-US">
            <a:solidFill>
              <a:srgbClr val="333399"/>
            </a:solidFill>
          </a:endParaRPr>
        </a:p>
      </dgm:t>
    </dgm:pt>
    <dgm:pt modelId="{6994F745-E1FC-4CF8-8572-789E1EB14B65}" type="parTrans" cxnId="{0F3FB115-60DD-4B52-8149-B75D79FEC142}">
      <dgm:prSet/>
      <dgm:spPr/>
      <dgm:t>
        <a:bodyPr/>
        <a:lstStyle/>
        <a:p>
          <a:endParaRPr lang="en-US">
            <a:solidFill>
              <a:srgbClr val="333399"/>
            </a:solidFill>
          </a:endParaRPr>
        </a:p>
      </dgm:t>
    </dgm:pt>
    <dgm:pt modelId="{4222665F-5288-4B7F-B1CE-EB248B87FABC}">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err="1">
              <a:solidFill>
                <a:srgbClr val="0070C0"/>
              </a:solidFill>
              <a:effectLst/>
            </a:rPr>
            <a:t>toán</a:t>
          </a:r>
          <a:r>
            <a:rPr lang="en-US" sz="1300" b="0">
              <a:solidFill>
                <a:srgbClr val="0070C0"/>
              </a:solidFill>
              <a:effectLst/>
            </a:rPr>
            <a:t> minh họa</a:t>
          </a:r>
          <a:endParaRPr lang="en-US" sz="1300" b="0" dirty="0">
            <a:solidFill>
              <a:srgbClr val="0070C0"/>
            </a:solidFill>
            <a:effectLst/>
          </a:endParaRPr>
        </a:p>
      </dgm:t>
    </dgm:pt>
    <dgm:pt modelId="{F2D9C6E4-C6EF-4EFF-8735-D3749064B493}" type="parTrans" cxnId="{13F6C6D8-99E6-4B7F-9743-132C218467A9}">
      <dgm:prSet/>
      <dgm:spPr/>
      <dgm:t>
        <a:bodyPr/>
        <a:lstStyle/>
        <a:p>
          <a:endParaRPr lang="en-US"/>
        </a:p>
      </dgm:t>
    </dgm:pt>
    <dgm:pt modelId="{4B0CA94D-8A3E-4F73-8C18-7074E54B1B02}" type="sibTrans" cxnId="{13F6C6D8-99E6-4B7F-9743-132C218467A9}">
      <dgm:prSet/>
      <dgm:spPr/>
      <dgm:t>
        <a:bodyPr/>
        <a:lstStyle/>
        <a:p>
          <a:endParaRPr lang="en-US"/>
        </a:p>
      </dgm:t>
    </dgm:pt>
    <dgm:pt modelId="{7A5D36D5-D8D3-48FC-AFC1-BAC329C1B093}">
      <dgm:prSet phldrT="[Text]" custT="1"/>
      <dgm:spPr/>
      <dgm:t>
        <a:bodyPr/>
        <a:lstStyle/>
        <a:p>
          <a:r>
            <a:rPr lang="en-US" sz="1300" b="0">
              <a:solidFill>
                <a:srgbClr val="FF0000"/>
              </a:solidFill>
              <a:effectLst/>
            </a:rPr>
            <a:t>Xử lý tập tin văn bản</a:t>
          </a:r>
          <a:endParaRPr lang="en-US" sz="1300" b="0" dirty="0">
            <a:solidFill>
              <a:srgbClr val="FF0000"/>
            </a:solidFill>
            <a:effectLst/>
          </a:endParaRPr>
        </a:p>
      </dgm:t>
    </dgm:pt>
    <dgm:pt modelId="{1AA984F9-81C5-4634-9B42-4D0EB6E22BDE}" type="parTrans" cxnId="{EF3DFFCB-2D80-4216-97B8-80001373E9B6}">
      <dgm:prSet/>
      <dgm:spPr/>
      <dgm:t>
        <a:bodyPr/>
        <a:lstStyle/>
        <a:p>
          <a:endParaRPr lang="en-US"/>
        </a:p>
      </dgm:t>
    </dgm:pt>
    <dgm:pt modelId="{39B1BA85-4C13-4506-A4DC-43656D118E20}" type="sibTrans" cxnId="{EF3DFFCB-2D80-4216-97B8-80001373E9B6}">
      <dgm:prSet/>
      <dgm:spPr/>
      <dgm:t>
        <a:bodyPr/>
        <a:lstStyle/>
        <a:p>
          <a:endParaRPr lang="en-US"/>
        </a:p>
      </dgm:t>
    </dgm:pt>
    <dgm:pt modelId="{FDBCFCB2-B927-49A1-B311-3B0BD5C76146}">
      <dgm:prSet custT="1"/>
      <dgm:spPr/>
      <dgm:t>
        <a:bodyPr/>
        <a:lstStyle/>
        <a:p>
          <a:r>
            <a:rPr lang="en-US" sz="1300" b="0" dirty="0" err="1">
              <a:solidFill>
                <a:srgbClr val="0070C0"/>
              </a:solidFill>
              <a:effectLst/>
            </a:rPr>
            <a:t>Bài</a:t>
          </a:r>
          <a:r>
            <a:rPr lang="en-US" sz="1300" b="0" dirty="0">
              <a:solidFill>
                <a:srgbClr val="0070C0"/>
              </a:solidFill>
              <a:effectLst/>
            </a:rPr>
            <a:t> </a:t>
          </a:r>
          <a:r>
            <a:rPr lang="en-US" sz="1300" b="0" dirty="0" err="1">
              <a:solidFill>
                <a:srgbClr val="0070C0"/>
              </a:solidFill>
              <a:effectLst/>
            </a:rPr>
            <a:t>tập</a:t>
          </a:r>
          <a:endParaRPr lang="en-US" sz="1300" b="0" dirty="0">
            <a:solidFill>
              <a:srgbClr val="0070C0"/>
            </a:solidFill>
            <a:effectLst/>
          </a:endParaRPr>
        </a:p>
      </dgm:t>
    </dgm:pt>
    <dgm:pt modelId="{637C63E3-8735-4BFE-8EB8-D20A9C02A646}" type="parTrans" cxnId="{2EE40F88-2EED-4EA8-8EDB-1DE7980AABE8}">
      <dgm:prSet/>
      <dgm:spPr/>
      <dgm:t>
        <a:bodyPr/>
        <a:lstStyle/>
        <a:p>
          <a:endParaRPr lang="en-US"/>
        </a:p>
      </dgm:t>
    </dgm:pt>
    <dgm:pt modelId="{A30891DD-44B5-42D5-94A4-711456ED3F10}" type="sibTrans" cxnId="{2EE40F88-2EED-4EA8-8EDB-1DE7980AABE8}">
      <dgm:prSet/>
      <dgm:spPr/>
      <dgm:t>
        <a:bodyPr/>
        <a:lstStyle/>
        <a:p>
          <a:endParaRPr lang="en-US"/>
        </a:p>
      </dgm:t>
    </dgm:pt>
    <dgm:pt modelId="{58A6AE41-9C43-4210-81E2-1FA89B6719A6}">
      <dgm:prSet phldrT="[Text]" custT="1"/>
      <dgm:spPr/>
      <dgm:t>
        <a:bodyPr/>
        <a:lstStyle/>
        <a:p>
          <a:r>
            <a:rPr lang="en-US" sz="1300" b="0">
              <a:solidFill>
                <a:srgbClr val="0070C0"/>
              </a:solidFill>
              <a:effectLst/>
            </a:rPr>
            <a:t>Lập trình với tập tin</a:t>
          </a:r>
          <a:endParaRPr lang="en-US" sz="1300" b="0" dirty="0">
            <a:solidFill>
              <a:srgbClr val="0070C0"/>
            </a:solidFill>
            <a:effectLst/>
          </a:endParaRPr>
        </a:p>
      </dgm:t>
    </dgm:pt>
    <dgm:pt modelId="{BF0C55A0-B012-45A2-B071-995C2A6B1FD4}" type="parTrans" cxnId="{F28EA2A7-F9DE-466F-BC51-362B0F647AB2}">
      <dgm:prSet/>
      <dgm:spPr/>
      <dgm:t>
        <a:bodyPr/>
        <a:lstStyle/>
        <a:p>
          <a:endParaRPr lang="en-US"/>
        </a:p>
      </dgm:t>
    </dgm:pt>
    <dgm:pt modelId="{DC074815-05EC-4613-9D61-4B688F2CC91B}" type="sibTrans" cxnId="{F28EA2A7-F9DE-466F-BC51-362B0F647AB2}">
      <dgm:prSet/>
      <dgm:spPr/>
      <dgm:t>
        <a:bodyPr/>
        <a:lstStyle/>
        <a:p>
          <a:endParaRPr lang="en-US"/>
        </a:p>
      </dgm:t>
    </dgm:pt>
    <dgm:pt modelId="{C572843F-2A48-4F02-995C-F940F3F868F0}">
      <dgm:prSet phldrT="[Text]" custT="1"/>
      <dgm:spPr/>
      <dgm:t>
        <a:bodyPr/>
        <a:lstStyle/>
        <a:p>
          <a:r>
            <a:rPr lang="en-US" sz="1300" b="0">
              <a:solidFill>
                <a:srgbClr val="0070C0"/>
              </a:solidFill>
              <a:effectLst/>
            </a:rPr>
            <a:t>Xử lý tập tin nhị phân</a:t>
          </a:r>
          <a:endParaRPr lang="en-US" sz="1300" b="0" dirty="0">
            <a:solidFill>
              <a:srgbClr val="0070C0"/>
            </a:solidFill>
            <a:effectLst/>
          </a:endParaRPr>
        </a:p>
      </dgm:t>
    </dgm:pt>
    <dgm:pt modelId="{A463C39E-2E7A-4277-AFA2-74DDB6C5D52D}" type="parTrans" cxnId="{75147368-CB52-4271-BECD-4FA9A2C66AA0}">
      <dgm:prSet/>
      <dgm:spPr/>
      <dgm:t>
        <a:bodyPr/>
        <a:lstStyle/>
        <a:p>
          <a:endParaRPr lang="en-US"/>
        </a:p>
      </dgm:t>
    </dgm:pt>
    <dgm:pt modelId="{24CB2403-840F-4103-934A-D442B712D256}" type="sibTrans" cxnId="{75147368-CB52-4271-BECD-4FA9A2C66AA0}">
      <dgm:prSet/>
      <dgm:spPr/>
      <dgm:t>
        <a:bodyPr/>
        <a:lstStyle/>
        <a:p>
          <a:endParaRPr lang="en-US"/>
        </a:p>
      </dgm:t>
    </dgm:pt>
    <dgm:pt modelId="{09AA0775-7C10-4909-B122-F29875E69BE7}">
      <dgm:prSet phldrT="[Text]" custT="1"/>
      <dgm:spPr/>
      <dgm:t>
        <a:bodyPr/>
        <a:lstStyle/>
        <a:p>
          <a:r>
            <a:rPr lang="en-US" sz="1300" b="0">
              <a:solidFill>
                <a:srgbClr val="0070C0"/>
              </a:solidFill>
              <a:effectLst/>
            </a:rPr>
            <a:t>Các thao tác khác trên tập tin</a:t>
          </a:r>
          <a:endParaRPr lang="en-US" sz="1300" b="0" dirty="0">
            <a:solidFill>
              <a:srgbClr val="0070C0"/>
            </a:solidFill>
            <a:effectLst/>
          </a:endParaRPr>
        </a:p>
      </dgm:t>
    </dgm:pt>
    <dgm:pt modelId="{2973A9A1-A75B-4D2B-B823-B138E621B4F0}" type="parTrans" cxnId="{BE4311C2-4684-4103-8F8F-174D5ACD535C}">
      <dgm:prSet/>
      <dgm:spPr/>
      <dgm:t>
        <a:bodyPr/>
        <a:lstStyle/>
        <a:p>
          <a:endParaRPr lang="en-US"/>
        </a:p>
      </dgm:t>
    </dgm:pt>
    <dgm:pt modelId="{542E90AB-557D-493F-8C5E-CF3C5B163437}" type="sibTrans" cxnId="{BE4311C2-4684-4103-8F8F-174D5ACD535C}">
      <dgm:prSet/>
      <dgm:spPr/>
      <dgm:t>
        <a:bodyPr/>
        <a:lstStyle/>
        <a:p>
          <a:endParaRPr lang="en-US"/>
        </a:p>
      </dgm:t>
    </dgm:pt>
    <dgm:pt modelId="{C66396E0-32BA-46BE-B28A-A2673D61FB1A}" type="pres">
      <dgm:prSet presAssocID="{170E935B-632B-4424-9BFB-F1C5A9D014B6}" presName="vert0" presStyleCnt="0">
        <dgm:presLayoutVars>
          <dgm:dir/>
          <dgm:animOne val="branch"/>
          <dgm:animLvl val="lvl"/>
        </dgm:presLayoutVars>
      </dgm:prSet>
      <dgm:spPr/>
    </dgm:pt>
    <dgm:pt modelId="{2C4D144F-C0A0-4BA0-BB79-D8AAD2113945}" type="pres">
      <dgm:prSet presAssocID="{EA7F9208-24D8-4563-A2ED-FBFBC5F86B00}" presName="thickLine" presStyleLbl="alignNode1" presStyleIdx="0" presStyleCnt="1"/>
      <dgm:spPr/>
    </dgm:pt>
    <dgm:pt modelId="{6DFABC9D-811D-4F5E-821D-F8D42D844B4B}" type="pres">
      <dgm:prSet presAssocID="{EA7F9208-24D8-4563-A2ED-FBFBC5F86B00}" presName="horz1" presStyleCnt="0"/>
      <dgm:spPr/>
    </dgm:pt>
    <dgm:pt modelId="{53AAE56C-73FE-45F9-B35E-39C2CC304544}" type="pres">
      <dgm:prSet presAssocID="{EA7F9208-24D8-4563-A2ED-FBFBC5F86B00}" presName="tx1" presStyleLbl="revTx" presStyleIdx="0" presStyleCnt="7"/>
      <dgm:spPr/>
    </dgm:pt>
    <dgm:pt modelId="{4ACF43D1-519E-42A2-970C-705800D064AC}" type="pres">
      <dgm:prSet presAssocID="{EA7F9208-24D8-4563-A2ED-FBFBC5F86B00}" presName="vert1" presStyleCnt="0"/>
      <dgm:spPr/>
    </dgm:pt>
    <dgm:pt modelId="{16548E5B-9A7F-406D-9D02-80BB57951E35}" type="pres">
      <dgm:prSet presAssocID="{58A6AE41-9C43-4210-81E2-1FA89B6719A6}" presName="vertSpace2a" presStyleCnt="0"/>
      <dgm:spPr/>
    </dgm:pt>
    <dgm:pt modelId="{D9E5E541-360A-4AA3-91A0-6610772F2D08}" type="pres">
      <dgm:prSet presAssocID="{58A6AE41-9C43-4210-81E2-1FA89B6719A6}" presName="horz2" presStyleCnt="0"/>
      <dgm:spPr/>
    </dgm:pt>
    <dgm:pt modelId="{A291C558-C830-4FCB-948F-39AC546A5A9C}" type="pres">
      <dgm:prSet presAssocID="{58A6AE41-9C43-4210-81E2-1FA89B6719A6}" presName="horzSpace2" presStyleCnt="0"/>
      <dgm:spPr/>
    </dgm:pt>
    <dgm:pt modelId="{85BB5F3A-FF88-4274-8D02-83363543C3EB}" type="pres">
      <dgm:prSet presAssocID="{58A6AE41-9C43-4210-81E2-1FA89B6719A6}" presName="tx2" presStyleLbl="revTx" presStyleIdx="1" presStyleCnt="7"/>
      <dgm:spPr/>
    </dgm:pt>
    <dgm:pt modelId="{84DB2342-0BEA-44C7-89E2-C9897565227B}" type="pres">
      <dgm:prSet presAssocID="{58A6AE41-9C43-4210-81E2-1FA89B6719A6}" presName="vert2" presStyleCnt="0"/>
      <dgm:spPr/>
    </dgm:pt>
    <dgm:pt modelId="{9399D47A-B22B-4E7A-879A-F2D4CD9CD33C}" type="pres">
      <dgm:prSet presAssocID="{58A6AE41-9C43-4210-81E2-1FA89B6719A6}" presName="thinLine2b" presStyleLbl="callout" presStyleIdx="0" presStyleCnt="6"/>
      <dgm:spPr/>
    </dgm:pt>
    <dgm:pt modelId="{6CAFEA39-69AD-4304-8CEE-0C42B1C6D985}" type="pres">
      <dgm:prSet presAssocID="{58A6AE41-9C43-4210-81E2-1FA89B6719A6}" presName="vertSpace2b" presStyleCnt="0"/>
      <dgm:spPr/>
    </dgm:pt>
    <dgm:pt modelId="{1C1E5213-51BF-4DFA-AB6D-CED7DF7A6D68}" type="pres">
      <dgm:prSet presAssocID="{7A5D36D5-D8D3-48FC-AFC1-BAC329C1B093}" presName="horz2" presStyleCnt="0"/>
      <dgm:spPr/>
    </dgm:pt>
    <dgm:pt modelId="{A70F47D1-43D9-48B7-BFA3-2E35DD43062C}" type="pres">
      <dgm:prSet presAssocID="{7A5D36D5-D8D3-48FC-AFC1-BAC329C1B093}" presName="horzSpace2" presStyleCnt="0"/>
      <dgm:spPr/>
    </dgm:pt>
    <dgm:pt modelId="{6340190E-7E93-47B2-A934-C23DF765BC1B}" type="pres">
      <dgm:prSet presAssocID="{7A5D36D5-D8D3-48FC-AFC1-BAC329C1B093}" presName="tx2" presStyleLbl="revTx" presStyleIdx="2" presStyleCnt="7"/>
      <dgm:spPr/>
    </dgm:pt>
    <dgm:pt modelId="{7FC87270-69EC-4D34-878B-7BA593086876}" type="pres">
      <dgm:prSet presAssocID="{7A5D36D5-D8D3-48FC-AFC1-BAC329C1B093}" presName="vert2" presStyleCnt="0"/>
      <dgm:spPr/>
    </dgm:pt>
    <dgm:pt modelId="{4ED359BF-CCC0-4FAC-B78A-BE8FFA9CD8B4}" type="pres">
      <dgm:prSet presAssocID="{7A5D36D5-D8D3-48FC-AFC1-BAC329C1B093}" presName="thinLine2b" presStyleLbl="callout" presStyleIdx="1" presStyleCnt="6"/>
      <dgm:spPr/>
    </dgm:pt>
    <dgm:pt modelId="{E5EE0218-FBE5-4484-BBAD-6968F867CA27}" type="pres">
      <dgm:prSet presAssocID="{7A5D36D5-D8D3-48FC-AFC1-BAC329C1B093}" presName="vertSpace2b" presStyleCnt="0"/>
      <dgm:spPr/>
    </dgm:pt>
    <dgm:pt modelId="{275E3C27-26B4-4F89-9EDD-EB5A787C894F}" type="pres">
      <dgm:prSet presAssocID="{C572843F-2A48-4F02-995C-F940F3F868F0}" presName="horz2" presStyleCnt="0"/>
      <dgm:spPr/>
    </dgm:pt>
    <dgm:pt modelId="{1F53AD97-3467-451F-AD61-F98116E5E4C5}" type="pres">
      <dgm:prSet presAssocID="{C572843F-2A48-4F02-995C-F940F3F868F0}" presName="horzSpace2" presStyleCnt="0"/>
      <dgm:spPr/>
    </dgm:pt>
    <dgm:pt modelId="{CAD1A8E0-818A-47CF-9805-5A8F1F1E50C6}" type="pres">
      <dgm:prSet presAssocID="{C572843F-2A48-4F02-995C-F940F3F868F0}" presName="tx2" presStyleLbl="revTx" presStyleIdx="3" presStyleCnt="7"/>
      <dgm:spPr/>
    </dgm:pt>
    <dgm:pt modelId="{CF27D9A0-C5AB-4F78-B8C4-1CD759B99FCE}" type="pres">
      <dgm:prSet presAssocID="{C572843F-2A48-4F02-995C-F940F3F868F0}" presName="vert2" presStyleCnt="0"/>
      <dgm:spPr/>
    </dgm:pt>
    <dgm:pt modelId="{5DB7316C-D1ED-4FC7-9883-1E14BA1C6832}" type="pres">
      <dgm:prSet presAssocID="{C572843F-2A48-4F02-995C-F940F3F868F0}" presName="thinLine2b" presStyleLbl="callout" presStyleIdx="2" presStyleCnt="6"/>
      <dgm:spPr/>
    </dgm:pt>
    <dgm:pt modelId="{FA8A5C6C-A119-41AC-8156-585195C5AC3D}" type="pres">
      <dgm:prSet presAssocID="{C572843F-2A48-4F02-995C-F940F3F868F0}" presName="vertSpace2b" presStyleCnt="0"/>
      <dgm:spPr/>
    </dgm:pt>
    <dgm:pt modelId="{366C1B46-5E1B-4564-91D7-F613202FCEED}" type="pres">
      <dgm:prSet presAssocID="{09AA0775-7C10-4909-B122-F29875E69BE7}" presName="horz2" presStyleCnt="0"/>
      <dgm:spPr/>
    </dgm:pt>
    <dgm:pt modelId="{B53C2834-B341-4738-ABD0-598E28DC6807}" type="pres">
      <dgm:prSet presAssocID="{09AA0775-7C10-4909-B122-F29875E69BE7}" presName="horzSpace2" presStyleCnt="0"/>
      <dgm:spPr/>
    </dgm:pt>
    <dgm:pt modelId="{27F9127F-1E8C-4A0C-9CAD-7C50CB6E0ED7}" type="pres">
      <dgm:prSet presAssocID="{09AA0775-7C10-4909-B122-F29875E69BE7}" presName="tx2" presStyleLbl="revTx" presStyleIdx="4" presStyleCnt="7"/>
      <dgm:spPr/>
    </dgm:pt>
    <dgm:pt modelId="{38EE0507-D7EC-4BFE-BAB4-E2AA18FD2BA6}" type="pres">
      <dgm:prSet presAssocID="{09AA0775-7C10-4909-B122-F29875E69BE7}" presName="vert2" presStyleCnt="0"/>
      <dgm:spPr/>
    </dgm:pt>
    <dgm:pt modelId="{E01F0EB3-76C5-45EA-B1CA-C736A97F35C4}" type="pres">
      <dgm:prSet presAssocID="{09AA0775-7C10-4909-B122-F29875E69BE7}" presName="thinLine2b" presStyleLbl="callout" presStyleIdx="3" presStyleCnt="6"/>
      <dgm:spPr/>
    </dgm:pt>
    <dgm:pt modelId="{DEA2DD71-88D0-48E8-B59D-0F67D7F4EA31}" type="pres">
      <dgm:prSet presAssocID="{09AA0775-7C10-4909-B122-F29875E69BE7}" presName="vertSpace2b" presStyleCnt="0"/>
      <dgm:spPr/>
    </dgm:pt>
    <dgm:pt modelId="{B792D068-8F47-4DD6-96FB-BAC5BDA350CF}" type="pres">
      <dgm:prSet presAssocID="{4222665F-5288-4B7F-B1CE-EB248B87FABC}" presName="horz2" presStyleCnt="0"/>
      <dgm:spPr/>
    </dgm:pt>
    <dgm:pt modelId="{0F50BFBC-FEC6-47A6-9BD0-DFEB78FABDD3}" type="pres">
      <dgm:prSet presAssocID="{4222665F-5288-4B7F-B1CE-EB248B87FABC}" presName="horzSpace2" presStyleCnt="0"/>
      <dgm:spPr/>
    </dgm:pt>
    <dgm:pt modelId="{CA449C92-8F1E-4968-9DD5-0667673C1962}" type="pres">
      <dgm:prSet presAssocID="{4222665F-5288-4B7F-B1CE-EB248B87FABC}" presName="tx2" presStyleLbl="revTx" presStyleIdx="5" presStyleCnt="7"/>
      <dgm:spPr/>
    </dgm:pt>
    <dgm:pt modelId="{E5308BAB-2603-4BE4-A29F-DE9C598800FF}" type="pres">
      <dgm:prSet presAssocID="{4222665F-5288-4B7F-B1CE-EB248B87FABC}" presName="vert2" presStyleCnt="0"/>
      <dgm:spPr/>
    </dgm:pt>
    <dgm:pt modelId="{A01CF7D3-88A0-428E-B49F-83A13636C9BA}" type="pres">
      <dgm:prSet presAssocID="{4222665F-5288-4B7F-B1CE-EB248B87FABC}" presName="thinLine2b" presStyleLbl="callout" presStyleIdx="4" presStyleCnt="6"/>
      <dgm:spPr/>
    </dgm:pt>
    <dgm:pt modelId="{5A7DBDA3-DA3D-4751-9EC3-DED47937A7FE}" type="pres">
      <dgm:prSet presAssocID="{4222665F-5288-4B7F-B1CE-EB248B87FABC}" presName="vertSpace2b" presStyleCnt="0"/>
      <dgm:spPr/>
    </dgm:pt>
    <dgm:pt modelId="{ACE40052-C66B-4F3D-9DC1-D9D9E113CC02}" type="pres">
      <dgm:prSet presAssocID="{FDBCFCB2-B927-49A1-B311-3B0BD5C76146}" presName="horz2" presStyleCnt="0"/>
      <dgm:spPr/>
    </dgm:pt>
    <dgm:pt modelId="{DCFAAA74-FD39-44E7-8EB9-70C0573D492B}" type="pres">
      <dgm:prSet presAssocID="{FDBCFCB2-B927-49A1-B311-3B0BD5C76146}" presName="horzSpace2" presStyleCnt="0"/>
      <dgm:spPr/>
    </dgm:pt>
    <dgm:pt modelId="{61A7917F-8AF6-4CFB-9ED1-055E98C7172C}" type="pres">
      <dgm:prSet presAssocID="{FDBCFCB2-B927-49A1-B311-3B0BD5C76146}" presName="tx2" presStyleLbl="revTx" presStyleIdx="6" presStyleCnt="7"/>
      <dgm:spPr/>
    </dgm:pt>
    <dgm:pt modelId="{218C3D28-08E9-44E6-B1ED-B6B97EFB7E88}" type="pres">
      <dgm:prSet presAssocID="{FDBCFCB2-B927-49A1-B311-3B0BD5C76146}" presName="vert2" presStyleCnt="0"/>
      <dgm:spPr/>
    </dgm:pt>
    <dgm:pt modelId="{19A8D0A4-814F-44A3-9EF2-8DF5B640A1BA}" type="pres">
      <dgm:prSet presAssocID="{FDBCFCB2-B927-49A1-B311-3B0BD5C76146}" presName="thinLine2b" presStyleLbl="callout" presStyleIdx="5" presStyleCnt="6"/>
      <dgm:spPr/>
    </dgm:pt>
    <dgm:pt modelId="{AEBF54F4-E3AE-40C5-A667-60F34BCCBB8A}" type="pres">
      <dgm:prSet presAssocID="{FDBCFCB2-B927-49A1-B311-3B0BD5C76146}" presName="vertSpace2b" presStyleCnt="0"/>
      <dgm:spPr/>
    </dgm:pt>
  </dgm:ptLst>
  <dgm:cxnLst>
    <dgm:cxn modelId="{0F3FB115-60DD-4B52-8149-B75D79FEC142}" srcId="{170E935B-632B-4424-9BFB-F1C5A9D014B6}" destId="{EA7F9208-24D8-4563-A2ED-FBFBC5F86B00}" srcOrd="0" destOrd="0" parTransId="{6994F745-E1FC-4CF8-8572-789E1EB14B65}" sibTransId="{1E17F9CE-7084-4656-93EA-504D09641CEC}"/>
    <dgm:cxn modelId="{91A43C1E-A9CF-485C-B777-06D7B34EEE5C}" type="presOf" srcId="{7A5D36D5-D8D3-48FC-AFC1-BAC329C1B093}" destId="{6340190E-7E93-47B2-A934-C23DF765BC1B}" srcOrd="0" destOrd="0" presId="urn:microsoft.com/office/officeart/2008/layout/LinedList"/>
    <dgm:cxn modelId="{0435C029-CABF-47C1-9BC2-6FEBBABCC70F}" type="presOf" srcId="{09AA0775-7C10-4909-B122-F29875E69BE7}" destId="{27F9127F-1E8C-4A0C-9CAD-7C50CB6E0ED7}" srcOrd="0" destOrd="0" presId="urn:microsoft.com/office/officeart/2008/layout/LinedList"/>
    <dgm:cxn modelId="{2FB75F65-563C-4568-A5A2-85697AABF872}" type="presOf" srcId="{58A6AE41-9C43-4210-81E2-1FA89B6719A6}" destId="{85BB5F3A-FF88-4274-8D02-83363543C3EB}" srcOrd="0" destOrd="0" presId="urn:microsoft.com/office/officeart/2008/layout/LinedList"/>
    <dgm:cxn modelId="{75147368-CB52-4271-BECD-4FA9A2C66AA0}" srcId="{EA7F9208-24D8-4563-A2ED-FBFBC5F86B00}" destId="{C572843F-2A48-4F02-995C-F940F3F868F0}" srcOrd="2" destOrd="0" parTransId="{A463C39E-2E7A-4277-AFA2-74DDB6C5D52D}" sibTransId="{24CB2403-840F-4103-934A-D442B712D256}"/>
    <dgm:cxn modelId="{9498D348-3616-46FD-9831-885F2A04B38B}" type="presOf" srcId="{FDBCFCB2-B927-49A1-B311-3B0BD5C76146}" destId="{61A7917F-8AF6-4CFB-9ED1-055E98C7172C}" srcOrd="0" destOrd="0" presId="urn:microsoft.com/office/officeart/2008/layout/LinedList"/>
    <dgm:cxn modelId="{71907775-FEF0-4A01-8936-24AECAB8C951}" type="presOf" srcId="{EA7F9208-24D8-4563-A2ED-FBFBC5F86B00}" destId="{53AAE56C-73FE-45F9-B35E-39C2CC304544}" srcOrd="0" destOrd="0" presId="urn:microsoft.com/office/officeart/2008/layout/LinedList"/>
    <dgm:cxn modelId="{1B4AED59-DB46-4D80-A848-3DA39849DBF0}" type="presOf" srcId="{C572843F-2A48-4F02-995C-F940F3F868F0}" destId="{CAD1A8E0-818A-47CF-9805-5A8F1F1E50C6}" srcOrd="0" destOrd="0" presId="urn:microsoft.com/office/officeart/2008/layout/LinedList"/>
    <dgm:cxn modelId="{2EE40F88-2EED-4EA8-8EDB-1DE7980AABE8}" srcId="{EA7F9208-24D8-4563-A2ED-FBFBC5F86B00}" destId="{FDBCFCB2-B927-49A1-B311-3B0BD5C76146}" srcOrd="5" destOrd="0" parTransId="{637C63E3-8735-4BFE-8EB8-D20A9C02A646}" sibTransId="{A30891DD-44B5-42D5-94A4-711456ED3F10}"/>
    <dgm:cxn modelId="{F28EA2A7-F9DE-466F-BC51-362B0F647AB2}" srcId="{EA7F9208-24D8-4563-A2ED-FBFBC5F86B00}" destId="{58A6AE41-9C43-4210-81E2-1FA89B6719A6}" srcOrd="0" destOrd="0" parTransId="{BF0C55A0-B012-45A2-B071-995C2A6B1FD4}" sibTransId="{DC074815-05EC-4613-9D61-4B688F2CC91B}"/>
    <dgm:cxn modelId="{79E566BF-2708-4D27-AB46-CACD51EE6680}" type="presOf" srcId="{170E935B-632B-4424-9BFB-F1C5A9D014B6}" destId="{C66396E0-32BA-46BE-B28A-A2673D61FB1A}" srcOrd="0" destOrd="0" presId="urn:microsoft.com/office/officeart/2008/layout/LinedList"/>
    <dgm:cxn modelId="{BE4311C2-4684-4103-8F8F-174D5ACD535C}" srcId="{EA7F9208-24D8-4563-A2ED-FBFBC5F86B00}" destId="{09AA0775-7C10-4909-B122-F29875E69BE7}" srcOrd="3" destOrd="0" parTransId="{2973A9A1-A75B-4D2B-B823-B138E621B4F0}" sibTransId="{542E90AB-557D-493F-8C5E-CF3C5B163437}"/>
    <dgm:cxn modelId="{9297F8C7-CC85-44FA-B205-B0D5F131EA7D}" type="presOf" srcId="{4222665F-5288-4B7F-B1CE-EB248B87FABC}" destId="{CA449C92-8F1E-4968-9DD5-0667673C1962}" srcOrd="0" destOrd="0" presId="urn:microsoft.com/office/officeart/2008/layout/LinedList"/>
    <dgm:cxn modelId="{EF3DFFCB-2D80-4216-97B8-80001373E9B6}" srcId="{EA7F9208-24D8-4563-A2ED-FBFBC5F86B00}" destId="{7A5D36D5-D8D3-48FC-AFC1-BAC329C1B093}" srcOrd="1" destOrd="0" parTransId="{1AA984F9-81C5-4634-9B42-4D0EB6E22BDE}" sibTransId="{39B1BA85-4C13-4506-A4DC-43656D118E20}"/>
    <dgm:cxn modelId="{13F6C6D8-99E6-4B7F-9743-132C218467A9}" srcId="{EA7F9208-24D8-4563-A2ED-FBFBC5F86B00}" destId="{4222665F-5288-4B7F-B1CE-EB248B87FABC}" srcOrd="4" destOrd="0" parTransId="{F2D9C6E4-C6EF-4EFF-8735-D3749064B493}" sibTransId="{4B0CA94D-8A3E-4F73-8C18-7074E54B1B02}"/>
    <dgm:cxn modelId="{038B0460-00A7-4632-80D1-9BB6EB70305A}" type="presParOf" srcId="{C66396E0-32BA-46BE-B28A-A2673D61FB1A}" destId="{2C4D144F-C0A0-4BA0-BB79-D8AAD2113945}" srcOrd="0" destOrd="0" presId="urn:microsoft.com/office/officeart/2008/layout/LinedList"/>
    <dgm:cxn modelId="{D7C29A57-E730-44FB-B60C-A970AF024E02}" type="presParOf" srcId="{C66396E0-32BA-46BE-B28A-A2673D61FB1A}" destId="{6DFABC9D-811D-4F5E-821D-F8D42D844B4B}" srcOrd="1" destOrd="0" presId="urn:microsoft.com/office/officeart/2008/layout/LinedList"/>
    <dgm:cxn modelId="{C11702F0-EBEB-4C4E-AAAF-F99D510F2A07}" type="presParOf" srcId="{6DFABC9D-811D-4F5E-821D-F8D42D844B4B}" destId="{53AAE56C-73FE-45F9-B35E-39C2CC304544}" srcOrd="0" destOrd="0" presId="urn:microsoft.com/office/officeart/2008/layout/LinedList"/>
    <dgm:cxn modelId="{111FC5F1-685F-4A23-8D1D-2B2103D2702E}" type="presParOf" srcId="{6DFABC9D-811D-4F5E-821D-F8D42D844B4B}" destId="{4ACF43D1-519E-42A2-970C-705800D064AC}" srcOrd="1" destOrd="0" presId="urn:microsoft.com/office/officeart/2008/layout/LinedList"/>
    <dgm:cxn modelId="{A0E92F9B-CBCE-4AE3-B3BB-96015C77F5FE}" type="presParOf" srcId="{4ACF43D1-519E-42A2-970C-705800D064AC}" destId="{16548E5B-9A7F-406D-9D02-80BB57951E35}" srcOrd="0" destOrd="0" presId="urn:microsoft.com/office/officeart/2008/layout/LinedList"/>
    <dgm:cxn modelId="{0B3D774D-AB0A-45BF-83D5-3691DABC3010}" type="presParOf" srcId="{4ACF43D1-519E-42A2-970C-705800D064AC}" destId="{D9E5E541-360A-4AA3-91A0-6610772F2D08}" srcOrd="1" destOrd="0" presId="urn:microsoft.com/office/officeart/2008/layout/LinedList"/>
    <dgm:cxn modelId="{E03D1062-2A2E-4F83-B36D-A6211B075717}" type="presParOf" srcId="{D9E5E541-360A-4AA3-91A0-6610772F2D08}" destId="{A291C558-C830-4FCB-948F-39AC546A5A9C}" srcOrd="0" destOrd="0" presId="urn:microsoft.com/office/officeart/2008/layout/LinedList"/>
    <dgm:cxn modelId="{CC1B83FB-497D-4A5C-B366-DB702F565944}" type="presParOf" srcId="{D9E5E541-360A-4AA3-91A0-6610772F2D08}" destId="{85BB5F3A-FF88-4274-8D02-83363543C3EB}" srcOrd="1" destOrd="0" presId="urn:microsoft.com/office/officeart/2008/layout/LinedList"/>
    <dgm:cxn modelId="{F0C40336-9FCC-433A-8791-F3F3B21E2261}" type="presParOf" srcId="{D9E5E541-360A-4AA3-91A0-6610772F2D08}" destId="{84DB2342-0BEA-44C7-89E2-C9897565227B}" srcOrd="2" destOrd="0" presId="urn:microsoft.com/office/officeart/2008/layout/LinedList"/>
    <dgm:cxn modelId="{C574CD89-2FDD-4BB0-AD02-47C5B9CC7E7B}" type="presParOf" srcId="{4ACF43D1-519E-42A2-970C-705800D064AC}" destId="{9399D47A-B22B-4E7A-879A-F2D4CD9CD33C}" srcOrd="2" destOrd="0" presId="urn:microsoft.com/office/officeart/2008/layout/LinedList"/>
    <dgm:cxn modelId="{53BDE09C-0900-43E4-8B8F-1D499113C2A7}" type="presParOf" srcId="{4ACF43D1-519E-42A2-970C-705800D064AC}" destId="{6CAFEA39-69AD-4304-8CEE-0C42B1C6D985}" srcOrd="3" destOrd="0" presId="urn:microsoft.com/office/officeart/2008/layout/LinedList"/>
    <dgm:cxn modelId="{4B284E0E-8761-4436-8862-79DED985D2DE}" type="presParOf" srcId="{4ACF43D1-519E-42A2-970C-705800D064AC}" destId="{1C1E5213-51BF-4DFA-AB6D-CED7DF7A6D68}" srcOrd="4" destOrd="0" presId="urn:microsoft.com/office/officeart/2008/layout/LinedList"/>
    <dgm:cxn modelId="{E63C9DE4-06A3-4EAD-AD5F-D82AEDC5E27B}" type="presParOf" srcId="{1C1E5213-51BF-4DFA-AB6D-CED7DF7A6D68}" destId="{A70F47D1-43D9-48B7-BFA3-2E35DD43062C}" srcOrd="0" destOrd="0" presId="urn:microsoft.com/office/officeart/2008/layout/LinedList"/>
    <dgm:cxn modelId="{58334F29-C1BC-4BD5-88E3-214FC438FE58}" type="presParOf" srcId="{1C1E5213-51BF-4DFA-AB6D-CED7DF7A6D68}" destId="{6340190E-7E93-47B2-A934-C23DF765BC1B}" srcOrd="1" destOrd="0" presId="urn:microsoft.com/office/officeart/2008/layout/LinedList"/>
    <dgm:cxn modelId="{B9F6D2D5-CA0B-4DB4-9C8F-AD7C3F361888}" type="presParOf" srcId="{1C1E5213-51BF-4DFA-AB6D-CED7DF7A6D68}" destId="{7FC87270-69EC-4D34-878B-7BA593086876}" srcOrd="2" destOrd="0" presId="urn:microsoft.com/office/officeart/2008/layout/LinedList"/>
    <dgm:cxn modelId="{D6B73389-D277-4C3B-ADC9-EA2A25D34E35}" type="presParOf" srcId="{4ACF43D1-519E-42A2-970C-705800D064AC}" destId="{4ED359BF-CCC0-4FAC-B78A-BE8FFA9CD8B4}" srcOrd="5" destOrd="0" presId="urn:microsoft.com/office/officeart/2008/layout/LinedList"/>
    <dgm:cxn modelId="{5ABDFB33-27C4-4464-BBD2-0413CADA9787}" type="presParOf" srcId="{4ACF43D1-519E-42A2-970C-705800D064AC}" destId="{E5EE0218-FBE5-4484-BBAD-6968F867CA27}" srcOrd="6" destOrd="0" presId="urn:microsoft.com/office/officeart/2008/layout/LinedList"/>
    <dgm:cxn modelId="{9EF1367D-1C40-4E4C-86D6-DCA52D6FEA31}" type="presParOf" srcId="{4ACF43D1-519E-42A2-970C-705800D064AC}" destId="{275E3C27-26B4-4F89-9EDD-EB5A787C894F}" srcOrd="7" destOrd="0" presId="urn:microsoft.com/office/officeart/2008/layout/LinedList"/>
    <dgm:cxn modelId="{1F7F22FA-C303-4AA9-9475-0BA3EF9B9AA3}" type="presParOf" srcId="{275E3C27-26B4-4F89-9EDD-EB5A787C894F}" destId="{1F53AD97-3467-451F-AD61-F98116E5E4C5}" srcOrd="0" destOrd="0" presId="urn:microsoft.com/office/officeart/2008/layout/LinedList"/>
    <dgm:cxn modelId="{99FB6C5B-E1BA-4FED-BFAC-2D08672A6E62}" type="presParOf" srcId="{275E3C27-26B4-4F89-9EDD-EB5A787C894F}" destId="{CAD1A8E0-818A-47CF-9805-5A8F1F1E50C6}" srcOrd="1" destOrd="0" presId="urn:microsoft.com/office/officeart/2008/layout/LinedList"/>
    <dgm:cxn modelId="{311902C3-3EED-4E2E-A3AC-3BB79FD217DD}" type="presParOf" srcId="{275E3C27-26B4-4F89-9EDD-EB5A787C894F}" destId="{CF27D9A0-C5AB-4F78-B8C4-1CD759B99FCE}" srcOrd="2" destOrd="0" presId="urn:microsoft.com/office/officeart/2008/layout/LinedList"/>
    <dgm:cxn modelId="{F93C2DEB-2348-4C9A-BAD6-8092D9F70B08}" type="presParOf" srcId="{4ACF43D1-519E-42A2-970C-705800D064AC}" destId="{5DB7316C-D1ED-4FC7-9883-1E14BA1C6832}" srcOrd="8" destOrd="0" presId="urn:microsoft.com/office/officeart/2008/layout/LinedList"/>
    <dgm:cxn modelId="{6B980732-CB58-4141-9E43-BED01062C4BF}" type="presParOf" srcId="{4ACF43D1-519E-42A2-970C-705800D064AC}" destId="{FA8A5C6C-A119-41AC-8156-585195C5AC3D}" srcOrd="9" destOrd="0" presId="urn:microsoft.com/office/officeart/2008/layout/LinedList"/>
    <dgm:cxn modelId="{3EDD543F-AE7C-49AF-9F97-3FB8B56B2A41}" type="presParOf" srcId="{4ACF43D1-519E-42A2-970C-705800D064AC}" destId="{366C1B46-5E1B-4564-91D7-F613202FCEED}" srcOrd="10" destOrd="0" presId="urn:microsoft.com/office/officeart/2008/layout/LinedList"/>
    <dgm:cxn modelId="{0262A5EF-731A-4839-A231-F73DB3B778AF}" type="presParOf" srcId="{366C1B46-5E1B-4564-91D7-F613202FCEED}" destId="{B53C2834-B341-4738-ABD0-598E28DC6807}" srcOrd="0" destOrd="0" presId="urn:microsoft.com/office/officeart/2008/layout/LinedList"/>
    <dgm:cxn modelId="{3DB20C31-F08D-482F-9BEC-1BFDF95079B9}" type="presParOf" srcId="{366C1B46-5E1B-4564-91D7-F613202FCEED}" destId="{27F9127F-1E8C-4A0C-9CAD-7C50CB6E0ED7}" srcOrd="1" destOrd="0" presId="urn:microsoft.com/office/officeart/2008/layout/LinedList"/>
    <dgm:cxn modelId="{74074D4A-83BF-42BE-958F-FA11678693C5}" type="presParOf" srcId="{366C1B46-5E1B-4564-91D7-F613202FCEED}" destId="{38EE0507-D7EC-4BFE-BAB4-E2AA18FD2BA6}" srcOrd="2" destOrd="0" presId="urn:microsoft.com/office/officeart/2008/layout/LinedList"/>
    <dgm:cxn modelId="{DA5E971B-4083-46CD-B195-3BCF95E69912}" type="presParOf" srcId="{4ACF43D1-519E-42A2-970C-705800D064AC}" destId="{E01F0EB3-76C5-45EA-B1CA-C736A97F35C4}" srcOrd="11" destOrd="0" presId="urn:microsoft.com/office/officeart/2008/layout/LinedList"/>
    <dgm:cxn modelId="{6CCAF6AA-173F-4B16-89F3-BAA014C20552}" type="presParOf" srcId="{4ACF43D1-519E-42A2-970C-705800D064AC}" destId="{DEA2DD71-88D0-48E8-B59D-0F67D7F4EA31}" srcOrd="12" destOrd="0" presId="urn:microsoft.com/office/officeart/2008/layout/LinedList"/>
    <dgm:cxn modelId="{5EB360DD-38EE-4A84-A7F2-DD0B0E91B429}" type="presParOf" srcId="{4ACF43D1-519E-42A2-970C-705800D064AC}" destId="{B792D068-8F47-4DD6-96FB-BAC5BDA350CF}" srcOrd="13" destOrd="0" presId="urn:microsoft.com/office/officeart/2008/layout/LinedList"/>
    <dgm:cxn modelId="{7042F904-93BA-4BE7-9152-35DE2C9AF39A}" type="presParOf" srcId="{B792D068-8F47-4DD6-96FB-BAC5BDA350CF}" destId="{0F50BFBC-FEC6-47A6-9BD0-DFEB78FABDD3}" srcOrd="0" destOrd="0" presId="urn:microsoft.com/office/officeart/2008/layout/LinedList"/>
    <dgm:cxn modelId="{B7EB3332-83BC-4C3A-A769-929228E31339}" type="presParOf" srcId="{B792D068-8F47-4DD6-96FB-BAC5BDA350CF}" destId="{CA449C92-8F1E-4968-9DD5-0667673C1962}" srcOrd="1" destOrd="0" presId="urn:microsoft.com/office/officeart/2008/layout/LinedList"/>
    <dgm:cxn modelId="{0616608F-8A70-4069-A78D-0F5A2A54C834}" type="presParOf" srcId="{B792D068-8F47-4DD6-96FB-BAC5BDA350CF}" destId="{E5308BAB-2603-4BE4-A29F-DE9C598800FF}" srcOrd="2" destOrd="0" presId="urn:microsoft.com/office/officeart/2008/layout/LinedList"/>
    <dgm:cxn modelId="{368D7AC0-1F64-4D65-ABC0-37EFC9B55D02}" type="presParOf" srcId="{4ACF43D1-519E-42A2-970C-705800D064AC}" destId="{A01CF7D3-88A0-428E-B49F-83A13636C9BA}" srcOrd="14" destOrd="0" presId="urn:microsoft.com/office/officeart/2008/layout/LinedList"/>
    <dgm:cxn modelId="{BED92838-549A-4BDA-AD89-6CFA10054062}" type="presParOf" srcId="{4ACF43D1-519E-42A2-970C-705800D064AC}" destId="{5A7DBDA3-DA3D-4751-9EC3-DED47937A7FE}" srcOrd="15" destOrd="0" presId="urn:microsoft.com/office/officeart/2008/layout/LinedList"/>
    <dgm:cxn modelId="{1C937B40-98AE-408D-8240-3695870EF479}" type="presParOf" srcId="{4ACF43D1-519E-42A2-970C-705800D064AC}" destId="{ACE40052-C66B-4F3D-9DC1-D9D9E113CC02}" srcOrd="16" destOrd="0" presId="urn:microsoft.com/office/officeart/2008/layout/LinedList"/>
    <dgm:cxn modelId="{7C595CC5-1D4A-4904-B151-8FBA03E70850}" type="presParOf" srcId="{ACE40052-C66B-4F3D-9DC1-D9D9E113CC02}" destId="{DCFAAA74-FD39-44E7-8EB9-70C0573D492B}" srcOrd="0" destOrd="0" presId="urn:microsoft.com/office/officeart/2008/layout/LinedList"/>
    <dgm:cxn modelId="{B2667DD7-7211-468B-BE15-882CE27C3C72}" type="presParOf" srcId="{ACE40052-C66B-4F3D-9DC1-D9D9E113CC02}" destId="{61A7917F-8AF6-4CFB-9ED1-055E98C7172C}" srcOrd="1" destOrd="0" presId="urn:microsoft.com/office/officeart/2008/layout/LinedList"/>
    <dgm:cxn modelId="{ED55B752-1830-46B8-AACA-D53FAC7C1D11}" type="presParOf" srcId="{ACE40052-C66B-4F3D-9DC1-D9D9E113CC02}" destId="{218C3D28-08E9-44E6-B1ED-B6B97EFB7E88}" srcOrd="2" destOrd="0" presId="urn:microsoft.com/office/officeart/2008/layout/LinedList"/>
    <dgm:cxn modelId="{719FC6A3-A961-44CF-80A0-030B75618BAE}" type="presParOf" srcId="{4ACF43D1-519E-42A2-970C-705800D064AC}" destId="{19A8D0A4-814F-44A3-9EF2-8DF5B640A1BA}" srcOrd="17" destOrd="0" presId="urn:microsoft.com/office/officeart/2008/layout/LinedList"/>
    <dgm:cxn modelId="{CE8C4567-EB2C-4865-9294-0F2492D0864F}" type="presParOf" srcId="{4ACF43D1-519E-42A2-970C-705800D064AC}" destId="{AEBF54F4-E3AE-40C5-A667-60F34BCCBB8A}" srcOrd="18"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37249E-13DD-4BE8-B958-F872C8B8ED8D}">
      <dsp:nvSpPr>
        <dsp:cNvPr id="0" name=""/>
        <dsp:cNvSpPr/>
      </dsp:nvSpPr>
      <dsp:spPr>
        <a:xfrm rot="10800000">
          <a:off x="1551803" y="1328"/>
          <a:ext cx="5581146" cy="595504"/>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68580" rIns="128016" bIns="68580" numCol="1" spcCol="1270" anchor="ctr" anchorCtr="0">
          <a:noAutofit/>
        </a:bodyPr>
        <a:lstStyle/>
        <a:p>
          <a:pPr marL="0" lvl="0" indent="0" algn="l" defTabSz="800100">
            <a:lnSpc>
              <a:spcPct val="90000"/>
            </a:lnSpc>
            <a:spcBef>
              <a:spcPct val="0"/>
            </a:spcBef>
            <a:spcAft>
              <a:spcPct val="35000"/>
            </a:spcAft>
            <a:buNone/>
          </a:pPr>
          <a:r>
            <a:rPr lang="en-US" sz="1800" b="1" i="0" kern="1200" dirty="0" err="1">
              <a:solidFill>
                <a:schemeClr val="bg1"/>
              </a:solidFill>
            </a:rPr>
            <a:t>Chương 1: Ôn tập cơ bản</a:t>
          </a:r>
          <a:endParaRPr lang="en-US" sz="1800" b="1" i="0" kern="1200" dirty="0">
            <a:solidFill>
              <a:schemeClr val="bg1"/>
            </a:solidFill>
          </a:endParaRPr>
        </a:p>
      </dsp:txBody>
      <dsp:txXfrm rot="10800000">
        <a:off x="1700679" y="1328"/>
        <a:ext cx="5432270" cy="595504"/>
      </dsp:txXfrm>
    </dsp:sp>
    <dsp:sp modelId="{281A721D-9EE2-4C81-8BA1-2C714C8E19B9}">
      <dsp:nvSpPr>
        <dsp:cNvPr id="0" name=""/>
        <dsp:cNvSpPr/>
      </dsp:nvSpPr>
      <dsp:spPr>
        <a:xfrm>
          <a:off x="956923" y="42"/>
          <a:ext cx="595504" cy="595504"/>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A8CF0980-05AD-4C81-8E6E-20FF1383282E}">
      <dsp:nvSpPr>
        <dsp:cNvPr id="0" name=""/>
        <dsp:cNvSpPr/>
      </dsp:nvSpPr>
      <dsp:spPr>
        <a:xfrm rot="10800000">
          <a:off x="1530550" y="774595"/>
          <a:ext cx="5609484" cy="595504"/>
        </a:xfrm>
        <a:prstGeom prst="homePlate">
          <a:avLst/>
        </a:prstGeom>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262601" tIns="68580" rIns="128016" bIns="68580" numCol="1" spcCol="1270" anchor="ctr" anchorCtr="0">
          <a:noAutofit/>
        </a:bodyPr>
        <a:lstStyle/>
        <a:p>
          <a:pPr marL="0" lvl="0" indent="0" algn="l" defTabSz="800100">
            <a:lnSpc>
              <a:spcPct val="90000"/>
            </a:lnSpc>
            <a:spcBef>
              <a:spcPct val="0"/>
            </a:spcBef>
            <a:spcAft>
              <a:spcPct val="35000"/>
            </a:spcAft>
            <a:buNone/>
          </a:pPr>
          <a:r>
            <a:rPr lang="en-US" sz="1800" b="1" i="0" kern="1200" dirty="0" err="1">
              <a:solidFill>
                <a:schemeClr val="bg1"/>
              </a:solidFill>
            </a:rPr>
            <a:t>Chương 2: </a:t>
          </a:r>
          <a:r>
            <a:rPr lang="en-US" sz="1800" b="1" kern="1200"/>
            <a:t>Kiểu dữ liệu có cấu trúc và </a:t>
          </a:r>
          <a:r>
            <a:rPr lang="vi-VN" sz="1800" b="1" kern="1200"/>
            <a:t>xử lý tập tin</a:t>
          </a:r>
          <a:endParaRPr lang="en-US" sz="1800" b="1" i="0" kern="1200" dirty="0">
            <a:solidFill>
              <a:schemeClr val="bg1"/>
            </a:solidFill>
          </a:endParaRPr>
        </a:p>
      </dsp:txBody>
      <dsp:txXfrm rot="10800000">
        <a:off x="1679426" y="774595"/>
        <a:ext cx="5460608" cy="595504"/>
      </dsp:txXfrm>
    </dsp:sp>
    <dsp:sp modelId="{A27BCCDB-C8E5-4DBD-88CA-031CA604C447}">
      <dsp:nvSpPr>
        <dsp:cNvPr id="0" name=""/>
        <dsp:cNvSpPr/>
      </dsp:nvSpPr>
      <dsp:spPr>
        <a:xfrm>
          <a:off x="949839" y="774595"/>
          <a:ext cx="595504" cy="595504"/>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65000" b="-65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AC5CA6F9-48F8-469D-BA6C-549AAB9B1C51}">
      <dsp:nvSpPr>
        <dsp:cNvPr id="0" name=""/>
        <dsp:cNvSpPr/>
      </dsp:nvSpPr>
      <dsp:spPr>
        <a:xfrm rot="10800000">
          <a:off x="1530550" y="1547862"/>
          <a:ext cx="5609484" cy="595504"/>
        </a:xfrm>
        <a:prstGeom prst="homePlate">
          <a:avLst/>
        </a:prstGeom>
        <a:solidFill>
          <a:schemeClr val="accent6">
            <a:lumMod val="5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68580" rIns="128016" bIns="68580" numCol="1" spcCol="1270" anchor="ctr" anchorCtr="0">
          <a:noAutofit/>
        </a:bodyPr>
        <a:lstStyle/>
        <a:p>
          <a:pPr marL="0" lvl="0" indent="0" algn="l" defTabSz="800100">
            <a:lnSpc>
              <a:spcPct val="90000"/>
            </a:lnSpc>
            <a:spcBef>
              <a:spcPct val="0"/>
            </a:spcBef>
            <a:spcAft>
              <a:spcPct val="35000"/>
            </a:spcAft>
            <a:buNone/>
          </a:pPr>
          <a:r>
            <a:rPr lang="en-US" sz="1800" b="1" i="0" kern="1200" dirty="0" err="1">
              <a:solidFill>
                <a:schemeClr val="bg1"/>
              </a:solidFill>
            </a:rPr>
            <a:t>Chương 3: </a:t>
          </a:r>
          <a:r>
            <a:rPr lang="en-US" sz="1800" b="1" kern="1200"/>
            <a:t>Một số thuật toán thường dùng</a:t>
          </a:r>
          <a:endParaRPr lang="en-US" sz="1800" b="1" kern="1200" dirty="0">
            <a:solidFill>
              <a:srgbClr val="7030A0"/>
            </a:solidFill>
          </a:endParaRPr>
        </a:p>
      </dsp:txBody>
      <dsp:txXfrm rot="10800000">
        <a:off x="1679426" y="1547862"/>
        <a:ext cx="5460608" cy="595504"/>
      </dsp:txXfrm>
    </dsp:sp>
    <dsp:sp modelId="{38042374-274D-4FEC-8781-B8B63E756BC5}">
      <dsp:nvSpPr>
        <dsp:cNvPr id="0" name=""/>
        <dsp:cNvSpPr/>
      </dsp:nvSpPr>
      <dsp:spPr>
        <a:xfrm>
          <a:off x="949839" y="1547862"/>
          <a:ext cx="595504" cy="595504"/>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t="-58000" b="-5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92745DA9-9C8A-4238-8F20-D80787C0BB03}">
      <dsp:nvSpPr>
        <dsp:cNvPr id="0" name=""/>
        <dsp:cNvSpPr/>
      </dsp:nvSpPr>
      <dsp:spPr>
        <a:xfrm rot="10800000">
          <a:off x="1530550" y="2321129"/>
          <a:ext cx="5609484" cy="595504"/>
        </a:xfrm>
        <a:prstGeom prst="homePlate">
          <a:avLst/>
        </a:prstGeom>
        <a:solidFill>
          <a:schemeClr val="accent4">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68580" rIns="128016" bIns="68580" numCol="1" spcCol="1270" anchor="ctr" anchorCtr="0">
          <a:noAutofit/>
        </a:bodyPr>
        <a:lstStyle/>
        <a:p>
          <a:pPr marL="0" lvl="0" indent="0" algn="l" defTabSz="800100">
            <a:lnSpc>
              <a:spcPct val="90000"/>
            </a:lnSpc>
            <a:spcBef>
              <a:spcPct val="0"/>
            </a:spcBef>
            <a:spcAft>
              <a:spcPct val="35000"/>
            </a:spcAft>
            <a:buNone/>
          </a:pPr>
          <a:r>
            <a:rPr lang="en-US" sz="1800" b="1" i="0" kern="1200" dirty="0" err="1">
              <a:solidFill>
                <a:schemeClr val="bg1"/>
              </a:solidFill>
            </a:rPr>
            <a:t>Chương 4: Lập trình đệ quy</a:t>
          </a:r>
          <a:endParaRPr lang="en-US" sz="1800" b="1" kern="1200" dirty="0">
            <a:solidFill>
              <a:srgbClr val="FFFF00"/>
            </a:solidFill>
          </a:endParaRPr>
        </a:p>
      </dsp:txBody>
      <dsp:txXfrm rot="10800000">
        <a:off x="1679426" y="2321129"/>
        <a:ext cx="5460608" cy="595504"/>
      </dsp:txXfrm>
    </dsp:sp>
    <dsp:sp modelId="{585516B7-E68C-4187-B6C0-D2AF3795E2F2}">
      <dsp:nvSpPr>
        <dsp:cNvPr id="0" name=""/>
        <dsp:cNvSpPr/>
      </dsp:nvSpPr>
      <dsp:spPr>
        <a:xfrm>
          <a:off x="949839" y="2321129"/>
          <a:ext cx="595504" cy="595504"/>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t="-46000" b="-46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7D21DF44-1A69-493C-9F38-3CCEED9A1D49}">
      <dsp:nvSpPr>
        <dsp:cNvPr id="0" name=""/>
        <dsp:cNvSpPr/>
      </dsp:nvSpPr>
      <dsp:spPr>
        <a:xfrm rot="10800000">
          <a:off x="1530550" y="3094396"/>
          <a:ext cx="5609484" cy="595504"/>
        </a:xfrm>
        <a:prstGeom prst="homePlate">
          <a:avLst/>
        </a:prstGeom>
        <a:solidFill>
          <a:schemeClr val="accent2">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68580" rIns="128016" bIns="68580" numCol="1" spcCol="1270" anchor="ctr" anchorCtr="0">
          <a:noAutofit/>
        </a:bodyPr>
        <a:lstStyle/>
        <a:p>
          <a:pPr marL="0" lvl="0" indent="0" algn="l" defTabSz="800100">
            <a:lnSpc>
              <a:spcPct val="90000"/>
            </a:lnSpc>
            <a:spcBef>
              <a:spcPct val="0"/>
            </a:spcBef>
            <a:spcAft>
              <a:spcPct val="35000"/>
            </a:spcAft>
            <a:buNone/>
          </a:pPr>
          <a:r>
            <a:rPr lang="en-US" sz="1800" b="1" i="0" kern="1200" dirty="0" err="1">
              <a:solidFill>
                <a:schemeClr val="bg1"/>
              </a:solidFill>
            </a:rPr>
            <a:t>Chương 5: Chuỗi</a:t>
          </a:r>
          <a:endParaRPr lang="en-US" sz="1800" b="1" kern="1200" dirty="0">
            <a:solidFill>
              <a:schemeClr val="bg1"/>
            </a:solidFill>
          </a:endParaRPr>
        </a:p>
      </dsp:txBody>
      <dsp:txXfrm rot="10800000">
        <a:off x="1679426" y="3094396"/>
        <a:ext cx="5460608" cy="595504"/>
      </dsp:txXfrm>
    </dsp:sp>
    <dsp:sp modelId="{D9075997-E80C-44F6-8ED6-6248B52F797F}">
      <dsp:nvSpPr>
        <dsp:cNvPr id="0" name=""/>
        <dsp:cNvSpPr/>
      </dsp:nvSpPr>
      <dsp:spPr>
        <a:xfrm>
          <a:off x="949839" y="3094396"/>
          <a:ext cx="595504" cy="595504"/>
        </a:xfrm>
        <a:prstGeom prst="ellipse">
          <a:avLst/>
        </a:prstGeom>
        <a:blipFill>
          <a:blip xmlns:r="http://schemas.openxmlformats.org/officeDocument/2006/relationships" r:embed="rId5">
            <a:extLst>
              <a:ext uri="{28A0092B-C50C-407E-A947-70E740481C1C}">
                <a14:useLocalDpi xmlns:a14="http://schemas.microsoft.com/office/drawing/2010/main" val="0"/>
              </a:ext>
            </a:extLst>
          </a:blip>
          <a:srcRect/>
          <a:stretch>
            <a:fillRect t="-58000" b="-5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530550" y="3867663"/>
          <a:ext cx="5609484" cy="595504"/>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68580" rIns="128016" bIns="68580" numCol="1" spcCol="1270" anchor="ctr" anchorCtr="0">
          <a:noAutofit/>
        </a:bodyPr>
        <a:lstStyle/>
        <a:p>
          <a:pPr marL="0" lvl="0" indent="0" algn="l" defTabSz="800100">
            <a:lnSpc>
              <a:spcPct val="90000"/>
            </a:lnSpc>
            <a:spcBef>
              <a:spcPct val="0"/>
            </a:spcBef>
            <a:spcAft>
              <a:spcPct val="35000"/>
            </a:spcAft>
            <a:buNone/>
          </a:pPr>
          <a:r>
            <a:rPr lang="en-US" sz="1800" b="1" i="0" kern="1200" dirty="0" err="1">
              <a:solidFill>
                <a:schemeClr val="bg1"/>
              </a:solidFill>
            </a:rPr>
            <a:t>Chương 6: </a:t>
          </a:r>
          <a:r>
            <a:rPr lang="en-US" sz="1800" b="1" kern="1200"/>
            <a:t>Các phương pháp thiết kế thuật toán</a:t>
          </a:r>
          <a:endParaRPr lang="en-US" sz="1800" i="1" kern="1200" dirty="0">
            <a:solidFill>
              <a:schemeClr val="bg1"/>
            </a:solidFill>
          </a:endParaRPr>
        </a:p>
      </dsp:txBody>
      <dsp:txXfrm rot="10800000">
        <a:off x="1679426" y="3867663"/>
        <a:ext cx="5460608" cy="595504"/>
      </dsp:txXfrm>
    </dsp:sp>
    <dsp:sp modelId="{13F7B433-265C-42E6-88C9-F0B7AAA835B4}">
      <dsp:nvSpPr>
        <dsp:cNvPr id="0" name=""/>
        <dsp:cNvSpPr/>
      </dsp:nvSpPr>
      <dsp:spPr>
        <a:xfrm>
          <a:off x="949839" y="3867663"/>
          <a:ext cx="595504" cy="595504"/>
        </a:xfrm>
        <a:prstGeom prst="ellipse">
          <a:avLst/>
        </a:prstGeom>
        <a:blipFill>
          <a:blip xmlns:r="http://schemas.openxmlformats.org/officeDocument/2006/relationships" r:embed="rId6">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rẽ nhánh</a:t>
          </a:r>
          <a:endParaRPr lang="en-US" sz="1100" b="0" kern="1200" dirty="0">
            <a:solidFill>
              <a:srgbClr val="FF0000"/>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2267B74-4FB0-46AB-BD4A-06687DB89594}">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3E54CBC0-F6C2-49FA-B582-BA8ADD706766}">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95D30FE-78FC-4B87-8C8F-4D0EBAE51008}">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CD9898CB-2AE4-4888-95BF-D7B120923C02}">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4B13F3-BDF3-4353-9459-F0B3961FCCA6}">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877F500D-3ED2-4340-B9B2-3B2EA88DC083}">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C0961E2-FE23-4A8B-95C5-916B96645470}">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F4FC4C80-E950-4AA2-998B-203DB13BCBE0}">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4615375-DE2D-407B-9F11-A95C2F7D0D21}">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A0EE7F6A-EA6F-412D-966E-610C7E1D3327}">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FFE9368-CC30-4CC1-AD3A-99318ACA2D2C}">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6D2AF26A-14C2-41AD-9703-6BFD73A05544}">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D187F7D-CB6C-4B48-A51D-BE03B03EB55C}">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C750DD8D-0255-4D2A-9AD3-11037C98F1DE}">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39FC0CC-66F8-43BA-AAD1-13AA14B1A0B7}">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3E89064B-1F2F-44DF-8B82-1F82C88C7AF0}">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E5A70E2-C440-4EDE-8FF0-5E9EC867219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946E5BC1-4D8A-436D-9828-D4ADE254BC9B}">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nhị phân</a:t>
          </a:r>
          <a:endParaRPr lang="en-US" sz="1300" b="0" kern="1200" dirty="0">
            <a:solidFill>
              <a:srgbClr val="FF000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F2AA929-472D-48F6-A423-3857E26BF81C}">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0D02DAF6-8BC7-4B55-AB8F-993DFD6A28B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rẽ nhánh</a:t>
          </a:r>
          <a:endParaRPr lang="en-US" sz="1100" b="0" kern="1200" dirty="0">
            <a:solidFill>
              <a:srgbClr val="FF0000"/>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nhị phân</a:t>
          </a:r>
          <a:endParaRPr lang="en-US" sz="1300" b="0" kern="1200" dirty="0">
            <a:solidFill>
              <a:srgbClr val="FF000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651B380-2D22-47D9-860B-5E2101DC744A}">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313625A4-9FD8-4E56-ABCD-94CE3A8277D8}">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nhị phân</a:t>
          </a:r>
          <a:endParaRPr lang="en-US" sz="1300" b="0" kern="1200" dirty="0">
            <a:solidFill>
              <a:srgbClr val="FF000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6CBE0E7-0E3F-4387-82BB-4AC7A8F34DAC}">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41E9F582-DBE8-4F2E-8012-310C58352F72}">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nhị phân</a:t>
          </a:r>
          <a:endParaRPr lang="en-US" sz="1300" b="0" kern="1200" dirty="0">
            <a:solidFill>
              <a:srgbClr val="FF000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9996B6-3A03-4645-B6FC-277C903181E9}">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040885C0-9A36-40BB-9648-BB482962A346}">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nhị phân</a:t>
          </a:r>
          <a:endParaRPr lang="en-US" sz="1300" b="0" kern="1200" dirty="0">
            <a:solidFill>
              <a:srgbClr val="FF000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2D8E5BD-CF6C-4F5D-B6FB-CAFAE2EF8126}">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89B7F967-D186-4AAD-AEB4-625C81C82CB0}">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nhị phân</a:t>
          </a:r>
          <a:endParaRPr lang="en-US" sz="1300" b="0" kern="1200" dirty="0">
            <a:solidFill>
              <a:srgbClr val="FF000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7EFE5F0-CC4B-4054-B11F-9E88E26AB581}">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4C77E173-E4D8-445A-9A3D-F3F6C9666CDA}">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nhị phân</a:t>
          </a:r>
          <a:endParaRPr lang="en-US" sz="1300" b="0" kern="1200" dirty="0">
            <a:solidFill>
              <a:srgbClr val="FF000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D3D0EB-7C9E-41D7-AFA7-6121C68AD06E}">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2C374BF3-27D6-4E55-917A-8BDCC97C9369}">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nhị phân</a:t>
          </a:r>
          <a:endParaRPr lang="en-US" sz="1300" b="0" kern="1200" dirty="0">
            <a:solidFill>
              <a:srgbClr val="FF000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951F78E-4B57-4DCB-9C6F-6E0D9676861A}">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90D659C0-FF5F-4560-A72E-14A858304813}">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nhị phân</a:t>
          </a:r>
          <a:endParaRPr lang="en-US" sz="1300" b="0" kern="1200" dirty="0">
            <a:solidFill>
              <a:srgbClr val="FF000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D72F721-AD7C-4F24-8D70-F787B82E3797}">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871AB00E-5C75-4BE2-9A83-D13E4D35D1E6}">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rẽ nhánh</a:t>
          </a:r>
          <a:endParaRPr lang="en-US" sz="1100" b="0" kern="1200" dirty="0">
            <a:solidFill>
              <a:srgbClr val="FF0000"/>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Các thao tác khác trên tập tin</a:t>
          </a:r>
          <a:endParaRPr lang="en-US" sz="1300" b="0" kern="1200" dirty="0">
            <a:solidFill>
              <a:srgbClr val="FF000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rẽ nhánh</a:t>
          </a:r>
          <a:endParaRPr lang="en-US" sz="1100" b="0" kern="1200" dirty="0">
            <a:solidFill>
              <a:srgbClr val="FF0000"/>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dirty="0" err="1">
              <a:solidFill>
                <a:srgbClr val="FF0000"/>
              </a:solidFill>
              <a:effectLst/>
            </a:rPr>
            <a:t>tập</a:t>
          </a:r>
          <a:endParaRPr lang="en-US" sz="1300" b="0" kern="1200" dirty="0">
            <a:solidFill>
              <a:srgbClr val="FF000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lặp</a:t>
          </a:r>
          <a:endParaRPr lang="en-US" sz="1100" b="0" kern="1200" dirty="0">
            <a:solidFill>
              <a:srgbClr val="FF0000"/>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5D888794-C19A-4E5D-A421-78CF7DFB91B0}">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Giới thiệu</a:t>
          </a:r>
          <a:endParaRPr lang="en-US" sz="1300" b="0" kern="1200" dirty="0">
            <a:solidFill>
              <a:srgbClr val="0070C0"/>
            </a:solidFill>
            <a:effectLst/>
          </a:endParaRPr>
        </a:p>
      </dsp:txBody>
      <dsp:txXfrm>
        <a:off x="820531" y="12835"/>
        <a:ext cx="2995892" cy="244054"/>
      </dsp:txXfrm>
    </dsp:sp>
    <dsp:sp modelId="{1BF66F55-8A57-4663-89AC-A83A2EE928BB}">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15547-C84D-493D-B30B-57DB8B678396}">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20531" y="269092"/>
        <a:ext cx="2995892" cy="244054"/>
      </dsp:txXfrm>
    </dsp:sp>
    <dsp:sp modelId="{8B2FD881-91B8-41A7-859C-01695670DB6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AD77D83-E9BB-469A-9DCD-D76A68F1D52B}">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hàm xử lý tập tin văn bản</a:t>
          </a:r>
          <a:endParaRPr lang="en-US" sz="1300" kern="1200"/>
        </a:p>
      </dsp:txBody>
      <dsp:txXfrm>
        <a:off x="820531" y="525349"/>
        <a:ext cx="2995892" cy="244054"/>
      </dsp:txXfrm>
    </dsp:sp>
    <dsp:sp modelId="{2E7EAA4C-2F7F-4B8F-B22D-64B71E5A1A82}">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dirty="0" err="1">
              <a:solidFill>
                <a:srgbClr val="FF0000"/>
              </a:solidFill>
              <a:effectLst/>
            </a:rPr>
            <a:t>tập</a:t>
          </a:r>
          <a:endParaRPr lang="en-US" sz="1300" b="0" kern="1200" dirty="0">
            <a:solidFill>
              <a:srgbClr val="FF000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A1F2D1-9A30-4A49-B743-3DDC6FFD0F0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DE15F26-5684-4641-8C2C-67F94A753C7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dirty="0" err="1">
              <a:solidFill>
                <a:srgbClr val="FF0000"/>
              </a:solidFill>
              <a:effectLst/>
            </a:rPr>
            <a:t>tập</a:t>
          </a:r>
          <a:endParaRPr lang="en-US" sz="1300" b="0" kern="1200" dirty="0">
            <a:solidFill>
              <a:srgbClr val="FF000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EAB34F-4A5B-426E-B5B4-ABE656EE7BF7}">
      <dsp:nvSpPr>
        <dsp:cNvPr id="0" name=""/>
        <dsp:cNvSpPr/>
      </dsp:nvSpPr>
      <dsp:spPr>
        <a:xfrm rot="10800000">
          <a:off x="1585153" y="1256"/>
          <a:ext cx="5578301" cy="720368"/>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0010" rIns="149352" bIns="80010" numCol="1" spcCol="1270" anchor="ctr" anchorCtr="0">
          <a:noAutofit/>
        </a:bodyPr>
        <a:lstStyle/>
        <a:p>
          <a:pPr marL="0" lvl="0" indent="0" algn="l" defTabSz="933450">
            <a:lnSpc>
              <a:spcPct val="90000"/>
            </a:lnSpc>
            <a:spcBef>
              <a:spcPct val="0"/>
            </a:spcBef>
            <a:spcAft>
              <a:spcPct val="35000"/>
            </a:spcAft>
            <a:buNone/>
          </a:pPr>
          <a:r>
            <a:rPr lang="en-US" sz="2100" b="1" kern="1200"/>
            <a:t>Duyệt các phần tử trên mảng một chiều</a:t>
          </a:r>
          <a:endParaRPr lang="en-US" sz="2100" b="1" i="0" kern="1200" dirty="0"/>
        </a:p>
      </dsp:txBody>
      <dsp:txXfrm rot="10800000">
        <a:off x="1765245" y="1256"/>
        <a:ext cx="5398209" cy="720368"/>
      </dsp:txXfrm>
    </dsp:sp>
    <dsp:sp modelId="{150B9B4B-43FC-42AD-B086-042EB48F9BB9}">
      <dsp:nvSpPr>
        <dsp:cNvPr id="0" name=""/>
        <dsp:cNvSpPr/>
      </dsp:nvSpPr>
      <dsp:spPr>
        <a:xfrm>
          <a:off x="864100" y="3"/>
          <a:ext cx="720368" cy="72036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737249E-13DD-4BE8-B958-F872C8B8ED8D}">
      <dsp:nvSpPr>
        <dsp:cNvPr id="0" name=""/>
        <dsp:cNvSpPr/>
      </dsp:nvSpPr>
      <dsp:spPr>
        <a:xfrm rot="10800000">
          <a:off x="1583019" y="936660"/>
          <a:ext cx="5581146" cy="720368"/>
        </a:xfrm>
        <a:prstGeom prst="homePlate">
          <a:avLst/>
        </a:prstGeom>
        <a:gradFill rotWithShape="0">
          <a:gsLst>
            <a:gs pos="0">
              <a:schemeClr val="accent5">
                <a:hueOff val="-3504825"/>
                <a:satOff val="5153"/>
                <a:lumOff val="4412"/>
                <a:alphaOff val="0"/>
                <a:shade val="51000"/>
                <a:satMod val="130000"/>
              </a:schemeClr>
            </a:gs>
            <a:gs pos="80000">
              <a:schemeClr val="accent5">
                <a:hueOff val="-3504825"/>
                <a:satOff val="5153"/>
                <a:lumOff val="4412"/>
                <a:alphaOff val="0"/>
                <a:shade val="93000"/>
                <a:satMod val="130000"/>
              </a:schemeClr>
            </a:gs>
            <a:gs pos="100000">
              <a:schemeClr val="accent5">
                <a:hueOff val="-3504825"/>
                <a:satOff val="5153"/>
                <a:lumOff val="441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0010" rIns="149352" bIns="80010" numCol="1" spcCol="1270" anchor="ctr" anchorCtr="0">
          <a:noAutofit/>
        </a:bodyPr>
        <a:lstStyle/>
        <a:p>
          <a:pPr marL="0" lvl="0" indent="0" algn="l" defTabSz="933450">
            <a:lnSpc>
              <a:spcPct val="90000"/>
            </a:lnSpc>
            <a:spcBef>
              <a:spcPct val="0"/>
            </a:spcBef>
            <a:spcAft>
              <a:spcPct val="35000"/>
            </a:spcAft>
            <a:buNone/>
          </a:pPr>
          <a:r>
            <a:rPr lang="en-US" sz="2100" b="1" i="0" kern="1200"/>
            <a:t>Thuật toán tính tổng, tích, đếm</a:t>
          </a:r>
          <a:endParaRPr lang="en-US" sz="2100" b="1" i="0" kern="1200" dirty="0"/>
        </a:p>
      </dsp:txBody>
      <dsp:txXfrm rot="10800000">
        <a:off x="1763111" y="936660"/>
        <a:ext cx="5401054" cy="720368"/>
      </dsp:txXfrm>
    </dsp:sp>
    <dsp:sp modelId="{281A721D-9EE2-4C81-8BA1-2C714C8E19B9}">
      <dsp:nvSpPr>
        <dsp:cNvPr id="0" name=""/>
        <dsp:cNvSpPr/>
      </dsp:nvSpPr>
      <dsp:spPr>
        <a:xfrm>
          <a:off x="863108" y="935104"/>
          <a:ext cx="720368" cy="720368"/>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90A306A8-4265-437A-9CA2-6B4212B4FA13}">
      <dsp:nvSpPr>
        <dsp:cNvPr id="0" name=""/>
        <dsp:cNvSpPr/>
      </dsp:nvSpPr>
      <dsp:spPr>
        <a:xfrm rot="10800000">
          <a:off x="1585153" y="1872063"/>
          <a:ext cx="5578301" cy="720368"/>
        </a:xfrm>
        <a:prstGeom prst="homePlate">
          <a:avLst/>
        </a:prstGeom>
        <a:gradFill rotWithShape="0">
          <a:gsLst>
            <a:gs pos="0">
              <a:schemeClr val="accent5">
                <a:hueOff val="-7009649"/>
                <a:satOff val="10306"/>
                <a:lumOff val="8824"/>
                <a:alphaOff val="0"/>
                <a:shade val="51000"/>
                <a:satMod val="130000"/>
              </a:schemeClr>
            </a:gs>
            <a:gs pos="80000">
              <a:schemeClr val="accent5">
                <a:hueOff val="-7009649"/>
                <a:satOff val="10306"/>
                <a:lumOff val="8824"/>
                <a:alphaOff val="0"/>
                <a:shade val="93000"/>
                <a:satMod val="130000"/>
              </a:schemeClr>
            </a:gs>
            <a:gs pos="100000">
              <a:schemeClr val="accent5">
                <a:hueOff val="-7009649"/>
                <a:satOff val="10306"/>
                <a:lumOff val="8824"/>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0010" rIns="149352" bIns="80010" numCol="1" spcCol="1270" anchor="ctr" anchorCtr="0">
          <a:noAutofit/>
        </a:bodyPr>
        <a:lstStyle/>
        <a:p>
          <a:pPr marL="0" lvl="0" indent="0" algn="l" defTabSz="933450">
            <a:lnSpc>
              <a:spcPct val="90000"/>
            </a:lnSpc>
            <a:spcBef>
              <a:spcPct val="0"/>
            </a:spcBef>
            <a:spcAft>
              <a:spcPct val="35000"/>
            </a:spcAft>
            <a:buNone/>
          </a:pPr>
          <a:r>
            <a:rPr lang="en-US" sz="2100" b="1" i="0" kern="1200"/>
            <a:t>Thuật toán tìm giá trị lớn nhất (Max), nhỏ nhất (Min)</a:t>
          </a:r>
          <a:endParaRPr lang="en-US" sz="2100" b="1" kern="1200" dirty="0"/>
        </a:p>
      </dsp:txBody>
      <dsp:txXfrm rot="10800000">
        <a:off x="1765245" y="1872063"/>
        <a:ext cx="5398209" cy="720368"/>
      </dsp:txXfrm>
    </dsp:sp>
    <dsp:sp modelId="{29435227-A60B-44A9-936D-2978C8A603EF}">
      <dsp:nvSpPr>
        <dsp:cNvPr id="0" name=""/>
        <dsp:cNvSpPr/>
      </dsp:nvSpPr>
      <dsp:spPr>
        <a:xfrm>
          <a:off x="854044" y="1851655"/>
          <a:ext cx="720368" cy="720368"/>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BDBA4657-A048-41EF-94F2-A659E84D1BDB}">
      <dsp:nvSpPr>
        <dsp:cNvPr id="0" name=""/>
        <dsp:cNvSpPr/>
      </dsp:nvSpPr>
      <dsp:spPr>
        <a:xfrm rot="10800000">
          <a:off x="1585153" y="2807467"/>
          <a:ext cx="5578301" cy="720368"/>
        </a:xfrm>
        <a:prstGeom prst="homePlate">
          <a:avLst/>
        </a:prstGeom>
        <a:gradFill rotWithShape="0">
          <a:gsLst>
            <a:gs pos="0">
              <a:schemeClr val="accent5">
                <a:hueOff val="-10514474"/>
                <a:satOff val="15460"/>
                <a:lumOff val="13235"/>
                <a:alphaOff val="0"/>
                <a:shade val="51000"/>
                <a:satMod val="130000"/>
              </a:schemeClr>
            </a:gs>
            <a:gs pos="80000">
              <a:schemeClr val="accent5">
                <a:hueOff val="-10514474"/>
                <a:satOff val="15460"/>
                <a:lumOff val="13235"/>
                <a:alphaOff val="0"/>
                <a:shade val="93000"/>
                <a:satMod val="130000"/>
              </a:schemeClr>
            </a:gs>
            <a:gs pos="100000">
              <a:schemeClr val="accent5">
                <a:hueOff val="-10514474"/>
                <a:satOff val="15460"/>
                <a:lumOff val="13235"/>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0010" rIns="149352" bIns="80010" numCol="1" spcCol="1270" anchor="ctr" anchorCtr="0">
          <a:noAutofit/>
        </a:bodyPr>
        <a:lstStyle/>
        <a:p>
          <a:pPr marL="0" lvl="0" indent="0" algn="l" defTabSz="933450">
            <a:lnSpc>
              <a:spcPct val="90000"/>
            </a:lnSpc>
            <a:spcBef>
              <a:spcPct val="0"/>
            </a:spcBef>
            <a:spcAft>
              <a:spcPct val="35000"/>
            </a:spcAft>
            <a:buNone/>
          </a:pPr>
          <a:r>
            <a:rPr lang="en-US" sz="2100" b="1" i="0" kern="1200"/>
            <a:t>Bài toán minh họa</a:t>
          </a:r>
          <a:endParaRPr lang="en-US" sz="2100" b="1" kern="1200" dirty="0"/>
        </a:p>
      </dsp:txBody>
      <dsp:txXfrm rot="10800000">
        <a:off x="1765245" y="2807467"/>
        <a:ext cx="5398209" cy="720368"/>
      </dsp:txXfrm>
    </dsp:sp>
    <dsp:sp modelId="{AFC06FFB-3A87-458C-982F-237D2998D06D}">
      <dsp:nvSpPr>
        <dsp:cNvPr id="0" name=""/>
        <dsp:cNvSpPr/>
      </dsp:nvSpPr>
      <dsp:spPr>
        <a:xfrm>
          <a:off x="854145" y="2762199"/>
          <a:ext cx="720368" cy="720368"/>
        </a:xfrm>
        <a:prstGeom prst="ellipse">
          <a:avLst/>
        </a:prstGeom>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561766" y="3742870"/>
          <a:ext cx="5609484" cy="720368"/>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0010" rIns="149352" bIns="80010" numCol="1" spcCol="1270" anchor="ctr" anchorCtr="0">
          <a:noAutofit/>
        </a:bodyPr>
        <a:lstStyle/>
        <a:p>
          <a:pPr marL="0" lvl="0" indent="0" algn="l" defTabSz="933450">
            <a:lnSpc>
              <a:spcPct val="90000"/>
            </a:lnSpc>
            <a:spcBef>
              <a:spcPct val="0"/>
            </a:spcBef>
            <a:spcAft>
              <a:spcPct val="35000"/>
            </a:spcAft>
            <a:buNone/>
          </a:pPr>
          <a:r>
            <a:rPr lang="en-US" sz="2100" b="1" i="0" kern="1200"/>
            <a:t>Bài tập</a:t>
          </a:r>
          <a:endParaRPr lang="en-US" sz="2100" b="1" i="0" kern="1200" dirty="0"/>
        </a:p>
      </dsp:txBody>
      <dsp:txXfrm rot="10800000">
        <a:off x="1741858" y="3742870"/>
        <a:ext cx="5429392" cy="720368"/>
      </dsp:txXfrm>
    </dsp:sp>
    <dsp:sp modelId="{13F7B433-265C-42E6-88C9-F0B7AAA835B4}">
      <dsp:nvSpPr>
        <dsp:cNvPr id="0" name=""/>
        <dsp:cNvSpPr/>
      </dsp:nvSpPr>
      <dsp:spPr>
        <a:xfrm>
          <a:off x="856023" y="3742870"/>
          <a:ext cx="720368" cy="720368"/>
        </a:xfrm>
        <a:prstGeom prst="ellipse">
          <a:avLst/>
        </a:prstGeom>
        <a:blipFill>
          <a:blip xmlns:r="http://schemas.openxmlformats.org/officeDocument/2006/relationships" r:embed="rId5">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85BB5F3A-FF88-4274-8D02-83363543C3EB}">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mảng 1 chiều</a:t>
          </a:r>
          <a:endParaRPr lang="en-US" sz="1300" b="0" kern="1200" dirty="0">
            <a:solidFill>
              <a:srgbClr val="0070C0"/>
            </a:solidFill>
            <a:effectLst/>
          </a:endParaRPr>
        </a:p>
      </dsp:txBody>
      <dsp:txXfrm>
        <a:off x="731737" y="12835"/>
        <a:ext cx="2671694" cy="244054"/>
      </dsp:txXfrm>
    </dsp:sp>
    <dsp:sp modelId="{9399D47A-B22B-4E7A-879A-F2D4CD9CD33C}">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6638D2F4-625F-43AF-85F6-810076EB5B7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4ED359BF-CCC0-4FAC-B78A-BE8FFA9CD8B4}">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FA816726-F761-4C01-84C6-7DC4281F41F1}">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mảng 1 chiều</a:t>
          </a:r>
          <a:endParaRPr lang="en-US" sz="1300" b="0" kern="1200" dirty="0">
            <a:solidFill>
              <a:srgbClr val="0070C0"/>
            </a:solidFill>
            <a:effectLst/>
          </a:endParaRPr>
        </a:p>
      </dsp:txBody>
      <dsp:txXfrm>
        <a:off x="731737" y="12835"/>
        <a:ext cx="2671694" cy="244054"/>
      </dsp:txXfrm>
    </dsp:sp>
    <dsp:sp modelId="{36E158F7-AABD-4F1B-BB41-666A0C3F7D9B}">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C05538C-EDF6-42B5-B992-F7969FD1E113}">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1" kern="1200" dirty="0">
            <a:solidFill>
              <a:srgbClr val="C00000"/>
            </a:solidFill>
            <a:effectLst/>
          </a:endParaRPr>
        </a:p>
      </dsp:txBody>
      <dsp:txXfrm>
        <a:off x="731737" y="12835"/>
        <a:ext cx="2671694" cy="244054"/>
      </dsp:txXfrm>
    </dsp:sp>
    <dsp:sp modelId="{C7EE4CB2-9882-4E3D-AD14-85C878893DA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tính tổng, tích, đếm</a:t>
          </a:r>
          <a:endParaRPr lang="en-US" sz="1300" b="1" kern="1200" dirty="0">
            <a:solidFill>
              <a:srgbClr val="C00000"/>
            </a:solidFill>
            <a:effectLst/>
          </a:endParaRPr>
        </a:p>
      </dsp:txBody>
      <dsp:txXfrm>
        <a:off x="731737" y="269092"/>
        <a:ext cx="2671694" cy="244054"/>
      </dsp:txXfrm>
    </dsp:sp>
    <dsp:sp modelId="{6638D2F4-625F-43AF-85F6-810076EB5B7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4ED359BF-CCC0-4FAC-B78A-BE8FFA9CD8B4}">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Bài toán minh họa</a:t>
          </a:r>
          <a:endParaRPr lang="en-US" sz="1300" b="0" kern="1200" dirty="0">
            <a:solidFill>
              <a:srgbClr val="0070C0"/>
            </a:solidFill>
            <a:effectLst/>
          </a:endParaRPr>
        </a:p>
      </dsp:txBody>
      <dsp:txXfrm>
        <a:off x="731737" y="781606"/>
        <a:ext cx="2671694" cy="244054"/>
      </dsp:txXfrm>
    </dsp:sp>
    <dsp:sp modelId="{9BC082F1-F3A7-4CF3-9539-E98877F6F25F}">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1BC68424-997C-4364-A2B4-C9CEC21910D8}">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7BE90A1D-2E75-4D1D-89C7-B9C94C1A355E}">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B869F5F2-2736-4773-A900-71E1B36E945B}">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DC09D074-FC15-472A-B920-1756E0008E58}">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456F8979-76C9-4DE2-A3D8-E5474C77BF56}">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F3514EF-41D3-4AC7-9E6C-347F7F3CC809}">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lặp</a:t>
          </a:r>
          <a:endParaRPr lang="en-US" sz="1100" b="0" kern="1200" dirty="0">
            <a:solidFill>
              <a:srgbClr val="FF0000"/>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445102E-EF4D-49CA-94F2-9711599B5F49}">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9A6200D-D943-4E2C-A42A-A6B359A5E35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A1CF2F2-45CC-47FC-BCBF-05B3BA3D08BB}">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D63BC910-6F6B-43B0-9194-2A86353F8249}">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BF3E23ED-F02A-4F13-A359-30C29FE82361}">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7D5B3FA0-B14A-4C65-8183-8507F7D78396}">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D50C91D9-4D6E-4BD4-B3C7-652089EB0933}">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D998504-819D-4B0A-9540-9AA67C9959CA}">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6638D2F4-625F-43AF-85F6-810076EB5B7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tìm Max, Min</a:t>
          </a:r>
          <a:endParaRPr lang="en-US" sz="1300" b="1" kern="1200" dirty="0">
            <a:solidFill>
              <a:srgbClr val="C00000"/>
            </a:solidFill>
            <a:effectLst/>
          </a:endParaRPr>
        </a:p>
      </dsp:txBody>
      <dsp:txXfrm>
        <a:off x="731737" y="525349"/>
        <a:ext cx="2671694" cy="244054"/>
      </dsp:txXfrm>
    </dsp:sp>
    <dsp:sp modelId="{4ED359BF-CCC0-4FAC-B78A-BE8FFA9CD8B4}">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9D51B796-2FA7-40E6-8D51-72645F67CA44}">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CDEF7565-106B-4F10-AE7F-464562DCE7A7}">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tìm Max, Min</a:t>
          </a:r>
          <a:endParaRPr lang="en-US" sz="1300" b="1" kern="1200" dirty="0">
            <a:solidFill>
              <a:srgbClr val="C0000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4FF18211-8763-495E-A842-1B030417B28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684733B6-5522-41E4-9347-9D6415DE2B89}">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tìm Max, Min</a:t>
          </a:r>
          <a:endParaRPr lang="en-US" sz="1300" b="1" kern="1200" dirty="0">
            <a:solidFill>
              <a:srgbClr val="C0000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4FF18211-8763-495E-A842-1B030417B28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684733B6-5522-41E4-9347-9D6415DE2B89}">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tìm Max, Min</a:t>
          </a:r>
          <a:endParaRPr lang="en-US" sz="1300" b="1" kern="1200" dirty="0">
            <a:solidFill>
              <a:srgbClr val="C0000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4FF18211-8763-495E-A842-1B030417B28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684733B6-5522-41E4-9347-9D6415DE2B89}">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tìm Max, Min</a:t>
          </a:r>
          <a:endParaRPr lang="en-US" sz="1300" b="1" kern="1200" dirty="0">
            <a:solidFill>
              <a:srgbClr val="C0000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4FF18211-8763-495E-A842-1B030417B28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684733B6-5522-41E4-9347-9D6415DE2B89}">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tìm Max, Min</a:t>
          </a:r>
          <a:endParaRPr lang="en-US" sz="1300" b="1" kern="1200" dirty="0">
            <a:solidFill>
              <a:srgbClr val="C0000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81A3A6D5-164E-474B-93AC-550B85DD3EC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CE5635CF-7E2E-4C35-AC63-8BA681A7D91A}">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6638D2F4-625F-43AF-85F6-810076EB5B7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4ED359BF-CCC0-4FAC-B78A-BE8FFA9CD8B4}">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lặp</a:t>
          </a:r>
          <a:endParaRPr lang="en-US" sz="1100" b="0" kern="1200" dirty="0">
            <a:solidFill>
              <a:srgbClr val="FF0000"/>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81A3A6D5-164E-474B-93AC-550B85DD3EC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CE5635CF-7E2E-4C35-AC63-8BA681A7D91A}">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6638D2F4-625F-43AF-85F6-810076EB5B7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4ED359BF-CCC0-4FAC-B78A-BE8FFA9CD8B4}">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1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tính tổng, tích, đếm</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tìm Max, Min</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EAB34F-4A5B-426E-B5B4-ABE656EE7BF7}">
      <dsp:nvSpPr>
        <dsp:cNvPr id="0" name=""/>
        <dsp:cNvSpPr/>
      </dsp:nvSpPr>
      <dsp:spPr>
        <a:xfrm rot="10800000">
          <a:off x="1585153" y="1256"/>
          <a:ext cx="5578301" cy="720368"/>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kern="1200"/>
            <a:t>Duyệt các phần tử trên mảng hai chiều</a:t>
          </a:r>
          <a:endParaRPr lang="en-US" sz="2200" b="1" i="0" kern="1200" dirty="0"/>
        </a:p>
      </dsp:txBody>
      <dsp:txXfrm rot="10800000">
        <a:off x="1765245" y="1256"/>
        <a:ext cx="5398209" cy="720368"/>
      </dsp:txXfrm>
    </dsp:sp>
    <dsp:sp modelId="{150B9B4B-43FC-42AD-B086-042EB48F9BB9}">
      <dsp:nvSpPr>
        <dsp:cNvPr id="0" name=""/>
        <dsp:cNvSpPr/>
      </dsp:nvSpPr>
      <dsp:spPr>
        <a:xfrm>
          <a:off x="864100" y="3"/>
          <a:ext cx="720368" cy="72036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737249E-13DD-4BE8-B958-F872C8B8ED8D}">
      <dsp:nvSpPr>
        <dsp:cNvPr id="0" name=""/>
        <dsp:cNvSpPr/>
      </dsp:nvSpPr>
      <dsp:spPr>
        <a:xfrm rot="10800000">
          <a:off x="1583019" y="936660"/>
          <a:ext cx="5581146" cy="720368"/>
        </a:xfrm>
        <a:prstGeom prst="homePlate">
          <a:avLst/>
        </a:prstGeom>
        <a:gradFill rotWithShape="0">
          <a:gsLst>
            <a:gs pos="0">
              <a:schemeClr val="accent5">
                <a:hueOff val="-3504825"/>
                <a:satOff val="5153"/>
                <a:lumOff val="4412"/>
                <a:alphaOff val="0"/>
                <a:shade val="51000"/>
                <a:satMod val="130000"/>
              </a:schemeClr>
            </a:gs>
            <a:gs pos="80000">
              <a:schemeClr val="accent5">
                <a:hueOff val="-3504825"/>
                <a:satOff val="5153"/>
                <a:lumOff val="4412"/>
                <a:alphaOff val="0"/>
                <a:shade val="93000"/>
                <a:satMod val="130000"/>
              </a:schemeClr>
            </a:gs>
            <a:gs pos="100000">
              <a:schemeClr val="accent5">
                <a:hueOff val="-3504825"/>
                <a:satOff val="5153"/>
                <a:lumOff val="441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i="0" kern="1200"/>
            <a:t>Thuật toán kiểm tra tồn tại</a:t>
          </a:r>
          <a:endParaRPr lang="en-US" sz="2200" b="1" i="0" kern="1200" dirty="0"/>
        </a:p>
      </dsp:txBody>
      <dsp:txXfrm rot="10800000">
        <a:off x="1763111" y="936660"/>
        <a:ext cx="5401054" cy="720368"/>
      </dsp:txXfrm>
    </dsp:sp>
    <dsp:sp modelId="{281A721D-9EE2-4C81-8BA1-2C714C8E19B9}">
      <dsp:nvSpPr>
        <dsp:cNvPr id="0" name=""/>
        <dsp:cNvSpPr/>
      </dsp:nvSpPr>
      <dsp:spPr>
        <a:xfrm>
          <a:off x="863108" y="935104"/>
          <a:ext cx="720368" cy="720368"/>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90A306A8-4265-437A-9CA2-6B4212B4FA13}">
      <dsp:nvSpPr>
        <dsp:cNvPr id="0" name=""/>
        <dsp:cNvSpPr/>
      </dsp:nvSpPr>
      <dsp:spPr>
        <a:xfrm rot="10800000">
          <a:off x="1585153" y="1872063"/>
          <a:ext cx="5578301" cy="720368"/>
        </a:xfrm>
        <a:prstGeom prst="homePlate">
          <a:avLst/>
        </a:prstGeom>
        <a:gradFill rotWithShape="0">
          <a:gsLst>
            <a:gs pos="0">
              <a:schemeClr val="accent5">
                <a:hueOff val="-7009649"/>
                <a:satOff val="10306"/>
                <a:lumOff val="8824"/>
                <a:alphaOff val="0"/>
                <a:shade val="51000"/>
                <a:satMod val="130000"/>
              </a:schemeClr>
            </a:gs>
            <a:gs pos="80000">
              <a:schemeClr val="accent5">
                <a:hueOff val="-7009649"/>
                <a:satOff val="10306"/>
                <a:lumOff val="8824"/>
                <a:alphaOff val="0"/>
                <a:shade val="93000"/>
                <a:satMod val="130000"/>
              </a:schemeClr>
            </a:gs>
            <a:gs pos="100000">
              <a:schemeClr val="accent5">
                <a:hueOff val="-7009649"/>
                <a:satOff val="10306"/>
                <a:lumOff val="8824"/>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i="0" kern="1200"/>
            <a:t>Thuật toán kiểm tra với mọi</a:t>
          </a:r>
          <a:endParaRPr lang="en-US" sz="2200" b="1" kern="1200" dirty="0"/>
        </a:p>
      </dsp:txBody>
      <dsp:txXfrm rot="10800000">
        <a:off x="1765245" y="1872063"/>
        <a:ext cx="5398209" cy="720368"/>
      </dsp:txXfrm>
    </dsp:sp>
    <dsp:sp modelId="{29435227-A60B-44A9-936D-2978C8A603EF}">
      <dsp:nvSpPr>
        <dsp:cNvPr id="0" name=""/>
        <dsp:cNvSpPr/>
      </dsp:nvSpPr>
      <dsp:spPr>
        <a:xfrm>
          <a:off x="854044" y="1851655"/>
          <a:ext cx="720368" cy="720368"/>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BDBA4657-A048-41EF-94F2-A659E84D1BDB}">
      <dsp:nvSpPr>
        <dsp:cNvPr id="0" name=""/>
        <dsp:cNvSpPr/>
      </dsp:nvSpPr>
      <dsp:spPr>
        <a:xfrm rot="10800000">
          <a:off x="1585153" y="2807467"/>
          <a:ext cx="5578301" cy="720368"/>
        </a:xfrm>
        <a:prstGeom prst="homePlate">
          <a:avLst/>
        </a:prstGeom>
        <a:gradFill rotWithShape="0">
          <a:gsLst>
            <a:gs pos="0">
              <a:schemeClr val="accent5">
                <a:hueOff val="-10514474"/>
                <a:satOff val="15460"/>
                <a:lumOff val="13235"/>
                <a:alphaOff val="0"/>
                <a:shade val="51000"/>
                <a:satMod val="130000"/>
              </a:schemeClr>
            </a:gs>
            <a:gs pos="80000">
              <a:schemeClr val="accent5">
                <a:hueOff val="-10514474"/>
                <a:satOff val="15460"/>
                <a:lumOff val="13235"/>
                <a:alphaOff val="0"/>
                <a:shade val="93000"/>
                <a:satMod val="130000"/>
              </a:schemeClr>
            </a:gs>
            <a:gs pos="100000">
              <a:schemeClr val="accent5">
                <a:hueOff val="-10514474"/>
                <a:satOff val="15460"/>
                <a:lumOff val="13235"/>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i="0" kern="1200"/>
            <a:t>Bài toán minh họa</a:t>
          </a:r>
          <a:endParaRPr lang="en-US" sz="2200" b="1" kern="1200" dirty="0"/>
        </a:p>
      </dsp:txBody>
      <dsp:txXfrm rot="10800000">
        <a:off x="1765245" y="2807467"/>
        <a:ext cx="5398209" cy="720368"/>
      </dsp:txXfrm>
    </dsp:sp>
    <dsp:sp modelId="{AFC06FFB-3A87-458C-982F-237D2998D06D}">
      <dsp:nvSpPr>
        <dsp:cNvPr id="0" name=""/>
        <dsp:cNvSpPr/>
      </dsp:nvSpPr>
      <dsp:spPr>
        <a:xfrm>
          <a:off x="854145" y="2762199"/>
          <a:ext cx="720368" cy="720368"/>
        </a:xfrm>
        <a:prstGeom prst="ellipse">
          <a:avLst/>
        </a:prstGeom>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561766" y="3742870"/>
          <a:ext cx="5609484" cy="720368"/>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i="0" kern="1200"/>
            <a:t>Bài tập</a:t>
          </a:r>
          <a:endParaRPr lang="en-US" sz="2200" b="1" i="0" kern="1200" dirty="0"/>
        </a:p>
      </dsp:txBody>
      <dsp:txXfrm rot="10800000">
        <a:off x="1741858" y="3742870"/>
        <a:ext cx="5429392" cy="720368"/>
      </dsp:txXfrm>
    </dsp:sp>
    <dsp:sp modelId="{13F7B433-265C-42E6-88C9-F0B7AAA835B4}">
      <dsp:nvSpPr>
        <dsp:cNvPr id="0" name=""/>
        <dsp:cNvSpPr/>
      </dsp:nvSpPr>
      <dsp:spPr>
        <a:xfrm>
          <a:off x="856023" y="3742870"/>
          <a:ext cx="720368" cy="720368"/>
        </a:xfrm>
        <a:prstGeom prst="ellipse">
          <a:avLst/>
        </a:prstGeom>
        <a:blipFill>
          <a:blip xmlns:r="http://schemas.openxmlformats.org/officeDocument/2006/relationships" r:embed="rId5">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lặp</a:t>
          </a:r>
          <a:endParaRPr lang="en-US" sz="1100" b="0" kern="1200" dirty="0">
            <a:solidFill>
              <a:srgbClr val="FF0000"/>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85BB5F3A-FF88-4274-8D02-83363543C3EB}">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mảng 2 chiều</a:t>
          </a:r>
          <a:endParaRPr lang="en-US" sz="1300" b="0" kern="1200" dirty="0">
            <a:solidFill>
              <a:srgbClr val="0070C0"/>
            </a:solidFill>
            <a:effectLst/>
          </a:endParaRPr>
        </a:p>
      </dsp:txBody>
      <dsp:txXfrm>
        <a:off x="731737" y="12835"/>
        <a:ext cx="2671694" cy="244054"/>
      </dsp:txXfrm>
    </dsp:sp>
    <dsp:sp modelId="{9399D47A-B22B-4E7A-879A-F2D4CD9CD33C}">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6638D2F4-625F-43AF-85F6-810076EB5B7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4ED359BF-CCC0-4FAC-B78A-BE8FFA9CD8B4}">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FA816726-F761-4C01-84C6-7DC4281F41F1}">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mảng 2 chiều</a:t>
          </a:r>
          <a:endParaRPr lang="en-US" sz="1300" b="0" kern="1200" dirty="0">
            <a:solidFill>
              <a:srgbClr val="0070C0"/>
            </a:solidFill>
            <a:effectLst/>
          </a:endParaRPr>
        </a:p>
      </dsp:txBody>
      <dsp:txXfrm>
        <a:off x="731737" y="12835"/>
        <a:ext cx="2671694" cy="244054"/>
      </dsp:txXfrm>
    </dsp:sp>
    <dsp:sp modelId="{36E158F7-AABD-4F1B-BB41-666A0C3F7D9B}">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FA816726-F761-4C01-84C6-7DC4281F41F1}">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mảng 2 chiều</a:t>
          </a:r>
          <a:endParaRPr lang="en-US" sz="1300" b="0" kern="1200" dirty="0">
            <a:solidFill>
              <a:srgbClr val="0070C0"/>
            </a:solidFill>
            <a:effectLst/>
          </a:endParaRPr>
        </a:p>
      </dsp:txBody>
      <dsp:txXfrm>
        <a:off x="731737" y="12835"/>
        <a:ext cx="2671694" cy="244054"/>
      </dsp:txXfrm>
    </dsp:sp>
    <dsp:sp modelId="{36E158F7-AABD-4F1B-BB41-666A0C3F7D9B}">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6340190E-7E93-47B2-A934-C23DF765BC1B}">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4ED359BF-CCC0-4FAC-B78A-BE8FFA9CD8B4}">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1626CFE-006E-45C0-99E8-5F4F6728E25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kiểm tra tồn tại</a:t>
          </a:r>
          <a:endParaRPr lang="en-US" sz="1300" b="1" kern="1200" dirty="0">
            <a:solidFill>
              <a:srgbClr val="C00000"/>
            </a:solidFill>
            <a:effectLst/>
          </a:endParaRPr>
        </a:p>
      </dsp:txBody>
      <dsp:txXfrm>
        <a:off x="731737" y="269092"/>
        <a:ext cx="2671694" cy="244054"/>
      </dsp:txXfrm>
    </dsp:sp>
    <dsp:sp modelId="{E2D6A054-78C9-4AE0-8A6A-8C7A4989AA68}">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4EC6371-BF86-4C40-BA98-B3E8C289D4C4}">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kern="1200"/>
        </a:p>
      </dsp:txBody>
      <dsp:txXfrm>
        <a:off x="731737" y="525349"/>
        <a:ext cx="2671694" cy="244054"/>
      </dsp:txXfrm>
    </dsp:sp>
    <dsp:sp modelId="{DA42566A-2985-4753-A752-EBC766FEA492}">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Bài toán minh họa</a:t>
          </a:r>
          <a:endParaRPr lang="en-US" sz="1300" b="0" kern="1200" dirty="0">
            <a:solidFill>
              <a:srgbClr val="0070C0"/>
            </a:solidFill>
            <a:effectLst/>
          </a:endParaRPr>
        </a:p>
      </dsp:txBody>
      <dsp:txXfrm>
        <a:off x="731737" y="781606"/>
        <a:ext cx="2671694" cy="244054"/>
      </dsp:txXfrm>
    </dsp:sp>
    <dsp:sp modelId="{9BC082F1-F3A7-4CF3-9539-E98877F6F25F}">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C3300"/>
              </a:solidFill>
              <a:effectLst/>
            </a:rPr>
            <a:t>Thuật toán kiểm tra tồn tại</a:t>
          </a:r>
          <a:endParaRPr lang="en-US" sz="1300" b="1" kern="1200" dirty="0">
            <a:solidFill>
              <a:srgbClr val="CC330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C3300"/>
              </a:solidFill>
              <a:effectLst/>
            </a:rPr>
            <a:t>Thuật toán kiểm tra tồn tại</a:t>
          </a:r>
          <a:endParaRPr lang="en-US" sz="1300" b="1" kern="1200" dirty="0">
            <a:solidFill>
              <a:srgbClr val="CC330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C3300"/>
              </a:solidFill>
              <a:effectLst/>
            </a:rPr>
            <a:t>Thuật toán kiểm tra tồn tại</a:t>
          </a:r>
          <a:endParaRPr lang="en-US" sz="1300" b="1" kern="1200" dirty="0">
            <a:solidFill>
              <a:srgbClr val="CC330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6340190E-7E93-47B2-A934-C23DF765BC1B}">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4ED359BF-CCC0-4FAC-B78A-BE8FFA9CD8B4}">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1626CFE-006E-45C0-99E8-5F4F6728E25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E2D6A054-78C9-4AE0-8A6A-8C7A4989AA68}">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4EC6371-BF86-4C40-BA98-B3E8C289D4C4}">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kiểm tra với mọi</a:t>
          </a:r>
          <a:endParaRPr lang="en-US" sz="1300" b="1" kern="1200">
            <a:solidFill>
              <a:srgbClr val="C00000"/>
            </a:solidFill>
          </a:endParaRPr>
        </a:p>
      </dsp:txBody>
      <dsp:txXfrm>
        <a:off x="731737" y="525349"/>
        <a:ext cx="2671694" cy="244054"/>
      </dsp:txXfrm>
    </dsp:sp>
    <dsp:sp modelId="{DA42566A-2985-4753-A752-EBC766FEA492}">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Bài toán minh họa</a:t>
          </a:r>
          <a:endParaRPr lang="en-US" sz="1300" b="0" kern="1200" dirty="0">
            <a:solidFill>
              <a:srgbClr val="0070C0"/>
            </a:solidFill>
            <a:effectLst/>
          </a:endParaRPr>
        </a:p>
      </dsp:txBody>
      <dsp:txXfrm>
        <a:off x="731737" y="781606"/>
        <a:ext cx="2671694" cy="244054"/>
      </dsp:txXfrm>
    </dsp:sp>
    <dsp:sp modelId="{9BC082F1-F3A7-4CF3-9539-E98877F6F25F}">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kiểm tra với mọi</a:t>
          </a:r>
          <a:endParaRPr lang="en-US" sz="1300" b="1" kern="1200" dirty="0">
            <a:solidFill>
              <a:srgbClr val="C0000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kiểm tra với mọi</a:t>
          </a:r>
          <a:endParaRPr lang="en-US" sz="1300" b="1" kern="1200" dirty="0">
            <a:solidFill>
              <a:srgbClr val="C0000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lặp</a:t>
          </a:r>
          <a:endParaRPr lang="en-US" sz="1100" b="0" kern="1200" dirty="0">
            <a:solidFill>
              <a:srgbClr val="FF0000"/>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Thuật toán kiểm tra với mọi</a:t>
          </a:r>
          <a:endParaRPr lang="en-US" sz="1300" b="1" kern="1200" dirty="0">
            <a:solidFill>
              <a:srgbClr val="C0000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6340190E-7E93-47B2-A934-C23DF765BC1B}">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4ED359BF-CCC0-4FAC-B78A-BE8FFA9CD8B4}">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1626CFE-006E-45C0-99E8-5F4F6728E25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E2D6A054-78C9-4AE0-8A6A-8C7A4989AA68}">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4EC6371-BF86-4C40-BA98-B3E8C289D4C4}">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a:solidFill>
              <a:srgbClr val="0070C0"/>
            </a:solidFill>
          </a:endParaRPr>
        </a:p>
      </dsp:txBody>
      <dsp:txXfrm>
        <a:off x="731737" y="525349"/>
        <a:ext cx="2671694" cy="244054"/>
      </dsp:txXfrm>
    </dsp:sp>
    <dsp:sp modelId="{DA42566A-2985-4753-A752-EBC766FEA492}">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Bài toán minh họa</a:t>
          </a:r>
          <a:endParaRPr lang="en-US" sz="1300" b="1" kern="1200" dirty="0">
            <a:solidFill>
              <a:srgbClr val="C00000"/>
            </a:solidFill>
            <a:effectLst/>
          </a:endParaRPr>
        </a:p>
      </dsp:txBody>
      <dsp:txXfrm>
        <a:off x="731737" y="781606"/>
        <a:ext cx="2671694" cy="244054"/>
      </dsp:txXfrm>
    </dsp:sp>
    <dsp:sp modelId="{9BC082F1-F3A7-4CF3-9539-E98877F6F25F}">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25EDD8E2-2EE9-4E0C-8CD5-9BD474313EBE}">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mảng 2 chiều</a:t>
          </a:r>
          <a:endParaRPr lang="en-US" sz="1300" b="0" kern="1200" dirty="0">
            <a:solidFill>
              <a:srgbClr val="0070C0"/>
            </a:solidFill>
            <a:effectLst/>
          </a:endParaRPr>
        </a:p>
      </dsp:txBody>
      <dsp:txXfrm>
        <a:off x="731737" y="12835"/>
        <a:ext cx="2671694" cy="244054"/>
      </dsp:txXfrm>
    </dsp:sp>
    <dsp:sp modelId="{192E5F24-DD26-4D29-9FC6-EC32AAF3D722}">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tồn tại</a:t>
          </a:r>
          <a:endParaRPr lang="en-US" sz="1300" b="0" kern="1200" dirty="0">
            <a:solidFill>
              <a:srgbClr val="0070C0"/>
            </a:solidFill>
            <a:effectLst/>
          </a:endParaRPr>
        </a:p>
      </dsp:txBody>
      <dsp:txXfrm>
        <a:off x="731737" y="269092"/>
        <a:ext cx="2671694" cy="244054"/>
      </dsp:txXfrm>
    </dsp:sp>
    <dsp:sp modelId="{A939D5D9-EC7B-46FD-8260-8940D1332843}">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Thuật toán kiểm tra với mọi</a:t>
          </a:r>
          <a:endParaRPr lang="en-US" sz="1300" b="0" kern="1200" dirty="0">
            <a:solidFill>
              <a:srgbClr val="0070C0"/>
            </a:solidFill>
            <a:effectLst/>
          </a:endParaRPr>
        </a:p>
      </dsp:txBody>
      <dsp:txXfrm>
        <a:off x="731737" y="525349"/>
        <a:ext cx="2671694" cy="244054"/>
      </dsp:txXfrm>
    </dsp:sp>
    <dsp:sp modelId="{1BF66F55-8A57-4663-89AC-A83A2EE928BB}">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010EF0AE-5366-4C22-A795-A3C4652C9D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731737" y="1037863"/>
        <a:ext cx="2671694" cy="244054"/>
      </dsp:txXfrm>
    </dsp:sp>
    <dsp:sp modelId="{2A6E81B7-0383-4993-AA7D-B003A9A8B068}">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Con trỏ</a:t>
          </a:r>
          <a:endParaRPr lang="en-US" sz="1100" b="0" kern="1200" dirty="0">
            <a:solidFill>
              <a:srgbClr val="FF0000"/>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EAB34F-4A5B-426E-B5B4-ABE656EE7BF7}">
      <dsp:nvSpPr>
        <dsp:cNvPr id="0" name=""/>
        <dsp:cNvSpPr/>
      </dsp:nvSpPr>
      <dsp:spPr>
        <a:xfrm rot="10800000">
          <a:off x="1585153" y="1256"/>
          <a:ext cx="5578301" cy="720368"/>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kern="1200"/>
            <a:t>Duyệt tam giác theo đường chéo chính</a:t>
          </a:r>
          <a:endParaRPr lang="en-US" sz="2200" b="1" i="0" kern="1200" dirty="0"/>
        </a:p>
      </dsp:txBody>
      <dsp:txXfrm rot="10800000">
        <a:off x="1765245" y="1256"/>
        <a:ext cx="5398209" cy="720368"/>
      </dsp:txXfrm>
    </dsp:sp>
    <dsp:sp modelId="{150B9B4B-43FC-42AD-B086-042EB48F9BB9}">
      <dsp:nvSpPr>
        <dsp:cNvPr id="0" name=""/>
        <dsp:cNvSpPr/>
      </dsp:nvSpPr>
      <dsp:spPr>
        <a:xfrm>
          <a:off x="864100" y="3"/>
          <a:ext cx="720368" cy="72036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737249E-13DD-4BE8-B958-F872C8B8ED8D}">
      <dsp:nvSpPr>
        <dsp:cNvPr id="0" name=""/>
        <dsp:cNvSpPr/>
      </dsp:nvSpPr>
      <dsp:spPr>
        <a:xfrm rot="10800000">
          <a:off x="1583019" y="936660"/>
          <a:ext cx="5581146" cy="720368"/>
        </a:xfrm>
        <a:prstGeom prst="homePlate">
          <a:avLst/>
        </a:prstGeom>
        <a:gradFill rotWithShape="0">
          <a:gsLst>
            <a:gs pos="0">
              <a:schemeClr val="accent5">
                <a:hueOff val="-3504825"/>
                <a:satOff val="5153"/>
                <a:lumOff val="4412"/>
                <a:alphaOff val="0"/>
                <a:shade val="51000"/>
                <a:satMod val="130000"/>
              </a:schemeClr>
            </a:gs>
            <a:gs pos="80000">
              <a:schemeClr val="accent5">
                <a:hueOff val="-3504825"/>
                <a:satOff val="5153"/>
                <a:lumOff val="4412"/>
                <a:alphaOff val="0"/>
                <a:shade val="93000"/>
                <a:satMod val="130000"/>
              </a:schemeClr>
            </a:gs>
            <a:gs pos="100000">
              <a:schemeClr val="accent5">
                <a:hueOff val="-3504825"/>
                <a:satOff val="5153"/>
                <a:lumOff val="441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i="0" kern="1200"/>
            <a:t>Duyệt tam giác theo đường chéo phụ</a:t>
          </a:r>
          <a:endParaRPr lang="en-US" sz="2200" b="1" i="0" kern="1200" dirty="0"/>
        </a:p>
      </dsp:txBody>
      <dsp:txXfrm rot="10800000">
        <a:off x="1763111" y="936660"/>
        <a:ext cx="5401054" cy="720368"/>
      </dsp:txXfrm>
    </dsp:sp>
    <dsp:sp modelId="{281A721D-9EE2-4C81-8BA1-2C714C8E19B9}">
      <dsp:nvSpPr>
        <dsp:cNvPr id="0" name=""/>
        <dsp:cNvSpPr/>
      </dsp:nvSpPr>
      <dsp:spPr>
        <a:xfrm>
          <a:off x="863108" y="935104"/>
          <a:ext cx="720368" cy="720368"/>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90A306A8-4265-437A-9CA2-6B4212B4FA13}">
      <dsp:nvSpPr>
        <dsp:cNvPr id="0" name=""/>
        <dsp:cNvSpPr/>
      </dsp:nvSpPr>
      <dsp:spPr>
        <a:xfrm rot="10800000">
          <a:off x="1585153" y="1872063"/>
          <a:ext cx="5578301" cy="720368"/>
        </a:xfrm>
        <a:prstGeom prst="homePlate">
          <a:avLst/>
        </a:prstGeom>
        <a:gradFill rotWithShape="0">
          <a:gsLst>
            <a:gs pos="0">
              <a:schemeClr val="accent5">
                <a:hueOff val="-7009649"/>
                <a:satOff val="10306"/>
                <a:lumOff val="8824"/>
                <a:alphaOff val="0"/>
                <a:shade val="51000"/>
                <a:satMod val="130000"/>
              </a:schemeClr>
            </a:gs>
            <a:gs pos="80000">
              <a:schemeClr val="accent5">
                <a:hueOff val="-7009649"/>
                <a:satOff val="10306"/>
                <a:lumOff val="8824"/>
                <a:alphaOff val="0"/>
                <a:shade val="93000"/>
                <a:satMod val="130000"/>
              </a:schemeClr>
            </a:gs>
            <a:gs pos="100000">
              <a:schemeClr val="accent5">
                <a:hueOff val="-7009649"/>
                <a:satOff val="10306"/>
                <a:lumOff val="8824"/>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kern="1200"/>
            <a:t>Phép toán trên danh sách </a:t>
          </a:r>
          <a:endParaRPr lang="en-US" sz="2200" b="1" kern="1200" dirty="0"/>
        </a:p>
      </dsp:txBody>
      <dsp:txXfrm rot="10800000">
        <a:off x="1765245" y="1872063"/>
        <a:ext cx="5398209" cy="720368"/>
      </dsp:txXfrm>
    </dsp:sp>
    <dsp:sp modelId="{29435227-A60B-44A9-936D-2978C8A603EF}">
      <dsp:nvSpPr>
        <dsp:cNvPr id="0" name=""/>
        <dsp:cNvSpPr/>
      </dsp:nvSpPr>
      <dsp:spPr>
        <a:xfrm>
          <a:off x="854044" y="1851655"/>
          <a:ext cx="720368" cy="720368"/>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BDBA4657-A048-41EF-94F2-A659E84D1BDB}">
      <dsp:nvSpPr>
        <dsp:cNvPr id="0" name=""/>
        <dsp:cNvSpPr/>
      </dsp:nvSpPr>
      <dsp:spPr>
        <a:xfrm rot="10800000">
          <a:off x="1585153" y="2807467"/>
          <a:ext cx="5578301" cy="720368"/>
        </a:xfrm>
        <a:prstGeom prst="homePlate">
          <a:avLst/>
        </a:prstGeom>
        <a:gradFill rotWithShape="0">
          <a:gsLst>
            <a:gs pos="0">
              <a:schemeClr val="accent5">
                <a:hueOff val="-10514474"/>
                <a:satOff val="15460"/>
                <a:lumOff val="13235"/>
                <a:alphaOff val="0"/>
                <a:shade val="51000"/>
                <a:satMod val="130000"/>
              </a:schemeClr>
            </a:gs>
            <a:gs pos="80000">
              <a:schemeClr val="accent5">
                <a:hueOff val="-10514474"/>
                <a:satOff val="15460"/>
                <a:lumOff val="13235"/>
                <a:alphaOff val="0"/>
                <a:shade val="93000"/>
                <a:satMod val="130000"/>
              </a:schemeClr>
            </a:gs>
            <a:gs pos="100000">
              <a:schemeClr val="accent5">
                <a:hueOff val="-10514474"/>
                <a:satOff val="15460"/>
                <a:lumOff val="13235"/>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i="0" kern="1200"/>
            <a:t>Bài toán minh họa</a:t>
          </a:r>
          <a:endParaRPr lang="en-US" sz="2200" b="1" kern="1200" dirty="0"/>
        </a:p>
      </dsp:txBody>
      <dsp:txXfrm rot="10800000">
        <a:off x="1765245" y="2807467"/>
        <a:ext cx="5398209" cy="720368"/>
      </dsp:txXfrm>
    </dsp:sp>
    <dsp:sp modelId="{AFC06FFB-3A87-458C-982F-237D2998D06D}">
      <dsp:nvSpPr>
        <dsp:cNvPr id="0" name=""/>
        <dsp:cNvSpPr/>
      </dsp:nvSpPr>
      <dsp:spPr>
        <a:xfrm>
          <a:off x="854145" y="2762199"/>
          <a:ext cx="720368" cy="720368"/>
        </a:xfrm>
        <a:prstGeom prst="ellipse">
          <a:avLst/>
        </a:prstGeom>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561766" y="3742870"/>
          <a:ext cx="5609484" cy="720368"/>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83820" rIns="156464" bIns="83820" numCol="1" spcCol="1270" anchor="ctr" anchorCtr="0">
          <a:noAutofit/>
        </a:bodyPr>
        <a:lstStyle/>
        <a:p>
          <a:pPr marL="0" lvl="0" indent="0" algn="l" defTabSz="977900">
            <a:lnSpc>
              <a:spcPct val="90000"/>
            </a:lnSpc>
            <a:spcBef>
              <a:spcPct val="0"/>
            </a:spcBef>
            <a:spcAft>
              <a:spcPct val="35000"/>
            </a:spcAft>
            <a:buNone/>
          </a:pPr>
          <a:r>
            <a:rPr lang="en-US" sz="2200" b="1" i="0" kern="1200"/>
            <a:t>Bài tập</a:t>
          </a:r>
          <a:endParaRPr lang="en-US" sz="2200" b="1" i="0" kern="1200" dirty="0"/>
        </a:p>
      </dsp:txBody>
      <dsp:txXfrm rot="10800000">
        <a:off x="1741858" y="3742870"/>
        <a:ext cx="5429392" cy="720368"/>
      </dsp:txXfrm>
    </dsp:sp>
    <dsp:sp modelId="{13F7B433-265C-42E6-88C9-F0B7AAA835B4}">
      <dsp:nvSpPr>
        <dsp:cNvPr id="0" name=""/>
        <dsp:cNvSpPr/>
      </dsp:nvSpPr>
      <dsp:spPr>
        <a:xfrm>
          <a:off x="856023" y="3742870"/>
          <a:ext cx="720368" cy="720368"/>
        </a:xfrm>
        <a:prstGeom prst="ellipse">
          <a:avLst/>
        </a:prstGeom>
        <a:blipFill>
          <a:blip xmlns:r="http://schemas.openxmlformats.org/officeDocument/2006/relationships" r:embed="rId5">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1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354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chính</a:t>
          </a:r>
          <a:endParaRPr lang="en-US" sz="1300" b="0" kern="1200" dirty="0">
            <a:solidFill>
              <a:srgbClr val="0070C0"/>
            </a:solidFill>
            <a:effectLst/>
          </a:endParaRPr>
        </a:p>
      </dsp:txBody>
      <dsp:txXfrm>
        <a:off x="836012" y="13548"/>
        <a:ext cx="3052419" cy="257612"/>
      </dsp:txXfrm>
    </dsp:sp>
    <dsp:sp modelId="{9399D47A-B22B-4E7A-879A-F2D4CD9CD33C}">
      <dsp:nvSpPr>
        <dsp:cNvPr id="0" name=""/>
        <dsp:cNvSpPr/>
      </dsp:nvSpPr>
      <dsp:spPr>
        <a:xfrm>
          <a:off x="777686" y="27116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8404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36012" y="284042"/>
        <a:ext cx="3052419" cy="257612"/>
      </dsp:txXfrm>
    </dsp:sp>
    <dsp:sp modelId="{6638D2F4-625F-43AF-85F6-810076EB5B75}">
      <dsp:nvSpPr>
        <dsp:cNvPr id="0" name=""/>
        <dsp:cNvSpPr/>
      </dsp:nvSpPr>
      <dsp:spPr>
        <a:xfrm>
          <a:off x="777686" y="541654"/>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554535"/>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36012" y="554535"/>
        <a:ext cx="3052419" cy="257612"/>
      </dsp:txXfrm>
    </dsp:sp>
    <dsp:sp modelId="{4ED359BF-CCC0-4FAC-B78A-BE8FFA9CD8B4}">
      <dsp:nvSpPr>
        <dsp:cNvPr id="0" name=""/>
        <dsp:cNvSpPr/>
      </dsp:nvSpPr>
      <dsp:spPr>
        <a:xfrm>
          <a:off x="777686" y="8121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82502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825028"/>
        <a:ext cx="3052419" cy="257612"/>
      </dsp:txXfrm>
    </dsp:sp>
    <dsp:sp modelId="{A01CF7D3-88A0-428E-B49F-83A13636C9BA}">
      <dsp:nvSpPr>
        <dsp:cNvPr id="0" name=""/>
        <dsp:cNvSpPr/>
      </dsp:nvSpPr>
      <dsp:spPr>
        <a:xfrm>
          <a:off x="777686" y="108264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09552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095522"/>
        <a:ext cx="3052419" cy="257612"/>
      </dsp:txXfrm>
    </dsp:sp>
    <dsp:sp modelId="{19A8D0A4-814F-44A3-9EF2-8DF5B640A1BA}">
      <dsp:nvSpPr>
        <dsp:cNvPr id="0" name=""/>
        <dsp:cNvSpPr/>
      </dsp:nvSpPr>
      <dsp:spPr>
        <a:xfrm>
          <a:off x="777686" y="1353135"/>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chính</a:t>
          </a:r>
          <a:endParaRPr lang="en-US" sz="1300" b="1" kern="1200" dirty="0">
            <a:solidFill>
              <a:srgbClr val="C0000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chính</a:t>
          </a:r>
          <a:endParaRPr lang="en-US" sz="1300" b="1" kern="1200" dirty="0">
            <a:solidFill>
              <a:srgbClr val="C0000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chính</a:t>
          </a:r>
          <a:endParaRPr lang="en-US" sz="1300" b="1" kern="1200" dirty="0">
            <a:solidFill>
              <a:srgbClr val="C0000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chính</a:t>
          </a:r>
          <a:endParaRPr lang="en-US" sz="1300" b="1" kern="1200" dirty="0">
            <a:solidFill>
              <a:srgbClr val="C0000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chính</a:t>
          </a:r>
          <a:endParaRPr lang="en-US" sz="1300" b="1" kern="1200" dirty="0">
            <a:solidFill>
              <a:srgbClr val="C0000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chính</a:t>
          </a:r>
          <a:endParaRPr lang="en-US" sz="1300" b="1" kern="1200" dirty="0">
            <a:solidFill>
              <a:srgbClr val="C0000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354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36012" y="13548"/>
        <a:ext cx="3052419" cy="257612"/>
      </dsp:txXfrm>
    </dsp:sp>
    <dsp:sp modelId="{9399D47A-B22B-4E7A-879A-F2D4CD9CD33C}">
      <dsp:nvSpPr>
        <dsp:cNvPr id="0" name=""/>
        <dsp:cNvSpPr/>
      </dsp:nvSpPr>
      <dsp:spPr>
        <a:xfrm>
          <a:off x="777686" y="27116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8404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phụ</a:t>
          </a:r>
          <a:endParaRPr lang="en-US" sz="1300" b="1" kern="1200" dirty="0">
            <a:solidFill>
              <a:srgbClr val="C00000"/>
            </a:solidFill>
            <a:effectLst/>
          </a:endParaRPr>
        </a:p>
      </dsp:txBody>
      <dsp:txXfrm>
        <a:off x="836012" y="284042"/>
        <a:ext cx="3052419" cy="257612"/>
      </dsp:txXfrm>
    </dsp:sp>
    <dsp:sp modelId="{6638D2F4-625F-43AF-85F6-810076EB5B75}">
      <dsp:nvSpPr>
        <dsp:cNvPr id="0" name=""/>
        <dsp:cNvSpPr/>
      </dsp:nvSpPr>
      <dsp:spPr>
        <a:xfrm>
          <a:off x="777686" y="541654"/>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554535"/>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a:t>
          </a:r>
          <a:endParaRPr lang="en-US" sz="1300" b="0" kern="1200" dirty="0">
            <a:solidFill>
              <a:srgbClr val="0070C0"/>
            </a:solidFill>
            <a:effectLst/>
          </a:endParaRPr>
        </a:p>
      </dsp:txBody>
      <dsp:txXfrm>
        <a:off x="836012" y="554535"/>
        <a:ext cx="3052419" cy="257612"/>
      </dsp:txXfrm>
    </dsp:sp>
    <dsp:sp modelId="{4ED359BF-CCC0-4FAC-B78A-BE8FFA9CD8B4}">
      <dsp:nvSpPr>
        <dsp:cNvPr id="0" name=""/>
        <dsp:cNvSpPr/>
      </dsp:nvSpPr>
      <dsp:spPr>
        <a:xfrm>
          <a:off x="777686" y="8121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82502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825028"/>
        <a:ext cx="3052419" cy="257612"/>
      </dsp:txXfrm>
    </dsp:sp>
    <dsp:sp modelId="{A01CF7D3-88A0-428E-B49F-83A13636C9BA}">
      <dsp:nvSpPr>
        <dsp:cNvPr id="0" name=""/>
        <dsp:cNvSpPr/>
      </dsp:nvSpPr>
      <dsp:spPr>
        <a:xfrm>
          <a:off x="777686" y="108264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09552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095522"/>
        <a:ext cx="3052419" cy="257612"/>
      </dsp:txXfrm>
    </dsp:sp>
    <dsp:sp modelId="{19A8D0A4-814F-44A3-9EF2-8DF5B640A1BA}">
      <dsp:nvSpPr>
        <dsp:cNvPr id="0" name=""/>
        <dsp:cNvSpPr/>
      </dsp:nvSpPr>
      <dsp:spPr>
        <a:xfrm>
          <a:off x="777686" y="1353135"/>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phụ</a:t>
          </a:r>
          <a:endParaRPr lang="en-US" sz="1300" b="1" kern="1200" dirty="0">
            <a:solidFill>
              <a:srgbClr val="C0000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37249E-13DD-4BE8-B958-F872C8B8ED8D}">
      <dsp:nvSpPr>
        <dsp:cNvPr id="0" name=""/>
        <dsp:cNvSpPr/>
      </dsp:nvSpPr>
      <dsp:spPr>
        <a:xfrm rot="10800000">
          <a:off x="1529849" y="693"/>
          <a:ext cx="5581146" cy="507688"/>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3876"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dirty="0" err="1">
              <a:solidFill>
                <a:schemeClr val="bg1"/>
              </a:solidFill>
            </a:rPr>
            <a:t>Toán</a:t>
          </a:r>
          <a:r>
            <a:rPr lang="en-US" sz="2400" b="1" i="0" kern="1200" dirty="0">
              <a:solidFill>
                <a:schemeClr val="bg1"/>
              </a:solidFill>
            </a:rPr>
            <a:t> </a:t>
          </a:r>
          <a:r>
            <a:rPr lang="en-US" sz="2400" b="1" i="0" kern="1200" dirty="0" err="1">
              <a:solidFill>
                <a:schemeClr val="bg1"/>
              </a:solidFill>
            </a:rPr>
            <a:t>tử</a:t>
          </a:r>
          <a:r>
            <a:rPr lang="en-US" sz="2400" b="1" i="0" kern="1200" dirty="0">
              <a:solidFill>
                <a:schemeClr val="bg1"/>
              </a:solidFill>
            </a:rPr>
            <a:t> </a:t>
          </a:r>
          <a:r>
            <a:rPr lang="en-US" sz="2400" b="1" i="0" kern="1200" dirty="0" err="1">
              <a:solidFill>
                <a:schemeClr val="bg1"/>
              </a:solidFill>
            </a:rPr>
            <a:t>và</a:t>
          </a:r>
          <a:r>
            <a:rPr lang="en-US" sz="2400" b="1" i="0" kern="1200" dirty="0">
              <a:solidFill>
                <a:schemeClr val="bg1"/>
              </a:solidFill>
            </a:rPr>
            <a:t> </a:t>
          </a:r>
          <a:r>
            <a:rPr lang="en-US" sz="2400" b="1" i="0" kern="1200" dirty="0" err="1">
              <a:solidFill>
                <a:schemeClr val="bg1"/>
              </a:solidFill>
            </a:rPr>
            <a:t>biểu</a:t>
          </a:r>
          <a:r>
            <a:rPr lang="en-US" sz="2400" b="1" i="0" kern="1200" dirty="0">
              <a:solidFill>
                <a:schemeClr val="bg1"/>
              </a:solidFill>
            </a:rPr>
            <a:t> </a:t>
          </a:r>
          <a:r>
            <a:rPr lang="en-US" sz="2400" b="1" i="0" kern="1200" dirty="0" err="1">
              <a:solidFill>
                <a:schemeClr val="bg1"/>
              </a:solidFill>
            </a:rPr>
            <a:t>thức</a:t>
          </a:r>
          <a:r>
            <a:rPr lang="en-US" sz="2400" b="1" i="0" kern="1200" dirty="0">
              <a:solidFill>
                <a:schemeClr val="bg1"/>
              </a:solidFill>
            </a:rPr>
            <a:t> so </a:t>
          </a:r>
          <a:r>
            <a:rPr lang="en-US" sz="2400" b="1" i="0" kern="1200" dirty="0" err="1">
              <a:solidFill>
                <a:schemeClr val="bg1"/>
              </a:solidFill>
            </a:rPr>
            <a:t>sánh</a:t>
          </a:r>
          <a:endParaRPr lang="en-US" sz="2400" b="1" i="0" kern="1200" dirty="0">
            <a:solidFill>
              <a:schemeClr val="bg1"/>
            </a:solidFill>
          </a:endParaRPr>
        </a:p>
      </dsp:txBody>
      <dsp:txXfrm rot="10800000">
        <a:off x="1656771" y="693"/>
        <a:ext cx="5454224" cy="507688"/>
      </dsp:txXfrm>
    </dsp:sp>
    <dsp:sp modelId="{281A721D-9EE2-4C81-8BA1-2C714C8E19B9}">
      <dsp:nvSpPr>
        <dsp:cNvPr id="0" name=""/>
        <dsp:cNvSpPr/>
      </dsp:nvSpPr>
      <dsp:spPr>
        <a:xfrm>
          <a:off x="1022903" y="0"/>
          <a:ext cx="507688" cy="507688"/>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A8CF0980-05AD-4C81-8E6E-20FF1383282E}">
      <dsp:nvSpPr>
        <dsp:cNvPr id="0" name=""/>
        <dsp:cNvSpPr/>
      </dsp:nvSpPr>
      <dsp:spPr>
        <a:xfrm rot="10800000">
          <a:off x="1508596" y="659930"/>
          <a:ext cx="5609484" cy="507688"/>
        </a:xfrm>
        <a:prstGeom prst="homePlate">
          <a:avLst/>
        </a:prstGeom>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223876"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dirty="0" err="1">
              <a:solidFill>
                <a:schemeClr val="bg1"/>
              </a:solidFill>
            </a:rPr>
            <a:t>Cấu</a:t>
          </a:r>
          <a:r>
            <a:rPr lang="en-US" sz="2400" b="1" i="0" kern="1200" dirty="0">
              <a:solidFill>
                <a:schemeClr val="bg1"/>
              </a:solidFill>
            </a:rPr>
            <a:t> </a:t>
          </a:r>
          <a:r>
            <a:rPr lang="en-US" sz="2400" b="1" i="0" kern="1200" err="1">
              <a:solidFill>
                <a:schemeClr val="bg1"/>
              </a:solidFill>
            </a:rPr>
            <a:t>trúc</a:t>
          </a:r>
          <a:r>
            <a:rPr lang="en-US" sz="2400" b="1" i="0" kern="1200">
              <a:solidFill>
                <a:schemeClr val="bg1"/>
              </a:solidFill>
            </a:rPr>
            <a:t> rẽ nhánh</a:t>
          </a:r>
          <a:endParaRPr lang="en-US" sz="2400" b="1" i="0" kern="1200" dirty="0">
            <a:solidFill>
              <a:schemeClr val="bg1"/>
            </a:solidFill>
          </a:endParaRPr>
        </a:p>
      </dsp:txBody>
      <dsp:txXfrm rot="10800000">
        <a:off x="1635518" y="659930"/>
        <a:ext cx="5482562" cy="507688"/>
      </dsp:txXfrm>
    </dsp:sp>
    <dsp:sp modelId="{A27BCCDB-C8E5-4DBD-88CA-031CA604C447}">
      <dsp:nvSpPr>
        <dsp:cNvPr id="0" name=""/>
        <dsp:cNvSpPr/>
      </dsp:nvSpPr>
      <dsp:spPr>
        <a:xfrm>
          <a:off x="1015818" y="659930"/>
          <a:ext cx="507688" cy="507688"/>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65000" b="-65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AC5CA6F9-48F8-469D-BA6C-549AAB9B1C51}">
      <dsp:nvSpPr>
        <dsp:cNvPr id="0" name=""/>
        <dsp:cNvSpPr/>
      </dsp:nvSpPr>
      <dsp:spPr>
        <a:xfrm rot="10800000">
          <a:off x="1508596" y="1319167"/>
          <a:ext cx="5609484" cy="507688"/>
        </a:xfrm>
        <a:prstGeom prst="homePlate">
          <a:avLst/>
        </a:prstGeom>
        <a:solidFill>
          <a:schemeClr val="accent6">
            <a:lumMod val="5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3876"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dirty="0" err="1">
              <a:solidFill>
                <a:schemeClr val="bg1"/>
              </a:solidFill>
            </a:rPr>
            <a:t>Cấu</a:t>
          </a:r>
          <a:r>
            <a:rPr lang="en-US" sz="2400" b="1" i="0" kern="1200" dirty="0">
              <a:solidFill>
                <a:schemeClr val="bg1"/>
              </a:solidFill>
            </a:rPr>
            <a:t> </a:t>
          </a:r>
          <a:r>
            <a:rPr lang="en-US" sz="2400" b="1" i="0" kern="1200" err="1">
              <a:solidFill>
                <a:schemeClr val="bg1"/>
              </a:solidFill>
            </a:rPr>
            <a:t>trúc</a:t>
          </a:r>
          <a:r>
            <a:rPr lang="en-US" sz="2400" b="1" i="0" kern="1200">
              <a:solidFill>
                <a:schemeClr val="bg1"/>
              </a:solidFill>
            </a:rPr>
            <a:t> lặp</a:t>
          </a:r>
          <a:endParaRPr lang="en-US" sz="2400" b="1" kern="1200" dirty="0">
            <a:solidFill>
              <a:srgbClr val="7030A0"/>
            </a:solidFill>
          </a:endParaRPr>
        </a:p>
      </dsp:txBody>
      <dsp:txXfrm rot="10800000">
        <a:off x="1635518" y="1319167"/>
        <a:ext cx="5482562" cy="507688"/>
      </dsp:txXfrm>
    </dsp:sp>
    <dsp:sp modelId="{38042374-274D-4FEC-8781-B8B63E756BC5}">
      <dsp:nvSpPr>
        <dsp:cNvPr id="0" name=""/>
        <dsp:cNvSpPr/>
      </dsp:nvSpPr>
      <dsp:spPr>
        <a:xfrm>
          <a:off x="1015818" y="1319167"/>
          <a:ext cx="507688" cy="507688"/>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t="-58000" b="-5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92745DA9-9C8A-4238-8F20-D80787C0BB03}">
      <dsp:nvSpPr>
        <dsp:cNvPr id="0" name=""/>
        <dsp:cNvSpPr/>
      </dsp:nvSpPr>
      <dsp:spPr>
        <a:xfrm rot="10800000">
          <a:off x="1508596" y="1978403"/>
          <a:ext cx="5609484" cy="507688"/>
        </a:xfrm>
        <a:prstGeom prst="homePlate">
          <a:avLst/>
        </a:prstGeom>
        <a:solidFill>
          <a:schemeClr val="accent4">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3876"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a:solidFill>
                <a:schemeClr val="bg1"/>
              </a:solidFill>
            </a:rPr>
            <a:t>Con trỏ</a:t>
          </a:r>
          <a:endParaRPr lang="en-US" sz="2400" b="1" kern="1200" dirty="0">
            <a:solidFill>
              <a:srgbClr val="FFFF00"/>
            </a:solidFill>
          </a:endParaRPr>
        </a:p>
      </dsp:txBody>
      <dsp:txXfrm rot="10800000">
        <a:off x="1635518" y="1978403"/>
        <a:ext cx="5482562" cy="507688"/>
      </dsp:txXfrm>
    </dsp:sp>
    <dsp:sp modelId="{585516B7-E68C-4187-B6C0-D2AF3795E2F2}">
      <dsp:nvSpPr>
        <dsp:cNvPr id="0" name=""/>
        <dsp:cNvSpPr/>
      </dsp:nvSpPr>
      <dsp:spPr>
        <a:xfrm>
          <a:off x="1015818" y="1978403"/>
          <a:ext cx="507688" cy="507688"/>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t="-46000" b="-46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7D21DF44-1A69-493C-9F38-3CCEED9A1D49}">
      <dsp:nvSpPr>
        <dsp:cNvPr id="0" name=""/>
        <dsp:cNvSpPr/>
      </dsp:nvSpPr>
      <dsp:spPr>
        <a:xfrm rot="10800000">
          <a:off x="1508596" y="2637640"/>
          <a:ext cx="5609484" cy="507688"/>
        </a:xfrm>
        <a:prstGeom prst="homePlate">
          <a:avLst/>
        </a:prstGeom>
        <a:solidFill>
          <a:schemeClr val="accent2">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3876"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a:solidFill>
                <a:schemeClr val="bg1"/>
              </a:solidFill>
            </a:rPr>
            <a:t>Chương trình con</a:t>
          </a:r>
          <a:endParaRPr lang="en-US" sz="2400" b="1" kern="1200" dirty="0">
            <a:solidFill>
              <a:schemeClr val="bg1"/>
            </a:solidFill>
          </a:endParaRPr>
        </a:p>
      </dsp:txBody>
      <dsp:txXfrm rot="10800000">
        <a:off x="1635518" y="2637640"/>
        <a:ext cx="5482562" cy="507688"/>
      </dsp:txXfrm>
    </dsp:sp>
    <dsp:sp modelId="{D9075997-E80C-44F6-8ED6-6248B52F797F}">
      <dsp:nvSpPr>
        <dsp:cNvPr id="0" name=""/>
        <dsp:cNvSpPr/>
      </dsp:nvSpPr>
      <dsp:spPr>
        <a:xfrm>
          <a:off x="1015818" y="2637640"/>
          <a:ext cx="507688" cy="507688"/>
        </a:xfrm>
        <a:prstGeom prst="ellipse">
          <a:avLst/>
        </a:prstGeom>
        <a:blipFill>
          <a:blip xmlns:r="http://schemas.openxmlformats.org/officeDocument/2006/relationships" r:embed="rId5">
            <a:extLst>
              <a:ext uri="{28A0092B-C50C-407E-A947-70E740481C1C}">
                <a14:useLocalDpi xmlns:a14="http://schemas.microsoft.com/office/drawing/2010/main" val="0"/>
              </a:ext>
            </a:extLst>
          </a:blip>
          <a:srcRect/>
          <a:stretch>
            <a:fillRect t="-58000" b="-5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508596" y="3296877"/>
          <a:ext cx="5609484" cy="507688"/>
        </a:xfrm>
        <a:prstGeom prst="homePlate">
          <a:avLst/>
        </a:prstGeom>
        <a:gradFill rotWithShape="0">
          <a:gsLst>
            <a:gs pos="0">
              <a:schemeClr val="accent5">
                <a:hueOff val="-11682748"/>
                <a:satOff val="17177"/>
                <a:lumOff val="14706"/>
                <a:alphaOff val="0"/>
                <a:shade val="51000"/>
                <a:satMod val="130000"/>
              </a:schemeClr>
            </a:gs>
            <a:gs pos="80000">
              <a:schemeClr val="accent5">
                <a:hueOff val="-11682748"/>
                <a:satOff val="17177"/>
                <a:lumOff val="14706"/>
                <a:alphaOff val="0"/>
                <a:shade val="93000"/>
                <a:satMod val="130000"/>
              </a:schemeClr>
            </a:gs>
            <a:gs pos="100000">
              <a:schemeClr val="accent5">
                <a:hueOff val="-11682748"/>
                <a:satOff val="17177"/>
                <a:lumOff val="14706"/>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3876"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dirty="0" err="1">
              <a:solidFill>
                <a:schemeClr val="bg1"/>
              </a:solidFill>
            </a:rPr>
            <a:t>Bài</a:t>
          </a:r>
          <a:r>
            <a:rPr lang="en-US" sz="2400" b="1" i="0" kern="1200" dirty="0">
              <a:solidFill>
                <a:schemeClr val="bg1"/>
              </a:solidFill>
            </a:rPr>
            <a:t> </a:t>
          </a:r>
          <a:r>
            <a:rPr lang="en-US" sz="2400" b="1" i="0" kern="1200" dirty="0" err="1">
              <a:solidFill>
                <a:schemeClr val="bg1"/>
              </a:solidFill>
            </a:rPr>
            <a:t>toán</a:t>
          </a:r>
          <a:r>
            <a:rPr lang="en-US" sz="2400" b="1" i="0" kern="1200" dirty="0">
              <a:solidFill>
                <a:schemeClr val="bg1"/>
              </a:solidFill>
            </a:rPr>
            <a:t> </a:t>
          </a:r>
          <a:r>
            <a:rPr lang="en-US" sz="2400" b="1" i="0" kern="1200" dirty="0" err="1">
              <a:solidFill>
                <a:schemeClr val="bg1"/>
              </a:solidFill>
            </a:rPr>
            <a:t>mẫu</a:t>
          </a:r>
          <a:endParaRPr lang="en-US" sz="2400" i="1" kern="1200" dirty="0">
            <a:solidFill>
              <a:schemeClr val="bg1"/>
            </a:solidFill>
          </a:endParaRPr>
        </a:p>
      </dsp:txBody>
      <dsp:txXfrm rot="10800000">
        <a:off x="1635518" y="3296877"/>
        <a:ext cx="5482562" cy="507688"/>
      </dsp:txXfrm>
    </dsp:sp>
    <dsp:sp modelId="{13F7B433-265C-42E6-88C9-F0B7AAA835B4}">
      <dsp:nvSpPr>
        <dsp:cNvPr id="0" name=""/>
        <dsp:cNvSpPr/>
      </dsp:nvSpPr>
      <dsp:spPr>
        <a:xfrm>
          <a:off x="1015818" y="3296877"/>
          <a:ext cx="507688" cy="507688"/>
        </a:xfrm>
        <a:prstGeom prst="ellipse">
          <a:avLst/>
        </a:prstGeom>
        <a:blipFill>
          <a:blip xmlns:r="http://schemas.openxmlformats.org/officeDocument/2006/relationships" r:embed="rId6">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D4404143-F569-4913-A220-6FB9B268ABE8}">
      <dsp:nvSpPr>
        <dsp:cNvPr id="0" name=""/>
        <dsp:cNvSpPr/>
      </dsp:nvSpPr>
      <dsp:spPr>
        <a:xfrm rot="10800000">
          <a:off x="1531983" y="3956114"/>
          <a:ext cx="5578301" cy="507688"/>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3876"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dirty="0" err="1">
              <a:solidFill>
                <a:schemeClr val="bg1"/>
              </a:solidFill>
            </a:rPr>
            <a:t>Bài</a:t>
          </a:r>
          <a:r>
            <a:rPr lang="en-US" sz="2400" b="1" i="0" kern="1200" dirty="0">
              <a:solidFill>
                <a:schemeClr val="bg1"/>
              </a:solidFill>
            </a:rPr>
            <a:t> </a:t>
          </a:r>
          <a:r>
            <a:rPr lang="en-US" sz="2400" b="1" i="0" kern="1200" dirty="0" err="1">
              <a:solidFill>
                <a:schemeClr val="bg1"/>
              </a:solidFill>
            </a:rPr>
            <a:t>tập</a:t>
          </a:r>
          <a:endParaRPr lang="en-US" sz="2400" kern="1200" dirty="0"/>
        </a:p>
      </dsp:txBody>
      <dsp:txXfrm rot="10800000">
        <a:off x="1658905" y="3956114"/>
        <a:ext cx="5451379" cy="507688"/>
      </dsp:txXfrm>
    </dsp:sp>
    <dsp:sp modelId="{62410B08-EE2D-4AEF-903F-A1C2F625F438}">
      <dsp:nvSpPr>
        <dsp:cNvPr id="0" name=""/>
        <dsp:cNvSpPr/>
      </dsp:nvSpPr>
      <dsp:spPr>
        <a:xfrm>
          <a:off x="1045800" y="3956114"/>
          <a:ext cx="507688" cy="507688"/>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43000" r="-4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Con trỏ</a:t>
          </a:r>
          <a:endParaRPr lang="en-US" sz="1100" b="0" kern="1200" dirty="0">
            <a:solidFill>
              <a:srgbClr val="FF0000"/>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phụ</a:t>
          </a:r>
          <a:endParaRPr lang="en-US" sz="1300" b="1" kern="1200" dirty="0">
            <a:solidFill>
              <a:srgbClr val="C0000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Duyệt tam giác theo đường chéo phụ</a:t>
          </a:r>
          <a:endParaRPr lang="en-US" sz="1300" b="1" kern="1200" dirty="0">
            <a:solidFill>
              <a:srgbClr val="C0000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354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36012" y="13548"/>
        <a:ext cx="3052419" cy="257612"/>
      </dsp:txXfrm>
    </dsp:sp>
    <dsp:sp modelId="{9399D47A-B22B-4E7A-879A-F2D4CD9CD33C}">
      <dsp:nvSpPr>
        <dsp:cNvPr id="0" name=""/>
        <dsp:cNvSpPr/>
      </dsp:nvSpPr>
      <dsp:spPr>
        <a:xfrm>
          <a:off x="777686" y="27116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8404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36012" y="284042"/>
        <a:ext cx="3052419" cy="257612"/>
      </dsp:txXfrm>
    </dsp:sp>
    <dsp:sp modelId="{6638D2F4-625F-43AF-85F6-810076EB5B75}">
      <dsp:nvSpPr>
        <dsp:cNvPr id="0" name=""/>
        <dsp:cNvSpPr/>
      </dsp:nvSpPr>
      <dsp:spPr>
        <a:xfrm>
          <a:off x="777686" y="541654"/>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554535"/>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Phép toán trên danh sách</a:t>
          </a:r>
          <a:endParaRPr lang="en-US" sz="1300" b="1" kern="1200" dirty="0">
            <a:solidFill>
              <a:srgbClr val="C00000"/>
            </a:solidFill>
            <a:effectLst/>
          </a:endParaRPr>
        </a:p>
      </dsp:txBody>
      <dsp:txXfrm>
        <a:off x="836012" y="554535"/>
        <a:ext cx="3052419" cy="257612"/>
      </dsp:txXfrm>
    </dsp:sp>
    <dsp:sp modelId="{4ED359BF-CCC0-4FAC-B78A-BE8FFA9CD8B4}">
      <dsp:nvSpPr>
        <dsp:cNvPr id="0" name=""/>
        <dsp:cNvSpPr/>
      </dsp:nvSpPr>
      <dsp:spPr>
        <a:xfrm>
          <a:off x="777686" y="8121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82502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825028"/>
        <a:ext cx="3052419" cy="257612"/>
      </dsp:txXfrm>
    </dsp:sp>
    <dsp:sp modelId="{A01CF7D3-88A0-428E-B49F-83A13636C9BA}">
      <dsp:nvSpPr>
        <dsp:cNvPr id="0" name=""/>
        <dsp:cNvSpPr/>
      </dsp:nvSpPr>
      <dsp:spPr>
        <a:xfrm>
          <a:off x="777686" y="108264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09552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095522"/>
        <a:ext cx="3052419" cy="257612"/>
      </dsp:txXfrm>
    </dsp:sp>
    <dsp:sp modelId="{19A8D0A4-814F-44A3-9EF2-8DF5B640A1BA}">
      <dsp:nvSpPr>
        <dsp:cNvPr id="0" name=""/>
        <dsp:cNvSpPr/>
      </dsp:nvSpPr>
      <dsp:spPr>
        <a:xfrm>
          <a:off x="777686" y="1353135"/>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Phép toán trên danh sách</a:t>
          </a:r>
          <a:endParaRPr lang="en-US" sz="1300" b="1" kern="1200" dirty="0">
            <a:solidFill>
              <a:srgbClr val="C0000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Phép toán trên danh sách</a:t>
          </a:r>
          <a:endParaRPr lang="en-US" sz="1300" b="1" kern="1200" dirty="0">
            <a:solidFill>
              <a:srgbClr val="C0000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Phép toán trên danh sách</a:t>
          </a:r>
          <a:endParaRPr lang="en-US" sz="1300" b="1" kern="1200" dirty="0">
            <a:solidFill>
              <a:srgbClr val="C0000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Phép toán trên danh sách </a:t>
          </a:r>
          <a:endParaRPr lang="en-US" sz="1300" b="1" kern="1200" dirty="0">
            <a:solidFill>
              <a:srgbClr val="C0000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Phép toán trên danh sách</a:t>
          </a:r>
          <a:endParaRPr lang="en-US" sz="1300" b="1" kern="1200" dirty="0">
            <a:solidFill>
              <a:srgbClr val="C0000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Phép toán trên danh sách</a:t>
          </a:r>
          <a:endParaRPr lang="en-US" sz="1300" b="1" kern="1200" dirty="0">
            <a:solidFill>
              <a:srgbClr val="C0000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Phép toán trên danh sách</a:t>
          </a:r>
          <a:endParaRPr lang="en-US" sz="1300" b="1" kern="1200" dirty="0">
            <a:solidFill>
              <a:srgbClr val="C0000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Con trỏ</a:t>
          </a:r>
          <a:endParaRPr lang="en-US" sz="1100" b="0" kern="1200" dirty="0">
            <a:solidFill>
              <a:srgbClr val="FF0000"/>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354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36012" y="13548"/>
        <a:ext cx="3052419" cy="257612"/>
      </dsp:txXfrm>
    </dsp:sp>
    <dsp:sp modelId="{9399D47A-B22B-4E7A-879A-F2D4CD9CD33C}">
      <dsp:nvSpPr>
        <dsp:cNvPr id="0" name=""/>
        <dsp:cNvSpPr/>
      </dsp:nvSpPr>
      <dsp:spPr>
        <a:xfrm>
          <a:off x="777686" y="27116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8404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36012" y="284042"/>
        <a:ext cx="3052419" cy="257612"/>
      </dsp:txXfrm>
    </dsp:sp>
    <dsp:sp modelId="{6638D2F4-625F-43AF-85F6-810076EB5B75}">
      <dsp:nvSpPr>
        <dsp:cNvPr id="0" name=""/>
        <dsp:cNvSpPr/>
      </dsp:nvSpPr>
      <dsp:spPr>
        <a:xfrm>
          <a:off x="777686" y="541654"/>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554535"/>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phép toán trên danh sách</a:t>
          </a:r>
          <a:endParaRPr lang="en-US" sz="1300" b="0" kern="1200" dirty="0">
            <a:solidFill>
              <a:srgbClr val="0070C0"/>
            </a:solidFill>
            <a:effectLst/>
          </a:endParaRPr>
        </a:p>
      </dsp:txBody>
      <dsp:txXfrm>
        <a:off x="836012" y="554535"/>
        <a:ext cx="3052419" cy="257612"/>
      </dsp:txXfrm>
    </dsp:sp>
    <dsp:sp modelId="{4ED359BF-CCC0-4FAC-B78A-BE8FFA9CD8B4}">
      <dsp:nvSpPr>
        <dsp:cNvPr id="0" name=""/>
        <dsp:cNvSpPr/>
      </dsp:nvSpPr>
      <dsp:spPr>
        <a:xfrm>
          <a:off x="777686" y="8121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82502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836012" y="825028"/>
        <a:ext cx="3052419" cy="257612"/>
      </dsp:txXfrm>
    </dsp:sp>
    <dsp:sp modelId="{A01CF7D3-88A0-428E-B49F-83A13636C9BA}">
      <dsp:nvSpPr>
        <dsp:cNvPr id="0" name=""/>
        <dsp:cNvSpPr/>
      </dsp:nvSpPr>
      <dsp:spPr>
        <a:xfrm>
          <a:off x="777686" y="108264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09552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095522"/>
        <a:ext cx="3052419" cy="257612"/>
      </dsp:txXfrm>
    </dsp:sp>
    <dsp:sp modelId="{19A8D0A4-814F-44A3-9EF2-8DF5B640A1BA}">
      <dsp:nvSpPr>
        <dsp:cNvPr id="0" name=""/>
        <dsp:cNvSpPr/>
      </dsp:nvSpPr>
      <dsp:spPr>
        <a:xfrm>
          <a:off x="777686" y="1353135"/>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Con trỏ</a:t>
          </a:r>
          <a:endParaRPr lang="en-US" sz="1100" b="0" kern="1200" dirty="0">
            <a:solidFill>
              <a:srgbClr val="FF0000"/>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err="1">
              <a:solidFill>
                <a:srgbClr val="CC3300"/>
              </a:solidFill>
              <a:effectLst/>
            </a:rPr>
            <a:t>toán</a:t>
          </a:r>
          <a:r>
            <a:rPr lang="en-US" sz="1300" b="1" kern="1200">
              <a:solidFill>
                <a:srgbClr val="CC3300"/>
              </a:solidFill>
              <a:effectLst/>
            </a:rPr>
            <a:t> minh họa</a:t>
          </a:r>
          <a:endParaRPr lang="en-US" sz="1300" b="1" kern="1200" dirty="0">
            <a:solidFill>
              <a:srgbClr val="CC330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354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36012" y="13548"/>
        <a:ext cx="3052419" cy="257612"/>
      </dsp:txXfrm>
    </dsp:sp>
    <dsp:sp modelId="{9399D47A-B22B-4E7A-879A-F2D4CD9CD33C}">
      <dsp:nvSpPr>
        <dsp:cNvPr id="0" name=""/>
        <dsp:cNvSpPr/>
      </dsp:nvSpPr>
      <dsp:spPr>
        <a:xfrm>
          <a:off x="777686" y="27116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8404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36012" y="284042"/>
        <a:ext cx="3052419" cy="257612"/>
      </dsp:txXfrm>
    </dsp:sp>
    <dsp:sp modelId="{6638D2F4-625F-43AF-85F6-810076EB5B75}">
      <dsp:nvSpPr>
        <dsp:cNvPr id="0" name=""/>
        <dsp:cNvSpPr/>
      </dsp:nvSpPr>
      <dsp:spPr>
        <a:xfrm>
          <a:off x="777686" y="541654"/>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554535"/>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phép toán trên danh sách </a:t>
          </a:r>
          <a:endParaRPr lang="en-US" sz="1300" b="0" kern="1200" dirty="0">
            <a:solidFill>
              <a:srgbClr val="0070C0"/>
            </a:solidFill>
            <a:effectLst/>
          </a:endParaRPr>
        </a:p>
      </dsp:txBody>
      <dsp:txXfrm>
        <a:off x="836012" y="554535"/>
        <a:ext cx="3052419" cy="257612"/>
      </dsp:txXfrm>
    </dsp:sp>
    <dsp:sp modelId="{4ED359BF-CCC0-4FAC-B78A-BE8FFA9CD8B4}">
      <dsp:nvSpPr>
        <dsp:cNvPr id="0" name=""/>
        <dsp:cNvSpPr/>
      </dsp:nvSpPr>
      <dsp:spPr>
        <a:xfrm>
          <a:off x="777686" y="8121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825028"/>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825028"/>
        <a:ext cx="3052419" cy="257612"/>
      </dsp:txXfrm>
    </dsp:sp>
    <dsp:sp modelId="{A01CF7D3-88A0-428E-B49F-83A13636C9BA}">
      <dsp:nvSpPr>
        <dsp:cNvPr id="0" name=""/>
        <dsp:cNvSpPr/>
      </dsp:nvSpPr>
      <dsp:spPr>
        <a:xfrm>
          <a:off x="777686" y="1082641"/>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095522"/>
          <a:ext cx="3052419" cy="257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dirty="0" err="1">
              <a:solidFill>
                <a:srgbClr val="CC3300"/>
              </a:solidFill>
              <a:effectLst/>
            </a:rPr>
            <a:t>tập</a:t>
          </a:r>
          <a:endParaRPr lang="en-US" sz="1300" b="1" kern="1200" dirty="0">
            <a:solidFill>
              <a:srgbClr val="CC3300"/>
            </a:solidFill>
            <a:effectLst/>
          </a:endParaRPr>
        </a:p>
      </dsp:txBody>
      <dsp:txXfrm>
        <a:off x="836012" y="1095522"/>
        <a:ext cx="3052419" cy="257612"/>
      </dsp:txXfrm>
    </dsp:sp>
    <dsp:sp modelId="{19A8D0A4-814F-44A3-9EF2-8DF5B640A1BA}">
      <dsp:nvSpPr>
        <dsp:cNvPr id="0" name=""/>
        <dsp:cNvSpPr/>
      </dsp:nvSpPr>
      <dsp:spPr>
        <a:xfrm>
          <a:off x="777686" y="1353135"/>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2835"/>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chính</a:t>
          </a:r>
          <a:endParaRPr lang="en-US" sz="1300" b="0" kern="1200" dirty="0">
            <a:solidFill>
              <a:srgbClr val="0070C0"/>
            </a:solidFill>
            <a:effectLst/>
          </a:endParaRPr>
        </a:p>
      </dsp:txBody>
      <dsp:txXfrm>
        <a:off x="820531" y="12835"/>
        <a:ext cx="2995892" cy="244054"/>
      </dsp:txXfrm>
    </dsp:sp>
    <dsp:sp modelId="{192E5F24-DD26-4D29-9FC6-EC32AAF3D722}">
      <dsp:nvSpPr>
        <dsp:cNvPr id="0" name=""/>
        <dsp:cNvSpPr/>
      </dsp:nvSpPr>
      <dsp:spPr>
        <a:xfrm>
          <a:off x="763284" y="256889"/>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B3238CB-1091-440F-9477-7671CA736C95}">
      <dsp:nvSpPr>
        <dsp:cNvPr id="0" name=""/>
        <dsp:cNvSpPr/>
      </dsp:nvSpPr>
      <dsp:spPr>
        <a:xfrm>
          <a:off x="820531" y="269092"/>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Duyệt tam giác theo đường chéo phụ</a:t>
          </a:r>
          <a:endParaRPr lang="en-US" sz="1300" b="0" kern="1200" dirty="0">
            <a:solidFill>
              <a:srgbClr val="0070C0"/>
            </a:solidFill>
            <a:effectLst/>
          </a:endParaRPr>
        </a:p>
      </dsp:txBody>
      <dsp:txXfrm>
        <a:off x="820531" y="269092"/>
        <a:ext cx="2995892" cy="244054"/>
      </dsp:txXfrm>
    </dsp:sp>
    <dsp:sp modelId="{A939D5D9-EC7B-46FD-8260-8940D1332843}">
      <dsp:nvSpPr>
        <dsp:cNvPr id="0" name=""/>
        <dsp:cNvSpPr/>
      </dsp:nvSpPr>
      <dsp:spPr>
        <a:xfrm>
          <a:off x="763284" y="51314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525349"/>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Phép toán trên danh sách </a:t>
          </a:r>
          <a:endParaRPr lang="en-US" sz="1300" b="0" kern="1200" dirty="0">
            <a:solidFill>
              <a:srgbClr val="0070C0"/>
            </a:solidFill>
            <a:effectLst/>
          </a:endParaRPr>
        </a:p>
      </dsp:txBody>
      <dsp:txXfrm>
        <a:off x="820531" y="525349"/>
        <a:ext cx="2995892" cy="244054"/>
      </dsp:txXfrm>
    </dsp:sp>
    <dsp:sp modelId="{1BF66F55-8A57-4663-89AC-A83A2EE928BB}">
      <dsp:nvSpPr>
        <dsp:cNvPr id="0" name=""/>
        <dsp:cNvSpPr/>
      </dsp:nvSpPr>
      <dsp:spPr>
        <a:xfrm>
          <a:off x="763284" y="76940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781606"/>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781606"/>
        <a:ext cx="2995892" cy="244054"/>
      </dsp:txXfrm>
    </dsp:sp>
    <dsp:sp modelId="{010EF0AE-5366-4C22-A795-A3C4652C9DBA}">
      <dsp:nvSpPr>
        <dsp:cNvPr id="0" name=""/>
        <dsp:cNvSpPr/>
      </dsp:nvSpPr>
      <dsp:spPr>
        <a:xfrm>
          <a:off x="763284" y="1025660"/>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37863"/>
          <a:ext cx="2995892"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820531" y="1037863"/>
        <a:ext cx="2995892" cy="244054"/>
      </dsp:txXfrm>
    </dsp:sp>
    <dsp:sp modelId="{2A6E81B7-0383-4993-AA7D-B003A9A8B068}">
      <dsp:nvSpPr>
        <dsp:cNvPr id="0" name=""/>
        <dsp:cNvSpPr/>
      </dsp:nvSpPr>
      <dsp:spPr>
        <a:xfrm>
          <a:off x="763284" y="1281917"/>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EAB34F-4A5B-426E-B5B4-ABE656EE7BF7}">
      <dsp:nvSpPr>
        <dsp:cNvPr id="0" name=""/>
        <dsp:cNvSpPr/>
      </dsp:nvSpPr>
      <dsp:spPr>
        <a:xfrm rot="10800000">
          <a:off x="1553937" y="1328"/>
          <a:ext cx="5578301" cy="595504"/>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a:t>Khái niệm và phân loại</a:t>
          </a:r>
          <a:endParaRPr lang="en-US" sz="2400" b="1" i="0" kern="1200" dirty="0"/>
        </a:p>
      </dsp:txBody>
      <dsp:txXfrm rot="10800000">
        <a:off x="1702813" y="1328"/>
        <a:ext cx="5429425" cy="595504"/>
      </dsp:txXfrm>
    </dsp:sp>
    <dsp:sp modelId="{150B9B4B-43FC-42AD-B086-042EB48F9BB9}">
      <dsp:nvSpPr>
        <dsp:cNvPr id="0" name=""/>
        <dsp:cNvSpPr/>
      </dsp:nvSpPr>
      <dsp:spPr>
        <a:xfrm>
          <a:off x="957867" y="292"/>
          <a:ext cx="595504" cy="595504"/>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737249E-13DD-4BE8-B958-F872C8B8ED8D}">
      <dsp:nvSpPr>
        <dsp:cNvPr id="0" name=""/>
        <dsp:cNvSpPr/>
      </dsp:nvSpPr>
      <dsp:spPr>
        <a:xfrm rot="10800000">
          <a:off x="1551803" y="774595"/>
          <a:ext cx="5581146" cy="595504"/>
        </a:xfrm>
        <a:prstGeom prst="homePlate">
          <a:avLst/>
        </a:prstGeom>
        <a:gradFill rotWithShape="0">
          <a:gsLst>
            <a:gs pos="0">
              <a:schemeClr val="accent5">
                <a:hueOff val="-2803860"/>
                <a:satOff val="4123"/>
                <a:lumOff val="3529"/>
                <a:alphaOff val="0"/>
                <a:shade val="51000"/>
                <a:satMod val="130000"/>
              </a:schemeClr>
            </a:gs>
            <a:gs pos="80000">
              <a:schemeClr val="accent5">
                <a:hueOff val="-2803860"/>
                <a:satOff val="4123"/>
                <a:lumOff val="3529"/>
                <a:alphaOff val="0"/>
                <a:shade val="93000"/>
                <a:satMod val="130000"/>
              </a:schemeClr>
            </a:gs>
            <a:gs pos="100000">
              <a:schemeClr val="accent5">
                <a:hueOff val="-2803860"/>
                <a:satOff val="4123"/>
                <a:lumOff val="3529"/>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a:t>Theo dõi hoạt động của hàm đệ quy</a:t>
          </a:r>
          <a:endParaRPr lang="en-US" sz="2400" b="1" i="0" kern="1200" dirty="0"/>
        </a:p>
      </dsp:txBody>
      <dsp:txXfrm rot="10800000">
        <a:off x="1700679" y="774595"/>
        <a:ext cx="5432270" cy="595504"/>
      </dsp:txXfrm>
    </dsp:sp>
    <dsp:sp modelId="{281A721D-9EE2-4C81-8BA1-2C714C8E19B9}">
      <dsp:nvSpPr>
        <dsp:cNvPr id="0" name=""/>
        <dsp:cNvSpPr/>
      </dsp:nvSpPr>
      <dsp:spPr>
        <a:xfrm>
          <a:off x="956923" y="773309"/>
          <a:ext cx="595504" cy="595504"/>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90A306A8-4265-437A-9CA2-6B4212B4FA13}">
      <dsp:nvSpPr>
        <dsp:cNvPr id="0" name=""/>
        <dsp:cNvSpPr/>
      </dsp:nvSpPr>
      <dsp:spPr>
        <a:xfrm rot="10800000">
          <a:off x="1553937" y="1547862"/>
          <a:ext cx="5578301" cy="595504"/>
        </a:xfrm>
        <a:prstGeom prst="homePlate">
          <a:avLst/>
        </a:prstGeom>
        <a:gradFill rotWithShape="0">
          <a:gsLst>
            <a:gs pos="0">
              <a:schemeClr val="accent5">
                <a:hueOff val="-5607719"/>
                <a:satOff val="8245"/>
                <a:lumOff val="7059"/>
                <a:alphaOff val="0"/>
                <a:shade val="51000"/>
                <a:satMod val="130000"/>
              </a:schemeClr>
            </a:gs>
            <a:gs pos="80000">
              <a:schemeClr val="accent5">
                <a:hueOff val="-5607719"/>
                <a:satOff val="8245"/>
                <a:lumOff val="7059"/>
                <a:alphaOff val="0"/>
                <a:shade val="93000"/>
                <a:satMod val="130000"/>
              </a:schemeClr>
            </a:gs>
            <a:gs pos="100000">
              <a:schemeClr val="accent5">
                <a:hueOff val="-5607719"/>
                <a:satOff val="8245"/>
                <a:lumOff val="7059"/>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kern="1200"/>
            <a:t>Một số bài toán đệ quy thông dụng</a:t>
          </a:r>
          <a:endParaRPr lang="en-US" sz="2400" b="1" kern="1200" dirty="0"/>
        </a:p>
      </dsp:txBody>
      <dsp:txXfrm rot="10800000">
        <a:off x="1702813" y="1547862"/>
        <a:ext cx="5429425" cy="595504"/>
      </dsp:txXfrm>
    </dsp:sp>
    <dsp:sp modelId="{29435227-A60B-44A9-936D-2978C8A603EF}">
      <dsp:nvSpPr>
        <dsp:cNvPr id="0" name=""/>
        <dsp:cNvSpPr/>
      </dsp:nvSpPr>
      <dsp:spPr>
        <a:xfrm>
          <a:off x="949553" y="1530991"/>
          <a:ext cx="595504" cy="595504"/>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D1E403AD-5E73-4E83-B1DF-125DD699DAB2}">
      <dsp:nvSpPr>
        <dsp:cNvPr id="0" name=""/>
        <dsp:cNvSpPr/>
      </dsp:nvSpPr>
      <dsp:spPr>
        <a:xfrm rot="10800000">
          <a:off x="1553937" y="2321129"/>
          <a:ext cx="5578301" cy="595504"/>
        </a:xfrm>
        <a:prstGeom prst="homePlate">
          <a:avLst/>
        </a:prstGeom>
        <a:gradFill rotWithShape="0">
          <a:gsLst>
            <a:gs pos="0">
              <a:schemeClr val="accent5">
                <a:hueOff val="-8411580"/>
                <a:satOff val="12368"/>
                <a:lumOff val="10588"/>
                <a:alphaOff val="0"/>
                <a:shade val="51000"/>
                <a:satMod val="130000"/>
              </a:schemeClr>
            </a:gs>
            <a:gs pos="80000">
              <a:schemeClr val="accent5">
                <a:hueOff val="-8411580"/>
                <a:satOff val="12368"/>
                <a:lumOff val="10588"/>
                <a:alphaOff val="0"/>
                <a:shade val="93000"/>
                <a:satMod val="130000"/>
              </a:schemeClr>
            </a:gs>
            <a:gs pos="100000">
              <a:schemeClr val="accent5">
                <a:hueOff val="-8411580"/>
                <a:satOff val="12368"/>
                <a:lumOff val="1058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kern="1200"/>
            <a:t>Tính hiệu quả của giải pháp đệ quy</a:t>
          </a:r>
          <a:endParaRPr lang="en-US" sz="2400" b="1" kern="1200" dirty="0"/>
        </a:p>
      </dsp:txBody>
      <dsp:txXfrm rot="10800000">
        <a:off x="1702813" y="2321129"/>
        <a:ext cx="5429425" cy="595504"/>
      </dsp:txXfrm>
    </dsp:sp>
    <dsp:sp modelId="{8C3D18D2-D52E-4BB1-A5D7-7E2F8139E93F}">
      <dsp:nvSpPr>
        <dsp:cNvPr id="0" name=""/>
        <dsp:cNvSpPr/>
      </dsp:nvSpPr>
      <dsp:spPr>
        <a:xfrm>
          <a:off x="936107" y="2376261"/>
          <a:ext cx="595504" cy="595504"/>
        </a:xfrm>
        <a:prstGeom prst="ellipse">
          <a:avLst/>
        </a:prstGeom>
        <a:blipFill>
          <a:blip xmlns:r="http://schemas.openxmlformats.org/officeDocument/2006/relationships" r:embed="rId4" cstate="print">
            <a:extLst>
              <a:ext uri="{28A0092B-C50C-407E-A947-70E740481C1C}">
                <a14:useLocalDpi xmlns:a14="http://schemas.microsoft.com/office/drawing/2010/main" val="0"/>
              </a:ext>
            </a:extLst>
          </a:blip>
          <a:srcRect/>
          <a:stretch>
            <a:fillRect l="-31000" r="-31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BDBA4657-A048-41EF-94F2-A659E84D1BDB}">
      <dsp:nvSpPr>
        <dsp:cNvPr id="0" name=""/>
        <dsp:cNvSpPr/>
      </dsp:nvSpPr>
      <dsp:spPr>
        <a:xfrm rot="10800000">
          <a:off x="1553937" y="3094396"/>
          <a:ext cx="5578301" cy="595504"/>
        </a:xfrm>
        <a:prstGeom prst="homePlate">
          <a:avLst/>
        </a:prstGeom>
        <a:gradFill rotWithShape="0">
          <a:gsLst>
            <a:gs pos="0">
              <a:schemeClr val="accent5">
                <a:hueOff val="-11215439"/>
                <a:satOff val="16490"/>
                <a:lumOff val="14118"/>
                <a:alphaOff val="0"/>
                <a:shade val="51000"/>
                <a:satMod val="130000"/>
              </a:schemeClr>
            </a:gs>
            <a:gs pos="80000">
              <a:schemeClr val="accent5">
                <a:hueOff val="-11215439"/>
                <a:satOff val="16490"/>
                <a:lumOff val="14118"/>
                <a:alphaOff val="0"/>
                <a:shade val="93000"/>
                <a:satMod val="130000"/>
              </a:schemeClr>
            </a:gs>
            <a:gs pos="100000">
              <a:schemeClr val="accent5">
                <a:hueOff val="-11215439"/>
                <a:satOff val="16490"/>
                <a:lumOff val="1411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a:t>Bài toán minh họa</a:t>
          </a:r>
          <a:endParaRPr lang="en-US" sz="2400" b="1" kern="1200" dirty="0"/>
        </a:p>
      </dsp:txBody>
      <dsp:txXfrm rot="10800000">
        <a:off x="1702813" y="3094396"/>
        <a:ext cx="5429425" cy="595504"/>
      </dsp:txXfrm>
    </dsp:sp>
    <dsp:sp modelId="{AFC06FFB-3A87-458C-982F-237D2998D06D}">
      <dsp:nvSpPr>
        <dsp:cNvPr id="0" name=""/>
        <dsp:cNvSpPr/>
      </dsp:nvSpPr>
      <dsp:spPr>
        <a:xfrm>
          <a:off x="949637" y="3056974"/>
          <a:ext cx="595504" cy="595504"/>
        </a:xfrm>
        <a:prstGeom prst="ellipse">
          <a:avLst/>
        </a:prstGeom>
        <a:blipFill>
          <a:blip xmlns:r="http://schemas.openxmlformats.org/officeDocument/2006/relationships" r:embed="rId5"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530550" y="3867663"/>
          <a:ext cx="5609484" cy="595504"/>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91440" rIns="170688" bIns="91440" numCol="1" spcCol="1270" anchor="ctr" anchorCtr="0">
          <a:noAutofit/>
        </a:bodyPr>
        <a:lstStyle/>
        <a:p>
          <a:pPr marL="0" lvl="0" indent="0" algn="l" defTabSz="1066800">
            <a:lnSpc>
              <a:spcPct val="90000"/>
            </a:lnSpc>
            <a:spcBef>
              <a:spcPct val="0"/>
            </a:spcBef>
            <a:spcAft>
              <a:spcPct val="35000"/>
            </a:spcAft>
            <a:buNone/>
          </a:pPr>
          <a:r>
            <a:rPr lang="en-US" sz="2400" b="1" i="0" kern="1200"/>
            <a:t>Bài tập</a:t>
          </a:r>
          <a:endParaRPr lang="en-US" sz="2400" b="1" i="0" kern="1200" dirty="0"/>
        </a:p>
      </dsp:txBody>
      <dsp:txXfrm rot="10800000">
        <a:off x="1679426" y="3867663"/>
        <a:ext cx="5460608" cy="595504"/>
      </dsp:txXfrm>
    </dsp:sp>
    <dsp:sp modelId="{13F7B433-265C-42E6-88C9-F0B7AAA835B4}">
      <dsp:nvSpPr>
        <dsp:cNvPr id="0" name=""/>
        <dsp:cNvSpPr/>
      </dsp:nvSpPr>
      <dsp:spPr>
        <a:xfrm>
          <a:off x="949839" y="3867663"/>
          <a:ext cx="595504" cy="595504"/>
        </a:xfrm>
        <a:prstGeom prst="ellipse">
          <a:avLst/>
        </a:prstGeom>
        <a:blipFill>
          <a:blip xmlns:r="http://schemas.openxmlformats.org/officeDocument/2006/relationships" r:embed="rId6">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2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36012" y="237424"/>
        <a:ext cx="3052419" cy="215233"/>
      </dsp:txXfrm>
    </dsp:sp>
    <dsp:sp modelId="{6638D2F4-625F-43AF-85F6-810076EB5B75}">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36012" y="463419"/>
        <a:ext cx="3052419" cy="215233"/>
      </dsp:txXfrm>
    </dsp:sp>
    <dsp:sp modelId="{4ED359BF-CCC0-4FAC-B78A-BE8FFA9CD8B4}">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0B61FC0-F3B1-43E7-938E-4CF2B654CD1A}">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b="0" kern="1200" dirty="0">
            <a:solidFill>
              <a:srgbClr val="0070C0"/>
            </a:solidFill>
            <a:effectLst/>
          </a:endParaRPr>
        </a:p>
      </dsp:txBody>
      <dsp:txXfrm>
        <a:off x="836012" y="689415"/>
        <a:ext cx="3052419" cy="215233"/>
      </dsp:txXfrm>
    </dsp:sp>
    <dsp:sp modelId="{19E46821-FC15-4306-BED6-1DB63FFF2DF0}">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Chương trình con</a:t>
          </a:r>
          <a:endParaRPr lang="en-US" sz="1100" b="0" kern="1200" dirty="0">
            <a:solidFill>
              <a:srgbClr val="FF0000"/>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Chương trình con</a:t>
          </a:r>
          <a:endParaRPr lang="en-US" sz="1100" b="0" kern="1200" dirty="0">
            <a:solidFill>
              <a:srgbClr val="FF0000"/>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Theo dõi hoạt động của hàm đệ quy</a:t>
          </a:r>
          <a:endParaRPr lang="en-US" sz="1300" b="1" kern="1200" dirty="0">
            <a:solidFill>
              <a:srgbClr val="C00000"/>
            </a:solidFill>
            <a:effectLst/>
          </a:endParaRPr>
        </a:p>
      </dsp:txBody>
      <dsp:txXfrm>
        <a:off x="836012" y="237424"/>
        <a:ext cx="3052419" cy="215233"/>
      </dsp:txXfrm>
    </dsp:sp>
    <dsp:sp modelId="{6638D2F4-625F-43AF-85F6-810076EB5B75}">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36012" y="463419"/>
        <a:ext cx="3052419" cy="215233"/>
      </dsp:txXfrm>
    </dsp:sp>
    <dsp:sp modelId="{4ED359BF-CCC0-4FAC-B78A-BE8FFA9CD8B4}">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0B61FC0-F3B1-43E7-938E-4CF2B654CD1A}">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b="0" kern="1200" dirty="0">
            <a:solidFill>
              <a:srgbClr val="0070C0"/>
            </a:solidFill>
            <a:effectLst/>
          </a:endParaRPr>
        </a:p>
      </dsp:txBody>
      <dsp:txXfrm>
        <a:off x="836012" y="689415"/>
        <a:ext cx="3052419" cy="215233"/>
      </dsp:txXfrm>
    </dsp:sp>
    <dsp:sp modelId="{19E46821-FC15-4306-BED6-1DB63FFF2DF0}">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Theo dõi hoạt động của hàm đệ quy</a:t>
          </a:r>
          <a:endParaRPr lang="en-US" sz="1300" b="1" kern="1200" dirty="0">
            <a:solidFill>
              <a:srgbClr val="C0000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Theo dõi hoạt động của hàm đệ quy</a:t>
          </a:r>
          <a:endParaRPr lang="en-US" sz="1300" b="1" kern="1200" dirty="0">
            <a:solidFill>
              <a:srgbClr val="C0000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36012" y="237424"/>
        <a:ext cx="3052419" cy="215233"/>
      </dsp:txXfrm>
    </dsp:sp>
    <dsp:sp modelId="{6638D2F4-625F-43AF-85F6-810076EB5B75}">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Một số bài toán đệ quy thông dụng</a:t>
          </a:r>
          <a:endParaRPr lang="en-US" sz="1300" b="1" kern="1200" dirty="0">
            <a:solidFill>
              <a:srgbClr val="C00000"/>
            </a:solidFill>
            <a:effectLst/>
          </a:endParaRPr>
        </a:p>
      </dsp:txBody>
      <dsp:txXfrm>
        <a:off x="836012" y="463419"/>
        <a:ext cx="3052419" cy="215233"/>
      </dsp:txXfrm>
    </dsp:sp>
    <dsp:sp modelId="{4ED359BF-CCC0-4FAC-B78A-BE8FFA9CD8B4}">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0B61FC0-F3B1-43E7-938E-4CF2B654CD1A}">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b="0" kern="1200" dirty="0">
            <a:solidFill>
              <a:srgbClr val="0070C0"/>
            </a:solidFill>
            <a:effectLst/>
          </a:endParaRPr>
        </a:p>
      </dsp:txBody>
      <dsp:txXfrm>
        <a:off x="836012" y="689415"/>
        <a:ext cx="3052419" cy="215233"/>
      </dsp:txXfrm>
    </dsp:sp>
    <dsp:sp modelId="{19E46821-FC15-4306-BED6-1DB63FFF2DF0}">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Một số bài toán đệ quy thông dụng</a:t>
          </a:r>
          <a:endParaRPr lang="en-US" sz="1300" b="1" kern="1200" dirty="0">
            <a:solidFill>
              <a:srgbClr val="C0000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Một số bài toán đệ quy thông dụng</a:t>
          </a:r>
          <a:endParaRPr lang="en-US" sz="1300" b="1" kern="1200" dirty="0">
            <a:solidFill>
              <a:srgbClr val="C0000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Chương trình con</a:t>
          </a:r>
          <a:endParaRPr lang="en-US" sz="1100" b="0" kern="1200" dirty="0">
            <a:solidFill>
              <a:srgbClr val="FF0000"/>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Một số bài toán đệ quy thông dụng</a:t>
          </a:r>
          <a:endParaRPr lang="en-US" sz="1300" b="1" kern="1200" dirty="0">
            <a:solidFill>
              <a:srgbClr val="C0000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Một số bài toán đệ quy thông dụng</a:t>
          </a:r>
          <a:endParaRPr lang="en-US" sz="1300" b="1" kern="1200" dirty="0">
            <a:solidFill>
              <a:srgbClr val="C0000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36012" y="237424"/>
        <a:ext cx="3052419" cy="215233"/>
      </dsp:txXfrm>
    </dsp:sp>
    <dsp:sp modelId="{6638D2F4-625F-43AF-85F6-810076EB5B75}">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36012" y="463419"/>
        <a:ext cx="3052419" cy="215233"/>
      </dsp:txXfrm>
    </dsp:sp>
    <dsp:sp modelId="{4ED359BF-CCC0-4FAC-B78A-BE8FFA9CD8B4}">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0B61FC0-F3B1-43E7-938E-4CF2B654CD1A}">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Tính hiệu quả của giải pháp đệ quy</a:t>
          </a:r>
          <a:endParaRPr lang="en-US" sz="1300" b="1" kern="1200" dirty="0">
            <a:solidFill>
              <a:srgbClr val="C00000"/>
            </a:solidFill>
            <a:effectLst/>
          </a:endParaRPr>
        </a:p>
      </dsp:txBody>
      <dsp:txXfrm>
        <a:off x="836012" y="689415"/>
        <a:ext cx="3052419" cy="215233"/>
      </dsp:txXfrm>
    </dsp:sp>
    <dsp:sp modelId="{19E46821-FC15-4306-BED6-1DB63FFF2DF0}">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Tính hiệu quả của giải pháp đệ quy</a:t>
          </a:r>
          <a:endParaRPr lang="en-US" sz="1300" b="1" kern="1200">
            <a:solidFill>
              <a:srgbClr val="C00000"/>
            </a:solidFill>
          </a:endParaRPr>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B7AAE9-C3CE-4182-A21B-824E3B2766BE}">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8110B52F-3423-4221-B71F-D293A60F5E09}">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1DF31B-52A2-455B-8786-78C1A312ABD6}">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192B8807-9BDB-4F76-B783-EBA3B09C04D1}">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77958B-3A83-4645-953F-A7E0C59579AA}">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Tính hiệu quả của giải pháp đệ quy</a:t>
          </a:r>
          <a:endParaRPr lang="en-US" sz="1300" b="1" kern="1200">
            <a:solidFill>
              <a:srgbClr val="C00000"/>
            </a:solidFill>
          </a:endParaRPr>
        </a:p>
      </dsp:txBody>
      <dsp:txXfrm>
        <a:off x="820531" y="653130"/>
        <a:ext cx="2995892" cy="203905"/>
      </dsp:txXfrm>
    </dsp:sp>
    <dsp:sp modelId="{3C545935-5383-40A5-81A7-6EA2B8A81DAA}">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0" u="none" kern="1200" dirty="0">
            <a:solidFill>
              <a:srgbClr val="0070C0"/>
            </a:solidFill>
            <a:effectLst/>
          </a:endParaRPr>
        </a:p>
      </dsp:txBody>
      <dsp:txXfrm>
        <a:off x="0" y="668"/>
        <a:ext cx="777686" cy="1366815"/>
      </dsp:txXfrm>
    </dsp:sp>
    <dsp:sp modelId="{6340190E-7E93-47B2-A934-C23DF765BC1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36012" y="11429"/>
        <a:ext cx="3052419" cy="215233"/>
      </dsp:txXfrm>
    </dsp:sp>
    <dsp:sp modelId="{4ED359BF-CCC0-4FAC-B78A-BE8FFA9CD8B4}">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7E52A0-4D4C-4593-A2C4-077381AB3A6E}">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36012" y="237424"/>
        <a:ext cx="3052419" cy="215233"/>
      </dsp:txXfrm>
    </dsp:sp>
    <dsp:sp modelId="{1E664BF6-7595-4B39-995A-5A33281C0D4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A7AC55C-A7A9-4932-ACB1-4ED78C806DF9}">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36012" y="463419"/>
        <a:ext cx="3052419" cy="215233"/>
      </dsp:txXfrm>
    </dsp:sp>
    <dsp:sp modelId="{674F1F59-A2DA-48FF-BF5A-5766A9D35AA8}">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2AFF8C8-1395-4E84-ADA5-AAA2A950FF8C}">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36012" y="689415"/>
        <a:ext cx="3052419" cy="215233"/>
      </dsp:txXfrm>
    </dsp:sp>
    <dsp:sp modelId="{FE1BB5AB-06AC-4B94-8869-E29DA7C08E82}">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F23CFC80-65B6-4805-9A55-522BF0B1A9FD}">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C533998C-8AF4-4EE1-B432-4AD560B4EE80}">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E2D86AE-988A-4C09-BBF5-47C44FD481D6}">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3CD92FD7-02B1-4E7C-833A-E4C39EBC9EE1}">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FD42D7D-CF09-455B-9299-A5F0A8994C15}">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CFD44EC0-47B0-40C1-B7D4-6900D8542239}">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DFAE461-DA1D-4706-9F5E-6BB87687A2E8}">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D7C17FBB-21BE-4846-9064-0D86B0A16885}">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Bài toán minh họa</a:t>
          </a:r>
          <a:endParaRPr lang="en-US" sz="1300" b="1" kern="1200" dirty="0">
            <a:solidFill>
              <a:srgbClr val="C00000"/>
            </a:solidFill>
            <a:effectLst/>
          </a:endParaRPr>
        </a:p>
      </dsp:txBody>
      <dsp:txXfrm>
        <a:off x="820531" y="867230"/>
        <a:ext cx="2995892" cy="203905"/>
      </dsp:txXfrm>
    </dsp:sp>
    <dsp:sp modelId="{1BF66F55-8A57-4663-89AC-A83A2EE928BB}">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F23CFC80-65B6-4805-9A55-522BF0B1A9FD}">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C533998C-8AF4-4EE1-B432-4AD560B4EE80}">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E2D86AE-988A-4C09-BBF5-47C44FD481D6}">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3CD92FD7-02B1-4E7C-833A-E4C39EBC9EE1}">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FD42D7D-CF09-455B-9299-A5F0A8994C15}">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CFD44EC0-47B0-40C1-B7D4-6900D8542239}">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DFAE461-DA1D-4706-9F5E-6BB87687A2E8}">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D7C17FBB-21BE-4846-9064-0D86B0A16885}">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Bài toán minh họa</a:t>
          </a:r>
          <a:endParaRPr lang="en-US" sz="1300" b="1" kern="1200" dirty="0">
            <a:solidFill>
              <a:srgbClr val="C00000"/>
            </a:solidFill>
            <a:effectLst/>
          </a:endParaRPr>
        </a:p>
      </dsp:txBody>
      <dsp:txXfrm>
        <a:off x="820531" y="867230"/>
        <a:ext cx="2995892" cy="203905"/>
      </dsp:txXfrm>
    </dsp:sp>
    <dsp:sp modelId="{1BF66F55-8A57-4663-89AC-A83A2EE928BB}">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F23CFC80-65B6-4805-9A55-522BF0B1A9FD}">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C533998C-8AF4-4EE1-B432-4AD560B4EE80}">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E2D86AE-988A-4C09-BBF5-47C44FD481D6}">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3CD92FD7-02B1-4E7C-833A-E4C39EBC9EE1}">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FD42D7D-CF09-455B-9299-A5F0A8994C15}">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CFD44EC0-47B0-40C1-B7D4-6900D8542239}">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DFAE461-DA1D-4706-9F5E-6BB87687A2E8}">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D7C17FBB-21BE-4846-9064-0D86B0A16885}">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888794-C19A-4E5D-A421-78CF7DFB91B0}">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Bài toán minh họa</a:t>
          </a:r>
          <a:endParaRPr lang="en-US" sz="1300" b="1" kern="1200" dirty="0">
            <a:solidFill>
              <a:srgbClr val="C00000"/>
            </a:solidFill>
            <a:effectLst/>
          </a:endParaRPr>
        </a:p>
      </dsp:txBody>
      <dsp:txXfrm>
        <a:off x="820531" y="867230"/>
        <a:ext cx="2995892" cy="203905"/>
      </dsp:txXfrm>
    </dsp:sp>
    <dsp:sp modelId="{1BF66F55-8A57-4663-89AC-A83A2EE928BB}">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0" u="none" kern="1200" dirty="0">
            <a:solidFill>
              <a:srgbClr val="0070C0"/>
            </a:solidFill>
            <a:effectLst/>
          </a:endParaRPr>
        </a:p>
      </dsp:txBody>
      <dsp:txXfrm>
        <a:off x="0" y="668"/>
        <a:ext cx="777686" cy="1366815"/>
      </dsp:txXfrm>
    </dsp:sp>
    <dsp:sp modelId="{6340190E-7E93-47B2-A934-C23DF765BC1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36012" y="11429"/>
        <a:ext cx="3052419" cy="215233"/>
      </dsp:txXfrm>
    </dsp:sp>
    <dsp:sp modelId="{4ED359BF-CCC0-4FAC-B78A-BE8FFA9CD8B4}">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C37652-B21A-42E7-9DD3-98BD64C39AA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36012" y="237424"/>
        <a:ext cx="3052419" cy="215233"/>
      </dsp:txXfrm>
    </dsp:sp>
    <dsp:sp modelId="{02EE9C65-8876-4B30-8176-DE081BCE6457}">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41A47BC-2D8F-4B59-BAF3-2E5CFF41BE18}">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36012" y="463419"/>
        <a:ext cx="3052419" cy="215233"/>
      </dsp:txXfrm>
    </dsp:sp>
    <dsp:sp modelId="{FA87F416-A232-461A-937A-F0198AACCFED}">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915FE87-EC23-4DFB-A572-B31F2A49BCDB}">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36012" y="689415"/>
        <a:ext cx="3052419" cy="215233"/>
      </dsp:txXfrm>
    </dsp:sp>
    <dsp:sp modelId="{7035A9F7-210B-4F55-A7EF-EC1A08B9B5BF}">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dirty="0" err="1">
              <a:solidFill>
                <a:srgbClr val="CC3300"/>
              </a:solidFill>
              <a:effectLst/>
            </a:rPr>
            <a:t>tập</a:t>
          </a:r>
          <a:endParaRPr lang="en-US" sz="1300" b="1" kern="1200" dirty="0">
            <a:solidFill>
              <a:srgbClr val="CC330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Chương trình con</a:t>
          </a:r>
          <a:endParaRPr lang="en-US" sz="1100" b="0" kern="1200" dirty="0">
            <a:solidFill>
              <a:srgbClr val="FF0000"/>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5D888794-C19A-4E5D-A421-78CF7DFB91B0}">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BF66F55-8A57-4663-89AC-A83A2EE928BB}">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DCB750E-0E96-4FFD-B956-46DB5F25F3B6}">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29677000-FC74-4DBF-8591-DE46BC8FBB63}">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9914FE-ABD4-4FC5-B3FE-AFB2664E35CD}">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316DC232-0A34-4BBE-83B0-3F94D3D5644C}">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D4DC111-2CB2-4C74-BE65-A3EA2FD63D7F}">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C6B941B7-EAB5-4524-B2A9-3EAD39DC75A7}">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5D888794-C19A-4E5D-A421-78CF7DFB91B0}">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Khái niệm và phân loại</a:t>
          </a:r>
          <a:endParaRPr lang="en-US" sz="1300" b="0" kern="1200" dirty="0">
            <a:solidFill>
              <a:srgbClr val="0070C0"/>
            </a:solidFill>
            <a:effectLst/>
          </a:endParaRPr>
        </a:p>
      </dsp:txBody>
      <dsp:txXfrm>
        <a:off x="820531" y="10828"/>
        <a:ext cx="2995892" cy="203905"/>
      </dsp:txXfrm>
    </dsp:sp>
    <dsp:sp modelId="{1BF66F55-8A57-4663-89AC-A83A2EE928BB}">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DCB750E-0E96-4FFD-B956-46DB5F25F3B6}">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Theo dõi hoạt động của hàm đệ quy</a:t>
          </a:r>
          <a:endParaRPr lang="en-US" sz="1300" b="0" kern="1200" dirty="0">
            <a:solidFill>
              <a:srgbClr val="0070C0"/>
            </a:solidFill>
            <a:effectLst/>
          </a:endParaRPr>
        </a:p>
      </dsp:txBody>
      <dsp:txXfrm>
        <a:off x="820531" y="224928"/>
        <a:ext cx="2995892" cy="203905"/>
      </dsp:txXfrm>
    </dsp:sp>
    <dsp:sp modelId="{29677000-FC74-4DBF-8591-DE46BC8FBB63}">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9914FE-ABD4-4FC5-B3FE-AFB2664E35CD}">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Một số bài toán đệ quy thông dụng</a:t>
          </a:r>
          <a:endParaRPr lang="en-US" sz="1300" b="0" kern="1200" dirty="0">
            <a:solidFill>
              <a:srgbClr val="0070C0"/>
            </a:solidFill>
            <a:effectLst/>
          </a:endParaRPr>
        </a:p>
      </dsp:txBody>
      <dsp:txXfrm>
        <a:off x="820531" y="439029"/>
        <a:ext cx="2995892" cy="203905"/>
      </dsp:txXfrm>
    </dsp:sp>
    <dsp:sp modelId="{316DC232-0A34-4BBE-83B0-3F94D3D5644C}">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D4DC111-2CB2-4C74-BE65-A3EA2FD63D7F}">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Tính hiệu quả của giải pháp đệ quy</a:t>
          </a:r>
          <a:endParaRPr lang="en-US" sz="1300" kern="1200"/>
        </a:p>
      </dsp:txBody>
      <dsp:txXfrm>
        <a:off x="820531" y="653130"/>
        <a:ext cx="2995892" cy="203905"/>
      </dsp:txXfrm>
    </dsp:sp>
    <dsp:sp modelId="{C6B941B7-EAB5-4524-B2A9-3EAD39DC75A7}">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EAB34F-4A5B-426E-B5B4-ABE656EE7BF7}">
      <dsp:nvSpPr>
        <dsp:cNvPr id="0" name=""/>
        <dsp:cNvSpPr/>
      </dsp:nvSpPr>
      <dsp:spPr>
        <a:xfrm rot="10800000">
          <a:off x="1632834" y="2106"/>
          <a:ext cx="5578301" cy="911094"/>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1767" tIns="114300" rIns="213360" bIns="114300" numCol="1" spcCol="1270" anchor="ctr" anchorCtr="0">
          <a:noAutofit/>
        </a:bodyPr>
        <a:lstStyle/>
        <a:p>
          <a:pPr marL="0" lvl="0" indent="0" algn="l" defTabSz="1333500">
            <a:lnSpc>
              <a:spcPct val="90000"/>
            </a:lnSpc>
            <a:spcBef>
              <a:spcPct val="0"/>
            </a:spcBef>
            <a:spcAft>
              <a:spcPct val="35000"/>
            </a:spcAft>
            <a:buNone/>
          </a:pPr>
          <a:r>
            <a:rPr lang="en-US" sz="3000" b="1" i="0" kern="1200"/>
            <a:t>Khái niệm chuỗi</a:t>
          </a:r>
          <a:endParaRPr lang="en-US" sz="3000" b="1" i="0" kern="1200" dirty="0"/>
        </a:p>
      </dsp:txBody>
      <dsp:txXfrm rot="10800000">
        <a:off x="1860607" y="2106"/>
        <a:ext cx="5350528" cy="911094"/>
      </dsp:txXfrm>
    </dsp:sp>
    <dsp:sp modelId="{150B9B4B-43FC-42AD-B086-042EB48F9BB9}">
      <dsp:nvSpPr>
        <dsp:cNvPr id="0" name=""/>
        <dsp:cNvSpPr/>
      </dsp:nvSpPr>
      <dsp:spPr>
        <a:xfrm>
          <a:off x="720874" y="521"/>
          <a:ext cx="911094" cy="911094"/>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737249E-13DD-4BE8-B958-F872C8B8ED8D}">
      <dsp:nvSpPr>
        <dsp:cNvPr id="0" name=""/>
        <dsp:cNvSpPr/>
      </dsp:nvSpPr>
      <dsp:spPr>
        <a:xfrm rot="10800000">
          <a:off x="1630700" y="1185169"/>
          <a:ext cx="5581146" cy="911094"/>
        </a:xfrm>
        <a:prstGeom prst="homePlate">
          <a:avLst/>
        </a:prstGeom>
        <a:gradFill rotWithShape="0">
          <a:gsLst>
            <a:gs pos="0">
              <a:schemeClr val="accent5">
                <a:hueOff val="-4673100"/>
                <a:satOff val="6871"/>
                <a:lumOff val="5882"/>
                <a:alphaOff val="0"/>
                <a:shade val="51000"/>
                <a:satMod val="130000"/>
              </a:schemeClr>
            </a:gs>
            <a:gs pos="80000">
              <a:schemeClr val="accent5">
                <a:hueOff val="-4673100"/>
                <a:satOff val="6871"/>
                <a:lumOff val="5882"/>
                <a:alphaOff val="0"/>
                <a:shade val="93000"/>
                <a:satMod val="130000"/>
              </a:schemeClr>
            </a:gs>
            <a:gs pos="100000">
              <a:schemeClr val="accent5">
                <a:hueOff val="-4673100"/>
                <a:satOff val="6871"/>
                <a:lumOff val="588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1767" tIns="114300" rIns="213360" bIns="114300" numCol="1" spcCol="1270" anchor="ctr" anchorCtr="0">
          <a:noAutofit/>
        </a:bodyPr>
        <a:lstStyle/>
        <a:p>
          <a:pPr marL="0" lvl="0" indent="0" algn="l" defTabSz="1333500">
            <a:lnSpc>
              <a:spcPct val="90000"/>
            </a:lnSpc>
            <a:spcBef>
              <a:spcPct val="0"/>
            </a:spcBef>
            <a:spcAft>
              <a:spcPct val="35000"/>
            </a:spcAft>
            <a:buNone/>
          </a:pPr>
          <a:r>
            <a:rPr lang="en-US" sz="3000" b="1" i="0" kern="1200"/>
            <a:t>Các hàm xử lý chuỗi cơ bản</a:t>
          </a:r>
          <a:endParaRPr lang="en-US" sz="3000" b="1" i="0" kern="1200" dirty="0"/>
        </a:p>
      </dsp:txBody>
      <dsp:txXfrm rot="10800000">
        <a:off x="1858473" y="1185169"/>
        <a:ext cx="5353373" cy="911094"/>
      </dsp:txXfrm>
    </dsp:sp>
    <dsp:sp modelId="{281A721D-9EE2-4C81-8BA1-2C714C8E19B9}">
      <dsp:nvSpPr>
        <dsp:cNvPr id="0" name=""/>
        <dsp:cNvSpPr/>
      </dsp:nvSpPr>
      <dsp:spPr>
        <a:xfrm>
          <a:off x="719808" y="1183201"/>
          <a:ext cx="911094" cy="911094"/>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BDBA4657-A048-41EF-94F2-A659E84D1BDB}">
      <dsp:nvSpPr>
        <dsp:cNvPr id="0" name=""/>
        <dsp:cNvSpPr/>
      </dsp:nvSpPr>
      <dsp:spPr>
        <a:xfrm rot="10800000">
          <a:off x="1632834" y="2368232"/>
          <a:ext cx="5578301" cy="911094"/>
        </a:xfrm>
        <a:prstGeom prst="homePlate">
          <a:avLst/>
        </a:prstGeom>
        <a:gradFill rotWithShape="0">
          <a:gsLst>
            <a:gs pos="0">
              <a:schemeClr val="accent5">
                <a:hueOff val="-9346199"/>
                <a:satOff val="13742"/>
                <a:lumOff val="11765"/>
                <a:alphaOff val="0"/>
                <a:shade val="51000"/>
                <a:satMod val="130000"/>
              </a:schemeClr>
            </a:gs>
            <a:gs pos="80000">
              <a:schemeClr val="accent5">
                <a:hueOff val="-9346199"/>
                <a:satOff val="13742"/>
                <a:lumOff val="11765"/>
                <a:alphaOff val="0"/>
                <a:shade val="93000"/>
                <a:satMod val="130000"/>
              </a:schemeClr>
            </a:gs>
            <a:gs pos="100000">
              <a:schemeClr val="accent5">
                <a:hueOff val="-9346199"/>
                <a:satOff val="13742"/>
                <a:lumOff val="11765"/>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1767" tIns="114300" rIns="213360" bIns="114300" numCol="1" spcCol="1270" anchor="ctr" anchorCtr="0">
          <a:noAutofit/>
        </a:bodyPr>
        <a:lstStyle/>
        <a:p>
          <a:pPr marL="0" lvl="0" indent="0" algn="l" defTabSz="1333500">
            <a:lnSpc>
              <a:spcPct val="90000"/>
            </a:lnSpc>
            <a:spcBef>
              <a:spcPct val="0"/>
            </a:spcBef>
            <a:spcAft>
              <a:spcPct val="35000"/>
            </a:spcAft>
            <a:buNone/>
          </a:pPr>
          <a:r>
            <a:rPr lang="en-US" sz="3000" b="1" i="0" kern="1200"/>
            <a:t>Bài toán minh họa</a:t>
          </a:r>
          <a:endParaRPr lang="en-US" sz="3000" b="1" kern="1200" dirty="0"/>
        </a:p>
      </dsp:txBody>
      <dsp:txXfrm rot="10800000">
        <a:off x="1860607" y="2368232"/>
        <a:ext cx="5350528" cy="911094"/>
      </dsp:txXfrm>
    </dsp:sp>
    <dsp:sp modelId="{AFC06FFB-3A87-458C-982F-237D2998D06D}">
      <dsp:nvSpPr>
        <dsp:cNvPr id="0" name=""/>
        <dsp:cNvSpPr/>
      </dsp:nvSpPr>
      <dsp:spPr>
        <a:xfrm>
          <a:off x="708283" y="2310979"/>
          <a:ext cx="911094" cy="911094"/>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609447" y="3551294"/>
          <a:ext cx="5609484" cy="911094"/>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1767" tIns="114300" rIns="213360" bIns="114300" numCol="1" spcCol="1270" anchor="ctr" anchorCtr="0">
          <a:noAutofit/>
        </a:bodyPr>
        <a:lstStyle/>
        <a:p>
          <a:pPr marL="0" lvl="0" indent="0" algn="l" defTabSz="1333500">
            <a:lnSpc>
              <a:spcPct val="90000"/>
            </a:lnSpc>
            <a:spcBef>
              <a:spcPct val="0"/>
            </a:spcBef>
            <a:spcAft>
              <a:spcPct val="35000"/>
            </a:spcAft>
            <a:buNone/>
          </a:pPr>
          <a:r>
            <a:rPr lang="en-US" sz="3000" b="1" i="0" kern="1200"/>
            <a:t>Bài tập</a:t>
          </a:r>
          <a:endParaRPr lang="en-US" sz="3000" b="1" i="0" kern="1200" dirty="0"/>
        </a:p>
      </dsp:txBody>
      <dsp:txXfrm rot="10800000">
        <a:off x="1837220" y="3551294"/>
        <a:ext cx="5381711" cy="911094"/>
      </dsp:txXfrm>
    </dsp:sp>
    <dsp:sp modelId="{13F7B433-265C-42E6-88C9-F0B7AAA835B4}">
      <dsp:nvSpPr>
        <dsp:cNvPr id="0" name=""/>
        <dsp:cNvSpPr/>
      </dsp:nvSpPr>
      <dsp:spPr>
        <a:xfrm>
          <a:off x="712723" y="3551294"/>
          <a:ext cx="911094" cy="911094"/>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2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0"/>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0"/>
          <a:ext cx="680686" cy="12961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0"/>
        <a:ext cx="680686" cy="1296144"/>
      </dsp:txXfrm>
    </dsp:sp>
    <dsp:sp modelId="{B7BE5FCE-BD77-44B7-A283-553FC6E905E0}">
      <dsp:nvSpPr>
        <dsp:cNvPr id="0" name=""/>
        <dsp:cNvSpPr/>
      </dsp:nvSpPr>
      <dsp:spPr>
        <a:xfrm>
          <a:off x="731737" y="1523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Khái niệm</a:t>
          </a:r>
          <a:endParaRPr lang="en-US" sz="1300" b="0" kern="1200" dirty="0">
            <a:solidFill>
              <a:srgbClr val="FF0000"/>
            </a:solidFill>
            <a:effectLst/>
          </a:endParaRPr>
        </a:p>
      </dsp:txBody>
      <dsp:txXfrm>
        <a:off x="731737" y="15236"/>
        <a:ext cx="2671694" cy="304733"/>
      </dsp:txXfrm>
    </dsp:sp>
    <dsp:sp modelId="{6638D2F4-625F-43AF-85F6-810076EB5B75}">
      <dsp:nvSpPr>
        <dsp:cNvPr id="0" name=""/>
        <dsp:cNvSpPr/>
      </dsp:nvSpPr>
      <dsp:spPr>
        <a:xfrm>
          <a:off x="680686" y="31996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62F9A3-B093-48FF-A893-19849620007C}">
      <dsp:nvSpPr>
        <dsp:cNvPr id="0" name=""/>
        <dsp:cNvSpPr/>
      </dsp:nvSpPr>
      <dsp:spPr>
        <a:xfrm>
          <a:off x="731737" y="33520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0070C0"/>
              </a:solidFill>
              <a:effectLst/>
            </a:rPr>
            <a:t>Các hàm xử lý cơ bản</a:t>
          </a:r>
        </a:p>
      </dsp:txBody>
      <dsp:txXfrm>
        <a:off x="731737" y="335206"/>
        <a:ext cx="2671694" cy="304733"/>
      </dsp:txXfrm>
    </dsp:sp>
    <dsp:sp modelId="{75D24A40-5AE1-4F19-A2D1-8B348043C460}">
      <dsp:nvSpPr>
        <dsp:cNvPr id="0" name=""/>
        <dsp:cNvSpPr/>
      </dsp:nvSpPr>
      <dsp:spPr>
        <a:xfrm>
          <a:off x="680686" y="63993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65517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655176"/>
        <a:ext cx="2671694" cy="304733"/>
      </dsp:txXfrm>
    </dsp:sp>
    <dsp:sp modelId="{A01CF7D3-88A0-428E-B49F-83A13636C9BA}">
      <dsp:nvSpPr>
        <dsp:cNvPr id="0" name=""/>
        <dsp:cNvSpPr/>
      </dsp:nvSpPr>
      <dsp:spPr>
        <a:xfrm>
          <a:off x="680686" y="95990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975145"/>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975145"/>
        <a:ext cx="2671694" cy="304733"/>
      </dsp:txXfrm>
    </dsp:sp>
    <dsp:sp modelId="{19A8D0A4-814F-44A3-9EF2-8DF5B640A1BA}">
      <dsp:nvSpPr>
        <dsp:cNvPr id="0" name=""/>
        <dsp:cNvSpPr/>
      </dsp:nvSpPr>
      <dsp:spPr>
        <a:xfrm>
          <a:off x="680686" y="127987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0"/>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0"/>
          <a:ext cx="680686" cy="12961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0"/>
        <a:ext cx="680686" cy="1296144"/>
      </dsp:txXfrm>
    </dsp:sp>
    <dsp:sp modelId="{B7BE5FCE-BD77-44B7-A283-553FC6E905E0}">
      <dsp:nvSpPr>
        <dsp:cNvPr id="0" name=""/>
        <dsp:cNvSpPr/>
      </dsp:nvSpPr>
      <dsp:spPr>
        <a:xfrm>
          <a:off x="731737" y="1523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Định nghĩa</a:t>
          </a:r>
          <a:endParaRPr lang="en-US" sz="1300" b="0" kern="1200" dirty="0">
            <a:solidFill>
              <a:srgbClr val="0070C0"/>
            </a:solidFill>
            <a:effectLst/>
          </a:endParaRPr>
        </a:p>
      </dsp:txBody>
      <dsp:txXfrm>
        <a:off x="731737" y="15236"/>
        <a:ext cx="2671694" cy="304733"/>
      </dsp:txXfrm>
    </dsp:sp>
    <dsp:sp modelId="{6638D2F4-625F-43AF-85F6-810076EB5B75}">
      <dsp:nvSpPr>
        <dsp:cNvPr id="0" name=""/>
        <dsp:cNvSpPr/>
      </dsp:nvSpPr>
      <dsp:spPr>
        <a:xfrm>
          <a:off x="680686" y="31996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62F9A3-B093-48FF-A893-19849620007C}">
      <dsp:nvSpPr>
        <dsp:cNvPr id="0" name=""/>
        <dsp:cNvSpPr/>
      </dsp:nvSpPr>
      <dsp:spPr>
        <a:xfrm>
          <a:off x="731737" y="33520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FF0000"/>
              </a:solidFill>
              <a:effectLst/>
            </a:rPr>
            <a:t>Các hàm xử lý cơ bản</a:t>
          </a:r>
        </a:p>
      </dsp:txBody>
      <dsp:txXfrm>
        <a:off x="731737" y="335206"/>
        <a:ext cx="2671694" cy="304733"/>
      </dsp:txXfrm>
    </dsp:sp>
    <dsp:sp modelId="{75D24A40-5AE1-4F19-A2D1-8B348043C460}">
      <dsp:nvSpPr>
        <dsp:cNvPr id="0" name=""/>
        <dsp:cNvSpPr/>
      </dsp:nvSpPr>
      <dsp:spPr>
        <a:xfrm>
          <a:off x="680686" y="63993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65517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655176"/>
        <a:ext cx="2671694" cy="304733"/>
      </dsp:txXfrm>
    </dsp:sp>
    <dsp:sp modelId="{A01CF7D3-88A0-428E-B49F-83A13636C9BA}">
      <dsp:nvSpPr>
        <dsp:cNvPr id="0" name=""/>
        <dsp:cNvSpPr/>
      </dsp:nvSpPr>
      <dsp:spPr>
        <a:xfrm>
          <a:off x="680686" y="95990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975145"/>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975145"/>
        <a:ext cx="2671694" cy="304733"/>
      </dsp:txXfrm>
    </dsp:sp>
    <dsp:sp modelId="{19A8D0A4-814F-44A3-9EF2-8DF5B640A1BA}">
      <dsp:nvSpPr>
        <dsp:cNvPr id="0" name=""/>
        <dsp:cNvSpPr/>
      </dsp:nvSpPr>
      <dsp:spPr>
        <a:xfrm>
          <a:off x="680686" y="127987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0"/>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0"/>
          <a:ext cx="680686" cy="12961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0"/>
        <a:ext cx="680686" cy="1296144"/>
      </dsp:txXfrm>
    </dsp:sp>
    <dsp:sp modelId="{B7BE5FCE-BD77-44B7-A283-553FC6E905E0}">
      <dsp:nvSpPr>
        <dsp:cNvPr id="0" name=""/>
        <dsp:cNvSpPr/>
      </dsp:nvSpPr>
      <dsp:spPr>
        <a:xfrm>
          <a:off x="731737" y="1523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Định nghĩa</a:t>
          </a:r>
          <a:endParaRPr lang="en-US" sz="1300" b="0" kern="1200" dirty="0">
            <a:solidFill>
              <a:srgbClr val="0070C0"/>
            </a:solidFill>
            <a:effectLst/>
          </a:endParaRPr>
        </a:p>
      </dsp:txBody>
      <dsp:txXfrm>
        <a:off x="731737" y="15236"/>
        <a:ext cx="2671694" cy="304733"/>
      </dsp:txXfrm>
    </dsp:sp>
    <dsp:sp modelId="{6638D2F4-625F-43AF-85F6-810076EB5B75}">
      <dsp:nvSpPr>
        <dsp:cNvPr id="0" name=""/>
        <dsp:cNvSpPr/>
      </dsp:nvSpPr>
      <dsp:spPr>
        <a:xfrm>
          <a:off x="680686" y="31996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62F9A3-B093-48FF-A893-19849620007C}">
      <dsp:nvSpPr>
        <dsp:cNvPr id="0" name=""/>
        <dsp:cNvSpPr/>
      </dsp:nvSpPr>
      <dsp:spPr>
        <a:xfrm>
          <a:off x="731737" y="33520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FF0000"/>
              </a:solidFill>
              <a:effectLst/>
            </a:rPr>
            <a:t>Các hàm xử lý cơ bản</a:t>
          </a:r>
        </a:p>
      </dsp:txBody>
      <dsp:txXfrm>
        <a:off x="731737" y="335206"/>
        <a:ext cx="2671694" cy="304733"/>
      </dsp:txXfrm>
    </dsp:sp>
    <dsp:sp modelId="{75D24A40-5AE1-4F19-A2D1-8B348043C460}">
      <dsp:nvSpPr>
        <dsp:cNvPr id="0" name=""/>
        <dsp:cNvSpPr/>
      </dsp:nvSpPr>
      <dsp:spPr>
        <a:xfrm>
          <a:off x="680686" y="63993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65517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655176"/>
        <a:ext cx="2671694" cy="304733"/>
      </dsp:txXfrm>
    </dsp:sp>
    <dsp:sp modelId="{A01CF7D3-88A0-428E-B49F-83A13636C9BA}">
      <dsp:nvSpPr>
        <dsp:cNvPr id="0" name=""/>
        <dsp:cNvSpPr/>
      </dsp:nvSpPr>
      <dsp:spPr>
        <a:xfrm>
          <a:off x="680686" y="95990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975145"/>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975145"/>
        <a:ext cx="2671694" cy="304733"/>
      </dsp:txXfrm>
    </dsp:sp>
    <dsp:sp modelId="{19A8D0A4-814F-44A3-9EF2-8DF5B640A1BA}">
      <dsp:nvSpPr>
        <dsp:cNvPr id="0" name=""/>
        <dsp:cNvSpPr/>
      </dsp:nvSpPr>
      <dsp:spPr>
        <a:xfrm>
          <a:off x="680686" y="127987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0"/>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0"/>
          <a:ext cx="680686" cy="12961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0"/>
        <a:ext cx="680686" cy="1296144"/>
      </dsp:txXfrm>
    </dsp:sp>
    <dsp:sp modelId="{B7BE5FCE-BD77-44B7-A283-553FC6E905E0}">
      <dsp:nvSpPr>
        <dsp:cNvPr id="0" name=""/>
        <dsp:cNvSpPr/>
      </dsp:nvSpPr>
      <dsp:spPr>
        <a:xfrm>
          <a:off x="731737" y="1523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Định nghĩa</a:t>
          </a:r>
          <a:endParaRPr lang="en-US" sz="1300" b="0" kern="1200" dirty="0">
            <a:solidFill>
              <a:srgbClr val="0070C0"/>
            </a:solidFill>
            <a:effectLst/>
          </a:endParaRPr>
        </a:p>
      </dsp:txBody>
      <dsp:txXfrm>
        <a:off x="731737" y="15236"/>
        <a:ext cx="2671694" cy="304733"/>
      </dsp:txXfrm>
    </dsp:sp>
    <dsp:sp modelId="{6638D2F4-625F-43AF-85F6-810076EB5B75}">
      <dsp:nvSpPr>
        <dsp:cNvPr id="0" name=""/>
        <dsp:cNvSpPr/>
      </dsp:nvSpPr>
      <dsp:spPr>
        <a:xfrm>
          <a:off x="680686" y="31996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62F9A3-B093-48FF-A893-19849620007C}">
      <dsp:nvSpPr>
        <dsp:cNvPr id="0" name=""/>
        <dsp:cNvSpPr/>
      </dsp:nvSpPr>
      <dsp:spPr>
        <a:xfrm>
          <a:off x="731737" y="33520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FF0000"/>
              </a:solidFill>
              <a:effectLst/>
            </a:rPr>
            <a:t>Các hàm xử lý cơ bản</a:t>
          </a:r>
        </a:p>
      </dsp:txBody>
      <dsp:txXfrm>
        <a:off x="731737" y="335206"/>
        <a:ext cx="2671694" cy="304733"/>
      </dsp:txXfrm>
    </dsp:sp>
    <dsp:sp modelId="{75D24A40-5AE1-4F19-A2D1-8B348043C460}">
      <dsp:nvSpPr>
        <dsp:cNvPr id="0" name=""/>
        <dsp:cNvSpPr/>
      </dsp:nvSpPr>
      <dsp:spPr>
        <a:xfrm>
          <a:off x="680686" y="63993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65517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655176"/>
        <a:ext cx="2671694" cy="304733"/>
      </dsp:txXfrm>
    </dsp:sp>
    <dsp:sp modelId="{A01CF7D3-88A0-428E-B49F-83A13636C9BA}">
      <dsp:nvSpPr>
        <dsp:cNvPr id="0" name=""/>
        <dsp:cNvSpPr/>
      </dsp:nvSpPr>
      <dsp:spPr>
        <a:xfrm>
          <a:off x="680686" y="95990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975145"/>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975145"/>
        <a:ext cx="2671694" cy="304733"/>
      </dsp:txXfrm>
    </dsp:sp>
    <dsp:sp modelId="{19A8D0A4-814F-44A3-9EF2-8DF5B640A1BA}">
      <dsp:nvSpPr>
        <dsp:cNvPr id="0" name=""/>
        <dsp:cNvSpPr/>
      </dsp:nvSpPr>
      <dsp:spPr>
        <a:xfrm>
          <a:off x="680686" y="127987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0"/>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0"/>
          <a:ext cx="680686" cy="12961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0"/>
        <a:ext cx="680686" cy="1296144"/>
      </dsp:txXfrm>
    </dsp:sp>
    <dsp:sp modelId="{B7BE5FCE-BD77-44B7-A283-553FC6E905E0}">
      <dsp:nvSpPr>
        <dsp:cNvPr id="0" name=""/>
        <dsp:cNvSpPr/>
      </dsp:nvSpPr>
      <dsp:spPr>
        <a:xfrm>
          <a:off x="731737" y="1523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Định nghĩa</a:t>
          </a:r>
          <a:endParaRPr lang="en-US" sz="1300" b="0" kern="1200" dirty="0">
            <a:solidFill>
              <a:srgbClr val="0070C0"/>
            </a:solidFill>
            <a:effectLst/>
          </a:endParaRPr>
        </a:p>
      </dsp:txBody>
      <dsp:txXfrm>
        <a:off x="731737" y="15236"/>
        <a:ext cx="2671694" cy="304733"/>
      </dsp:txXfrm>
    </dsp:sp>
    <dsp:sp modelId="{6638D2F4-625F-43AF-85F6-810076EB5B75}">
      <dsp:nvSpPr>
        <dsp:cNvPr id="0" name=""/>
        <dsp:cNvSpPr/>
      </dsp:nvSpPr>
      <dsp:spPr>
        <a:xfrm>
          <a:off x="680686" y="31996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62F9A3-B093-48FF-A893-19849620007C}">
      <dsp:nvSpPr>
        <dsp:cNvPr id="0" name=""/>
        <dsp:cNvSpPr/>
      </dsp:nvSpPr>
      <dsp:spPr>
        <a:xfrm>
          <a:off x="731737" y="33520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FF0000"/>
              </a:solidFill>
              <a:effectLst/>
            </a:rPr>
            <a:t>Các hàm xử lý cơ bản</a:t>
          </a:r>
        </a:p>
      </dsp:txBody>
      <dsp:txXfrm>
        <a:off x="731737" y="335206"/>
        <a:ext cx="2671694" cy="304733"/>
      </dsp:txXfrm>
    </dsp:sp>
    <dsp:sp modelId="{75D24A40-5AE1-4F19-A2D1-8B348043C460}">
      <dsp:nvSpPr>
        <dsp:cNvPr id="0" name=""/>
        <dsp:cNvSpPr/>
      </dsp:nvSpPr>
      <dsp:spPr>
        <a:xfrm>
          <a:off x="680686" y="63993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65517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655176"/>
        <a:ext cx="2671694" cy="304733"/>
      </dsp:txXfrm>
    </dsp:sp>
    <dsp:sp modelId="{A01CF7D3-88A0-428E-B49F-83A13636C9BA}">
      <dsp:nvSpPr>
        <dsp:cNvPr id="0" name=""/>
        <dsp:cNvSpPr/>
      </dsp:nvSpPr>
      <dsp:spPr>
        <a:xfrm>
          <a:off x="680686" y="95990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975145"/>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975145"/>
        <a:ext cx="2671694" cy="304733"/>
      </dsp:txXfrm>
    </dsp:sp>
    <dsp:sp modelId="{19A8D0A4-814F-44A3-9EF2-8DF5B640A1BA}">
      <dsp:nvSpPr>
        <dsp:cNvPr id="0" name=""/>
        <dsp:cNvSpPr/>
      </dsp:nvSpPr>
      <dsp:spPr>
        <a:xfrm>
          <a:off x="680686" y="127987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0"/>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0"/>
          <a:ext cx="680686" cy="12961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0"/>
        <a:ext cx="680686" cy="1296144"/>
      </dsp:txXfrm>
    </dsp:sp>
    <dsp:sp modelId="{B7BE5FCE-BD77-44B7-A283-553FC6E905E0}">
      <dsp:nvSpPr>
        <dsp:cNvPr id="0" name=""/>
        <dsp:cNvSpPr/>
      </dsp:nvSpPr>
      <dsp:spPr>
        <a:xfrm>
          <a:off x="731737" y="1523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Định nghĩa</a:t>
          </a:r>
          <a:endParaRPr lang="en-US" sz="1300" b="0" kern="1200" dirty="0">
            <a:solidFill>
              <a:srgbClr val="0070C0"/>
            </a:solidFill>
            <a:effectLst/>
          </a:endParaRPr>
        </a:p>
      </dsp:txBody>
      <dsp:txXfrm>
        <a:off x="731737" y="15236"/>
        <a:ext cx="2671694" cy="304733"/>
      </dsp:txXfrm>
    </dsp:sp>
    <dsp:sp modelId="{6638D2F4-625F-43AF-85F6-810076EB5B75}">
      <dsp:nvSpPr>
        <dsp:cNvPr id="0" name=""/>
        <dsp:cNvSpPr/>
      </dsp:nvSpPr>
      <dsp:spPr>
        <a:xfrm>
          <a:off x="680686" y="31996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62F9A3-B093-48FF-A893-19849620007C}">
      <dsp:nvSpPr>
        <dsp:cNvPr id="0" name=""/>
        <dsp:cNvSpPr/>
      </dsp:nvSpPr>
      <dsp:spPr>
        <a:xfrm>
          <a:off x="731737" y="33520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FF0000"/>
              </a:solidFill>
              <a:effectLst/>
            </a:rPr>
            <a:t>Các hàm xử lý cơ bản</a:t>
          </a:r>
        </a:p>
      </dsp:txBody>
      <dsp:txXfrm>
        <a:off x="731737" y="335206"/>
        <a:ext cx="2671694" cy="304733"/>
      </dsp:txXfrm>
    </dsp:sp>
    <dsp:sp modelId="{75D24A40-5AE1-4F19-A2D1-8B348043C460}">
      <dsp:nvSpPr>
        <dsp:cNvPr id="0" name=""/>
        <dsp:cNvSpPr/>
      </dsp:nvSpPr>
      <dsp:spPr>
        <a:xfrm>
          <a:off x="680686" y="63993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65517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655176"/>
        <a:ext cx="2671694" cy="304733"/>
      </dsp:txXfrm>
    </dsp:sp>
    <dsp:sp modelId="{A01CF7D3-88A0-428E-B49F-83A13636C9BA}">
      <dsp:nvSpPr>
        <dsp:cNvPr id="0" name=""/>
        <dsp:cNvSpPr/>
      </dsp:nvSpPr>
      <dsp:spPr>
        <a:xfrm>
          <a:off x="680686" y="95990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975145"/>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975145"/>
        <a:ext cx="2671694" cy="304733"/>
      </dsp:txXfrm>
    </dsp:sp>
    <dsp:sp modelId="{19A8D0A4-814F-44A3-9EF2-8DF5B640A1BA}">
      <dsp:nvSpPr>
        <dsp:cNvPr id="0" name=""/>
        <dsp:cNvSpPr/>
      </dsp:nvSpPr>
      <dsp:spPr>
        <a:xfrm>
          <a:off x="680686" y="127987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0"/>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0"/>
          <a:ext cx="680686" cy="12961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0"/>
        <a:ext cx="680686" cy="1296144"/>
      </dsp:txXfrm>
    </dsp:sp>
    <dsp:sp modelId="{B7BE5FCE-BD77-44B7-A283-553FC6E905E0}">
      <dsp:nvSpPr>
        <dsp:cNvPr id="0" name=""/>
        <dsp:cNvSpPr/>
      </dsp:nvSpPr>
      <dsp:spPr>
        <a:xfrm>
          <a:off x="731737" y="1523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Định nghĩa</a:t>
          </a:r>
          <a:endParaRPr lang="en-US" sz="1300" b="0" kern="1200" dirty="0">
            <a:solidFill>
              <a:srgbClr val="0070C0"/>
            </a:solidFill>
            <a:effectLst/>
          </a:endParaRPr>
        </a:p>
      </dsp:txBody>
      <dsp:txXfrm>
        <a:off x="731737" y="15236"/>
        <a:ext cx="2671694" cy="304733"/>
      </dsp:txXfrm>
    </dsp:sp>
    <dsp:sp modelId="{6638D2F4-625F-43AF-85F6-810076EB5B75}">
      <dsp:nvSpPr>
        <dsp:cNvPr id="0" name=""/>
        <dsp:cNvSpPr/>
      </dsp:nvSpPr>
      <dsp:spPr>
        <a:xfrm>
          <a:off x="680686" y="31996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62F9A3-B093-48FF-A893-19849620007C}">
      <dsp:nvSpPr>
        <dsp:cNvPr id="0" name=""/>
        <dsp:cNvSpPr/>
      </dsp:nvSpPr>
      <dsp:spPr>
        <a:xfrm>
          <a:off x="731737" y="33520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0070C0"/>
              </a:solidFill>
              <a:effectLst/>
              <a:latin typeface="Microsoft Sans Serif"/>
              <a:ea typeface="+mn-ea"/>
              <a:cs typeface="+mn-cs"/>
            </a:rPr>
            <a:t>Các hàm xử lý cơ bản</a:t>
          </a:r>
        </a:p>
      </dsp:txBody>
      <dsp:txXfrm>
        <a:off x="731737" y="335206"/>
        <a:ext cx="2671694" cy="304733"/>
      </dsp:txXfrm>
    </dsp:sp>
    <dsp:sp modelId="{75D24A40-5AE1-4F19-A2D1-8B348043C460}">
      <dsp:nvSpPr>
        <dsp:cNvPr id="0" name=""/>
        <dsp:cNvSpPr/>
      </dsp:nvSpPr>
      <dsp:spPr>
        <a:xfrm>
          <a:off x="680686" y="63993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65517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731737" y="655176"/>
        <a:ext cx="2671694" cy="304733"/>
      </dsp:txXfrm>
    </dsp:sp>
    <dsp:sp modelId="{A01CF7D3-88A0-428E-B49F-83A13636C9BA}">
      <dsp:nvSpPr>
        <dsp:cNvPr id="0" name=""/>
        <dsp:cNvSpPr/>
      </dsp:nvSpPr>
      <dsp:spPr>
        <a:xfrm>
          <a:off x="680686" y="95990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975145"/>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975145"/>
        <a:ext cx="2671694" cy="304733"/>
      </dsp:txXfrm>
    </dsp:sp>
    <dsp:sp modelId="{19A8D0A4-814F-44A3-9EF2-8DF5B640A1BA}">
      <dsp:nvSpPr>
        <dsp:cNvPr id="0" name=""/>
        <dsp:cNvSpPr/>
      </dsp:nvSpPr>
      <dsp:spPr>
        <a:xfrm>
          <a:off x="680686" y="127987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Chương trình con</a:t>
          </a:r>
          <a:endParaRPr lang="en-US" sz="1100" b="0" kern="1200" dirty="0">
            <a:solidFill>
              <a:srgbClr val="FF0000"/>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0"/>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0"/>
          <a:ext cx="680686" cy="12961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0"/>
        <a:ext cx="680686" cy="1296144"/>
      </dsp:txXfrm>
    </dsp:sp>
    <dsp:sp modelId="{B7BE5FCE-BD77-44B7-A283-553FC6E905E0}">
      <dsp:nvSpPr>
        <dsp:cNvPr id="0" name=""/>
        <dsp:cNvSpPr/>
      </dsp:nvSpPr>
      <dsp:spPr>
        <a:xfrm>
          <a:off x="731737" y="1523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Định nghĩa</a:t>
          </a:r>
          <a:endParaRPr lang="en-US" sz="1300" b="0" kern="1200" dirty="0">
            <a:solidFill>
              <a:srgbClr val="0070C0"/>
            </a:solidFill>
            <a:effectLst/>
          </a:endParaRPr>
        </a:p>
      </dsp:txBody>
      <dsp:txXfrm>
        <a:off x="731737" y="15236"/>
        <a:ext cx="2671694" cy="304733"/>
      </dsp:txXfrm>
    </dsp:sp>
    <dsp:sp modelId="{6638D2F4-625F-43AF-85F6-810076EB5B75}">
      <dsp:nvSpPr>
        <dsp:cNvPr id="0" name=""/>
        <dsp:cNvSpPr/>
      </dsp:nvSpPr>
      <dsp:spPr>
        <a:xfrm>
          <a:off x="680686" y="31996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62F9A3-B093-48FF-A893-19849620007C}">
      <dsp:nvSpPr>
        <dsp:cNvPr id="0" name=""/>
        <dsp:cNvSpPr/>
      </dsp:nvSpPr>
      <dsp:spPr>
        <a:xfrm>
          <a:off x="731737" y="33520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0070C0"/>
              </a:solidFill>
              <a:effectLst/>
              <a:latin typeface="Microsoft Sans Serif"/>
              <a:ea typeface="+mn-ea"/>
              <a:cs typeface="+mn-cs"/>
            </a:rPr>
            <a:t>Các hàm xử lý cơ bản</a:t>
          </a:r>
        </a:p>
      </dsp:txBody>
      <dsp:txXfrm>
        <a:off x="731737" y="335206"/>
        <a:ext cx="2671694" cy="304733"/>
      </dsp:txXfrm>
    </dsp:sp>
    <dsp:sp modelId="{75D24A40-5AE1-4F19-A2D1-8B348043C460}">
      <dsp:nvSpPr>
        <dsp:cNvPr id="0" name=""/>
        <dsp:cNvSpPr/>
      </dsp:nvSpPr>
      <dsp:spPr>
        <a:xfrm>
          <a:off x="680686" y="63993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65517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err="1">
              <a:solidFill>
                <a:srgbClr val="FF0000"/>
              </a:solidFill>
              <a:effectLst/>
            </a:rPr>
            <a:t>toán</a:t>
          </a:r>
          <a:r>
            <a:rPr lang="en-US" sz="1300" b="0" kern="1200">
              <a:solidFill>
                <a:srgbClr val="FF0000"/>
              </a:solidFill>
              <a:effectLst/>
            </a:rPr>
            <a:t> minh họa</a:t>
          </a:r>
          <a:endParaRPr lang="en-US" sz="1300" b="0" kern="1200" dirty="0">
            <a:solidFill>
              <a:srgbClr val="FF0000"/>
            </a:solidFill>
            <a:effectLst/>
          </a:endParaRPr>
        </a:p>
      </dsp:txBody>
      <dsp:txXfrm>
        <a:off x="731737" y="655176"/>
        <a:ext cx="2671694" cy="304733"/>
      </dsp:txXfrm>
    </dsp:sp>
    <dsp:sp modelId="{A01CF7D3-88A0-428E-B49F-83A13636C9BA}">
      <dsp:nvSpPr>
        <dsp:cNvPr id="0" name=""/>
        <dsp:cNvSpPr/>
      </dsp:nvSpPr>
      <dsp:spPr>
        <a:xfrm>
          <a:off x="680686" y="95990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975145"/>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975145"/>
        <a:ext cx="2671694" cy="304733"/>
      </dsp:txXfrm>
    </dsp:sp>
    <dsp:sp modelId="{19A8D0A4-814F-44A3-9EF2-8DF5B640A1BA}">
      <dsp:nvSpPr>
        <dsp:cNvPr id="0" name=""/>
        <dsp:cNvSpPr/>
      </dsp:nvSpPr>
      <dsp:spPr>
        <a:xfrm>
          <a:off x="680686" y="127987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0"/>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0"/>
          <a:ext cx="680686" cy="12961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0"/>
        <a:ext cx="680686" cy="1296144"/>
      </dsp:txXfrm>
    </dsp:sp>
    <dsp:sp modelId="{B7BE5FCE-BD77-44B7-A283-553FC6E905E0}">
      <dsp:nvSpPr>
        <dsp:cNvPr id="0" name=""/>
        <dsp:cNvSpPr/>
      </dsp:nvSpPr>
      <dsp:spPr>
        <a:xfrm>
          <a:off x="731737" y="1523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Định nghĩa</a:t>
          </a:r>
          <a:endParaRPr lang="en-US" sz="1300" b="0" kern="1200" dirty="0">
            <a:solidFill>
              <a:srgbClr val="0070C0"/>
            </a:solidFill>
            <a:effectLst/>
          </a:endParaRPr>
        </a:p>
      </dsp:txBody>
      <dsp:txXfrm>
        <a:off x="731737" y="15236"/>
        <a:ext cx="2671694" cy="304733"/>
      </dsp:txXfrm>
    </dsp:sp>
    <dsp:sp modelId="{6638D2F4-625F-43AF-85F6-810076EB5B75}">
      <dsp:nvSpPr>
        <dsp:cNvPr id="0" name=""/>
        <dsp:cNvSpPr/>
      </dsp:nvSpPr>
      <dsp:spPr>
        <a:xfrm>
          <a:off x="680686" y="31996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262F9A3-B093-48FF-A893-19849620007C}">
      <dsp:nvSpPr>
        <dsp:cNvPr id="0" name=""/>
        <dsp:cNvSpPr/>
      </dsp:nvSpPr>
      <dsp:spPr>
        <a:xfrm>
          <a:off x="731737" y="33520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0070C0"/>
              </a:solidFill>
              <a:effectLst/>
              <a:latin typeface="Microsoft Sans Serif"/>
              <a:ea typeface="+mn-ea"/>
              <a:cs typeface="+mn-cs"/>
            </a:rPr>
            <a:t>Các hàm xử lý cơ bản</a:t>
          </a:r>
        </a:p>
      </dsp:txBody>
      <dsp:txXfrm>
        <a:off x="731737" y="335206"/>
        <a:ext cx="2671694" cy="304733"/>
      </dsp:txXfrm>
    </dsp:sp>
    <dsp:sp modelId="{75D24A40-5AE1-4F19-A2D1-8B348043C460}">
      <dsp:nvSpPr>
        <dsp:cNvPr id="0" name=""/>
        <dsp:cNvSpPr/>
      </dsp:nvSpPr>
      <dsp:spPr>
        <a:xfrm>
          <a:off x="680686" y="63993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655176"/>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latin typeface="Microsoft Sans Serif"/>
              <a:ea typeface="+mn-ea"/>
              <a:cs typeface="+mn-cs"/>
            </a:rPr>
            <a:t>Bài</a:t>
          </a:r>
          <a:r>
            <a:rPr lang="en-US" sz="1300" b="0" kern="1200" dirty="0">
              <a:solidFill>
                <a:srgbClr val="0070C0"/>
              </a:solidFill>
              <a:effectLst/>
              <a:latin typeface="Microsoft Sans Serif"/>
              <a:ea typeface="+mn-ea"/>
              <a:cs typeface="+mn-cs"/>
            </a:rPr>
            <a:t> </a:t>
          </a:r>
          <a:r>
            <a:rPr lang="en-US" sz="1300" b="0" kern="1200" err="1">
              <a:solidFill>
                <a:srgbClr val="0070C0"/>
              </a:solidFill>
              <a:effectLst/>
              <a:latin typeface="Microsoft Sans Serif"/>
              <a:ea typeface="+mn-ea"/>
              <a:cs typeface="+mn-cs"/>
            </a:rPr>
            <a:t>toán</a:t>
          </a:r>
          <a:r>
            <a:rPr lang="en-US" sz="1300" b="0" kern="1200">
              <a:solidFill>
                <a:srgbClr val="0070C0"/>
              </a:solidFill>
              <a:effectLst/>
              <a:latin typeface="Microsoft Sans Serif"/>
              <a:ea typeface="+mn-ea"/>
              <a:cs typeface="+mn-cs"/>
            </a:rPr>
            <a:t> minh họa</a:t>
          </a:r>
          <a:endParaRPr lang="en-US" sz="1300" b="0" kern="1200" dirty="0">
            <a:solidFill>
              <a:srgbClr val="0070C0"/>
            </a:solidFill>
            <a:effectLst/>
            <a:latin typeface="Microsoft Sans Serif"/>
            <a:ea typeface="+mn-ea"/>
            <a:cs typeface="+mn-cs"/>
          </a:endParaRPr>
        </a:p>
      </dsp:txBody>
      <dsp:txXfrm>
        <a:off x="731737" y="655176"/>
        <a:ext cx="2671694" cy="304733"/>
      </dsp:txXfrm>
    </dsp:sp>
    <dsp:sp modelId="{A01CF7D3-88A0-428E-B49F-83A13636C9BA}">
      <dsp:nvSpPr>
        <dsp:cNvPr id="0" name=""/>
        <dsp:cNvSpPr/>
      </dsp:nvSpPr>
      <dsp:spPr>
        <a:xfrm>
          <a:off x="680686" y="95990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975145"/>
          <a:ext cx="2671694" cy="3047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dirty="0" err="1">
              <a:solidFill>
                <a:srgbClr val="FF0000"/>
              </a:solidFill>
              <a:effectLst/>
            </a:rPr>
            <a:t>tập</a:t>
          </a:r>
          <a:endParaRPr lang="en-US" sz="1300" b="0" kern="1200" dirty="0">
            <a:solidFill>
              <a:srgbClr val="FF0000"/>
            </a:solidFill>
            <a:effectLst/>
          </a:endParaRPr>
        </a:p>
      </dsp:txBody>
      <dsp:txXfrm>
        <a:off x="731737" y="975145"/>
        <a:ext cx="2671694" cy="304733"/>
      </dsp:txXfrm>
    </dsp:sp>
    <dsp:sp modelId="{19A8D0A4-814F-44A3-9EF2-8DF5B640A1BA}">
      <dsp:nvSpPr>
        <dsp:cNvPr id="0" name=""/>
        <dsp:cNvSpPr/>
      </dsp:nvSpPr>
      <dsp:spPr>
        <a:xfrm>
          <a:off x="680686" y="127987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B0D0495C-847A-475F-A567-3B1B27078CE1}">
      <dsp:nvSpPr>
        <dsp:cNvPr id="0" name=""/>
        <dsp:cNvSpPr/>
      </dsp:nvSpPr>
      <dsp:spPr>
        <a:xfrm>
          <a:off x="731737" y="10828"/>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a:t>
          </a:r>
          <a:endParaRPr lang="en-US" sz="1300" b="0" kern="1200" dirty="0">
            <a:solidFill>
              <a:srgbClr val="0070C0"/>
            </a:solidFill>
            <a:effectLst/>
          </a:endParaRPr>
        </a:p>
      </dsp:txBody>
      <dsp:txXfrm>
        <a:off x="731737" y="10828"/>
        <a:ext cx="2671694" cy="203905"/>
      </dsp:txXfrm>
    </dsp:sp>
    <dsp:sp modelId="{EF23271B-13B3-43F7-8C3E-1FB95D70CC41}">
      <dsp:nvSpPr>
        <dsp:cNvPr id="0" name=""/>
        <dsp:cNvSpPr/>
      </dsp:nvSpPr>
      <dsp:spPr>
        <a:xfrm>
          <a:off x="680686" y="21473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67EAB6F-E1FC-4EA7-9B81-D9A56D11C658}">
      <dsp:nvSpPr>
        <dsp:cNvPr id="0" name=""/>
        <dsp:cNvSpPr/>
      </dsp:nvSpPr>
      <dsp:spPr>
        <a:xfrm>
          <a:off x="731737" y="224928"/>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0070C0"/>
              </a:solidFill>
              <a:effectLst/>
            </a:rPr>
            <a:t>Con </a:t>
          </a:r>
          <a:r>
            <a:rPr lang="en-US" sz="1300" b="0" kern="1200" dirty="0" err="1">
              <a:solidFill>
                <a:srgbClr val="0070C0"/>
              </a:solidFill>
              <a:effectLst/>
            </a:rPr>
            <a:t>trỏ</a:t>
          </a:r>
          <a:r>
            <a:rPr lang="en-US" sz="1300" b="0" kern="1200" dirty="0">
              <a:solidFill>
                <a:srgbClr val="0070C0"/>
              </a:solidFill>
              <a:effectLst/>
            </a:rPr>
            <a:t> </a:t>
          </a:r>
          <a:r>
            <a:rPr lang="en-US" sz="1300" b="0" kern="1200" dirty="0" err="1">
              <a:solidFill>
                <a:srgbClr val="0070C0"/>
              </a:solidFill>
              <a:effectLst/>
            </a:rPr>
            <a:t>và</a:t>
          </a:r>
          <a:r>
            <a:rPr lang="en-US" sz="1300" b="0" kern="1200" dirty="0">
              <a:solidFill>
                <a:srgbClr val="0070C0"/>
              </a:solidFill>
              <a:effectLst/>
            </a:rPr>
            <a:t> </a:t>
          </a:r>
          <a:r>
            <a:rPr lang="en-US" sz="1300" b="0" kern="1200" dirty="0" err="1">
              <a:solidFill>
                <a:srgbClr val="0070C0"/>
              </a:solidFill>
              <a:effectLst/>
            </a:rPr>
            <a:t>Cấp</a:t>
          </a:r>
          <a:r>
            <a:rPr lang="en-US" sz="1300" b="0" kern="1200" dirty="0">
              <a:solidFill>
                <a:srgbClr val="0070C0"/>
              </a:solidFill>
              <a:effectLst/>
            </a:rPr>
            <a:t> </a:t>
          </a:r>
          <a:r>
            <a:rPr lang="en-US" sz="1300" b="0" kern="1200" dirty="0" err="1">
              <a:solidFill>
                <a:srgbClr val="0070C0"/>
              </a:solidFill>
              <a:effectLst/>
            </a:rPr>
            <a:t>phát</a:t>
          </a:r>
          <a:r>
            <a:rPr lang="en-US" sz="1300" b="0" kern="1200" dirty="0">
              <a:solidFill>
                <a:srgbClr val="0070C0"/>
              </a:solidFill>
              <a:effectLst/>
            </a:rPr>
            <a:t> </a:t>
          </a:r>
          <a:r>
            <a:rPr lang="en-US" sz="1300" b="0" kern="1200" dirty="0" err="1">
              <a:solidFill>
                <a:srgbClr val="0070C0"/>
              </a:solidFill>
              <a:effectLst/>
            </a:rPr>
            <a:t>động</a:t>
          </a:r>
          <a:endParaRPr lang="en-US" sz="1300" b="0" kern="1200" dirty="0">
            <a:solidFill>
              <a:srgbClr val="0070C0"/>
            </a:solidFill>
            <a:effectLst/>
          </a:endParaRPr>
        </a:p>
      </dsp:txBody>
      <dsp:txXfrm>
        <a:off x="731737" y="224928"/>
        <a:ext cx="2671694" cy="203905"/>
      </dsp:txXfrm>
    </dsp:sp>
    <dsp:sp modelId="{D40998CF-B4C0-4C41-BB5F-D8081B5F79FD}">
      <dsp:nvSpPr>
        <dsp:cNvPr id="0" name=""/>
        <dsp:cNvSpPr/>
      </dsp:nvSpPr>
      <dsp:spPr>
        <a:xfrm>
          <a:off x="680686" y="42883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6E02B52-3F7C-4F2A-9207-FEE02CBF9E02}">
      <dsp:nvSpPr>
        <dsp:cNvPr id="0" name=""/>
        <dsp:cNvSpPr/>
      </dsp:nvSpPr>
      <dsp:spPr>
        <a:xfrm>
          <a:off x="731737" y="439029"/>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439029"/>
        <a:ext cx="2671694" cy="203905"/>
      </dsp:txXfrm>
    </dsp:sp>
    <dsp:sp modelId="{6F057337-6DE8-4CB7-8399-BF969F580D50}">
      <dsp:nvSpPr>
        <dsp:cNvPr id="0" name=""/>
        <dsp:cNvSpPr/>
      </dsp:nvSpPr>
      <dsp:spPr>
        <a:xfrm>
          <a:off x="680686" y="64293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6604F72-770E-4D09-BF6A-3870BB56DEA4}">
      <dsp:nvSpPr>
        <dsp:cNvPr id="0" name=""/>
        <dsp:cNvSpPr/>
      </dsp:nvSpPr>
      <dsp:spPr>
        <a:xfrm>
          <a:off x="731737" y="653130"/>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Kiểu</a:t>
          </a:r>
          <a:r>
            <a:rPr lang="en-US" sz="1300" b="0" kern="1200" dirty="0">
              <a:solidFill>
                <a:srgbClr val="0070C0"/>
              </a:solidFill>
              <a:effectLst/>
            </a:rPr>
            <a:t> </a:t>
          </a:r>
          <a:r>
            <a:rPr lang="en-US" sz="1300" b="0" kern="1200" dirty="0" err="1">
              <a:solidFill>
                <a:srgbClr val="0070C0"/>
              </a:solidFill>
              <a:effectLst/>
            </a:rPr>
            <a:t>chuỗi</a:t>
          </a:r>
          <a:endParaRPr lang="en-US" sz="1300" b="0" kern="1200" dirty="0">
            <a:solidFill>
              <a:srgbClr val="0070C0"/>
            </a:solidFill>
            <a:effectLst/>
          </a:endParaRPr>
        </a:p>
      </dsp:txBody>
      <dsp:txXfrm>
        <a:off x="731737" y="653130"/>
        <a:ext cx="2671694" cy="203905"/>
      </dsp:txXfrm>
    </dsp:sp>
    <dsp:sp modelId="{6627E0DD-8EB5-4FFE-B0E9-A65D3346217D}">
      <dsp:nvSpPr>
        <dsp:cNvPr id="0" name=""/>
        <dsp:cNvSpPr/>
      </dsp:nvSpPr>
      <dsp:spPr>
        <a:xfrm>
          <a:off x="680686" y="85703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B859D-AF18-4EE0-8848-0449D94B2615}">
      <dsp:nvSpPr>
        <dsp:cNvPr id="0" name=""/>
        <dsp:cNvSpPr/>
      </dsp:nvSpPr>
      <dsp:spPr>
        <a:xfrm>
          <a:off x="731737" y="867230"/>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867230"/>
        <a:ext cx="2671694" cy="203905"/>
      </dsp:txXfrm>
    </dsp:sp>
    <dsp:sp modelId="{A2EF2E45-215D-445F-AD0E-2A2B291C2482}">
      <dsp:nvSpPr>
        <dsp:cNvPr id="0" name=""/>
        <dsp:cNvSpPr/>
      </dsp:nvSpPr>
      <dsp:spPr>
        <a:xfrm>
          <a:off x="680686" y="107113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E506C62-4C98-4D0D-9C56-2BE88295AB91}">
      <dsp:nvSpPr>
        <dsp:cNvPr id="0" name=""/>
        <dsp:cNvSpPr/>
      </dsp:nvSpPr>
      <dsp:spPr>
        <a:xfrm>
          <a:off x="731737" y="1081331"/>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731737" y="1081331"/>
        <a:ext cx="2671694" cy="203905"/>
      </dsp:txXfrm>
    </dsp:sp>
    <dsp:sp modelId="{7B40BD54-6886-4836-80BE-6E345C166A03}">
      <dsp:nvSpPr>
        <dsp:cNvPr id="0" name=""/>
        <dsp:cNvSpPr/>
      </dsp:nvSpPr>
      <dsp:spPr>
        <a:xfrm>
          <a:off x="680686" y="128523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B0D0495C-847A-475F-A567-3B1B27078CE1}">
      <dsp:nvSpPr>
        <dsp:cNvPr id="0" name=""/>
        <dsp:cNvSpPr/>
      </dsp:nvSpPr>
      <dsp:spPr>
        <a:xfrm>
          <a:off x="731737" y="10828"/>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a:t>
          </a:r>
          <a:endParaRPr lang="en-US" sz="1300" b="0" kern="1200" dirty="0">
            <a:solidFill>
              <a:srgbClr val="0070C0"/>
            </a:solidFill>
            <a:effectLst/>
          </a:endParaRPr>
        </a:p>
      </dsp:txBody>
      <dsp:txXfrm>
        <a:off x="731737" y="10828"/>
        <a:ext cx="2671694" cy="203905"/>
      </dsp:txXfrm>
    </dsp:sp>
    <dsp:sp modelId="{EF23271B-13B3-43F7-8C3E-1FB95D70CC41}">
      <dsp:nvSpPr>
        <dsp:cNvPr id="0" name=""/>
        <dsp:cNvSpPr/>
      </dsp:nvSpPr>
      <dsp:spPr>
        <a:xfrm>
          <a:off x="680686" y="21473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67EAB6F-E1FC-4EA7-9B81-D9A56D11C658}">
      <dsp:nvSpPr>
        <dsp:cNvPr id="0" name=""/>
        <dsp:cNvSpPr/>
      </dsp:nvSpPr>
      <dsp:spPr>
        <a:xfrm>
          <a:off x="731737" y="224928"/>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0070C0"/>
              </a:solidFill>
              <a:effectLst/>
            </a:rPr>
            <a:t>Con </a:t>
          </a:r>
          <a:r>
            <a:rPr lang="en-US" sz="1300" b="0" kern="1200" dirty="0" err="1">
              <a:solidFill>
                <a:srgbClr val="0070C0"/>
              </a:solidFill>
              <a:effectLst/>
            </a:rPr>
            <a:t>trỏ</a:t>
          </a:r>
          <a:r>
            <a:rPr lang="en-US" sz="1300" b="0" kern="1200" dirty="0">
              <a:solidFill>
                <a:srgbClr val="0070C0"/>
              </a:solidFill>
              <a:effectLst/>
            </a:rPr>
            <a:t> </a:t>
          </a:r>
          <a:r>
            <a:rPr lang="en-US" sz="1300" b="0" kern="1200" dirty="0" err="1">
              <a:solidFill>
                <a:srgbClr val="0070C0"/>
              </a:solidFill>
              <a:effectLst/>
            </a:rPr>
            <a:t>và</a:t>
          </a:r>
          <a:r>
            <a:rPr lang="en-US" sz="1300" b="0" kern="1200" dirty="0">
              <a:solidFill>
                <a:srgbClr val="0070C0"/>
              </a:solidFill>
              <a:effectLst/>
            </a:rPr>
            <a:t> </a:t>
          </a:r>
          <a:r>
            <a:rPr lang="en-US" sz="1300" b="0" kern="1200" dirty="0" err="1">
              <a:solidFill>
                <a:srgbClr val="0070C0"/>
              </a:solidFill>
              <a:effectLst/>
            </a:rPr>
            <a:t>Cấp</a:t>
          </a:r>
          <a:r>
            <a:rPr lang="en-US" sz="1300" b="0" kern="1200" dirty="0">
              <a:solidFill>
                <a:srgbClr val="0070C0"/>
              </a:solidFill>
              <a:effectLst/>
            </a:rPr>
            <a:t> </a:t>
          </a:r>
          <a:r>
            <a:rPr lang="en-US" sz="1300" b="0" kern="1200" dirty="0" err="1">
              <a:solidFill>
                <a:srgbClr val="0070C0"/>
              </a:solidFill>
              <a:effectLst/>
            </a:rPr>
            <a:t>phát</a:t>
          </a:r>
          <a:r>
            <a:rPr lang="en-US" sz="1300" b="0" kern="1200" dirty="0">
              <a:solidFill>
                <a:srgbClr val="0070C0"/>
              </a:solidFill>
              <a:effectLst/>
            </a:rPr>
            <a:t> </a:t>
          </a:r>
          <a:r>
            <a:rPr lang="en-US" sz="1300" b="0" kern="1200" dirty="0" err="1">
              <a:solidFill>
                <a:srgbClr val="0070C0"/>
              </a:solidFill>
              <a:effectLst/>
            </a:rPr>
            <a:t>động</a:t>
          </a:r>
          <a:endParaRPr lang="en-US" sz="1300" b="0" kern="1200" dirty="0">
            <a:solidFill>
              <a:srgbClr val="0070C0"/>
            </a:solidFill>
            <a:effectLst/>
          </a:endParaRPr>
        </a:p>
      </dsp:txBody>
      <dsp:txXfrm>
        <a:off x="731737" y="224928"/>
        <a:ext cx="2671694" cy="203905"/>
      </dsp:txXfrm>
    </dsp:sp>
    <dsp:sp modelId="{D40998CF-B4C0-4C41-BB5F-D8081B5F79FD}">
      <dsp:nvSpPr>
        <dsp:cNvPr id="0" name=""/>
        <dsp:cNvSpPr/>
      </dsp:nvSpPr>
      <dsp:spPr>
        <a:xfrm>
          <a:off x="680686" y="42883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6E02B52-3F7C-4F2A-9207-FEE02CBF9E02}">
      <dsp:nvSpPr>
        <dsp:cNvPr id="0" name=""/>
        <dsp:cNvSpPr/>
      </dsp:nvSpPr>
      <dsp:spPr>
        <a:xfrm>
          <a:off x="731737" y="439029"/>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439029"/>
        <a:ext cx="2671694" cy="203905"/>
      </dsp:txXfrm>
    </dsp:sp>
    <dsp:sp modelId="{6F057337-6DE8-4CB7-8399-BF969F580D50}">
      <dsp:nvSpPr>
        <dsp:cNvPr id="0" name=""/>
        <dsp:cNvSpPr/>
      </dsp:nvSpPr>
      <dsp:spPr>
        <a:xfrm>
          <a:off x="680686" y="64293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6604F72-770E-4D09-BF6A-3870BB56DEA4}">
      <dsp:nvSpPr>
        <dsp:cNvPr id="0" name=""/>
        <dsp:cNvSpPr/>
      </dsp:nvSpPr>
      <dsp:spPr>
        <a:xfrm>
          <a:off x="731737" y="653130"/>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Kiểu</a:t>
          </a:r>
          <a:r>
            <a:rPr lang="en-US" sz="1300" b="0" kern="1200" dirty="0">
              <a:solidFill>
                <a:srgbClr val="0070C0"/>
              </a:solidFill>
              <a:effectLst/>
            </a:rPr>
            <a:t> </a:t>
          </a:r>
          <a:r>
            <a:rPr lang="en-US" sz="1300" b="0" kern="1200" dirty="0" err="1">
              <a:solidFill>
                <a:srgbClr val="0070C0"/>
              </a:solidFill>
              <a:effectLst/>
            </a:rPr>
            <a:t>chuỗi</a:t>
          </a:r>
          <a:endParaRPr lang="en-US" sz="1300" b="0" kern="1200" dirty="0">
            <a:solidFill>
              <a:srgbClr val="0070C0"/>
            </a:solidFill>
            <a:effectLst/>
          </a:endParaRPr>
        </a:p>
      </dsp:txBody>
      <dsp:txXfrm>
        <a:off x="731737" y="653130"/>
        <a:ext cx="2671694" cy="203905"/>
      </dsp:txXfrm>
    </dsp:sp>
    <dsp:sp modelId="{6627E0DD-8EB5-4FFE-B0E9-A65D3346217D}">
      <dsp:nvSpPr>
        <dsp:cNvPr id="0" name=""/>
        <dsp:cNvSpPr/>
      </dsp:nvSpPr>
      <dsp:spPr>
        <a:xfrm>
          <a:off x="680686" y="85703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B859D-AF18-4EE0-8848-0449D94B2615}">
      <dsp:nvSpPr>
        <dsp:cNvPr id="0" name=""/>
        <dsp:cNvSpPr/>
      </dsp:nvSpPr>
      <dsp:spPr>
        <a:xfrm>
          <a:off x="731737" y="867230"/>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867230"/>
        <a:ext cx="2671694" cy="203905"/>
      </dsp:txXfrm>
    </dsp:sp>
    <dsp:sp modelId="{A2EF2E45-215D-445F-AD0E-2A2B291C2482}">
      <dsp:nvSpPr>
        <dsp:cNvPr id="0" name=""/>
        <dsp:cNvSpPr/>
      </dsp:nvSpPr>
      <dsp:spPr>
        <a:xfrm>
          <a:off x="680686" y="107113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E506C62-4C98-4D0D-9C56-2BE88295AB91}">
      <dsp:nvSpPr>
        <dsp:cNvPr id="0" name=""/>
        <dsp:cNvSpPr/>
      </dsp:nvSpPr>
      <dsp:spPr>
        <a:xfrm>
          <a:off x="731737" y="1081331"/>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731737" y="1081331"/>
        <a:ext cx="2671694" cy="203905"/>
      </dsp:txXfrm>
    </dsp:sp>
    <dsp:sp modelId="{7B40BD54-6886-4836-80BE-6E345C166A03}">
      <dsp:nvSpPr>
        <dsp:cNvPr id="0" name=""/>
        <dsp:cNvSpPr/>
      </dsp:nvSpPr>
      <dsp:spPr>
        <a:xfrm>
          <a:off x="680686" y="128523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680686" cy="1294878"/>
      </dsp:txXfrm>
    </dsp:sp>
    <dsp:sp modelId="{B0D0495C-847A-475F-A567-3B1B27078CE1}">
      <dsp:nvSpPr>
        <dsp:cNvPr id="0" name=""/>
        <dsp:cNvSpPr/>
      </dsp:nvSpPr>
      <dsp:spPr>
        <a:xfrm>
          <a:off x="731737" y="10828"/>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a:t>
          </a:r>
          <a:endParaRPr lang="en-US" sz="1300" b="0" kern="1200" dirty="0">
            <a:solidFill>
              <a:srgbClr val="0070C0"/>
            </a:solidFill>
            <a:effectLst/>
          </a:endParaRPr>
        </a:p>
      </dsp:txBody>
      <dsp:txXfrm>
        <a:off x="731737" y="10828"/>
        <a:ext cx="2671694" cy="203905"/>
      </dsp:txXfrm>
    </dsp:sp>
    <dsp:sp modelId="{EF23271B-13B3-43F7-8C3E-1FB95D70CC41}">
      <dsp:nvSpPr>
        <dsp:cNvPr id="0" name=""/>
        <dsp:cNvSpPr/>
      </dsp:nvSpPr>
      <dsp:spPr>
        <a:xfrm>
          <a:off x="680686" y="21473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67EAB6F-E1FC-4EA7-9B81-D9A56D11C658}">
      <dsp:nvSpPr>
        <dsp:cNvPr id="0" name=""/>
        <dsp:cNvSpPr/>
      </dsp:nvSpPr>
      <dsp:spPr>
        <a:xfrm>
          <a:off x="731737" y="224928"/>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a:solidFill>
                <a:srgbClr val="0070C0"/>
              </a:solidFill>
              <a:effectLst/>
            </a:rPr>
            <a:t>Con </a:t>
          </a:r>
          <a:r>
            <a:rPr lang="en-US" sz="1300" b="0" kern="1200" dirty="0" err="1">
              <a:solidFill>
                <a:srgbClr val="0070C0"/>
              </a:solidFill>
              <a:effectLst/>
            </a:rPr>
            <a:t>trỏ</a:t>
          </a:r>
          <a:r>
            <a:rPr lang="en-US" sz="1300" b="0" kern="1200" dirty="0">
              <a:solidFill>
                <a:srgbClr val="0070C0"/>
              </a:solidFill>
              <a:effectLst/>
            </a:rPr>
            <a:t> </a:t>
          </a:r>
          <a:r>
            <a:rPr lang="en-US" sz="1300" b="0" kern="1200" dirty="0" err="1">
              <a:solidFill>
                <a:srgbClr val="0070C0"/>
              </a:solidFill>
              <a:effectLst/>
            </a:rPr>
            <a:t>và</a:t>
          </a:r>
          <a:r>
            <a:rPr lang="en-US" sz="1300" b="0" kern="1200" dirty="0">
              <a:solidFill>
                <a:srgbClr val="0070C0"/>
              </a:solidFill>
              <a:effectLst/>
            </a:rPr>
            <a:t> </a:t>
          </a:r>
          <a:r>
            <a:rPr lang="en-US" sz="1300" b="0" kern="1200" dirty="0" err="1">
              <a:solidFill>
                <a:srgbClr val="0070C0"/>
              </a:solidFill>
              <a:effectLst/>
            </a:rPr>
            <a:t>Cấp</a:t>
          </a:r>
          <a:r>
            <a:rPr lang="en-US" sz="1300" b="0" kern="1200" dirty="0">
              <a:solidFill>
                <a:srgbClr val="0070C0"/>
              </a:solidFill>
              <a:effectLst/>
            </a:rPr>
            <a:t> </a:t>
          </a:r>
          <a:r>
            <a:rPr lang="en-US" sz="1300" b="0" kern="1200" dirty="0" err="1">
              <a:solidFill>
                <a:srgbClr val="0070C0"/>
              </a:solidFill>
              <a:effectLst/>
            </a:rPr>
            <a:t>phát</a:t>
          </a:r>
          <a:r>
            <a:rPr lang="en-US" sz="1300" b="0" kern="1200" dirty="0">
              <a:solidFill>
                <a:srgbClr val="0070C0"/>
              </a:solidFill>
              <a:effectLst/>
            </a:rPr>
            <a:t> </a:t>
          </a:r>
          <a:r>
            <a:rPr lang="en-US" sz="1300" b="0" kern="1200" dirty="0" err="1">
              <a:solidFill>
                <a:srgbClr val="0070C0"/>
              </a:solidFill>
              <a:effectLst/>
            </a:rPr>
            <a:t>động</a:t>
          </a:r>
          <a:endParaRPr lang="en-US" sz="1300" b="0" kern="1200" dirty="0">
            <a:solidFill>
              <a:srgbClr val="0070C0"/>
            </a:solidFill>
            <a:effectLst/>
          </a:endParaRPr>
        </a:p>
      </dsp:txBody>
      <dsp:txXfrm>
        <a:off x="731737" y="224928"/>
        <a:ext cx="2671694" cy="203905"/>
      </dsp:txXfrm>
    </dsp:sp>
    <dsp:sp modelId="{D40998CF-B4C0-4C41-BB5F-D8081B5F79FD}">
      <dsp:nvSpPr>
        <dsp:cNvPr id="0" name=""/>
        <dsp:cNvSpPr/>
      </dsp:nvSpPr>
      <dsp:spPr>
        <a:xfrm>
          <a:off x="680686" y="42883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6E02B52-3F7C-4F2A-9207-FEE02CBF9E02}">
      <dsp:nvSpPr>
        <dsp:cNvPr id="0" name=""/>
        <dsp:cNvSpPr/>
      </dsp:nvSpPr>
      <dsp:spPr>
        <a:xfrm>
          <a:off x="731737" y="439029"/>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439029"/>
        <a:ext cx="2671694" cy="203905"/>
      </dsp:txXfrm>
    </dsp:sp>
    <dsp:sp modelId="{6F057337-6DE8-4CB7-8399-BF969F580D50}">
      <dsp:nvSpPr>
        <dsp:cNvPr id="0" name=""/>
        <dsp:cNvSpPr/>
      </dsp:nvSpPr>
      <dsp:spPr>
        <a:xfrm>
          <a:off x="680686" y="64293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6604F72-770E-4D09-BF6A-3870BB56DEA4}">
      <dsp:nvSpPr>
        <dsp:cNvPr id="0" name=""/>
        <dsp:cNvSpPr/>
      </dsp:nvSpPr>
      <dsp:spPr>
        <a:xfrm>
          <a:off x="731737" y="653130"/>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Kiểu</a:t>
          </a:r>
          <a:r>
            <a:rPr lang="en-US" sz="1300" b="0" kern="1200" dirty="0">
              <a:solidFill>
                <a:srgbClr val="0070C0"/>
              </a:solidFill>
              <a:effectLst/>
            </a:rPr>
            <a:t> </a:t>
          </a:r>
          <a:r>
            <a:rPr lang="en-US" sz="1300" b="0" kern="1200" dirty="0" err="1">
              <a:solidFill>
                <a:srgbClr val="0070C0"/>
              </a:solidFill>
              <a:effectLst/>
            </a:rPr>
            <a:t>chuỗi</a:t>
          </a:r>
          <a:endParaRPr lang="en-US" sz="1300" b="0" kern="1200" dirty="0">
            <a:solidFill>
              <a:srgbClr val="0070C0"/>
            </a:solidFill>
            <a:effectLst/>
          </a:endParaRPr>
        </a:p>
      </dsp:txBody>
      <dsp:txXfrm>
        <a:off x="731737" y="653130"/>
        <a:ext cx="2671694" cy="203905"/>
      </dsp:txXfrm>
    </dsp:sp>
    <dsp:sp modelId="{6627E0DD-8EB5-4FFE-B0E9-A65D3346217D}">
      <dsp:nvSpPr>
        <dsp:cNvPr id="0" name=""/>
        <dsp:cNvSpPr/>
      </dsp:nvSpPr>
      <dsp:spPr>
        <a:xfrm>
          <a:off x="680686" y="85703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B859D-AF18-4EE0-8848-0449D94B2615}">
      <dsp:nvSpPr>
        <dsp:cNvPr id="0" name=""/>
        <dsp:cNvSpPr/>
      </dsp:nvSpPr>
      <dsp:spPr>
        <a:xfrm>
          <a:off x="731737" y="867230"/>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867230"/>
        <a:ext cx="2671694" cy="203905"/>
      </dsp:txXfrm>
    </dsp:sp>
    <dsp:sp modelId="{A2EF2E45-215D-445F-AD0E-2A2B291C2482}">
      <dsp:nvSpPr>
        <dsp:cNvPr id="0" name=""/>
        <dsp:cNvSpPr/>
      </dsp:nvSpPr>
      <dsp:spPr>
        <a:xfrm>
          <a:off x="680686" y="107113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E506C62-4C98-4D0D-9C56-2BE88295AB91}">
      <dsp:nvSpPr>
        <dsp:cNvPr id="0" name=""/>
        <dsp:cNvSpPr/>
      </dsp:nvSpPr>
      <dsp:spPr>
        <a:xfrm>
          <a:off x="731737" y="1081331"/>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731737" y="1081331"/>
        <a:ext cx="2671694" cy="203905"/>
      </dsp:txXfrm>
    </dsp:sp>
    <dsp:sp modelId="{7B40BD54-6886-4836-80BE-6E345C166A03}">
      <dsp:nvSpPr>
        <dsp:cNvPr id="0" name=""/>
        <dsp:cNvSpPr/>
      </dsp:nvSpPr>
      <dsp:spPr>
        <a:xfrm>
          <a:off x="680686" y="128523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EAB34F-4A5B-426E-B5B4-ABE656EE7BF7}">
      <dsp:nvSpPr>
        <dsp:cNvPr id="0" name=""/>
        <dsp:cNvSpPr/>
      </dsp:nvSpPr>
      <dsp:spPr>
        <a:xfrm rot="10800000">
          <a:off x="1553937" y="1328"/>
          <a:ext cx="5578301" cy="595504"/>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i="0" kern="1200"/>
            <a:t>Phương pháp chia để trị</a:t>
          </a:r>
          <a:endParaRPr lang="en-US" sz="2800" b="1" i="0" kern="1200" dirty="0"/>
        </a:p>
      </dsp:txBody>
      <dsp:txXfrm rot="10800000">
        <a:off x="1702813" y="1328"/>
        <a:ext cx="5429425" cy="595504"/>
      </dsp:txXfrm>
    </dsp:sp>
    <dsp:sp modelId="{150B9B4B-43FC-42AD-B086-042EB48F9BB9}">
      <dsp:nvSpPr>
        <dsp:cNvPr id="0" name=""/>
        <dsp:cNvSpPr/>
      </dsp:nvSpPr>
      <dsp:spPr>
        <a:xfrm>
          <a:off x="957867" y="292"/>
          <a:ext cx="595504" cy="595504"/>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737249E-13DD-4BE8-B958-F872C8B8ED8D}">
      <dsp:nvSpPr>
        <dsp:cNvPr id="0" name=""/>
        <dsp:cNvSpPr/>
      </dsp:nvSpPr>
      <dsp:spPr>
        <a:xfrm rot="10800000">
          <a:off x="1551803" y="774595"/>
          <a:ext cx="5581146" cy="595504"/>
        </a:xfrm>
        <a:prstGeom prst="homePlate">
          <a:avLst/>
        </a:prstGeom>
        <a:gradFill rotWithShape="0">
          <a:gsLst>
            <a:gs pos="0">
              <a:schemeClr val="accent5">
                <a:hueOff val="-2803860"/>
                <a:satOff val="4123"/>
                <a:lumOff val="3529"/>
                <a:alphaOff val="0"/>
                <a:shade val="51000"/>
                <a:satMod val="130000"/>
              </a:schemeClr>
            </a:gs>
            <a:gs pos="80000">
              <a:schemeClr val="accent5">
                <a:hueOff val="-2803860"/>
                <a:satOff val="4123"/>
                <a:lumOff val="3529"/>
                <a:alphaOff val="0"/>
                <a:shade val="93000"/>
                <a:satMod val="130000"/>
              </a:schemeClr>
            </a:gs>
            <a:gs pos="100000">
              <a:schemeClr val="accent5">
                <a:hueOff val="-2803860"/>
                <a:satOff val="4123"/>
                <a:lumOff val="3529"/>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i="0" kern="1200"/>
            <a:t>Phương pháp quy hoạch động</a:t>
          </a:r>
          <a:endParaRPr lang="en-US" sz="2800" b="1" i="0" kern="1200" dirty="0"/>
        </a:p>
      </dsp:txBody>
      <dsp:txXfrm rot="10800000">
        <a:off x="1700679" y="774595"/>
        <a:ext cx="5432270" cy="595504"/>
      </dsp:txXfrm>
    </dsp:sp>
    <dsp:sp modelId="{281A721D-9EE2-4C81-8BA1-2C714C8E19B9}">
      <dsp:nvSpPr>
        <dsp:cNvPr id="0" name=""/>
        <dsp:cNvSpPr/>
      </dsp:nvSpPr>
      <dsp:spPr>
        <a:xfrm>
          <a:off x="956923" y="773309"/>
          <a:ext cx="595504" cy="595504"/>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90A306A8-4265-437A-9CA2-6B4212B4FA13}">
      <dsp:nvSpPr>
        <dsp:cNvPr id="0" name=""/>
        <dsp:cNvSpPr/>
      </dsp:nvSpPr>
      <dsp:spPr>
        <a:xfrm rot="10800000">
          <a:off x="1553937" y="1547862"/>
          <a:ext cx="5578301" cy="595504"/>
        </a:xfrm>
        <a:prstGeom prst="homePlate">
          <a:avLst/>
        </a:prstGeom>
        <a:gradFill rotWithShape="0">
          <a:gsLst>
            <a:gs pos="0">
              <a:schemeClr val="accent5">
                <a:hueOff val="-5607719"/>
                <a:satOff val="8245"/>
                <a:lumOff val="7059"/>
                <a:alphaOff val="0"/>
                <a:shade val="51000"/>
                <a:satMod val="130000"/>
              </a:schemeClr>
            </a:gs>
            <a:gs pos="80000">
              <a:schemeClr val="accent5">
                <a:hueOff val="-5607719"/>
                <a:satOff val="8245"/>
                <a:lumOff val="7059"/>
                <a:alphaOff val="0"/>
                <a:shade val="93000"/>
                <a:satMod val="130000"/>
              </a:schemeClr>
            </a:gs>
            <a:gs pos="100000">
              <a:schemeClr val="accent5">
                <a:hueOff val="-5607719"/>
                <a:satOff val="8245"/>
                <a:lumOff val="7059"/>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kern="1200"/>
            <a:t>Phương pháp quay lui</a:t>
          </a:r>
          <a:endParaRPr lang="en-US" sz="2800" b="1" kern="1200" dirty="0"/>
        </a:p>
      </dsp:txBody>
      <dsp:txXfrm rot="10800000">
        <a:off x="1702813" y="1547862"/>
        <a:ext cx="5429425" cy="595504"/>
      </dsp:txXfrm>
    </dsp:sp>
    <dsp:sp modelId="{29435227-A60B-44A9-936D-2978C8A603EF}">
      <dsp:nvSpPr>
        <dsp:cNvPr id="0" name=""/>
        <dsp:cNvSpPr/>
      </dsp:nvSpPr>
      <dsp:spPr>
        <a:xfrm>
          <a:off x="949553" y="1530991"/>
          <a:ext cx="595504" cy="595504"/>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EB954AEE-DCC4-4425-A2ED-B680F2A6397A}">
      <dsp:nvSpPr>
        <dsp:cNvPr id="0" name=""/>
        <dsp:cNvSpPr/>
      </dsp:nvSpPr>
      <dsp:spPr>
        <a:xfrm rot="10800000">
          <a:off x="1553937" y="2321129"/>
          <a:ext cx="5578301" cy="595504"/>
        </a:xfrm>
        <a:prstGeom prst="homePlate">
          <a:avLst/>
        </a:prstGeom>
        <a:gradFill rotWithShape="0">
          <a:gsLst>
            <a:gs pos="0">
              <a:schemeClr val="accent5">
                <a:hueOff val="-8411580"/>
                <a:satOff val="12368"/>
                <a:lumOff val="10588"/>
                <a:alphaOff val="0"/>
                <a:shade val="51000"/>
                <a:satMod val="130000"/>
              </a:schemeClr>
            </a:gs>
            <a:gs pos="80000">
              <a:schemeClr val="accent5">
                <a:hueOff val="-8411580"/>
                <a:satOff val="12368"/>
                <a:lumOff val="10588"/>
                <a:alphaOff val="0"/>
                <a:shade val="93000"/>
                <a:satMod val="130000"/>
              </a:schemeClr>
            </a:gs>
            <a:gs pos="100000">
              <a:schemeClr val="accent5">
                <a:hueOff val="-8411580"/>
                <a:satOff val="12368"/>
                <a:lumOff val="1058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kern="1200"/>
            <a:t>Phương pháp tham lam</a:t>
          </a:r>
          <a:endParaRPr lang="en-US" sz="2800" b="1" kern="1200" dirty="0"/>
        </a:p>
      </dsp:txBody>
      <dsp:txXfrm rot="10800000">
        <a:off x="1702813" y="2321129"/>
        <a:ext cx="5429425" cy="595504"/>
      </dsp:txXfrm>
    </dsp:sp>
    <dsp:sp modelId="{BF37EDD9-1DA7-4B2D-87D4-36ABB00F9E2B}">
      <dsp:nvSpPr>
        <dsp:cNvPr id="0" name=""/>
        <dsp:cNvSpPr/>
      </dsp:nvSpPr>
      <dsp:spPr>
        <a:xfrm>
          <a:off x="939448" y="2281027"/>
          <a:ext cx="595504" cy="595504"/>
        </a:xfrm>
        <a:prstGeom prst="ellipse">
          <a:avLst/>
        </a:prstGeom>
        <a:blipFill>
          <a:blip xmlns:r="http://schemas.openxmlformats.org/officeDocument/2006/relationships" r:embed="rId4" cstate="print">
            <a:extLst>
              <a:ext uri="{28A0092B-C50C-407E-A947-70E740481C1C}">
                <a14:useLocalDpi xmlns:a14="http://schemas.microsoft.com/office/drawing/2010/main" val="0"/>
              </a:ext>
            </a:extLst>
          </a:blip>
          <a:srcRect/>
          <a:stretch>
            <a:fillRect l="-31000" r="-31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DE0D7E94-A58A-42CE-97AB-FC419A11148D}">
      <dsp:nvSpPr>
        <dsp:cNvPr id="0" name=""/>
        <dsp:cNvSpPr/>
      </dsp:nvSpPr>
      <dsp:spPr>
        <a:xfrm rot="10800000">
          <a:off x="1553937" y="3094396"/>
          <a:ext cx="5578301" cy="595504"/>
        </a:xfrm>
        <a:prstGeom prst="homePlate">
          <a:avLst/>
        </a:prstGeom>
        <a:gradFill rotWithShape="0">
          <a:gsLst>
            <a:gs pos="0">
              <a:schemeClr val="accent5">
                <a:hueOff val="-11215439"/>
                <a:satOff val="16490"/>
                <a:lumOff val="14118"/>
                <a:alphaOff val="0"/>
                <a:shade val="51000"/>
                <a:satMod val="130000"/>
              </a:schemeClr>
            </a:gs>
            <a:gs pos="80000">
              <a:schemeClr val="accent5">
                <a:hueOff val="-11215439"/>
                <a:satOff val="16490"/>
                <a:lumOff val="14118"/>
                <a:alphaOff val="0"/>
                <a:shade val="93000"/>
                <a:satMod val="130000"/>
              </a:schemeClr>
            </a:gs>
            <a:gs pos="100000">
              <a:schemeClr val="accent5">
                <a:hueOff val="-11215439"/>
                <a:satOff val="16490"/>
                <a:lumOff val="1411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i="0" kern="1200"/>
            <a:t>Bài toán minh họa</a:t>
          </a:r>
          <a:endParaRPr lang="en-US" sz="2800" b="1" kern="1200" dirty="0"/>
        </a:p>
      </dsp:txBody>
      <dsp:txXfrm rot="10800000">
        <a:off x="1702813" y="3094396"/>
        <a:ext cx="5429425" cy="595504"/>
      </dsp:txXfrm>
    </dsp:sp>
    <dsp:sp modelId="{23E0C64A-6EA3-4547-A5EB-A142B48BF3D0}">
      <dsp:nvSpPr>
        <dsp:cNvPr id="0" name=""/>
        <dsp:cNvSpPr/>
      </dsp:nvSpPr>
      <dsp:spPr>
        <a:xfrm>
          <a:off x="952495" y="3041199"/>
          <a:ext cx="595504" cy="595504"/>
        </a:xfrm>
        <a:prstGeom prst="ellipse">
          <a:avLst/>
        </a:prstGeom>
        <a:blipFill>
          <a:blip xmlns:r="http://schemas.openxmlformats.org/officeDocument/2006/relationships" r:embed="rId5" cstate="print">
            <a:extLst>
              <a:ext uri="{28A0092B-C50C-407E-A947-70E740481C1C}">
                <a14:useLocalDpi xmlns:a14="http://schemas.microsoft.com/office/drawing/2010/main" val="0"/>
              </a:ext>
            </a:extLst>
          </a:blip>
          <a:srcRect/>
          <a:stretch>
            <a:fillRect l="-39000" r="-39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530550" y="3867663"/>
          <a:ext cx="5609484" cy="595504"/>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i="0" kern="1200"/>
            <a:t>Bài tập</a:t>
          </a:r>
          <a:endParaRPr lang="en-US" sz="2800" b="1" i="0" kern="1200" dirty="0"/>
        </a:p>
      </dsp:txBody>
      <dsp:txXfrm rot="10800000">
        <a:off x="1679426" y="3867663"/>
        <a:ext cx="5460608" cy="595504"/>
      </dsp:txXfrm>
    </dsp:sp>
    <dsp:sp modelId="{13F7B433-265C-42E6-88C9-F0B7AAA835B4}">
      <dsp:nvSpPr>
        <dsp:cNvPr id="0" name=""/>
        <dsp:cNvSpPr/>
      </dsp:nvSpPr>
      <dsp:spPr>
        <a:xfrm>
          <a:off x="949839" y="3867663"/>
          <a:ext cx="595504" cy="595504"/>
        </a:xfrm>
        <a:prstGeom prst="ellipse">
          <a:avLst/>
        </a:prstGeom>
        <a:blipFill>
          <a:blip xmlns:r="http://schemas.openxmlformats.org/officeDocument/2006/relationships" r:embed="rId6">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2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chia để trị</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36012" y="237424"/>
        <a:ext cx="3052419" cy="215233"/>
      </dsp:txXfrm>
    </dsp:sp>
    <dsp:sp modelId="{6638D2F4-625F-43AF-85F6-810076EB5B75}">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36012" y="463419"/>
        <a:ext cx="3052419" cy="215233"/>
      </dsp:txXfrm>
    </dsp:sp>
    <dsp:sp modelId="{4ED359BF-CCC0-4FAC-B78A-BE8FFA9CD8B4}">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34BB3F4-D7A4-4936-AAD0-26A52B27652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b="0" kern="1200" dirty="0">
            <a:solidFill>
              <a:srgbClr val="0070C0"/>
            </a:solidFill>
            <a:effectLst/>
          </a:endParaRPr>
        </a:p>
      </dsp:txBody>
      <dsp:txXfrm>
        <a:off x="836012" y="689415"/>
        <a:ext cx="3052419" cy="215233"/>
      </dsp:txXfrm>
    </dsp:sp>
    <dsp:sp modelId="{F6A546B5-E8FD-45E3-9D10-84C719DFD1C4}">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Chương trình con</a:t>
          </a:r>
          <a:endParaRPr lang="en-US" sz="1100" b="0" kern="1200" dirty="0">
            <a:solidFill>
              <a:srgbClr val="FF0000"/>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quy hoạch động </a:t>
          </a:r>
          <a:endParaRPr lang="en-US" sz="1300" b="1" kern="1200" dirty="0">
            <a:solidFill>
              <a:srgbClr val="C00000"/>
            </a:solidFill>
            <a:effectLst/>
          </a:endParaRPr>
        </a:p>
      </dsp:txBody>
      <dsp:txXfrm>
        <a:off x="836012" y="237424"/>
        <a:ext cx="3052419" cy="215233"/>
      </dsp:txXfrm>
    </dsp:sp>
    <dsp:sp modelId="{6638D2F4-625F-43AF-85F6-810076EB5B75}">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36012" y="463419"/>
        <a:ext cx="3052419" cy="215233"/>
      </dsp:txXfrm>
    </dsp:sp>
    <dsp:sp modelId="{4ED359BF-CCC0-4FAC-B78A-BE8FFA9CD8B4}">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34BB3F4-D7A4-4936-AAD0-26A52B27652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b="0" kern="1200" dirty="0">
            <a:solidFill>
              <a:srgbClr val="0070C0"/>
            </a:solidFill>
            <a:effectLst/>
          </a:endParaRPr>
        </a:p>
      </dsp:txBody>
      <dsp:txXfrm>
        <a:off x="836012" y="689415"/>
        <a:ext cx="3052419" cy="215233"/>
      </dsp:txXfrm>
    </dsp:sp>
    <dsp:sp modelId="{F6A546B5-E8FD-45E3-9D10-84C719DFD1C4}">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quy hoạch động</a:t>
          </a:r>
          <a:endParaRPr lang="en-US" sz="1300" b="1" kern="1200" dirty="0">
            <a:solidFill>
              <a:srgbClr val="C0000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solidFill>
              <a:srgbClr val="0070C0"/>
            </a:solidFill>
          </a:endParaRPr>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quy hoạch động</a:t>
          </a:r>
          <a:endParaRPr lang="en-US" sz="1300" b="1" kern="1200" dirty="0">
            <a:solidFill>
              <a:srgbClr val="C0000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solidFill>
              <a:srgbClr val="0070C0"/>
            </a:solidFill>
          </a:endParaRPr>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quy hoạch động</a:t>
          </a:r>
          <a:endParaRPr lang="en-US" sz="1300" b="1" kern="1200" dirty="0">
            <a:solidFill>
              <a:srgbClr val="C0000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solidFill>
              <a:srgbClr val="0070C0"/>
            </a:solidFill>
          </a:endParaRPr>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36012" y="237424"/>
        <a:ext cx="3052419" cy="215233"/>
      </dsp:txXfrm>
    </dsp:sp>
    <dsp:sp modelId="{6638D2F4-625F-43AF-85F6-810076EB5B75}">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quay lui</a:t>
          </a:r>
          <a:endParaRPr lang="en-US" sz="1300" b="1" kern="1200" dirty="0">
            <a:solidFill>
              <a:srgbClr val="C00000"/>
            </a:solidFill>
            <a:effectLst/>
          </a:endParaRPr>
        </a:p>
      </dsp:txBody>
      <dsp:txXfrm>
        <a:off x="836012" y="463419"/>
        <a:ext cx="3052419" cy="215233"/>
      </dsp:txXfrm>
    </dsp:sp>
    <dsp:sp modelId="{4ED359BF-CCC0-4FAC-B78A-BE8FFA9CD8B4}">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34BB3F4-D7A4-4936-AAD0-26A52B27652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b="0" kern="1200" dirty="0">
            <a:solidFill>
              <a:srgbClr val="0070C0"/>
            </a:solidFill>
            <a:effectLst/>
          </a:endParaRPr>
        </a:p>
      </dsp:txBody>
      <dsp:txXfrm>
        <a:off x="836012" y="689415"/>
        <a:ext cx="3052419" cy="215233"/>
      </dsp:txXfrm>
    </dsp:sp>
    <dsp:sp modelId="{F6A546B5-E8FD-45E3-9D10-84C719DFD1C4}">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quay lui</a:t>
          </a:r>
          <a:endParaRPr lang="en-US" sz="1300" b="1" kern="1200" dirty="0">
            <a:solidFill>
              <a:srgbClr val="C0000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quay lui</a:t>
          </a:r>
          <a:endParaRPr lang="en-US" sz="1300" b="1" kern="1200" dirty="0">
            <a:solidFill>
              <a:srgbClr val="C0000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quay lui</a:t>
          </a:r>
          <a:endParaRPr lang="en-US" sz="1300" b="1" kern="1200" dirty="0">
            <a:solidFill>
              <a:srgbClr val="C0000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FF0000"/>
              </a:solidFill>
              <a:effectLst/>
            </a:rPr>
            <a:t>Chương trình con</a:t>
          </a:r>
          <a:endParaRPr lang="en-US" sz="1100" b="0" kern="1200" dirty="0">
            <a:solidFill>
              <a:srgbClr val="FF0000"/>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quay lui</a:t>
          </a:r>
          <a:endParaRPr lang="en-US" sz="1300" b="1" kern="1200" dirty="0">
            <a:solidFill>
              <a:srgbClr val="C0000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quay lui</a:t>
          </a:r>
          <a:endParaRPr lang="en-US" sz="1300" b="1" kern="1200" dirty="0">
            <a:solidFill>
              <a:srgbClr val="C0000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quay lui</a:t>
          </a:r>
          <a:endParaRPr lang="en-US" sz="1300" b="1" kern="1200" dirty="0">
            <a:solidFill>
              <a:srgbClr val="C0000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7BE5FCE-BD77-44B7-A283-553FC6E905E0}">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36012" y="237424"/>
        <a:ext cx="3052419" cy="215233"/>
      </dsp:txXfrm>
    </dsp:sp>
    <dsp:sp modelId="{6638D2F4-625F-43AF-85F6-810076EB5B75}">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36012" y="463419"/>
        <a:ext cx="3052419" cy="215233"/>
      </dsp:txXfrm>
    </dsp:sp>
    <dsp:sp modelId="{4ED359BF-CCC0-4FAC-B78A-BE8FFA9CD8B4}">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34BB3F4-D7A4-4936-AAD0-26A52B276525}">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tham lam</a:t>
          </a:r>
          <a:endParaRPr lang="en-US" sz="1300" b="1" kern="1200" dirty="0">
            <a:solidFill>
              <a:srgbClr val="C00000"/>
            </a:solidFill>
            <a:effectLst/>
          </a:endParaRPr>
        </a:p>
      </dsp:txBody>
      <dsp:txXfrm>
        <a:off x="836012" y="689415"/>
        <a:ext cx="3052419" cy="215233"/>
      </dsp:txXfrm>
    </dsp:sp>
    <dsp:sp modelId="{F6A546B5-E8FD-45E3-9D10-84C719DFD1C4}">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tham lam</a:t>
          </a:r>
          <a:endParaRPr lang="en-US" sz="1300" b="1" kern="1200">
            <a:solidFill>
              <a:srgbClr val="C00000"/>
            </a:solidFill>
          </a:endParaRPr>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tham lam</a:t>
          </a:r>
          <a:endParaRPr lang="en-US" sz="1300" b="1" kern="1200">
            <a:solidFill>
              <a:srgbClr val="C00000"/>
            </a:solidFill>
          </a:endParaRPr>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tham lam</a:t>
          </a:r>
          <a:endParaRPr lang="en-US" sz="1300" b="1" kern="1200">
            <a:solidFill>
              <a:srgbClr val="C00000"/>
            </a:solidFill>
          </a:endParaRPr>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tham lam</a:t>
          </a:r>
          <a:endParaRPr lang="en-US" sz="1300" b="1" kern="1200">
            <a:solidFill>
              <a:srgbClr val="C00000"/>
            </a:solidFill>
          </a:endParaRPr>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tham lam</a:t>
          </a:r>
          <a:endParaRPr lang="en-US" sz="1300" b="1" kern="1200">
            <a:solidFill>
              <a:srgbClr val="C00000"/>
            </a:solidFill>
          </a:endParaRPr>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2BB80B-27DF-476A-A4D1-66964E02D553}">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207E83AF-5D22-4E41-85A7-1761B1A5D6C5}">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FBAA84C-38A1-4C3B-A6D7-4B42E803B0E0}">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86644516-EEC3-4B4F-808E-EF404126B907}">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FC0A4A4-CD0C-4FD0-A2C8-CF5FB6B9B787}">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Phương pháp tham lam</a:t>
          </a:r>
          <a:endParaRPr lang="en-US" sz="1300" b="1" kern="1200">
            <a:solidFill>
              <a:srgbClr val="C00000"/>
            </a:solidFill>
          </a:endParaRPr>
        </a:p>
      </dsp:txBody>
      <dsp:txXfrm>
        <a:off x="820531" y="653130"/>
        <a:ext cx="2995892" cy="203905"/>
      </dsp:txXfrm>
    </dsp:sp>
    <dsp:sp modelId="{45ADEE9B-7E43-4192-955A-F62F1776AD2F}">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1" kern="1200" dirty="0" err="1">
              <a:solidFill>
                <a:srgbClr val="C00000"/>
              </a:solidFill>
              <a:effectLst/>
            </a:rPr>
            <a:t>Toán</a:t>
          </a:r>
          <a:r>
            <a:rPr lang="en-US" sz="1100" b="1" kern="1200" dirty="0">
              <a:solidFill>
                <a:srgbClr val="C00000"/>
              </a:solidFill>
              <a:effectLst/>
            </a:rPr>
            <a:t> </a:t>
          </a:r>
          <a:r>
            <a:rPr lang="en-US" sz="1100" b="1" kern="1200" dirty="0" err="1">
              <a:solidFill>
                <a:srgbClr val="C00000"/>
              </a:solidFill>
              <a:effectLst/>
            </a:rPr>
            <a:t>tử</a:t>
          </a:r>
          <a:r>
            <a:rPr lang="en-US" sz="1100" b="1" kern="1200" dirty="0">
              <a:solidFill>
                <a:srgbClr val="C00000"/>
              </a:solidFill>
              <a:effectLst/>
            </a:rPr>
            <a:t> </a:t>
          </a:r>
          <a:r>
            <a:rPr lang="en-US" sz="1100" b="1" kern="1200" dirty="0" err="1">
              <a:solidFill>
                <a:srgbClr val="C00000"/>
              </a:solidFill>
              <a:effectLst/>
            </a:rPr>
            <a:t>và</a:t>
          </a:r>
          <a:r>
            <a:rPr lang="en-US" sz="1100" b="1" kern="1200" dirty="0">
              <a:solidFill>
                <a:srgbClr val="C00000"/>
              </a:solidFill>
              <a:effectLst/>
            </a:rPr>
            <a:t> </a:t>
          </a:r>
          <a:r>
            <a:rPr lang="en-US" sz="1100" b="1" kern="1200" dirty="0" err="1">
              <a:solidFill>
                <a:srgbClr val="C00000"/>
              </a:solidFill>
              <a:effectLst/>
            </a:rPr>
            <a:t>biểu</a:t>
          </a:r>
          <a:r>
            <a:rPr lang="en-US" sz="1100" b="1" kern="1200" dirty="0">
              <a:solidFill>
                <a:srgbClr val="C00000"/>
              </a:solidFill>
              <a:effectLst/>
            </a:rPr>
            <a:t> </a:t>
          </a:r>
          <a:r>
            <a:rPr lang="en-US" sz="1100" b="1" kern="1200" dirty="0" err="1">
              <a:solidFill>
                <a:srgbClr val="C00000"/>
              </a:solidFill>
              <a:effectLst/>
            </a:rPr>
            <a:t>thức</a:t>
          </a:r>
          <a:r>
            <a:rPr lang="en-US" sz="1100" b="1" kern="1200" dirty="0">
              <a:solidFill>
                <a:srgbClr val="C00000"/>
              </a:solidFill>
              <a:effectLst/>
            </a:rPr>
            <a:t> so </a:t>
          </a:r>
          <a:r>
            <a:rPr lang="en-US" sz="1100" b="1" kern="1200" dirty="0" err="1">
              <a:solidFill>
                <a:srgbClr val="C00000"/>
              </a:solidFill>
              <a:effectLst/>
            </a:rPr>
            <a:t>sánh</a:t>
          </a:r>
          <a:endParaRPr lang="en-US" sz="1100" b="1" kern="1200" dirty="0">
            <a:solidFill>
              <a:srgbClr val="C00000"/>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C026C1B-7838-472E-909A-4020B7E90D2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b="0" kern="1200" dirty="0">
            <a:solidFill>
              <a:srgbClr val="0070C0"/>
            </a:solidFill>
            <a:effectLst/>
          </a:endParaRPr>
        </a:p>
      </dsp:txBody>
      <dsp:txXfrm>
        <a:off x="836012" y="237424"/>
        <a:ext cx="3052419" cy="215233"/>
      </dsp:txXfrm>
    </dsp:sp>
    <dsp:sp modelId="{6B36968C-C1A2-4D3D-BBAE-852AA27F4B73}">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7A20D51-3223-4CD3-82DC-4DD77E99B0E7}">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36012" y="463419"/>
        <a:ext cx="3052419" cy="215233"/>
      </dsp:txXfrm>
    </dsp:sp>
    <dsp:sp modelId="{8307E41B-6E50-4388-BB5B-F12BC7BB728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1A748AF-9BBE-4E63-B640-67DF02D98843}">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kern="1200"/>
        </a:p>
      </dsp:txBody>
      <dsp:txXfrm>
        <a:off x="836012" y="689415"/>
        <a:ext cx="3052419" cy="215233"/>
      </dsp:txXfrm>
    </dsp:sp>
    <dsp:sp modelId="{26521711-0D2E-4A71-A534-42BB384636BE}">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D6775AF-8705-4B4C-AA4B-C3D7BD959955}">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DD3285AF-08BE-48CD-AA64-C3BAA0488B9F}">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0AB35A0-A8A1-4C26-9422-CF33AD81E868}">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19FA48AA-26AF-43E5-8FA4-131E534B897A}">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6091E3E-7299-4942-88B8-00125DD6C12E}">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DE09BA0E-C295-4935-87E3-F39AC722C2FD}">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D6775AF-8705-4B4C-AA4B-C3D7BD959955}">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DD3285AF-08BE-48CD-AA64-C3BAA0488B9F}">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0AB35A0-A8A1-4C26-9422-CF33AD81E868}">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19FA48AA-26AF-43E5-8FA4-131E534B897A}">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6091E3E-7299-4942-88B8-00125DD6C12E}">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DE09BA0E-C295-4935-87E3-F39AC722C2FD}">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D6775AF-8705-4B4C-AA4B-C3D7BD959955}">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DD3285AF-08BE-48CD-AA64-C3BAA0488B9F}">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0AB35A0-A8A1-4C26-9422-CF33AD81E868}">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19FA48AA-26AF-43E5-8FA4-131E534B897A}">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6091E3E-7299-4942-88B8-00125DD6C12E}">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DE09BA0E-C295-4935-87E3-F39AC722C2FD}">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25EDD8E2-2EE9-4E0C-8CD5-9BD474313EBE}">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92E5F24-DD26-4D29-9FC6-EC32AAF3D722}">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D6775AF-8705-4B4C-AA4B-C3D7BD959955}">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DD3285AF-08BE-48CD-AA64-C3BAA0488B9F}">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0AB35A0-A8A1-4C26-9422-CF33AD81E868}">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19FA48AA-26AF-43E5-8FA4-131E534B897A}">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6091E3E-7299-4942-88B8-00125DD6C12E}">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DE09BA0E-C295-4935-87E3-F39AC722C2FD}">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err="1">
              <a:solidFill>
                <a:srgbClr val="C00000"/>
              </a:solidFill>
              <a:effectLst/>
            </a:rPr>
            <a:t>toán</a:t>
          </a:r>
          <a:r>
            <a:rPr lang="en-US" sz="1300" b="1" kern="1200">
              <a:solidFill>
                <a:srgbClr val="C00000"/>
              </a:solidFill>
              <a:effectLst/>
            </a:rPr>
            <a:t> minh họa</a:t>
          </a:r>
          <a:endParaRPr lang="en-US" sz="1300" b="1" kern="1200" dirty="0">
            <a:solidFill>
              <a:srgbClr val="C0000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0" u="none" kern="1200" dirty="0">
            <a:solidFill>
              <a:srgbClr val="0070C0"/>
            </a:solidFill>
            <a:effectLst/>
          </a:endParaRPr>
        </a:p>
      </dsp:txBody>
      <dsp:txXfrm>
        <a:off x="0" y="668"/>
        <a:ext cx="777686" cy="1366815"/>
      </dsp:txXfrm>
    </dsp:sp>
    <dsp:sp modelId="{6340190E-7E93-47B2-A934-C23DF765BC1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36012" y="11429"/>
        <a:ext cx="3052419" cy="215233"/>
      </dsp:txXfrm>
    </dsp:sp>
    <dsp:sp modelId="{4ED359BF-CCC0-4FAC-B78A-BE8FFA9CD8B4}">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3BDF683-0790-4C7B-842A-4B390CB7B53F}">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36012" y="237424"/>
        <a:ext cx="3052419" cy="215233"/>
      </dsp:txXfrm>
    </dsp:sp>
    <dsp:sp modelId="{CE4052A4-7297-404D-B725-B92EB4F1DC11}">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51B0664-FB1D-409C-A06A-D0456FDCFD5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36012" y="463419"/>
        <a:ext cx="3052419" cy="215233"/>
      </dsp:txXfrm>
    </dsp:sp>
    <dsp:sp modelId="{DDF4F321-3167-4DDC-8AA0-1683EBB537FB}">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E314308-55E6-479F-9C59-99FFB3CDD6CE}">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36012" y="689415"/>
        <a:ext cx="3052419" cy="215233"/>
      </dsp:txXfrm>
    </dsp:sp>
    <dsp:sp modelId="{311FD016-7D42-4830-AA70-6689994B2CC7}">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C3300"/>
              </a:solidFill>
              <a:effectLst/>
            </a:rPr>
            <a:t>Bài</a:t>
          </a:r>
          <a:r>
            <a:rPr lang="en-US" sz="1300" b="1" kern="1200" dirty="0">
              <a:solidFill>
                <a:srgbClr val="CC3300"/>
              </a:solidFill>
              <a:effectLst/>
            </a:rPr>
            <a:t> </a:t>
          </a:r>
          <a:r>
            <a:rPr lang="en-US" sz="1300" b="1" kern="1200" dirty="0" err="1">
              <a:solidFill>
                <a:srgbClr val="CC3300"/>
              </a:solidFill>
              <a:effectLst/>
            </a:rPr>
            <a:t>tập</a:t>
          </a:r>
          <a:endParaRPr lang="en-US" sz="1300" b="1" kern="1200" dirty="0">
            <a:solidFill>
              <a:srgbClr val="CC330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5D888794-C19A-4E5D-A421-78CF7DFB91B0}">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BF66F55-8A57-4663-89AC-A83A2EE928BB}">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64BC92-CEC3-4CE7-B6A4-DA2A945368C7}">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BAB4B160-0804-4658-A55E-31FE46EBCDA3}">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45FDB3E-54F5-4A48-93A4-E94490A0C09F}">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C3C1EC00-A2A0-44E1-B9B8-B17806186A43}">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6093F30-1CEA-4C87-9478-2951E1E45F28}">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E6C933E3-6751-41EE-935E-79C6ED91A886}">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5D888794-C19A-4E5D-A421-78CF7DFB91B0}">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BF66F55-8A57-4663-89AC-A83A2EE928BB}">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64BC92-CEC3-4CE7-B6A4-DA2A945368C7}">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BAB4B160-0804-4658-A55E-31FE46EBCDA3}">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45FDB3E-54F5-4A48-93A4-E94490A0C09F}">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C3C1EC00-A2A0-44E1-B9B8-B17806186A43}">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6093F30-1CEA-4C87-9478-2951E1E45F28}">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E6C933E3-6751-41EE-935E-79C6ED91A886}">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5D888794-C19A-4E5D-A421-78CF7DFB91B0}">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BF66F55-8A57-4663-89AC-A83A2EE928BB}">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64BC92-CEC3-4CE7-B6A4-DA2A945368C7}">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BAB4B160-0804-4658-A55E-31FE46EBCDA3}">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45FDB3E-54F5-4A48-93A4-E94490A0C09F}">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C3C1EC00-A2A0-44E1-B9B8-B17806186A43}">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6093F30-1CEA-4C87-9478-2951E1E45F28}">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E6C933E3-6751-41EE-935E-79C6ED91A886}">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816424"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763284"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endParaRPr lang="en-US" sz="1300" b="1" u="none" kern="1200" dirty="0">
            <a:solidFill>
              <a:srgbClr val="333399"/>
            </a:solidFill>
            <a:effectLst/>
          </a:endParaRPr>
        </a:p>
      </dsp:txBody>
      <dsp:txXfrm>
        <a:off x="0" y="632"/>
        <a:ext cx="763284" cy="1294878"/>
      </dsp:txXfrm>
    </dsp:sp>
    <dsp:sp modelId="{5D888794-C19A-4E5D-A421-78CF7DFB91B0}">
      <dsp:nvSpPr>
        <dsp:cNvPr id="0" name=""/>
        <dsp:cNvSpPr/>
      </dsp:nvSpPr>
      <dsp:spPr>
        <a:xfrm>
          <a:off x="820531" y="108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chia để trị</a:t>
          </a:r>
          <a:endParaRPr lang="en-US" sz="1300" b="0" kern="1200" dirty="0">
            <a:solidFill>
              <a:srgbClr val="0070C0"/>
            </a:solidFill>
            <a:effectLst/>
          </a:endParaRPr>
        </a:p>
      </dsp:txBody>
      <dsp:txXfrm>
        <a:off x="820531" y="10828"/>
        <a:ext cx="2995892" cy="203905"/>
      </dsp:txXfrm>
    </dsp:sp>
    <dsp:sp modelId="{1BF66F55-8A57-4663-89AC-A83A2EE928BB}">
      <dsp:nvSpPr>
        <dsp:cNvPr id="0" name=""/>
        <dsp:cNvSpPr/>
      </dsp:nvSpPr>
      <dsp:spPr>
        <a:xfrm>
          <a:off x="763284" y="214733"/>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64BC92-CEC3-4CE7-B6A4-DA2A945368C7}">
      <dsp:nvSpPr>
        <dsp:cNvPr id="0" name=""/>
        <dsp:cNvSpPr/>
      </dsp:nvSpPr>
      <dsp:spPr>
        <a:xfrm>
          <a:off x="820531" y="224928"/>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quy hoạch động</a:t>
          </a:r>
          <a:endParaRPr lang="en-US" sz="1300" b="0" kern="1200" dirty="0">
            <a:solidFill>
              <a:srgbClr val="0070C0"/>
            </a:solidFill>
            <a:effectLst/>
          </a:endParaRPr>
        </a:p>
      </dsp:txBody>
      <dsp:txXfrm>
        <a:off x="820531" y="224928"/>
        <a:ext cx="2995892" cy="203905"/>
      </dsp:txXfrm>
    </dsp:sp>
    <dsp:sp modelId="{BAB4B160-0804-4658-A55E-31FE46EBCDA3}">
      <dsp:nvSpPr>
        <dsp:cNvPr id="0" name=""/>
        <dsp:cNvSpPr/>
      </dsp:nvSpPr>
      <dsp:spPr>
        <a:xfrm>
          <a:off x="763284" y="4288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45FDB3E-54F5-4A48-93A4-E94490A0C09F}">
      <dsp:nvSpPr>
        <dsp:cNvPr id="0" name=""/>
        <dsp:cNvSpPr/>
      </dsp:nvSpPr>
      <dsp:spPr>
        <a:xfrm>
          <a:off x="820531" y="439029"/>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quay lui</a:t>
          </a:r>
          <a:endParaRPr lang="en-US" sz="1300" b="0" kern="1200" dirty="0">
            <a:solidFill>
              <a:srgbClr val="0070C0"/>
            </a:solidFill>
            <a:effectLst/>
          </a:endParaRPr>
        </a:p>
      </dsp:txBody>
      <dsp:txXfrm>
        <a:off x="820531" y="439029"/>
        <a:ext cx="2995892" cy="203905"/>
      </dsp:txXfrm>
    </dsp:sp>
    <dsp:sp modelId="{C3C1EC00-A2A0-44E1-B9B8-B17806186A43}">
      <dsp:nvSpPr>
        <dsp:cNvPr id="0" name=""/>
        <dsp:cNvSpPr/>
      </dsp:nvSpPr>
      <dsp:spPr>
        <a:xfrm>
          <a:off x="763284" y="642934"/>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6093F30-1CEA-4C87-9478-2951E1E45F28}">
      <dsp:nvSpPr>
        <dsp:cNvPr id="0" name=""/>
        <dsp:cNvSpPr/>
      </dsp:nvSpPr>
      <dsp:spPr>
        <a:xfrm>
          <a:off x="820531" y="6531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Phương pháp  tham lam</a:t>
          </a:r>
          <a:endParaRPr lang="en-US" sz="1300" kern="1200"/>
        </a:p>
      </dsp:txBody>
      <dsp:txXfrm>
        <a:off x="820531" y="653130"/>
        <a:ext cx="2995892" cy="203905"/>
      </dsp:txXfrm>
    </dsp:sp>
    <dsp:sp modelId="{E6C933E3-6751-41EE-935E-79C6ED91A886}">
      <dsp:nvSpPr>
        <dsp:cNvPr id="0" name=""/>
        <dsp:cNvSpPr/>
      </dsp:nvSpPr>
      <dsp:spPr>
        <a:xfrm>
          <a:off x="763284" y="857035"/>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6CC607-D554-4D7B-93B0-CA8E8ABB4FE6}">
      <dsp:nvSpPr>
        <dsp:cNvPr id="0" name=""/>
        <dsp:cNvSpPr/>
      </dsp:nvSpPr>
      <dsp:spPr>
        <a:xfrm>
          <a:off x="820531" y="867230"/>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20531" y="867230"/>
        <a:ext cx="2995892" cy="203905"/>
      </dsp:txXfrm>
    </dsp:sp>
    <dsp:sp modelId="{010EF0AE-5366-4C22-A795-A3C4652C9DBA}">
      <dsp:nvSpPr>
        <dsp:cNvPr id="0" name=""/>
        <dsp:cNvSpPr/>
      </dsp:nvSpPr>
      <dsp:spPr>
        <a:xfrm>
          <a:off x="763284" y="10711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6916DD-E413-4DD3-A343-6F4C1E48483E}">
      <dsp:nvSpPr>
        <dsp:cNvPr id="0" name=""/>
        <dsp:cNvSpPr/>
      </dsp:nvSpPr>
      <dsp:spPr>
        <a:xfrm>
          <a:off x="820531" y="1081331"/>
          <a:ext cx="2995892"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dirty="0" err="1">
              <a:solidFill>
                <a:srgbClr val="C00000"/>
              </a:solidFill>
              <a:effectLst/>
            </a:rPr>
            <a:t>Bài</a:t>
          </a:r>
          <a:r>
            <a:rPr lang="en-US" sz="1300" b="1" kern="1200" dirty="0">
              <a:solidFill>
                <a:srgbClr val="C00000"/>
              </a:solidFill>
              <a:effectLst/>
            </a:rPr>
            <a:t> </a:t>
          </a:r>
          <a:r>
            <a:rPr lang="en-US" sz="1300" b="1" kern="1200" dirty="0" err="1">
              <a:solidFill>
                <a:srgbClr val="C00000"/>
              </a:solidFill>
              <a:effectLst/>
            </a:rPr>
            <a:t>tập</a:t>
          </a:r>
          <a:endParaRPr lang="en-US" sz="1300" b="1" kern="1200" dirty="0">
            <a:solidFill>
              <a:srgbClr val="C00000"/>
            </a:solidFill>
            <a:effectLst/>
          </a:endParaRPr>
        </a:p>
      </dsp:txBody>
      <dsp:txXfrm>
        <a:off x="820531" y="1081331"/>
        <a:ext cx="2995892" cy="203905"/>
      </dsp:txXfrm>
    </dsp:sp>
    <dsp:sp modelId="{2A6E81B7-0383-4993-AA7D-B003A9A8B068}">
      <dsp:nvSpPr>
        <dsp:cNvPr id="0" name=""/>
        <dsp:cNvSpPr/>
      </dsp:nvSpPr>
      <dsp:spPr>
        <a:xfrm>
          <a:off x="763284" y="1285236"/>
          <a:ext cx="3053139"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1" kern="1200" dirty="0" err="1">
              <a:solidFill>
                <a:srgbClr val="C00000"/>
              </a:solidFill>
              <a:effectLst/>
            </a:rPr>
            <a:t>Toán</a:t>
          </a:r>
          <a:r>
            <a:rPr lang="en-US" sz="1100" b="1" kern="1200" dirty="0">
              <a:solidFill>
                <a:srgbClr val="C00000"/>
              </a:solidFill>
              <a:effectLst/>
            </a:rPr>
            <a:t> </a:t>
          </a:r>
          <a:r>
            <a:rPr lang="en-US" sz="1100" b="1" kern="1200" dirty="0" err="1">
              <a:solidFill>
                <a:srgbClr val="C00000"/>
              </a:solidFill>
              <a:effectLst/>
            </a:rPr>
            <a:t>tử</a:t>
          </a:r>
          <a:r>
            <a:rPr lang="en-US" sz="1100" b="1" kern="1200" dirty="0">
              <a:solidFill>
                <a:srgbClr val="C00000"/>
              </a:solidFill>
              <a:effectLst/>
            </a:rPr>
            <a:t> </a:t>
          </a:r>
          <a:r>
            <a:rPr lang="en-US" sz="1100" b="1" kern="1200" dirty="0" err="1">
              <a:solidFill>
                <a:srgbClr val="C00000"/>
              </a:solidFill>
              <a:effectLst/>
            </a:rPr>
            <a:t>và</a:t>
          </a:r>
          <a:r>
            <a:rPr lang="en-US" sz="1100" b="1" kern="1200" dirty="0">
              <a:solidFill>
                <a:srgbClr val="C00000"/>
              </a:solidFill>
              <a:effectLst/>
            </a:rPr>
            <a:t> </a:t>
          </a:r>
          <a:r>
            <a:rPr lang="en-US" sz="1100" b="1" kern="1200" dirty="0" err="1">
              <a:solidFill>
                <a:srgbClr val="C00000"/>
              </a:solidFill>
              <a:effectLst/>
            </a:rPr>
            <a:t>biểu</a:t>
          </a:r>
          <a:r>
            <a:rPr lang="en-US" sz="1100" b="1" kern="1200" dirty="0">
              <a:solidFill>
                <a:srgbClr val="C00000"/>
              </a:solidFill>
              <a:effectLst/>
            </a:rPr>
            <a:t> </a:t>
          </a:r>
          <a:r>
            <a:rPr lang="en-US" sz="1100" b="1" kern="1200" dirty="0" err="1">
              <a:solidFill>
                <a:srgbClr val="C00000"/>
              </a:solidFill>
              <a:effectLst/>
            </a:rPr>
            <a:t>thức</a:t>
          </a:r>
          <a:r>
            <a:rPr lang="en-US" sz="1100" b="1" kern="1200" dirty="0">
              <a:solidFill>
                <a:srgbClr val="C00000"/>
              </a:solidFill>
              <a:effectLst/>
            </a:rPr>
            <a:t> so </a:t>
          </a:r>
          <a:r>
            <a:rPr lang="en-US" sz="1100" b="1" kern="1200" dirty="0" err="1">
              <a:solidFill>
                <a:srgbClr val="C00000"/>
              </a:solidFill>
              <a:effectLst/>
            </a:rPr>
            <a:t>sánh</a:t>
          </a:r>
          <a:endParaRPr lang="en-US" sz="1100" b="1" kern="1200" dirty="0">
            <a:solidFill>
              <a:srgbClr val="C00000"/>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toán</a:t>
          </a:r>
          <a:r>
            <a:rPr lang="en-US" sz="1100" b="0" kern="1200" dirty="0">
              <a:solidFill>
                <a:srgbClr val="FF0000"/>
              </a:solidFill>
              <a:effectLst/>
            </a:rPr>
            <a:t> minh </a:t>
          </a:r>
          <a:r>
            <a:rPr lang="en-US" sz="1100" b="0" kern="1200" dirty="0" err="1">
              <a:solidFill>
                <a:srgbClr val="FF0000"/>
              </a:solidFill>
              <a:effectLst/>
            </a:rPr>
            <a:t>họa</a:t>
          </a:r>
          <a:endParaRPr lang="en-US" sz="1100" b="0" kern="1200" dirty="0">
            <a:solidFill>
              <a:srgbClr val="FF0000"/>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tập</a:t>
          </a:r>
          <a:endParaRPr lang="en-US" sz="1100" b="0" kern="1200" dirty="0">
            <a:solidFill>
              <a:srgbClr val="FF0000"/>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tập</a:t>
          </a:r>
          <a:endParaRPr lang="en-US" sz="1100" b="0" kern="1200" dirty="0">
            <a:solidFill>
              <a:srgbClr val="FF0000"/>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Bài</a:t>
          </a:r>
          <a:r>
            <a:rPr lang="en-US" sz="1100" b="0" kern="1200" dirty="0">
              <a:solidFill>
                <a:srgbClr val="FF0000"/>
              </a:solidFill>
              <a:effectLst/>
            </a:rPr>
            <a:t> </a:t>
          </a:r>
          <a:r>
            <a:rPr lang="en-US" sz="1100" b="0" kern="1200" dirty="0" err="1">
              <a:solidFill>
                <a:srgbClr val="FF0000"/>
              </a:solidFill>
              <a:effectLst/>
            </a:rPr>
            <a:t>tập</a:t>
          </a:r>
          <a:endParaRPr lang="en-US" sz="1100" b="0" kern="1200" dirty="0">
            <a:solidFill>
              <a:srgbClr val="FF0000"/>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0" u="none" kern="1200" dirty="0">
            <a:solidFill>
              <a:srgbClr val="333399"/>
            </a:solidFill>
            <a:effectLst/>
          </a:endParaRPr>
        </a:p>
      </dsp:txBody>
      <dsp:txXfrm>
        <a:off x="0" y="632"/>
        <a:ext cx="680686" cy="1294878"/>
      </dsp:txXfrm>
    </dsp:sp>
    <dsp:sp modelId="{6FE9C47C-F552-4B1C-A242-1B91D0EE7665}">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7CA91AF9-4FD0-42F7-8EB6-77601B58BD78}">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BA4C5E0-706D-483B-A263-D010E87B70CB}">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dirty="0" err="1">
              <a:solidFill>
                <a:srgbClr val="333399"/>
              </a:solidFill>
              <a:effectLst/>
            </a:rPr>
            <a:t>trúc</a:t>
          </a:r>
          <a:r>
            <a:rPr lang="en-US" sz="1100" b="0" kern="1200" dirty="0">
              <a:solidFill>
                <a:srgbClr val="333399"/>
              </a:solidFill>
              <a:effectLst/>
            </a:rPr>
            <a:t> if</a:t>
          </a:r>
        </a:p>
      </dsp:txBody>
      <dsp:txXfrm>
        <a:off x="731737" y="192936"/>
        <a:ext cx="2671694" cy="174821"/>
      </dsp:txXfrm>
    </dsp:sp>
    <dsp:sp modelId="{92578DE8-1252-4338-8869-8DD34C32FD4F}">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D43D4EF-172C-4B67-A14F-1FD65332A811}">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dirty="0" err="1">
              <a:solidFill>
                <a:srgbClr val="333399"/>
              </a:solidFill>
              <a:effectLst/>
            </a:rPr>
            <a:t>trúc</a:t>
          </a:r>
          <a:r>
            <a:rPr lang="en-US" sz="1100" b="0" kern="1200" dirty="0">
              <a:solidFill>
                <a:srgbClr val="333399"/>
              </a:solidFill>
              <a:effectLst/>
            </a:rPr>
            <a:t> switch case</a:t>
          </a:r>
        </a:p>
      </dsp:txBody>
      <dsp:txXfrm>
        <a:off x="731737" y="376498"/>
        <a:ext cx="2671694" cy="174821"/>
      </dsp:txXfrm>
    </dsp:sp>
    <dsp:sp modelId="{268384AF-B2AA-4D75-A996-76991BE793FC}">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EF21A89-D3E6-443C-99DC-D19F4C1DC4D2}">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dirty="0" err="1">
              <a:solidFill>
                <a:srgbClr val="333399"/>
              </a:solidFill>
              <a:effectLst/>
            </a:rPr>
            <a:t>trúc</a:t>
          </a:r>
          <a:r>
            <a:rPr lang="en-US" sz="1100" b="0" kern="1200" dirty="0">
              <a:solidFill>
                <a:srgbClr val="333399"/>
              </a:solidFill>
              <a:effectLst/>
            </a:rPr>
            <a:t> </a:t>
          </a:r>
          <a:r>
            <a:rPr lang="en-US" sz="1100" b="0" kern="1200" dirty="0" err="1">
              <a:solidFill>
                <a:srgbClr val="333399"/>
              </a:solidFill>
              <a:effectLst/>
            </a:rPr>
            <a:t>lặp</a:t>
          </a:r>
          <a:r>
            <a:rPr lang="en-US" sz="1100" b="0" kern="1200" dirty="0">
              <a:solidFill>
                <a:srgbClr val="333399"/>
              </a:solidFill>
              <a:effectLst/>
            </a:rPr>
            <a:t> for</a:t>
          </a:r>
        </a:p>
      </dsp:txBody>
      <dsp:txXfrm>
        <a:off x="731737" y="560060"/>
        <a:ext cx="2671694" cy="174821"/>
      </dsp:txXfrm>
    </dsp:sp>
    <dsp:sp modelId="{12170932-1977-448E-8300-B3CD3478929A}">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30A0FD0-2689-4CDD-8BE3-959345C09591}">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dirty="0" err="1">
              <a:solidFill>
                <a:srgbClr val="333399"/>
              </a:solidFill>
              <a:effectLst/>
            </a:rPr>
            <a:t>trúc</a:t>
          </a:r>
          <a:r>
            <a:rPr lang="en-US" sz="1100" b="0" kern="1200" dirty="0">
              <a:solidFill>
                <a:srgbClr val="333399"/>
              </a:solidFill>
              <a:effectLst/>
            </a:rPr>
            <a:t> </a:t>
          </a:r>
          <a:r>
            <a:rPr lang="en-US" sz="1100" b="0" kern="1200" dirty="0" err="1">
              <a:solidFill>
                <a:srgbClr val="333399"/>
              </a:solidFill>
              <a:effectLst/>
            </a:rPr>
            <a:t>lặp</a:t>
          </a:r>
          <a:r>
            <a:rPr lang="en-US" sz="1100" b="0" kern="1200" dirty="0">
              <a:solidFill>
                <a:srgbClr val="333399"/>
              </a:solidFill>
              <a:effectLst/>
            </a:rPr>
            <a:t> while; do… while</a:t>
          </a:r>
        </a:p>
      </dsp:txBody>
      <dsp:txXfrm>
        <a:off x="731737" y="743623"/>
        <a:ext cx="2671694" cy="174821"/>
      </dsp:txXfrm>
    </dsp:sp>
    <dsp:sp modelId="{2D323243-2F95-4F3A-A6AE-89A020FAE37B}">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FEB17E1-CBEA-41D3-8773-207B5073BEC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8D3EF3AB-1963-468F-AB32-716DF03B2530}">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DC7310B-3CED-4C35-92AC-37FF98CFAB60}">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1" kern="1200" dirty="0" err="1">
              <a:solidFill>
                <a:srgbClr val="C00000"/>
              </a:solidFill>
              <a:effectLst/>
            </a:rPr>
            <a:t>Bài</a:t>
          </a:r>
          <a:r>
            <a:rPr lang="en-US" sz="1100" b="1" kern="1200" dirty="0">
              <a:solidFill>
                <a:srgbClr val="C00000"/>
              </a:solidFill>
              <a:effectLst/>
            </a:rPr>
            <a:t> </a:t>
          </a:r>
          <a:r>
            <a:rPr lang="en-US" sz="1100" b="1" kern="1200" dirty="0" err="1">
              <a:solidFill>
                <a:srgbClr val="C00000"/>
              </a:solidFill>
              <a:effectLst/>
            </a:rPr>
            <a:t>tập</a:t>
          </a:r>
          <a:endParaRPr lang="en-US" sz="1100" b="1" kern="1200" dirty="0">
            <a:solidFill>
              <a:srgbClr val="C00000"/>
            </a:solidFill>
            <a:effectLst/>
          </a:endParaRPr>
        </a:p>
      </dsp:txBody>
      <dsp:txXfrm>
        <a:off x="731737" y="1110747"/>
        <a:ext cx="2671694" cy="174821"/>
      </dsp:txXfrm>
    </dsp:sp>
    <dsp:sp modelId="{A219A871-AA29-410B-85C0-315731D0189F}">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37249E-13DD-4BE8-B958-F872C8B8ED8D}">
      <dsp:nvSpPr>
        <dsp:cNvPr id="0" name=""/>
        <dsp:cNvSpPr/>
      </dsp:nvSpPr>
      <dsp:spPr>
        <a:xfrm rot="10800000">
          <a:off x="1583019" y="1256"/>
          <a:ext cx="5581146" cy="720368"/>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133350" rIns="248920" bIns="133350" numCol="1" spcCol="1270" anchor="ctr" anchorCtr="0">
          <a:noAutofit/>
        </a:bodyPr>
        <a:lstStyle/>
        <a:p>
          <a:pPr marL="0" lvl="0" indent="0" algn="l" defTabSz="1555750">
            <a:lnSpc>
              <a:spcPct val="90000"/>
            </a:lnSpc>
            <a:spcBef>
              <a:spcPct val="0"/>
            </a:spcBef>
            <a:spcAft>
              <a:spcPct val="35000"/>
            </a:spcAft>
            <a:buNone/>
          </a:pPr>
          <a:r>
            <a:rPr lang="en-US" sz="3500" b="1" i="0" kern="1200"/>
            <a:t>Mảng &amp; Cấp phát động </a:t>
          </a:r>
          <a:endParaRPr lang="en-US" sz="3500" b="1" i="0" kern="1200" dirty="0"/>
        </a:p>
      </dsp:txBody>
      <dsp:txXfrm rot="10800000">
        <a:off x="1763111" y="1256"/>
        <a:ext cx="5401054" cy="720368"/>
      </dsp:txXfrm>
    </dsp:sp>
    <dsp:sp modelId="{281A721D-9EE2-4C81-8BA1-2C714C8E19B9}">
      <dsp:nvSpPr>
        <dsp:cNvPr id="0" name=""/>
        <dsp:cNvSpPr/>
      </dsp:nvSpPr>
      <dsp:spPr>
        <a:xfrm>
          <a:off x="863108" y="0"/>
          <a:ext cx="720368" cy="720368"/>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34D755E6-79C7-4253-A612-259AA4186A29}">
      <dsp:nvSpPr>
        <dsp:cNvPr id="0" name=""/>
        <dsp:cNvSpPr/>
      </dsp:nvSpPr>
      <dsp:spPr>
        <a:xfrm rot="10800000">
          <a:off x="1585153" y="936660"/>
          <a:ext cx="5578301" cy="720368"/>
        </a:xfrm>
        <a:prstGeom prst="homePlate">
          <a:avLst/>
        </a:prstGeom>
        <a:gradFill rotWithShape="0">
          <a:gsLst>
            <a:gs pos="0">
              <a:schemeClr val="accent5">
                <a:hueOff val="-3504825"/>
                <a:satOff val="5153"/>
                <a:lumOff val="4412"/>
                <a:alphaOff val="0"/>
                <a:shade val="51000"/>
                <a:satMod val="130000"/>
              </a:schemeClr>
            </a:gs>
            <a:gs pos="80000">
              <a:schemeClr val="accent5">
                <a:hueOff val="-3504825"/>
                <a:satOff val="5153"/>
                <a:lumOff val="4412"/>
                <a:alphaOff val="0"/>
                <a:shade val="93000"/>
                <a:satMod val="130000"/>
              </a:schemeClr>
            </a:gs>
            <a:gs pos="100000">
              <a:schemeClr val="accent5">
                <a:hueOff val="-3504825"/>
                <a:satOff val="5153"/>
                <a:lumOff val="441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133350" rIns="248920" bIns="133350" numCol="1" spcCol="1270" anchor="ctr" anchorCtr="0">
          <a:noAutofit/>
        </a:bodyPr>
        <a:lstStyle/>
        <a:p>
          <a:pPr marL="0" lvl="0" indent="0" algn="l" defTabSz="1555750">
            <a:lnSpc>
              <a:spcPct val="90000"/>
            </a:lnSpc>
            <a:spcBef>
              <a:spcPct val="0"/>
            </a:spcBef>
            <a:spcAft>
              <a:spcPct val="35000"/>
            </a:spcAft>
            <a:buNone/>
          </a:pPr>
          <a:r>
            <a:rPr lang="en-US" sz="3500" b="1" i="0" kern="1200"/>
            <a:t>Con trỏ hàm</a:t>
          </a:r>
          <a:endParaRPr lang="en-US" sz="3500" b="1" i="0" kern="1200" dirty="0"/>
        </a:p>
      </dsp:txBody>
      <dsp:txXfrm rot="10800000">
        <a:off x="1765245" y="936660"/>
        <a:ext cx="5398209" cy="720368"/>
      </dsp:txXfrm>
    </dsp:sp>
    <dsp:sp modelId="{7EE195DD-C2D4-4CD6-8B19-701198803F05}">
      <dsp:nvSpPr>
        <dsp:cNvPr id="0" name=""/>
        <dsp:cNvSpPr/>
      </dsp:nvSpPr>
      <dsp:spPr>
        <a:xfrm>
          <a:off x="837771" y="893481"/>
          <a:ext cx="720368" cy="720368"/>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39000" r="-39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9C0B3B4D-1EA7-4342-9A15-9BD2D2B96F8A}">
      <dsp:nvSpPr>
        <dsp:cNvPr id="0" name=""/>
        <dsp:cNvSpPr/>
      </dsp:nvSpPr>
      <dsp:spPr>
        <a:xfrm rot="10800000">
          <a:off x="1585153" y="1872063"/>
          <a:ext cx="5578301" cy="720368"/>
        </a:xfrm>
        <a:prstGeom prst="homePlate">
          <a:avLst/>
        </a:prstGeom>
        <a:gradFill rotWithShape="0">
          <a:gsLst>
            <a:gs pos="0">
              <a:schemeClr val="accent5">
                <a:hueOff val="-7009649"/>
                <a:satOff val="10306"/>
                <a:lumOff val="8824"/>
                <a:alphaOff val="0"/>
                <a:shade val="51000"/>
                <a:satMod val="130000"/>
              </a:schemeClr>
            </a:gs>
            <a:gs pos="80000">
              <a:schemeClr val="accent5">
                <a:hueOff val="-7009649"/>
                <a:satOff val="10306"/>
                <a:lumOff val="8824"/>
                <a:alphaOff val="0"/>
                <a:shade val="93000"/>
                <a:satMod val="130000"/>
              </a:schemeClr>
            </a:gs>
            <a:gs pos="100000">
              <a:schemeClr val="accent5">
                <a:hueOff val="-7009649"/>
                <a:satOff val="10306"/>
                <a:lumOff val="8824"/>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133350" rIns="248920" bIns="133350" numCol="1" spcCol="1270" anchor="ctr" anchorCtr="0">
          <a:noAutofit/>
        </a:bodyPr>
        <a:lstStyle/>
        <a:p>
          <a:pPr marL="0" lvl="0" indent="0" algn="l" defTabSz="1555750">
            <a:lnSpc>
              <a:spcPct val="90000"/>
            </a:lnSpc>
            <a:spcBef>
              <a:spcPct val="0"/>
            </a:spcBef>
            <a:spcAft>
              <a:spcPct val="35000"/>
            </a:spcAft>
            <a:buNone/>
          </a:pPr>
          <a:r>
            <a:rPr lang="en-US" sz="3500" b="1" i="0" kern="1200"/>
            <a:t>Kiểu struct</a:t>
          </a:r>
          <a:endParaRPr lang="en-US" sz="3500" b="1" i="0" kern="1200" dirty="0"/>
        </a:p>
      </dsp:txBody>
      <dsp:txXfrm rot="10800000">
        <a:off x="1765245" y="1872063"/>
        <a:ext cx="5398209" cy="720368"/>
      </dsp:txXfrm>
    </dsp:sp>
    <dsp:sp modelId="{A3980235-7AFE-48B8-9BA2-5889AAB2E01C}">
      <dsp:nvSpPr>
        <dsp:cNvPr id="0" name=""/>
        <dsp:cNvSpPr/>
      </dsp:nvSpPr>
      <dsp:spPr>
        <a:xfrm>
          <a:off x="856464" y="1872063"/>
          <a:ext cx="720368" cy="720368"/>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7D21DF44-1A69-493C-9F38-3CCEED9A1D49}">
      <dsp:nvSpPr>
        <dsp:cNvPr id="0" name=""/>
        <dsp:cNvSpPr/>
      </dsp:nvSpPr>
      <dsp:spPr>
        <a:xfrm rot="10800000">
          <a:off x="1561766" y="2807467"/>
          <a:ext cx="5609484" cy="720368"/>
        </a:xfrm>
        <a:prstGeom prst="homePlate">
          <a:avLst/>
        </a:prstGeom>
        <a:gradFill rotWithShape="0">
          <a:gsLst>
            <a:gs pos="0">
              <a:schemeClr val="accent5">
                <a:hueOff val="-10514474"/>
                <a:satOff val="15460"/>
                <a:lumOff val="13235"/>
                <a:alphaOff val="0"/>
                <a:shade val="51000"/>
                <a:satMod val="130000"/>
              </a:schemeClr>
            </a:gs>
            <a:gs pos="80000">
              <a:schemeClr val="accent5">
                <a:hueOff val="-10514474"/>
                <a:satOff val="15460"/>
                <a:lumOff val="13235"/>
                <a:alphaOff val="0"/>
                <a:shade val="93000"/>
                <a:satMod val="130000"/>
              </a:schemeClr>
            </a:gs>
            <a:gs pos="100000">
              <a:schemeClr val="accent5">
                <a:hueOff val="-10514474"/>
                <a:satOff val="15460"/>
                <a:lumOff val="13235"/>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133350" rIns="248920" bIns="133350" numCol="1" spcCol="1270" anchor="ctr" anchorCtr="0">
          <a:noAutofit/>
        </a:bodyPr>
        <a:lstStyle/>
        <a:p>
          <a:pPr marL="0" lvl="0" indent="0" algn="l" defTabSz="1555750">
            <a:lnSpc>
              <a:spcPct val="90000"/>
            </a:lnSpc>
            <a:spcBef>
              <a:spcPct val="0"/>
            </a:spcBef>
            <a:spcAft>
              <a:spcPct val="35000"/>
            </a:spcAft>
            <a:buNone/>
          </a:pPr>
          <a:r>
            <a:rPr lang="en-US" sz="3500" b="1" i="0" kern="1200"/>
            <a:t>Bài toán minh họa</a:t>
          </a:r>
          <a:endParaRPr lang="en-US" sz="3500" b="1" kern="1200" dirty="0"/>
        </a:p>
      </dsp:txBody>
      <dsp:txXfrm rot="10800000">
        <a:off x="1741858" y="2807467"/>
        <a:ext cx="5429392" cy="720368"/>
      </dsp:txXfrm>
    </dsp:sp>
    <dsp:sp modelId="{D9075997-E80C-44F6-8ED6-6248B52F797F}">
      <dsp:nvSpPr>
        <dsp:cNvPr id="0" name=""/>
        <dsp:cNvSpPr/>
      </dsp:nvSpPr>
      <dsp:spPr>
        <a:xfrm>
          <a:off x="839412" y="2722716"/>
          <a:ext cx="720368" cy="720368"/>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t="-58000" b="-5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561766" y="3742870"/>
          <a:ext cx="5609484" cy="720368"/>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17662" tIns="133350" rIns="248920" bIns="133350" numCol="1" spcCol="1270" anchor="ctr" anchorCtr="0">
          <a:noAutofit/>
        </a:bodyPr>
        <a:lstStyle/>
        <a:p>
          <a:pPr marL="0" lvl="0" indent="0" algn="l" defTabSz="1555750">
            <a:lnSpc>
              <a:spcPct val="90000"/>
            </a:lnSpc>
            <a:spcBef>
              <a:spcPct val="0"/>
            </a:spcBef>
            <a:spcAft>
              <a:spcPct val="35000"/>
            </a:spcAft>
            <a:buNone/>
          </a:pPr>
          <a:r>
            <a:rPr lang="en-US" sz="3500" b="1" i="0" kern="1200"/>
            <a:t>Bài tập</a:t>
          </a:r>
          <a:endParaRPr lang="en-US" sz="3500" b="1" i="0" kern="1200" dirty="0"/>
        </a:p>
      </dsp:txBody>
      <dsp:txXfrm rot="10800000">
        <a:off x="1741858" y="3742870"/>
        <a:ext cx="5429392" cy="720368"/>
      </dsp:txXfrm>
    </dsp:sp>
    <dsp:sp modelId="{13F7B433-265C-42E6-88C9-F0B7AAA835B4}">
      <dsp:nvSpPr>
        <dsp:cNvPr id="0" name=""/>
        <dsp:cNvSpPr/>
      </dsp:nvSpPr>
      <dsp:spPr>
        <a:xfrm>
          <a:off x="856023" y="3742870"/>
          <a:ext cx="720368" cy="720368"/>
        </a:xfrm>
        <a:prstGeom prst="ellipse">
          <a:avLst/>
        </a:prstGeom>
        <a:blipFill>
          <a:blip xmlns:r="http://schemas.openxmlformats.org/officeDocument/2006/relationships" r:embed="rId5">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1" kern="1200" dirty="0" err="1">
              <a:solidFill>
                <a:srgbClr val="C00000"/>
              </a:solidFill>
              <a:effectLst/>
            </a:rPr>
            <a:t>Toán</a:t>
          </a:r>
          <a:r>
            <a:rPr lang="en-US" sz="1100" b="1" kern="1200" dirty="0">
              <a:solidFill>
                <a:srgbClr val="C00000"/>
              </a:solidFill>
              <a:effectLst/>
            </a:rPr>
            <a:t> </a:t>
          </a:r>
          <a:r>
            <a:rPr lang="en-US" sz="1100" b="1" kern="1200" dirty="0" err="1">
              <a:solidFill>
                <a:srgbClr val="C00000"/>
              </a:solidFill>
              <a:effectLst/>
            </a:rPr>
            <a:t>tử</a:t>
          </a:r>
          <a:r>
            <a:rPr lang="en-US" sz="1100" b="1" kern="1200" dirty="0">
              <a:solidFill>
                <a:srgbClr val="C00000"/>
              </a:solidFill>
              <a:effectLst/>
            </a:rPr>
            <a:t> </a:t>
          </a:r>
          <a:r>
            <a:rPr lang="en-US" sz="1100" b="1" kern="1200" dirty="0" err="1">
              <a:solidFill>
                <a:srgbClr val="C00000"/>
              </a:solidFill>
              <a:effectLst/>
            </a:rPr>
            <a:t>và</a:t>
          </a:r>
          <a:r>
            <a:rPr lang="en-US" sz="1100" b="1" kern="1200" dirty="0">
              <a:solidFill>
                <a:srgbClr val="C00000"/>
              </a:solidFill>
              <a:effectLst/>
            </a:rPr>
            <a:t> </a:t>
          </a:r>
          <a:r>
            <a:rPr lang="en-US" sz="1100" b="1" kern="1200" dirty="0" err="1">
              <a:solidFill>
                <a:srgbClr val="C00000"/>
              </a:solidFill>
              <a:effectLst/>
            </a:rPr>
            <a:t>biểu</a:t>
          </a:r>
          <a:r>
            <a:rPr lang="en-US" sz="1100" b="1" kern="1200" dirty="0">
              <a:solidFill>
                <a:srgbClr val="C00000"/>
              </a:solidFill>
              <a:effectLst/>
            </a:rPr>
            <a:t> </a:t>
          </a:r>
          <a:r>
            <a:rPr lang="en-US" sz="1100" b="1" kern="1200" dirty="0" err="1">
              <a:solidFill>
                <a:srgbClr val="C00000"/>
              </a:solidFill>
              <a:effectLst/>
            </a:rPr>
            <a:t>thức</a:t>
          </a:r>
          <a:r>
            <a:rPr lang="en-US" sz="1100" b="1" kern="1200" dirty="0">
              <a:solidFill>
                <a:srgbClr val="C00000"/>
              </a:solidFill>
              <a:effectLst/>
            </a:rPr>
            <a:t> so </a:t>
          </a:r>
          <a:r>
            <a:rPr lang="en-US" sz="1100" b="1" kern="1200" dirty="0" err="1">
              <a:solidFill>
                <a:srgbClr val="C00000"/>
              </a:solidFill>
              <a:effectLst/>
            </a:rPr>
            <a:t>sánh</a:t>
          </a:r>
          <a:endParaRPr lang="en-US" sz="1100" b="1" kern="1200" dirty="0">
            <a:solidFill>
              <a:srgbClr val="C00000"/>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rẽ nhánh</a:t>
          </a:r>
          <a:endParaRPr lang="en-US" sz="1100" b="0" kern="1200" dirty="0">
            <a:solidFill>
              <a:srgbClr val="333399"/>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rẽ nhánh</a:t>
          </a:r>
          <a:endParaRPr lang="en-US" sz="1100" b="0" kern="1200" dirty="0">
            <a:solidFill>
              <a:srgbClr val="FF0000"/>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FF0000"/>
              </a:solidFill>
              <a:effectLst/>
            </a:rPr>
            <a:t>Mảng &amp; Cấp phát động</a:t>
          </a:r>
          <a:endParaRPr lang="en-US" sz="1300" b="1" kern="1200" dirty="0">
            <a:solidFill>
              <a:srgbClr val="FF000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Con trỏ hàm</a:t>
          </a:r>
          <a:endParaRPr lang="en-US" sz="1300" b="0" kern="1200" dirty="0">
            <a:solidFill>
              <a:srgbClr val="FF000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Con trỏ hàm</a:t>
          </a:r>
          <a:endParaRPr lang="en-US" sz="1300" b="0" kern="1200" dirty="0">
            <a:solidFill>
              <a:srgbClr val="FF000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Con trỏ hàm</a:t>
          </a:r>
          <a:endParaRPr lang="en-US" sz="1300" b="0" kern="1200" dirty="0">
            <a:solidFill>
              <a:srgbClr val="FF000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Con trỏ hàm</a:t>
          </a:r>
          <a:endParaRPr lang="en-US" sz="1300" b="0" kern="1200" dirty="0">
            <a:solidFill>
              <a:srgbClr val="FF000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rẽ nhánh</a:t>
          </a:r>
          <a:endParaRPr lang="en-US" sz="1100" b="0" kern="1200" dirty="0">
            <a:solidFill>
              <a:srgbClr val="FF0000"/>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0828"/>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0828"/>
        <a:ext cx="2671694" cy="203905"/>
      </dsp:txXfrm>
    </dsp:sp>
    <dsp:sp modelId="{6638D2F4-625F-43AF-85F6-810076EB5B75}">
      <dsp:nvSpPr>
        <dsp:cNvPr id="0" name=""/>
        <dsp:cNvSpPr/>
      </dsp:nvSpPr>
      <dsp:spPr>
        <a:xfrm>
          <a:off x="680686" y="21473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24928"/>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24928"/>
        <a:ext cx="2671694" cy="203905"/>
      </dsp:txXfrm>
    </dsp:sp>
    <dsp:sp modelId="{83CBC502-E26D-4C5B-A188-335E6AF5C215}">
      <dsp:nvSpPr>
        <dsp:cNvPr id="0" name=""/>
        <dsp:cNvSpPr/>
      </dsp:nvSpPr>
      <dsp:spPr>
        <a:xfrm>
          <a:off x="680686" y="42883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439029"/>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439029"/>
        <a:ext cx="2671694" cy="203905"/>
      </dsp:txXfrm>
    </dsp:sp>
    <dsp:sp modelId="{9BC082F1-F3A7-4CF3-9539-E98877F6F25F}">
      <dsp:nvSpPr>
        <dsp:cNvPr id="0" name=""/>
        <dsp:cNvSpPr/>
      </dsp:nvSpPr>
      <dsp:spPr>
        <a:xfrm>
          <a:off x="680686" y="64293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E228F5-C76C-4DA1-9644-5E378AF51410}">
      <dsp:nvSpPr>
        <dsp:cNvPr id="0" name=""/>
        <dsp:cNvSpPr/>
      </dsp:nvSpPr>
      <dsp:spPr>
        <a:xfrm>
          <a:off x="731737" y="653130"/>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a:t>
          </a:r>
          <a:endParaRPr lang="en-US" sz="1300" b="0" kern="1200" dirty="0">
            <a:solidFill>
              <a:srgbClr val="0070C0"/>
            </a:solidFill>
            <a:effectLst/>
          </a:endParaRPr>
        </a:p>
      </dsp:txBody>
      <dsp:txXfrm>
        <a:off x="731737" y="653130"/>
        <a:ext cx="2671694" cy="203905"/>
      </dsp:txXfrm>
    </dsp:sp>
    <dsp:sp modelId="{1D402D16-4059-40CB-8C7C-5E0DCD742A8B}">
      <dsp:nvSpPr>
        <dsp:cNvPr id="0" name=""/>
        <dsp:cNvSpPr/>
      </dsp:nvSpPr>
      <dsp:spPr>
        <a:xfrm>
          <a:off x="680686" y="85703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867230"/>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867230"/>
        <a:ext cx="2671694" cy="203905"/>
      </dsp:txXfrm>
    </dsp:sp>
    <dsp:sp modelId="{A01CF7D3-88A0-428E-B49F-83A13636C9BA}">
      <dsp:nvSpPr>
        <dsp:cNvPr id="0" name=""/>
        <dsp:cNvSpPr/>
      </dsp:nvSpPr>
      <dsp:spPr>
        <a:xfrm>
          <a:off x="680686" y="107113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81331"/>
          <a:ext cx="2671694" cy="2039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81331"/>
        <a:ext cx="2671694" cy="203905"/>
      </dsp:txXfrm>
    </dsp:sp>
    <dsp:sp modelId="{19A8D0A4-814F-44A3-9EF2-8DF5B640A1BA}">
      <dsp:nvSpPr>
        <dsp:cNvPr id="0" name=""/>
        <dsp:cNvSpPr/>
      </dsp:nvSpPr>
      <dsp:spPr>
        <a:xfrm>
          <a:off x="680686" y="128523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rẽ nhánh</a:t>
          </a:r>
          <a:endParaRPr lang="en-US" sz="1100" b="0" kern="1200" dirty="0">
            <a:solidFill>
              <a:srgbClr val="FF0000"/>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E228F5-C76C-4DA1-9644-5E378AF51410}">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Bài toán minh họa</a:t>
          </a:r>
          <a:endParaRPr lang="en-US" sz="1300" b="0" kern="1200" dirty="0">
            <a:solidFill>
              <a:srgbClr val="0070C0"/>
            </a:solidFill>
            <a:effectLst/>
          </a:endParaRPr>
        </a:p>
      </dsp:txBody>
      <dsp:txXfrm>
        <a:off x="731737" y="781606"/>
        <a:ext cx="2671694" cy="244054"/>
      </dsp:txXfrm>
    </dsp:sp>
    <dsp:sp modelId="{1D402D16-4059-40CB-8C7C-5E0DCD742A8B}">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FF0000"/>
              </a:solidFill>
              <a:effectLst/>
            </a:rPr>
            <a:t>Kiểu</a:t>
          </a:r>
          <a:r>
            <a:rPr lang="en-US" sz="1300" b="0" kern="1200">
              <a:solidFill>
                <a:srgbClr val="FF0000"/>
              </a:solidFill>
              <a:effectLst/>
            </a:rPr>
            <a:t> struct</a:t>
          </a:r>
          <a:endParaRPr lang="en-US" sz="1300" b="0" kern="1200" dirty="0">
            <a:solidFill>
              <a:srgbClr val="FF000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731737" y="781606"/>
        <a:ext cx="2671694" cy="244054"/>
      </dsp:txXfrm>
    </dsp:sp>
    <dsp:sp modelId="{A01CF7D3-88A0-428E-B49F-83A13636C9BA}">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E228F5-C76C-4DA1-9644-5E378AF51410}">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Bài toán minh họa</a:t>
          </a:r>
          <a:endParaRPr lang="en-US" sz="1300" b="0" kern="1200" dirty="0">
            <a:solidFill>
              <a:srgbClr val="FF0000"/>
            </a:solidFill>
            <a:effectLst/>
          </a:endParaRPr>
        </a:p>
      </dsp:txBody>
      <dsp:txXfrm>
        <a:off x="731737" y="781606"/>
        <a:ext cx="2671694" cy="244054"/>
      </dsp:txXfrm>
    </dsp:sp>
    <dsp:sp modelId="{1D402D16-4059-40CB-8C7C-5E0DCD742A8B}">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E228F5-C76C-4DA1-9644-5E378AF51410}">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Bài toán minh họa</a:t>
          </a:r>
          <a:endParaRPr lang="en-US" sz="1300" b="0" kern="1200" dirty="0">
            <a:solidFill>
              <a:srgbClr val="FF0000"/>
            </a:solidFill>
            <a:effectLst/>
          </a:endParaRPr>
        </a:p>
      </dsp:txBody>
      <dsp:txXfrm>
        <a:off x="731737" y="781606"/>
        <a:ext cx="2671694" cy="244054"/>
      </dsp:txXfrm>
    </dsp:sp>
    <dsp:sp modelId="{1D402D16-4059-40CB-8C7C-5E0DCD742A8B}">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E228F5-C76C-4DA1-9644-5E378AF51410}">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Bài toán minh họa</a:t>
          </a:r>
          <a:endParaRPr lang="en-US" sz="1300" b="0" kern="1200" dirty="0">
            <a:solidFill>
              <a:srgbClr val="FF0000"/>
            </a:solidFill>
            <a:effectLst/>
          </a:endParaRPr>
        </a:p>
      </dsp:txBody>
      <dsp:txXfrm>
        <a:off x="731737" y="781606"/>
        <a:ext cx="2671694" cy="244054"/>
      </dsp:txXfrm>
    </dsp:sp>
    <dsp:sp modelId="{1D402D16-4059-40CB-8C7C-5E0DCD742A8B}">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E228F5-C76C-4DA1-9644-5E378AF51410}">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Bài toán minh họa</a:t>
          </a:r>
          <a:endParaRPr lang="en-US" sz="1300" b="0" kern="1200" dirty="0">
            <a:solidFill>
              <a:srgbClr val="FF0000"/>
            </a:solidFill>
            <a:effectLst/>
          </a:endParaRPr>
        </a:p>
      </dsp:txBody>
      <dsp:txXfrm>
        <a:off x="731737" y="781606"/>
        <a:ext cx="2671694" cy="244054"/>
      </dsp:txXfrm>
    </dsp:sp>
    <dsp:sp modelId="{1D402D16-4059-40CB-8C7C-5E0DCD742A8B}">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endParaRPr lang="en-US" sz="1100" b="1" u="none" kern="1200" dirty="0">
            <a:solidFill>
              <a:srgbClr val="333399"/>
            </a:solidFill>
            <a:effectLst/>
          </a:endParaRPr>
        </a:p>
      </dsp:txBody>
      <dsp:txXfrm>
        <a:off x="0" y="632"/>
        <a:ext cx="680686" cy="1294878"/>
      </dsp:txXfrm>
    </dsp:sp>
    <dsp:sp modelId="{B7BE5FCE-BD77-44B7-A283-553FC6E905E0}">
      <dsp:nvSpPr>
        <dsp:cNvPr id="0" name=""/>
        <dsp:cNvSpPr/>
      </dsp:nvSpPr>
      <dsp:spPr>
        <a:xfrm>
          <a:off x="731737" y="937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Toán</a:t>
          </a:r>
          <a:r>
            <a:rPr lang="en-US" sz="1100" b="0" kern="1200" dirty="0">
              <a:solidFill>
                <a:srgbClr val="333399"/>
              </a:solidFill>
              <a:effectLst/>
            </a:rPr>
            <a:t> </a:t>
          </a:r>
          <a:r>
            <a:rPr lang="en-US" sz="1100" b="0" kern="1200" dirty="0" err="1">
              <a:solidFill>
                <a:srgbClr val="333399"/>
              </a:solidFill>
              <a:effectLst/>
            </a:rPr>
            <a:t>tử</a:t>
          </a:r>
          <a:r>
            <a:rPr lang="en-US" sz="1100" b="0" kern="1200" dirty="0">
              <a:solidFill>
                <a:srgbClr val="333399"/>
              </a:solidFill>
              <a:effectLst/>
            </a:rPr>
            <a:t> </a:t>
          </a:r>
          <a:r>
            <a:rPr lang="en-US" sz="1100" b="0" kern="1200" dirty="0" err="1">
              <a:solidFill>
                <a:srgbClr val="333399"/>
              </a:solidFill>
              <a:effectLst/>
            </a:rPr>
            <a:t>và</a:t>
          </a:r>
          <a:r>
            <a:rPr lang="en-US" sz="1100" b="0" kern="1200" dirty="0">
              <a:solidFill>
                <a:srgbClr val="333399"/>
              </a:solidFill>
              <a:effectLst/>
            </a:rPr>
            <a:t> </a:t>
          </a:r>
          <a:r>
            <a:rPr lang="en-US" sz="1100" b="0" kern="1200" dirty="0" err="1">
              <a:solidFill>
                <a:srgbClr val="333399"/>
              </a:solidFill>
              <a:effectLst/>
            </a:rPr>
            <a:t>biểu</a:t>
          </a:r>
          <a:r>
            <a:rPr lang="en-US" sz="1100" b="0" kern="1200" dirty="0">
              <a:solidFill>
                <a:srgbClr val="333399"/>
              </a:solidFill>
              <a:effectLst/>
            </a:rPr>
            <a:t> </a:t>
          </a:r>
          <a:r>
            <a:rPr lang="en-US" sz="1100" b="0" kern="1200" dirty="0" err="1">
              <a:solidFill>
                <a:srgbClr val="333399"/>
              </a:solidFill>
              <a:effectLst/>
            </a:rPr>
            <a:t>thức</a:t>
          </a:r>
          <a:r>
            <a:rPr lang="en-US" sz="1100" b="0" kern="1200" dirty="0">
              <a:solidFill>
                <a:srgbClr val="333399"/>
              </a:solidFill>
              <a:effectLst/>
            </a:rPr>
            <a:t> so </a:t>
          </a:r>
          <a:r>
            <a:rPr lang="en-US" sz="1100" b="0" kern="1200" dirty="0" err="1">
              <a:solidFill>
                <a:srgbClr val="333399"/>
              </a:solidFill>
              <a:effectLst/>
            </a:rPr>
            <a:t>sánh</a:t>
          </a:r>
          <a:endParaRPr lang="en-US" sz="1100" b="0" kern="1200" dirty="0">
            <a:solidFill>
              <a:srgbClr val="333399"/>
            </a:solidFill>
            <a:effectLst/>
          </a:endParaRPr>
        </a:p>
      </dsp:txBody>
      <dsp:txXfrm>
        <a:off x="731737" y="9373"/>
        <a:ext cx="2671694" cy="174821"/>
      </dsp:txXfrm>
    </dsp:sp>
    <dsp:sp modelId="{6638D2F4-625F-43AF-85F6-810076EB5B75}">
      <dsp:nvSpPr>
        <dsp:cNvPr id="0" name=""/>
        <dsp:cNvSpPr/>
      </dsp:nvSpPr>
      <dsp:spPr>
        <a:xfrm>
          <a:off x="680686" y="184195"/>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BB64670-9945-497A-BF48-736C9DF3CA17}">
      <dsp:nvSpPr>
        <dsp:cNvPr id="0" name=""/>
        <dsp:cNvSpPr/>
      </dsp:nvSpPr>
      <dsp:spPr>
        <a:xfrm>
          <a:off x="731737" y="192936"/>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FF0000"/>
              </a:solidFill>
              <a:effectLst/>
            </a:rPr>
            <a:t>Cấu</a:t>
          </a:r>
          <a:r>
            <a:rPr lang="en-US" sz="1100" b="0" kern="1200" dirty="0">
              <a:solidFill>
                <a:srgbClr val="FF0000"/>
              </a:solidFill>
              <a:effectLst/>
            </a:rPr>
            <a:t> </a:t>
          </a:r>
          <a:r>
            <a:rPr lang="en-US" sz="1100" b="0" kern="1200" err="1">
              <a:solidFill>
                <a:srgbClr val="FF0000"/>
              </a:solidFill>
              <a:effectLst/>
            </a:rPr>
            <a:t>trúc</a:t>
          </a:r>
          <a:r>
            <a:rPr lang="en-US" sz="1100" b="0" kern="1200">
              <a:solidFill>
                <a:srgbClr val="FF0000"/>
              </a:solidFill>
              <a:effectLst/>
            </a:rPr>
            <a:t> rẽ nhánh</a:t>
          </a:r>
          <a:endParaRPr lang="en-US" sz="1100" b="0" kern="1200" dirty="0">
            <a:solidFill>
              <a:srgbClr val="FF0000"/>
            </a:solidFill>
            <a:effectLst/>
          </a:endParaRPr>
        </a:p>
      </dsp:txBody>
      <dsp:txXfrm>
        <a:off x="731737" y="192936"/>
        <a:ext cx="2671694" cy="174821"/>
      </dsp:txXfrm>
    </dsp:sp>
    <dsp:sp modelId="{654496C1-1172-4B41-9623-E482AD1BCDE0}">
      <dsp:nvSpPr>
        <dsp:cNvPr id="0" name=""/>
        <dsp:cNvSpPr/>
      </dsp:nvSpPr>
      <dsp:spPr>
        <a:xfrm>
          <a:off x="680686" y="36775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43A6293-813E-44B3-B1A0-3E78AD4D2CDB}">
      <dsp:nvSpPr>
        <dsp:cNvPr id="0" name=""/>
        <dsp:cNvSpPr/>
      </dsp:nvSpPr>
      <dsp:spPr>
        <a:xfrm>
          <a:off x="731737" y="376498"/>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Cấu</a:t>
          </a:r>
          <a:r>
            <a:rPr lang="en-US" sz="1100" b="0" kern="1200" dirty="0">
              <a:solidFill>
                <a:srgbClr val="333399"/>
              </a:solidFill>
              <a:effectLst/>
            </a:rPr>
            <a:t> </a:t>
          </a:r>
          <a:r>
            <a:rPr lang="en-US" sz="1100" b="0" kern="1200" err="1">
              <a:solidFill>
                <a:srgbClr val="333399"/>
              </a:solidFill>
              <a:effectLst/>
            </a:rPr>
            <a:t>trúc</a:t>
          </a:r>
          <a:r>
            <a:rPr lang="en-US" sz="1100" b="0" kern="1200">
              <a:solidFill>
                <a:srgbClr val="333399"/>
              </a:solidFill>
              <a:effectLst/>
            </a:rPr>
            <a:t> lặp</a:t>
          </a:r>
          <a:endParaRPr lang="en-US" sz="1100" b="0" kern="1200" dirty="0">
            <a:solidFill>
              <a:srgbClr val="333399"/>
            </a:solidFill>
            <a:effectLst/>
          </a:endParaRPr>
        </a:p>
      </dsp:txBody>
      <dsp:txXfrm>
        <a:off x="731737" y="376498"/>
        <a:ext cx="2671694" cy="174821"/>
      </dsp:txXfrm>
    </dsp:sp>
    <dsp:sp modelId="{552452C7-E86F-4A71-8747-D0987C4424B2}">
      <dsp:nvSpPr>
        <dsp:cNvPr id="0" name=""/>
        <dsp:cNvSpPr/>
      </dsp:nvSpPr>
      <dsp:spPr>
        <a:xfrm>
          <a:off x="680686" y="55131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16E21B-094F-47B2-8845-FB880A0BC7C3}">
      <dsp:nvSpPr>
        <dsp:cNvPr id="0" name=""/>
        <dsp:cNvSpPr/>
      </dsp:nvSpPr>
      <dsp:spPr>
        <a:xfrm>
          <a:off x="731737" y="560060"/>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Con trỏ</a:t>
          </a:r>
          <a:endParaRPr lang="en-US" sz="1100" b="0" kern="1200" dirty="0">
            <a:solidFill>
              <a:srgbClr val="333399"/>
            </a:solidFill>
            <a:effectLst/>
          </a:endParaRPr>
        </a:p>
      </dsp:txBody>
      <dsp:txXfrm>
        <a:off x="731737" y="560060"/>
        <a:ext cx="2671694" cy="174821"/>
      </dsp:txXfrm>
    </dsp:sp>
    <dsp:sp modelId="{81697658-4358-4192-9C7F-58BE59390157}">
      <dsp:nvSpPr>
        <dsp:cNvPr id="0" name=""/>
        <dsp:cNvSpPr/>
      </dsp:nvSpPr>
      <dsp:spPr>
        <a:xfrm>
          <a:off x="680686" y="734881"/>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879614-0C34-4AC0-B766-20EEF1E55B83}">
      <dsp:nvSpPr>
        <dsp:cNvPr id="0" name=""/>
        <dsp:cNvSpPr/>
      </dsp:nvSpPr>
      <dsp:spPr>
        <a:xfrm>
          <a:off x="731737" y="743623"/>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a:solidFill>
                <a:srgbClr val="333399"/>
              </a:solidFill>
              <a:effectLst/>
            </a:rPr>
            <a:t>Chương trình con</a:t>
          </a:r>
          <a:endParaRPr lang="en-US" sz="1100" b="0" kern="1200" dirty="0">
            <a:solidFill>
              <a:srgbClr val="333399"/>
            </a:solidFill>
            <a:effectLst/>
          </a:endParaRPr>
        </a:p>
      </dsp:txBody>
      <dsp:txXfrm>
        <a:off x="731737" y="743623"/>
        <a:ext cx="2671694" cy="174821"/>
      </dsp:txXfrm>
    </dsp:sp>
    <dsp:sp modelId="{EAEBF802-0ACE-4C1B-AB6F-02CED899946A}">
      <dsp:nvSpPr>
        <dsp:cNvPr id="0" name=""/>
        <dsp:cNvSpPr/>
      </dsp:nvSpPr>
      <dsp:spPr>
        <a:xfrm>
          <a:off x="680686" y="918444"/>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FDE809-28F3-4996-B13B-E7F5CD63BB17}">
      <dsp:nvSpPr>
        <dsp:cNvPr id="0" name=""/>
        <dsp:cNvSpPr/>
      </dsp:nvSpPr>
      <dsp:spPr>
        <a:xfrm>
          <a:off x="731737" y="927185"/>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toán</a:t>
          </a:r>
          <a:r>
            <a:rPr lang="en-US" sz="1100" b="0" kern="1200" dirty="0">
              <a:solidFill>
                <a:srgbClr val="333399"/>
              </a:solidFill>
              <a:effectLst/>
            </a:rPr>
            <a:t> minh </a:t>
          </a:r>
          <a:r>
            <a:rPr lang="en-US" sz="1100" b="0" kern="1200" dirty="0" err="1">
              <a:solidFill>
                <a:srgbClr val="333399"/>
              </a:solidFill>
              <a:effectLst/>
            </a:rPr>
            <a:t>họa</a:t>
          </a:r>
          <a:endParaRPr lang="en-US" sz="1100" b="0" kern="1200" dirty="0">
            <a:solidFill>
              <a:srgbClr val="333399"/>
            </a:solidFill>
            <a:effectLst/>
          </a:endParaRPr>
        </a:p>
      </dsp:txBody>
      <dsp:txXfrm>
        <a:off x="731737" y="927185"/>
        <a:ext cx="2671694" cy="174821"/>
      </dsp:txXfrm>
    </dsp:sp>
    <dsp:sp modelId="{295D5EAA-90BF-4FCB-A57F-4C88DB8FA23C}">
      <dsp:nvSpPr>
        <dsp:cNvPr id="0" name=""/>
        <dsp:cNvSpPr/>
      </dsp:nvSpPr>
      <dsp:spPr>
        <a:xfrm>
          <a:off x="680686" y="110200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4CC866C-291A-40B4-A1E8-099F9F1DF44D}">
      <dsp:nvSpPr>
        <dsp:cNvPr id="0" name=""/>
        <dsp:cNvSpPr/>
      </dsp:nvSpPr>
      <dsp:spPr>
        <a:xfrm>
          <a:off x="731737" y="1110747"/>
          <a:ext cx="2671694" cy="1748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1910" tIns="41910" rIns="41910" bIns="41910" numCol="1" spcCol="1270" anchor="t" anchorCtr="0">
          <a:noAutofit/>
        </a:bodyPr>
        <a:lstStyle/>
        <a:p>
          <a:pPr marL="0" lvl="0" indent="0" algn="l" defTabSz="488950">
            <a:lnSpc>
              <a:spcPct val="90000"/>
            </a:lnSpc>
            <a:spcBef>
              <a:spcPct val="0"/>
            </a:spcBef>
            <a:spcAft>
              <a:spcPct val="35000"/>
            </a:spcAft>
            <a:buNone/>
          </a:pPr>
          <a:r>
            <a:rPr lang="en-US" sz="1100" b="0" kern="1200" dirty="0" err="1">
              <a:solidFill>
                <a:srgbClr val="333399"/>
              </a:solidFill>
              <a:effectLst/>
            </a:rPr>
            <a:t>Bài</a:t>
          </a:r>
          <a:r>
            <a:rPr lang="en-US" sz="1100" b="0" kern="1200" dirty="0">
              <a:solidFill>
                <a:srgbClr val="333399"/>
              </a:solidFill>
              <a:effectLst/>
            </a:rPr>
            <a:t> </a:t>
          </a:r>
          <a:r>
            <a:rPr lang="en-US" sz="1100" b="0" kern="1200" dirty="0" err="1">
              <a:solidFill>
                <a:srgbClr val="333399"/>
              </a:solidFill>
              <a:effectLst/>
            </a:rPr>
            <a:t>tập</a:t>
          </a:r>
          <a:endParaRPr lang="en-US" sz="1100" b="0" kern="1200" dirty="0">
            <a:solidFill>
              <a:srgbClr val="333399"/>
            </a:solidFill>
            <a:effectLst/>
          </a:endParaRPr>
        </a:p>
      </dsp:txBody>
      <dsp:txXfrm>
        <a:off x="731737" y="1110747"/>
        <a:ext cx="2671694" cy="174821"/>
      </dsp:txXfrm>
    </dsp:sp>
    <dsp:sp modelId="{22F32B34-C51A-4985-8B32-EEC9CEA41F32}">
      <dsp:nvSpPr>
        <dsp:cNvPr id="0" name=""/>
        <dsp:cNvSpPr/>
      </dsp:nvSpPr>
      <dsp:spPr>
        <a:xfrm>
          <a:off x="680686" y="1285568"/>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E228F5-C76C-4DA1-9644-5E378AF51410}">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Bài toán minh họa</a:t>
          </a:r>
          <a:endParaRPr lang="en-US" sz="1300" b="0" kern="1200" dirty="0">
            <a:solidFill>
              <a:srgbClr val="FF0000"/>
            </a:solidFill>
            <a:effectLst/>
          </a:endParaRPr>
        </a:p>
      </dsp:txBody>
      <dsp:txXfrm>
        <a:off x="731737" y="781606"/>
        <a:ext cx="2671694" cy="244054"/>
      </dsp:txXfrm>
    </dsp:sp>
    <dsp:sp modelId="{1D402D16-4059-40CB-8C7C-5E0DCD742A8B}">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E228F5-C76C-4DA1-9644-5E378AF51410}">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Bài toán minh họa</a:t>
          </a:r>
          <a:endParaRPr lang="en-US" sz="1300" b="0" kern="1200" dirty="0">
            <a:solidFill>
              <a:srgbClr val="FF0000"/>
            </a:solidFill>
            <a:effectLst/>
          </a:endParaRPr>
        </a:p>
      </dsp:txBody>
      <dsp:txXfrm>
        <a:off x="731737" y="781606"/>
        <a:ext cx="2671694" cy="244054"/>
      </dsp:txXfrm>
    </dsp:sp>
    <dsp:sp modelId="{1D402D16-4059-40CB-8C7C-5E0DCD742A8B}">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32"/>
          <a:ext cx="3403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32"/>
          <a:ext cx="680686" cy="12948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32"/>
        <a:ext cx="680686" cy="1294878"/>
      </dsp:txXfrm>
    </dsp:sp>
    <dsp:sp modelId="{B7BE5FCE-BD77-44B7-A283-553FC6E905E0}">
      <dsp:nvSpPr>
        <dsp:cNvPr id="0" name=""/>
        <dsp:cNvSpPr/>
      </dsp:nvSpPr>
      <dsp:spPr>
        <a:xfrm>
          <a:off x="731737" y="12835"/>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Mảng &amp; Cấp phát động</a:t>
          </a:r>
          <a:endParaRPr lang="en-US" sz="1300" b="0" kern="1200" dirty="0">
            <a:solidFill>
              <a:srgbClr val="0070C0"/>
            </a:solidFill>
            <a:effectLst/>
          </a:endParaRPr>
        </a:p>
      </dsp:txBody>
      <dsp:txXfrm>
        <a:off x="731737" y="12835"/>
        <a:ext cx="2671694" cy="244054"/>
      </dsp:txXfrm>
    </dsp:sp>
    <dsp:sp modelId="{6638D2F4-625F-43AF-85F6-810076EB5B75}">
      <dsp:nvSpPr>
        <dsp:cNvPr id="0" name=""/>
        <dsp:cNvSpPr/>
      </dsp:nvSpPr>
      <dsp:spPr>
        <a:xfrm>
          <a:off x="680686" y="256889"/>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3A72E3-6792-41E5-B08D-6A35F7D1A10F}">
      <dsp:nvSpPr>
        <dsp:cNvPr id="0" name=""/>
        <dsp:cNvSpPr/>
      </dsp:nvSpPr>
      <dsp:spPr>
        <a:xfrm>
          <a:off x="731737" y="269092"/>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Con trỏ hàm</a:t>
          </a:r>
          <a:endParaRPr lang="en-US" sz="1300" b="0" kern="1200" dirty="0">
            <a:solidFill>
              <a:srgbClr val="0070C0"/>
            </a:solidFill>
            <a:effectLst/>
          </a:endParaRPr>
        </a:p>
      </dsp:txBody>
      <dsp:txXfrm>
        <a:off x="731737" y="269092"/>
        <a:ext cx="2671694" cy="244054"/>
      </dsp:txXfrm>
    </dsp:sp>
    <dsp:sp modelId="{83CBC502-E26D-4C5B-A188-335E6AF5C215}">
      <dsp:nvSpPr>
        <dsp:cNvPr id="0" name=""/>
        <dsp:cNvSpPr/>
      </dsp:nvSpPr>
      <dsp:spPr>
        <a:xfrm>
          <a:off x="680686" y="513146"/>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94718A-B9FD-484D-AFCC-EBAF369FCA8D}">
      <dsp:nvSpPr>
        <dsp:cNvPr id="0" name=""/>
        <dsp:cNvSpPr/>
      </dsp:nvSpPr>
      <dsp:spPr>
        <a:xfrm>
          <a:off x="731737" y="525349"/>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err="1">
              <a:solidFill>
                <a:srgbClr val="0070C0"/>
              </a:solidFill>
              <a:effectLst/>
            </a:rPr>
            <a:t>Kiểu</a:t>
          </a:r>
          <a:r>
            <a:rPr lang="en-US" sz="1300" b="0" kern="1200">
              <a:solidFill>
                <a:srgbClr val="0070C0"/>
              </a:solidFill>
              <a:effectLst/>
            </a:rPr>
            <a:t> struct</a:t>
          </a:r>
          <a:endParaRPr lang="en-US" sz="1300" b="0" kern="1200" dirty="0">
            <a:solidFill>
              <a:srgbClr val="0070C0"/>
            </a:solidFill>
            <a:effectLst/>
          </a:endParaRPr>
        </a:p>
      </dsp:txBody>
      <dsp:txXfrm>
        <a:off x="731737" y="525349"/>
        <a:ext cx="2671694" cy="244054"/>
      </dsp:txXfrm>
    </dsp:sp>
    <dsp:sp modelId="{9BC082F1-F3A7-4CF3-9539-E98877F6F25F}">
      <dsp:nvSpPr>
        <dsp:cNvPr id="0" name=""/>
        <dsp:cNvSpPr/>
      </dsp:nvSpPr>
      <dsp:spPr>
        <a:xfrm>
          <a:off x="680686" y="769403"/>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E228F5-C76C-4DA1-9644-5E378AF51410}">
      <dsp:nvSpPr>
        <dsp:cNvPr id="0" name=""/>
        <dsp:cNvSpPr/>
      </dsp:nvSpPr>
      <dsp:spPr>
        <a:xfrm>
          <a:off x="731737" y="781606"/>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Bài toán minh họa</a:t>
          </a:r>
          <a:endParaRPr lang="en-US" sz="1300" b="0" kern="1200" dirty="0">
            <a:solidFill>
              <a:srgbClr val="0070C0"/>
            </a:solidFill>
            <a:effectLst/>
          </a:endParaRPr>
        </a:p>
      </dsp:txBody>
      <dsp:txXfrm>
        <a:off x="731737" y="781606"/>
        <a:ext cx="2671694" cy="244054"/>
      </dsp:txXfrm>
    </dsp:sp>
    <dsp:sp modelId="{1D402D16-4059-40CB-8C7C-5E0DCD742A8B}">
      <dsp:nvSpPr>
        <dsp:cNvPr id="0" name=""/>
        <dsp:cNvSpPr/>
      </dsp:nvSpPr>
      <dsp:spPr>
        <a:xfrm>
          <a:off x="680686" y="1025660"/>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731737" y="1037863"/>
          <a:ext cx="2671694" cy="2440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FF0000"/>
              </a:solidFill>
              <a:effectLst/>
            </a:rPr>
            <a:t>Bài</a:t>
          </a:r>
          <a:r>
            <a:rPr lang="en-US" sz="1300" b="0" kern="1200" dirty="0">
              <a:solidFill>
                <a:srgbClr val="FF0000"/>
              </a:solidFill>
              <a:effectLst/>
            </a:rPr>
            <a:t> </a:t>
          </a:r>
          <a:r>
            <a:rPr lang="en-US" sz="1300" b="0" kern="1200" dirty="0" err="1">
              <a:solidFill>
                <a:srgbClr val="FF0000"/>
              </a:solidFill>
              <a:effectLst/>
            </a:rPr>
            <a:t>tập</a:t>
          </a:r>
          <a:endParaRPr lang="en-US" sz="1300" b="0" kern="1200" dirty="0">
            <a:solidFill>
              <a:srgbClr val="FF0000"/>
            </a:solidFill>
            <a:effectLst/>
          </a:endParaRPr>
        </a:p>
      </dsp:txBody>
      <dsp:txXfrm>
        <a:off x="731737" y="1037863"/>
        <a:ext cx="2671694" cy="244054"/>
      </dsp:txXfrm>
    </dsp:sp>
    <dsp:sp modelId="{19A8D0A4-814F-44A3-9EF2-8DF5B640A1BA}">
      <dsp:nvSpPr>
        <dsp:cNvPr id="0" name=""/>
        <dsp:cNvSpPr/>
      </dsp:nvSpPr>
      <dsp:spPr>
        <a:xfrm>
          <a:off x="680686" y="1281917"/>
          <a:ext cx="2722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37249E-13DD-4BE8-B958-F872C8B8ED8D}">
      <dsp:nvSpPr>
        <dsp:cNvPr id="0" name=""/>
        <dsp:cNvSpPr/>
      </dsp:nvSpPr>
      <dsp:spPr>
        <a:xfrm rot="10800000">
          <a:off x="1551803" y="1328"/>
          <a:ext cx="5581146" cy="595504"/>
        </a:xfrm>
        <a:prstGeom prst="homePlate">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i="0" kern="1200">
              <a:solidFill>
                <a:schemeClr val="bg1"/>
              </a:solidFill>
            </a:rPr>
            <a:t>Lập trình với tập tin</a:t>
          </a:r>
          <a:endParaRPr lang="en-US" sz="2800" b="1" i="0" kern="1200" dirty="0">
            <a:solidFill>
              <a:schemeClr val="bg1"/>
            </a:solidFill>
          </a:endParaRPr>
        </a:p>
      </dsp:txBody>
      <dsp:txXfrm rot="10800000">
        <a:off x="1700679" y="1328"/>
        <a:ext cx="5432270" cy="595504"/>
      </dsp:txXfrm>
    </dsp:sp>
    <dsp:sp modelId="{281A721D-9EE2-4C81-8BA1-2C714C8E19B9}">
      <dsp:nvSpPr>
        <dsp:cNvPr id="0" name=""/>
        <dsp:cNvSpPr/>
      </dsp:nvSpPr>
      <dsp:spPr>
        <a:xfrm>
          <a:off x="956923" y="42"/>
          <a:ext cx="595504" cy="595504"/>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28000" b="-2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699F6B43-8054-4FB9-91CD-F57FEA919EC6}">
      <dsp:nvSpPr>
        <dsp:cNvPr id="0" name=""/>
        <dsp:cNvSpPr/>
      </dsp:nvSpPr>
      <dsp:spPr>
        <a:xfrm rot="10800000">
          <a:off x="1553937" y="774595"/>
          <a:ext cx="5578301" cy="595504"/>
        </a:xfrm>
        <a:prstGeom prst="homePlate">
          <a:avLst/>
        </a:prstGeom>
        <a:gradFill rotWithShape="0">
          <a:gsLst>
            <a:gs pos="0">
              <a:schemeClr val="accent5">
                <a:hueOff val="-2803860"/>
                <a:satOff val="4123"/>
                <a:lumOff val="3529"/>
                <a:alphaOff val="0"/>
                <a:shade val="51000"/>
                <a:satMod val="130000"/>
              </a:schemeClr>
            </a:gs>
            <a:gs pos="80000">
              <a:schemeClr val="accent5">
                <a:hueOff val="-2803860"/>
                <a:satOff val="4123"/>
                <a:lumOff val="3529"/>
                <a:alphaOff val="0"/>
                <a:shade val="93000"/>
                <a:satMod val="130000"/>
              </a:schemeClr>
            </a:gs>
            <a:gs pos="100000">
              <a:schemeClr val="accent5">
                <a:hueOff val="-2803860"/>
                <a:satOff val="4123"/>
                <a:lumOff val="3529"/>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i="0" kern="1200">
              <a:solidFill>
                <a:schemeClr val="bg1"/>
              </a:solidFill>
            </a:rPr>
            <a:t>Xử lý tập tin văn bản</a:t>
          </a:r>
          <a:endParaRPr lang="en-US" sz="2800" b="1" i="0" kern="1200" dirty="0">
            <a:solidFill>
              <a:schemeClr val="bg1"/>
            </a:solidFill>
          </a:endParaRPr>
        </a:p>
      </dsp:txBody>
      <dsp:txXfrm rot="10800000">
        <a:off x="1702813" y="774595"/>
        <a:ext cx="5429425" cy="595504"/>
      </dsp:txXfrm>
    </dsp:sp>
    <dsp:sp modelId="{E1EC2BE5-0493-41B0-9A71-1F2D89F5327F}">
      <dsp:nvSpPr>
        <dsp:cNvPr id="0" name=""/>
        <dsp:cNvSpPr/>
      </dsp:nvSpPr>
      <dsp:spPr>
        <a:xfrm>
          <a:off x="994663" y="792091"/>
          <a:ext cx="595504" cy="595504"/>
        </a:xfrm>
        <a:prstGeom prst="ellipse">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90A306A8-4265-437A-9CA2-6B4212B4FA13}">
      <dsp:nvSpPr>
        <dsp:cNvPr id="0" name=""/>
        <dsp:cNvSpPr/>
      </dsp:nvSpPr>
      <dsp:spPr>
        <a:xfrm rot="10800000">
          <a:off x="1553937" y="1547862"/>
          <a:ext cx="5578301" cy="595504"/>
        </a:xfrm>
        <a:prstGeom prst="homePlate">
          <a:avLst/>
        </a:prstGeom>
        <a:solidFill>
          <a:schemeClr val="accent4">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kern="1200">
              <a:solidFill>
                <a:schemeClr val="bg1"/>
              </a:solidFill>
            </a:rPr>
            <a:t>Xử lý tập tin nhị phân</a:t>
          </a:r>
          <a:endParaRPr lang="en-US" sz="2800" b="1" kern="1200" dirty="0">
            <a:solidFill>
              <a:schemeClr val="bg1"/>
            </a:solidFill>
          </a:endParaRPr>
        </a:p>
      </dsp:txBody>
      <dsp:txXfrm rot="10800000">
        <a:off x="1702813" y="1547862"/>
        <a:ext cx="5429425" cy="595504"/>
      </dsp:txXfrm>
    </dsp:sp>
    <dsp:sp modelId="{29435227-A60B-44A9-936D-2978C8A603EF}">
      <dsp:nvSpPr>
        <dsp:cNvPr id="0" name=""/>
        <dsp:cNvSpPr/>
      </dsp:nvSpPr>
      <dsp:spPr>
        <a:xfrm>
          <a:off x="949553" y="1530991"/>
          <a:ext cx="595504" cy="595504"/>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BDBA4657-A048-41EF-94F2-A659E84D1BDB}">
      <dsp:nvSpPr>
        <dsp:cNvPr id="0" name=""/>
        <dsp:cNvSpPr/>
      </dsp:nvSpPr>
      <dsp:spPr>
        <a:xfrm rot="10800000">
          <a:off x="1553937" y="2321129"/>
          <a:ext cx="5578301" cy="595504"/>
        </a:xfrm>
        <a:prstGeom prst="homePlate">
          <a:avLst/>
        </a:prstGeom>
        <a:solidFill>
          <a:schemeClr val="accent4">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kern="1200">
              <a:solidFill>
                <a:schemeClr val="bg1"/>
              </a:solidFill>
            </a:rPr>
            <a:t>Các thao tác khác trên tập tin</a:t>
          </a:r>
          <a:endParaRPr lang="en-US" sz="2800" b="1" kern="1200" dirty="0">
            <a:solidFill>
              <a:schemeClr val="bg1"/>
            </a:solidFill>
          </a:endParaRPr>
        </a:p>
      </dsp:txBody>
      <dsp:txXfrm rot="10800000">
        <a:off x="1702813" y="2321129"/>
        <a:ext cx="5429425" cy="595504"/>
      </dsp:txXfrm>
    </dsp:sp>
    <dsp:sp modelId="{AFC06FFB-3A87-458C-982F-237D2998D06D}">
      <dsp:nvSpPr>
        <dsp:cNvPr id="0" name=""/>
        <dsp:cNvSpPr/>
      </dsp:nvSpPr>
      <dsp:spPr>
        <a:xfrm>
          <a:off x="949637" y="2283707"/>
          <a:ext cx="595504" cy="595504"/>
        </a:xfrm>
        <a:prstGeom prst="ellipse">
          <a:avLst/>
        </a:prstGeom>
        <a:blipFill>
          <a:blip xmlns:r="http://schemas.openxmlformats.org/officeDocument/2006/relationships" r:embed="rId4" cstate="print">
            <a:extLst>
              <a:ext uri="{28A0092B-C50C-407E-A947-70E740481C1C}">
                <a14:useLocalDpi xmlns:a14="http://schemas.microsoft.com/office/drawing/2010/main" val="0"/>
              </a:ext>
            </a:extLst>
          </a:blip>
          <a:srcRect/>
          <a:stretch>
            <a:fillRect l="-17000" r="-17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7D21DF44-1A69-493C-9F38-3CCEED9A1D49}">
      <dsp:nvSpPr>
        <dsp:cNvPr id="0" name=""/>
        <dsp:cNvSpPr/>
      </dsp:nvSpPr>
      <dsp:spPr>
        <a:xfrm rot="10800000">
          <a:off x="1530550" y="3094396"/>
          <a:ext cx="5609484" cy="595504"/>
        </a:xfrm>
        <a:prstGeom prst="homePlate">
          <a:avLst/>
        </a:prstGeom>
        <a:solidFill>
          <a:schemeClr val="accent2">
            <a:lumMod val="7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i="0" kern="1200" dirty="0" err="1">
              <a:solidFill>
                <a:schemeClr val="bg1"/>
              </a:solidFill>
            </a:rPr>
            <a:t>Bài</a:t>
          </a:r>
          <a:r>
            <a:rPr lang="en-US" sz="2800" b="1" i="0" kern="1200" dirty="0">
              <a:solidFill>
                <a:schemeClr val="bg1"/>
              </a:solidFill>
            </a:rPr>
            <a:t> </a:t>
          </a:r>
          <a:r>
            <a:rPr lang="en-US" sz="2800" b="1" i="0" kern="1200" err="1">
              <a:solidFill>
                <a:schemeClr val="bg1"/>
              </a:solidFill>
            </a:rPr>
            <a:t>toán</a:t>
          </a:r>
          <a:r>
            <a:rPr lang="en-US" sz="2800" b="1" i="0" kern="1200">
              <a:solidFill>
                <a:schemeClr val="bg1"/>
              </a:solidFill>
            </a:rPr>
            <a:t> minh họa</a:t>
          </a:r>
          <a:endParaRPr lang="en-US" sz="2800" b="1" kern="1200" dirty="0">
            <a:solidFill>
              <a:schemeClr val="bg1"/>
            </a:solidFill>
          </a:endParaRPr>
        </a:p>
      </dsp:txBody>
      <dsp:txXfrm rot="10800000">
        <a:off x="1679426" y="3094396"/>
        <a:ext cx="5460608" cy="595504"/>
      </dsp:txXfrm>
    </dsp:sp>
    <dsp:sp modelId="{D9075997-E80C-44F6-8ED6-6248B52F797F}">
      <dsp:nvSpPr>
        <dsp:cNvPr id="0" name=""/>
        <dsp:cNvSpPr/>
      </dsp:nvSpPr>
      <dsp:spPr>
        <a:xfrm>
          <a:off x="949839" y="3094396"/>
          <a:ext cx="595504" cy="595504"/>
        </a:xfrm>
        <a:prstGeom prst="ellipse">
          <a:avLst/>
        </a:prstGeom>
        <a:blipFill>
          <a:blip xmlns:r="http://schemas.openxmlformats.org/officeDocument/2006/relationships" r:embed="rId5">
            <a:extLst>
              <a:ext uri="{28A0092B-C50C-407E-A947-70E740481C1C}">
                <a14:useLocalDpi xmlns:a14="http://schemas.microsoft.com/office/drawing/2010/main" val="0"/>
              </a:ext>
            </a:extLst>
          </a:blip>
          <a:srcRect/>
          <a:stretch>
            <a:fillRect t="-58000" b="-58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 modelId="{2B829640-B1D8-44EB-A651-8821E8F5A0C8}">
      <dsp:nvSpPr>
        <dsp:cNvPr id="0" name=""/>
        <dsp:cNvSpPr/>
      </dsp:nvSpPr>
      <dsp:spPr>
        <a:xfrm rot="10800000">
          <a:off x="1530550" y="3867663"/>
          <a:ext cx="5609484" cy="595504"/>
        </a:xfrm>
        <a:prstGeom prst="homePlate">
          <a:avLst/>
        </a:prstGeom>
        <a:gradFill rotWithShape="0">
          <a:gsLst>
            <a:gs pos="0">
              <a:schemeClr val="accent5">
                <a:hueOff val="-14019298"/>
                <a:satOff val="20613"/>
                <a:lumOff val="17647"/>
                <a:alphaOff val="0"/>
                <a:shade val="51000"/>
                <a:satMod val="130000"/>
              </a:schemeClr>
            </a:gs>
            <a:gs pos="80000">
              <a:schemeClr val="accent5">
                <a:hueOff val="-14019298"/>
                <a:satOff val="20613"/>
                <a:lumOff val="17647"/>
                <a:alphaOff val="0"/>
                <a:shade val="93000"/>
                <a:satMod val="130000"/>
              </a:schemeClr>
            </a:gs>
            <a:gs pos="100000">
              <a:schemeClr val="accent5">
                <a:hueOff val="-14019298"/>
                <a:satOff val="20613"/>
                <a:lumOff val="17647"/>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62601" tIns="106680" rIns="199136" bIns="106680" numCol="1" spcCol="1270" anchor="ctr" anchorCtr="0">
          <a:noAutofit/>
        </a:bodyPr>
        <a:lstStyle/>
        <a:p>
          <a:pPr marL="0" lvl="0" indent="0" algn="l" defTabSz="1244600">
            <a:lnSpc>
              <a:spcPct val="90000"/>
            </a:lnSpc>
            <a:spcBef>
              <a:spcPct val="0"/>
            </a:spcBef>
            <a:spcAft>
              <a:spcPct val="35000"/>
            </a:spcAft>
            <a:buNone/>
          </a:pPr>
          <a:r>
            <a:rPr lang="en-US" sz="2800" b="1" i="0" kern="1200" dirty="0" err="1">
              <a:solidFill>
                <a:schemeClr val="bg1"/>
              </a:solidFill>
            </a:rPr>
            <a:t>Bài</a:t>
          </a:r>
          <a:r>
            <a:rPr lang="en-US" sz="2800" b="1" i="0" kern="1200" dirty="0">
              <a:solidFill>
                <a:schemeClr val="bg1"/>
              </a:solidFill>
            </a:rPr>
            <a:t> </a:t>
          </a:r>
          <a:r>
            <a:rPr lang="en-US" sz="2800" b="1" i="0" kern="1200" dirty="0" err="1">
              <a:solidFill>
                <a:schemeClr val="bg1"/>
              </a:solidFill>
            </a:rPr>
            <a:t>tập</a:t>
          </a:r>
          <a:endParaRPr lang="en-US" sz="2800" b="1" i="0" kern="1200" dirty="0">
            <a:solidFill>
              <a:schemeClr val="bg1"/>
            </a:solidFill>
          </a:endParaRPr>
        </a:p>
      </dsp:txBody>
      <dsp:txXfrm rot="10800000">
        <a:off x="1679426" y="3867663"/>
        <a:ext cx="5460608" cy="595504"/>
      </dsp:txXfrm>
    </dsp:sp>
    <dsp:sp modelId="{13F7B433-265C-42E6-88C9-F0B7AAA835B4}">
      <dsp:nvSpPr>
        <dsp:cNvPr id="0" name=""/>
        <dsp:cNvSpPr/>
      </dsp:nvSpPr>
      <dsp:spPr>
        <a:xfrm>
          <a:off x="949839" y="3867663"/>
          <a:ext cx="595504" cy="595504"/>
        </a:xfrm>
        <a:prstGeom prst="ellipse">
          <a:avLst/>
        </a:prstGeom>
        <a:blipFill>
          <a:blip xmlns:r="http://schemas.openxmlformats.org/officeDocument/2006/relationships" r:embed="rId6">
            <a:extLst>
              <a:ext uri="{28A0092B-C50C-407E-A947-70E740481C1C}">
                <a14:useLocalDpi xmlns:a14="http://schemas.microsoft.com/office/drawing/2010/main" val="0"/>
              </a:ext>
            </a:extLst>
          </a:blip>
          <a:srcRect/>
          <a:stretch>
            <a:fillRect t="-73000" b="-73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1">
          <a:scrgbClr r="0" g="0" b="0"/>
        </a:fillRef>
        <a:effectRef idx="3">
          <a:scrgbClr r="0" g="0" b="0"/>
        </a:effectRef>
        <a:fontRef idx="minor"/>
      </dsp:style>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2D735F0-8B8F-4B17-9393-4041E1351E43}">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E2A156CB-534F-4FB7-8024-2CB0D7031F07}">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5BF60FC-87C3-42FC-8482-20A4CA8637F4}">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1E185D8B-B5E6-404A-8AEA-14BCD76820BF}">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1" kern="1200">
              <a:solidFill>
                <a:srgbClr val="C0000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văn bản</a:t>
          </a:r>
          <a:endParaRPr lang="en-US" sz="1300" b="0" kern="1200" dirty="0">
            <a:solidFill>
              <a:srgbClr val="0070C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9D524E7-CFDD-4102-9BC2-66E9867DCE07}">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0CF3FDB5-E3F2-45CA-BD3C-D1A68A2994DC}">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C9189E5-1157-4EA7-A7B8-4897C1573E83}">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B0C27822-0FEC-4287-8E98-1A63379940D1}">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BDB62FE-4FB4-4103-B59D-6A06A36A3134}">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5E434BC4-6CAA-4398-B4FE-5962CD116D8D}">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D144F-C0A0-4BA0-BB79-D8AAD2113945}">
      <dsp:nvSpPr>
        <dsp:cNvPr id="0" name=""/>
        <dsp:cNvSpPr/>
      </dsp:nvSpPr>
      <dsp:spPr>
        <a:xfrm>
          <a:off x="0" y="668"/>
          <a:ext cx="3888432" cy="0"/>
        </a:xfrm>
        <a:prstGeom prst="line">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AAE56C-73FE-45F9-B35E-39C2CC304544}">
      <dsp:nvSpPr>
        <dsp:cNvPr id="0" name=""/>
        <dsp:cNvSpPr/>
      </dsp:nvSpPr>
      <dsp:spPr>
        <a:xfrm>
          <a:off x="0" y="668"/>
          <a:ext cx="777686" cy="1366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b="0" u="none" kern="1200" dirty="0">
            <a:solidFill>
              <a:srgbClr val="0070C0"/>
            </a:solidFill>
            <a:effectLst/>
          </a:endParaRPr>
        </a:p>
      </dsp:txBody>
      <dsp:txXfrm>
        <a:off x="0" y="668"/>
        <a:ext cx="777686" cy="1366815"/>
      </dsp:txXfrm>
    </dsp:sp>
    <dsp:sp modelId="{85BB5F3A-FF88-4274-8D02-83363543C3EB}">
      <dsp:nvSpPr>
        <dsp:cNvPr id="0" name=""/>
        <dsp:cNvSpPr/>
      </dsp:nvSpPr>
      <dsp:spPr>
        <a:xfrm>
          <a:off x="836012" y="1142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Lập trình với tập tin</a:t>
          </a:r>
          <a:endParaRPr lang="en-US" sz="1300" b="0" kern="1200" dirty="0">
            <a:solidFill>
              <a:srgbClr val="0070C0"/>
            </a:solidFill>
            <a:effectLst/>
          </a:endParaRPr>
        </a:p>
      </dsp:txBody>
      <dsp:txXfrm>
        <a:off x="836012" y="11429"/>
        <a:ext cx="3052419" cy="215233"/>
      </dsp:txXfrm>
    </dsp:sp>
    <dsp:sp modelId="{9399D47A-B22B-4E7A-879A-F2D4CD9CD33C}">
      <dsp:nvSpPr>
        <dsp:cNvPr id="0" name=""/>
        <dsp:cNvSpPr/>
      </dsp:nvSpPr>
      <dsp:spPr>
        <a:xfrm>
          <a:off x="777686" y="22666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340190E-7E93-47B2-A934-C23DF765BC1B}">
      <dsp:nvSpPr>
        <dsp:cNvPr id="0" name=""/>
        <dsp:cNvSpPr/>
      </dsp:nvSpPr>
      <dsp:spPr>
        <a:xfrm>
          <a:off x="836012" y="237424"/>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FF0000"/>
              </a:solidFill>
              <a:effectLst/>
            </a:rPr>
            <a:t>Xử lý tập tin văn bản</a:t>
          </a:r>
          <a:endParaRPr lang="en-US" sz="1300" b="0" kern="1200" dirty="0">
            <a:solidFill>
              <a:srgbClr val="FF0000"/>
            </a:solidFill>
            <a:effectLst/>
          </a:endParaRPr>
        </a:p>
      </dsp:txBody>
      <dsp:txXfrm>
        <a:off x="836012" y="237424"/>
        <a:ext cx="3052419" cy="215233"/>
      </dsp:txXfrm>
    </dsp:sp>
    <dsp:sp modelId="{4ED359BF-CCC0-4FAC-B78A-BE8FFA9CD8B4}">
      <dsp:nvSpPr>
        <dsp:cNvPr id="0" name=""/>
        <dsp:cNvSpPr/>
      </dsp:nvSpPr>
      <dsp:spPr>
        <a:xfrm>
          <a:off x="777686" y="45265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D1A8E0-818A-47CF-9805-5A8F1F1E50C6}">
      <dsp:nvSpPr>
        <dsp:cNvPr id="0" name=""/>
        <dsp:cNvSpPr/>
      </dsp:nvSpPr>
      <dsp:spPr>
        <a:xfrm>
          <a:off x="836012" y="463419"/>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Xử lý tập tin nhị phân</a:t>
          </a:r>
          <a:endParaRPr lang="en-US" sz="1300" b="0" kern="1200" dirty="0">
            <a:solidFill>
              <a:srgbClr val="0070C0"/>
            </a:solidFill>
            <a:effectLst/>
          </a:endParaRPr>
        </a:p>
      </dsp:txBody>
      <dsp:txXfrm>
        <a:off x="836012" y="463419"/>
        <a:ext cx="3052419" cy="215233"/>
      </dsp:txXfrm>
    </dsp:sp>
    <dsp:sp modelId="{5DB7316C-D1ED-4FC7-9883-1E14BA1C6832}">
      <dsp:nvSpPr>
        <dsp:cNvPr id="0" name=""/>
        <dsp:cNvSpPr/>
      </dsp:nvSpPr>
      <dsp:spPr>
        <a:xfrm>
          <a:off x="777686" y="67865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7F9127F-1E8C-4A0C-9CAD-7C50CB6E0ED7}">
      <dsp:nvSpPr>
        <dsp:cNvPr id="0" name=""/>
        <dsp:cNvSpPr/>
      </dsp:nvSpPr>
      <dsp:spPr>
        <a:xfrm>
          <a:off x="836012" y="68941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a:solidFill>
                <a:srgbClr val="0070C0"/>
              </a:solidFill>
              <a:effectLst/>
            </a:rPr>
            <a:t>Các thao tác khác trên tập tin</a:t>
          </a:r>
          <a:endParaRPr lang="en-US" sz="1300" b="0" kern="1200" dirty="0">
            <a:solidFill>
              <a:srgbClr val="0070C0"/>
            </a:solidFill>
            <a:effectLst/>
          </a:endParaRPr>
        </a:p>
      </dsp:txBody>
      <dsp:txXfrm>
        <a:off x="836012" y="689415"/>
        <a:ext cx="3052419" cy="215233"/>
      </dsp:txXfrm>
    </dsp:sp>
    <dsp:sp modelId="{E01F0EB3-76C5-45EA-B1CA-C736A97F35C4}">
      <dsp:nvSpPr>
        <dsp:cNvPr id="0" name=""/>
        <dsp:cNvSpPr/>
      </dsp:nvSpPr>
      <dsp:spPr>
        <a:xfrm>
          <a:off x="777686" y="90464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A449C92-8F1E-4968-9DD5-0667673C1962}">
      <dsp:nvSpPr>
        <dsp:cNvPr id="0" name=""/>
        <dsp:cNvSpPr/>
      </dsp:nvSpPr>
      <dsp:spPr>
        <a:xfrm>
          <a:off x="836012" y="915410"/>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err="1">
              <a:solidFill>
                <a:srgbClr val="0070C0"/>
              </a:solidFill>
              <a:effectLst/>
            </a:rPr>
            <a:t>toán</a:t>
          </a:r>
          <a:r>
            <a:rPr lang="en-US" sz="1300" b="0" kern="1200">
              <a:solidFill>
                <a:srgbClr val="0070C0"/>
              </a:solidFill>
              <a:effectLst/>
            </a:rPr>
            <a:t> minh họa</a:t>
          </a:r>
          <a:endParaRPr lang="en-US" sz="1300" b="0" kern="1200" dirty="0">
            <a:solidFill>
              <a:srgbClr val="0070C0"/>
            </a:solidFill>
            <a:effectLst/>
          </a:endParaRPr>
        </a:p>
      </dsp:txBody>
      <dsp:txXfrm>
        <a:off x="836012" y="915410"/>
        <a:ext cx="3052419" cy="215233"/>
      </dsp:txXfrm>
    </dsp:sp>
    <dsp:sp modelId="{A01CF7D3-88A0-428E-B49F-83A13636C9BA}">
      <dsp:nvSpPr>
        <dsp:cNvPr id="0" name=""/>
        <dsp:cNvSpPr/>
      </dsp:nvSpPr>
      <dsp:spPr>
        <a:xfrm>
          <a:off x="777686" y="1130643"/>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A7917F-8AF6-4CFB-9ED1-055E98C7172C}">
      <dsp:nvSpPr>
        <dsp:cNvPr id="0" name=""/>
        <dsp:cNvSpPr/>
      </dsp:nvSpPr>
      <dsp:spPr>
        <a:xfrm>
          <a:off x="836012" y="1141405"/>
          <a:ext cx="3052419" cy="2152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9530" tIns="49530" rIns="49530" bIns="49530" numCol="1" spcCol="1270" anchor="t" anchorCtr="0">
          <a:noAutofit/>
        </a:bodyPr>
        <a:lstStyle/>
        <a:p>
          <a:pPr marL="0" lvl="0" indent="0" algn="l" defTabSz="577850">
            <a:lnSpc>
              <a:spcPct val="90000"/>
            </a:lnSpc>
            <a:spcBef>
              <a:spcPct val="0"/>
            </a:spcBef>
            <a:spcAft>
              <a:spcPct val="35000"/>
            </a:spcAft>
            <a:buNone/>
          </a:pPr>
          <a:r>
            <a:rPr lang="en-US" sz="1300" b="0" kern="1200" dirty="0" err="1">
              <a:solidFill>
                <a:srgbClr val="0070C0"/>
              </a:solidFill>
              <a:effectLst/>
            </a:rPr>
            <a:t>Bài</a:t>
          </a:r>
          <a:r>
            <a:rPr lang="en-US" sz="1300" b="0" kern="1200" dirty="0">
              <a:solidFill>
                <a:srgbClr val="0070C0"/>
              </a:solidFill>
              <a:effectLst/>
            </a:rPr>
            <a:t> </a:t>
          </a:r>
          <a:r>
            <a:rPr lang="en-US" sz="1300" b="0" kern="1200" dirty="0" err="1">
              <a:solidFill>
                <a:srgbClr val="0070C0"/>
              </a:solidFill>
              <a:effectLst/>
            </a:rPr>
            <a:t>tập</a:t>
          </a:r>
          <a:endParaRPr lang="en-US" sz="1300" b="0" kern="1200" dirty="0">
            <a:solidFill>
              <a:srgbClr val="0070C0"/>
            </a:solidFill>
            <a:effectLst/>
          </a:endParaRPr>
        </a:p>
      </dsp:txBody>
      <dsp:txXfrm>
        <a:off x="836012" y="1141405"/>
        <a:ext cx="3052419" cy="215233"/>
      </dsp:txXfrm>
    </dsp:sp>
    <dsp:sp modelId="{19A8D0A4-814F-44A3-9EF2-8DF5B640A1BA}">
      <dsp:nvSpPr>
        <dsp:cNvPr id="0" name=""/>
        <dsp:cNvSpPr/>
      </dsp:nvSpPr>
      <dsp:spPr>
        <a:xfrm>
          <a:off x="777686" y="1356638"/>
          <a:ext cx="3110745" cy="0"/>
        </a:xfrm>
        <a:prstGeom prst="line">
          <a:avLst/>
        </a:prstGeom>
        <a:solidFill>
          <a:schemeClr val="accent1">
            <a:hueOff val="0"/>
            <a:satOff val="0"/>
            <a:lumOff val="0"/>
            <a:alphaOff val="0"/>
          </a:schemeClr>
        </a:solidFill>
        <a:ln w="25400" cap="flat" cmpd="sng" algn="ctr">
          <a:solidFill>
            <a:schemeClr val="accent1">
              <a:tint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3.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4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5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9.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7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8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0.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9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1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7.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2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2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3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4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5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2.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6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6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5.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7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7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8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9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7.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4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3.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9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3170238"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9736" tIns="49868" rIns="99736" bIns="49868" numCol="1" anchor="t" anchorCtr="0" compatLnSpc="1">
            <a:prstTxWarp prst="textNoShape">
              <a:avLst/>
            </a:prstTxWarp>
          </a:bodyPr>
          <a:lstStyle>
            <a:lvl1pPr defTabSz="990600">
              <a:spcBef>
                <a:spcPct val="0"/>
              </a:spcBef>
              <a:buClrTx/>
              <a:buSzTx/>
              <a:buFontTx/>
              <a:buNone/>
              <a:defRPr sz="1300" b="0">
                <a:solidFill>
                  <a:schemeClr val="tx1"/>
                </a:solidFill>
              </a:defRPr>
            </a:lvl1pPr>
          </a:lstStyle>
          <a:p>
            <a:pPr>
              <a:defRPr/>
            </a:pPr>
            <a:endParaRPr lang="en-US"/>
          </a:p>
        </p:txBody>
      </p:sp>
      <p:sp>
        <p:nvSpPr>
          <p:cNvPr id="4099" name="Rectangle 3"/>
          <p:cNvSpPr>
            <a:spLocks noGrp="1" noChangeArrowheads="1"/>
          </p:cNvSpPr>
          <p:nvPr>
            <p:ph type="dt" sz="quarter" idx="1"/>
          </p:nvPr>
        </p:nvSpPr>
        <p:spPr bwMode="auto">
          <a:xfrm>
            <a:off x="4143375" y="0"/>
            <a:ext cx="3170238"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9736" tIns="49868" rIns="99736" bIns="49868" numCol="1" anchor="t" anchorCtr="0" compatLnSpc="1">
            <a:prstTxWarp prst="textNoShape">
              <a:avLst/>
            </a:prstTxWarp>
          </a:bodyPr>
          <a:lstStyle>
            <a:lvl1pPr algn="r" defTabSz="990600">
              <a:spcBef>
                <a:spcPct val="0"/>
              </a:spcBef>
              <a:buClrTx/>
              <a:buSzTx/>
              <a:buFontTx/>
              <a:buNone/>
              <a:defRPr sz="1300" b="0">
                <a:solidFill>
                  <a:schemeClr val="tx1"/>
                </a:solidFill>
              </a:defRPr>
            </a:lvl1pPr>
          </a:lstStyle>
          <a:p>
            <a:pPr>
              <a:defRPr/>
            </a:pPr>
            <a:endParaRPr lang="en-US"/>
          </a:p>
        </p:txBody>
      </p:sp>
      <p:sp>
        <p:nvSpPr>
          <p:cNvPr id="4100" name="Rectangle 4"/>
          <p:cNvSpPr>
            <a:spLocks noGrp="1" noChangeArrowheads="1"/>
          </p:cNvSpPr>
          <p:nvPr>
            <p:ph type="ftr" sz="quarter" idx="2"/>
          </p:nvPr>
        </p:nvSpPr>
        <p:spPr bwMode="auto">
          <a:xfrm>
            <a:off x="0" y="9120188"/>
            <a:ext cx="3170238"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9736" tIns="49868" rIns="99736" bIns="49868" numCol="1" anchor="b" anchorCtr="0" compatLnSpc="1">
            <a:prstTxWarp prst="textNoShape">
              <a:avLst/>
            </a:prstTxWarp>
          </a:bodyPr>
          <a:lstStyle>
            <a:lvl1pPr defTabSz="990600">
              <a:spcBef>
                <a:spcPct val="0"/>
              </a:spcBef>
              <a:buClrTx/>
              <a:buSzTx/>
              <a:buFontTx/>
              <a:buNone/>
              <a:defRPr sz="1300" b="0">
                <a:solidFill>
                  <a:schemeClr val="tx1"/>
                </a:solidFill>
              </a:defRPr>
            </a:lvl1pPr>
          </a:lstStyle>
          <a:p>
            <a:pPr>
              <a:defRPr/>
            </a:pPr>
            <a:endParaRPr lang="en-US"/>
          </a:p>
        </p:txBody>
      </p:sp>
      <p:sp>
        <p:nvSpPr>
          <p:cNvPr id="4101" name="Rectangle 5"/>
          <p:cNvSpPr>
            <a:spLocks noGrp="1" noChangeArrowheads="1"/>
          </p:cNvSpPr>
          <p:nvPr>
            <p:ph type="sldNum" sz="quarter" idx="3"/>
          </p:nvPr>
        </p:nvSpPr>
        <p:spPr bwMode="auto">
          <a:xfrm>
            <a:off x="4143375" y="9120188"/>
            <a:ext cx="3170238"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9736" tIns="49868" rIns="99736" bIns="49868" numCol="1" anchor="b" anchorCtr="0" compatLnSpc="1">
            <a:prstTxWarp prst="textNoShape">
              <a:avLst/>
            </a:prstTxWarp>
          </a:bodyPr>
          <a:lstStyle>
            <a:lvl1pPr algn="r" defTabSz="990600">
              <a:spcBef>
                <a:spcPct val="0"/>
              </a:spcBef>
              <a:buClrTx/>
              <a:buSzTx/>
              <a:buFontTx/>
              <a:buNone/>
              <a:defRPr sz="1300" b="0">
                <a:solidFill>
                  <a:schemeClr val="tx1"/>
                </a:solidFill>
              </a:defRPr>
            </a:lvl1pPr>
          </a:lstStyle>
          <a:p>
            <a:pPr>
              <a:defRPr/>
            </a:pPr>
            <a:fld id="{0DE6BDD7-4F28-4317-B0A9-43FC31183A3C}" type="slidenum">
              <a:rPr lang="en-US"/>
              <a:pPr>
                <a:defRPr/>
              </a:pPr>
              <a:t>‹#›</a:t>
            </a:fld>
            <a:endParaRPr lang="en-US"/>
          </a:p>
        </p:txBody>
      </p:sp>
    </p:spTree>
    <p:extLst>
      <p:ext uri="{BB962C8B-B14F-4D97-AF65-F5344CB8AC3E}">
        <p14:creationId xmlns:p14="http://schemas.microsoft.com/office/powerpoint/2010/main" val="241532985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3170238"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9736" tIns="49868" rIns="99736" bIns="49868" numCol="1" anchor="t" anchorCtr="0" compatLnSpc="1">
            <a:prstTxWarp prst="textNoShape">
              <a:avLst/>
            </a:prstTxWarp>
          </a:bodyPr>
          <a:lstStyle>
            <a:lvl1pPr defTabSz="990600">
              <a:spcBef>
                <a:spcPct val="0"/>
              </a:spcBef>
              <a:buClrTx/>
              <a:buSzTx/>
              <a:buFontTx/>
              <a:buNone/>
              <a:defRPr sz="1300" b="0">
                <a:solidFill>
                  <a:schemeClr val="tx1"/>
                </a:solidFill>
              </a:defRPr>
            </a:lvl1pPr>
          </a:lstStyle>
          <a:p>
            <a:pPr>
              <a:defRPr/>
            </a:pPr>
            <a:endParaRPr lang="en-US"/>
          </a:p>
        </p:txBody>
      </p:sp>
      <p:sp>
        <p:nvSpPr>
          <p:cNvPr id="3075" name="Rectangle 3"/>
          <p:cNvSpPr>
            <a:spLocks noGrp="1" noChangeArrowheads="1"/>
          </p:cNvSpPr>
          <p:nvPr>
            <p:ph type="dt" idx="1"/>
          </p:nvPr>
        </p:nvSpPr>
        <p:spPr bwMode="auto">
          <a:xfrm>
            <a:off x="4143375" y="0"/>
            <a:ext cx="3170238"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9736" tIns="49868" rIns="99736" bIns="49868" numCol="1" anchor="t" anchorCtr="0" compatLnSpc="1">
            <a:prstTxWarp prst="textNoShape">
              <a:avLst/>
            </a:prstTxWarp>
          </a:bodyPr>
          <a:lstStyle>
            <a:lvl1pPr algn="r" defTabSz="990600">
              <a:spcBef>
                <a:spcPct val="0"/>
              </a:spcBef>
              <a:buClrTx/>
              <a:buSzTx/>
              <a:buFontTx/>
              <a:buNone/>
              <a:defRPr sz="1300" b="0">
                <a:solidFill>
                  <a:schemeClr val="tx1"/>
                </a:solidFill>
              </a:defRPr>
            </a:lvl1pPr>
          </a:lstStyle>
          <a:p>
            <a:pPr>
              <a:defRPr/>
            </a:pPr>
            <a:endParaRPr lang="en-US"/>
          </a:p>
        </p:txBody>
      </p:sp>
      <p:sp>
        <p:nvSpPr>
          <p:cNvPr id="11268" name="Rectangle 4"/>
          <p:cNvSpPr>
            <a:spLocks noGrp="1" noRot="1" noChangeAspect="1" noChangeArrowheads="1" noTextEdit="1"/>
          </p:cNvSpPr>
          <p:nvPr>
            <p:ph type="sldImg" idx="2"/>
          </p:nvPr>
        </p:nvSpPr>
        <p:spPr bwMode="auto">
          <a:xfrm>
            <a:off x="1260475" y="722313"/>
            <a:ext cx="4795838" cy="3597275"/>
          </a:xfrm>
          <a:prstGeom prst="rect">
            <a:avLst/>
          </a:prstGeom>
          <a:noFill/>
          <a:ln w="12700">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3077" name="Rectangle 5"/>
          <p:cNvSpPr>
            <a:spLocks noGrp="1" noChangeArrowheads="1"/>
          </p:cNvSpPr>
          <p:nvPr>
            <p:ph type="body" sz="quarter" idx="3"/>
          </p:nvPr>
        </p:nvSpPr>
        <p:spPr bwMode="auto">
          <a:xfrm>
            <a:off x="731838" y="4559300"/>
            <a:ext cx="5851525" cy="4321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9736" tIns="49868" rIns="99736" bIns="49868"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78" name="Rectangle 6"/>
          <p:cNvSpPr>
            <a:spLocks noGrp="1" noChangeArrowheads="1"/>
          </p:cNvSpPr>
          <p:nvPr>
            <p:ph type="ftr" sz="quarter" idx="4"/>
          </p:nvPr>
        </p:nvSpPr>
        <p:spPr bwMode="auto">
          <a:xfrm>
            <a:off x="0" y="9120188"/>
            <a:ext cx="3170238"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9736" tIns="49868" rIns="99736" bIns="49868" numCol="1" anchor="b" anchorCtr="0" compatLnSpc="1">
            <a:prstTxWarp prst="textNoShape">
              <a:avLst/>
            </a:prstTxWarp>
          </a:bodyPr>
          <a:lstStyle>
            <a:lvl1pPr defTabSz="990600">
              <a:spcBef>
                <a:spcPct val="0"/>
              </a:spcBef>
              <a:buClrTx/>
              <a:buSzTx/>
              <a:buFontTx/>
              <a:buNone/>
              <a:defRPr sz="1300" b="0">
                <a:solidFill>
                  <a:schemeClr val="tx1"/>
                </a:solidFill>
              </a:defRPr>
            </a:lvl1pPr>
          </a:lstStyle>
          <a:p>
            <a:pPr>
              <a:defRPr/>
            </a:pPr>
            <a:endParaRPr lang="en-US"/>
          </a:p>
        </p:txBody>
      </p:sp>
      <p:sp>
        <p:nvSpPr>
          <p:cNvPr id="3079" name="Rectangle 7"/>
          <p:cNvSpPr>
            <a:spLocks noGrp="1" noChangeArrowheads="1"/>
          </p:cNvSpPr>
          <p:nvPr>
            <p:ph type="sldNum" sz="quarter" idx="5"/>
          </p:nvPr>
        </p:nvSpPr>
        <p:spPr bwMode="auto">
          <a:xfrm>
            <a:off x="4143375" y="9120188"/>
            <a:ext cx="3170238" cy="47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9736" tIns="49868" rIns="99736" bIns="49868" numCol="1" anchor="b" anchorCtr="0" compatLnSpc="1">
            <a:prstTxWarp prst="textNoShape">
              <a:avLst/>
            </a:prstTxWarp>
          </a:bodyPr>
          <a:lstStyle>
            <a:lvl1pPr algn="r" defTabSz="990600">
              <a:spcBef>
                <a:spcPct val="0"/>
              </a:spcBef>
              <a:buClrTx/>
              <a:buSzTx/>
              <a:buFontTx/>
              <a:buNone/>
              <a:defRPr sz="1300" b="0">
                <a:solidFill>
                  <a:schemeClr val="tx1"/>
                </a:solidFill>
              </a:defRPr>
            </a:lvl1pPr>
          </a:lstStyle>
          <a:p>
            <a:pPr>
              <a:defRPr/>
            </a:pPr>
            <a:fld id="{9898E90A-CCA4-4D0F-BCE6-37712FA458C9}" type="slidenum">
              <a:rPr lang="en-US"/>
              <a:pPr>
                <a:defRPr/>
              </a:pPr>
              <a:t>‹#›</a:t>
            </a:fld>
            <a:endParaRPr lang="en-US"/>
          </a:p>
        </p:txBody>
      </p:sp>
    </p:spTree>
    <p:extLst>
      <p:ext uri="{BB962C8B-B14F-4D97-AF65-F5344CB8AC3E}">
        <p14:creationId xmlns:p14="http://schemas.microsoft.com/office/powerpoint/2010/main" val="292613154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marL="171450" indent="-171450" eaLnBrk="1" hangingPunct="1">
              <a:buFontTx/>
              <a:buChar char="-"/>
            </a:pPr>
            <a:r>
              <a:rPr lang="en-US" baseline="0" dirty="0" err="1"/>
              <a:t>Biến</a:t>
            </a:r>
            <a:r>
              <a:rPr lang="en-US" baseline="0" dirty="0"/>
              <a:t> </a:t>
            </a:r>
            <a:r>
              <a:rPr lang="en-US" baseline="0" dirty="0" err="1"/>
              <a:t>đếm</a:t>
            </a:r>
            <a:r>
              <a:rPr lang="en-US" baseline="0" dirty="0"/>
              <a:t> </a:t>
            </a:r>
            <a:r>
              <a:rPr lang="en-US" baseline="0" dirty="0" err="1"/>
              <a:t>trong</a:t>
            </a:r>
            <a:r>
              <a:rPr lang="en-US" baseline="0" dirty="0"/>
              <a:t> </a:t>
            </a:r>
            <a:r>
              <a:rPr lang="en-US" baseline="0" dirty="0" err="1"/>
              <a:t>vòng</a:t>
            </a:r>
            <a:r>
              <a:rPr lang="en-US" baseline="0" dirty="0"/>
              <a:t> </a:t>
            </a:r>
            <a:r>
              <a:rPr lang="en-US" baseline="0" dirty="0" err="1"/>
              <a:t>lặp</a:t>
            </a:r>
            <a:r>
              <a:rPr lang="en-US" baseline="0" dirty="0"/>
              <a:t> for </a:t>
            </a:r>
            <a:r>
              <a:rPr lang="en-US" baseline="0" dirty="0" err="1"/>
              <a:t>này</a:t>
            </a:r>
            <a:r>
              <a:rPr lang="en-US" baseline="0" dirty="0"/>
              <a:t> </a:t>
            </a:r>
            <a:r>
              <a:rPr lang="en-US" baseline="0" dirty="0" err="1"/>
              <a:t>có</a:t>
            </a:r>
            <a:r>
              <a:rPr lang="en-US" baseline="0" dirty="0"/>
              <a:t> </a:t>
            </a:r>
            <a:r>
              <a:rPr lang="en-US" baseline="0" dirty="0" err="1"/>
              <a:t>điều</a:t>
            </a:r>
            <a:r>
              <a:rPr lang="en-US" baseline="0" dirty="0"/>
              <a:t> </a:t>
            </a:r>
            <a:r>
              <a:rPr lang="en-US" baseline="0" dirty="0" err="1"/>
              <a:t>gì</a:t>
            </a:r>
            <a:r>
              <a:rPr lang="en-US" baseline="0" dirty="0"/>
              <a:t> </a:t>
            </a:r>
            <a:r>
              <a:rPr lang="en-US" baseline="0" dirty="0" err="1"/>
              <a:t>khác</a:t>
            </a:r>
            <a:r>
              <a:rPr lang="en-US" baseline="0" dirty="0"/>
              <a:t> so </a:t>
            </a:r>
            <a:r>
              <a:rPr lang="en-US" baseline="0" dirty="0" err="1"/>
              <a:t>với</a:t>
            </a:r>
            <a:r>
              <a:rPr lang="en-US" baseline="0" dirty="0"/>
              <a:t> </a:t>
            </a:r>
            <a:r>
              <a:rPr lang="en-US" baseline="0" dirty="0" err="1"/>
              <a:t>ví</a:t>
            </a:r>
            <a:r>
              <a:rPr lang="en-US" baseline="0" dirty="0"/>
              <a:t> </a:t>
            </a:r>
            <a:r>
              <a:rPr lang="en-US" baseline="0" dirty="0" err="1"/>
              <a:t>dụ</a:t>
            </a:r>
            <a:r>
              <a:rPr lang="en-US" baseline="0" dirty="0"/>
              <a:t> </a:t>
            </a:r>
            <a:r>
              <a:rPr lang="en-US" baseline="0" dirty="0" err="1"/>
              <a:t>đầu</a:t>
            </a:r>
            <a:r>
              <a:rPr lang="en-US" baseline="0" dirty="0"/>
              <a:t> </a:t>
            </a:r>
            <a:r>
              <a:rPr lang="en-US" baseline="0" dirty="0" err="1"/>
              <a:t>tiên</a:t>
            </a:r>
            <a:r>
              <a:rPr lang="en-US" baseline="0" dirty="0"/>
              <a:t> </a:t>
            </a:r>
            <a:r>
              <a:rPr lang="en-US" baseline="0" dirty="0" err="1"/>
              <a:t>của</a:t>
            </a:r>
            <a:r>
              <a:rPr lang="en-US" baseline="0" dirty="0"/>
              <a:t> </a:t>
            </a:r>
            <a:r>
              <a:rPr lang="en-US" baseline="0" dirty="0" err="1"/>
              <a:t>vòng</a:t>
            </a:r>
            <a:r>
              <a:rPr lang="en-US" baseline="0" dirty="0"/>
              <a:t> </a:t>
            </a:r>
            <a:r>
              <a:rPr lang="en-US" baseline="0" dirty="0" err="1"/>
              <a:t>lặp</a:t>
            </a:r>
            <a:r>
              <a:rPr lang="en-US" baseline="0" dirty="0"/>
              <a:t> for ở slide </a:t>
            </a:r>
            <a:r>
              <a:rPr lang="en-US" baseline="0" dirty="0" err="1"/>
              <a:t>trước</a:t>
            </a:r>
            <a:r>
              <a:rPr lang="en-US" baseline="0" dirty="0"/>
              <a:t>?</a:t>
            </a:r>
          </a:p>
          <a:p>
            <a:pPr marL="171450" indent="-171450" eaLnBrk="1" hangingPunct="1">
              <a:buFontTx/>
              <a:buChar char="-"/>
            </a:pPr>
            <a:r>
              <a:rPr lang="en-US" baseline="0" dirty="0" err="1"/>
              <a:t>Trình</a:t>
            </a:r>
            <a:r>
              <a:rPr lang="en-US" baseline="0" dirty="0"/>
              <a:t> </a:t>
            </a:r>
            <a:r>
              <a:rPr lang="en-US" baseline="0" dirty="0" err="1"/>
              <a:t>bày</a:t>
            </a:r>
            <a:r>
              <a:rPr lang="en-US" baseline="0" dirty="0"/>
              <a:t> </a:t>
            </a:r>
            <a:r>
              <a:rPr lang="en-US" baseline="0" dirty="0" err="1"/>
              <a:t>thêm</a:t>
            </a:r>
            <a:r>
              <a:rPr lang="en-US" baseline="0" dirty="0"/>
              <a:t> 3 </a:t>
            </a:r>
            <a:r>
              <a:rPr lang="en-US" baseline="0" dirty="0" err="1"/>
              <a:t>ví</a:t>
            </a:r>
            <a:r>
              <a:rPr lang="en-US" baseline="0" dirty="0"/>
              <a:t> </a:t>
            </a:r>
            <a:r>
              <a:rPr lang="en-US" baseline="0" dirty="0" err="1"/>
              <a:t>dụ</a:t>
            </a:r>
            <a:r>
              <a:rPr lang="en-US" baseline="0" dirty="0"/>
              <a:t> </a:t>
            </a:r>
            <a:r>
              <a:rPr lang="en-US" baseline="0" dirty="0" err="1"/>
              <a:t>về</a:t>
            </a:r>
            <a:r>
              <a:rPr lang="en-US" baseline="0" dirty="0"/>
              <a:t> </a:t>
            </a:r>
            <a:r>
              <a:rPr lang="en-US" baseline="0" dirty="0" err="1"/>
              <a:t>vòng</a:t>
            </a:r>
            <a:r>
              <a:rPr lang="en-US" baseline="0" dirty="0"/>
              <a:t> </a:t>
            </a:r>
            <a:r>
              <a:rPr lang="en-US" baseline="0" dirty="0" err="1"/>
              <a:t>lặp</a:t>
            </a:r>
            <a:r>
              <a:rPr lang="en-US" baseline="0" dirty="0"/>
              <a:t> for minh </a:t>
            </a:r>
            <a:r>
              <a:rPr lang="en-US" baseline="0" dirty="0" err="1"/>
              <a:t>họa</a:t>
            </a:r>
            <a:r>
              <a:rPr lang="en-US" baseline="0" dirty="0"/>
              <a:t> </a:t>
            </a:r>
            <a:r>
              <a:rPr lang="en-US" baseline="0" dirty="0" err="1"/>
              <a:t>cho</a:t>
            </a:r>
            <a:r>
              <a:rPr lang="en-US" baseline="0" dirty="0"/>
              <a:t> </a:t>
            </a:r>
            <a:r>
              <a:rPr lang="en-US" baseline="0" dirty="0" err="1"/>
              <a:t>các</a:t>
            </a:r>
            <a:r>
              <a:rPr lang="en-US" baseline="0" dirty="0"/>
              <a:t> </a:t>
            </a:r>
            <a:r>
              <a:rPr lang="en-US" baseline="0" dirty="0" err="1"/>
              <a:t>trường</a:t>
            </a:r>
            <a:r>
              <a:rPr lang="en-US" baseline="0" dirty="0"/>
              <a:t> </a:t>
            </a:r>
            <a:r>
              <a:rPr lang="en-US" baseline="0" dirty="0" err="1"/>
              <a:t>hợp</a:t>
            </a:r>
            <a:r>
              <a:rPr lang="en-US" baseline="0" dirty="0"/>
              <a:t>: </a:t>
            </a:r>
            <a:r>
              <a:rPr lang="en-US" baseline="0" dirty="0" err="1"/>
              <a:t>thiếu</a:t>
            </a:r>
            <a:r>
              <a:rPr lang="en-US" baseline="0" dirty="0"/>
              <a:t> </a:t>
            </a:r>
            <a:r>
              <a:rPr lang="en-US" baseline="0" dirty="0" err="1"/>
              <a:t>một</a:t>
            </a:r>
            <a:r>
              <a:rPr lang="en-US" baseline="0" dirty="0"/>
              <a:t> </a:t>
            </a:r>
            <a:r>
              <a:rPr lang="en-US" baseline="0" dirty="0" err="1"/>
              <a:t>trong</a:t>
            </a:r>
            <a:r>
              <a:rPr lang="en-US" baseline="0" dirty="0"/>
              <a:t> 3 </a:t>
            </a:r>
            <a:r>
              <a:rPr lang="en-US" baseline="0" dirty="0" err="1"/>
              <a:t>biểu</a:t>
            </a:r>
            <a:r>
              <a:rPr lang="en-US" baseline="0" dirty="0"/>
              <a:t> </a:t>
            </a:r>
            <a:r>
              <a:rPr lang="en-US" baseline="0" dirty="0" err="1"/>
              <a:t>thức</a:t>
            </a:r>
            <a:r>
              <a:rPr lang="en-US" baseline="0" dirty="0"/>
              <a:t> </a:t>
            </a:r>
            <a:r>
              <a:rPr lang="en-US" baseline="0" dirty="0" err="1"/>
              <a:t>trong</a:t>
            </a:r>
            <a:r>
              <a:rPr lang="en-US" baseline="0" dirty="0"/>
              <a:t> </a:t>
            </a:r>
            <a:r>
              <a:rPr lang="en-US" baseline="0" dirty="0" err="1"/>
              <a:t>vòng</a:t>
            </a:r>
            <a:r>
              <a:rPr lang="en-US" baseline="0" dirty="0"/>
              <a:t> </a:t>
            </a:r>
            <a:r>
              <a:rPr lang="en-US" baseline="0" dirty="0" err="1"/>
              <a:t>lặp</a:t>
            </a:r>
            <a:r>
              <a:rPr lang="en-US" baseline="0" dirty="0"/>
              <a:t>.</a:t>
            </a:r>
            <a:endParaRPr lang="en-US"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121</a:t>
            </a:fld>
            <a:endParaRPr lang="en-US"/>
          </a:p>
        </p:txBody>
      </p:sp>
    </p:spTree>
    <p:extLst>
      <p:ext uri="{BB962C8B-B14F-4D97-AF65-F5344CB8AC3E}">
        <p14:creationId xmlns:p14="http://schemas.microsoft.com/office/powerpoint/2010/main" val="166146251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89165099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40891314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65745392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84384553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09227601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01597601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82557897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16587679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130</a:t>
            </a:fld>
            <a:endParaRPr lang="en-US"/>
          </a:p>
        </p:txBody>
      </p:sp>
    </p:spTree>
    <p:extLst>
      <p:ext uri="{BB962C8B-B14F-4D97-AF65-F5344CB8AC3E}">
        <p14:creationId xmlns:p14="http://schemas.microsoft.com/office/powerpoint/2010/main" val="31769587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marL="171450" indent="-171450" eaLnBrk="1" hangingPunct="1">
              <a:buFontTx/>
              <a:buChar char="-"/>
            </a:pPr>
            <a:r>
              <a:rPr lang="en-US" baseline="0" dirty="0" err="1"/>
              <a:t>sự</a:t>
            </a:r>
            <a:r>
              <a:rPr lang="en-US" baseline="0" dirty="0"/>
              <a:t> </a:t>
            </a:r>
            <a:r>
              <a:rPr lang="en-US" baseline="0" dirty="0" err="1"/>
              <a:t>khác</a:t>
            </a:r>
            <a:r>
              <a:rPr lang="en-US" baseline="0" dirty="0"/>
              <a:t> </a:t>
            </a:r>
            <a:r>
              <a:rPr lang="en-US" baseline="0" dirty="0" err="1"/>
              <a:t>biệt</a:t>
            </a:r>
            <a:r>
              <a:rPr lang="en-US" baseline="0" dirty="0"/>
              <a:t> </a:t>
            </a:r>
            <a:r>
              <a:rPr lang="en-US" baseline="0" dirty="0" err="1"/>
              <a:t>giữa</a:t>
            </a:r>
            <a:r>
              <a:rPr lang="en-US" baseline="0" dirty="0"/>
              <a:t> </a:t>
            </a:r>
            <a:r>
              <a:rPr lang="en-US" baseline="0" dirty="0" err="1"/>
              <a:t>vòng</a:t>
            </a:r>
            <a:r>
              <a:rPr lang="en-US" baseline="0" dirty="0"/>
              <a:t> </a:t>
            </a:r>
            <a:r>
              <a:rPr lang="en-US" baseline="0" dirty="0" err="1"/>
              <a:t>lặp</a:t>
            </a:r>
            <a:r>
              <a:rPr lang="en-US" baseline="0" dirty="0"/>
              <a:t> while </a:t>
            </a:r>
            <a:r>
              <a:rPr lang="en-US" baseline="0" dirty="0" err="1"/>
              <a:t>và</a:t>
            </a:r>
            <a:r>
              <a:rPr lang="en-US" baseline="0" dirty="0"/>
              <a:t> </a:t>
            </a:r>
            <a:r>
              <a:rPr lang="en-US" baseline="0" dirty="0" err="1"/>
              <a:t>vòng</a:t>
            </a:r>
            <a:r>
              <a:rPr lang="en-US" baseline="0" dirty="0"/>
              <a:t> </a:t>
            </a:r>
            <a:r>
              <a:rPr lang="en-US" baseline="0" dirty="0" err="1"/>
              <a:t>lặp</a:t>
            </a:r>
            <a:r>
              <a:rPr lang="en-US" baseline="0" dirty="0"/>
              <a:t> do… while </a:t>
            </a:r>
            <a:r>
              <a:rPr lang="en-US" baseline="0" dirty="0" err="1"/>
              <a:t>là</a:t>
            </a:r>
            <a:r>
              <a:rPr lang="en-US" baseline="0" dirty="0"/>
              <a:t> </a:t>
            </a:r>
            <a:r>
              <a:rPr lang="en-US" baseline="0" dirty="0" err="1"/>
              <a:t>gì</a:t>
            </a:r>
            <a:r>
              <a:rPr lang="en-US" baseline="0" dirty="0"/>
              <a:t>?</a:t>
            </a:r>
          </a:p>
          <a:p>
            <a:pPr marL="171450" indent="-171450" eaLnBrk="1" hangingPunct="1">
              <a:buFontTx/>
              <a:buChar char="-"/>
            </a:pPr>
            <a:r>
              <a:rPr lang="en-US" baseline="0" dirty="0" err="1"/>
              <a:t>Số</a:t>
            </a:r>
            <a:r>
              <a:rPr lang="en-US" baseline="0" dirty="0"/>
              <a:t> </a:t>
            </a:r>
            <a:r>
              <a:rPr lang="en-US" baseline="0" dirty="0" err="1"/>
              <a:t>lần</a:t>
            </a:r>
            <a:r>
              <a:rPr lang="en-US" baseline="0" dirty="0"/>
              <a:t> </a:t>
            </a:r>
            <a:r>
              <a:rPr lang="en-US" baseline="0" dirty="0" err="1"/>
              <a:t>thực</a:t>
            </a:r>
            <a:r>
              <a:rPr lang="en-US" baseline="0" dirty="0"/>
              <a:t> </a:t>
            </a:r>
            <a:r>
              <a:rPr lang="en-US" baseline="0" dirty="0" err="1"/>
              <a:t>hiện</a:t>
            </a:r>
            <a:r>
              <a:rPr lang="en-US" baseline="0" dirty="0"/>
              <a:t> </a:t>
            </a:r>
            <a:r>
              <a:rPr lang="en-US" baseline="0" dirty="0" err="1"/>
              <a:t>tối</a:t>
            </a:r>
            <a:r>
              <a:rPr lang="en-US" baseline="0" dirty="0"/>
              <a:t> </a:t>
            </a:r>
            <a:r>
              <a:rPr lang="en-US" baseline="0" dirty="0" err="1"/>
              <a:t>thiểu</a:t>
            </a:r>
            <a:r>
              <a:rPr lang="en-US" baseline="0" dirty="0"/>
              <a:t> </a:t>
            </a:r>
            <a:r>
              <a:rPr lang="en-US" baseline="0" dirty="0" err="1"/>
              <a:t>của</a:t>
            </a:r>
            <a:r>
              <a:rPr lang="en-US" baseline="0" dirty="0"/>
              <a:t> while </a:t>
            </a:r>
            <a:r>
              <a:rPr lang="en-US" baseline="0" dirty="0" err="1"/>
              <a:t>là</a:t>
            </a:r>
            <a:r>
              <a:rPr lang="en-US" baseline="0" dirty="0"/>
              <a:t> ? Do while </a:t>
            </a:r>
            <a:r>
              <a:rPr lang="en-US" baseline="0" dirty="0" err="1"/>
              <a:t>là</a:t>
            </a:r>
            <a:r>
              <a:rPr lang="en-US" baseline="0" dirty="0"/>
              <a:t> ?</a:t>
            </a:r>
          </a:p>
          <a:p>
            <a:pPr marL="0" indent="0" eaLnBrk="1" hangingPunct="1">
              <a:buFontTx/>
              <a:buNone/>
            </a:pPr>
            <a:r>
              <a:rPr lang="en-US" baseline="0" dirty="0" err="1"/>
              <a:t>Trình</a:t>
            </a:r>
            <a:r>
              <a:rPr lang="en-US" baseline="0" dirty="0"/>
              <a:t> </a:t>
            </a:r>
            <a:r>
              <a:rPr lang="en-US" baseline="0" dirty="0" err="1"/>
              <a:t>bày</a:t>
            </a:r>
            <a:r>
              <a:rPr lang="en-US" baseline="0" dirty="0"/>
              <a:t> </a:t>
            </a:r>
            <a:r>
              <a:rPr lang="en-US" baseline="0" dirty="0" err="1"/>
              <a:t>trên</a:t>
            </a:r>
            <a:r>
              <a:rPr lang="en-US" baseline="0" dirty="0"/>
              <a:t> </a:t>
            </a:r>
            <a:r>
              <a:rPr lang="en-US" baseline="0" dirty="0" err="1"/>
              <a:t>bảng</a:t>
            </a:r>
            <a:r>
              <a:rPr lang="en-US" baseline="0" dirty="0"/>
              <a:t> </a:t>
            </a:r>
            <a:r>
              <a:rPr lang="en-US" baseline="0" dirty="0" err="1"/>
              <a:t>lại</a:t>
            </a:r>
            <a:r>
              <a:rPr lang="en-US" baseline="0" dirty="0"/>
              <a:t> </a:t>
            </a:r>
            <a:r>
              <a:rPr lang="en-US" baseline="0" dirty="0" err="1"/>
              <a:t>phát</a:t>
            </a:r>
            <a:r>
              <a:rPr lang="en-US" baseline="0" dirty="0"/>
              <a:t> </a:t>
            </a:r>
            <a:r>
              <a:rPr lang="en-US" baseline="0" dirty="0" err="1"/>
              <a:t>biểu</a:t>
            </a:r>
            <a:r>
              <a:rPr lang="en-US" baseline="0" dirty="0"/>
              <a:t> </a:t>
            </a:r>
            <a:r>
              <a:rPr lang="en-US" baseline="0" dirty="0" err="1"/>
              <a:t>tổng</a:t>
            </a:r>
            <a:r>
              <a:rPr lang="en-US" baseline="0" dirty="0"/>
              <a:t> </a:t>
            </a:r>
            <a:r>
              <a:rPr lang="en-US" baseline="0" dirty="0" err="1"/>
              <a:t>quát</a:t>
            </a:r>
            <a:r>
              <a:rPr lang="en-US" baseline="0" dirty="0"/>
              <a:t> </a:t>
            </a:r>
            <a:r>
              <a:rPr lang="en-US" baseline="0" dirty="0" err="1"/>
              <a:t>của</a:t>
            </a:r>
            <a:r>
              <a:rPr lang="en-US" baseline="0" dirty="0"/>
              <a:t> while </a:t>
            </a:r>
            <a:r>
              <a:rPr lang="en-US" baseline="0" dirty="0" err="1"/>
              <a:t>và</a:t>
            </a:r>
            <a:r>
              <a:rPr lang="en-US" baseline="0" dirty="0"/>
              <a:t> do while.</a:t>
            </a:r>
            <a:endParaRPr lang="en-US" dirty="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Tương</a:t>
            </a:r>
            <a:r>
              <a:rPr lang="en-US" baseline="0"/>
              <a:t> tự, </a:t>
            </a:r>
            <a:r>
              <a:rPr lang="en-US"/>
              <a:t>GV</a:t>
            </a:r>
            <a:r>
              <a:rPr lang="en-US" baseline="0"/>
              <a:t> hướng dẫn thêm cho sinh viên về cách đọc và lưu 1 ma trận từ file text.</a:t>
            </a:r>
          </a:p>
          <a:p>
            <a:pPr eaLnBrk="1" hangingPunct="1"/>
            <a:endParaRPr lang="en-US"/>
          </a:p>
        </p:txBody>
      </p:sp>
    </p:spTree>
    <p:extLst>
      <p:ext uri="{BB962C8B-B14F-4D97-AF65-F5344CB8AC3E}">
        <p14:creationId xmlns:p14="http://schemas.microsoft.com/office/powerpoint/2010/main" val="359457590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94553450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73036603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10499862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2539940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95437486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21902408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57675025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9480251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140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9005721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Giải</a:t>
            </a:r>
            <a:r>
              <a:rPr lang="en-US" dirty="0"/>
              <a:t> </a:t>
            </a:r>
            <a:r>
              <a:rPr lang="en-US" dirty="0" err="1"/>
              <a:t>thích</a:t>
            </a:r>
            <a:r>
              <a:rPr lang="en-US" baseline="0" dirty="0"/>
              <a:t> </a:t>
            </a:r>
            <a:r>
              <a:rPr lang="en-US" baseline="0" dirty="0" err="1"/>
              <a:t>cho</a:t>
            </a:r>
            <a:r>
              <a:rPr lang="en-US" baseline="0" dirty="0"/>
              <a:t> </a:t>
            </a:r>
            <a:r>
              <a:rPr lang="en-US" baseline="0" dirty="0" err="1"/>
              <a:t>sv</a:t>
            </a:r>
            <a:r>
              <a:rPr lang="en-US" baseline="0" dirty="0"/>
              <a:t> </a:t>
            </a:r>
            <a:r>
              <a:rPr lang="en-US" baseline="0" dirty="0" err="1"/>
              <a:t>về</a:t>
            </a:r>
            <a:r>
              <a:rPr lang="en-US" baseline="0" dirty="0"/>
              <a:t> </a:t>
            </a:r>
            <a:r>
              <a:rPr lang="en-US" baseline="0" dirty="0" err="1"/>
              <a:t>các</a:t>
            </a:r>
            <a:r>
              <a:rPr lang="en-US" baseline="0" dirty="0"/>
              <a:t> </a:t>
            </a:r>
            <a:r>
              <a:rPr lang="en-US" baseline="0" dirty="0" err="1"/>
              <a:t>toán</a:t>
            </a:r>
            <a:r>
              <a:rPr lang="en-US" baseline="0" dirty="0"/>
              <a:t> </a:t>
            </a:r>
            <a:r>
              <a:rPr lang="en-US" baseline="0" dirty="0" err="1"/>
              <a:t>tử</a:t>
            </a:r>
            <a:r>
              <a:rPr lang="en-US" baseline="0" dirty="0"/>
              <a:t>:</a:t>
            </a:r>
          </a:p>
          <a:p>
            <a:pPr marL="171450" indent="-171450" eaLnBrk="1" hangingPunct="1">
              <a:buFontTx/>
              <a:buChar char="-"/>
            </a:pPr>
            <a:r>
              <a:rPr lang="en-US" baseline="0" dirty="0"/>
              <a:t>&amp;: </a:t>
            </a:r>
            <a:r>
              <a:rPr lang="en-US" baseline="0" dirty="0" err="1"/>
              <a:t>gán</a:t>
            </a:r>
            <a:r>
              <a:rPr lang="en-US" baseline="0" dirty="0"/>
              <a:t> </a:t>
            </a:r>
            <a:r>
              <a:rPr lang="en-US" baseline="0" dirty="0" err="1"/>
              <a:t>địa</a:t>
            </a:r>
            <a:r>
              <a:rPr lang="en-US" baseline="0" dirty="0"/>
              <a:t> </a:t>
            </a:r>
            <a:r>
              <a:rPr lang="en-US" baseline="0" dirty="0" err="1"/>
              <a:t>chỉ</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cho</a:t>
            </a:r>
            <a:r>
              <a:rPr lang="en-US" baseline="0" dirty="0"/>
              <a:t> con </a:t>
            </a:r>
            <a:r>
              <a:rPr lang="en-US" baseline="0" dirty="0" err="1"/>
              <a:t>trỏ</a:t>
            </a:r>
            <a:r>
              <a:rPr lang="en-US" baseline="0" dirty="0"/>
              <a:t>. </a:t>
            </a:r>
            <a:r>
              <a:rPr lang="en-US" baseline="0" dirty="0" err="1"/>
              <a:t>Viết</a:t>
            </a:r>
            <a:r>
              <a:rPr lang="en-US" baseline="0" dirty="0"/>
              <a:t> </a:t>
            </a:r>
            <a:r>
              <a:rPr lang="en-US" baseline="0" dirty="0" err="1"/>
              <a:t>bảng</a:t>
            </a:r>
            <a:r>
              <a:rPr lang="en-US" baseline="0" dirty="0"/>
              <a:t> </a:t>
            </a:r>
            <a:r>
              <a:rPr lang="en-US" baseline="0" dirty="0" err="1"/>
              <a:t>ví</a:t>
            </a:r>
            <a:r>
              <a:rPr lang="en-US" baseline="0" dirty="0"/>
              <a:t> </a:t>
            </a:r>
            <a:r>
              <a:rPr lang="en-US" baseline="0" dirty="0" err="1"/>
              <a:t>dụ</a:t>
            </a:r>
            <a:r>
              <a:rPr lang="en-US" baseline="0" dirty="0"/>
              <a:t>: </a:t>
            </a:r>
            <a:r>
              <a:rPr lang="en-US" baseline="0" dirty="0" err="1"/>
              <a:t>int</a:t>
            </a:r>
            <a:r>
              <a:rPr lang="en-US" baseline="0" dirty="0"/>
              <a:t> a=5; </a:t>
            </a:r>
            <a:r>
              <a:rPr lang="en-US" baseline="0" dirty="0" err="1"/>
              <a:t>int</a:t>
            </a:r>
            <a:r>
              <a:rPr lang="en-US" baseline="0" dirty="0"/>
              <a:t> *p=&amp;a;</a:t>
            </a:r>
          </a:p>
          <a:p>
            <a:pPr marL="171450" indent="-171450" eaLnBrk="1" hangingPunct="1">
              <a:buFontTx/>
              <a:buChar char="-"/>
            </a:pPr>
            <a:r>
              <a:rPr lang="en-US" baseline="0" dirty="0"/>
              <a:t>*: </a:t>
            </a:r>
            <a:r>
              <a:rPr lang="en-US" baseline="0" dirty="0" err="1"/>
              <a:t>lấy</a:t>
            </a:r>
            <a:r>
              <a:rPr lang="en-US" baseline="0" dirty="0"/>
              <a:t> </a:t>
            </a:r>
            <a:r>
              <a:rPr lang="en-US" baseline="0" dirty="0" err="1"/>
              <a:t>nội</a:t>
            </a:r>
            <a:r>
              <a:rPr lang="en-US" baseline="0" dirty="0"/>
              <a:t> dung </a:t>
            </a:r>
            <a:r>
              <a:rPr lang="en-US" baseline="0" dirty="0" err="1"/>
              <a:t>của</a:t>
            </a:r>
            <a:r>
              <a:rPr lang="en-US" baseline="0" dirty="0"/>
              <a:t> ô </a:t>
            </a:r>
            <a:r>
              <a:rPr lang="en-US" baseline="0" dirty="0" err="1"/>
              <a:t>nhớ</a:t>
            </a:r>
            <a:r>
              <a:rPr lang="en-US" baseline="0" dirty="0"/>
              <a:t> </a:t>
            </a:r>
            <a:r>
              <a:rPr lang="en-US" baseline="0" dirty="0" err="1"/>
              <a:t>mà</a:t>
            </a:r>
            <a:r>
              <a:rPr lang="en-US" baseline="0" dirty="0"/>
              <a:t> con </a:t>
            </a:r>
            <a:r>
              <a:rPr lang="en-US" baseline="0" dirty="0" err="1"/>
              <a:t>trỏ</a:t>
            </a:r>
            <a:r>
              <a:rPr lang="en-US" baseline="0" dirty="0"/>
              <a:t> </a:t>
            </a:r>
            <a:r>
              <a:rPr lang="en-US" baseline="0" dirty="0" err="1"/>
              <a:t>trỏ</a:t>
            </a:r>
            <a:r>
              <a:rPr lang="en-US" baseline="0" dirty="0"/>
              <a:t> </a:t>
            </a:r>
            <a:r>
              <a:rPr lang="en-US" baseline="0" dirty="0" err="1"/>
              <a:t>đến</a:t>
            </a:r>
            <a:r>
              <a:rPr lang="en-US" baseline="0" dirty="0"/>
              <a:t>.</a:t>
            </a:r>
          </a:p>
          <a:p>
            <a:pPr marL="171450" indent="-171450" eaLnBrk="1" hangingPunct="1">
              <a:buFontTx/>
              <a:buChar char="-"/>
            </a:pPr>
            <a:r>
              <a:rPr lang="en-US" baseline="0" dirty="0"/>
              <a:t>=: </a:t>
            </a:r>
            <a:r>
              <a:rPr lang="en-US" baseline="0" dirty="0" err="1"/>
              <a:t>phép</a:t>
            </a:r>
            <a:r>
              <a:rPr lang="en-US" baseline="0" dirty="0"/>
              <a:t> </a:t>
            </a:r>
            <a:r>
              <a:rPr lang="en-US" baseline="0" dirty="0" err="1"/>
              <a:t>gán</a:t>
            </a:r>
            <a:r>
              <a:rPr lang="en-US" baseline="0" dirty="0"/>
              <a:t> </a:t>
            </a:r>
            <a:r>
              <a:rPr lang="en-US" baseline="0" dirty="0" err="1"/>
              <a:t>giữa</a:t>
            </a:r>
            <a:r>
              <a:rPr lang="en-US" baseline="0" dirty="0"/>
              <a:t> </a:t>
            </a:r>
            <a:r>
              <a:rPr lang="en-US" baseline="0" dirty="0" err="1"/>
              <a:t>hai</a:t>
            </a:r>
            <a:r>
              <a:rPr lang="en-US" baseline="0" dirty="0"/>
              <a:t> con </a:t>
            </a:r>
            <a:r>
              <a:rPr lang="en-US" baseline="0" dirty="0" err="1"/>
              <a:t>trỏ</a:t>
            </a:r>
            <a:r>
              <a:rPr lang="en-US" baseline="0" dirty="0"/>
              <a:t>.</a:t>
            </a:r>
          </a:p>
          <a:p>
            <a:pPr marL="0" indent="0" eaLnBrk="1" hangingPunct="1">
              <a:buFontTx/>
              <a:buNone/>
            </a:pPr>
            <a:r>
              <a:rPr lang="en-US" baseline="0" dirty="0" err="1"/>
              <a:t>Ghi</a:t>
            </a:r>
            <a:r>
              <a:rPr lang="en-US" baseline="0" dirty="0"/>
              <a:t> </a:t>
            </a:r>
            <a:r>
              <a:rPr lang="en-US" baseline="0" dirty="0" err="1"/>
              <a:t>chú</a:t>
            </a:r>
            <a:r>
              <a:rPr lang="en-US" baseline="0" dirty="0"/>
              <a:t> </a:t>
            </a:r>
            <a:r>
              <a:rPr lang="en-US" baseline="0" dirty="0" err="1"/>
              <a:t>cho</a:t>
            </a:r>
            <a:r>
              <a:rPr lang="en-US" baseline="0" dirty="0"/>
              <a:t> </a:t>
            </a:r>
            <a:r>
              <a:rPr lang="en-US" baseline="0" dirty="0" err="1"/>
              <a:t>sv</a:t>
            </a:r>
            <a:r>
              <a:rPr lang="en-US" baseline="0" dirty="0"/>
              <a:t>: </a:t>
            </a:r>
            <a:r>
              <a:rPr lang="en-US" baseline="0" dirty="0" err="1"/>
              <a:t>không</a:t>
            </a:r>
            <a:r>
              <a:rPr lang="en-US" baseline="0" dirty="0"/>
              <a:t> </a:t>
            </a:r>
            <a:r>
              <a:rPr lang="en-US" baseline="0" dirty="0" err="1"/>
              <a:t>thể</a:t>
            </a:r>
            <a:r>
              <a:rPr lang="en-US" baseline="0" dirty="0"/>
              <a:t> </a:t>
            </a:r>
            <a:r>
              <a:rPr lang="en-US" baseline="0" dirty="0" err="1"/>
              <a:t>gán</a:t>
            </a:r>
            <a:r>
              <a:rPr lang="en-US" baseline="0" dirty="0"/>
              <a:t> </a:t>
            </a:r>
            <a:r>
              <a:rPr lang="en-US" baseline="0" dirty="0" err="1"/>
              <a:t>hai</a:t>
            </a:r>
            <a:r>
              <a:rPr lang="en-US" baseline="0" dirty="0"/>
              <a:t> con </a:t>
            </a:r>
            <a:r>
              <a:rPr lang="en-US" baseline="0" dirty="0" err="1"/>
              <a:t>trỏ</a:t>
            </a:r>
            <a:r>
              <a:rPr lang="en-US" baseline="0" dirty="0"/>
              <a:t> </a:t>
            </a:r>
            <a:r>
              <a:rPr lang="en-US" baseline="0" dirty="0" err="1"/>
              <a:t>khác</a:t>
            </a:r>
            <a:r>
              <a:rPr lang="en-US" baseline="0" dirty="0"/>
              <a:t> </a:t>
            </a:r>
            <a:r>
              <a:rPr lang="en-US" baseline="0" dirty="0" err="1"/>
              <a:t>kiểu</a:t>
            </a:r>
            <a:r>
              <a:rPr lang="en-US" baseline="0" dirty="0"/>
              <a:t> </a:t>
            </a:r>
            <a:r>
              <a:rPr lang="en-US" baseline="0" dirty="0" err="1"/>
              <a:t>cho</a:t>
            </a:r>
            <a:r>
              <a:rPr lang="en-US" baseline="0" dirty="0"/>
              <a:t> </a:t>
            </a:r>
            <a:r>
              <a:rPr lang="en-US" baseline="0" dirty="0" err="1"/>
              <a:t>nhau</a:t>
            </a:r>
            <a:r>
              <a:rPr lang="en-US" baseline="0" dirty="0"/>
              <a:t>.</a:t>
            </a:r>
            <a:endParaRPr lang="en-US" dirty="0"/>
          </a:p>
        </p:txBody>
      </p:sp>
    </p:spTree>
    <p:extLst>
      <p:ext uri="{BB962C8B-B14F-4D97-AF65-F5344CB8AC3E}">
        <p14:creationId xmlns:p14="http://schemas.microsoft.com/office/powerpoint/2010/main" val="390903774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141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59903229"/>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142</a:t>
            </a:fld>
            <a:endParaRPr lang="en-US"/>
          </a:p>
        </p:txBody>
      </p:sp>
    </p:spTree>
    <p:extLst>
      <p:ext uri="{BB962C8B-B14F-4D97-AF65-F5344CB8AC3E}">
        <p14:creationId xmlns:p14="http://schemas.microsoft.com/office/powerpoint/2010/main" val="188385347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143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83732513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144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34118763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145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75141596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148</a:t>
            </a:fld>
            <a:endParaRPr lang="en-US"/>
          </a:p>
        </p:txBody>
      </p:sp>
    </p:spTree>
    <p:extLst>
      <p:ext uri="{BB962C8B-B14F-4D97-AF65-F5344CB8AC3E}">
        <p14:creationId xmlns:p14="http://schemas.microsoft.com/office/powerpoint/2010/main" val="204324981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149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Giải</a:t>
            </a:r>
            <a:r>
              <a:rPr lang="en-US" baseline="0"/>
              <a:t> thích cho SV tại sao phải sử dụng struct để quản lý mảng 1 chiều.</a:t>
            </a:r>
            <a:endParaRPr lang="en-US"/>
          </a:p>
        </p:txBody>
      </p:sp>
    </p:spTree>
    <p:extLst>
      <p:ext uri="{BB962C8B-B14F-4D97-AF65-F5344CB8AC3E}">
        <p14:creationId xmlns:p14="http://schemas.microsoft.com/office/powerpoint/2010/main" val="366686780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151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25034798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152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GV</a:t>
            </a:r>
            <a:r>
              <a:rPr lang="en-US" baseline="0"/>
              <a:t> trình bày thêm một số bài toán tính giá trị biểu thức để sinh viên làm quen với thuật toán</a:t>
            </a:r>
            <a:endParaRPr lang="en-US"/>
          </a:p>
        </p:txBody>
      </p:sp>
    </p:spTree>
    <p:extLst>
      <p:ext uri="{BB962C8B-B14F-4D97-AF65-F5344CB8AC3E}">
        <p14:creationId xmlns:p14="http://schemas.microsoft.com/office/powerpoint/2010/main" val="347076140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153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067885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Hình</a:t>
            </a:r>
            <a:r>
              <a:rPr lang="en-US" baseline="0" dirty="0"/>
              <a:t> </a:t>
            </a:r>
            <a:r>
              <a:rPr lang="en-US" baseline="0" dirty="0" err="1"/>
              <a:t>vẽ</a:t>
            </a:r>
            <a:r>
              <a:rPr lang="en-US" baseline="0" dirty="0"/>
              <a:t> </a:t>
            </a:r>
            <a:r>
              <a:rPr lang="en-US" baseline="0" dirty="0" err="1"/>
              <a:t>trên</a:t>
            </a:r>
            <a:r>
              <a:rPr lang="en-US" baseline="0" dirty="0"/>
              <a:t> minh </a:t>
            </a:r>
            <a:r>
              <a:rPr lang="en-US" baseline="0" dirty="0" err="1"/>
              <a:t>họa</a:t>
            </a:r>
            <a:r>
              <a:rPr lang="en-US" baseline="0" dirty="0"/>
              <a:t> </a:t>
            </a:r>
            <a:r>
              <a:rPr lang="en-US" baseline="0" dirty="0" err="1"/>
              <a:t>cho</a:t>
            </a:r>
            <a:r>
              <a:rPr lang="en-US" baseline="0" dirty="0"/>
              <a:t> </a:t>
            </a:r>
            <a:r>
              <a:rPr lang="en-US" baseline="0" dirty="0" err="1"/>
              <a:t>các</a:t>
            </a:r>
            <a:r>
              <a:rPr lang="en-US" baseline="0" dirty="0"/>
              <a:t> </a:t>
            </a:r>
            <a:r>
              <a:rPr lang="en-US" baseline="0" dirty="0" err="1"/>
              <a:t>dòng</a:t>
            </a:r>
            <a:r>
              <a:rPr lang="en-US" baseline="0" dirty="0"/>
              <a:t> </a:t>
            </a:r>
            <a:r>
              <a:rPr lang="en-US" baseline="0" dirty="0" err="1"/>
              <a:t>lệnh</a:t>
            </a:r>
            <a:r>
              <a:rPr lang="en-US" baseline="0" dirty="0"/>
              <a:t> 1, 2.</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trên</a:t>
            </a:r>
            <a:r>
              <a:rPr lang="en-US" baseline="0" dirty="0"/>
              <a:t>, </a:t>
            </a:r>
            <a:r>
              <a:rPr lang="en-US" baseline="0" dirty="0" err="1"/>
              <a:t>hãy</a:t>
            </a:r>
            <a:r>
              <a:rPr lang="en-US" baseline="0" dirty="0"/>
              <a:t> </a:t>
            </a:r>
            <a:r>
              <a:rPr lang="en-US" baseline="0" dirty="0" err="1"/>
              <a:t>cho</a:t>
            </a:r>
            <a:r>
              <a:rPr lang="en-US" baseline="0" dirty="0"/>
              <a:t> </a:t>
            </a:r>
            <a:r>
              <a:rPr lang="en-US" baseline="0" dirty="0" err="1"/>
              <a:t>biết</a:t>
            </a:r>
            <a:r>
              <a:rPr lang="en-US" baseline="0" dirty="0"/>
              <a:t> </a:t>
            </a:r>
            <a:r>
              <a:rPr lang="en-US" baseline="0" dirty="0" err="1"/>
              <a:t>các</a:t>
            </a:r>
            <a:r>
              <a:rPr lang="en-US" baseline="0" dirty="0"/>
              <a:t> </a:t>
            </a:r>
            <a:r>
              <a:rPr lang="en-US" baseline="0" dirty="0" err="1"/>
              <a:t>giá</a:t>
            </a:r>
            <a:r>
              <a:rPr lang="en-US" baseline="0" dirty="0"/>
              <a:t> </a:t>
            </a:r>
            <a:r>
              <a:rPr lang="en-US" baseline="0" dirty="0" err="1"/>
              <a:t>trị</a:t>
            </a:r>
            <a:r>
              <a:rPr lang="en-US" baseline="0" dirty="0"/>
              <a:t> </a:t>
            </a:r>
            <a:r>
              <a:rPr lang="en-US" baseline="0" dirty="0" err="1"/>
              <a:t>được</a:t>
            </a:r>
            <a:r>
              <a:rPr lang="en-US" baseline="0" dirty="0"/>
              <a:t> </a:t>
            </a:r>
            <a:r>
              <a:rPr lang="en-US" baseline="0" dirty="0" err="1"/>
              <a:t>xuất</a:t>
            </a:r>
            <a:r>
              <a:rPr lang="en-US" baseline="0" dirty="0"/>
              <a:t> </a:t>
            </a:r>
            <a:r>
              <a:rPr lang="en-US" baseline="0" dirty="0" err="1"/>
              <a:t>ra</a:t>
            </a:r>
            <a:r>
              <a:rPr lang="en-US" baseline="0" dirty="0"/>
              <a:t> </a:t>
            </a:r>
            <a:r>
              <a:rPr lang="en-US" baseline="0" dirty="0" err="1"/>
              <a:t>màn</a:t>
            </a:r>
            <a:r>
              <a:rPr lang="en-US" baseline="0" dirty="0"/>
              <a:t> </a:t>
            </a:r>
            <a:r>
              <a:rPr lang="en-US" baseline="0" dirty="0" err="1"/>
              <a:t>hình</a:t>
            </a:r>
            <a:r>
              <a:rPr lang="en-US" baseline="0" dirty="0"/>
              <a:t> </a:t>
            </a:r>
            <a:r>
              <a:rPr lang="en-US" baseline="0" dirty="0" err="1"/>
              <a:t>là</a:t>
            </a:r>
            <a:r>
              <a:rPr lang="en-US" baseline="0" dirty="0"/>
              <a:t> </a:t>
            </a:r>
            <a:r>
              <a:rPr lang="en-US" baseline="0" dirty="0" err="1"/>
              <a:t>gì</a:t>
            </a:r>
            <a:r>
              <a:rPr lang="en-US" baseline="0" dirty="0"/>
              <a:t>?</a:t>
            </a:r>
            <a:endParaRPr lang="en-US" dirty="0"/>
          </a:p>
        </p:txBody>
      </p:sp>
    </p:spTree>
    <p:extLst>
      <p:ext uri="{BB962C8B-B14F-4D97-AF65-F5344CB8AC3E}">
        <p14:creationId xmlns:p14="http://schemas.microsoft.com/office/powerpoint/2010/main" val="186736330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154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GV</a:t>
            </a:r>
            <a:r>
              <a:rPr lang="en-US" baseline="0"/>
              <a:t> trình bày thêm một số bài toán để sinh viên làm quen với thuật toán</a:t>
            </a:r>
            <a:endParaRPr lang="en-US"/>
          </a:p>
        </p:txBody>
      </p:sp>
    </p:spTree>
    <p:extLst>
      <p:ext uri="{BB962C8B-B14F-4D97-AF65-F5344CB8AC3E}">
        <p14:creationId xmlns:p14="http://schemas.microsoft.com/office/powerpoint/2010/main" val="41264722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155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63449638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156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 SV: phải xây dựng hàm </a:t>
            </a:r>
            <a:r>
              <a:rPr lang="en-US" baseline="0">
                <a:solidFill>
                  <a:srgbClr val="FF0000"/>
                </a:solidFill>
              </a:rPr>
              <a:t>KiemTra_NT để kiểm tra điều kiện.</a:t>
            </a:r>
            <a:endParaRPr lang="en-US"/>
          </a:p>
        </p:txBody>
      </p:sp>
    </p:spTree>
    <p:extLst>
      <p:ext uri="{BB962C8B-B14F-4D97-AF65-F5344CB8AC3E}">
        <p14:creationId xmlns:p14="http://schemas.microsoft.com/office/powerpoint/2010/main" val="127324341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158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19600103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159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 cho sinh viên: thuật toán tìm Max và Min hoàn toàn giống nhau chỉ khác nhau ở biểu thức so sánh.</a:t>
            </a:r>
            <a:endParaRPr lang="en-US"/>
          </a:p>
        </p:txBody>
      </p:sp>
    </p:spTree>
    <p:extLst>
      <p:ext uri="{BB962C8B-B14F-4D97-AF65-F5344CB8AC3E}">
        <p14:creationId xmlns:p14="http://schemas.microsoft.com/office/powerpoint/2010/main" val="411588277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160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98296009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161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Giải thích</a:t>
            </a:r>
            <a:r>
              <a:rPr lang="en-US" baseline="0"/>
              <a:t> cho sinh viên tại sao phải khai báo hàm như vậy?</a:t>
            </a:r>
          </a:p>
          <a:p>
            <a:pPr marL="171450" indent="-171450" eaLnBrk="1" hangingPunct="1">
              <a:buFontTx/>
              <a:buChar char="-"/>
            </a:pPr>
            <a:r>
              <a:rPr lang="en-US" baseline="0"/>
              <a:t>kiểu trả về</a:t>
            </a:r>
          </a:p>
          <a:p>
            <a:pPr marL="171450" indent="-171450" eaLnBrk="1" hangingPunct="1">
              <a:buFontTx/>
              <a:buChar char="-"/>
            </a:pPr>
            <a:r>
              <a:rPr lang="en-US" baseline="0"/>
              <a:t>Tham số của hàm</a:t>
            </a:r>
            <a:endParaRPr lang="en-US"/>
          </a:p>
        </p:txBody>
      </p:sp>
    </p:spTree>
    <p:extLst>
      <p:ext uri="{BB962C8B-B14F-4D97-AF65-F5344CB8AC3E}">
        <p14:creationId xmlns:p14="http://schemas.microsoft.com/office/powerpoint/2010/main" val="422846850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162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63375571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163</a:t>
            </a:fld>
            <a:endParaRPr lang="en-US"/>
          </a:p>
        </p:txBody>
      </p:sp>
    </p:spTree>
    <p:extLst>
      <p:ext uri="{BB962C8B-B14F-4D97-AF65-F5344CB8AC3E}">
        <p14:creationId xmlns:p14="http://schemas.microsoft.com/office/powerpoint/2010/main" val="300580847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164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24377959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marL="0" indent="0" eaLnBrk="1" hangingPunct="1">
              <a:buFontTx/>
              <a:buNone/>
            </a:pPr>
            <a:r>
              <a:rPr lang="en-US" dirty="0" err="1"/>
              <a:t>Nhắc</a:t>
            </a:r>
            <a:r>
              <a:rPr lang="en-US" baseline="0" dirty="0"/>
              <a:t> </a:t>
            </a:r>
            <a:r>
              <a:rPr lang="en-US" baseline="0" dirty="0" err="1"/>
              <a:t>lại</a:t>
            </a:r>
            <a:r>
              <a:rPr lang="en-US" baseline="0" dirty="0"/>
              <a:t> </a:t>
            </a:r>
            <a:r>
              <a:rPr lang="en-US" baseline="0" dirty="0" err="1"/>
              <a:t>cho</a:t>
            </a:r>
            <a:r>
              <a:rPr lang="en-US" baseline="0" dirty="0"/>
              <a:t> SV </a:t>
            </a:r>
            <a:r>
              <a:rPr lang="en-US" baseline="0" dirty="0" err="1"/>
              <a:t>các</a:t>
            </a:r>
            <a:r>
              <a:rPr lang="en-US" baseline="0" dirty="0"/>
              <a:t> </a:t>
            </a:r>
            <a:r>
              <a:rPr lang="en-US" baseline="0" dirty="0" err="1"/>
              <a:t>toán</a:t>
            </a:r>
            <a:r>
              <a:rPr lang="en-US" baseline="0" dirty="0"/>
              <a:t> </a:t>
            </a:r>
            <a:r>
              <a:rPr lang="en-US" baseline="0" dirty="0" err="1"/>
              <a:t>tử</a:t>
            </a:r>
            <a:r>
              <a:rPr lang="en-US" baseline="0" dirty="0"/>
              <a:t> </a:t>
            </a:r>
            <a:r>
              <a:rPr lang="en-US" baseline="0" dirty="0" err="1"/>
              <a:t>liên</a:t>
            </a:r>
            <a:r>
              <a:rPr lang="en-US" baseline="0" dirty="0"/>
              <a:t> </a:t>
            </a:r>
            <a:r>
              <a:rPr lang="en-US" baseline="0" dirty="0" err="1"/>
              <a:t>quan</a:t>
            </a:r>
            <a:r>
              <a:rPr lang="en-US" baseline="0" dirty="0"/>
              <a:t> </a:t>
            </a:r>
            <a:r>
              <a:rPr lang="en-US" baseline="0" dirty="0" err="1"/>
              <a:t>đến</a:t>
            </a:r>
            <a:r>
              <a:rPr lang="en-US" baseline="0" dirty="0"/>
              <a:t> con </a:t>
            </a:r>
            <a:r>
              <a:rPr lang="en-US" baseline="0" dirty="0" err="1"/>
              <a:t>trỏ</a:t>
            </a:r>
            <a:r>
              <a:rPr lang="en-US" baseline="0" dirty="0"/>
              <a:t>:</a:t>
            </a:r>
          </a:p>
          <a:p>
            <a:pPr marL="171450" indent="-171450" eaLnBrk="1" hangingPunct="1">
              <a:buFontTx/>
              <a:buChar char="-"/>
            </a:pPr>
            <a:r>
              <a:rPr lang="en-US" dirty="0"/>
              <a:t>New: </a:t>
            </a:r>
            <a:r>
              <a:rPr lang="en-US" dirty="0" err="1"/>
              <a:t>cấp</a:t>
            </a:r>
            <a:r>
              <a:rPr lang="en-US" baseline="0" dirty="0"/>
              <a:t> </a:t>
            </a:r>
            <a:r>
              <a:rPr lang="en-US" baseline="0" dirty="0" err="1"/>
              <a:t>phát</a:t>
            </a:r>
            <a:r>
              <a:rPr lang="en-US" baseline="0" dirty="0"/>
              <a:t> </a:t>
            </a:r>
            <a:r>
              <a:rPr lang="en-US" baseline="0" dirty="0" err="1"/>
              <a:t>một</a:t>
            </a:r>
            <a:r>
              <a:rPr lang="en-US" baseline="0" dirty="0"/>
              <a:t> </a:t>
            </a:r>
            <a:r>
              <a:rPr lang="en-US" baseline="0" dirty="0" err="1"/>
              <a:t>vùng</a:t>
            </a:r>
            <a:r>
              <a:rPr lang="en-US" baseline="0" dirty="0"/>
              <a:t> </a:t>
            </a:r>
            <a:r>
              <a:rPr lang="en-US" baseline="0" dirty="0" err="1"/>
              <a:t>nhớ</a:t>
            </a:r>
            <a:r>
              <a:rPr lang="en-US" baseline="0" dirty="0"/>
              <a:t> </a:t>
            </a:r>
            <a:r>
              <a:rPr lang="en-US" baseline="0" dirty="0" err="1"/>
              <a:t>cho</a:t>
            </a:r>
            <a:r>
              <a:rPr lang="en-US" baseline="0" dirty="0"/>
              <a:t> con </a:t>
            </a:r>
            <a:r>
              <a:rPr lang="en-US" baseline="0" dirty="0" err="1"/>
              <a:t>trỏ</a:t>
            </a:r>
            <a:r>
              <a:rPr lang="en-US" baseline="0" dirty="0"/>
              <a:t> </a:t>
            </a:r>
            <a:r>
              <a:rPr lang="en-US" baseline="0" dirty="0" err="1"/>
              <a:t>trỏ</a:t>
            </a:r>
            <a:r>
              <a:rPr lang="en-US" baseline="0" dirty="0"/>
              <a:t> </a:t>
            </a:r>
            <a:r>
              <a:rPr lang="en-US" baseline="0" dirty="0" err="1"/>
              <a:t>đến</a:t>
            </a:r>
            <a:r>
              <a:rPr lang="en-US" baseline="0" dirty="0"/>
              <a:t>.</a:t>
            </a:r>
            <a:endParaRPr lang="en-US" dirty="0"/>
          </a:p>
          <a:p>
            <a:pPr marL="171450" indent="-171450" eaLnBrk="1" hangingPunct="1">
              <a:buFontTx/>
              <a:buChar char="-"/>
            </a:pPr>
            <a:r>
              <a:rPr lang="en-US" dirty="0"/>
              <a:t>Delete: </a:t>
            </a:r>
            <a:r>
              <a:rPr lang="en-US" dirty="0" err="1"/>
              <a:t>giải</a:t>
            </a:r>
            <a:r>
              <a:rPr lang="en-US" baseline="0" dirty="0"/>
              <a:t> </a:t>
            </a:r>
            <a:r>
              <a:rPr lang="en-US" baseline="0" dirty="0" err="1"/>
              <a:t>phóng</a:t>
            </a:r>
            <a:r>
              <a:rPr lang="en-US" baseline="0" dirty="0"/>
              <a:t> </a:t>
            </a:r>
            <a:r>
              <a:rPr lang="en-US" baseline="0" dirty="0" err="1"/>
              <a:t>vùng</a:t>
            </a:r>
            <a:r>
              <a:rPr lang="en-US" baseline="0" dirty="0"/>
              <a:t> </a:t>
            </a:r>
            <a:r>
              <a:rPr lang="en-US" baseline="0" dirty="0" err="1"/>
              <a:t>nhớ</a:t>
            </a:r>
            <a:r>
              <a:rPr lang="en-US" baseline="0" dirty="0"/>
              <a:t> do con </a:t>
            </a:r>
            <a:r>
              <a:rPr lang="en-US" baseline="0" dirty="0" err="1"/>
              <a:t>trỏ</a:t>
            </a:r>
            <a:r>
              <a:rPr lang="en-US" baseline="0" dirty="0"/>
              <a:t> </a:t>
            </a:r>
            <a:r>
              <a:rPr lang="en-US" baseline="0" dirty="0" err="1"/>
              <a:t>trỏ</a:t>
            </a:r>
            <a:r>
              <a:rPr lang="en-US" baseline="0" dirty="0"/>
              <a:t> </a:t>
            </a:r>
            <a:r>
              <a:rPr lang="en-US" baseline="0" dirty="0" err="1"/>
              <a:t>đến</a:t>
            </a:r>
            <a:r>
              <a:rPr lang="en-US" baseline="0" dirty="0"/>
              <a:t>.</a:t>
            </a:r>
          </a:p>
          <a:p>
            <a:pPr marL="171450" indent="-171450" eaLnBrk="1" hangingPunct="1">
              <a:buFontTx/>
              <a:buChar char="-"/>
            </a:pPr>
            <a:r>
              <a:rPr lang="en-US" baseline="0" dirty="0" err="1"/>
              <a:t>Lưu</a:t>
            </a:r>
            <a:r>
              <a:rPr lang="en-US" baseline="0" dirty="0"/>
              <a:t> ý </a:t>
            </a:r>
            <a:r>
              <a:rPr lang="en-US" baseline="0" dirty="0" err="1"/>
              <a:t>cho</a:t>
            </a:r>
            <a:r>
              <a:rPr lang="en-US" baseline="0" dirty="0"/>
              <a:t> </a:t>
            </a:r>
            <a:r>
              <a:rPr lang="en-US" baseline="0" dirty="0" err="1"/>
              <a:t>sv</a:t>
            </a:r>
            <a:r>
              <a:rPr lang="en-US" baseline="0" dirty="0"/>
              <a:t> </a:t>
            </a:r>
            <a:r>
              <a:rPr lang="en-US" baseline="0" dirty="0" err="1"/>
              <a:t>về</a:t>
            </a:r>
            <a:r>
              <a:rPr lang="en-US" baseline="0" dirty="0"/>
              <a:t>:</a:t>
            </a:r>
          </a:p>
          <a:p>
            <a:pPr marL="457200" lvl="1" indent="0" eaLnBrk="1" hangingPunct="1">
              <a:buFontTx/>
              <a:buNone/>
            </a:pPr>
            <a:r>
              <a:rPr lang="en-US" baseline="0" dirty="0"/>
              <a:t>*</a:t>
            </a:r>
            <a:r>
              <a:rPr lang="en-US" baseline="0" dirty="0" err="1"/>
              <a:t>px</a:t>
            </a:r>
            <a:r>
              <a:rPr lang="en-US" baseline="0" dirty="0"/>
              <a:t>=x </a:t>
            </a:r>
            <a:r>
              <a:rPr lang="en-US" baseline="0" dirty="0" err="1"/>
              <a:t>và</a:t>
            </a:r>
            <a:r>
              <a:rPr lang="en-US" baseline="0" dirty="0"/>
              <a:t> </a:t>
            </a:r>
            <a:r>
              <a:rPr lang="en-US" baseline="0" dirty="0" err="1"/>
              <a:t>px</a:t>
            </a:r>
            <a:r>
              <a:rPr lang="en-US" baseline="0" dirty="0"/>
              <a:t>=&amp;x </a:t>
            </a:r>
            <a:r>
              <a:rPr lang="en-US" baseline="0" dirty="0" err="1"/>
              <a:t>là</a:t>
            </a:r>
            <a:r>
              <a:rPr lang="en-US" baseline="0" dirty="0"/>
              <a:t> </a:t>
            </a:r>
            <a:r>
              <a:rPr lang="en-US" baseline="0" dirty="0" err="1"/>
              <a:t>khác</a:t>
            </a:r>
            <a:r>
              <a:rPr lang="en-US" baseline="0" dirty="0"/>
              <a:t> </a:t>
            </a:r>
            <a:r>
              <a:rPr lang="en-US" baseline="0" dirty="0" err="1"/>
              <a:t>biệt</a:t>
            </a:r>
            <a:r>
              <a:rPr lang="en-US" baseline="0" dirty="0"/>
              <a:t> </a:t>
            </a:r>
            <a:r>
              <a:rPr lang="en-US" baseline="0" dirty="0" err="1"/>
              <a:t>nhau</a:t>
            </a:r>
            <a:r>
              <a:rPr lang="en-US" baseline="0" dirty="0"/>
              <a:t>.</a:t>
            </a:r>
            <a:endParaRPr lang="en-US" dirty="0"/>
          </a:p>
          <a:p>
            <a:pPr marL="171450" indent="-171450" eaLnBrk="1" hangingPunct="1">
              <a:buFontTx/>
              <a:buChar char="-"/>
            </a:pPr>
            <a:endParaRPr lang="en-US" dirty="0"/>
          </a:p>
        </p:txBody>
      </p:sp>
    </p:spTree>
    <p:extLst>
      <p:ext uri="{BB962C8B-B14F-4D97-AF65-F5344CB8AC3E}">
        <p14:creationId xmlns:p14="http://schemas.microsoft.com/office/powerpoint/2010/main" val="339476416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165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41715337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166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59023851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167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20633763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168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71013349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169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51612605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170</a:t>
            </a:fld>
            <a:endParaRPr lang="en-US"/>
          </a:p>
        </p:txBody>
      </p:sp>
    </p:spTree>
    <p:extLst>
      <p:ext uri="{BB962C8B-B14F-4D97-AF65-F5344CB8AC3E}">
        <p14:creationId xmlns:p14="http://schemas.microsoft.com/office/powerpoint/2010/main" val="177076587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171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69982052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172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02821624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175</a:t>
            </a:fld>
            <a:endParaRPr lang="en-US"/>
          </a:p>
        </p:txBody>
      </p:sp>
    </p:spTree>
    <p:extLst>
      <p:ext uri="{BB962C8B-B14F-4D97-AF65-F5344CB8AC3E}">
        <p14:creationId xmlns:p14="http://schemas.microsoft.com/office/powerpoint/2010/main" val="289714002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176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Giải</a:t>
            </a:r>
            <a:r>
              <a:rPr lang="en-US" baseline="0"/>
              <a:t> thích cho SV tại sao phải sử dụng struct để quản lý mảng 1 chiều.</a:t>
            </a:r>
            <a:endParaRPr lang="en-US"/>
          </a:p>
        </p:txBody>
      </p:sp>
    </p:spTree>
    <p:extLst>
      <p:ext uri="{BB962C8B-B14F-4D97-AF65-F5344CB8AC3E}">
        <p14:creationId xmlns:p14="http://schemas.microsoft.com/office/powerpoint/2010/main" val="16478346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120525978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177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Giải</a:t>
            </a:r>
            <a:r>
              <a:rPr lang="en-US" baseline="0"/>
              <a:t> thích cho SV tại sao phải sử dụng struct để quản lý mảng 1 chiều.</a:t>
            </a:r>
            <a:endParaRPr lang="en-US"/>
          </a:p>
        </p:txBody>
      </p:sp>
    </p:spTree>
    <p:extLst>
      <p:ext uri="{BB962C8B-B14F-4D97-AF65-F5344CB8AC3E}">
        <p14:creationId xmlns:p14="http://schemas.microsoft.com/office/powerpoint/2010/main" val="45358757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179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04737825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180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Gợi</a:t>
            </a:r>
            <a:r>
              <a:rPr lang="en-US" baseline="0"/>
              <a:t> ý cho sv c</a:t>
            </a:r>
            <a:r>
              <a:rPr lang="en-US"/>
              <a:t>ách</a:t>
            </a:r>
            <a:r>
              <a:rPr lang="en-US" baseline="0"/>
              <a:t> xác định x, y</a:t>
            </a:r>
            <a:endParaRPr lang="en-US"/>
          </a:p>
        </p:txBody>
      </p:sp>
    </p:spTree>
    <p:extLst>
      <p:ext uri="{BB962C8B-B14F-4D97-AF65-F5344CB8AC3E}">
        <p14:creationId xmlns:p14="http://schemas.microsoft.com/office/powerpoint/2010/main" val="303137607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181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28448598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183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baseline="0"/>
              <a:t>Trình bày cho SV: ý tưởng chính của giải thuật là chứng minh bằng phương pháp phản chứng.</a:t>
            </a:r>
          </a:p>
          <a:p>
            <a:pPr eaLnBrk="1" hangingPunct="1"/>
            <a:r>
              <a:rPr lang="en-US" baseline="0"/>
              <a:t>Chỉ cần tìm 1 trường hợp sai là P(x) sai.</a:t>
            </a:r>
            <a:endParaRPr lang="en-US"/>
          </a:p>
        </p:txBody>
      </p:sp>
    </p:spTree>
    <p:extLst>
      <p:ext uri="{BB962C8B-B14F-4D97-AF65-F5344CB8AC3E}">
        <p14:creationId xmlns:p14="http://schemas.microsoft.com/office/powerpoint/2010/main" val="50074704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184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Nhắc</a:t>
            </a:r>
            <a:r>
              <a:rPr lang="en-US" baseline="0"/>
              <a:t> lại tính chất của số nguyên tố.</a:t>
            </a:r>
          </a:p>
          <a:p>
            <a:pPr eaLnBrk="1" hangingPunct="1"/>
            <a:r>
              <a:rPr lang="en-US" baseline="0"/>
              <a:t>Phân tích cho sinh viên nhận ra tính chất của bài toán với mọi áp dụng cho thuật toán kiểm tra số nguyên tố.</a:t>
            </a:r>
            <a:endParaRPr lang="en-US"/>
          </a:p>
        </p:txBody>
      </p:sp>
    </p:spTree>
    <p:extLst>
      <p:ext uri="{BB962C8B-B14F-4D97-AF65-F5344CB8AC3E}">
        <p14:creationId xmlns:p14="http://schemas.microsoft.com/office/powerpoint/2010/main" val="112954460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185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27091454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187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49865237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188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7842165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189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2439550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marL="171450" indent="-171450" eaLnBrk="1" hangingPunct="1">
              <a:buFontTx/>
              <a:buChar char="-"/>
            </a:pPr>
            <a:r>
              <a:rPr lang="en-US" dirty="0" err="1"/>
              <a:t>Các</a:t>
            </a:r>
            <a:r>
              <a:rPr lang="en-US" baseline="0" dirty="0"/>
              <a:t> </a:t>
            </a:r>
            <a:r>
              <a:rPr lang="en-US" baseline="0" dirty="0" err="1"/>
              <a:t>tham</a:t>
            </a:r>
            <a:r>
              <a:rPr lang="en-US" baseline="0" dirty="0"/>
              <a:t> </a:t>
            </a:r>
            <a:r>
              <a:rPr lang="en-US" baseline="0" dirty="0" err="1"/>
              <a:t>số</a:t>
            </a:r>
            <a:r>
              <a:rPr lang="en-US" baseline="0" dirty="0"/>
              <a:t> </a:t>
            </a:r>
            <a:r>
              <a:rPr lang="en-US" baseline="0" dirty="0" err="1"/>
              <a:t>trong</a:t>
            </a:r>
            <a:r>
              <a:rPr lang="en-US" baseline="0" dirty="0"/>
              <a:t> </a:t>
            </a:r>
            <a:r>
              <a:rPr lang="en-US" baseline="0" dirty="0" err="1"/>
              <a:t>hàm</a:t>
            </a:r>
            <a:r>
              <a:rPr lang="en-US" baseline="0" dirty="0"/>
              <a:t> Test </a:t>
            </a:r>
            <a:r>
              <a:rPr lang="en-US" baseline="0" dirty="0" err="1"/>
              <a:t>được</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theo</a:t>
            </a:r>
            <a:r>
              <a:rPr lang="en-US" baseline="0" dirty="0"/>
              <a:t> </a:t>
            </a:r>
            <a:r>
              <a:rPr lang="en-US" baseline="0" dirty="0" err="1"/>
              <a:t>cơ</a:t>
            </a:r>
            <a:r>
              <a:rPr lang="en-US" baseline="0" dirty="0"/>
              <a:t> </a:t>
            </a:r>
            <a:r>
              <a:rPr lang="en-US" baseline="0" dirty="0" err="1"/>
              <a:t>chế</a:t>
            </a:r>
            <a:r>
              <a:rPr lang="en-US" baseline="0" dirty="0"/>
              <a:t> </a:t>
            </a:r>
            <a:r>
              <a:rPr lang="en-US" baseline="0" dirty="0" err="1"/>
              <a:t>truyền</a:t>
            </a:r>
            <a:r>
              <a:rPr lang="en-US" baseline="0" dirty="0"/>
              <a:t> </a:t>
            </a:r>
            <a:r>
              <a:rPr lang="en-US" baseline="0" dirty="0" err="1"/>
              <a:t>tham</a:t>
            </a:r>
            <a:r>
              <a:rPr lang="en-US" baseline="0" dirty="0"/>
              <a:t> </a:t>
            </a:r>
            <a:r>
              <a:rPr lang="en-US" baseline="0" dirty="0" err="1"/>
              <a:t>trị</a:t>
            </a:r>
            <a:r>
              <a:rPr lang="en-US" baseline="0" dirty="0"/>
              <a:t> hay </a:t>
            </a:r>
            <a:r>
              <a:rPr lang="en-US" baseline="0" dirty="0" err="1"/>
              <a:t>tham</a:t>
            </a:r>
            <a:r>
              <a:rPr lang="en-US" baseline="0" dirty="0"/>
              <a:t> </a:t>
            </a:r>
            <a:r>
              <a:rPr lang="en-US" baseline="0" dirty="0" err="1"/>
              <a:t>biến</a:t>
            </a:r>
            <a:r>
              <a:rPr lang="en-US" baseline="0" dirty="0"/>
              <a:t>? </a:t>
            </a:r>
            <a:r>
              <a:rPr lang="en-US" baseline="0" dirty="0" err="1"/>
              <a:t>Nêu</a:t>
            </a:r>
            <a:r>
              <a:rPr lang="en-US" baseline="0" dirty="0"/>
              <a:t> </a:t>
            </a:r>
            <a:r>
              <a:rPr lang="en-US" baseline="0" dirty="0" err="1"/>
              <a:t>rõ</a:t>
            </a:r>
            <a:r>
              <a:rPr lang="en-US" baseline="0" dirty="0"/>
              <a:t> </a:t>
            </a:r>
            <a:r>
              <a:rPr lang="en-US" baseline="0" dirty="0" err="1"/>
              <a:t>từng</a:t>
            </a:r>
            <a:r>
              <a:rPr lang="en-US" baseline="0" dirty="0"/>
              <a:t> </a:t>
            </a:r>
            <a:r>
              <a:rPr lang="en-US" baseline="0" dirty="0" err="1"/>
              <a:t>tham</a:t>
            </a:r>
            <a:r>
              <a:rPr lang="en-US" baseline="0" dirty="0"/>
              <a:t> </a:t>
            </a:r>
            <a:r>
              <a:rPr lang="en-US" baseline="0" dirty="0" err="1"/>
              <a:t>số</a:t>
            </a:r>
            <a:r>
              <a:rPr lang="en-US" baseline="0" dirty="0"/>
              <a:t>.</a:t>
            </a:r>
          </a:p>
          <a:p>
            <a:pPr marL="171450" indent="-171450" eaLnBrk="1" hangingPunct="1">
              <a:buFontTx/>
              <a:buChar char="-"/>
            </a:pPr>
            <a:r>
              <a:rPr lang="en-US" baseline="0" dirty="0"/>
              <a:t>Cho </a:t>
            </a:r>
            <a:r>
              <a:rPr lang="en-US" baseline="0" dirty="0" err="1"/>
              <a:t>biết</a:t>
            </a:r>
            <a:r>
              <a:rPr lang="en-US" baseline="0" dirty="0"/>
              <a:t> </a:t>
            </a:r>
            <a:r>
              <a:rPr lang="en-US" baseline="0" dirty="0" err="1"/>
              <a:t>kết</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đoạn</a:t>
            </a:r>
            <a:r>
              <a:rPr lang="en-US" baseline="0" dirty="0"/>
              <a:t> </a:t>
            </a:r>
            <a:r>
              <a:rPr lang="en-US" baseline="0" dirty="0" err="1"/>
              <a:t>chương</a:t>
            </a:r>
            <a:r>
              <a:rPr lang="en-US" baseline="0" dirty="0"/>
              <a:t> </a:t>
            </a:r>
            <a:r>
              <a:rPr lang="en-US" baseline="0" dirty="0" err="1"/>
              <a:t>trình</a:t>
            </a:r>
            <a:r>
              <a:rPr lang="en-US" baseline="0" dirty="0"/>
              <a:t> </a:t>
            </a:r>
            <a:r>
              <a:rPr lang="en-US" baseline="0" dirty="0" err="1"/>
              <a:t>trên</a:t>
            </a:r>
            <a:r>
              <a:rPr lang="en-US" baseline="0" dirty="0"/>
              <a:t>.</a:t>
            </a:r>
          </a:p>
          <a:p>
            <a:pPr marL="171450" indent="-171450" eaLnBrk="1" hangingPunct="1">
              <a:buFontTx/>
              <a:buChar char="-"/>
            </a:pPr>
            <a:endParaRPr lang="en-US" dirty="0"/>
          </a:p>
        </p:txBody>
      </p:sp>
    </p:spTree>
    <p:extLst>
      <p:ext uri="{BB962C8B-B14F-4D97-AF65-F5344CB8AC3E}">
        <p14:creationId xmlns:p14="http://schemas.microsoft.com/office/powerpoint/2010/main" val="117741563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190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82214062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191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03547717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192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94567342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193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25453632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194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98182695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197</a:t>
            </a:fld>
            <a:endParaRPr lang="en-US"/>
          </a:p>
        </p:txBody>
      </p:sp>
    </p:spTree>
    <p:extLst>
      <p:ext uri="{BB962C8B-B14F-4D97-AF65-F5344CB8AC3E}">
        <p14:creationId xmlns:p14="http://schemas.microsoft.com/office/powerpoint/2010/main" val="219387246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198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66533989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199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94474239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200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00400585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201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15154502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marL="171450" indent="-171450" eaLnBrk="1" hangingPunct="1">
              <a:buFontTx/>
              <a:buChar char="-"/>
            </a:pPr>
            <a:r>
              <a:rPr lang="en-US" dirty="0" err="1"/>
              <a:t>Giải</a:t>
            </a:r>
            <a:r>
              <a:rPr lang="en-US" dirty="0"/>
              <a:t> </a:t>
            </a:r>
            <a:r>
              <a:rPr lang="en-US" dirty="0" err="1"/>
              <a:t>thích</a:t>
            </a:r>
            <a:r>
              <a:rPr lang="en-US" baseline="0" dirty="0"/>
              <a:t> </a:t>
            </a:r>
            <a:r>
              <a:rPr lang="en-US" baseline="0" dirty="0" err="1"/>
              <a:t>cho</a:t>
            </a:r>
            <a:r>
              <a:rPr lang="en-US" baseline="0" dirty="0"/>
              <a:t> </a:t>
            </a:r>
            <a:r>
              <a:rPr lang="en-US" baseline="0" dirty="0" err="1"/>
              <a:t>sinh</a:t>
            </a:r>
            <a:r>
              <a:rPr lang="en-US" baseline="0" dirty="0"/>
              <a:t> </a:t>
            </a:r>
            <a:r>
              <a:rPr lang="en-US" baseline="0" dirty="0" err="1"/>
              <a:t>viên</a:t>
            </a:r>
            <a:r>
              <a:rPr lang="en-US" baseline="0" dirty="0"/>
              <a:t> </a:t>
            </a:r>
            <a:r>
              <a:rPr lang="en-US" baseline="0" dirty="0" err="1"/>
              <a:t>về</a:t>
            </a:r>
            <a:r>
              <a:rPr lang="en-US" baseline="0" dirty="0"/>
              <a:t> </a:t>
            </a:r>
            <a:r>
              <a:rPr lang="en-US" baseline="0" dirty="0" err="1"/>
              <a:t>thời</a:t>
            </a:r>
            <a:r>
              <a:rPr lang="en-US" baseline="0" dirty="0"/>
              <a:t> </a:t>
            </a:r>
            <a:r>
              <a:rPr lang="en-US" baseline="0" dirty="0" err="1"/>
              <a:t>gian</a:t>
            </a:r>
            <a:r>
              <a:rPr lang="en-US" baseline="0" dirty="0"/>
              <a:t> </a:t>
            </a:r>
            <a:r>
              <a:rPr lang="en-US" baseline="0" dirty="0" err="1"/>
              <a:t>sống</a:t>
            </a:r>
            <a:r>
              <a:rPr lang="en-US" baseline="0" dirty="0"/>
              <a:t> </a:t>
            </a:r>
            <a:r>
              <a:rPr lang="en-US" baseline="0" dirty="0" err="1"/>
              <a:t>của</a:t>
            </a:r>
            <a:r>
              <a:rPr lang="en-US" baseline="0" dirty="0"/>
              <a:t> </a:t>
            </a:r>
            <a:r>
              <a:rPr lang="en-US" baseline="0" dirty="0" err="1"/>
              <a:t>các</a:t>
            </a:r>
            <a:r>
              <a:rPr lang="en-US" baseline="0" dirty="0"/>
              <a:t> </a:t>
            </a:r>
            <a:r>
              <a:rPr lang="en-US" baseline="0" dirty="0" err="1"/>
              <a:t>biến</a:t>
            </a:r>
            <a:r>
              <a:rPr lang="en-US" baseline="0" dirty="0"/>
              <a:t>.</a:t>
            </a:r>
          </a:p>
          <a:p>
            <a:pPr marL="171450" indent="-171450" eaLnBrk="1" hangingPunct="1">
              <a:buFontTx/>
              <a:buChar char="-"/>
            </a:pPr>
            <a:r>
              <a:rPr lang="en-US" baseline="0" dirty="0" err="1"/>
              <a:t>Phạm</a:t>
            </a:r>
            <a:r>
              <a:rPr lang="en-US" baseline="0" dirty="0"/>
              <a:t> vi </a:t>
            </a:r>
            <a:r>
              <a:rPr lang="en-US" baseline="0" dirty="0" err="1"/>
              <a:t>hoạt</a:t>
            </a:r>
            <a:r>
              <a:rPr lang="en-US" baseline="0" dirty="0"/>
              <a:t> </a:t>
            </a:r>
            <a:r>
              <a:rPr lang="en-US" baseline="0" dirty="0" err="1"/>
              <a:t>động</a:t>
            </a:r>
            <a:r>
              <a:rPr lang="en-US" baseline="0" dirty="0"/>
              <a:t> </a:t>
            </a:r>
            <a:r>
              <a:rPr lang="en-US" baseline="0" dirty="0" err="1"/>
              <a:t>của</a:t>
            </a:r>
            <a:r>
              <a:rPr lang="en-US" baseline="0" dirty="0"/>
              <a:t> </a:t>
            </a:r>
            <a:r>
              <a:rPr lang="en-US" baseline="0" dirty="0" err="1"/>
              <a:t>biến</a:t>
            </a:r>
            <a:r>
              <a:rPr lang="en-US" baseline="0" dirty="0"/>
              <a:t>.</a:t>
            </a:r>
          </a:p>
          <a:p>
            <a:pPr marL="171450" indent="-171450" eaLnBrk="1" hangingPunct="1">
              <a:buFontTx/>
              <a:buChar char="-"/>
            </a:pPr>
            <a:r>
              <a:rPr lang="en-US" baseline="0" dirty="0" err="1"/>
              <a:t>Biến</a:t>
            </a:r>
            <a:r>
              <a:rPr lang="en-US" baseline="0" dirty="0"/>
              <a:t> </a:t>
            </a:r>
            <a:r>
              <a:rPr lang="en-US" baseline="0" dirty="0" err="1"/>
              <a:t>trong</a:t>
            </a:r>
            <a:r>
              <a:rPr lang="en-US" baseline="0" dirty="0"/>
              <a:t> </a:t>
            </a:r>
            <a:r>
              <a:rPr lang="en-US" baseline="0" dirty="0" err="1"/>
              <a:t>hàm</a:t>
            </a:r>
            <a:r>
              <a:rPr lang="en-US" baseline="0" dirty="0"/>
              <a:t> main </a:t>
            </a:r>
            <a:r>
              <a:rPr lang="en-US" baseline="0" dirty="0" err="1"/>
              <a:t>cũng</a:t>
            </a:r>
            <a:r>
              <a:rPr lang="en-US" baseline="0" dirty="0"/>
              <a:t> </a:t>
            </a:r>
            <a:r>
              <a:rPr lang="en-US" baseline="0" dirty="0" err="1"/>
              <a:t>là</a:t>
            </a:r>
            <a:r>
              <a:rPr lang="en-US" baseline="0" dirty="0"/>
              <a:t> </a:t>
            </a:r>
            <a:r>
              <a:rPr lang="en-US" baseline="0" dirty="0" err="1"/>
              <a:t>biến</a:t>
            </a:r>
            <a:r>
              <a:rPr lang="en-US" baseline="0" dirty="0"/>
              <a:t> </a:t>
            </a:r>
            <a:r>
              <a:rPr lang="en-US" baseline="0" dirty="0" err="1"/>
              <a:t>cục</a:t>
            </a:r>
            <a:r>
              <a:rPr lang="en-US" baseline="0" dirty="0"/>
              <a:t> </a:t>
            </a:r>
            <a:r>
              <a:rPr lang="en-US" baseline="0" dirty="0" err="1"/>
              <a:t>bộ</a:t>
            </a:r>
            <a:r>
              <a:rPr lang="en-US" baseline="0" dirty="0"/>
              <a:t>.</a:t>
            </a:r>
            <a:endParaRPr lang="en-US" dirty="0"/>
          </a:p>
        </p:txBody>
      </p:sp>
    </p:spTree>
    <p:extLst>
      <p:ext uri="{BB962C8B-B14F-4D97-AF65-F5344CB8AC3E}">
        <p14:creationId xmlns:p14="http://schemas.microsoft.com/office/powerpoint/2010/main" val="1904260415"/>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202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25794671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203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268749742"/>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204</a:t>
            </a:fld>
            <a:endParaRPr lang="en-US"/>
          </a:p>
        </p:txBody>
      </p:sp>
    </p:spTree>
    <p:extLst>
      <p:ext uri="{BB962C8B-B14F-4D97-AF65-F5344CB8AC3E}">
        <p14:creationId xmlns:p14="http://schemas.microsoft.com/office/powerpoint/2010/main" val="3652821296"/>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205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70325833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206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018011901"/>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207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17605189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208</a:t>
            </a:fld>
            <a:endParaRPr lang="en-US"/>
          </a:p>
        </p:txBody>
      </p:sp>
    </p:spTree>
    <p:extLst>
      <p:ext uri="{BB962C8B-B14F-4D97-AF65-F5344CB8AC3E}">
        <p14:creationId xmlns:p14="http://schemas.microsoft.com/office/powerpoint/2010/main" val="388838825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209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3507386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210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375588258"/>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211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6968048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3808622154"/>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212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91987556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213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95095365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214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r>
              <a:rPr lang="en-US"/>
              <a:t>Tươn</a:t>
            </a:r>
            <a:r>
              <a:rPr lang="en-US" baseline="0"/>
              <a:t>g tự như phần thêm, GV trình bày ý tưởng  và cho ví dụ về thao tác xóa 1 phần tử</a:t>
            </a:r>
          </a:p>
          <a:p>
            <a:pPr eaLnBrk="1" hangingPunct="1"/>
            <a:r>
              <a:rPr lang="en-US" baseline="0"/>
              <a:t>Các thao tác còn lại, sinh viên sẽ tự viết</a:t>
            </a:r>
            <a:endParaRPr lang="en-US"/>
          </a:p>
        </p:txBody>
      </p:sp>
    </p:spTree>
    <p:extLst>
      <p:ext uri="{BB962C8B-B14F-4D97-AF65-F5344CB8AC3E}">
        <p14:creationId xmlns:p14="http://schemas.microsoft.com/office/powerpoint/2010/main" val="330061106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215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077286461"/>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216</a:t>
            </a:fld>
            <a:endParaRPr lang="en-US"/>
          </a:p>
        </p:txBody>
      </p:sp>
    </p:spTree>
    <p:extLst>
      <p:ext uri="{BB962C8B-B14F-4D97-AF65-F5344CB8AC3E}">
        <p14:creationId xmlns:p14="http://schemas.microsoft.com/office/powerpoint/2010/main" val="3698567411"/>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217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383599066"/>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218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3481020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219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092054092"/>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947157588"/>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730783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marL="171450" indent="-171450" eaLnBrk="1" hangingPunct="1">
              <a:buFontTx/>
              <a:buChar char="-"/>
            </a:pPr>
            <a:r>
              <a:rPr lang="en-US" dirty="0" err="1"/>
              <a:t>Yêu</a:t>
            </a:r>
            <a:r>
              <a:rPr lang="en-US" baseline="0" dirty="0"/>
              <a:t> </a:t>
            </a:r>
            <a:r>
              <a:rPr lang="en-US" baseline="0" dirty="0" err="1"/>
              <a:t>cầu</a:t>
            </a:r>
            <a:r>
              <a:rPr lang="en-US" baseline="0" dirty="0"/>
              <a:t> </a:t>
            </a:r>
            <a:r>
              <a:rPr lang="en-US" baseline="0" dirty="0" err="1"/>
              <a:t>sinh</a:t>
            </a:r>
            <a:r>
              <a:rPr lang="en-US" baseline="0" dirty="0"/>
              <a:t> </a:t>
            </a:r>
            <a:r>
              <a:rPr lang="en-US" baseline="0" dirty="0" err="1"/>
              <a:t>viên</a:t>
            </a:r>
            <a:r>
              <a:rPr lang="en-US" baseline="0" dirty="0"/>
              <a:t> </a:t>
            </a:r>
            <a:r>
              <a:rPr lang="en-US" baseline="0" dirty="0" err="1"/>
              <a:t>nhận</a:t>
            </a:r>
            <a:r>
              <a:rPr lang="en-US" baseline="0" dirty="0"/>
              <a:t> </a:t>
            </a:r>
            <a:r>
              <a:rPr lang="en-US" baseline="0" dirty="0" err="1"/>
              <a:t>diện</a:t>
            </a:r>
            <a:r>
              <a:rPr lang="en-US" baseline="0" dirty="0"/>
              <a:t> </a:t>
            </a:r>
            <a:r>
              <a:rPr lang="en-US" baseline="0" dirty="0" err="1"/>
              <a:t>các</a:t>
            </a:r>
            <a:r>
              <a:rPr lang="en-US" baseline="0" dirty="0"/>
              <a:t> </a:t>
            </a:r>
            <a:r>
              <a:rPr lang="en-US" baseline="0" dirty="0" err="1"/>
              <a:t>loại</a:t>
            </a:r>
            <a:r>
              <a:rPr lang="en-US" baseline="0" dirty="0"/>
              <a:t> </a:t>
            </a:r>
            <a:r>
              <a:rPr lang="en-US" baseline="0" dirty="0" err="1"/>
              <a:t>biến</a:t>
            </a:r>
            <a:r>
              <a:rPr lang="en-US" baseline="0" dirty="0"/>
              <a:t> </a:t>
            </a:r>
            <a:r>
              <a:rPr lang="en-US" baseline="0" dirty="0" err="1"/>
              <a:t>trong</a:t>
            </a:r>
            <a:r>
              <a:rPr lang="en-US" baseline="0" dirty="0"/>
              <a:t> </a:t>
            </a:r>
            <a:r>
              <a:rPr lang="en-US" baseline="0" dirty="0" err="1"/>
              <a:t>chương</a:t>
            </a:r>
            <a:r>
              <a:rPr lang="en-US" baseline="0" dirty="0"/>
              <a:t> </a:t>
            </a:r>
            <a:r>
              <a:rPr lang="en-US" baseline="0" dirty="0" err="1"/>
              <a:t>trình</a:t>
            </a:r>
            <a:r>
              <a:rPr lang="en-US" baseline="0" dirty="0"/>
              <a:t>.</a:t>
            </a:r>
          </a:p>
          <a:p>
            <a:pPr marL="171450" indent="-171450" eaLnBrk="1" hangingPunct="1">
              <a:buFontTx/>
              <a:buChar char="-"/>
            </a:pPr>
            <a:r>
              <a:rPr lang="en-US" baseline="0" dirty="0" err="1"/>
              <a:t>Có</a:t>
            </a:r>
            <a:r>
              <a:rPr lang="en-US" baseline="0" dirty="0"/>
              <a:t> </a:t>
            </a:r>
            <a:r>
              <a:rPr lang="en-US" baseline="0" dirty="0" err="1"/>
              <a:t>nhận</a:t>
            </a:r>
            <a:r>
              <a:rPr lang="en-US" baseline="0" dirty="0"/>
              <a:t> </a:t>
            </a:r>
            <a:r>
              <a:rPr lang="en-US" baseline="0" dirty="0" err="1"/>
              <a:t>xét</a:t>
            </a:r>
            <a:r>
              <a:rPr lang="en-US" baseline="0" dirty="0"/>
              <a:t> </a:t>
            </a:r>
            <a:r>
              <a:rPr lang="en-US" baseline="0" dirty="0" err="1"/>
              <a:t>gì</a:t>
            </a:r>
            <a:r>
              <a:rPr lang="en-US" baseline="0" dirty="0"/>
              <a:t> </a:t>
            </a:r>
            <a:r>
              <a:rPr lang="en-US" baseline="0" dirty="0" err="1"/>
              <a:t>về</a:t>
            </a:r>
            <a:r>
              <a:rPr lang="en-US" baseline="0" dirty="0"/>
              <a:t> </a:t>
            </a:r>
            <a:r>
              <a:rPr lang="en-US" baseline="0" dirty="0" err="1"/>
              <a:t>biến</a:t>
            </a:r>
            <a:r>
              <a:rPr lang="en-US" baseline="0" dirty="0"/>
              <a:t> s </a:t>
            </a:r>
            <a:r>
              <a:rPr lang="en-US" baseline="0" dirty="0" err="1"/>
              <a:t>trong</a:t>
            </a:r>
            <a:r>
              <a:rPr lang="en-US" baseline="0" dirty="0"/>
              <a:t> </a:t>
            </a:r>
            <a:r>
              <a:rPr lang="en-US" baseline="0" dirty="0" err="1"/>
              <a:t>hàm</a:t>
            </a:r>
            <a:r>
              <a:rPr lang="en-US" baseline="0" dirty="0"/>
              <a:t> fun1.</a:t>
            </a:r>
            <a:endParaRPr lang="en-US" dirty="0"/>
          </a:p>
        </p:txBody>
      </p:sp>
    </p:spTree>
    <p:extLst>
      <p:ext uri="{BB962C8B-B14F-4D97-AF65-F5344CB8AC3E}">
        <p14:creationId xmlns:p14="http://schemas.microsoft.com/office/powerpoint/2010/main" val="175306961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46972319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068982960"/>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98138615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454081701"/>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582021926"/>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663495580"/>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648000410"/>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229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17089653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230</a:t>
            </a:fld>
            <a:endParaRPr lang="en-US"/>
          </a:p>
        </p:txBody>
      </p:sp>
    </p:spTree>
    <p:extLst>
      <p:ext uri="{BB962C8B-B14F-4D97-AF65-F5344CB8AC3E}">
        <p14:creationId xmlns:p14="http://schemas.microsoft.com/office/powerpoint/2010/main" val="3485003455"/>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231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8914833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có</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nào</a:t>
            </a:r>
            <a:r>
              <a:rPr lang="en-US" baseline="0" dirty="0"/>
              <a:t> hay </a:t>
            </a:r>
            <a:r>
              <a:rPr lang="en-US" baseline="0" dirty="0" err="1"/>
              <a:t>không</a:t>
            </a:r>
            <a:r>
              <a:rPr lang="en-US" baseline="0" dirty="0"/>
              <a:t>? </a:t>
            </a:r>
            <a:r>
              <a:rPr lang="en-US" baseline="0" dirty="0" err="1"/>
              <a:t>Nếu</a:t>
            </a:r>
            <a:r>
              <a:rPr lang="en-US" baseline="0" dirty="0"/>
              <a:t> </a:t>
            </a:r>
            <a:r>
              <a:rPr lang="en-US" baseline="0" dirty="0" err="1"/>
              <a:t>có</a:t>
            </a:r>
            <a:r>
              <a:rPr lang="en-US" baseline="0" dirty="0"/>
              <a:t> </a:t>
            </a:r>
            <a:r>
              <a:rPr lang="en-US" baseline="0" dirty="0" err="1"/>
              <a:t>hãy</a:t>
            </a:r>
            <a:r>
              <a:rPr lang="en-US" baseline="0" dirty="0"/>
              <a:t> </a:t>
            </a:r>
            <a:r>
              <a:rPr lang="en-US" baseline="0" dirty="0" err="1"/>
              <a:t>gọi</a:t>
            </a:r>
            <a:r>
              <a:rPr lang="en-US" baseline="0" dirty="0"/>
              <a:t> </a:t>
            </a:r>
            <a:r>
              <a:rPr lang="en-US" baseline="0" dirty="0" err="1"/>
              <a:t>tên</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và</a:t>
            </a:r>
            <a:r>
              <a:rPr lang="en-US" baseline="0" dirty="0"/>
              <a:t> </a:t>
            </a:r>
            <a:r>
              <a:rPr lang="en-US" baseline="0" dirty="0" err="1"/>
              <a:t>nêu</a:t>
            </a:r>
            <a:r>
              <a:rPr lang="en-US" baseline="0" dirty="0"/>
              <a:t> </a:t>
            </a:r>
            <a:r>
              <a:rPr lang="en-US" baseline="0" dirty="0" err="1"/>
              <a:t>tóm</a:t>
            </a:r>
            <a:r>
              <a:rPr lang="en-US" baseline="0" dirty="0"/>
              <a:t> </a:t>
            </a:r>
            <a:r>
              <a:rPr lang="en-US" baseline="0" dirty="0" err="1"/>
              <a:t>tắt</a:t>
            </a:r>
            <a:r>
              <a:rPr lang="en-US" baseline="0" dirty="0"/>
              <a:t> </a:t>
            </a:r>
            <a:r>
              <a:rPr lang="en-US" baseline="0" dirty="0" err="1"/>
              <a:t>một</a:t>
            </a:r>
            <a:r>
              <a:rPr lang="en-US" baseline="0" dirty="0"/>
              <a:t> </a:t>
            </a:r>
            <a:r>
              <a:rPr lang="en-US" baseline="0" dirty="0" err="1"/>
              <a:t>số</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đếm</a:t>
            </a:r>
            <a:r>
              <a:rPr lang="en-US" baseline="0" dirty="0"/>
              <a:t>.</a:t>
            </a:r>
            <a:endParaRPr lang="en-US" dirty="0"/>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89015" eaLnBrk="0" hangingPunct="0">
              <a:defRPr sz="2000" b="1">
                <a:solidFill>
                  <a:srgbClr val="333399"/>
                </a:solidFill>
                <a:latin typeface="Arial" charset="0"/>
              </a:defRPr>
            </a:lvl1pPr>
            <a:lvl2pPr marL="741761" indent="-285293" defTabSz="989015" eaLnBrk="0" hangingPunct="0">
              <a:defRPr sz="2000" b="1">
                <a:solidFill>
                  <a:srgbClr val="333399"/>
                </a:solidFill>
                <a:latin typeface="Arial" charset="0"/>
              </a:defRPr>
            </a:lvl2pPr>
            <a:lvl3pPr marL="1141171" indent="-228234" defTabSz="989015" eaLnBrk="0" hangingPunct="0">
              <a:defRPr sz="2000" b="1">
                <a:solidFill>
                  <a:srgbClr val="333399"/>
                </a:solidFill>
                <a:latin typeface="Arial" charset="0"/>
              </a:defRPr>
            </a:lvl3pPr>
            <a:lvl4pPr marL="1597640" indent="-228234" defTabSz="989015" eaLnBrk="0" hangingPunct="0">
              <a:defRPr sz="2000" b="1">
                <a:solidFill>
                  <a:srgbClr val="333399"/>
                </a:solidFill>
                <a:latin typeface="Arial" charset="0"/>
              </a:defRPr>
            </a:lvl4pPr>
            <a:lvl5pPr marL="2054108" indent="-228234" defTabSz="989015" eaLnBrk="0" hangingPunct="0">
              <a:defRPr sz="2000" b="1">
                <a:solidFill>
                  <a:srgbClr val="333399"/>
                </a:solidFill>
                <a:latin typeface="Arial" charset="0"/>
              </a:defRPr>
            </a:lvl5pPr>
            <a:lvl6pPr marL="2510577"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67045"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3514"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79982" indent="-228234" defTabSz="989015"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a:solidFill>
                  <a:schemeClr val="tx1"/>
                </a:solidFill>
              </a:rPr>
              <a:pPr eaLnBrk="1" hangingPunct="1"/>
              <a:t>232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7300" y="719138"/>
            <a:ext cx="4789488" cy="3594100"/>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064122292"/>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235</a:t>
            </a:fld>
            <a:endParaRPr lang="en-US"/>
          </a:p>
        </p:txBody>
      </p:sp>
    </p:spTree>
    <p:extLst>
      <p:ext uri="{BB962C8B-B14F-4D97-AF65-F5344CB8AC3E}">
        <p14:creationId xmlns:p14="http://schemas.microsoft.com/office/powerpoint/2010/main" val="386064596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236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09177125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237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Tương</a:t>
            </a:r>
            <a:r>
              <a:rPr lang="en-US" baseline="0"/>
              <a:t> quan giữa S(9) và S(8) </a:t>
            </a:r>
            <a:r>
              <a:rPr lang="en-US" baseline="0">
                <a:sym typeface="Wingdings" pitchFamily="2" charset="2"/>
              </a:rPr>
              <a:t></a:t>
            </a:r>
            <a:endParaRPr lang="en-US" baseline="0"/>
          </a:p>
          <a:p>
            <a:pPr eaLnBrk="1" hangingPunct="1"/>
            <a:r>
              <a:rPr lang="en-US" baseline="0"/>
              <a:t>S(n+1) và S(n)</a:t>
            </a:r>
            <a:endParaRPr lang="en-US"/>
          </a:p>
        </p:txBody>
      </p:sp>
    </p:spTree>
    <p:extLst>
      <p:ext uri="{BB962C8B-B14F-4D97-AF65-F5344CB8AC3E}">
        <p14:creationId xmlns:p14="http://schemas.microsoft.com/office/powerpoint/2010/main" val="2637897570"/>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238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09328350"/>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239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796548496"/>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153216891"/>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792647573"/>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47901421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90680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có</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nào</a:t>
            </a:r>
            <a:r>
              <a:rPr lang="en-US" baseline="0" dirty="0"/>
              <a:t> hay </a:t>
            </a:r>
            <a:r>
              <a:rPr lang="en-US" baseline="0" dirty="0" err="1"/>
              <a:t>không</a:t>
            </a:r>
            <a:r>
              <a:rPr lang="en-US" baseline="0" dirty="0"/>
              <a:t>? </a:t>
            </a:r>
            <a:r>
              <a:rPr lang="en-US" baseline="0" dirty="0" err="1"/>
              <a:t>Nếu</a:t>
            </a:r>
            <a:r>
              <a:rPr lang="en-US" baseline="0" dirty="0"/>
              <a:t> </a:t>
            </a:r>
            <a:r>
              <a:rPr lang="en-US" baseline="0" dirty="0" err="1"/>
              <a:t>có</a:t>
            </a:r>
            <a:r>
              <a:rPr lang="en-US" baseline="0" dirty="0"/>
              <a:t> </a:t>
            </a:r>
            <a:r>
              <a:rPr lang="en-US" baseline="0" dirty="0" err="1"/>
              <a:t>hãy</a:t>
            </a:r>
            <a:r>
              <a:rPr lang="en-US" baseline="0" dirty="0"/>
              <a:t> </a:t>
            </a:r>
            <a:r>
              <a:rPr lang="en-US" baseline="0" dirty="0" err="1"/>
              <a:t>gọi</a:t>
            </a:r>
            <a:r>
              <a:rPr lang="en-US" baseline="0" dirty="0"/>
              <a:t> </a:t>
            </a:r>
            <a:r>
              <a:rPr lang="en-US" baseline="0" dirty="0" err="1"/>
              <a:t>tên</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và</a:t>
            </a:r>
            <a:r>
              <a:rPr lang="en-US" baseline="0" dirty="0"/>
              <a:t> </a:t>
            </a:r>
            <a:r>
              <a:rPr lang="en-US" baseline="0" dirty="0" err="1"/>
              <a:t>nêu</a:t>
            </a:r>
            <a:r>
              <a:rPr lang="en-US" baseline="0" dirty="0"/>
              <a:t> </a:t>
            </a:r>
            <a:r>
              <a:rPr lang="en-US" baseline="0" dirty="0" err="1"/>
              <a:t>tóm</a:t>
            </a:r>
            <a:r>
              <a:rPr lang="en-US" baseline="0" dirty="0"/>
              <a:t> </a:t>
            </a:r>
            <a:r>
              <a:rPr lang="en-US" baseline="0" dirty="0" err="1"/>
              <a:t>tắt</a:t>
            </a:r>
            <a:r>
              <a:rPr lang="en-US" baseline="0" dirty="0"/>
              <a:t> </a:t>
            </a:r>
            <a:r>
              <a:rPr lang="en-US" baseline="0" dirty="0" err="1"/>
              <a:t>một</a:t>
            </a:r>
            <a:r>
              <a:rPr lang="en-US" baseline="0" dirty="0"/>
              <a:t> </a:t>
            </a:r>
            <a:r>
              <a:rPr lang="en-US" baseline="0" dirty="0" err="1"/>
              <a:t>số</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đếm</a:t>
            </a:r>
            <a:r>
              <a:rPr lang="en-US" baseline="0" dirty="0"/>
              <a:t>.</a:t>
            </a:r>
            <a:endParaRPr lang="en-US" dirty="0"/>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320495980"/>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GV trình</a:t>
            </a:r>
            <a:r>
              <a:rPr lang="en-US" baseline="0"/>
              <a:t> bày ví dụ minh họa tính X(5), Y(5).</a:t>
            </a:r>
          </a:p>
          <a:p>
            <a:pPr eaLnBrk="1" hangingPunct="1"/>
            <a:r>
              <a:rPr lang="en-US" baseline="0"/>
              <a:t>Từ đó xây dựng công thức đệ quy</a:t>
            </a:r>
            <a:endParaRPr lang="en-US"/>
          </a:p>
        </p:txBody>
      </p:sp>
    </p:spTree>
    <p:extLst>
      <p:ext uri="{BB962C8B-B14F-4D97-AF65-F5344CB8AC3E}">
        <p14:creationId xmlns:p14="http://schemas.microsoft.com/office/powerpoint/2010/main" val="249287102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25873385"/>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25309903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95157813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249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86799448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250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310569941"/>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251</a:t>
            </a:fld>
            <a:endParaRPr lang="en-US"/>
          </a:p>
        </p:txBody>
      </p:sp>
    </p:spTree>
    <p:extLst>
      <p:ext uri="{BB962C8B-B14F-4D97-AF65-F5344CB8AC3E}">
        <p14:creationId xmlns:p14="http://schemas.microsoft.com/office/powerpoint/2010/main" val="4038498126"/>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252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254829193"/>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253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3697154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có</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nào</a:t>
            </a:r>
            <a:r>
              <a:rPr lang="en-US" baseline="0" dirty="0"/>
              <a:t> hay </a:t>
            </a:r>
            <a:r>
              <a:rPr lang="en-US" baseline="0" dirty="0" err="1"/>
              <a:t>không</a:t>
            </a:r>
            <a:r>
              <a:rPr lang="en-US" baseline="0" dirty="0"/>
              <a:t>? </a:t>
            </a:r>
            <a:r>
              <a:rPr lang="en-US" baseline="0" dirty="0" err="1"/>
              <a:t>Nếu</a:t>
            </a:r>
            <a:r>
              <a:rPr lang="en-US" baseline="0" dirty="0"/>
              <a:t> </a:t>
            </a:r>
            <a:r>
              <a:rPr lang="en-US" baseline="0" dirty="0" err="1"/>
              <a:t>có</a:t>
            </a:r>
            <a:r>
              <a:rPr lang="en-US" baseline="0" dirty="0"/>
              <a:t> </a:t>
            </a:r>
            <a:r>
              <a:rPr lang="en-US" baseline="0" dirty="0" err="1"/>
              <a:t>hãy</a:t>
            </a:r>
            <a:r>
              <a:rPr lang="en-US" baseline="0" dirty="0"/>
              <a:t> </a:t>
            </a:r>
            <a:r>
              <a:rPr lang="en-US" baseline="0" dirty="0" err="1"/>
              <a:t>gọi</a:t>
            </a:r>
            <a:r>
              <a:rPr lang="en-US" baseline="0" dirty="0"/>
              <a:t> </a:t>
            </a:r>
            <a:r>
              <a:rPr lang="en-US" baseline="0" dirty="0" err="1"/>
              <a:t>tên</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và</a:t>
            </a:r>
            <a:r>
              <a:rPr lang="en-US" baseline="0" dirty="0"/>
              <a:t> </a:t>
            </a:r>
            <a:r>
              <a:rPr lang="en-US" baseline="0" dirty="0" err="1"/>
              <a:t>nêu</a:t>
            </a:r>
            <a:r>
              <a:rPr lang="en-US" baseline="0" dirty="0"/>
              <a:t> </a:t>
            </a:r>
            <a:r>
              <a:rPr lang="en-US" baseline="0" dirty="0" err="1"/>
              <a:t>tóm</a:t>
            </a:r>
            <a:r>
              <a:rPr lang="en-US" baseline="0" dirty="0"/>
              <a:t> </a:t>
            </a:r>
            <a:r>
              <a:rPr lang="en-US" baseline="0" dirty="0" err="1"/>
              <a:t>tắt</a:t>
            </a:r>
            <a:r>
              <a:rPr lang="en-US" baseline="0" dirty="0"/>
              <a:t> </a:t>
            </a:r>
            <a:r>
              <a:rPr lang="en-US" baseline="0" dirty="0" err="1"/>
              <a:t>một</a:t>
            </a:r>
            <a:r>
              <a:rPr lang="en-US" baseline="0" dirty="0"/>
              <a:t> </a:t>
            </a:r>
            <a:r>
              <a:rPr lang="en-US" baseline="0" dirty="0" err="1"/>
              <a:t>số</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đếm</a:t>
            </a:r>
            <a:r>
              <a:rPr lang="en-US" baseline="0" dirty="0"/>
              <a:t>.</a:t>
            </a:r>
            <a:endParaRPr lang="en-US" dirty="0"/>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254</a:t>
            </a:fld>
            <a:endParaRPr lang="en-US"/>
          </a:p>
        </p:txBody>
      </p:sp>
    </p:spTree>
    <p:extLst>
      <p:ext uri="{BB962C8B-B14F-4D97-AF65-F5344CB8AC3E}">
        <p14:creationId xmlns:p14="http://schemas.microsoft.com/office/powerpoint/2010/main" val="20898042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255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471340695"/>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256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918602456"/>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257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35079084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258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02902165"/>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259</a:t>
            </a:fld>
            <a:endParaRPr lang="en-US"/>
          </a:p>
        </p:txBody>
      </p:sp>
    </p:spTree>
    <p:extLst>
      <p:ext uri="{BB962C8B-B14F-4D97-AF65-F5344CB8AC3E}">
        <p14:creationId xmlns:p14="http://schemas.microsoft.com/office/powerpoint/2010/main" val="95556101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260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Khử</a:t>
            </a:r>
            <a:r>
              <a:rPr lang="en-US" baseline="0"/>
              <a:t> đệ quy:</a:t>
            </a:r>
          </a:p>
          <a:p>
            <a:pPr marL="171450" indent="-171450" eaLnBrk="1" hangingPunct="1">
              <a:buFontTx/>
              <a:buChar char="-"/>
            </a:pPr>
            <a:r>
              <a:rPr lang="en-US" baseline="0"/>
              <a:t>sử dụng vòng lặp</a:t>
            </a:r>
          </a:p>
          <a:p>
            <a:pPr marL="171450" indent="-171450" eaLnBrk="1" hangingPunct="1">
              <a:buFontTx/>
              <a:buChar char="-"/>
            </a:pPr>
            <a:r>
              <a:rPr lang="en-US" baseline="0"/>
              <a:t>STACK tự tạo</a:t>
            </a:r>
            <a:endParaRPr lang="en-US"/>
          </a:p>
        </p:txBody>
      </p:sp>
    </p:spTree>
    <p:extLst>
      <p:ext uri="{BB962C8B-B14F-4D97-AF65-F5344CB8AC3E}">
        <p14:creationId xmlns:p14="http://schemas.microsoft.com/office/powerpoint/2010/main" val="1615734998"/>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261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273849577"/>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262</a:t>
            </a:fld>
            <a:endParaRPr lang="en-US"/>
          </a:p>
        </p:txBody>
      </p:sp>
    </p:spTree>
    <p:extLst>
      <p:ext uri="{BB962C8B-B14F-4D97-AF65-F5344CB8AC3E}">
        <p14:creationId xmlns:p14="http://schemas.microsoft.com/office/powerpoint/2010/main" val="2691843241"/>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263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5957580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có</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nào</a:t>
            </a:r>
            <a:r>
              <a:rPr lang="en-US" baseline="0" dirty="0"/>
              <a:t> hay </a:t>
            </a:r>
            <a:r>
              <a:rPr lang="en-US" baseline="0" dirty="0" err="1"/>
              <a:t>không</a:t>
            </a:r>
            <a:r>
              <a:rPr lang="en-US" baseline="0" dirty="0"/>
              <a:t>? </a:t>
            </a:r>
            <a:r>
              <a:rPr lang="en-US" baseline="0" dirty="0" err="1"/>
              <a:t>Nếu</a:t>
            </a:r>
            <a:r>
              <a:rPr lang="en-US" baseline="0" dirty="0"/>
              <a:t> </a:t>
            </a:r>
            <a:r>
              <a:rPr lang="en-US" baseline="0" dirty="0" err="1"/>
              <a:t>có</a:t>
            </a:r>
            <a:r>
              <a:rPr lang="en-US" baseline="0" dirty="0"/>
              <a:t> </a:t>
            </a:r>
            <a:r>
              <a:rPr lang="en-US" baseline="0" dirty="0" err="1"/>
              <a:t>hãy</a:t>
            </a:r>
            <a:r>
              <a:rPr lang="en-US" baseline="0" dirty="0"/>
              <a:t> </a:t>
            </a:r>
            <a:r>
              <a:rPr lang="en-US" baseline="0" dirty="0" err="1"/>
              <a:t>gọi</a:t>
            </a:r>
            <a:r>
              <a:rPr lang="en-US" baseline="0" dirty="0"/>
              <a:t> </a:t>
            </a:r>
            <a:r>
              <a:rPr lang="en-US" baseline="0" dirty="0" err="1"/>
              <a:t>tên</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và</a:t>
            </a:r>
            <a:r>
              <a:rPr lang="en-US" baseline="0" dirty="0"/>
              <a:t> </a:t>
            </a:r>
            <a:r>
              <a:rPr lang="en-US" baseline="0" dirty="0" err="1"/>
              <a:t>nêu</a:t>
            </a:r>
            <a:r>
              <a:rPr lang="en-US" baseline="0" dirty="0"/>
              <a:t> </a:t>
            </a:r>
            <a:r>
              <a:rPr lang="en-US" baseline="0" dirty="0" err="1"/>
              <a:t>tóm</a:t>
            </a:r>
            <a:r>
              <a:rPr lang="en-US" baseline="0" dirty="0"/>
              <a:t> </a:t>
            </a:r>
            <a:r>
              <a:rPr lang="en-US" baseline="0" dirty="0" err="1"/>
              <a:t>tắt</a:t>
            </a:r>
            <a:r>
              <a:rPr lang="en-US" baseline="0" dirty="0"/>
              <a:t> </a:t>
            </a:r>
            <a:r>
              <a:rPr lang="en-US" baseline="0" dirty="0" err="1"/>
              <a:t>một</a:t>
            </a:r>
            <a:r>
              <a:rPr lang="en-US" baseline="0" dirty="0"/>
              <a:t> </a:t>
            </a:r>
            <a:r>
              <a:rPr lang="en-US" baseline="0" dirty="0" err="1"/>
              <a:t>số</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đếm</a:t>
            </a:r>
            <a:r>
              <a:rPr lang="en-US" baseline="0" dirty="0"/>
              <a:t>.</a:t>
            </a:r>
            <a:endParaRPr lang="en-US" dirty="0"/>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264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479438960"/>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265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57406869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266</a:t>
            </a:fld>
            <a:endParaRPr lang="en-US"/>
          </a:p>
        </p:txBody>
      </p:sp>
    </p:spTree>
    <p:extLst>
      <p:ext uri="{BB962C8B-B14F-4D97-AF65-F5344CB8AC3E}">
        <p14:creationId xmlns:p14="http://schemas.microsoft.com/office/powerpoint/2010/main" val="3352462416"/>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267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094543106"/>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268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870184467"/>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baseline="0"/>
              <a:t>GV viết lên bảng một vài ví dụ về khai báo chuỗi và yêu cầu SV trả lời về số kí tự có trong chuỗi.</a:t>
            </a:r>
          </a:p>
          <a:p>
            <a:pPr eaLnBrk="1" hangingPunct="1"/>
            <a:r>
              <a:rPr lang="en-US" baseline="0"/>
              <a:t>Ví dụ: </a:t>
            </a:r>
          </a:p>
          <a:p>
            <a:pPr eaLnBrk="1" hangingPunct="1"/>
            <a:r>
              <a:rPr lang="en-US" baseline="0"/>
              <a:t>char hoten_sv[31];// số kí tự thật sự là 30.</a:t>
            </a:r>
          </a:p>
          <a:p>
            <a:pPr eaLnBrk="1" hangingPunct="1"/>
            <a:r>
              <a:rPr lang="en-US" baseline="0"/>
              <a:t>char sothich_sv[51];//số kí tự thật sự là 50.</a:t>
            </a:r>
            <a:endParaRPr lang="en-US"/>
          </a:p>
        </p:txBody>
      </p:sp>
    </p:spTree>
    <p:extLst>
      <p:ext uri="{BB962C8B-B14F-4D97-AF65-F5344CB8AC3E}">
        <p14:creationId xmlns:p14="http://schemas.microsoft.com/office/powerpoint/2010/main" val="139709200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885023423"/>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GV giải</a:t>
            </a:r>
            <a:r>
              <a:rPr lang="en-US" baseline="0"/>
              <a:t> thích và lấy ví dụ về hàm strcmp() để minh họa 3 trường hợp trả về của hàm.</a:t>
            </a:r>
            <a:endParaRPr lang="en-US"/>
          </a:p>
        </p:txBody>
      </p:sp>
    </p:spTree>
    <p:extLst>
      <p:ext uri="{BB962C8B-B14F-4D97-AF65-F5344CB8AC3E}">
        <p14:creationId xmlns:p14="http://schemas.microsoft.com/office/powerpoint/2010/main" val="2583829895"/>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Đặt</a:t>
            </a:r>
            <a:r>
              <a:rPr lang="en-US" baseline="0"/>
              <a:t> câu hỏi cho SV trả lời.</a:t>
            </a:r>
          </a:p>
          <a:p>
            <a:pPr eaLnBrk="1" hangingPunct="1"/>
            <a:r>
              <a:rPr lang="en-US" baseline="0"/>
              <a:t>- Sau khi hàm strlwr() hoặc strupr() thực hiện thì nội dung của chuỗi s có bị thay đổi không?</a:t>
            </a:r>
            <a:endParaRPr lang="en-US"/>
          </a:p>
        </p:txBody>
      </p:sp>
    </p:spTree>
    <p:extLst>
      <p:ext uri="{BB962C8B-B14F-4D97-AF65-F5344CB8AC3E}">
        <p14:creationId xmlns:p14="http://schemas.microsoft.com/office/powerpoint/2010/main" val="1860947209"/>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 Giải</a:t>
            </a:r>
            <a:r>
              <a:rPr lang="en-US" baseline="0"/>
              <a:t> thích cho SV chuỗi chuẩn hóa là gì? </a:t>
            </a:r>
          </a:p>
          <a:p>
            <a:pPr eaLnBrk="1" hangingPunct="1"/>
            <a:r>
              <a:rPr lang="en-US" baseline="0"/>
              <a:t>- Trình bày trên bảng minh họa cho các trường hợp tìm thấy khoảng trắng và không tìm thấy khoảng trắng.</a:t>
            </a:r>
          </a:p>
        </p:txBody>
      </p:sp>
    </p:spTree>
    <p:extLst>
      <p:ext uri="{BB962C8B-B14F-4D97-AF65-F5344CB8AC3E}">
        <p14:creationId xmlns:p14="http://schemas.microsoft.com/office/powerpoint/2010/main" val="357396451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có</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nào</a:t>
            </a:r>
            <a:r>
              <a:rPr lang="en-US" baseline="0" dirty="0"/>
              <a:t> hay </a:t>
            </a:r>
            <a:r>
              <a:rPr lang="en-US" baseline="0" dirty="0" err="1"/>
              <a:t>không</a:t>
            </a:r>
            <a:r>
              <a:rPr lang="en-US" baseline="0" dirty="0"/>
              <a:t>? </a:t>
            </a:r>
            <a:r>
              <a:rPr lang="en-US" baseline="0" dirty="0" err="1"/>
              <a:t>Nếu</a:t>
            </a:r>
            <a:r>
              <a:rPr lang="en-US" baseline="0" dirty="0"/>
              <a:t> </a:t>
            </a:r>
            <a:r>
              <a:rPr lang="en-US" baseline="0" dirty="0" err="1"/>
              <a:t>có</a:t>
            </a:r>
            <a:r>
              <a:rPr lang="en-US" baseline="0" dirty="0"/>
              <a:t> </a:t>
            </a:r>
            <a:r>
              <a:rPr lang="en-US" baseline="0" dirty="0" err="1"/>
              <a:t>hãy</a:t>
            </a:r>
            <a:r>
              <a:rPr lang="en-US" baseline="0" dirty="0"/>
              <a:t> </a:t>
            </a:r>
            <a:r>
              <a:rPr lang="en-US" baseline="0" dirty="0" err="1"/>
              <a:t>gọi</a:t>
            </a:r>
            <a:r>
              <a:rPr lang="en-US" baseline="0" dirty="0"/>
              <a:t> </a:t>
            </a:r>
            <a:r>
              <a:rPr lang="en-US" baseline="0" dirty="0" err="1"/>
              <a:t>tên</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và</a:t>
            </a:r>
            <a:r>
              <a:rPr lang="en-US" baseline="0" dirty="0"/>
              <a:t> </a:t>
            </a:r>
            <a:r>
              <a:rPr lang="en-US" baseline="0" dirty="0" err="1"/>
              <a:t>nêu</a:t>
            </a:r>
            <a:r>
              <a:rPr lang="en-US" baseline="0" dirty="0"/>
              <a:t> </a:t>
            </a:r>
            <a:r>
              <a:rPr lang="en-US" baseline="0" dirty="0" err="1"/>
              <a:t>tóm</a:t>
            </a:r>
            <a:r>
              <a:rPr lang="en-US" baseline="0" dirty="0"/>
              <a:t> </a:t>
            </a:r>
            <a:r>
              <a:rPr lang="en-US" baseline="0" dirty="0" err="1"/>
              <a:t>tắt</a:t>
            </a:r>
            <a:r>
              <a:rPr lang="en-US" baseline="0" dirty="0"/>
              <a:t> </a:t>
            </a:r>
            <a:r>
              <a:rPr lang="en-US" baseline="0" dirty="0" err="1"/>
              <a:t>một</a:t>
            </a:r>
            <a:r>
              <a:rPr lang="en-US" baseline="0" dirty="0"/>
              <a:t> </a:t>
            </a:r>
            <a:r>
              <a:rPr lang="en-US" baseline="0" dirty="0" err="1"/>
              <a:t>số</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đếm</a:t>
            </a:r>
            <a:r>
              <a:rPr lang="en-US" baseline="0" dirty="0"/>
              <a:t>.</a:t>
            </a:r>
            <a:endParaRPr lang="en-US" dirty="0"/>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 Đề</a:t>
            </a:r>
            <a:r>
              <a:rPr lang="en-US" baseline="0"/>
              <a:t> nghị  SV giải thích ý nghĩa của dòng lệnh: tmp[i]=‘\0’;</a:t>
            </a:r>
          </a:p>
          <a:p>
            <a:pPr eaLnBrk="1" hangingPunct="1"/>
            <a:r>
              <a:rPr lang="en-US" baseline="0"/>
              <a:t>- Nếu bỏ dòng lệnh tmp[i]=‘\0’ thì có ảnh hưởng đến kết quả hay không? Giải thích.</a:t>
            </a:r>
          </a:p>
        </p:txBody>
      </p:sp>
    </p:spTree>
    <p:extLst>
      <p:ext uri="{BB962C8B-B14F-4D97-AF65-F5344CB8AC3E}">
        <p14:creationId xmlns:p14="http://schemas.microsoft.com/office/powerpoint/2010/main" val="149511804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Giải</a:t>
            </a:r>
            <a:r>
              <a:rPr lang="en-US" baseline="0"/>
              <a:t> thích cho SV ý  nghĩa các dòng lệnh 7, 10, 13,14.</a:t>
            </a:r>
            <a:endParaRPr lang="en-US"/>
          </a:p>
        </p:txBody>
      </p:sp>
    </p:spTree>
    <p:extLst>
      <p:ext uri="{BB962C8B-B14F-4D97-AF65-F5344CB8AC3E}">
        <p14:creationId xmlns:p14="http://schemas.microsoft.com/office/powerpoint/2010/main" val="2617623753"/>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295618007"/>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279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050172627"/>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280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47286549"/>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281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237231042"/>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282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859431824"/>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285</a:t>
            </a:fld>
            <a:endParaRPr lang="en-US"/>
          </a:p>
        </p:txBody>
      </p:sp>
    </p:spTree>
    <p:extLst>
      <p:ext uri="{BB962C8B-B14F-4D97-AF65-F5344CB8AC3E}">
        <p14:creationId xmlns:p14="http://schemas.microsoft.com/office/powerpoint/2010/main" val="1743400440"/>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286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105929227"/>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287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4277329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2375476066"/>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288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227356625"/>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289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228011428"/>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290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025640659"/>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291</a:t>
            </a:fld>
            <a:endParaRPr lang="en-US"/>
          </a:p>
        </p:txBody>
      </p:sp>
    </p:spTree>
    <p:extLst>
      <p:ext uri="{BB962C8B-B14F-4D97-AF65-F5344CB8AC3E}">
        <p14:creationId xmlns:p14="http://schemas.microsoft.com/office/powerpoint/2010/main" val="1019361949"/>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292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073412132"/>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293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564502400"/>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294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88427969"/>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295</a:t>
            </a:fld>
            <a:endParaRPr lang="en-US"/>
          </a:p>
        </p:txBody>
      </p:sp>
    </p:spTree>
    <p:extLst>
      <p:ext uri="{BB962C8B-B14F-4D97-AF65-F5344CB8AC3E}">
        <p14:creationId xmlns:p14="http://schemas.microsoft.com/office/powerpoint/2010/main" val="3028255313"/>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296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587745121"/>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297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20528906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2048538672"/>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298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737961541"/>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299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Giải</a:t>
            </a:r>
            <a:r>
              <a:rPr lang="en-US" baseline="0"/>
              <a:t> thích thêm cho sv hiểu được ý tưởng của bài toán và nhận thấy kỹ thuật quay lui</a:t>
            </a:r>
            <a:endParaRPr lang="en-US"/>
          </a:p>
        </p:txBody>
      </p:sp>
    </p:spTree>
    <p:extLst>
      <p:ext uri="{BB962C8B-B14F-4D97-AF65-F5344CB8AC3E}">
        <p14:creationId xmlns:p14="http://schemas.microsoft.com/office/powerpoint/2010/main" val="3046284039"/>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300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Giải</a:t>
            </a:r>
            <a:r>
              <a:rPr lang="en-US" baseline="0"/>
              <a:t> thích thêm cho sv hiểu được ý tưởng của bài toán và nhận thấy kỹ thuật quay lui</a:t>
            </a:r>
            <a:endParaRPr lang="en-US"/>
          </a:p>
        </p:txBody>
      </p:sp>
    </p:spTree>
    <p:extLst>
      <p:ext uri="{BB962C8B-B14F-4D97-AF65-F5344CB8AC3E}">
        <p14:creationId xmlns:p14="http://schemas.microsoft.com/office/powerpoint/2010/main" val="2058444116"/>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301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684242655"/>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302</a:t>
            </a:fld>
            <a:endParaRPr lang="en-US"/>
          </a:p>
        </p:txBody>
      </p:sp>
    </p:spTree>
    <p:extLst>
      <p:ext uri="{BB962C8B-B14F-4D97-AF65-F5344CB8AC3E}">
        <p14:creationId xmlns:p14="http://schemas.microsoft.com/office/powerpoint/2010/main" val="2564128355"/>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303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59807321"/>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304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759581814"/>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305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fr-FR" sz="1200"/>
              <a:t>Độ dài của cung (i,j) được kí hiệu là d</a:t>
            </a:r>
            <a:r>
              <a:rPr lang="fr-FR" sz="1200" baseline="-25000"/>
              <a:t>ij</a:t>
            </a:r>
            <a:r>
              <a:rPr lang="fr-FR" sz="1200"/>
              <a:t> và là một số không âm. </a:t>
            </a:r>
          </a:p>
          <a:p>
            <a:pPr marL="0" marR="0" indent="0" algn="l" defTabSz="914400" rtl="0" eaLnBrk="1" fontAlgn="base" latinLnBrk="0" hangingPunct="1">
              <a:lnSpc>
                <a:spcPct val="100000"/>
              </a:lnSpc>
              <a:spcBef>
                <a:spcPct val="30000"/>
              </a:spcBef>
              <a:spcAft>
                <a:spcPct val="0"/>
              </a:spcAft>
              <a:buClrTx/>
              <a:buSzTx/>
              <a:buFontTx/>
              <a:buNone/>
              <a:tabLst/>
              <a:defRPr/>
            </a:pPr>
            <a:r>
              <a:rPr lang="fr-FR" sz="1200"/>
              <a:t>Nếu đồ thị không có cung (i,j) thì ta xem d</a:t>
            </a:r>
            <a:r>
              <a:rPr lang="fr-FR" sz="1200" baseline="-25000"/>
              <a:t>ij  </a:t>
            </a:r>
            <a:r>
              <a:rPr lang="fr-FR" sz="1200"/>
              <a:t>= +</a:t>
            </a:r>
            <a:r>
              <a:rPr lang="en-US" sz="1200">
                <a:sym typeface="Symbol"/>
              </a:rPr>
              <a:t></a:t>
            </a:r>
            <a:r>
              <a:rPr lang="fr-FR" sz="1200"/>
              <a:t>. </a:t>
            </a:r>
          </a:p>
          <a:p>
            <a:pPr marL="0" marR="0" indent="0" algn="l" defTabSz="914400" rtl="0" eaLnBrk="1" fontAlgn="base" latinLnBrk="0" hangingPunct="1">
              <a:lnSpc>
                <a:spcPct val="100000"/>
              </a:lnSpc>
              <a:spcBef>
                <a:spcPct val="30000"/>
              </a:spcBef>
              <a:spcAft>
                <a:spcPct val="0"/>
              </a:spcAft>
              <a:buClrTx/>
              <a:buSzTx/>
              <a:buFontTx/>
              <a:buNone/>
              <a:tabLst/>
              <a:defRPr/>
            </a:pPr>
            <a:r>
              <a:rPr lang="fr-FR" sz="1200"/>
              <a:t>Không mất tính tổng quát, ta có thể xem đỉnh xuất phát là đỉnh 0, a</a:t>
            </a:r>
            <a:r>
              <a:rPr lang="fr-FR" sz="1200" baseline="-25000"/>
              <a:t>0  </a:t>
            </a:r>
            <a:r>
              <a:rPr lang="fr-FR" sz="1200"/>
              <a:t>= 0</a:t>
            </a:r>
            <a:endParaRPr lang="en-US" sz="1200"/>
          </a:p>
          <a:p>
            <a:pPr eaLnBrk="1" hangingPunct="1"/>
            <a:endParaRPr lang="en-US"/>
          </a:p>
        </p:txBody>
      </p:sp>
    </p:spTree>
    <p:extLst>
      <p:ext uri="{BB962C8B-B14F-4D97-AF65-F5344CB8AC3E}">
        <p14:creationId xmlns:p14="http://schemas.microsoft.com/office/powerpoint/2010/main" val="1704709196"/>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306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465587533"/>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307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1550334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40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3483653365"/>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308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713410783"/>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309</a:t>
            </a:fld>
            <a:endParaRPr lang="en-US"/>
          </a:p>
        </p:txBody>
      </p:sp>
    </p:spTree>
    <p:extLst>
      <p:ext uri="{BB962C8B-B14F-4D97-AF65-F5344CB8AC3E}">
        <p14:creationId xmlns:p14="http://schemas.microsoft.com/office/powerpoint/2010/main" val="431108159"/>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310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394844608"/>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311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994295208"/>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312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600800509"/>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313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484418250"/>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314</a:t>
            </a:fld>
            <a:endParaRPr lang="en-US"/>
          </a:p>
        </p:txBody>
      </p:sp>
    </p:spTree>
    <p:extLst>
      <p:ext uri="{BB962C8B-B14F-4D97-AF65-F5344CB8AC3E}">
        <p14:creationId xmlns:p14="http://schemas.microsoft.com/office/powerpoint/2010/main" val="1064163739"/>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315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428603833"/>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316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802008555"/>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317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1503686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41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1504673266"/>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318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38482292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42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13260251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43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11379772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44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423793721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46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có</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nào</a:t>
            </a:r>
            <a:r>
              <a:rPr lang="en-US" baseline="0" dirty="0"/>
              <a:t> hay </a:t>
            </a:r>
            <a:r>
              <a:rPr lang="en-US" baseline="0" dirty="0" err="1"/>
              <a:t>không</a:t>
            </a:r>
            <a:r>
              <a:rPr lang="en-US" baseline="0" dirty="0"/>
              <a:t>? </a:t>
            </a:r>
            <a:r>
              <a:rPr lang="en-US" baseline="0" dirty="0" err="1"/>
              <a:t>Nếu</a:t>
            </a:r>
            <a:r>
              <a:rPr lang="en-US" baseline="0" dirty="0"/>
              <a:t> </a:t>
            </a:r>
            <a:r>
              <a:rPr lang="en-US" baseline="0" dirty="0" err="1"/>
              <a:t>có</a:t>
            </a:r>
            <a:r>
              <a:rPr lang="en-US" baseline="0" dirty="0"/>
              <a:t> </a:t>
            </a:r>
            <a:r>
              <a:rPr lang="en-US" baseline="0" dirty="0" err="1"/>
              <a:t>hãy</a:t>
            </a:r>
            <a:r>
              <a:rPr lang="en-US" baseline="0" dirty="0"/>
              <a:t> </a:t>
            </a:r>
            <a:r>
              <a:rPr lang="en-US" baseline="0" dirty="0" err="1"/>
              <a:t>gọi</a:t>
            </a:r>
            <a:r>
              <a:rPr lang="en-US" baseline="0" dirty="0"/>
              <a:t> </a:t>
            </a:r>
            <a:r>
              <a:rPr lang="en-US" baseline="0" dirty="0" err="1"/>
              <a:t>tên</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và</a:t>
            </a:r>
            <a:r>
              <a:rPr lang="en-US" baseline="0" dirty="0"/>
              <a:t> </a:t>
            </a:r>
            <a:r>
              <a:rPr lang="en-US" baseline="0" dirty="0" err="1"/>
              <a:t>nêu</a:t>
            </a:r>
            <a:r>
              <a:rPr lang="en-US" baseline="0" dirty="0"/>
              <a:t> </a:t>
            </a:r>
            <a:r>
              <a:rPr lang="en-US" baseline="0" dirty="0" err="1"/>
              <a:t>tóm</a:t>
            </a:r>
            <a:r>
              <a:rPr lang="en-US" baseline="0" dirty="0"/>
              <a:t> </a:t>
            </a:r>
            <a:r>
              <a:rPr lang="en-US" baseline="0" dirty="0" err="1"/>
              <a:t>tắt</a:t>
            </a:r>
            <a:r>
              <a:rPr lang="en-US" baseline="0" dirty="0"/>
              <a:t> </a:t>
            </a:r>
            <a:r>
              <a:rPr lang="en-US" baseline="0" dirty="0" err="1"/>
              <a:t>một</a:t>
            </a:r>
            <a:r>
              <a:rPr lang="en-US" baseline="0" dirty="0"/>
              <a:t> </a:t>
            </a:r>
            <a:r>
              <a:rPr lang="en-US" baseline="0" dirty="0" err="1"/>
              <a:t>số</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đếm</a:t>
            </a:r>
            <a:r>
              <a:rPr lang="en-US" baseline="0" dirty="0"/>
              <a:t>.</a:t>
            </a:r>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47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có</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nào</a:t>
            </a:r>
            <a:r>
              <a:rPr lang="en-US" baseline="0" dirty="0"/>
              <a:t> hay </a:t>
            </a:r>
            <a:r>
              <a:rPr lang="en-US" baseline="0" dirty="0" err="1"/>
              <a:t>không</a:t>
            </a:r>
            <a:r>
              <a:rPr lang="en-US" baseline="0" dirty="0"/>
              <a:t>? </a:t>
            </a:r>
            <a:r>
              <a:rPr lang="en-US" baseline="0" dirty="0" err="1"/>
              <a:t>Nếu</a:t>
            </a:r>
            <a:r>
              <a:rPr lang="en-US" baseline="0" dirty="0"/>
              <a:t> </a:t>
            </a:r>
            <a:r>
              <a:rPr lang="en-US" baseline="0" dirty="0" err="1"/>
              <a:t>có</a:t>
            </a:r>
            <a:r>
              <a:rPr lang="en-US" baseline="0" dirty="0"/>
              <a:t> </a:t>
            </a:r>
            <a:r>
              <a:rPr lang="en-US" baseline="0" dirty="0" err="1"/>
              <a:t>hãy</a:t>
            </a:r>
            <a:r>
              <a:rPr lang="en-US" baseline="0" dirty="0"/>
              <a:t> </a:t>
            </a:r>
            <a:r>
              <a:rPr lang="en-US" baseline="0" dirty="0" err="1"/>
              <a:t>gọi</a:t>
            </a:r>
            <a:r>
              <a:rPr lang="en-US" baseline="0" dirty="0"/>
              <a:t> </a:t>
            </a:r>
            <a:r>
              <a:rPr lang="en-US" baseline="0" dirty="0" err="1"/>
              <a:t>tên</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và</a:t>
            </a:r>
            <a:r>
              <a:rPr lang="en-US" baseline="0" dirty="0"/>
              <a:t> </a:t>
            </a:r>
            <a:r>
              <a:rPr lang="en-US" baseline="0" dirty="0" err="1"/>
              <a:t>nêu</a:t>
            </a:r>
            <a:r>
              <a:rPr lang="en-US" baseline="0" dirty="0"/>
              <a:t> </a:t>
            </a:r>
            <a:r>
              <a:rPr lang="en-US" baseline="0" dirty="0" err="1"/>
              <a:t>tóm</a:t>
            </a:r>
            <a:r>
              <a:rPr lang="en-US" baseline="0" dirty="0"/>
              <a:t> </a:t>
            </a:r>
            <a:r>
              <a:rPr lang="en-US" baseline="0" dirty="0" err="1"/>
              <a:t>tắt</a:t>
            </a:r>
            <a:r>
              <a:rPr lang="en-US" baseline="0" dirty="0"/>
              <a:t> </a:t>
            </a:r>
            <a:r>
              <a:rPr lang="en-US" baseline="0" dirty="0" err="1"/>
              <a:t>một</a:t>
            </a:r>
            <a:r>
              <a:rPr lang="en-US" baseline="0" dirty="0"/>
              <a:t> </a:t>
            </a:r>
            <a:r>
              <a:rPr lang="en-US" baseline="0" dirty="0" err="1"/>
              <a:t>số</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đếm</a:t>
            </a:r>
            <a:r>
              <a:rPr lang="en-US" baseline="0" dirty="0"/>
              <a:t>.</a:t>
            </a:r>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48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có</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nào</a:t>
            </a:r>
            <a:r>
              <a:rPr lang="en-US" baseline="0" dirty="0"/>
              <a:t> hay </a:t>
            </a:r>
            <a:r>
              <a:rPr lang="en-US" baseline="0" dirty="0" err="1"/>
              <a:t>không</a:t>
            </a:r>
            <a:r>
              <a:rPr lang="en-US" baseline="0" dirty="0"/>
              <a:t>? </a:t>
            </a:r>
            <a:r>
              <a:rPr lang="en-US" baseline="0" dirty="0" err="1"/>
              <a:t>Nếu</a:t>
            </a:r>
            <a:r>
              <a:rPr lang="en-US" baseline="0" dirty="0"/>
              <a:t> </a:t>
            </a:r>
            <a:r>
              <a:rPr lang="en-US" baseline="0" dirty="0" err="1"/>
              <a:t>có</a:t>
            </a:r>
            <a:r>
              <a:rPr lang="en-US" baseline="0" dirty="0"/>
              <a:t> </a:t>
            </a:r>
            <a:r>
              <a:rPr lang="en-US" baseline="0" dirty="0" err="1"/>
              <a:t>hãy</a:t>
            </a:r>
            <a:r>
              <a:rPr lang="en-US" baseline="0" dirty="0"/>
              <a:t> </a:t>
            </a:r>
            <a:r>
              <a:rPr lang="en-US" baseline="0" dirty="0" err="1"/>
              <a:t>gọi</a:t>
            </a:r>
            <a:r>
              <a:rPr lang="en-US" baseline="0" dirty="0"/>
              <a:t> </a:t>
            </a:r>
            <a:r>
              <a:rPr lang="en-US" baseline="0" dirty="0" err="1"/>
              <a:t>tên</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và</a:t>
            </a:r>
            <a:r>
              <a:rPr lang="en-US" baseline="0" dirty="0"/>
              <a:t> </a:t>
            </a:r>
            <a:r>
              <a:rPr lang="en-US" baseline="0" dirty="0" err="1"/>
              <a:t>nêu</a:t>
            </a:r>
            <a:r>
              <a:rPr lang="en-US" baseline="0" dirty="0"/>
              <a:t> </a:t>
            </a:r>
            <a:r>
              <a:rPr lang="en-US" baseline="0" dirty="0" err="1"/>
              <a:t>tóm</a:t>
            </a:r>
            <a:r>
              <a:rPr lang="en-US" baseline="0" dirty="0"/>
              <a:t> </a:t>
            </a:r>
            <a:r>
              <a:rPr lang="en-US" baseline="0" dirty="0" err="1"/>
              <a:t>tắt</a:t>
            </a:r>
            <a:r>
              <a:rPr lang="en-US" baseline="0" dirty="0"/>
              <a:t> </a:t>
            </a:r>
            <a:r>
              <a:rPr lang="en-US" baseline="0" dirty="0" err="1"/>
              <a:t>một</a:t>
            </a:r>
            <a:r>
              <a:rPr lang="en-US" baseline="0" dirty="0"/>
              <a:t> </a:t>
            </a:r>
            <a:r>
              <a:rPr lang="en-US" baseline="0" dirty="0" err="1"/>
              <a:t>số</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đếm</a:t>
            </a:r>
            <a:r>
              <a:rPr lang="en-US" baseline="0" dirty="0"/>
              <a:t>.</a:t>
            </a:r>
            <a:endParaRPr lang="en-US"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52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70563625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53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3140877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54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Mục</a:t>
            </a:r>
            <a:r>
              <a:rPr lang="en-US" baseline="0" dirty="0"/>
              <a:t> </a:t>
            </a:r>
            <a:r>
              <a:rPr lang="en-US" baseline="0" dirty="0" err="1"/>
              <a:t>đích</a:t>
            </a:r>
            <a:r>
              <a:rPr lang="en-US" baseline="0" dirty="0"/>
              <a:t> </a:t>
            </a:r>
            <a:r>
              <a:rPr lang="en-US" baseline="0" dirty="0" err="1"/>
              <a:t>là</a:t>
            </a:r>
            <a:r>
              <a:rPr lang="en-US" baseline="0" dirty="0"/>
              <a:t> </a:t>
            </a:r>
            <a:r>
              <a:rPr lang="en-US" baseline="0" dirty="0" err="1"/>
              <a:t>ôn</a:t>
            </a:r>
            <a:r>
              <a:rPr lang="en-US" baseline="0" dirty="0"/>
              <a:t> </a:t>
            </a:r>
            <a:r>
              <a:rPr lang="en-US" baseline="0" dirty="0" err="1"/>
              <a:t>tập</a:t>
            </a:r>
            <a:r>
              <a:rPr lang="en-US" baseline="0" dirty="0"/>
              <a:t> </a:t>
            </a:r>
            <a:r>
              <a:rPr lang="en-US" baseline="0" dirty="0" err="1"/>
              <a:t>lại</a:t>
            </a:r>
            <a:r>
              <a:rPr lang="en-US" baseline="0" dirty="0"/>
              <a:t> </a:t>
            </a:r>
            <a:r>
              <a:rPr lang="en-US" baseline="0" dirty="0" err="1"/>
              <a:t>cho</a:t>
            </a:r>
            <a:r>
              <a:rPr lang="en-US" baseline="0" dirty="0"/>
              <a:t> </a:t>
            </a:r>
            <a:r>
              <a:rPr lang="en-US" baseline="0" dirty="0" err="1"/>
              <a:t>sv</a:t>
            </a:r>
            <a:r>
              <a:rPr lang="en-US" baseline="0" dirty="0"/>
              <a:t> </a:t>
            </a:r>
            <a:r>
              <a:rPr lang="en-US" baseline="0" dirty="0" err="1"/>
              <a:t>cấu</a:t>
            </a:r>
            <a:r>
              <a:rPr lang="en-US" baseline="0" dirty="0"/>
              <a:t> </a:t>
            </a:r>
            <a:r>
              <a:rPr lang="en-US" baseline="0" dirty="0" err="1"/>
              <a:t>trúc</a:t>
            </a:r>
            <a:r>
              <a:rPr lang="en-US" baseline="0" dirty="0"/>
              <a:t> </a:t>
            </a:r>
            <a:r>
              <a:rPr lang="en-US" baseline="0" dirty="0" err="1"/>
              <a:t>về</a:t>
            </a:r>
            <a:r>
              <a:rPr lang="en-US" baseline="0" dirty="0"/>
              <a:t> </a:t>
            </a:r>
            <a:r>
              <a:rPr lang="en-US" baseline="0" dirty="0" err="1"/>
              <a:t>khai</a:t>
            </a:r>
            <a:r>
              <a:rPr lang="en-US" baseline="0" dirty="0"/>
              <a:t> </a:t>
            </a:r>
            <a:r>
              <a:rPr lang="en-US" baseline="0" dirty="0" err="1"/>
              <a:t>báo</a:t>
            </a:r>
            <a:r>
              <a:rPr lang="en-US" baseline="0" dirty="0"/>
              <a:t> con </a:t>
            </a:r>
            <a:r>
              <a:rPr lang="en-US" baseline="0" dirty="0" err="1"/>
              <a:t>trỏ</a:t>
            </a:r>
            <a:r>
              <a:rPr lang="en-US" baseline="0" dirty="0"/>
              <a:t>.</a:t>
            </a:r>
          </a:p>
          <a:p>
            <a:pPr marL="171450" indent="-171450" eaLnBrk="1" hangingPunct="1">
              <a:buFontTx/>
              <a:buChar char="-"/>
            </a:pPr>
            <a:r>
              <a:rPr lang="en-US" baseline="0"/>
              <a:t>giải </a:t>
            </a:r>
            <a:r>
              <a:rPr lang="en-US" baseline="0" dirty="0" err="1"/>
              <a:t>thích</a:t>
            </a:r>
            <a:r>
              <a:rPr lang="en-US" baseline="0" dirty="0"/>
              <a:t> </a:t>
            </a:r>
            <a:r>
              <a:rPr lang="en-US" baseline="0" dirty="0" err="1"/>
              <a:t>cho</a:t>
            </a:r>
            <a:r>
              <a:rPr lang="en-US" baseline="0" dirty="0"/>
              <a:t> </a:t>
            </a:r>
            <a:r>
              <a:rPr lang="en-US" baseline="0" dirty="0" err="1"/>
              <a:t>sv</a:t>
            </a:r>
            <a:r>
              <a:rPr lang="en-US" baseline="0" dirty="0"/>
              <a:t> </a:t>
            </a:r>
            <a:r>
              <a:rPr lang="en-US" baseline="0" dirty="0" err="1"/>
              <a:t>về</a:t>
            </a:r>
            <a:r>
              <a:rPr lang="en-US" baseline="0" dirty="0"/>
              <a:t> ý </a:t>
            </a:r>
            <a:r>
              <a:rPr lang="en-US" baseline="0" dirty="0" err="1"/>
              <a:t>nghĩa</a:t>
            </a:r>
            <a:r>
              <a:rPr lang="en-US" baseline="0" dirty="0"/>
              <a:t> </a:t>
            </a:r>
            <a:r>
              <a:rPr lang="en-US" baseline="0" dirty="0" err="1"/>
              <a:t>của</a:t>
            </a:r>
            <a:r>
              <a:rPr lang="en-US" baseline="0" dirty="0"/>
              <a:t> </a:t>
            </a:r>
            <a:r>
              <a:rPr lang="en-US" baseline="0" dirty="0" err="1"/>
              <a:t>cấp</a:t>
            </a:r>
            <a:r>
              <a:rPr lang="en-US" baseline="0" dirty="0"/>
              <a:t> </a:t>
            </a:r>
            <a:r>
              <a:rPr lang="en-US" baseline="0" err="1"/>
              <a:t>phát</a:t>
            </a:r>
            <a:r>
              <a:rPr lang="en-US" baseline="0"/>
              <a:t> động</a:t>
            </a:r>
          </a:p>
          <a:p>
            <a:pPr marL="171450" indent="-171450" eaLnBrk="1" hangingPunct="1">
              <a:buFontTx/>
              <a:buChar char="-"/>
            </a:pPr>
            <a:r>
              <a:rPr lang="en-US" baseline="0"/>
              <a:t>Giải thích dòng lệnh pa=new int(5)</a:t>
            </a:r>
            <a:endParaRPr lang="en-US" dirty="0"/>
          </a:p>
        </p:txBody>
      </p:sp>
    </p:spTree>
    <p:extLst>
      <p:ext uri="{BB962C8B-B14F-4D97-AF65-F5344CB8AC3E}">
        <p14:creationId xmlns:p14="http://schemas.microsoft.com/office/powerpoint/2010/main" val="41512858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55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Mục</a:t>
            </a:r>
            <a:r>
              <a:rPr lang="en-US" baseline="0" dirty="0"/>
              <a:t> </a:t>
            </a:r>
            <a:r>
              <a:rPr lang="en-US" baseline="0" dirty="0" err="1"/>
              <a:t>đích</a:t>
            </a:r>
            <a:r>
              <a:rPr lang="en-US" baseline="0" dirty="0"/>
              <a:t> </a:t>
            </a:r>
            <a:r>
              <a:rPr lang="en-US" baseline="0" dirty="0" err="1"/>
              <a:t>là</a:t>
            </a:r>
            <a:r>
              <a:rPr lang="en-US" baseline="0" dirty="0"/>
              <a:t> </a:t>
            </a:r>
            <a:r>
              <a:rPr lang="en-US" baseline="0" dirty="0" err="1"/>
              <a:t>ôn</a:t>
            </a:r>
            <a:r>
              <a:rPr lang="en-US" baseline="0" dirty="0"/>
              <a:t> </a:t>
            </a:r>
            <a:r>
              <a:rPr lang="en-US" baseline="0" dirty="0" err="1"/>
              <a:t>tập</a:t>
            </a:r>
            <a:r>
              <a:rPr lang="en-US" baseline="0" dirty="0"/>
              <a:t> </a:t>
            </a:r>
            <a:r>
              <a:rPr lang="en-US" baseline="0" dirty="0" err="1"/>
              <a:t>lại</a:t>
            </a:r>
            <a:r>
              <a:rPr lang="en-US" baseline="0" dirty="0"/>
              <a:t> </a:t>
            </a:r>
            <a:r>
              <a:rPr lang="en-US" baseline="0" dirty="0" err="1"/>
              <a:t>cho</a:t>
            </a:r>
            <a:r>
              <a:rPr lang="en-US" baseline="0" dirty="0"/>
              <a:t> </a:t>
            </a:r>
            <a:r>
              <a:rPr lang="en-US" baseline="0" dirty="0" err="1"/>
              <a:t>sv</a:t>
            </a:r>
            <a:r>
              <a:rPr lang="en-US" baseline="0" dirty="0"/>
              <a:t> </a:t>
            </a:r>
            <a:r>
              <a:rPr lang="en-US" baseline="0" dirty="0" err="1"/>
              <a:t>cấu</a:t>
            </a:r>
            <a:r>
              <a:rPr lang="en-US" baseline="0" dirty="0"/>
              <a:t> </a:t>
            </a:r>
            <a:r>
              <a:rPr lang="en-US" baseline="0" dirty="0" err="1"/>
              <a:t>trúc</a:t>
            </a:r>
            <a:r>
              <a:rPr lang="en-US" baseline="0" dirty="0"/>
              <a:t> </a:t>
            </a:r>
            <a:r>
              <a:rPr lang="en-US" baseline="0" dirty="0" err="1"/>
              <a:t>về</a:t>
            </a:r>
            <a:r>
              <a:rPr lang="en-US" baseline="0" dirty="0"/>
              <a:t> </a:t>
            </a:r>
            <a:r>
              <a:rPr lang="en-US" baseline="0" dirty="0" err="1"/>
              <a:t>khai</a:t>
            </a:r>
            <a:r>
              <a:rPr lang="en-US" baseline="0" dirty="0"/>
              <a:t> </a:t>
            </a:r>
            <a:r>
              <a:rPr lang="en-US" baseline="0" dirty="0" err="1"/>
              <a:t>báo</a:t>
            </a:r>
            <a:r>
              <a:rPr lang="en-US" baseline="0" dirty="0"/>
              <a:t> con </a:t>
            </a:r>
            <a:r>
              <a:rPr lang="en-US" baseline="0" dirty="0" err="1"/>
              <a:t>trỏ</a:t>
            </a:r>
            <a:r>
              <a:rPr lang="en-US" baseline="0" dirty="0"/>
              <a:t>.</a:t>
            </a:r>
          </a:p>
          <a:p>
            <a:pPr eaLnBrk="1" hangingPunct="1"/>
            <a:r>
              <a:rPr lang="en-US" baseline="0" dirty="0"/>
              <a:t>- </a:t>
            </a:r>
            <a:r>
              <a:rPr lang="en-US" baseline="0" dirty="0" err="1"/>
              <a:t>giải</a:t>
            </a:r>
            <a:r>
              <a:rPr lang="en-US" baseline="0" dirty="0"/>
              <a:t> </a:t>
            </a:r>
            <a:r>
              <a:rPr lang="en-US" baseline="0" dirty="0" err="1"/>
              <a:t>thích</a:t>
            </a:r>
            <a:r>
              <a:rPr lang="en-US" baseline="0" dirty="0"/>
              <a:t> </a:t>
            </a:r>
            <a:r>
              <a:rPr lang="en-US" baseline="0" dirty="0" err="1"/>
              <a:t>cho</a:t>
            </a:r>
            <a:r>
              <a:rPr lang="en-US" baseline="0" dirty="0"/>
              <a:t> </a:t>
            </a:r>
            <a:r>
              <a:rPr lang="en-US" baseline="0" err="1"/>
              <a:t>sv</a:t>
            </a:r>
            <a:r>
              <a:rPr lang="en-US" baseline="0"/>
              <a:t> về sự khác biệt giữa hai dòng lệnh : int *pa=new int[5] và int *pa= new int(5)</a:t>
            </a:r>
            <a:endParaRPr lang="en-US"/>
          </a:p>
        </p:txBody>
      </p:sp>
    </p:spTree>
    <p:extLst>
      <p:ext uri="{BB962C8B-B14F-4D97-AF65-F5344CB8AC3E}">
        <p14:creationId xmlns:p14="http://schemas.microsoft.com/office/powerpoint/2010/main" val="89340188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56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baseline="0"/>
              <a:t>- Lưu ý: cấp phát số dòng trước, sau đó cấp phát số cột sau (số phần tử trên dòng)</a:t>
            </a:r>
            <a:endParaRPr lang="en-US"/>
          </a:p>
        </p:txBody>
      </p:sp>
    </p:spTree>
    <p:extLst>
      <p:ext uri="{BB962C8B-B14F-4D97-AF65-F5344CB8AC3E}">
        <p14:creationId xmlns:p14="http://schemas.microsoft.com/office/powerpoint/2010/main" val="650895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57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6695104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58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Giải</a:t>
            </a:r>
            <a:r>
              <a:rPr lang="en-US" dirty="0"/>
              <a:t> </a:t>
            </a:r>
            <a:r>
              <a:rPr lang="en-US" dirty="0" err="1"/>
              <a:t>thích</a:t>
            </a:r>
            <a:r>
              <a:rPr lang="en-US" baseline="0" dirty="0"/>
              <a:t> </a:t>
            </a:r>
            <a:r>
              <a:rPr lang="en-US" baseline="0" dirty="0" err="1"/>
              <a:t>cho</a:t>
            </a:r>
            <a:r>
              <a:rPr lang="en-US" baseline="0" dirty="0"/>
              <a:t> </a:t>
            </a:r>
            <a:r>
              <a:rPr lang="en-US" baseline="0" dirty="0" err="1"/>
              <a:t>sv</a:t>
            </a:r>
            <a:r>
              <a:rPr lang="en-US" baseline="0" dirty="0"/>
              <a:t> ý </a:t>
            </a:r>
            <a:r>
              <a:rPr lang="en-US" baseline="0" dirty="0" err="1"/>
              <a:t>nghĩa</a:t>
            </a:r>
            <a:r>
              <a:rPr lang="en-US" baseline="0" dirty="0"/>
              <a:t> </a:t>
            </a:r>
            <a:r>
              <a:rPr lang="en-US" baseline="0" dirty="0" err="1"/>
              <a:t>các</a:t>
            </a:r>
            <a:r>
              <a:rPr lang="en-US" baseline="0" dirty="0"/>
              <a:t> </a:t>
            </a:r>
            <a:r>
              <a:rPr lang="en-US" baseline="0" dirty="0" err="1"/>
              <a:t>dòng</a:t>
            </a:r>
            <a:r>
              <a:rPr lang="en-US" baseline="0" dirty="0"/>
              <a:t> </a:t>
            </a:r>
            <a:r>
              <a:rPr lang="en-US" baseline="0" dirty="0" err="1"/>
              <a:t>lệnh</a:t>
            </a:r>
            <a:r>
              <a:rPr lang="en-US" baseline="0" dirty="0"/>
              <a:t>:</a:t>
            </a:r>
          </a:p>
          <a:p>
            <a:pPr eaLnBrk="1" hangingPunct="1"/>
            <a:r>
              <a:rPr lang="en-US" baseline="0" dirty="0"/>
              <a:t>(2): </a:t>
            </a:r>
            <a:r>
              <a:rPr lang="en-US" baseline="0" dirty="0" err="1"/>
              <a:t>hai</a:t>
            </a:r>
            <a:r>
              <a:rPr lang="en-US" baseline="0" dirty="0"/>
              <a:t> </a:t>
            </a:r>
            <a:r>
              <a:rPr lang="en-US" baseline="0" dirty="0" err="1"/>
              <a:t>dòng</a:t>
            </a:r>
            <a:r>
              <a:rPr lang="en-US" baseline="0" dirty="0"/>
              <a:t> </a:t>
            </a:r>
            <a:r>
              <a:rPr lang="en-US" baseline="0" dirty="0" err="1"/>
              <a:t>lệnh</a:t>
            </a:r>
            <a:r>
              <a:rPr lang="en-US" baseline="0" dirty="0"/>
              <a:t> ở </a:t>
            </a:r>
            <a:r>
              <a:rPr lang="en-US" baseline="0" dirty="0" err="1"/>
              <a:t>dòng</a:t>
            </a:r>
            <a:r>
              <a:rPr lang="en-US" baseline="0" dirty="0"/>
              <a:t> 2 </a:t>
            </a:r>
            <a:r>
              <a:rPr lang="en-US" baseline="0" dirty="0" err="1"/>
              <a:t>là</a:t>
            </a:r>
            <a:r>
              <a:rPr lang="en-US" baseline="0" dirty="0"/>
              <a:t> </a:t>
            </a:r>
            <a:r>
              <a:rPr lang="en-US" baseline="0" dirty="0" err="1"/>
              <a:t>tương</a:t>
            </a:r>
            <a:r>
              <a:rPr lang="en-US" baseline="0" dirty="0"/>
              <a:t> </a:t>
            </a:r>
            <a:r>
              <a:rPr lang="en-US" baseline="0" dirty="0" err="1"/>
              <a:t>đương</a:t>
            </a:r>
            <a:r>
              <a:rPr lang="en-US" baseline="0" dirty="0"/>
              <a:t> </a:t>
            </a:r>
            <a:r>
              <a:rPr lang="en-US" baseline="0" dirty="0" err="1"/>
              <a:t>nhau</a:t>
            </a:r>
            <a:r>
              <a:rPr lang="en-US" baseline="0" dirty="0"/>
              <a:t>, con </a:t>
            </a:r>
            <a:r>
              <a:rPr lang="en-US" baseline="0" dirty="0" err="1"/>
              <a:t>trỏ</a:t>
            </a:r>
            <a:r>
              <a:rPr lang="en-US" baseline="0" dirty="0"/>
              <a:t> p </a:t>
            </a:r>
            <a:r>
              <a:rPr lang="en-US" baseline="0" dirty="0" err="1"/>
              <a:t>trỏ</a:t>
            </a:r>
            <a:r>
              <a:rPr lang="en-US" baseline="0" dirty="0"/>
              <a:t> </a:t>
            </a:r>
            <a:r>
              <a:rPr lang="en-US" baseline="0" dirty="0" err="1"/>
              <a:t>vào</a:t>
            </a:r>
            <a:r>
              <a:rPr lang="en-US" baseline="0" dirty="0"/>
              <a:t> </a:t>
            </a:r>
            <a:r>
              <a:rPr lang="en-US" baseline="0" dirty="0" err="1"/>
              <a:t>phần</a:t>
            </a:r>
            <a:r>
              <a:rPr lang="en-US" baseline="0" dirty="0"/>
              <a:t> </a:t>
            </a:r>
            <a:r>
              <a:rPr lang="en-US" baseline="0" dirty="0" err="1"/>
              <a:t>tử</a:t>
            </a:r>
            <a:r>
              <a:rPr lang="en-US" baseline="0" dirty="0"/>
              <a:t> </a:t>
            </a:r>
            <a:r>
              <a:rPr lang="en-US" baseline="0" dirty="0" err="1"/>
              <a:t>thứ</a:t>
            </a:r>
            <a:r>
              <a:rPr lang="en-US" baseline="0" dirty="0"/>
              <a:t> 0 </a:t>
            </a:r>
            <a:r>
              <a:rPr lang="en-US" baseline="0" dirty="0" err="1"/>
              <a:t>của</a:t>
            </a:r>
            <a:r>
              <a:rPr lang="en-US" baseline="0" dirty="0"/>
              <a:t> </a:t>
            </a:r>
            <a:r>
              <a:rPr lang="en-US" baseline="0" dirty="0" err="1"/>
              <a:t>mảng</a:t>
            </a:r>
            <a:r>
              <a:rPr lang="en-US" baseline="0" dirty="0"/>
              <a:t> A</a:t>
            </a:r>
          </a:p>
          <a:p>
            <a:pPr eaLnBrk="1" hangingPunct="1"/>
            <a:r>
              <a:rPr lang="en-US" baseline="0" dirty="0"/>
              <a:t>(3): </a:t>
            </a:r>
            <a:r>
              <a:rPr lang="en-US" baseline="0" dirty="0" err="1"/>
              <a:t>px</a:t>
            </a:r>
            <a:r>
              <a:rPr lang="en-US" baseline="0" dirty="0"/>
              <a:t>++: </a:t>
            </a:r>
            <a:r>
              <a:rPr lang="en-US" baseline="0" dirty="0" err="1"/>
              <a:t>px</a:t>
            </a:r>
            <a:r>
              <a:rPr lang="en-US" baseline="0" dirty="0"/>
              <a:t> </a:t>
            </a:r>
            <a:r>
              <a:rPr lang="en-US" baseline="0" dirty="0" err="1"/>
              <a:t>trỏ</a:t>
            </a:r>
            <a:r>
              <a:rPr lang="en-US" baseline="0" dirty="0"/>
              <a:t> </a:t>
            </a:r>
            <a:r>
              <a:rPr lang="en-US" baseline="0" dirty="0" err="1"/>
              <a:t>vào</a:t>
            </a:r>
            <a:r>
              <a:rPr lang="en-US" baseline="0" dirty="0"/>
              <a:t> </a:t>
            </a:r>
            <a:r>
              <a:rPr lang="en-US" baseline="0" dirty="0" err="1"/>
              <a:t>địa</a:t>
            </a:r>
            <a:r>
              <a:rPr lang="en-US" baseline="0" dirty="0"/>
              <a:t> </a:t>
            </a:r>
            <a:r>
              <a:rPr lang="en-US" baseline="0" dirty="0" err="1"/>
              <a:t>chỉ</a:t>
            </a:r>
            <a:r>
              <a:rPr lang="en-US" baseline="0" dirty="0"/>
              <a:t> </a:t>
            </a:r>
            <a:r>
              <a:rPr lang="en-US" baseline="0" dirty="0" err="1"/>
              <a:t>của</a:t>
            </a:r>
            <a:r>
              <a:rPr lang="en-US" baseline="0" dirty="0"/>
              <a:t> </a:t>
            </a:r>
            <a:r>
              <a:rPr lang="en-US" baseline="0" dirty="0" err="1"/>
              <a:t>phần</a:t>
            </a:r>
            <a:r>
              <a:rPr lang="en-US" baseline="0" dirty="0"/>
              <a:t> </a:t>
            </a:r>
            <a:r>
              <a:rPr lang="en-US" baseline="0" dirty="0" err="1"/>
              <a:t>tử</a:t>
            </a:r>
            <a:r>
              <a:rPr lang="en-US" baseline="0" dirty="0"/>
              <a:t> </a:t>
            </a:r>
            <a:r>
              <a:rPr lang="en-US" baseline="0" dirty="0" err="1"/>
              <a:t>kế</a:t>
            </a:r>
            <a:r>
              <a:rPr lang="en-US" baseline="0" dirty="0"/>
              <a:t> </a:t>
            </a:r>
            <a:r>
              <a:rPr lang="en-US" baseline="0" dirty="0" err="1"/>
              <a:t>tiếp</a:t>
            </a:r>
            <a:r>
              <a:rPr lang="en-US" baseline="0" dirty="0"/>
              <a:t> </a:t>
            </a:r>
            <a:r>
              <a:rPr lang="en-US" baseline="0" dirty="0" err="1"/>
              <a:t>của</a:t>
            </a:r>
            <a:r>
              <a:rPr lang="en-US" baseline="0" dirty="0"/>
              <a:t> </a:t>
            </a:r>
            <a:r>
              <a:rPr lang="en-US" baseline="0" dirty="0" err="1"/>
              <a:t>phần</a:t>
            </a:r>
            <a:r>
              <a:rPr lang="en-US" baseline="0" dirty="0"/>
              <a:t> </a:t>
            </a:r>
            <a:r>
              <a:rPr lang="en-US" baseline="0" dirty="0" err="1"/>
              <a:t>tử</a:t>
            </a:r>
            <a:r>
              <a:rPr lang="en-US" baseline="0" dirty="0"/>
              <a:t> </a:t>
            </a:r>
            <a:r>
              <a:rPr lang="en-US" baseline="0" dirty="0" err="1"/>
              <a:t>hiện</a:t>
            </a:r>
            <a:r>
              <a:rPr lang="en-US" baseline="0" dirty="0"/>
              <a:t> </a:t>
            </a:r>
            <a:r>
              <a:rPr lang="en-US" baseline="0" dirty="0" err="1"/>
              <a:t>tại</a:t>
            </a:r>
            <a:r>
              <a:rPr lang="en-US" baseline="0" dirty="0"/>
              <a:t>.</a:t>
            </a:r>
          </a:p>
          <a:p>
            <a:pPr eaLnBrk="1" hangingPunct="1"/>
            <a:r>
              <a:rPr lang="en-US" baseline="0" dirty="0"/>
              <a:t>(4)L *(</a:t>
            </a:r>
            <a:r>
              <a:rPr lang="en-US" baseline="0" dirty="0" err="1"/>
              <a:t>px+i</a:t>
            </a:r>
            <a:r>
              <a:rPr lang="en-US" baseline="0" dirty="0"/>
              <a:t>) </a:t>
            </a:r>
            <a:r>
              <a:rPr lang="en-US" baseline="0" dirty="0" err="1"/>
              <a:t>tương</a:t>
            </a:r>
            <a:r>
              <a:rPr lang="en-US" baseline="0" dirty="0"/>
              <a:t> </a:t>
            </a:r>
            <a:r>
              <a:rPr lang="en-US" baseline="0" dirty="0" err="1"/>
              <a:t>đương</a:t>
            </a:r>
            <a:r>
              <a:rPr lang="en-US" baseline="0" dirty="0"/>
              <a:t> </a:t>
            </a:r>
            <a:r>
              <a:rPr lang="en-US" baseline="0" dirty="0" err="1"/>
              <a:t>với</a:t>
            </a:r>
            <a:r>
              <a:rPr lang="en-US" baseline="0" dirty="0"/>
              <a:t> </a:t>
            </a:r>
            <a:r>
              <a:rPr lang="en-US" baseline="0" dirty="0" err="1"/>
              <a:t>px</a:t>
            </a:r>
            <a:r>
              <a:rPr lang="en-US" baseline="0" dirty="0"/>
              <a:t>[</a:t>
            </a:r>
            <a:r>
              <a:rPr lang="en-US" baseline="0" dirty="0" err="1"/>
              <a:t>i</a:t>
            </a:r>
            <a:r>
              <a:rPr lang="en-US" baseline="0" dirty="0"/>
              <a:t>]</a:t>
            </a:r>
            <a:endParaRPr lang="en-US" dirty="0"/>
          </a:p>
        </p:txBody>
      </p:sp>
    </p:spTree>
    <p:extLst>
      <p:ext uri="{BB962C8B-B14F-4D97-AF65-F5344CB8AC3E}">
        <p14:creationId xmlns:p14="http://schemas.microsoft.com/office/powerpoint/2010/main" val="893001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59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Đề</a:t>
            </a:r>
            <a:r>
              <a:rPr lang="en-US" dirty="0"/>
              <a:t> </a:t>
            </a:r>
            <a:r>
              <a:rPr lang="en-US" dirty="0" err="1"/>
              <a:t>nghị</a:t>
            </a:r>
            <a:r>
              <a:rPr lang="en-US" baseline="0" dirty="0"/>
              <a:t> </a:t>
            </a:r>
            <a:r>
              <a:rPr lang="en-US" baseline="0" dirty="0" err="1"/>
              <a:t>sv</a:t>
            </a:r>
            <a:r>
              <a:rPr lang="en-US" baseline="0" dirty="0"/>
              <a:t> </a:t>
            </a:r>
            <a:r>
              <a:rPr lang="en-US" baseline="0" dirty="0" err="1"/>
              <a:t>cho</a:t>
            </a:r>
            <a:r>
              <a:rPr lang="en-US" baseline="0" dirty="0"/>
              <a:t> </a:t>
            </a:r>
            <a:r>
              <a:rPr lang="en-US" baseline="0" dirty="0" err="1"/>
              <a:t>biết</a:t>
            </a:r>
            <a:r>
              <a:rPr lang="en-US" baseline="0" dirty="0"/>
              <a:t> </a:t>
            </a:r>
            <a:r>
              <a:rPr lang="en-US" baseline="0" dirty="0" err="1"/>
              <a:t>kết</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đoạn</a:t>
            </a:r>
            <a:r>
              <a:rPr lang="en-US" baseline="0" dirty="0"/>
              <a:t> </a:t>
            </a:r>
            <a:r>
              <a:rPr lang="en-US" baseline="0" dirty="0" err="1"/>
              <a:t>mã</a:t>
            </a:r>
            <a:r>
              <a:rPr lang="en-US" baseline="0" dirty="0"/>
              <a:t> </a:t>
            </a:r>
            <a:r>
              <a:rPr lang="en-US" baseline="0" dirty="0" err="1"/>
              <a:t>lệnh</a:t>
            </a:r>
            <a:r>
              <a:rPr lang="en-US" baseline="0" dirty="0"/>
              <a:t> </a:t>
            </a:r>
            <a:r>
              <a:rPr lang="en-US" baseline="0" dirty="0" err="1"/>
              <a:t>trên</a:t>
            </a:r>
            <a:r>
              <a:rPr lang="en-US" baseline="0" dirty="0"/>
              <a:t>.</a:t>
            </a:r>
            <a:endParaRPr lang="en-US" dirty="0"/>
          </a:p>
        </p:txBody>
      </p:sp>
    </p:spTree>
    <p:extLst>
      <p:ext uri="{BB962C8B-B14F-4D97-AF65-F5344CB8AC3E}">
        <p14:creationId xmlns:p14="http://schemas.microsoft.com/office/powerpoint/2010/main" val="35419107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394772498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Đề</a:t>
            </a:r>
            <a:r>
              <a:rPr lang="en-US" baseline="0"/>
              <a:t> nghị SV:</a:t>
            </a:r>
          </a:p>
          <a:p>
            <a:pPr eaLnBrk="1" hangingPunct="1"/>
            <a:r>
              <a:rPr lang="en-US" baseline="0"/>
              <a:t>- Viết lại các lệnh tương đương với các phép gán.</a:t>
            </a:r>
          </a:p>
          <a:p>
            <a:pPr eaLnBrk="1" hangingPunct="1"/>
            <a:r>
              <a:rPr lang="en-US" baseline="0"/>
              <a:t>- Cho biết kết quả của chương trình.</a:t>
            </a:r>
            <a:endParaRPr lang="en-US" dirty="0"/>
          </a:p>
        </p:txBody>
      </p:sp>
    </p:spTree>
    <p:extLst>
      <p:ext uri="{BB962C8B-B14F-4D97-AF65-F5344CB8AC3E}">
        <p14:creationId xmlns:p14="http://schemas.microsoft.com/office/powerpoint/2010/main" val="304901993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Đặt</a:t>
            </a:r>
            <a:r>
              <a:rPr lang="en-US" baseline="0"/>
              <a:t> câu hỏi với SV: dòng lệnh 14 có thể thực hiện được hay không?</a:t>
            </a:r>
            <a:endParaRPr lang="en-US" dirty="0"/>
          </a:p>
        </p:txBody>
      </p:sp>
    </p:spTree>
    <p:extLst>
      <p:ext uri="{BB962C8B-B14F-4D97-AF65-F5344CB8AC3E}">
        <p14:creationId xmlns:p14="http://schemas.microsoft.com/office/powerpoint/2010/main" val="39444173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34953550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185974569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Minh họa</a:t>
            </a:r>
            <a:r>
              <a:rPr lang="en-US" baseline="0"/>
              <a:t> bằng hình vẽ trên bảng cho sinh viên thấy trường hợp hủy trùng.</a:t>
            </a:r>
            <a:endParaRPr lang="en-US" dirty="0"/>
          </a:p>
        </p:txBody>
      </p:sp>
    </p:spTree>
    <p:extLst>
      <p:ext uri="{BB962C8B-B14F-4D97-AF65-F5344CB8AC3E}">
        <p14:creationId xmlns:p14="http://schemas.microsoft.com/office/powerpoint/2010/main" val="80485104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dirty="0"/>
          </a:p>
        </p:txBody>
      </p:sp>
    </p:spTree>
    <p:extLst>
      <p:ext uri="{BB962C8B-B14F-4D97-AF65-F5344CB8AC3E}">
        <p14:creationId xmlns:p14="http://schemas.microsoft.com/office/powerpoint/2010/main" val="22923345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4504569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69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Giải</a:t>
            </a:r>
            <a:r>
              <a:rPr lang="en-US" baseline="0"/>
              <a:t> thích cho sinh viên hàm Show có tham số là 1 con trỏ hàm *intf;</a:t>
            </a:r>
          </a:p>
          <a:p>
            <a:pPr eaLnBrk="1" hangingPunct="1"/>
            <a:r>
              <a:rPr lang="en-US" baseline="0"/>
              <a:t>Chú trọng cho sinh viên 2 lời gọi hàm:</a:t>
            </a:r>
          </a:p>
          <a:p>
            <a:pPr eaLnBrk="1" hangingPunct="1"/>
            <a:r>
              <a:rPr lang="en-US" baseline="0"/>
              <a:t>Show(n, m, Tong) </a:t>
            </a:r>
          </a:p>
          <a:p>
            <a:pPr eaLnBrk="1" hangingPunct="1"/>
            <a:r>
              <a:rPr lang="en-US" baseline="0"/>
              <a:t>Show(n,m,Tich)</a:t>
            </a:r>
            <a:endParaRPr lang="en-US"/>
          </a:p>
        </p:txBody>
      </p:sp>
    </p:spTree>
    <p:extLst>
      <p:ext uri="{BB962C8B-B14F-4D97-AF65-F5344CB8AC3E}">
        <p14:creationId xmlns:p14="http://schemas.microsoft.com/office/powerpoint/2010/main" val="4995556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Giải</a:t>
            </a:r>
            <a:r>
              <a:rPr lang="en-US" baseline="0"/>
              <a:t> thích cho sinh viên hàm Show có tham số là 1 con trỏ hàm *intf;</a:t>
            </a:r>
          </a:p>
          <a:p>
            <a:pPr eaLnBrk="1" hangingPunct="1"/>
            <a:r>
              <a:rPr lang="en-US" baseline="0"/>
              <a:t>Chú trọng cho sinh viên 2 lời gọi hàm:</a:t>
            </a:r>
          </a:p>
          <a:p>
            <a:pPr eaLnBrk="1" hangingPunct="1"/>
            <a:r>
              <a:rPr lang="en-US" baseline="0"/>
              <a:t>Show(n, m, Tong) </a:t>
            </a:r>
          </a:p>
          <a:p>
            <a:pPr eaLnBrk="1" hangingPunct="1"/>
            <a:r>
              <a:rPr lang="en-US" baseline="0"/>
              <a:t>Show(n,m,Tich)</a:t>
            </a:r>
            <a:endParaRPr lang="en-US"/>
          </a:p>
        </p:txBody>
      </p:sp>
    </p:spTree>
    <p:extLst>
      <p:ext uri="{BB962C8B-B14F-4D97-AF65-F5344CB8AC3E}">
        <p14:creationId xmlns:p14="http://schemas.microsoft.com/office/powerpoint/2010/main" val="313782582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 sinh viên dấu ; khi kết thúc khai báo struct.</a:t>
            </a:r>
          </a:p>
          <a:p>
            <a:pPr eaLnBrk="1" hangingPunct="1"/>
            <a:r>
              <a:rPr lang="en-US" baseline="0"/>
              <a:t>Kiểu dữ liệu có thể là các kiểu cơ sở hoặc là một struct khác.</a:t>
            </a:r>
            <a:endParaRPr lang="en-US"/>
          </a:p>
        </p:txBody>
      </p:sp>
    </p:spTree>
    <p:extLst>
      <p:ext uri="{BB962C8B-B14F-4D97-AF65-F5344CB8AC3E}">
        <p14:creationId xmlns:p14="http://schemas.microsoft.com/office/powerpoint/2010/main" val="134040990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 sinh viên dấu ; khi kết thúc khai báo struct.</a:t>
            </a:r>
            <a:endParaRPr lang="en-US"/>
          </a:p>
        </p:txBody>
      </p:sp>
    </p:spTree>
    <p:extLst>
      <p:ext uri="{BB962C8B-B14F-4D97-AF65-F5344CB8AC3E}">
        <p14:creationId xmlns:p14="http://schemas.microsoft.com/office/powerpoint/2010/main" val="17736783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 sinh viên:</a:t>
            </a:r>
          </a:p>
          <a:p>
            <a:pPr eaLnBrk="1" hangingPunct="1"/>
            <a:r>
              <a:rPr lang="en-US" baseline="0"/>
              <a:t>Struct 1 phải được khai báo trước struct 2.</a:t>
            </a:r>
            <a:endParaRPr lang="en-US"/>
          </a:p>
        </p:txBody>
      </p:sp>
    </p:spTree>
    <p:extLst>
      <p:ext uri="{BB962C8B-B14F-4D97-AF65-F5344CB8AC3E}">
        <p14:creationId xmlns:p14="http://schemas.microsoft.com/office/powerpoint/2010/main" val="7763287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 SV: struct DATE  phải được khai báo trước struct NHANVIEN</a:t>
            </a:r>
            <a:endParaRPr lang="en-US"/>
          </a:p>
        </p:txBody>
      </p:sp>
    </p:spTree>
    <p:extLst>
      <p:ext uri="{BB962C8B-B14F-4D97-AF65-F5344CB8AC3E}">
        <p14:creationId xmlns:p14="http://schemas.microsoft.com/office/powerpoint/2010/main" val="336390660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a:t>
            </a:r>
          </a:p>
          <a:p>
            <a:pPr eaLnBrk="1" hangingPunct="1"/>
            <a:r>
              <a:rPr lang="en-US" baseline="0"/>
              <a:t>1 thành phần của biến cấu trúc đóng được sử dụng như 1 biến: cout,cin, hay sử dụng trong biểu thức.</a:t>
            </a:r>
            <a:endParaRPr lang="en-US"/>
          </a:p>
        </p:txBody>
      </p:sp>
    </p:spTree>
    <p:extLst>
      <p:ext uri="{BB962C8B-B14F-4D97-AF65-F5344CB8AC3E}">
        <p14:creationId xmlns:p14="http://schemas.microsoft.com/office/powerpoint/2010/main" val="130679945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a:t>
            </a:r>
          </a:p>
          <a:p>
            <a:pPr eaLnBrk="1" hangingPunct="1"/>
            <a:r>
              <a:rPr lang="en-US" baseline="0"/>
              <a:t>1 thành phần của biến cấu trúc đóng được sử dụng như 1 biến: cout,cin, hay sử dụng trong biểu thức.</a:t>
            </a:r>
            <a:endParaRPr lang="en-US"/>
          </a:p>
        </p:txBody>
      </p:sp>
    </p:spTree>
    <p:extLst>
      <p:ext uri="{BB962C8B-B14F-4D97-AF65-F5344CB8AC3E}">
        <p14:creationId xmlns:p14="http://schemas.microsoft.com/office/powerpoint/2010/main" val="314560351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a:t>
            </a:r>
          </a:p>
          <a:p>
            <a:pPr eaLnBrk="1" hangingPunct="1"/>
            <a:r>
              <a:rPr lang="en-US" baseline="0"/>
              <a:t>1 thành phần của biến cấu trúc đóng được sử dụng như 1 biến: cout,cin, hay sử dụng trong biểu thức.</a:t>
            </a:r>
            <a:endParaRPr lang="en-US"/>
          </a:p>
        </p:txBody>
      </p:sp>
    </p:spTree>
    <p:extLst>
      <p:ext uri="{BB962C8B-B14F-4D97-AF65-F5344CB8AC3E}">
        <p14:creationId xmlns:p14="http://schemas.microsoft.com/office/powerpoint/2010/main" val="175826182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79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a:t>
            </a:r>
          </a:p>
          <a:p>
            <a:pPr eaLnBrk="1" hangingPunct="1"/>
            <a:r>
              <a:rPr lang="en-US" baseline="0"/>
              <a:t>1 thành phần của biến cấu trúc đóng được sử dụng như 1 biến: cout,cin, hay sử dụng trong biểu thức.</a:t>
            </a:r>
            <a:endParaRPr lang="en-US"/>
          </a:p>
        </p:txBody>
      </p:sp>
    </p:spTree>
    <p:extLst>
      <p:ext uri="{BB962C8B-B14F-4D97-AF65-F5344CB8AC3E}">
        <p14:creationId xmlns:p14="http://schemas.microsoft.com/office/powerpoint/2010/main" val="427324356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80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a:t>
            </a:r>
          </a:p>
          <a:p>
            <a:pPr eaLnBrk="1" hangingPunct="1"/>
            <a:r>
              <a:rPr lang="en-US" baseline="0"/>
              <a:t>1 thành phần của biến cấu trúc đóng được sử dụng như 1 biến: cout,cin, hay sử dụng trong biểu thức.</a:t>
            </a:r>
            <a:endParaRPr lang="en-US"/>
          </a:p>
        </p:txBody>
      </p:sp>
    </p:spTree>
    <p:extLst>
      <p:ext uri="{BB962C8B-B14F-4D97-AF65-F5344CB8AC3E}">
        <p14:creationId xmlns:p14="http://schemas.microsoft.com/office/powerpoint/2010/main" val="118051454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81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Lưu</a:t>
            </a:r>
            <a:r>
              <a:rPr lang="en-US" baseline="0"/>
              <a:t> ý:</a:t>
            </a:r>
          </a:p>
          <a:p>
            <a:pPr eaLnBrk="1" hangingPunct="1"/>
            <a:r>
              <a:rPr lang="en-US" baseline="0"/>
              <a:t>1 thành phần của biến cấu trúc đóng được sử dụng như 1 biến: cout,cin, hay sử dụng trong biểu thức.</a:t>
            </a:r>
            <a:endParaRPr lang="en-US"/>
          </a:p>
        </p:txBody>
      </p:sp>
    </p:spTree>
    <p:extLst>
      <p:ext uri="{BB962C8B-B14F-4D97-AF65-F5344CB8AC3E}">
        <p14:creationId xmlns:p14="http://schemas.microsoft.com/office/powerpoint/2010/main" val="272773099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83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Truy</a:t>
            </a:r>
            <a:r>
              <a:rPr lang="en-US" baseline="0"/>
              <a:t> xuất các phần tử mảng cấu trúc giống như truy xuất các phần tử  mảng số nguyên.</a:t>
            </a:r>
            <a:endParaRPr lang="en-US"/>
          </a:p>
        </p:txBody>
      </p:sp>
    </p:spTree>
    <p:extLst>
      <p:ext uri="{BB962C8B-B14F-4D97-AF65-F5344CB8AC3E}">
        <p14:creationId xmlns:p14="http://schemas.microsoft.com/office/powerpoint/2010/main" val="401528412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84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10635774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85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42011571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86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5211820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87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1224580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88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04766991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89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9046638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Đề</a:t>
            </a:r>
            <a:r>
              <a:rPr lang="en-US" baseline="0" dirty="0"/>
              <a:t> </a:t>
            </a:r>
            <a:r>
              <a:rPr lang="en-US" baseline="0" dirty="0" err="1"/>
              <a:t>nghị</a:t>
            </a:r>
            <a:r>
              <a:rPr lang="en-US" baseline="0" dirty="0"/>
              <a:t> SV </a:t>
            </a:r>
            <a:r>
              <a:rPr lang="en-US" baseline="0" dirty="0" err="1"/>
              <a:t>cho</a:t>
            </a:r>
            <a:r>
              <a:rPr lang="en-US" baseline="0" dirty="0"/>
              <a:t> </a:t>
            </a:r>
            <a:r>
              <a:rPr lang="en-US" baseline="0" dirty="0" err="1"/>
              <a:t>biết</a:t>
            </a:r>
            <a:r>
              <a:rPr lang="en-US" baseline="0" dirty="0"/>
              <a:t> </a:t>
            </a:r>
            <a:r>
              <a:rPr lang="en-US" baseline="0" dirty="0" err="1"/>
              <a:t>kết</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đoạn</a:t>
            </a:r>
            <a:r>
              <a:rPr lang="en-US" baseline="0" dirty="0"/>
              <a:t> </a:t>
            </a:r>
            <a:r>
              <a:rPr lang="en-US" baseline="0" dirty="0" err="1"/>
              <a:t>chương</a:t>
            </a:r>
            <a:r>
              <a:rPr lang="en-US" baseline="0" dirty="0"/>
              <a:t> </a:t>
            </a:r>
            <a:r>
              <a:rPr lang="en-US" baseline="0" dirty="0" err="1"/>
              <a:t>trình</a:t>
            </a:r>
            <a:r>
              <a:rPr lang="en-US" baseline="0" dirty="0"/>
              <a:t> </a:t>
            </a:r>
            <a:r>
              <a:rPr lang="en-US" baseline="0" dirty="0" err="1"/>
              <a:t>trên</a:t>
            </a:r>
            <a:r>
              <a:rPr lang="en-US" baseline="0" dirty="0"/>
              <a:t>. </a:t>
            </a:r>
          </a:p>
          <a:p>
            <a:pPr eaLnBrk="1" hangingPunct="1"/>
            <a:r>
              <a:rPr lang="en-US" baseline="0" dirty="0"/>
              <a:t> - </a:t>
            </a:r>
            <a:r>
              <a:rPr lang="en-US" baseline="0" dirty="0" err="1"/>
              <a:t>Với</a:t>
            </a:r>
            <a:r>
              <a:rPr lang="en-US" baseline="0" dirty="0"/>
              <a:t> </a:t>
            </a:r>
            <a:r>
              <a:rPr lang="en-US" baseline="0" dirty="0" err="1"/>
              <a:t>các</a:t>
            </a:r>
            <a:r>
              <a:rPr lang="en-US" baseline="0" dirty="0"/>
              <a:t> </a:t>
            </a:r>
            <a:r>
              <a:rPr lang="en-US" baseline="0" dirty="0" err="1"/>
              <a:t>cặp</a:t>
            </a:r>
            <a:r>
              <a:rPr lang="en-US" baseline="0" dirty="0"/>
              <a:t> </a:t>
            </a:r>
            <a:r>
              <a:rPr lang="en-US" baseline="0" dirty="0" err="1"/>
              <a:t>giá</a:t>
            </a:r>
            <a:r>
              <a:rPr lang="en-US" baseline="0" dirty="0"/>
              <a:t> </a:t>
            </a:r>
            <a:r>
              <a:rPr lang="en-US" baseline="0" dirty="0" err="1"/>
              <a:t>trị</a:t>
            </a:r>
            <a:r>
              <a:rPr lang="en-US" baseline="0" dirty="0"/>
              <a:t>: 4,7; 9,3; 5 ,5;</a:t>
            </a:r>
          </a:p>
          <a:p>
            <a:pPr eaLnBrk="1" hangingPunct="1"/>
            <a:r>
              <a:rPr lang="en-US" baseline="0" dirty="0" err="1"/>
              <a:t>Có</a:t>
            </a:r>
            <a:r>
              <a:rPr lang="en-US" baseline="0" dirty="0"/>
              <a:t> </a:t>
            </a:r>
            <a:r>
              <a:rPr lang="en-US" baseline="0" dirty="0" err="1"/>
              <a:t>nhận</a:t>
            </a:r>
            <a:r>
              <a:rPr lang="en-US" baseline="0" dirty="0"/>
              <a:t> </a:t>
            </a:r>
            <a:r>
              <a:rPr lang="en-US" baseline="0" dirty="0" err="1"/>
              <a:t>xét</a:t>
            </a:r>
            <a:r>
              <a:rPr lang="en-US" baseline="0" dirty="0"/>
              <a:t> </a:t>
            </a:r>
            <a:r>
              <a:rPr lang="en-US" baseline="0" dirty="0" err="1"/>
              <a:t>gì</a:t>
            </a:r>
            <a:r>
              <a:rPr lang="en-US" baseline="0" dirty="0"/>
              <a:t> </a:t>
            </a:r>
            <a:r>
              <a:rPr lang="en-US" baseline="0" dirty="0" err="1"/>
              <a:t>về</a:t>
            </a:r>
            <a:r>
              <a:rPr lang="en-US" baseline="0" dirty="0"/>
              <a:t> </a:t>
            </a:r>
            <a:r>
              <a:rPr lang="en-US" baseline="0" dirty="0" err="1"/>
              <a:t>Dòng</a:t>
            </a:r>
            <a:r>
              <a:rPr lang="en-US" baseline="0" dirty="0"/>
              <a:t> </a:t>
            </a:r>
            <a:r>
              <a:rPr lang="en-US" baseline="0" dirty="0" err="1"/>
              <a:t>lệnh</a:t>
            </a:r>
            <a:r>
              <a:rPr lang="en-US" baseline="0" dirty="0"/>
              <a:t> (</a:t>
            </a:r>
            <a:r>
              <a:rPr lang="en-US" baseline="0"/>
              <a:t>9)?</a:t>
            </a:r>
            <a:endParaRPr lang="en-US" dirty="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90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35725104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91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91415295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92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51159211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93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58884008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94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12818413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95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46633031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97</a:t>
            </a:fld>
            <a:endParaRPr lang="en-US"/>
          </a:p>
        </p:txBody>
      </p:sp>
    </p:spTree>
    <p:extLst>
      <p:ext uri="{BB962C8B-B14F-4D97-AF65-F5344CB8AC3E}">
        <p14:creationId xmlns:p14="http://schemas.microsoft.com/office/powerpoint/2010/main" val="150710001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98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18958955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99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20734869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100</a:t>
            </a:fld>
            <a:endParaRPr lang="en-US"/>
          </a:p>
        </p:txBody>
      </p:sp>
    </p:spTree>
    <p:extLst>
      <p:ext uri="{BB962C8B-B14F-4D97-AF65-F5344CB8AC3E}">
        <p14:creationId xmlns:p14="http://schemas.microsoft.com/office/powerpoint/2010/main" val="10010458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baseline="0" dirty="0"/>
              <a:t> </a:t>
            </a:r>
            <a:r>
              <a:rPr lang="en-US" baseline="0" dirty="0" err="1"/>
              <a:t>câu</a:t>
            </a:r>
            <a:r>
              <a:rPr lang="en-US" baseline="0" dirty="0"/>
              <a:t> </a:t>
            </a:r>
            <a:r>
              <a:rPr lang="en-US" baseline="0" dirty="0" err="1"/>
              <a:t>hỏi</a:t>
            </a:r>
            <a:r>
              <a:rPr lang="en-US" baseline="0" dirty="0"/>
              <a:t> </a:t>
            </a:r>
            <a:r>
              <a:rPr lang="en-US" baseline="0" dirty="0" err="1"/>
              <a:t>về</a:t>
            </a:r>
            <a:r>
              <a:rPr lang="en-US" baseline="0" dirty="0"/>
              <a:t> </a:t>
            </a:r>
            <a:r>
              <a:rPr lang="en-US" baseline="0" dirty="0" err="1"/>
              <a:t>biến</a:t>
            </a:r>
            <a:r>
              <a:rPr lang="en-US" baseline="0" dirty="0"/>
              <a:t> </a:t>
            </a:r>
            <a:r>
              <a:rPr lang="en-US" baseline="0" dirty="0" err="1"/>
              <a:t>chọn</a:t>
            </a:r>
            <a:r>
              <a:rPr lang="en-US" baseline="0" dirty="0"/>
              <a:t>: chon </a:t>
            </a:r>
            <a:r>
              <a:rPr lang="en-US" baseline="0" dirty="0" err="1"/>
              <a:t>có</a:t>
            </a:r>
            <a:r>
              <a:rPr lang="en-US" baseline="0" dirty="0"/>
              <a:t> </a:t>
            </a:r>
            <a:r>
              <a:rPr lang="en-US" baseline="0" dirty="0" err="1"/>
              <a:t>thể</a:t>
            </a:r>
            <a:r>
              <a:rPr lang="en-US" baseline="0" dirty="0"/>
              <a:t> </a:t>
            </a:r>
            <a:r>
              <a:rPr lang="en-US" baseline="0" dirty="0" err="1"/>
              <a:t>là</a:t>
            </a:r>
            <a:r>
              <a:rPr lang="en-US" baseline="0" dirty="0"/>
              <a:t> float, char ,… </a:t>
            </a:r>
            <a:r>
              <a:rPr lang="en-US" baseline="0" dirty="0" err="1"/>
              <a:t>được</a:t>
            </a:r>
            <a:r>
              <a:rPr lang="en-US" baseline="0" dirty="0"/>
              <a:t> hay </a:t>
            </a:r>
            <a:r>
              <a:rPr lang="en-US" baseline="0" dirty="0" err="1"/>
              <a:t>không</a:t>
            </a:r>
            <a:r>
              <a:rPr lang="en-US" baseline="0" dirty="0"/>
              <a:t>?</a:t>
            </a:r>
          </a:p>
          <a:p>
            <a:pPr eaLnBrk="1" hangingPunct="1"/>
            <a:r>
              <a:rPr lang="en-US" baseline="0" dirty="0"/>
              <a:t>Cho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 </a:t>
            </a:r>
            <a:r>
              <a:rPr lang="en-US" baseline="0" dirty="0" err="1"/>
              <a:t>kết</a:t>
            </a:r>
            <a:r>
              <a:rPr lang="en-US" baseline="0" dirty="0"/>
              <a:t> </a:t>
            </a:r>
            <a:r>
              <a:rPr lang="en-US" baseline="0" dirty="0" err="1"/>
              <a:t>quả</a:t>
            </a:r>
            <a:r>
              <a:rPr lang="en-US" baseline="0" dirty="0"/>
              <a:t> </a:t>
            </a:r>
            <a:r>
              <a:rPr lang="en-US" baseline="0" dirty="0" err="1"/>
              <a:t>khi</a:t>
            </a:r>
            <a:r>
              <a:rPr lang="en-US" baseline="0" dirty="0"/>
              <a:t> chon </a:t>
            </a:r>
            <a:r>
              <a:rPr lang="en-US" baseline="0" dirty="0" err="1"/>
              <a:t>có</a:t>
            </a:r>
            <a:r>
              <a:rPr lang="en-US" baseline="0" dirty="0"/>
              <a:t> </a:t>
            </a:r>
            <a:r>
              <a:rPr lang="en-US" baseline="0" dirty="0" err="1"/>
              <a:t>thể</a:t>
            </a:r>
            <a:r>
              <a:rPr lang="en-US" baseline="0" dirty="0"/>
              <a:t> </a:t>
            </a:r>
            <a:r>
              <a:rPr lang="en-US" baseline="0" dirty="0" err="1"/>
              <a:t>lần</a:t>
            </a:r>
            <a:r>
              <a:rPr lang="en-US" baseline="0" dirty="0"/>
              <a:t> </a:t>
            </a:r>
            <a:r>
              <a:rPr lang="en-US" baseline="0" dirty="0" err="1"/>
              <a:t>lượt</a:t>
            </a:r>
            <a:r>
              <a:rPr lang="en-US" baseline="0" dirty="0"/>
              <a:t> </a:t>
            </a:r>
            <a:r>
              <a:rPr lang="en-US" baseline="0" dirty="0" err="1"/>
              <a:t>là</a:t>
            </a:r>
            <a:r>
              <a:rPr lang="en-US" baseline="0" dirty="0"/>
              <a:t> </a:t>
            </a:r>
            <a:r>
              <a:rPr lang="en-US" baseline="0" dirty="0" err="1"/>
              <a:t>các</a:t>
            </a:r>
            <a:r>
              <a:rPr lang="en-US" baseline="0" dirty="0"/>
              <a:t> </a:t>
            </a:r>
            <a:r>
              <a:rPr lang="en-US" baseline="0" dirty="0" err="1"/>
              <a:t>giá</a:t>
            </a:r>
            <a:r>
              <a:rPr lang="en-US" baseline="0" dirty="0"/>
              <a:t> </a:t>
            </a:r>
            <a:r>
              <a:rPr lang="en-US" baseline="0" dirty="0" err="1"/>
              <a:t>trị</a:t>
            </a:r>
            <a:r>
              <a:rPr lang="en-US" baseline="0" dirty="0"/>
              <a:t>: 1, 2, 3, 7.</a:t>
            </a:r>
          </a:p>
          <a:p>
            <a:pPr eaLnBrk="1" hangingPunct="1"/>
            <a:r>
              <a:rPr lang="en-US" baseline="0" dirty="0" err="1"/>
              <a:t>Nhắc</a:t>
            </a:r>
            <a:r>
              <a:rPr lang="en-US" baseline="0" dirty="0"/>
              <a:t> </a:t>
            </a:r>
            <a:r>
              <a:rPr lang="en-US" baseline="0" dirty="0" err="1"/>
              <a:t>lại</a:t>
            </a:r>
            <a:r>
              <a:rPr lang="en-US" baseline="0" dirty="0"/>
              <a:t> </a:t>
            </a:r>
            <a:r>
              <a:rPr lang="en-US" baseline="0" dirty="0" err="1"/>
              <a:t>sinh</a:t>
            </a:r>
            <a:r>
              <a:rPr lang="en-US" baseline="0" dirty="0"/>
              <a:t> </a:t>
            </a:r>
            <a:r>
              <a:rPr lang="en-US" baseline="0" dirty="0" err="1"/>
              <a:t>viên</a:t>
            </a:r>
            <a:r>
              <a:rPr lang="en-US" baseline="0" dirty="0"/>
              <a:t> </a:t>
            </a:r>
            <a:r>
              <a:rPr lang="en-US" baseline="0" dirty="0" err="1"/>
              <a:t>về</a:t>
            </a:r>
            <a:r>
              <a:rPr lang="en-US" baseline="0" dirty="0"/>
              <a:t> </a:t>
            </a:r>
            <a:r>
              <a:rPr lang="en-US" baseline="0" dirty="0" err="1"/>
              <a:t>lệnh</a:t>
            </a:r>
            <a:r>
              <a:rPr lang="en-US" baseline="0" dirty="0"/>
              <a:t> break </a:t>
            </a:r>
            <a:r>
              <a:rPr lang="en-US" baseline="0" dirty="0" err="1"/>
              <a:t>trong</a:t>
            </a:r>
            <a:r>
              <a:rPr lang="en-US" baseline="0" dirty="0"/>
              <a:t> switch case.</a:t>
            </a:r>
          </a:p>
          <a:p>
            <a:pPr eaLnBrk="1" hangingPunct="1"/>
            <a:r>
              <a:rPr lang="en-US" baseline="0" dirty="0" err="1"/>
              <a:t>Ghi</a:t>
            </a:r>
            <a:r>
              <a:rPr lang="en-US" baseline="0" dirty="0"/>
              <a:t> </a:t>
            </a:r>
            <a:r>
              <a:rPr lang="en-US" baseline="0" dirty="0" err="1"/>
              <a:t>chú</a:t>
            </a:r>
            <a:r>
              <a:rPr lang="en-US" baseline="0" dirty="0"/>
              <a:t>: </a:t>
            </a:r>
            <a:r>
              <a:rPr lang="en-US" baseline="0" dirty="0" err="1"/>
              <a:t>Thông</a:t>
            </a:r>
            <a:r>
              <a:rPr lang="en-US" baseline="0" dirty="0"/>
              <a:t> </a:t>
            </a:r>
            <a:r>
              <a:rPr lang="en-US" baseline="0" dirty="0" err="1"/>
              <a:t>thường</a:t>
            </a:r>
            <a:r>
              <a:rPr lang="en-US" baseline="0" dirty="0"/>
              <a:t>, </a:t>
            </a:r>
            <a:r>
              <a:rPr lang="en-US" baseline="0" dirty="0" err="1"/>
              <a:t>với</a:t>
            </a:r>
            <a:r>
              <a:rPr lang="en-US" baseline="0" dirty="0"/>
              <a:t> </a:t>
            </a:r>
            <a:r>
              <a:rPr lang="en-US" baseline="0" dirty="0" err="1"/>
              <a:t>mỗi</a:t>
            </a:r>
            <a:r>
              <a:rPr lang="en-US" baseline="0" dirty="0"/>
              <a:t> case </a:t>
            </a:r>
            <a:r>
              <a:rPr lang="en-US" baseline="0" dirty="0" err="1"/>
              <a:t>đều</a:t>
            </a:r>
            <a:r>
              <a:rPr lang="en-US" baseline="0" dirty="0"/>
              <a:t> </a:t>
            </a:r>
            <a:r>
              <a:rPr lang="en-US" baseline="0" dirty="0" err="1"/>
              <a:t>có</a:t>
            </a:r>
            <a:r>
              <a:rPr lang="en-US" baseline="0" dirty="0"/>
              <a:t> </a:t>
            </a:r>
            <a:r>
              <a:rPr lang="en-US" baseline="0" dirty="0" err="1"/>
              <a:t>một</a:t>
            </a:r>
            <a:r>
              <a:rPr lang="en-US" baseline="0" dirty="0"/>
              <a:t> </a:t>
            </a:r>
            <a:r>
              <a:rPr lang="en-US" baseline="0" dirty="0" err="1"/>
              <a:t>lệnh</a:t>
            </a:r>
            <a:r>
              <a:rPr lang="en-US" baseline="0" dirty="0"/>
              <a:t> break </a:t>
            </a:r>
            <a:r>
              <a:rPr lang="en-US" baseline="0" dirty="0" err="1"/>
              <a:t>để</a:t>
            </a:r>
            <a:r>
              <a:rPr lang="en-US" baseline="0" dirty="0"/>
              <a:t> </a:t>
            </a:r>
            <a:r>
              <a:rPr lang="en-US" baseline="0" dirty="0" err="1"/>
              <a:t>thoát</a:t>
            </a:r>
            <a:r>
              <a:rPr lang="en-US" baseline="0" dirty="0"/>
              <a:t> </a:t>
            </a:r>
            <a:r>
              <a:rPr lang="en-US" baseline="0" dirty="0" err="1"/>
              <a:t>khỏi</a:t>
            </a:r>
            <a:r>
              <a:rPr lang="en-US" baseline="0" dirty="0"/>
              <a:t> </a:t>
            </a:r>
            <a:r>
              <a:rPr lang="en-US" baseline="0" dirty="0" err="1"/>
              <a:t>cấu</a:t>
            </a:r>
            <a:r>
              <a:rPr lang="en-US" baseline="0" dirty="0"/>
              <a:t> </a:t>
            </a:r>
            <a:r>
              <a:rPr lang="en-US" baseline="0" dirty="0" err="1"/>
              <a:t>trúc</a:t>
            </a:r>
            <a:r>
              <a:rPr lang="en-US" baseline="0" dirty="0"/>
              <a:t> switch. </a:t>
            </a:r>
          </a:p>
          <a:p>
            <a:pPr eaLnBrk="1" hangingPunct="1"/>
            <a:r>
              <a:rPr lang="en-US" baseline="0" dirty="0" err="1"/>
              <a:t>Tuy</a:t>
            </a:r>
            <a:r>
              <a:rPr lang="en-US" baseline="0" dirty="0"/>
              <a:t> </a:t>
            </a:r>
            <a:r>
              <a:rPr lang="en-US" baseline="0" dirty="0" err="1"/>
              <a:t>nhiên</a:t>
            </a:r>
            <a:r>
              <a:rPr lang="en-US" baseline="0" dirty="0"/>
              <a:t>, </a:t>
            </a:r>
            <a:r>
              <a:rPr lang="en-US" baseline="0" dirty="0" err="1"/>
              <a:t>có</a:t>
            </a:r>
            <a:r>
              <a:rPr lang="en-US" baseline="0" dirty="0"/>
              <a:t> </a:t>
            </a:r>
            <a:r>
              <a:rPr lang="en-US" baseline="0" dirty="0" err="1"/>
              <a:t>nhiều</a:t>
            </a:r>
            <a:r>
              <a:rPr lang="en-US" baseline="0" dirty="0"/>
              <a:t> </a:t>
            </a:r>
            <a:r>
              <a:rPr lang="en-US" baseline="0" dirty="0" err="1"/>
              <a:t>trường</a:t>
            </a:r>
            <a:r>
              <a:rPr lang="en-US" baseline="0" dirty="0"/>
              <a:t> </a:t>
            </a:r>
            <a:r>
              <a:rPr lang="en-US" baseline="0" dirty="0" err="1"/>
              <a:t>hợp</a:t>
            </a:r>
            <a:r>
              <a:rPr lang="en-US" baseline="0" dirty="0"/>
              <a:t> </a:t>
            </a:r>
            <a:r>
              <a:rPr lang="en-US" baseline="0" dirty="0" err="1"/>
              <a:t>lệnh</a:t>
            </a:r>
            <a:r>
              <a:rPr lang="en-US" baseline="0" dirty="0"/>
              <a:t> break </a:t>
            </a:r>
            <a:r>
              <a:rPr lang="en-US" baseline="0" dirty="0" err="1"/>
              <a:t>sẽ</a:t>
            </a:r>
            <a:r>
              <a:rPr lang="en-US" baseline="0" dirty="0"/>
              <a:t> </a:t>
            </a:r>
            <a:r>
              <a:rPr lang="en-US" baseline="0" dirty="0" err="1"/>
              <a:t>được</a:t>
            </a:r>
            <a:r>
              <a:rPr lang="en-US" baseline="0" dirty="0"/>
              <a:t> </a:t>
            </a:r>
            <a:r>
              <a:rPr lang="en-US" baseline="0" dirty="0" err="1"/>
              <a:t>đặt</a:t>
            </a:r>
            <a:r>
              <a:rPr lang="en-US" baseline="0" dirty="0"/>
              <a:t> </a:t>
            </a:r>
            <a:r>
              <a:rPr lang="en-US" baseline="0" dirty="0" err="1"/>
              <a:t>sau</a:t>
            </a:r>
            <a:r>
              <a:rPr lang="en-US" baseline="0" dirty="0"/>
              <a:t> </a:t>
            </a:r>
            <a:r>
              <a:rPr lang="en-US" baseline="0" dirty="0" err="1"/>
              <a:t>nhiều</a:t>
            </a:r>
            <a:r>
              <a:rPr lang="en-US" baseline="0" dirty="0"/>
              <a:t> case </a:t>
            </a:r>
            <a:r>
              <a:rPr lang="en-US" baseline="0" dirty="0" err="1"/>
              <a:t>nếu</a:t>
            </a:r>
            <a:r>
              <a:rPr lang="en-US" baseline="0" dirty="0"/>
              <a:t> </a:t>
            </a:r>
            <a:r>
              <a:rPr lang="en-US" baseline="0" dirty="0" err="1"/>
              <a:t>các</a:t>
            </a:r>
            <a:r>
              <a:rPr lang="en-US" baseline="0" dirty="0"/>
              <a:t> case </a:t>
            </a:r>
            <a:r>
              <a:rPr lang="en-US" baseline="0" dirty="0" err="1"/>
              <a:t>đó</a:t>
            </a:r>
            <a:r>
              <a:rPr lang="en-US" baseline="0" dirty="0"/>
              <a:t> </a:t>
            </a:r>
            <a:r>
              <a:rPr lang="en-US" baseline="0" dirty="0" err="1"/>
              <a:t>có</a:t>
            </a:r>
            <a:r>
              <a:rPr lang="en-US" baseline="0" dirty="0"/>
              <a:t> </a:t>
            </a:r>
            <a:r>
              <a:rPr lang="en-US" baseline="0" dirty="0" err="1"/>
              <a:t>cùng</a:t>
            </a:r>
            <a:r>
              <a:rPr lang="en-US" baseline="0" dirty="0"/>
              <a:t> </a:t>
            </a:r>
            <a:r>
              <a:rPr lang="en-US" baseline="0" dirty="0" err="1"/>
              <a:t>một</a:t>
            </a:r>
            <a:r>
              <a:rPr lang="en-US" baseline="0" dirty="0"/>
              <a:t> </a:t>
            </a:r>
            <a:r>
              <a:rPr lang="en-US" baseline="0" dirty="0" err="1"/>
              <a:t>hành</a:t>
            </a:r>
            <a:r>
              <a:rPr lang="en-US" baseline="0" dirty="0"/>
              <a:t> </a:t>
            </a:r>
            <a:r>
              <a:rPr lang="en-US" baseline="0" dirty="0" err="1"/>
              <a:t>động</a:t>
            </a:r>
            <a:r>
              <a:rPr lang="en-US" baseline="0" dirty="0"/>
              <a:t> </a:t>
            </a:r>
            <a:r>
              <a:rPr lang="en-US" baseline="0" dirty="0" err="1"/>
              <a:t>thực</a:t>
            </a:r>
            <a:r>
              <a:rPr lang="en-US" baseline="0" dirty="0"/>
              <a:t> </a:t>
            </a:r>
            <a:r>
              <a:rPr lang="en-US" baseline="0" dirty="0" err="1"/>
              <a:t>hiện</a:t>
            </a:r>
            <a:r>
              <a:rPr lang="en-US" baseline="0" dirty="0"/>
              <a:t>.</a:t>
            </a:r>
          </a:p>
          <a:p>
            <a:pPr eaLnBrk="1" hangingPunct="1"/>
            <a:r>
              <a:rPr lang="en-US" baseline="0" dirty="0" err="1"/>
              <a:t>Ví</a:t>
            </a:r>
            <a:r>
              <a:rPr lang="en-US" baseline="0" dirty="0"/>
              <a:t> </a:t>
            </a:r>
            <a:r>
              <a:rPr lang="en-US" baseline="0" dirty="0" err="1"/>
              <a:t>dụ</a:t>
            </a:r>
            <a:r>
              <a:rPr lang="en-US" baseline="0" dirty="0"/>
              <a:t>: </a:t>
            </a:r>
          </a:p>
          <a:p>
            <a:pPr eaLnBrk="1" hangingPunct="1"/>
            <a:r>
              <a:rPr lang="en-US" baseline="0" dirty="0"/>
              <a:t>case 1:</a:t>
            </a:r>
          </a:p>
          <a:p>
            <a:pPr eaLnBrk="1" hangingPunct="1"/>
            <a:r>
              <a:rPr lang="en-US" baseline="0" dirty="0"/>
              <a:t>Case 3:</a:t>
            </a:r>
          </a:p>
          <a:p>
            <a:pPr eaLnBrk="1" hangingPunct="1"/>
            <a:r>
              <a:rPr lang="en-US" baseline="0" dirty="0"/>
              <a:t>Case 5:</a:t>
            </a:r>
          </a:p>
          <a:p>
            <a:pPr eaLnBrk="1" hangingPunct="1"/>
            <a:r>
              <a:rPr lang="en-US" baseline="0" dirty="0"/>
              <a:t>Case 7:</a:t>
            </a:r>
          </a:p>
          <a:p>
            <a:pPr eaLnBrk="1" hangingPunct="1"/>
            <a:r>
              <a:rPr lang="en-US" baseline="0" dirty="0"/>
              <a:t>Case 8:</a:t>
            </a:r>
          </a:p>
          <a:p>
            <a:pPr eaLnBrk="1" hangingPunct="1"/>
            <a:r>
              <a:rPr lang="en-US" baseline="0" dirty="0"/>
              <a:t>Case 10:</a:t>
            </a:r>
          </a:p>
          <a:p>
            <a:pPr eaLnBrk="1" hangingPunct="1"/>
            <a:r>
              <a:rPr lang="en-US" baseline="0" dirty="0"/>
              <a:t>Case 12:</a:t>
            </a:r>
          </a:p>
          <a:p>
            <a:pPr eaLnBrk="1" hangingPunct="1"/>
            <a:r>
              <a:rPr lang="en-US" baseline="0" dirty="0"/>
              <a:t>	</a:t>
            </a:r>
            <a:r>
              <a:rPr lang="en-US" baseline="0" dirty="0" err="1"/>
              <a:t>cout</a:t>
            </a:r>
            <a:r>
              <a:rPr lang="en-US" baseline="0" dirty="0"/>
              <a:t>&lt;&lt;“\</a:t>
            </a:r>
            <a:r>
              <a:rPr lang="en-US" baseline="0" dirty="0" err="1"/>
              <a:t>nThang</a:t>
            </a:r>
            <a:r>
              <a:rPr lang="en-US" baseline="0" dirty="0"/>
              <a:t> co 31 </a:t>
            </a:r>
            <a:r>
              <a:rPr lang="en-US" baseline="0" dirty="0" err="1"/>
              <a:t>ngay</a:t>
            </a:r>
            <a:r>
              <a:rPr lang="en-US" baseline="0" dirty="0"/>
              <a:t>”;</a:t>
            </a:r>
          </a:p>
          <a:p>
            <a:pPr eaLnBrk="1" hangingPunct="1"/>
            <a:r>
              <a:rPr lang="en-US" baseline="0"/>
              <a:t>	break;</a:t>
            </a:r>
            <a:endParaRPr lang="en-US" baseline="0" dirty="0"/>
          </a:p>
          <a:p>
            <a:pPr eaLnBrk="1" hangingPunct="1"/>
            <a:r>
              <a:rPr lang="en-US" baseline="0" dirty="0"/>
              <a:t>	</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65148195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102</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63299730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a:t>Khi dùng</a:t>
            </a:r>
            <a:r>
              <a:rPr lang="en-US" baseline="0"/>
              <a:t> fscanf để đọc chuỗi, hàm sẽ đọc từng từ, không đọc được nguyên dòng nên không nên dùng để đọc chuỗi.</a:t>
            </a:r>
            <a:endParaRPr lang="en-US"/>
          </a:p>
        </p:txBody>
      </p:sp>
    </p:spTree>
    <p:extLst>
      <p:ext uri="{BB962C8B-B14F-4D97-AF65-F5344CB8AC3E}">
        <p14:creationId xmlns:p14="http://schemas.microsoft.com/office/powerpoint/2010/main" val="203423644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86452267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89639261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54515473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6052999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10075536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109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83647437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8942952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r>
              <a:rPr lang="en-US" dirty="0" err="1"/>
              <a:t>Đặt</a:t>
            </a:r>
            <a:r>
              <a:rPr lang="en-US" dirty="0"/>
              <a:t> </a:t>
            </a:r>
            <a:r>
              <a:rPr lang="en-US" dirty="0" err="1"/>
              <a:t>câu</a:t>
            </a:r>
            <a:r>
              <a:rPr lang="en-US" baseline="0" dirty="0"/>
              <a:t> </a:t>
            </a:r>
            <a:r>
              <a:rPr lang="en-US" baseline="0" dirty="0" err="1"/>
              <a:t>hỏi</a:t>
            </a:r>
            <a:r>
              <a:rPr lang="en-US" baseline="0" dirty="0"/>
              <a:t> </a:t>
            </a:r>
            <a:r>
              <a:rPr lang="en-US" baseline="0" dirty="0" err="1"/>
              <a:t>để</a:t>
            </a:r>
            <a:r>
              <a:rPr lang="en-US" baseline="0" dirty="0"/>
              <a:t> </a:t>
            </a:r>
            <a:r>
              <a:rPr lang="en-US" baseline="0" dirty="0" err="1"/>
              <a:t>sinh</a:t>
            </a:r>
            <a:r>
              <a:rPr lang="en-US" baseline="0" dirty="0"/>
              <a:t> </a:t>
            </a:r>
            <a:r>
              <a:rPr lang="en-US" baseline="0" dirty="0" err="1"/>
              <a:t>viên</a:t>
            </a:r>
            <a:r>
              <a:rPr lang="en-US" baseline="0" dirty="0"/>
              <a:t> </a:t>
            </a:r>
            <a:r>
              <a:rPr lang="en-US" baseline="0" dirty="0" err="1"/>
              <a:t>trả</a:t>
            </a:r>
            <a:r>
              <a:rPr lang="en-US" baseline="0" dirty="0"/>
              <a:t> </a:t>
            </a:r>
            <a:r>
              <a:rPr lang="en-US" baseline="0" dirty="0" err="1"/>
              <a:t>lời</a:t>
            </a:r>
            <a:r>
              <a:rPr lang="en-US" baseline="0" dirty="0"/>
              <a:t>:</a:t>
            </a:r>
          </a:p>
          <a:p>
            <a:pPr eaLnBrk="1" hangingPunct="1"/>
            <a:r>
              <a:rPr lang="en-US" baseline="0" dirty="0"/>
              <a:t>- </a:t>
            </a:r>
            <a:r>
              <a:rPr lang="en-US" baseline="0" dirty="0" err="1"/>
              <a:t>Viết</a:t>
            </a:r>
            <a:r>
              <a:rPr lang="en-US" baseline="0" dirty="0"/>
              <a:t> </a:t>
            </a:r>
            <a:r>
              <a:rPr lang="en-US" baseline="0" dirty="0" err="1"/>
              <a:t>bảng</a:t>
            </a:r>
            <a:r>
              <a:rPr lang="en-US" baseline="0" dirty="0"/>
              <a:t> : </a:t>
            </a:r>
            <a:r>
              <a:rPr lang="en-US" baseline="0" dirty="0" err="1"/>
              <a:t>cấu</a:t>
            </a:r>
            <a:r>
              <a:rPr lang="en-US" baseline="0" dirty="0"/>
              <a:t> </a:t>
            </a:r>
            <a:r>
              <a:rPr lang="en-US" baseline="0" dirty="0" err="1"/>
              <a:t>trúc</a:t>
            </a:r>
            <a:r>
              <a:rPr lang="en-US" baseline="0" dirty="0"/>
              <a:t> </a:t>
            </a:r>
            <a:r>
              <a:rPr lang="en-US" baseline="0" dirty="0" err="1"/>
              <a:t>tổng</a:t>
            </a:r>
            <a:r>
              <a:rPr lang="en-US" baseline="0" dirty="0"/>
              <a:t> </a:t>
            </a:r>
            <a:r>
              <a:rPr lang="en-US" baseline="0" dirty="0" err="1"/>
              <a:t>quát</a:t>
            </a:r>
            <a:r>
              <a:rPr lang="en-US" baseline="0" dirty="0"/>
              <a:t> </a:t>
            </a:r>
            <a:r>
              <a:rPr lang="en-US" baseline="0" dirty="0" err="1"/>
              <a:t>của</a:t>
            </a:r>
            <a:r>
              <a:rPr lang="en-US" baseline="0" dirty="0"/>
              <a:t> </a:t>
            </a:r>
            <a:r>
              <a:rPr lang="en-US" baseline="0" dirty="0" err="1"/>
              <a:t>vòng</a:t>
            </a:r>
            <a:r>
              <a:rPr lang="en-US" baseline="0" dirty="0"/>
              <a:t> </a:t>
            </a:r>
            <a:r>
              <a:rPr lang="en-US" baseline="0" dirty="0" err="1"/>
              <a:t>lặp</a:t>
            </a:r>
            <a:r>
              <a:rPr lang="en-US" baseline="0" dirty="0"/>
              <a:t> for.</a:t>
            </a:r>
          </a:p>
          <a:p>
            <a:pPr eaLnBrk="1" hangingPunct="1"/>
            <a:r>
              <a:rPr lang="en-US" baseline="0" dirty="0"/>
              <a:t>- </a:t>
            </a:r>
            <a:r>
              <a:rPr lang="en-US" baseline="0" dirty="0" err="1"/>
              <a:t>Trong</a:t>
            </a:r>
            <a:r>
              <a:rPr lang="en-US" baseline="0" dirty="0"/>
              <a:t> </a:t>
            </a:r>
            <a:r>
              <a:rPr lang="en-US" baseline="0" dirty="0" err="1"/>
              <a:t>ví</a:t>
            </a:r>
            <a:r>
              <a:rPr lang="en-US" baseline="0" dirty="0"/>
              <a:t> </a:t>
            </a:r>
            <a:r>
              <a:rPr lang="en-US" baseline="0" dirty="0" err="1"/>
              <a:t>dụ</a:t>
            </a:r>
            <a:r>
              <a:rPr lang="en-US" baseline="0" dirty="0"/>
              <a:t>, </a:t>
            </a:r>
            <a:r>
              <a:rPr lang="en-US" baseline="0" dirty="0" err="1"/>
              <a:t>có</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nào</a:t>
            </a:r>
            <a:r>
              <a:rPr lang="en-US" baseline="0" dirty="0"/>
              <a:t> hay </a:t>
            </a:r>
            <a:r>
              <a:rPr lang="en-US" baseline="0" dirty="0" err="1"/>
              <a:t>không</a:t>
            </a:r>
            <a:r>
              <a:rPr lang="en-US" baseline="0" dirty="0"/>
              <a:t>? </a:t>
            </a:r>
            <a:r>
              <a:rPr lang="en-US" baseline="0" dirty="0" err="1"/>
              <a:t>Nếu</a:t>
            </a:r>
            <a:r>
              <a:rPr lang="en-US" baseline="0" dirty="0"/>
              <a:t> </a:t>
            </a:r>
            <a:r>
              <a:rPr lang="en-US" baseline="0" dirty="0" err="1"/>
              <a:t>có</a:t>
            </a:r>
            <a:r>
              <a:rPr lang="en-US" baseline="0" dirty="0"/>
              <a:t> </a:t>
            </a:r>
            <a:r>
              <a:rPr lang="en-US" baseline="0" dirty="0" err="1"/>
              <a:t>hãy</a:t>
            </a:r>
            <a:r>
              <a:rPr lang="en-US" baseline="0" dirty="0"/>
              <a:t> </a:t>
            </a:r>
            <a:r>
              <a:rPr lang="en-US" baseline="0" dirty="0" err="1"/>
              <a:t>gọi</a:t>
            </a:r>
            <a:r>
              <a:rPr lang="en-US" baseline="0" dirty="0"/>
              <a:t> </a:t>
            </a:r>
            <a:r>
              <a:rPr lang="en-US" baseline="0" dirty="0" err="1"/>
              <a:t>tên</a:t>
            </a:r>
            <a:r>
              <a:rPr lang="en-US" baseline="0" dirty="0"/>
              <a:t> </a:t>
            </a:r>
            <a:r>
              <a:rPr lang="en-US" baseline="0" dirty="0" err="1"/>
              <a:t>biến</a:t>
            </a:r>
            <a:r>
              <a:rPr lang="en-US" baseline="0" dirty="0"/>
              <a:t> </a:t>
            </a:r>
            <a:r>
              <a:rPr lang="en-US" baseline="0" dirty="0" err="1"/>
              <a:t>đếm</a:t>
            </a:r>
            <a:r>
              <a:rPr lang="en-US" baseline="0" dirty="0"/>
              <a:t> </a:t>
            </a:r>
            <a:r>
              <a:rPr lang="en-US" baseline="0" dirty="0" err="1"/>
              <a:t>và</a:t>
            </a:r>
            <a:r>
              <a:rPr lang="en-US" baseline="0" dirty="0"/>
              <a:t> </a:t>
            </a:r>
            <a:r>
              <a:rPr lang="en-US" baseline="0" dirty="0" err="1"/>
              <a:t>nêu</a:t>
            </a:r>
            <a:r>
              <a:rPr lang="en-US" baseline="0" dirty="0"/>
              <a:t> </a:t>
            </a:r>
            <a:r>
              <a:rPr lang="en-US" baseline="0" dirty="0" err="1"/>
              <a:t>tóm</a:t>
            </a:r>
            <a:r>
              <a:rPr lang="en-US" baseline="0" dirty="0"/>
              <a:t> </a:t>
            </a:r>
            <a:r>
              <a:rPr lang="en-US" baseline="0" dirty="0" err="1"/>
              <a:t>tắt</a:t>
            </a:r>
            <a:r>
              <a:rPr lang="en-US" baseline="0" dirty="0"/>
              <a:t> </a:t>
            </a:r>
            <a:r>
              <a:rPr lang="en-US" baseline="0" dirty="0" err="1"/>
              <a:t>một</a:t>
            </a:r>
            <a:r>
              <a:rPr lang="en-US" baseline="0" dirty="0"/>
              <a:t> </a:t>
            </a:r>
            <a:r>
              <a:rPr lang="en-US" baseline="0" dirty="0" err="1"/>
              <a:t>số</a:t>
            </a:r>
            <a:r>
              <a:rPr lang="en-US" baseline="0" dirty="0"/>
              <a:t> </a:t>
            </a:r>
            <a:r>
              <a:rPr lang="en-US" baseline="0" dirty="0" err="1"/>
              <a:t>đặc</a:t>
            </a:r>
            <a:r>
              <a:rPr lang="en-US" baseline="0" dirty="0"/>
              <a:t> </a:t>
            </a:r>
            <a:r>
              <a:rPr lang="en-US" baseline="0" dirty="0" err="1"/>
              <a:t>điểm</a:t>
            </a:r>
            <a:r>
              <a:rPr lang="en-US" baseline="0" dirty="0"/>
              <a:t> </a:t>
            </a:r>
            <a:r>
              <a:rPr lang="en-US" baseline="0" dirty="0" err="1"/>
              <a:t>của</a:t>
            </a:r>
            <a:r>
              <a:rPr lang="en-US" baseline="0" dirty="0"/>
              <a:t> </a:t>
            </a:r>
            <a:r>
              <a:rPr lang="en-US" baseline="0" dirty="0" err="1"/>
              <a:t>biến</a:t>
            </a:r>
            <a:r>
              <a:rPr lang="en-US" baseline="0" dirty="0"/>
              <a:t> </a:t>
            </a:r>
            <a:r>
              <a:rPr lang="en-US" baseline="0" dirty="0" err="1"/>
              <a:t>đếm</a:t>
            </a:r>
            <a:r>
              <a:rPr lang="en-US" baseline="0" dirty="0"/>
              <a:t>.</a:t>
            </a:r>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111</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39099652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9898E90A-CCA4-4D0F-BCE6-37712FA458C9}" type="slidenum">
              <a:rPr lang="en-US" smtClean="0"/>
              <a:pPr>
                <a:defRPr/>
              </a:pPr>
              <a:t>112</a:t>
            </a:fld>
            <a:endParaRPr lang="en-US"/>
          </a:p>
        </p:txBody>
      </p:sp>
    </p:spTree>
    <p:extLst>
      <p:ext uri="{BB962C8B-B14F-4D97-AF65-F5344CB8AC3E}">
        <p14:creationId xmlns:p14="http://schemas.microsoft.com/office/powerpoint/2010/main" val="184208769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113</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419566974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114</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52586104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115</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86975041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116</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07316134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117</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80444195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118</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marL="0" lvl="1" indent="0" fontAlgn="auto">
              <a:spcAft>
                <a:spcPts val="0"/>
              </a:spcAft>
              <a:buSzPct val="150000"/>
              <a:buFont typeface="Wingdings 2"/>
              <a:buNone/>
              <a:defRPr/>
            </a:pPr>
            <a:r>
              <a:rPr lang="vi-VN" i="1">
                <a:solidFill>
                  <a:schemeClr val="accent1">
                    <a:lumMod val="50000"/>
                  </a:schemeClr>
                </a:solidFill>
                <a:cs typeface="Times New Roman" pitchFamily="18" charset="0"/>
              </a:rPr>
              <a:t>Các hàm </a:t>
            </a:r>
            <a:r>
              <a:rPr lang="vi-VN" i="1">
                <a:solidFill>
                  <a:srgbClr val="FF0000"/>
                </a:solidFill>
                <a:cs typeface="Times New Roman" pitchFamily="18" charset="0"/>
              </a:rPr>
              <a:t>fread</a:t>
            </a:r>
            <a:r>
              <a:rPr lang="vi-VN" i="1">
                <a:solidFill>
                  <a:schemeClr val="accent1">
                    <a:lumMod val="50000"/>
                  </a:schemeClr>
                </a:solidFill>
                <a:cs typeface="Times New Roman" pitchFamily="18" charset="0"/>
              </a:rPr>
              <a:t>, </a:t>
            </a:r>
            <a:r>
              <a:rPr lang="vi-VN" i="1">
                <a:solidFill>
                  <a:srgbClr val="FF0000"/>
                </a:solidFill>
                <a:cs typeface="Times New Roman" pitchFamily="18" charset="0"/>
              </a:rPr>
              <a:t>fwrite</a:t>
            </a:r>
            <a:r>
              <a:rPr lang="vi-VN" i="1">
                <a:solidFill>
                  <a:schemeClr val="accent1">
                    <a:lumMod val="50000"/>
                  </a:schemeClr>
                </a:solidFill>
                <a:cs typeface="Times New Roman" pitchFamily="18" charset="0"/>
              </a:rPr>
              <a:t> thường dùng để đọc ghi các đối tượng có cùng độ lớn như </a:t>
            </a:r>
            <a:r>
              <a:rPr lang="vi-VN" i="1">
                <a:solidFill>
                  <a:srgbClr val="FF0000"/>
                </a:solidFill>
                <a:cs typeface="Times New Roman" pitchFamily="18" charset="0"/>
              </a:rPr>
              <a:t>cấu trúc, số thực</a:t>
            </a:r>
            <a:r>
              <a:rPr lang="en-US" i="1">
                <a:solidFill>
                  <a:schemeClr val="accent1">
                    <a:lumMod val="50000"/>
                  </a:schemeClr>
                </a:solidFill>
                <a:latin typeface="Times New Roman" pitchFamily="18" charset="0"/>
                <a:cs typeface="Times New Roman" pitchFamily="18" charset="0"/>
              </a:rPr>
              <a:t>.</a:t>
            </a:r>
            <a:endParaRPr lang="en-US" i="1" dirty="0">
              <a:solidFill>
                <a:schemeClr val="accent1">
                  <a:lumMod val="50000"/>
                </a:schemeClr>
              </a:solidFill>
              <a:latin typeface="Times New Roman" pitchFamily="18" charset="0"/>
              <a:cs typeface="Times New Roman" pitchFamily="18" charset="0"/>
            </a:endParaRPr>
          </a:p>
        </p:txBody>
      </p:sp>
    </p:spTree>
    <p:extLst>
      <p:ext uri="{BB962C8B-B14F-4D97-AF65-F5344CB8AC3E}">
        <p14:creationId xmlns:p14="http://schemas.microsoft.com/office/powerpoint/2010/main" val="412564043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119</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180039801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p:spPr>
        <p:txBody>
          <a:bodyPr/>
          <a:lstStyle>
            <a:lvl1pPr defTabSz="990600" eaLnBrk="0" hangingPunct="0">
              <a:defRPr sz="2000" b="1">
                <a:solidFill>
                  <a:srgbClr val="333399"/>
                </a:solidFill>
                <a:latin typeface="Arial" charset="0"/>
              </a:defRPr>
            </a:lvl1pPr>
            <a:lvl2pPr marL="742950" indent="-285750" defTabSz="990600" eaLnBrk="0" hangingPunct="0">
              <a:defRPr sz="2000" b="1">
                <a:solidFill>
                  <a:srgbClr val="333399"/>
                </a:solidFill>
                <a:latin typeface="Arial" charset="0"/>
              </a:defRPr>
            </a:lvl2pPr>
            <a:lvl3pPr marL="1143000" indent="-228600" defTabSz="990600" eaLnBrk="0" hangingPunct="0">
              <a:defRPr sz="2000" b="1">
                <a:solidFill>
                  <a:srgbClr val="333399"/>
                </a:solidFill>
                <a:latin typeface="Arial" charset="0"/>
              </a:defRPr>
            </a:lvl3pPr>
            <a:lvl4pPr marL="1600200" indent="-228600" defTabSz="990600" eaLnBrk="0" hangingPunct="0">
              <a:defRPr sz="2000" b="1">
                <a:solidFill>
                  <a:srgbClr val="333399"/>
                </a:solidFill>
                <a:latin typeface="Arial" charset="0"/>
              </a:defRPr>
            </a:lvl4pPr>
            <a:lvl5pPr marL="2057400" indent="-228600" defTabSz="990600" eaLnBrk="0" hangingPunct="0">
              <a:defRPr sz="2000" b="1">
                <a:solidFill>
                  <a:srgbClr val="333399"/>
                </a:solidFill>
                <a:latin typeface="Arial" charset="0"/>
              </a:defRPr>
            </a:lvl5pPr>
            <a:lvl6pPr marL="25146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defTabSz="990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B274B1B5-A634-421C-8D27-7E9EB3985447}" type="slidenum">
              <a:rPr lang="en-US" sz="1300" b="0" smtClean="0">
                <a:solidFill>
                  <a:schemeClr val="tx1"/>
                </a:solidFill>
              </a:rPr>
              <a:pPr eaLnBrk="1" hangingPunct="1"/>
              <a:t>120</a:t>
            </a:fld>
            <a:endParaRPr lang="en-US" sz="1300" b="0">
              <a:solidFill>
                <a:schemeClr val="tx1"/>
              </a:solidFill>
            </a:endParaRPr>
          </a:p>
        </p:txBody>
      </p:sp>
      <p:sp>
        <p:nvSpPr>
          <p:cNvPr id="12291" name="Rectangle 2"/>
          <p:cNvSpPr>
            <a:spLocks noGrp="1" noRot="1" noChangeAspect="1" noChangeArrowheads="1" noTextEdit="1"/>
          </p:cNvSpPr>
          <p:nvPr>
            <p:ph type="sldImg"/>
          </p:nvPr>
        </p:nvSpPr>
        <p:spPr>
          <a:xfrm>
            <a:off x="1258888" y="720725"/>
            <a:ext cx="4799012" cy="3598863"/>
          </a:xfrm>
          <a:ln/>
        </p:spPr>
      </p:sp>
      <p:sp>
        <p:nvSpPr>
          <p:cNvPr id="12292"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268973401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 name="Text Box 12"/>
          <p:cNvSpPr txBox="1">
            <a:spLocks noChangeArrowheads="1"/>
          </p:cNvSpPr>
          <p:nvPr userDrawn="1"/>
        </p:nvSpPr>
        <p:spPr bwMode="auto">
          <a:xfrm>
            <a:off x="971550" y="4797425"/>
            <a:ext cx="54721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buClrTx/>
              <a:buSzTx/>
              <a:buFontTx/>
              <a:buNone/>
              <a:defRPr/>
            </a:pPr>
            <a:endParaRPr lang="en-US" sz="1800" b="0">
              <a:solidFill>
                <a:srgbClr val="FF6600"/>
              </a:solidFill>
            </a:endParaRPr>
          </a:p>
        </p:txBody>
      </p:sp>
      <p:sp>
        <p:nvSpPr>
          <p:cNvPr id="5" name="Line 56"/>
          <p:cNvSpPr>
            <a:spLocks noChangeShapeType="1"/>
          </p:cNvSpPr>
          <p:nvPr userDrawn="1"/>
        </p:nvSpPr>
        <p:spPr bwMode="auto">
          <a:xfrm flipV="1">
            <a:off x="755650" y="2205038"/>
            <a:ext cx="5903913" cy="0"/>
          </a:xfrm>
          <a:prstGeom prst="line">
            <a:avLst/>
          </a:prstGeom>
          <a:noFill/>
          <a:ln w="57150">
            <a:solidFill>
              <a:srgbClr val="333399"/>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 name="Text Box 59"/>
          <p:cNvSpPr txBox="1">
            <a:spLocks noChangeArrowheads="1"/>
          </p:cNvSpPr>
          <p:nvPr userDrawn="1"/>
        </p:nvSpPr>
        <p:spPr bwMode="auto">
          <a:xfrm>
            <a:off x="4095750" y="6302375"/>
            <a:ext cx="698909" cy="369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defRPr/>
            </a:pPr>
            <a:r>
              <a:rPr lang="en-US" sz="1800"/>
              <a:t>2024</a:t>
            </a:r>
          </a:p>
        </p:txBody>
      </p:sp>
      <p:sp>
        <p:nvSpPr>
          <p:cNvPr id="7" name="Line 56"/>
          <p:cNvSpPr>
            <a:spLocks noChangeShapeType="1"/>
          </p:cNvSpPr>
          <p:nvPr userDrawn="1"/>
        </p:nvSpPr>
        <p:spPr bwMode="auto">
          <a:xfrm>
            <a:off x="755650" y="1208088"/>
            <a:ext cx="0" cy="1008062"/>
          </a:xfrm>
          <a:prstGeom prst="line">
            <a:avLst/>
          </a:prstGeom>
          <a:noFill/>
          <a:ln w="57150">
            <a:solidFill>
              <a:srgbClr val="333399"/>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29373613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587131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609600"/>
            <a:ext cx="1828800" cy="5029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90600" y="609600"/>
            <a:ext cx="5334000" cy="5029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487975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323850" y="188913"/>
            <a:ext cx="8064500" cy="61928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468313" y="6381750"/>
            <a:ext cx="1439862" cy="215900"/>
          </a:xfrm>
          <a:prstGeom prst="rect">
            <a:avLst/>
          </a:prstGeom>
        </p:spPr>
        <p:txBody>
          <a:bodyPr/>
          <a:lstStyle>
            <a:lvl1pPr>
              <a:defRPr/>
            </a:lvl1pPr>
          </a:lstStyle>
          <a:p>
            <a:pPr>
              <a:defRPr/>
            </a:pPr>
            <a:endParaRPr lang="en-US"/>
          </a:p>
        </p:txBody>
      </p:sp>
      <p:sp>
        <p:nvSpPr>
          <p:cNvPr id="4" name="Footer Placeholder 3"/>
          <p:cNvSpPr>
            <a:spLocks noGrp="1"/>
          </p:cNvSpPr>
          <p:nvPr>
            <p:ph type="ftr" sz="quarter" idx="11"/>
          </p:nvPr>
        </p:nvSpPr>
        <p:spPr>
          <a:xfrm>
            <a:off x="755576" y="5877272"/>
            <a:ext cx="7558087" cy="215900"/>
          </a:xfrm>
          <a:prstGeom prst="rect">
            <a:avLst/>
          </a:prstGeom>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8389938" y="6597650"/>
            <a:ext cx="719137" cy="215900"/>
          </a:xfrm>
          <a:prstGeom prst="rect">
            <a:avLst/>
          </a:prstGeom>
        </p:spPr>
        <p:txBody>
          <a:bodyPr/>
          <a:lstStyle>
            <a:lvl1pPr>
              <a:defRPr/>
            </a:lvl1pPr>
          </a:lstStyle>
          <a:p>
            <a:pPr>
              <a:defRPr/>
            </a:pPr>
            <a:fld id="{20BB2F6C-F137-4CEF-80DC-152BE83D4AC3}" type="slidenum">
              <a:rPr lang="en-US"/>
              <a:pPr>
                <a:defRPr/>
              </a:pPr>
              <a:t>‹#›</a:t>
            </a:fld>
            <a:endParaRPr lang="en-US"/>
          </a:p>
        </p:txBody>
      </p:sp>
    </p:spTree>
    <p:extLst>
      <p:ext uri="{BB962C8B-B14F-4D97-AF65-F5344CB8AC3E}">
        <p14:creationId xmlns:p14="http://schemas.microsoft.com/office/powerpoint/2010/main" val="23467027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4" name="Straight Connector 3"/>
          <p:cNvCxnSpPr/>
          <p:nvPr userDrawn="1"/>
        </p:nvCxnSpPr>
        <p:spPr bwMode="auto">
          <a:xfrm>
            <a:off x="755204" y="1341438"/>
            <a:ext cx="8388796" cy="0"/>
          </a:xfrm>
          <a:prstGeom prst="line">
            <a:avLst/>
          </a:prstGeom>
          <a:ln/>
        </p:spPr>
        <p:style>
          <a:lnRef idx="2">
            <a:schemeClr val="accent2"/>
          </a:lnRef>
          <a:fillRef idx="0">
            <a:schemeClr val="accent2"/>
          </a:fillRef>
          <a:effectRef idx="1">
            <a:schemeClr val="accent2"/>
          </a:effectRef>
          <a:fontRef idx="minor">
            <a:schemeClr val="tx1"/>
          </a:fontRef>
        </p:style>
      </p:cxnSp>
      <p:grpSp>
        <p:nvGrpSpPr>
          <p:cNvPr id="5" name="Group 7"/>
          <p:cNvGrpSpPr>
            <a:grpSpLocks/>
          </p:cNvGrpSpPr>
          <p:nvPr userDrawn="1"/>
        </p:nvGrpSpPr>
        <p:grpSpPr bwMode="auto">
          <a:xfrm>
            <a:off x="107504" y="11113"/>
            <a:ext cx="5508625" cy="473206"/>
            <a:chOff x="4787900" y="11113"/>
            <a:chExt cx="5508625" cy="473206"/>
          </a:xfrm>
        </p:grpSpPr>
        <p:sp>
          <p:nvSpPr>
            <p:cNvPr id="6" name="TextBox 11"/>
            <p:cNvSpPr txBox="1">
              <a:spLocks noChangeArrowheads="1"/>
            </p:cNvSpPr>
            <p:nvPr userDrawn="1"/>
          </p:nvSpPr>
          <p:spPr bwMode="auto">
            <a:xfrm>
              <a:off x="4787900" y="11113"/>
              <a:ext cx="5508625" cy="473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spcBef>
                  <a:spcPct val="0"/>
                </a:spcBef>
                <a:buClrTx/>
                <a:buSzTx/>
                <a:buFontTx/>
                <a:buNone/>
                <a:defRPr/>
              </a:pPr>
              <a:r>
                <a:rPr lang="en-US" sz="1100" b="0">
                  <a:solidFill>
                    <a:schemeClr val="accent3">
                      <a:lumMod val="40000"/>
                      <a:lumOff val="60000"/>
                    </a:schemeClr>
                  </a:solidFill>
                  <a:cs typeface="Arial" charset="0"/>
                </a:rPr>
                <a:t>Trường ĐH Công Nghệ Sài Gòn</a:t>
              </a:r>
            </a:p>
            <a:p>
              <a:pPr algn="ctr" eaLnBrk="1" hangingPunct="1">
                <a:spcBef>
                  <a:spcPct val="25000"/>
                </a:spcBef>
                <a:buClrTx/>
                <a:buSzTx/>
                <a:buFontTx/>
                <a:buNone/>
                <a:defRPr/>
              </a:pPr>
              <a:r>
                <a:rPr lang="en-US" sz="1100">
                  <a:solidFill>
                    <a:schemeClr val="accent3">
                      <a:lumMod val="40000"/>
                      <a:lumOff val="60000"/>
                    </a:schemeClr>
                  </a:solidFill>
                  <a:cs typeface="Arial" charset="0"/>
                </a:rPr>
                <a:t>KHOA CÔNG NGHỆ THÔNG TIN</a:t>
              </a:r>
              <a:endParaRPr lang="en-US" sz="1200" b="0">
                <a:solidFill>
                  <a:schemeClr val="accent3">
                    <a:lumMod val="40000"/>
                    <a:lumOff val="60000"/>
                  </a:schemeClr>
                </a:solidFill>
                <a:cs typeface="Arial" charset="0"/>
              </a:endParaRPr>
            </a:p>
          </p:txBody>
        </p:sp>
        <p:pic>
          <p:nvPicPr>
            <p:cNvPr id="7" name="Picture 61" descr="logo STU"/>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435600" y="25400"/>
              <a:ext cx="86518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Title 1"/>
          <p:cNvSpPr>
            <a:spLocks noGrp="1"/>
          </p:cNvSpPr>
          <p:nvPr>
            <p:ph type="title"/>
          </p:nvPr>
        </p:nvSpPr>
        <p:spPr/>
        <p:txBody>
          <a:bodyPr/>
          <a:lstStyle>
            <a:lvl1pPr>
              <a:defRPr b="1">
                <a:solidFill>
                  <a:srgbClr val="333399"/>
                </a:solidFill>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4"/>
          <p:cNvSpPr>
            <a:spLocks noGrp="1"/>
          </p:cNvSpPr>
          <p:nvPr>
            <p:ph type="ftr" sz="quarter" idx="10"/>
          </p:nvPr>
        </p:nvSpPr>
        <p:spPr>
          <a:xfrm>
            <a:off x="881063" y="6591300"/>
            <a:ext cx="6787281" cy="266700"/>
          </a:xfrm>
          <a:prstGeom prst="rect">
            <a:avLst/>
          </a:prstGeom>
        </p:spPr>
        <p:txBody>
          <a:bodyPr/>
          <a:lstStyle>
            <a:lvl1pPr algn="ctr" eaLnBrk="1" hangingPunct="1">
              <a:defRPr sz="12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defRPr/>
            </a:pPr>
            <a:endParaRPr lang="en-US" dirty="0"/>
          </a:p>
        </p:txBody>
      </p:sp>
    </p:spTree>
    <p:extLst>
      <p:ext uri="{BB962C8B-B14F-4D97-AF65-F5344CB8AC3E}">
        <p14:creationId xmlns:p14="http://schemas.microsoft.com/office/powerpoint/2010/main" val="36975328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55576" y="2708920"/>
            <a:ext cx="7772400" cy="1362075"/>
          </a:xfrm>
        </p:spPr>
        <p:txBody>
          <a:bodyPr anchor="t"/>
          <a:lstStyle>
            <a:lvl1pPr algn="ctr">
              <a:defRPr sz="4000" b="1" cap="all">
                <a:solidFill>
                  <a:srgbClr val="002060"/>
                </a:solidFill>
                <a:effectLst>
                  <a:outerShdw blurRad="38100" dist="38100" dir="2700000" algn="tl">
                    <a:srgbClr val="000000">
                      <a:alpha val="43137"/>
                    </a:srgbClr>
                  </a:outerShdw>
                </a:effectLst>
              </a:defRPr>
            </a:lvl1pPr>
          </a:lstStyle>
          <a:p>
            <a:r>
              <a:rPr lang="en-US"/>
              <a:t>Click to edit Master title style</a:t>
            </a:r>
          </a:p>
        </p:txBody>
      </p:sp>
      <p:sp>
        <p:nvSpPr>
          <p:cNvPr id="3" name="Text Placeholder 2"/>
          <p:cNvSpPr>
            <a:spLocks noGrp="1"/>
          </p:cNvSpPr>
          <p:nvPr>
            <p:ph type="body" idx="1"/>
          </p:nvPr>
        </p:nvSpPr>
        <p:spPr>
          <a:xfrm>
            <a:off x="755576" y="1124744"/>
            <a:ext cx="7772400" cy="1500187"/>
          </a:xfrm>
        </p:spPr>
        <p:txBody>
          <a:bodyPr anchor="b"/>
          <a:lstStyle>
            <a:lvl1pPr marL="0" indent="0">
              <a:buNone/>
              <a:defRPr sz="2800" b="1" u="sng">
                <a:solidFill>
                  <a:srgbClr val="C00000"/>
                </a:solidFill>
                <a:effectLst>
                  <a:outerShdw blurRad="38100" dist="38100" dir="2700000" algn="tl">
                    <a:srgbClr val="000000">
                      <a:alpha val="43137"/>
                    </a:srgbClr>
                  </a:outerShdw>
                </a:effectLst>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869022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90600" y="1371600"/>
            <a:ext cx="35814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724400" y="1371600"/>
            <a:ext cx="35814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70608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96680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691674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22843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532192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2475932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slide" Target="../slides/slide3.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990600" y="609600"/>
            <a:ext cx="7315200" cy="71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990600" y="1371600"/>
            <a:ext cx="7315200" cy="426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ChangeArrowheads="1"/>
          </p:cNvSpPr>
          <p:nvPr userDrawn="1"/>
        </p:nvSpPr>
        <p:spPr bwMode="auto">
          <a:xfrm>
            <a:off x="0" y="0"/>
            <a:ext cx="795338" cy="6858000"/>
          </a:xfrm>
          <a:prstGeom prst="rect">
            <a:avLst/>
          </a:prstGeom>
          <a:blipFill dpi="0" rotWithShape="1">
            <a:blip r:embed="rId15"/>
            <a:srcRect/>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p>
            <a:endParaRPr lang="en-US"/>
          </a:p>
        </p:txBody>
      </p:sp>
      <p:sp>
        <p:nvSpPr>
          <p:cNvPr id="37" name="Action Button: Beginning 36">
            <a:hlinkClick r:id="rId16" action="ppaction://hlinksldjump" highlightClick="1"/>
          </p:cNvPr>
          <p:cNvSpPr/>
          <p:nvPr userDrawn="1"/>
        </p:nvSpPr>
        <p:spPr bwMode="auto">
          <a:xfrm>
            <a:off x="7092950" y="6557963"/>
            <a:ext cx="358775" cy="242887"/>
          </a:xfrm>
          <a:prstGeom prst="actionButtonBeginning">
            <a:avLst/>
          </a:prstGeom>
          <a:solidFill>
            <a:schemeClr val="accent6">
              <a:lumMod val="60000"/>
              <a:lumOff val="40000"/>
            </a:schemeClr>
          </a:solidFill>
          <a:ln>
            <a:solidFill>
              <a:schemeClr val="accent2">
                <a:lumMod val="75000"/>
              </a:schemeClr>
            </a:solidFill>
          </a:ln>
          <a:effectLst/>
        </p:spPr>
        <p:txBody>
          <a:bodyPr lIns="92075" tIns="46038" rIns="92075" bIns="46038"/>
          <a:lstStyle/>
          <a:p>
            <a:pPr>
              <a:defRPr/>
            </a:pPr>
            <a:endParaRPr lang="en-US"/>
          </a:p>
        </p:txBody>
      </p:sp>
      <p:cxnSp>
        <p:nvCxnSpPr>
          <p:cNvPr id="38" name="Straight Connector 37"/>
          <p:cNvCxnSpPr/>
          <p:nvPr userDrawn="1"/>
        </p:nvCxnSpPr>
        <p:spPr bwMode="auto">
          <a:xfrm>
            <a:off x="2138363" y="6608763"/>
            <a:ext cx="4597400" cy="0"/>
          </a:xfrm>
          <a:prstGeom prst="line">
            <a:avLst/>
          </a:prstGeom>
          <a:ln/>
        </p:spPr>
        <p:style>
          <a:lnRef idx="2">
            <a:schemeClr val="accent2"/>
          </a:lnRef>
          <a:fillRef idx="0">
            <a:schemeClr val="accent2"/>
          </a:fillRef>
          <a:effectRef idx="1">
            <a:schemeClr val="accent2"/>
          </a:effectRef>
          <a:fontRef idx="minor">
            <a:schemeClr val="tx1"/>
          </a:fontRef>
        </p:style>
      </p:cxnSp>
    </p:spTree>
  </p:cSld>
  <p:clrMap bg1="lt1" tx1="dk1" bg2="lt2" tx2="dk2" accent1="accent1" accent2="accent2" accent3="accent3" accent4="accent4" accent5="accent5" accent6="accent6" hlink="hlink" folHlink="folHlink"/>
  <p:sldLayoutIdLst>
    <p:sldLayoutId id="2147483740" r:id="rId1"/>
    <p:sldLayoutId id="2147483741" r:id="rId2"/>
    <p:sldLayoutId id="2147483731" r:id="rId3"/>
    <p:sldLayoutId id="2147483732" r:id="rId4"/>
    <p:sldLayoutId id="2147483733" r:id="rId5"/>
    <p:sldLayoutId id="2147483734" r:id="rId6"/>
    <p:sldLayoutId id="2147483735" r:id="rId7"/>
    <p:sldLayoutId id="2147483736" r:id="rId8"/>
    <p:sldLayoutId id="2147483737" r:id="rId9"/>
    <p:sldLayoutId id="2147483738" r:id="rId10"/>
    <p:sldLayoutId id="2147483739" r:id="rId11"/>
    <p:sldLayoutId id="2147483742" r:id="rId12"/>
  </p:sldLayoutIdLst>
  <p:hf hdr="0" dt="0"/>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Microsoft Sans Serif" pitchFamily="34" charset="0"/>
        </a:defRPr>
      </a:lvl2pPr>
      <a:lvl3pPr algn="l" rtl="0" eaLnBrk="0" fontAlgn="base" hangingPunct="0">
        <a:spcBef>
          <a:spcPct val="0"/>
        </a:spcBef>
        <a:spcAft>
          <a:spcPct val="0"/>
        </a:spcAft>
        <a:defRPr sz="4400">
          <a:solidFill>
            <a:schemeClr val="tx1"/>
          </a:solidFill>
          <a:latin typeface="Microsoft Sans Serif" pitchFamily="34" charset="0"/>
        </a:defRPr>
      </a:lvl3pPr>
      <a:lvl4pPr algn="l" rtl="0" eaLnBrk="0" fontAlgn="base" hangingPunct="0">
        <a:spcBef>
          <a:spcPct val="0"/>
        </a:spcBef>
        <a:spcAft>
          <a:spcPct val="0"/>
        </a:spcAft>
        <a:defRPr sz="4400">
          <a:solidFill>
            <a:schemeClr val="tx1"/>
          </a:solidFill>
          <a:latin typeface="Microsoft Sans Serif" pitchFamily="34" charset="0"/>
        </a:defRPr>
      </a:lvl4pPr>
      <a:lvl5pPr algn="l" rtl="0" eaLnBrk="0" fontAlgn="base" hangingPunct="0">
        <a:spcBef>
          <a:spcPct val="0"/>
        </a:spcBef>
        <a:spcAft>
          <a:spcPct val="0"/>
        </a:spcAft>
        <a:defRPr sz="4400">
          <a:solidFill>
            <a:schemeClr val="tx1"/>
          </a:solidFill>
          <a:latin typeface="Microsoft Sans Serif" pitchFamily="34" charset="0"/>
        </a:defRPr>
      </a:lvl5pPr>
      <a:lvl6pPr marL="457200" algn="l" rtl="0" eaLnBrk="1" fontAlgn="base" hangingPunct="1">
        <a:spcBef>
          <a:spcPct val="0"/>
        </a:spcBef>
        <a:spcAft>
          <a:spcPct val="0"/>
        </a:spcAft>
        <a:defRPr sz="4400">
          <a:solidFill>
            <a:schemeClr val="tx1"/>
          </a:solidFill>
          <a:latin typeface="Microsoft Sans Serif" pitchFamily="34" charset="0"/>
        </a:defRPr>
      </a:lvl6pPr>
      <a:lvl7pPr marL="914400" algn="l" rtl="0" eaLnBrk="1" fontAlgn="base" hangingPunct="1">
        <a:spcBef>
          <a:spcPct val="0"/>
        </a:spcBef>
        <a:spcAft>
          <a:spcPct val="0"/>
        </a:spcAft>
        <a:defRPr sz="4400">
          <a:solidFill>
            <a:schemeClr val="tx1"/>
          </a:solidFill>
          <a:latin typeface="Microsoft Sans Serif" pitchFamily="34" charset="0"/>
        </a:defRPr>
      </a:lvl7pPr>
      <a:lvl8pPr marL="1371600" algn="l" rtl="0" eaLnBrk="1" fontAlgn="base" hangingPunct="1">
        <a:spcBef>
          <a:spcPct val="0"/>
        </a:spcBef>
        <a:spcAft>
          <a:spcPct val="0"/>
        </a:spcAft>
        <a:defRPr sz="4400">
          <a:solidFill>
            <a:schemeClr val="tx1"/>
          </a:solidFill>
          <a:latin typeface="Microsoft Sans Serif" pitchFamily="34" charset="0"/>
        </a:defRPr>
      </a:lvl8pPr>
      <a:lvl9pPr marL="1828800" algn="l" rtl="0" eaLnBrk="1" fontAlgn="base" hangingPunct="1">
        <a:spcBef>
          <a:spcPct val="0"/>
        </a:spcBef>
        <a:spcAft>
          <a:spcPct val="0"/>
        </a:spcAft>
        <a:defRPr sz="4400">
          <a:solidFill>
            <a:schemeClr val="tx1"/>
          </a:solidFill>
          <a:latin typeface="Microsoft Sans Serif"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100.xml.rels><?xml version="1.0" encoding="UTF-8" standalone="yes"?>
<Relationships xmlns="http://schemas.openxmlformats.org/package/2006/relationships"><Relationship Id="rId3" Type="http://schemas.openxmlformats.org/officeDocument/2006/relationships/diagramData" Target="../diagrams/data97.xml"/><Relationship Id="rId7" Type="http://schemas.microsoft.com/office/2007/relationships/diagramDrawing" Target="../diagrams/drawing97.xml"/><Relationship Id="rId2" Type="http://schemas.openxmlformats.org/officeDocument/2006/relationships/notesSlide" Target="../notesSlides/notesSlide79.xml"/><Relationship Id="rId1" Type="http://schemas.openxmlformats.org/officeDocument/2006/relationships/slideLayout" Target="../slideLayouts/slideLayout3.xml"/><Relationship Id="rId6" Type="http://schemas.openxmlformats.org/officeDocument/2006/relationships/diagramColors" Target="../diagrams/colors97.xml"/><Relationship Id="rId5" Type="http://schemas.openxmlformats.org/officeDocument/2006/relationships/diagramQuickStyle" Target="../diagrams/quickStyle97.xml"/><Relationship Id="rId4" Type="http://schemas.openxmlformats.org/officeDocument/2006/relationships/diagramLayout" Target="../diagrams/layout97.xml"/></Relationships>
</file>

<file path=ppt/slides/_rels/slide101.xml.rels><?xml version="1.0" encoding="UTF-8" standalone="yes"?>
<Relationships xmlns="http://schemas.openxmlformats.org/package/2006/relationships"><Relationship Id="rId3" Type="http://schemas.openxmlformats.org/officeDocument/2006/relationships/diagramData" Target="../diagrams/data98.xml"/><Relationship Id="rId7" Type="http://schemas.microsoft.com/office/2007/relationships/diagramDrawing" Target="../diagrams/drawing98.xml"/><Relationship Id="rId2" Type="http://schemas.openxmlformats.org/officeDocument/2006/relationships/notesSlide" Target="../notesSlides/notesSlide80.xml"/><Relationship Id="rId1" Type="http://schemas.openxmlformats.org/officeDocument/2006/relationships/slideLayout" Target="../slideLayouts/slideLayout2.xml"/><Relationship Id="rId6" Type="http://schemas.openxmlformats.org/officeDocument/2006/relationships/diagramColors" Target="../diagrams/colors98.xml"/><Relationship Id="rId5" Type="http://schemas.openxmlformats.org/officeDocument/2006/relationships/diagramQuickStyle" Target="../diagrams/quickStyle98.xml"/><Relationship Id="rId4" Type="http://schemas.openxmlformats.org/officeDocument/2006/relationships/diagramLayout" Target="../diagrams/layout98.xml"/></Relationships>
</file>

<file path=ppt/slides/_rels/slide102.xml.rels><?xml version="1.0" encoding="UTF-8" standalone="yes"?>
<Relationships xmlns="http://schemas.openxmlformats.org/package/2006/relationships"><Relationship Id="rId3" Type="http://schemas.openxmlformats.org/officeDocument/2006/relationships/diagramData" Target="../diagrams/data99.xml"/><Relationship Id="rId7" Type="http://schemas.microsoft.com/office/2007/relationships/diagramDrawing" Target="../diagrams/drawing99.xml"/><Relationship Id="rId2" Type="http://schemas.openxmlformats.org/officeDocument/2006/relationships/notesSlide" Target="../notesSlides/notesSlide81.xml"/><Relationship Id="rId1" Type="http://schemas.openxmlformats.org/officeDocument/2006/relationships/slideLayout" Target="../slideLayouts/slideLayout2.xml"/><Relationship Id="rId6" Type="http://schemas.openxmlformats.org/officeDocument/2006/relationships/diagramColors" Target="../diagrams/colors99.xml"/><Relationship Id="rId5" Type="http://schemas.openxmlformats.org/officeDocument/2006/relationships/diagramQuickStyle" Target="../diagrams/quickStyle99.xml"/><Relationship Id="rId4" Type="http://schemas.openxmlformats.org/officeDocument/2006/relationships/diagramLayout" Target="../diagrams/layout99.xml"/></Relationships>
</file>

<file path=ppt/slides/_rels/slide103.xml.rels><?xml version="1.0" encoding="UTF-8" standalone="yes"?>
<Relationships xmlns="http://schemas.openxmlformats.org/package/2006/relationships"><Relationship Id="rId3" Type="http://schemas.openxmlformats.org/officeDocument/2006/relationships/diagramData" Target="../diagrams/data100.xml"/><Relationship Id="rId7" Type="http://schemas.microsoft.com/office/2007/relationships/diagramDrawing" Target="../diagrams/drawing100.xml"/><Relationship Id="rId2" Type="http://schemas.openxmlformats.org/officeDocument/2006/relationships/notesSlide" Target="../notesSlides/notesSlide82.xml"/><Relationship Id="rId1" Type="http://schemas.openxmlformats.org/officeDocument/2006/relationships/slideLayout" Target="../slideLayouts/slideLayout2.xml"/><Relationship Id="rId6" Type="http://schemas.openxmlformats.org/officeDocument/2006/relationships/diagramColors" Target="../diagrams/colors100.xml"/><Relationship Id="rId5" Type="http://schemas.openxmlformats.org/officeDocument/2006/relationships/diagramQuickStyle" Target="../diagrams/quickStyle100.xml"/><Relationship Id="rId4" Type="http://schemas.openxmlformats.org/officeDocument/2006/relationships/diagramLayout" Target="../diagrams/layout100.xml"/></Relationships>
</file>

<file path=ppt/slides/_rels/slide104.xml.rels><?xml version="1.0" encoding="UTF-8" standalone="yes"?>
<Relationships xmlns="http://schemas.openxmlformats.org/package/2006/relationships"><Relationship Id="rId3" Type="http://schemas.openxmlformats.org/officeDocument/2006/relationships/diagramData" Target="../diagrams/data101.xml"/><Relationship Id="rId7" Type="http://schemas.microsoft.com/office/2007/relationships/diagramDrawing" Target="../diagrams/drawing101.xml"/><Relationship Id="rId2" Type="http://schemas.openxmlformats.org/officeDocument/2006/relationships/notesSlide" Target="../notesSlides/notesSlide83.xml"/><Relationship Id="rId1" Type="http://schemas.openxmlformats.org/officeDocument/2006/relationships/slideLayout" Target="../slideLayouts/slideLayout2.xml"/><Relationship Id="rId6" Type="http://schemas.openxmlformats.org/officeDocument/2006/relationships/diagramColors" Target="../diagrams/colors101.xml"/><Relationship Id="rId5" Type="http://schemas.openxmlformats.org/officeDocument/2006/relationships/diagramQuickStyle" Target="../diagrams/quickStyle101.xml"/><Relationship Id="rId4" Type="http://schemas.openxmlformats.org/officeDocument/2006/relationships/diagramLayout" Target="../diagrams/layout101.xml"/></Relationships>
</file>

<file path=ppt/slides/_rels/slide105.xml.rels><?xml version="1.0" encoding="UTF-8" standalone="yes"?>
<Relationships xmlns="http://schemas.openxmlformats.org/package/2006/relationships"><Relationship Id="rId3" Type="http://schemas.openxmlformats.org/officeDocument/2006/relationships/diagramData" Target="../diagrams/data102.xml"/><Relationship Id="rId7" Type="http://schemas.microsoft.com/office/2007/relationships/diagramDrawing" Target="../diagrams/drawing102.xml"/><Relationship Id="rId2" Type="http://schemas.openxmlformats.org/officeDocument/2006/relationships/notesSlide" Target="../notesSlides/notesSlide84.xml"/><Relationship Id="rId1" Type="http://schemas.openxmlformats.org/officeDocument/2006/relationships/slideLayout" Target="../slideLayouts/slideLayout2.xml"/><Relationship Id="rId6" Type="http://schemas.openxmlformats.org/officeDocument/2006/relationships/diagramColors" Target="../diagrams/colors102.xml"/><Relationship Id="rId5" Type="http://schemas.openxmlformats.org/officeDocument/2006/relationships/diagramQuickStyle" Target="../diagrams/quickStyle102.xml"/><Relationship Id="rId4" Type="http://schemas.openxmlformats.org/officeDocument/2006/relationships/diagramLayout" Target="../diagrams/layout102.xml"/></Relationships>
</file>

<file path=ppt/slides/_rels/slide106.xml.rels><?xml version="1.0" encoding="UTF-8" standalone="yes"?>
<Relationships xmlns="http://schemas.openxmlformats.org/package/2006/relationships"><Relationship Id="rId3" Type="http://schemas.openxmlformats.org/officeDocument/2006/relationships/diagramData" Target="../diagrams/data103.xml"/><Relationship Id="rId7" Type="http://schemas.microsoft.com/office/2007/relationships/diagramDrawing" Target="../diagrams/drawing103.xml"/><Relationship Id="rId2" Type="http://schemas.openxmlformats.org/officeDocument/2006/relationships/notesSlide" Target="../notesSlides/notesSlide85.xml"/><Relationship Id="rId1" Type="http://schemas.openxmlformats.org/officeDocument/2006/relationships/slideLayout" Target="../slideLayouts/slideLayout2.xml"/><Relationship Id="rId6" Type="http://schemas.openxmlformats.org/officeDocument/2006/relationships/diagramColors" Target="../diagrams/colors103.xml"/><Relationship Id="rId5" Type="http://schemas.openxmlformats.org/officeDocument/2006/relationships/diagramQuickStyle" Target="../diagrams/quickStyle103.xml"/><Relationship Id="rId4" Type="http://schemas.openxmlformats.org/officeDocument/2006/relationships/diagramLayout" Target="../diagrams/layout103.xml"/></Relationships>
</file>

<file path=ppt/slides/_rels/slide107.xml.rels><?xml version="1.0" encoding="UTF-8" standalone="yes"?>
<Relationships xmlns="http://schemas.openxmlformats.org/package/2006/relationships"><Relationship Id="rId3" Type="http://schemas.openxmlformats.org/officeDocument/2006/relationships/diagramData" Target="../diagrams/data104.xml"/><Relationship Id="rId7" Type="http://schemas.microsoft.com/office/2007/relationships/diagramDrawing" Target="../diagrams/drawing104.xml"/><Relationship Id="rId2" Type="http://schemas.openxmlformats.org/officeDocument/2006/relationships/notesSlide" Target="../notesSlides/notesSlide86.xml"/><Relationship Id="rId1" Type="http://schemas.openxmlformats.org/officeDocument/2006/relationships/slideLayout" Target="../slideLayouts/slideLayout2.xml"/><Relationship Id="rId6" Type="http://schemas.openxmlformats.org/officeDocument/2006/relationships/diagramColors" Target="../diagrams/colors104.xml"/><Relationship Id="rId5" Type="http://schemas.openxmlformats.org/officeDocument/2006/relationships/diagramQuickStyle" Target="../diagrams/quickStyle104.xml"/><Relationship Id="rId4" Type="http://schemas.openxmlformats.org/officeDocument/2006/relationships/diagramLayout" Target="../diagrams/layout104.xml"/></Relationships>
</file>

<file path=ppt/slides/_rels/slide108.xml.rels><?xml version="1.0" encoding="UTF-8" standalone="yes"?>
<Relationships xmlns="http://schemas.openxmlformats.org/package/2006/relationships"><Relationship Id="rId3" Type="http://schemas.openxmlformats.org/officeDocument/2006/relationships/diagramData" Target="../diagrams/data105.xml"/><Relationship Id="rId7" Type="http://schemas.microsoft.com/office/2007/relationships/diagramDrawing" Target="../diagrams/drawing105.xml"/><Relationship Id="rId2" Type="http://schemas.openxmlformats.org/officeDocument/2006/relationships/notesSlide" Target="../notesSlides/notesSlide87.xml"/><Relationship Id="rId1" Type="http://schemas.openxmlformats.org/officeDocument/2006/relationships/slideLayout" Target="../slideLayouts/slideLayout2.xml"/><Relationship Id="rId6" Type="http://schemas.openxmlformats.org/officeDocument/2006/relationships/diagramColors" Target="../diagrams/colors105.xml"/><Relationship Id="rId5" Type="http://schemas.openxmlformats.org/officeDocument/2006/relationships/diagramQuickStyle" Target="../diagrams/quickStyle105.xml"/><Relationship Id="rId4" Type="http://schemas.openxmlformats.org/officeDocument/2006/relationships/diagramLayout" Target="../diagrams/layout105.xml"/></Relationships>
</file>

<file path=ppt/slides/_rels/slide109.xml.rels><?xml version="1.0" encoding="UTF-8" standalone="yes"?>
<Relationships xmlns="http://schemas.openxmlformats.org/package/2006/relationships"><Relationship Id="rId3" Type="http://schemas.openxmlformats.org/officeDocument/2006/relationships/diagramData" Target="../diagrams/data106.xml"/><Relationship Id="rId7" Type="http://schemas.microsoft.com/office/2007/relationships/diagramDrawing" Target="../diagrams/drawing106.xml"/><Relationship Id="rId2" Type="http://schemas.openxmlformats.org/officeDocument/2006/relationships/notesSlide" Target="../notesSlides/notesSlide88.xml"/><Relationship Id="rId1" Type="http://schemas.openxmlformats.org/officeDocument/2006/relationships/slideLayout" Target="../slideLayouts/slideLayout2.xml"/><Relationship Id="rId6" Type="http://schemas.openxmlformats.org/officeDocument/2006/relationships/diagramColors" Target="../diagrams/colors106.xml"/><Relationship Id="rId5" Type="http://schemas.openxmlformats.org/officeDocument/2006/relationships/diagramQuickStyle" Target="../diagrams/quickStyle106.xml"/><Relationship Id="rId4" Type="http://schemas.openxmlformats.org/officeDocument/2006/relationships/diagramLayout" Target="../diagrams/layout106.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110.xml.rels><?xml version="1.0" encoding="UTF-8" standalone="yes"?>
<Relationships xmlns="http://schemas.openxmlformats.org/package/2006/relationships"><Relationship Id="rId3" Type="http://schemas.openxmlformats.org/officeDocument/2006/relationships/diagramData" Target="../diagrams/data107.xml"/><Relationship Id="rId7" Type="http://schemas.microsoft.com/office/2007/relationships/diagramDrawing" Target="../diagrams/drawing107.xml"/><Relationship Id="rId2" Type="http://schemas.openxmlformats.org/officeDocument/2006/relationships/notesSlide" Target="../notesSlides/notesSlide89.xml"/><Relationship Id="rId1" Type="http://schemas.openxmlformats.org/officeDocument/2006/relationships/slideLayout" Target="../slideLayouts/slideLayout2.xml"/><Relationship Id="rId6" Type="http://schemas.openxmlformats.org/officeDocument/2006/relationships/diagramColors" Target="../diagrams/colors107.xml"/><Relationship Id="rId5" Type="http://schemas.openxmlformats.org/officeDocument/2006/relationships/diagramQuickStyle" Target="../diagrams/quickStyle107.xml"/><Relationship Id="rId4" Type="http://schemas.openxmlformats.org/officeDocument/2006/relationships/diagramLayout" Target="../diagrams/layout107.xml"/></Relationships>
</file>

<file path=ppt/slides/_rels/slide111.xml.rels><?xml version="1.0" encoding="UTF-8" standalone="yes"?>
<Relationships xmlns="http://schemas.openxmlformats.org/package/2006/relationships"><Relationship Id="rId3" Type="http://schemas.openxmlformats.org/officeDocument/2006/relationships/diagramData" Target="../diagrams/data108.xml"/><Relationship Id="rId7" Type="http://schemas.microsoft.com/office/2007/relationships/diagramDrawing" Target="../diagrams/drawing108.xml"/><Relationship Id="rId2" Type="http://schemas.openxmlformats.org/officeDocument/2006/relationships/notesSlide" Target="../notesSlides/notesSlide90.xml"/><Relationship Id="rId1" Type="http://schemas.openxmlformats.org/officeDocument/2006/relationships/slideLayout" Target="../slideLayouts/slideLayout2.xml"/><Relationship Id="rId6" Type="http://schemas.openxmlformats.org/officeDocument/2006/relationships/diagramColors" Target="../diagrams/colors108.xml"/><Relationship Id="rId5" Type="http://schemas.openxmlformats.org/officeDocument/2006/relationships/diagramQuickStyle" Target="../diagrams/quickStyle108.xml"/><Relationship Id="rId4" Type="http://schemas.openxmlformats.org/officeDocument/2006/relationships/diagramLayout" Target="../diagrams/layout108.xml"/></Relationships>
</file>

<file path=ppt/slides/_rels/slide112.xml.rels><?xml version="1.0" encoding="UTF-8" standalone="yes"?>
<Relationships xmlns="http://schemas.openxmlformats.org/package/2006/relationships"><Relationship Id="rId3" Type="http://schemas.openxmlformats.org/officeDocument/2006/relationships/diagramData" Target="../diagrams/data109.xml"/><Relationship Id="rId7" Type="http://schemas.microsoft.com/office/2007/relationships/diagramDrawing" Target="../diagrams/drawing109.xml"/><Relationship Id="rId2" Type="http://schemas.openxmlformats.org/officeDocument/2006/relationships/notesSlide" Target="../notesSlides/notesSlide91.xml"/><Relationship Id="rId1" Type="http://schemas.openxmlformats.org/officeDocument/2006/relationships/slideLayout" Target="../slideLayouts/slideLayout3.xml"/><Relationship Id="rId6" Type="http://schemas.openxmlformats.org/officeDocument/2006/relationships/diagramColors" Target="../diagrams/colors109.xml"/><Relationship Id="rId5" Type="http://schemas.openxmlformats.org/officeDocument/2006/relationships/diagramQuickStyle" Target="../diagrams/quickStyle109.xml"/><Relationship Id="rId4" Type="http://schemas.openxmlformats.org/officeDocument/2006/relationships/diagramLayout" Target="../diagrams/layout109.xml"/></Relationships>
</file>

<file path=ppt/slides/_rels/slide113.xml.rels><?xml version="1.0" encoding="UTF-8" standalone="yes"?>
<Relationships xmlns="http://schemas.openxmlformats.org/package/2006/relationships"><Relationship Id="rId3" Type="http://schemas.openxmlformats.org/officeDocument/2006/relationships/diagramData" Target="../diagrams/data110.xml"/><Relationship Id="rId7" Type="http://schemas.microsoft.com/office/2007/relationships/diagramDrawing" Target="../diagrams/drawing110.xml"/><Relationship Id="rId2" Type="http://schemas.openxmlformats.org/officeDocument/2006/relationships/notesSlide" Target="../notesSlides/notesSlide92.xml"/><Relationship Id="rId1" Type="http://schemas.openxmlformats.org/officeDocument/2006/relationships/slideLayout" Target="../slideLayouts/slideLayout2.xml"/><Relationship Id="rId6" Type="http://schemas.openxmlformats.org/officeDocument/2006/relationships/diagramColors" Target="../diagrams/colors110.xml"/><Relationship Id="rId5" Type="http://schemas.openxmlformats.org/officeDocument/2006/relationships/diagramQuickStyle" Target="../diagrams/quickStyle110.xml"/><Relationship Id="rId4" Type="http://schemas.openxmlformats.org/officeDocument/2006/relationships/diagramLayout" Target="../diagrams/layout110.xml"/></Relationships>
</file>

<file path=ppt/slides/_rels/slide114.xml.rels><?xml version="1.0" encoding="UTF-8" standalone="yes"?>
<Relationships xmlns="http://schemas.openxmlformats.org/package/2006/relationships"><Relationship Id="rId3" Type="http://schemas.openxmlformats.org/officeDocument/2006/relationships/diagramData" Target="../diagrams/data111.xml"/><Relationship Id="rId7" Type="http://schemas.microsoft.com/office/2007/relationships/diagramDrawing" Target="../diagrams/drawing111.xml"/><Relationship Id="rId2" Type="http://schemas.openxmlformats.org/officeDocument/2006/relationships/notesSlide" Target="../notesSlides/notesSlide93.xml"/><Relationship Id="rId1" Type="http://schemas.openxmlformats.org/officeDocument/2006/relationships/slideLayout" Target="../slideLayouts/slideLayout2.xml"/><Relationship Id="rId6" Type="http://schemas.openxmlformats.org/officeDocument/2006/relationships/diagramColors" Target="../diagrams/colors111.xml"/><Relationship Id="rId5" Type="http://schemas.openxmlformats.org/officeDocument/2006/relationships/diagramQuickStyle" Target="../diagrams/quickStyle111.xml"/><Relationship Id="rId4" Type="http://schemas.openxmlformats.org/officeDocument/2006/relationships/diagramLayout" Target="../diagrams/layout111.xml"/></Relationships>
</file>

<file path=ppt/slides/_rels/slide115.xml.rels><?xml version="1.0" encoding="UTF-8" standalone="yes"?>
<Relationships xmlns="http://schemas.openxmlformats.org/package/2006/relationships"><Relationship Id="rId3" Type="http://schemas.openxmlformats.org/officeDocument/2006/relationships/diagramData" Target="../diagrams/data112.xml"/><Relationship Id="rId7" Type="http://schemas.microsoft.com/office/2007/relationships/diagramDrawing" Target="../diagrams/drawing112.xml"/><Relationship Id="rId2" Type="http://schemas.openxmlformats.org/officeDocument/2006/relationships/notesSlide" Target="../notesSlides/notesSlide94.xml"/><Relationship Id="rId1" Type="http://schemas.openxmlformats.org/officeDocument/2006/relationships/slideLayout" Target="../slideLayouts/slideLayout2.xml"/><Relationship Id="rId6" Type="http://schemas.openxmlformats.org/officeDocument/2006/relationships/diagramColors" Target="../diagrams/colors112.xml"/><Relationship Id="rId5" Type="http://schemas.openxmlformats.org/officeDocument/2006/relationships/diagramQuickStyle" Target="../diagrams/quickStyle112.xml"/><Relationship Id="rId4" Type="http://schemas.openxmlformats.org/officeDocument/2006/relationships/diagramLayout" Target="../diagrams/layout112.xml"/></Relationships>
</file>

<file path=ppt/slides/_rels/slide116.xml.rels><?xml version="1.0" encoding="UTF-8" standalone="yes"?>
<Relationships xmlns="http://schemas.openxmlformats.org/package/2006/relationships"><Relationship Id="rId3" Type="http://schemas.openxmlformats.org/officeDocument/2006/relationships/diagramData" Target="../diagrams/data113.xml"/><Relationship Id="rId7" Type="http://schemas.microsoft.com/office/2007/relationships/diagramDrawing" Target="../diagrams/drawing113.xml"/><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diagramColors" Target="../diagrams/colors113.xml"/><Relationship Id="rId5" Type="http://schemas.openxmlformats.org/officeDocument/2006/relationships/diagramQuickStyle" Target="../diagrams/quickStyle113.xml"/><Relationship Id="rId4" Type="http://schemas.openxmlformats.org/officeDocument/2006/relationships/diagramLayout" Target="../diagrams/layout113.xml"/></Relationships>
</file>

<file path=ppt/slides/_rels/slide117.xml.rels><?xml version="1.0" encoding="UTF-8" standalone="yes"?>
<Relationships xmlns="http://schemas.openxmlformats.org/package/2006/relationships"><Relationship Id="rId3" Type="http://schemas.openxmlformats.org/officeDocument/2006/relationships/diagramData" Target="../diagrams/data114.xml"/><Relationship Id="rId7" Type="http://schemas.microsoft.com/office/2007/relationships/diagramDrawing" Target="../diagrams/drawing114.xml"/><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diagramColors" Target="../diagrams/colors114.xml"/><Relationship Id="rId5" Type="http://schemas.openxmlformats.org/officeDocument/2006/relationships/diagramQuickStyle" Target="../diagrams/quickStyle114.xml"/><Relationship Id="rId4" Type="http://schemas.openxmlformats.org/officeDocument/2006/relationships/diagramLayout" Target="../diagrams/layout114.xml"/></Relationships>
</file>

<file path=ppt/slides/_rels/slide118.xml.rels><?xml version="1.0" encoding="UTF-8" standalone="yes"?>
<Relationships xmlns="http://schemas.openxmlformats.org/package/2006/relationships"><Relationship Id="rId3" Type="http://schemas.openxmlformats.org/officeDocument/2006/relationships/diagramData" Target="../diagrams/data115.xml"/><Relationship Id="rId7" Type="http://schemas.microsoft.com/office/2007/relationships/diagramDrawing" Target="../diagrams/drawing115.xml"/><Relationship Id="rId2" Type="http://schemas.openxmlformats.org/officeDocument/2006/relationships/notesSlide" Target="../notesSlides/notesSlide97.xml"/><Relationship Id="rId1" Type="http://schemas.openxmlformats.org/officeDocument/2006/relationships/slideLayout" Target="../slideLayouts/slideLayout2.xml"/><Relationship Id="rId6" Type="http://schemas.openxmlformats.org/officeDocument/2006/relationships/diagramColors" Target="../diagrams/colors115.xml"/><Relationship Id="rId5" Type="http://schemas.openxmlformats.org/officeDocument/2006/relationships/diagramQuickStyle" Target="../diagrams/quickStyle115.xml"/><Relationship Id="rId4" Type="http://schemas.openxmlformats.org/officeDocument/2006/relationships/diagramLayout" Target="../diagrams/layout115.xml"/></Relationships>
</file>

<file path=ppt/slides/_rels/slide119.xml.rels><?xml version="1.0" encoding="UTF-8" standalone="yes"?>
<Relationships xmlns="http://schemas.openxmlformats.org/package/2006/relationships"><Relationship Id="rId3" Type="http://schemas.openxmlformats.org/officeDocument/2006/relationships/diagramData" Target="../diagrams/data116.xml"/><Relationship Id="rId7" Type="http://schemas.microsoft.com/office/2007/relationships/diagramDrawing" Target="../diagrams/drawing116.xml"/><Relationship Id="rId2" Type="http://schemas.openxmlformats.org/officeDocument/2006/relationships/notesSlide" Target="../notesSlides/notesSlide98.xml"/><Relationship Id="rId1" Type="http://schemas.openxmlformats.org/officeDocument/2006/relationships/slideLayout" Target="../slideLayouts/slideLayout2.xml"/><Relationship Id="rId6" Type="http://schemas.openxmlformats.org/officeDocument/2006/relationships/diagramColors" Target="../diagrams/colors116.xml"/><Relationship Id="rId5" Type="http://schemas.openxmlformats.org/officeDocument/2006/relationships/diagramQuickStyle" Target="../diagrams/quickStyle116.xml"/><Relationship Id="rId4" Type="http://schemas.openxmlformats.org/officeDocument/2006/relationships/diagramLayout" Target="../diagrams/layout116.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120.xml.rels><?xml version="1.0" encoding="UTF-8" standalone="yes"?>
<Relationships xmlns="http://schemas.openxmlformats.org/package/2006/relationships"><Relationship Id="rId3" Type="http://schemas.openxmlformats.org/officeDocument/2006/relationships/diagramData" Target="../diagrams/data117.xml"/><Relationship Id="rId7" Type="http://schemas.microsoft.com/office/2007/relationships/diagramDrawing" Target="../diagrams/drawing117.xml"/><Relationship Id="rId2" Type="http://schemas.openxmlformats.org/officeDocument/2006/relationships/notesSlide" Target="../notesSlides/notesSlide99.xml"/><Relationship Id="rId1" Type="http://schemas.openxmlformats.org/officeDocument/2006/relationships/slideLayout" Target="../slideLayouts/slideLayout2.xml"/><Relationship Id="rId6" Type="http://schemas.openxmlformats.org/officeDocument/2006/relationships/diagramColors" Target="../diagrams/colors117.xml"/><Relationship Id="rId5" Type="http://schemas.openxmlformats.org/officeDocument/2006/relationships/diagramQuickStyle" Target="../diagrams/quickStyle117.xml"/><Relationship Id="rId4" Type="http://schemas.openxmlformats.org/officeDocument/2006/relationships/diagramLayout" Target="../diagrams/layout117.xml"/></Relationships>
</file>

<file path=ppt/slides/_rels/slide121.xml.rels><?xml version="1.0" encoding="UTF-8" standalone="yes"?>
<Relationships xmlns="http://schemas.openxmlformats.org/package/2006/relationships"><Relationship Id="rId3" Type="http://schemas.openxmlformats.org/officeDocument/2006/relationships/diagramData" Target="../diagrams/data118.xml"/><Relationship Id="rId7" Type="http://schemas.microsoft.com/office/2007/relationships/diagramDrawing" Target="../diagrams/drawing118.xml"/><Relationship Id="rId2" Type="http://schemas.openxmlformats.org/officeDocument/2006/relationships/notesSlide" Target="../notesSlides/notesSlide100.xml"/><Relationship Id="rId1" Type="http://schemas.openxmlformats.org/officeDocument/2006/relationships/slideLayout" Target="../slideLayouts/slideLayout3.xml"/><Relationship Id="rId6" Type="http://schemas.openxmlformats.org/officeDocument/2006/relationships/diagramColors" Target="../diagrams/colors118.xml"/><Relationship Id="rId5" Type="http://schemas.openxmlformats.org/officeDocument/2006/relationships/diagramQuickStyle" Target="../diagrams/quickStyle118.xml"/><Relationship Id="rId4" Type="http://schemas.openxmlformats.org/officeDocument/2006/relationships/diagramLayout" Target="../diagrams/layout118.xml"/></Relationships>
</file>

<file path=ppt/slides/_rels/slide122.xml.rels><?xml version="1.0" encoding="UTF-8" standalone="yes"?>
<Relationships xmlns="http://schemas.openxmlformats.org/package/2006/relationships"><Relationship Id="rId3" Type="http://schemas.openxmlformats.org/officeDocument/2006/relationships/diagramData" Target="../diagrams/data119.xml"/><Relationship Id="rId7" Type="http://schemas.microsoft.com/office/2007/relationships/diagramDrawing" Target="../diagrams/drawing119.xml"/><Relationship Id="rId2" Type="http://schemas.openxmlformats.org/officeDocument/2006/relationships/notesSlide" Target="../notesSlides/notesSlide101.xml"/><Relationship Id="rId1" Type="http://schemas.openxmlformats.org/officeDocument/2006/relationships/slideLayout" Target="../slideLayouts/slideLayout2.xml"/><Relationship Id="rId6" Type="http://schemas.openxmlformats.org/officeDocument/2006/relationships/diagramColors" Target="../diagrams/colors119.xml"/><Relationship Id="rId5" Type="http://schemas.openxmlformats.org/officeDocument/2006/relationships/diagramQuickStyle" Target="../diagrams/quickStyle119.xml"/><Relationship Id="rId4" Type="http://schemas.openxmlformats.org/officeDocument/2006/relationships/diagramLayout" Target="../diagrams/layout119.xml"/></Relationships>
</file>

<file path=ppt/slides/_rels/slide123.xml.rels><?xml version="1.0" encoding="UTF-8" standalone="yes"?>
<Relationships xmlns="http://schemas.openxmlformats.org/package/2006/relationships"><Relationship Id="rId3" Type="http://schemas.openxmlformats.org/officeDocument/2006/relationships/diagramData" Target="../diagrams/data120.xml"/><Relationship Id="rId7" Type="http://schemas.microsoft.com/office/2007/relationships/diagramDrawing" Target="../diagrams/drawing120.xml"/><Relationship Id="rId2" Type="http://schemas.openxmlformats.org/officeDocument/2006/relationships/notesSlide" Target="../notesSlides/notesSlide102.xml"/><Relationship Id="rId1" Type="http://schemas.openxmlformats.org/officeDocument/2006/relationships/slideLayout" Target="../slideLayouts/slideLayout2.xml"/><Relationship Id="rId6" Type="http://schemas.openxmlformats.org/officeDocument/2006/relationships/diagramColors" Target="../diagrams/colors120.xml"/><Relationship Id="rId5" Type="http://schemas.openxmlformats.org/officeDocument/2006/relationships/diagramQuickStyle" Target="../diagrams/quickStyle120.xml"/><Relationship Id="rId4" Type="http://schemas.openxmlformats.org/officeDocument/2006/relationships/diagramLayout" Target="../diagrams/layout120.xml"/></Relationships>
</file>

<file path=ppt/slides/_rels/slide124.xml.rels><?xml version="1.0" encoding="UTF-8" standalone="yes"?>
<Relationships xmlns="http://schemas.openxmlformats.org/package/2006/relationships"><Relationship Id="rId3" Type="http://schemas.openxmlformats.org/officeDocument/2006/relationships/diagramData" Target="../diagrams/data121.xml"/><Relationship Id="rId7" Type="http://schemas.microsoft.com/office/2007/relationships/diagramDrawing" Target="../diagrams/drawing121.xml"/><Relationship Id="rId2" Type="http://schemas.openxmlformats.org/officeDocument/2006/relationships/notesSlide" Target="../notesSlides/notesSlide103.xml"/><Relationship Id="rId1" Type="http://schemas.openxmlformats.org/officeDocument/2006/relationships/slideLayout" Target="../slideLayouts/slideLayout2.xml"/><Relationship Id="rId6" Type="http://schemas.openxmlformats.org/officeDocument/2006/relationships/diagramColors" Target="../diagrams/colors121.xml"/><Relationship Id="rId5" Type="http://schemas.openxmlformats.org/officeDocument/2006/relationships/diagramQuickStyle" Target="../diagrams/quickStyle121.xml"/><Relationship Id="rId4" Type="http://schemas.openxmlformats.org/officeDocument/2006/relationships/diagramLayout" Target="../diagrams/layout121.xml"/></Relationships>
</file>

<file path=ppt/slides/_rels/slide125.xml.rels><?xml version="1.0" encoding="UTF-8" standalone="yes"?>
<Relationships xmlns="http://schemas.openxmlformats.org/package/2006/relationships"><Relationship Id="rId3" Type="http://schemas.openxmlformats.org/officeDocument/2006/relationships/diagramData" Target="../diagrams/data122.xml"/><Relationship Id="rId7" Type="http://schemas.microsoft.com/office/2007/relationships/diagramDrawing" Target="../diagrams/drawing122.xml"/><Relationship Id="rId2" Type="http://schemas.openxmlformats.org/officeDocument/2006/relationships/notesSlide" Target="../notesSlides/notesSlide104.xml"/><Relationship Id="rId1" Type="http://schemas.openxmlformats.org/officeDocument/2006/relationships/slideLayout" Target="../slideLayouts/slideLayout2.xml"/><Relationship Id="rId6" Type="http://schemas.openxmlformats.org/officeDocument/2006/relationships/diagramColors" Target="../diagrams/colors122.xml"/><Relationship Id="rId5" Type="http://schemas.openxmlformats.org/officeDocument/2006/relationships/diagramQuickStyle" Target="../diagrams/quickStyle122.xml"/><Relationship Id="rId4" Type="http://schemas.openxmlformats.org/officeDocument/2006/relationships/diagramLayout" Target="../diagrams/layout122.xml"/></Relationships>
</file>

<file path=ppt/slides/_rels/slide126.xml.rels><?xml version="1.0" encoding="UTF-8" standalone="yes"?>
<Relationships xmlns="http://schemas.openxmlformats.org/package/2006/relationships"><Relationship Id="rId3" Type="http://schemas.openxmlformats.org/officeDocument/2006/relationships/diagramData" Target="../diagrams/data123.xml"/><Relationship Id="rId7" Type="http://schemas.microsoft.com/office/2007/relationships/diagramDrawing" Target="../diagrams/drawing123.xml"/><Relationship Id="rId2" Type="http://schemas.openxmlformats.org/officeDocument/2006/relationships/notesSlide" Target="../notesSlides/notesSlide105.xml"/><Relationship Id="rId1" Type="http://schemas.openxmlformats.org/officeDocument/2006/relationships/slideLayout" Target="../slideLayouts/slideLayout2.xml"/><Relationship Id="rId6" Type="http://schemas.openxmlformats.org/officeDocument/2006/relationships/diagramColors" Target="../diagrams/colors123.xml"/><Relationship Id="rId5" Type="http://schemas.openxmlformats.org/officeDocument/2006/relationships/diagramQuickStyle" Target="../diagrams/quickStyle123.xml"/><Relationship Id="rId4" Type="http://schemas.openxmlformats.org/officeDocument/2006/relationships/diagramLayout" Target="../diagrams/layout123.xml"/></Relationships>
</file>

<file path=ppt/slides/_rels/slide127.xml.rels><?xml version="1.0" encoding="UTF-8" standalone="yes"?>
<Relationships xmlns="http://schemas.openxmlformats.org/package/2006/relationships"><Relationship Id="rId3" Type="http://schemas.openxmlformats.org/officeDocument/2006/relationships/diagramData" Target="../diagrams/data124.xml"/><Relationship Id="rId7" Type="http://schemas.microsoft.com/office/2007/relationships/diagramDrawing" Target="../diagrams/drawing124.xml"/><Relationship Id="rId2" Type="http://schemas.openxmlformats.org/officeDocument/2006/relationships/notesSlide" Target="../notesSlides/notesSlide106.xml"/><Relationship Id="rId1" Type="http://schemas.openxmlformats.org/officeDocument/2006/relationships/slideLayout" Target="../slideLayouts/slideLayout2.xml"/><Relationship Id="rId6" Type="http://schemas.openxmlformats.org/officeDocument/2006/relationships/diagramColors" Target="../diagrams/colors124.xml"/><Relationship Id="rId5" Type="http://schemas.openxmlformats.org/officeDocument/2006/relationships/diagramQuickStyle" Target="../diagrams/quickStyle124.xml"/><Relationship Id="rId4" Type="http://schemas.openxmlformats.org/officeDocument/2006/relationships/diagramLayout" Target="../diagrams/layout124.xml"/></Relationships>
</file>

<file path=ppt/slides/_rels/slide128.xml.rels><?xml version="1.0" encoding="UTF-8" standalone="yes"?>
<Relationships xmlns="http://schemas.openxmlformats.org/package/2006/relationships"><Relationship Id="rId3" Type="http://schemas.openxmlformats.org/officeDocument/2006/relationships/diagramData" Target="../diagrams/data125.xml"/><Relationship Id="rId7" Type="http://schemas.microsoft.com/office/2007/relationships/diagramDrawing" Target="../diagrams/drawing125.xml"/><Relationship Id="rId2" Type="http://schemas.openxmlformats.org/officeDocument/2006/relationships/notesSlide" Target="../notesSlides/notesSlide107.xml"/><Relationship Id="rId1" Type="http://schemas.openxmlformats.org/officeDocument/2006/relationships/slideLayout" Target="../slideLayouts/slideLayout2.xml"/><Relationship Id="rId6" Type="http://schemas.openxmlformats.org/officeDocument/2006/relationships/diagramColors" Target="../diagrams/colors125.xml"/><Relationship Id="rId5" Type="http://schemas.openxmlformats.org/officeDocument/2006/relationships/diagramQuickStyle" Target="../diagrams/quickStyle125.xml"/><Relationship Id="rId4" Type="http://schemas.openxmlformats.org/officeDocument/2006/relationships/diagramLayout" Target="../diagrams/layout125.xml"/></Relationships>
</file>

<file path=ppt/slides/_rels/slide129.xml.rels><?xml version="1.0" encoding="UTF-8" standalone="yes"?>
<Relationships xmlns="http://schemas.openxmlformats.org/package/2006/relationships"><Relationship Id="rId3" Type="http://schemas.openxmlformats.org/officeDocument/2006/relationships/diagramData" Target="../diagrams/data126.xml"/><Relationship Id="rId7" Type="http://schemas.microsoft.com/office/2007/relationships/diagramDrawing" Target="../diagrams/drawing126.xml"/><Relationship Id="rId2" Type="http://schemas.openxmlformats.org/officeDocument/2006/relationships/notesSlide" Target="../notesSlides/notesSlide108.xml"/><Relationship Id="rId1" Type="http://schemas.openxmlformats.org/officeDocument/2006/relationships/slideLayout" Target="../slideLayouts/slideLayout2.xml"/><Relationship Id="rId6" Type="http://schemas.openxmlformats.org/officeDocument/2006/relationships/diagramColors" Target="../diagrams/colors126.xml"/><Relationship Id="rId5" Type="http://schemas.openxmlformats.org/officeDocument/2006/relationships/diagramQuickStyle" Target="../diagrams/quickStyle126.xml"/><Relationship Id="rId4" Type="http://schemas.openxmlformats.org/officeDocument/2006/relationships/diagramLayout" Target="../diagrams/layout126.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130.xml.rels><?xml version="1.0" encoding="UTF-8" standalone="yes"?>
<Relationships xmlns="http://schemas.openxmlformats.org/package/2006/relationships"><Relationship Id="rId3" Type="http://schemas.openxmlformats.org/officeDocument/2006/relationships/diagramData" Target="../diagrams/data127.xml"/><Relationship Id="rId7" Type="http://schemas.microsoft.com/office/2007/relationships/diagramDrawing" Target="../diagrams/drawing127.xml"/><Relationship Id="rId2" Type="http://schemas.openxmlformats.org/officeDocument/2006/relationships/notesSlide" Target="../notesSlides/notesSlide109.xml"/><Relationship Id="rId1" Type="http://schemas.openxmlformats.org/officeDocument/2006/relationships/slideLayout" Target="../slideLayouts/slideLayout3.xml"/><Relationship Id="rId6" Type="http://schemas.openxmlformats.org/officeDocument/2006/relationships/diagramColors" Target="../diagrams/colors127.xml"/><Relationship Id="rId5" Type="http://schemas.openxmlformats.org/officeDocument/2006/relationships/diagramQuickStyle" Target="../diagrams/quickStyle127.xml"/><Relationship Id="rId4" Type="http://schemas.openxmlformats.org/officeDocument/2006/relationships/diagramLayout" Target="../diagrams/layout127.xml"/></Relationships>
</file>

<file path=ppt/slides/_rels/slide131.xml.rels><?xml version="1.0" encoding="UTF-8" standalone="yes"?>
<Relationships xmlns="http://schemas.openxmlformats.org/package/2006/relationships"><Relationship Id="rId3" Type="http://schemas.openxmlformats.org/officeDocument/2006/relationships/diagramData" Target="../diagrams/data128.xml"/><Relationship Id="rId7" Type="http://schemas.microsoft.com/office/2007/relationships/diagramDrawing" Target="../diagrams/drawing128.xml"/><Relationship Id="rId2" Type="http://schemas.openxmlformats.org/officeDocument/2006/relationships/notesSlide" Target="../notesSlides/notesSlide110.xml"/><Relationship Id="rId1" Type="http://schemas.openxmlformats.org/officeDocument/2006/relationships/slideLayout" Target="../slideLayouts/slideLayout2.xml"/><Relationship Id="rId6" Type="http://schemas.openxmlformats.org/officeDocument/2006/relationships/diagramColors" Target="../diagrams/colors128.xml"/><Relationship Id="rId5" Type="http://schemas.openxmlformats.org/officeDocument/2006/relationships/diagramQuickStyle" Target="../diagrams/quickStyle128.xml"/><Relationship Id="rId4" Type="http://schemas.openxmlformats.org/officeDocument/2006/relationships/diagramLayout" Target="../diagrams/layout128.xml"/></Relationships>
</file>

<file path=ppt/slides/_rels/slide132.xml.rels><?xml version="1.0" encoding="UTF-8" standalone="yes"?>
<Relationships xmlns="http://schemas.openxmlformats.org/package/2006/relationships"><Relationship Id="rId3" Type="http://schemas.openxmlformats.org/officeDocument/2006/relationships/diagramData" Target="../diagrams/data129.xml"/><Relationship Id="rId7" Type="http://schemas.microsoft.com/office/2007/relationships/diagramDrawing" Target="../diagrams/drawing129.xml"/><Relationship Id="rId2" Type="http://schemas.openxmlformats.org/officeDocument/2006/relationships/notesSlide" Target="../notesSlides/notesSlide111.xml"/><Relationship Id="rId1" Type="http://schemas.openxmlformats.org/officeDocument/2006/relationships/slideLayout" Target="../slideLayouts/slideLayout2.xml"/><Relationship Id="rId6" Type="http://schemas.openxmlformats.org/officeDocument/2006/relationships/diagramColors" Target="../diagrams/colors129.xml"/><Relationship Id="rId5" Type="http://schemas.openxmlformats.org/officeDocument/2006/relationships/diagramQuickStyle" Target="../diagrams/quickStyle129.xml"/><Relationship Id="rId4" Type="http://schemas.openxmlformats.org/officeDocument/2006/relationships/diagramLayout" Target="../diagrams/layout129.xml"/></Relationships>
</file>

<file path=ppt/slides/_rels/slide133.xml.rels><?xml version="1.0" encoding="UTF-8" standalone="yes"?>
<Relationships xmlns="http://schemas.openxmlformats.org/package/2006/relationships"><Relationship Id="rId3" Type="http://schemas.openxmlformats.org/officeDocument/2006/relationships/diagramData" Target="../diagrams/data130.xml"/><Relationship Id="rId7" Type="http://schemas.microsoft.com/office/2007/relationships/diagramDrawing" Target="../diagrams/drawing130.xml"/><Relationship Id="rId2" Type="http://schemas.openxmlformats.org/officeDocument/2006/relationships/notesSlide" Target="../notesSlides/notesSlide112.xml"/><Relationship Id="rId1" Type="http://schemas.openxmlformats.org/officeDocument/2006/relationships/slideLayout" Target="../slideLayouts/slideLayout2.xml"/><Relationship Id="rId6" Type="http://schemas.openxmlformats.org/officeDocument/2006/relationships/diagramColors" Target="../diagrams/colors130.xml"/><Relationship Id="rId5" Type="http://schemas.openxmlformats.org/officeDocument/2006/relationships/diagramQuickStyle" Target="../diagrams/quickStyle130.xml"/><Relationship Id="rId4" Type="http://schemas.openxmlformats.org/officeDocument/2006/relationships/diagramLayout" Target="../diagrams/layout130.xml"/></Relationships>
</file>

<file path=ppt/slides/_rels/slide134.xml.rels><?xml version="1.0" encoding="UTF-8" standalone="yes"?>
<Relationships xmlns="http://schemas.openxmlformats.org/package/2006/relationships"><Relationship Id="rId3" Type="http://schemas.openxmlformats.org/officeDocument/2006/relationships/diagramData" Target="../diagrams/data131.xml"/><Relationship Id="rId7" Type="http://schemas.microsoft.com/office/2007/relationships/diagramDrawing" Target="../diagrams/drawing131.xml"/><Relationship Id="rId2" Type="http://schemas.openxmlformats.org/officeDocument/2006/relationships/notesSlide" Target="../notesSlides/notesSlide113.xml"/><Relationship Id="rId1" Type="http://schemas.openxmlformats.org/officeDocument/2006/relationships/slideLayout" Target="../slideLayouts/slideLayout2.xml"/><Relationship Id="rId6" Type="http://schemas.openxmlformats.org/officeDocument/2006/relationships/diagramColors" Target="../diagrams/colors131.xml"/><Relationship Id="rId5" Type="http://schemas.openxmlformats.org/officeDocument/2006/relationships/diagramQuickStyle" Target="../diagrams/quickStyle131.xml"/><Relationship Id="rId4" Type="http://schemas.openxmlformats.org/officeDocument/2006/relationships/diagramLayout" Target="../diagrams/layout131.xml"/></Relationships>
</file>

<file path=ppt/slides/_rels/slide135.xml.rels><?xml version="1.0" encoding="UTF-8" standalone="yes"?>
<Relationships xmlns="http://schemas.openxmlformats.org/package/2006/relationships"><Relationship Id="rId3" Type="http://schemas.openxmlformats.org/officeDocument/2006/relationships/diagramData" Target="../diagrams/data132.xml"/><Relationship Id="rId7" Type="http://schemas.microsoft.com/office/2007/relationships/diagramDrawing" Target="../diagrams/drawing132.xml"/><Relationship Id="rId2" Type="http://schemas.openxmlformats.org/officeDocument/2006/relationships/notesSlide" Target="../notesSlides/notesSlide114.xml"/><Relationship Id="rId1" Type="http://schemas.openxmlformats.org/officeDocument/2006/relationships/slideLayout" Target="../slideLayouts/slideLayout2.xml"/><Relationship Id="rId6" Type="http://schemas.openxmlformats.org/officeDocument/2006/relationships/diagramColors" Target="../diagrams/colors132.xml"/><Relationship Id="rId5" Type="http://schemas.openxmlformats.org/officeDocument/2006/relationships/diagramQuickStyle" Target="../diagrams/quickStyle132.xml"/><Relationship Id="rId4" Type="http://schemas.openxmlformats.org/officeDocument/2006/relationships/diagramLayout" Target="../diagrams/layout132.xml"/></Relationships>
</file>

<file path=ppt/slides/_rels/slide136.xml.rels><?xml version="1.0" encoding="UTF-8" standalone="yes"?>
<Relationships xmlns="http://schemas.openxmlformats.org/package/2006/relationships"><Relationship Id="rId3" Type="http://schemas.openxmlformats.org/officeDocument/2006/relationships/diagramData" Target="../diagrams/data133.xml"/><Relationship Id="rId7" Type="http://schemas.microsoft.com/office/2007/relationships/diagramDrawing" Target="../diagrams/drawing133.xml"/><Relationship Id="rId2" Type="http://schemas.openxmlformats.org/officeDocument/2006/relationships/notesSlide" Target="../notesSlides/notesSlide115.xml"/><Relationship Id="rId1" Type="http://schemas.openxmlformats.org/officeDocument/2006/relationships/slideLayout" Target="../slideLayouts/slideLayout2.xml"/><Relationship Id="rId6" Type="http://schemas.openxmlformats.org/officeDocument/2006/relationships/diagramColors" Target="../diagrams/colors133.xml"/><Relationship Id="rId5" Type="http://schemas.openxmlformats.org/officeDocument/2006/relationships/diagramQuickStyle" Target="../diagrams/quickStyle133.xml"/><Relationship Id="rId4" Type="http://schemas.openxmlformats.org/officeDocument/2006/relationships/diagramLayout" Target="../diagrams/layout133.xml"/></Relationships>
</file>

<file path=ppt/slides/_rels/slide137.xml.rels><?xml version="1.0" encoding="UTF-8" standalone="yes"?>
<Relationships xmlns="http://schemas.openxmlformats.org/package/2006/relationships"><Relationship Id="rId3" Type="http://schemas.openxmlformats.org/officeDocument/2006/relationships/diagramData" Target="../diagrams/data134.xml"/><Relationship Id="rId7" Type="http://schemas.microsoft.com/office/2007/relationships/diagramDrawing" Target="../diagrams/drawing134.xml"/><Relationship Id="rId2" Type="http://schemas.openxmlformats.org/officeDocument/2006/relationships/notesSlide" Target="../notesSlides/notesSlide116.xml"/><Relationship Id="rId1" Type="http://schemas.openxmlformats.org/officeDocument/2006/relationships/slideLayout" Target="../slideLayouts/slideLayout2.xml"/><Relationship Id="rId6" Type="http://schemas.openxmlformats.org/officeDocument/2006/relationships/diagramColors" Target="../diagrams/colors134.xml"/><Relationship Id="rId5" Type="http://schemas.openxmlformats.org/officeDocument/2006/relationships/diagramQuickStyle" Target="../diagrams/quickStyle134.xml"/><Relationship Id="rId4" Type="http://schemas.openxmlformats.org/officeDocument/2006/relationships/diagramLayout" Target="../diagrams/layout134.xml"/></Relationships>
</file>

<file path=ppt/slides/_rels/slide138.xml.rels><?xml version="1.0" encoding="UTF-8" standalone="yes"?>
<Relationships xmlns="http://schemas.openxmlformats.org/package/2006/relationships"><Relationship Id="rId3" Type="http://schemas.openxmlformats.org/officeDocument/2006/relationships/diagramData" Target="../diagrams/data135.xml"/><Relationship Id="rId7" Type="http://schemas.microsoft.com/office/2007/relationships/diagramDrawing" Target="../diagrams/drawing135.xml"/><Relationship Id="rId2" Type="http://schemas.openxmlformats.org/officeDocument/2006/relationships/notesSlide" Target="../notesSlides/notesSlide117.xml"/><Relationship Id="rId1" Type="http://schemas.openxmlformats.org/officeDocument/2006/relationships/slideLayout" Target="../slideLayouts/slideLayout2.xml"/><Relationship Id="rId6" Type="http://schemas.openxmlformats.org/officeDocument/2006/relationships/diagramColors" Target="../diagrams/colors135.xml"/><Relationship Id="rId5" Type="http://schemas.openxmlformats.org/officeDocument/2006/relationships/diagramQuickStyle" Target="../diagrams/quickStyle135.xml"/><Relationship Id="rId4" Type="http://schemas.openxmlformats.org/officeDocument/2006/relationships/diagramLayout" Target="../diagrams/layout135.xml"/></Relationships>
</file>

<file path=ppt/slides/_rels/slide139.xml.rels><?xml version="1.0" encoding="UTF-8" standalone="yes"?>
<Relationships xmlns="http://schemas.openxmlformats.org/package/2006/relationships"><Relationship Id="rId3" Type="http://schemas.openxmlformats.org/officeDocument/2006/relationships/diagramData" Target="../diagrams/data136.xml"/><Relationship Id="rId7" Type="http://schemas.microsoft.com/office/2007/relationships/diagramDrawing" Target="../diagrams/drawing136.xml"/><Relationship Id="rId2" Type="http://schemas.openxmlformats.org/officeDocument/2006/relationships/notesSlide" Target="../notesSlides/notesSlide118.xml"/><Relationship Id="rId1" Type="http://schemas.openxmlformats.org/officeDocument/2006/relationships/slideLayout" Target="../slideLayouts/slideLayout2.xml"/><Relationship Id="rId6" Type="http://schemas.openxmlformats.org/officeDocument/2006/relationships/diagramColors" Target="../diagrams/colors136.xml"/><Relationship Id="rId5" Type="http://schemas.openxmlformats.org/officeDocument/2006/relationships/diagramQuickStyle" Target="../diagrams/quickStyle136.xml"/><Relationship Id="rId4" Type="http://schemas.openxmlformats.org/officeDocument/2006/relationships/diagramLayout" Target="../diagrams/layout136.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3.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40.xml.rels><?xml version="1.0" encoding="UTF-8" standalone="yes"?>
<Relationships xmlns="http://schemas.openxmlformats.org/package/2006/relationships"><Relationship Id="rId3" Type="http://schemas.openxmlformats.org/officeDocument/2006/relationships/diagramData" Target="../diagrams/data137.xml"/><Relationship Id="rId7" Type="http://schemas.microsoft.com/office/2007/relationships/diagramDrawing" Target="../diagrams/drawing137.xml"/><Relationship Id="rId2" Type="http://schemas.openxmlformats.org/officeDocument/2006/relationships/notesSlide" Target="../notesSlides/notesSlide119.xml"/><Relationship Id="rId1" Type="http://schemas.openxmlformats.org/officeDocument/2006/relationships/slideLayout" Target="../slideLayouts/slideLayout2.xml"/><Relationship Id="rId6" Type="http://schemas.openxmlformats.org/officeDocument/2006/relationships/diagramColors" Target="../diagrams/colors137.xml"/><Relationship Id="rId5" Type="http://schemas.openxmlformats.org/officeDocument/2006/relationships/diagramQuickStyle" Target="../diagrams/quickStyle137.xml"/><Relationship Id="rId4" Type="http://schemas.openxmlformats.org/officeDocument/2006/relationships/diagramLayout" Target="../diagrams/layout137.xml"/></Relationships>
</file>

<file path=ppt/slides/_rels/slide141.xml.rels><?xml version="1.0" encoding="UTF-8" standalone="yes"?>
<Relationships xmlns="http://schemas.openxmlformats.org/package/2006/relationships"><Relationship Id="rId3" Type="http://schemas.openxmlformats.org/officeDocument/2006/relationships/diagramData" Target="../diagrams/data138.xml"/><Relationship Id="rId7" Type="http://schemas.microsoft.com/office/2007/relationships/diagramDrawing" Target="../diagrams/drawing138.xml"/><Relationship Id="rId2" Type="http://schemas.openxmlformats.org/officeDocument/2006/relationships/notesSlide" Target="../notesSlides/notesSlide120.xml"/><Relationship Id="rId1" Type="http://schemas.openxmlformats.org/officeDocument/2006/relationships/slideLayout" Target="../slideLayouts/slideLayout2.xml"/><Relationship Id="rId6" Type="http://schemas.openxmlformats.org/officeDocument/2006/relationships/diagramColors" Target="../diagrams/colors138.xml"/><Relationship Id="rId5" Type="http://schemas.openxmlformats.org/officeDocument/2006/relationships/diagramQuickStyle" Target="../diagrams/quickStyle138.xml"/><Relationship Id="rId4" Type="http://schemas.openxmlformats.org/officeDocument/2006/relationships/diagramLayout" Target="../diagrams/layout138.xml"/></Relationships>
</file>

<file path=ppt/slides/_rels/slide142.xml.rels><?xml version="1.0" encoding="UTF-8" standalone="yes"?>
<Relationships xmlns="http://schemas.openxmlformats.org/package/2006/relationships"><Relationship Id="rId3" Type="http://schemas.openxmlformats.org/officeDocument/2006/relationships/diagramData" Target="../diagrams/data139.xml"/><Relationship Id="rId7" Type="http://schemas.microsoft.com/office/2007/relationships/diagramDrawing" Target="../diagrams/drawing139.xml"/><Relationship Id="rId2" Type="http://schemas.openxmlformats.org/officeDocument/2006/relationships/notesSlide" Target="../notesSlides/notesSlide121.xml"/><Relationship Id="rId1" Type="http://schemas.openxmlformats.org/officeDocument/2006/relationships/slideLayout" Target="../slideLayouts/slideLayout3.xml"/><Relationship Id="rId6" Type="http://schemas.openxmlformats.org/officeDocument/2006/relationships/diagramColors" Target="../diagrams/colors139.xml"/><Relationship Id="rId5" Type="http://schemas.openxmlformats.org/officeDocument/2006/relationships/diagramQuickStyle" Target="../diagrams/quickStyle139.xml"/><Relationship Id="rId4" Type="http://schemas.openxmlformats.org/officeDocument/2006/relationships/diagramLayout" Target="../diagrams/layout139.xml"/></Relationships>
</file>

<file path=ppt/slides/_rels/slide143.xml.rels><?xml version="1.0" encoding="UTF-8" standalone="yes"?>
<Relationships xmlns="http://schemas.openxmlformats.org/package/2006/relationships"><Relationship Id="rId3" Type="http://schemas.openxmlformats.org/officeDocument/2006/relationships/diagramData" Target="../diagrams/data140.xml"/><Relationship Id="rId7" Type="http://schemas.microsoft.com/office/2007/relationships/diagramDrawing" Target="../diagrams/drawing140.xml"/><Relationship Id="rId2" Type="http://schemas.openxmlformats.org/officeDocument/2006/relationships/notesSlide" Target="../notesSlides/notesSlide122.xml"/><Relationship Id="rId1" Type="http://schemas.openxmlformats.org/officeDocument/2006/relationships/slideLayout" Target="../slideLayouts/slideLayout2.xml"/><Relationship Id="rId6" Type="http://schemas.openxmlformats.org/officeDocument/2006/relationships/diagramColors" Target="../diagrams/colors140.xml"/><Relationship Id="rId5" Type="http://schemas.openxmlformats.org/officeDocument/2006/relationships/diagramQuickStyle" Target="../diagrams/quickStyle140.xml"/><Relationship Id="rId4" Type="http://schemas.openxmlformats.org/officeDocument/2006/relationships/diagramLayout" Target="../diagrams/layout140.xml"/></Relationships>
</file>

<file path=ppt/slides/_rels/slide144.xml.rels><?xml version="1.0" encoding="UTF-8" standalone="yes"?>
<Relationships xmlns="http://schemas.openxmlformats.org/package/2006/relationships"><Relationship Id="rId3" Type="http://schemas.openxmlformats.org/officeDocument/2006/relationships/diagramData" Target="../diagrams/data141.xml"/><Relationship Id="rId7" Type="http://schemas.microsoft.com/office/2007/relationships/diagramDrawing" Target="../diagrams/drawing141.xml"/><Relationship Id="rId2" Type="http://schemas.openxmlformats.org/officeDocument/2006/relationships/notesSlide" Target="../notesSlides/notesSlide123.xml"/><Relationship Id="rId1" Type="http://schemas.openxmlformats.org/officeDocument/2006/relationships/slideLayout" Target="../slideLayouts/slideLayout2.xml"/><Relationship Id="rId6" Type="http://schemas.openxmlformats.org/officeDocument/2006/relationships/diagramColors" Target="../diagrams/colors141.xml"/><Relationship Id="rId5" Type="http://schemas.openxmlformats.org/officeDocument/2006/relationships/diagramQuickStyle" Target="../diagrams/quickStyle141.xml"/><Relationship Id="rId4" Type="http://schemas.openxmlformats.org/officeDocument/2006/relationships/diagramLayout" Target="../diagrams/layout141.xml"/></Relationships>
</file>

<file path=ppt/slides/_rels/slide145.xml.rels><?xml version="1.0" encoding="UTF-8" standalone="yes"?>
<Relationships xmlns="http://schemas.openxmlformats.org/package/2006/relationships"><Relationship Id="rId3" Type="http://schemas.openxmlformats.org/officeDocument/2006/relationships/diagramData" Target="../diagrams/data142.xml"/><Relationship Id="rId7" Type="http://schemas.microsoft.com/office/2007/relationships/diagramDrawing" Target="../diagrams/drawing142.xml"/><Relationship Id="rId2" Type="http://schemas.openxmlformats.org/officeDocument/2006/relationships/notesSlide" Target="../notesSlides/notesSlide124.xml"/><Relationship Id="rId1" Type="http://schemas.openxmlformats.org/officeDocument/2006/relationships/slideLayout" Target="../slideLayouts/slideLayout2.xml"/><Relationship Id="rId6" Type="http://schemas.openxmlformats.org/officeDocument/2006/relationships/diagramColors" Target="../diagrams/colors142.xml"/><Relationship Id="rId5" Type="http://schemas.openxmlformats.org/officeDocument/2006/relationships/diagramQuickStyle" Target="../diagrams/quickStyle142.xml"/><Relationship Id="rId4" Type="http://schemas.openxmlformats.org/officeDocument/2006/relationships/diagramLayout" Target="../diagrams/layout142.xml"/></Relationships>
</file>

<file path=ppt/slides/_rels/slide1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diagramLayout" Target="../diagrams/layout143.xml"/><Relationship Id="rId2" Type="http://schemas.openxmlformats.org/officeDocument/2006/relationships/diagramData" Target="../diagrams/data143.xml"/><Relationship Id="rId1" Type="http://schemas.openxmlformats.org/officeDocument/2006/relationships/slideLayout" Target="../slideLayouts/slideLayout7.xml"/><Relationship Id="rId6" Type="http://schemas.microsoft.com/office/2007/relationships/diagramDrawing" Target="../diagrams/drawing143.xml"/><Relationship Id="rId5" Type="http://schemas.openxmlformats.org/officeDocument/2006/relationships/diagramColors" Target="../diagrams/colors143.xml"/><Relationship Id="rId4" Type="http://schemas.openxmlformats.org/officeDocument/2006/relationships/diagramQuickStyle" Target="../diagrams/quickStyle143.xml"/></Relationships>
</file>

<file path=ppt/slides/_rels/slide148.xml.rels><?xml version="1.0" encoding="UTF-8" standalone="yes"?>
<Relationships xmlns="http://schemas.openxmlformats.org/package/2006/relationships"><Relationship Id="rId3" Type="http://schemas.openxmlformats.org/officeDocument/2006/relationships/diagramData" Target="../diagrams/data144.xml"/><Relationship Id="rId7" Type="http://schemas.microsoft.com/office/2007/relationships/diagramDrawing" Target="../diagrams/drawing144.xml"/><Relationship Id="rId2" Type="http://schemas.openxmlformats.org/officeDocument/2006/relationships/notesSlide" Target="../notesSlides/notesSlide125.xml"/><Relationship Id="rId1" Type="http://schemas.openxmlformats.org/officeDocument/2006/relationships/slideLayout" Target="../slideLayouts/slideLayout3.xml"/><Relationship Id="rId6" Type="http://schemas.openxmlformats.org/officeDocument/2006/relationships/diagramColors" Target="../diagrams/colors144.xml"/><Relationship Id="rId5" Type="http://schemas.openxmlformats.org/officeDocument/2006/relationships/diagramQuickStyle" Target="../diagrams/quickStyle144.xml"/><Relationship Id="rId4" Type="http://schemas.openxmlformats.org/officeDocument/2006/relationships/diagramLayout" Target="../diagrams/layout144.xml"/></Relationships>
</file>

<file path=ppt/slides/_rels/slide149.xml.rels><?xml version="1.0" encoding="UTF-8" standalone="yes"?>
<Relationships xmlns="http://schemas.openxmlformats.org/package/2006/relationships"><Relationship Id="rId3" Type="http://schemas.openxmlformats.org/officeDocument/2006/relationships/diagramData" Target="../diagrams/data145.xml"/><Relationship Id="rId7" Type="http://schemas.microsoft.com/office/2007/relationships/diagramDrawing" Target="../diagrams/drawing145.xml"/><Relationship Id="rId2" Type="http://schemas.openxmlformats.org/officeDocument/2006/relationships/notesSlide" Target="../notesSlides/notesSlide126.xml"/><Relationship Id="rId1" Type="http://schemas.openxmlformats.org/officeDocument/2006/relationships/slideLayout" Target="../slideLayouts/slideLayout2.xml"/><Relationship Id="rId6" Type="http://schemas.openxmlformats.org/officeDocument/2006/relationships/diagramColors" Target="../diagrams/colors145.xml"/><Relationship Id="rId5" Type="http://schemas.openxmlformats.org/officeDocument/2006/relationships/diagramQuickStyle" Target="../diagrams/quickStyle145.xml"/><Relationship Id="rId4" Type="http://schemas.openxmlformats.org/officeDocument/2006/relationships/diagramLayout" Target="../diagrams/layout145.xml"/></Relationships>
</file>

<file path=ppt/slides/_rels/slide15.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150.xml.rels><?xml version="1.0" encoding="UTF-8" standalone="yes"?>
<Relationships xmlns="http://schemas.openxmlformats.org/package/2006/relationships"><Relationship Id="rId3" Type="http://schemas.openxmlformats.org/officeDocument/2006/relationships/diagramLayout" Target="../diagrams/layout146.xml"/><Relationship Id="rId2" Type="http://schemas.openxmlformats.org/officeDocument/2006/relationships/diagramData" Target="../diagrams/data146.xml"/><Relationship Id="rId1" Type="http://schemas.openxmlformats.org/officeDocument/2006/relationships/slideLayout" Target="../slideLayouts/slideLayout3.xml"/><Relationship Id="rId6" Type="http://schemas.microsoft.com/office/2007/relationships/diagramDrawing" Target="../diagrams/drawing146.xml"/><Relationship Id="rId5" Type="http://schemas.openxmlformats.org/officeDocument/2006/relationships/diagramColors" Target="../diagrams/colors146.xml"/><Relationship Id="rId4" Type="http://schemas.openxmlformats.org/officeDocument/2006/relationships/diagramQuickStyle" Target="../diagrams/quickStyle146.xml"/></Relationships>
</file>

<file path=ppt/slides/_rels/slide151.xml.rels><?xml version="1.0" encoding="UTF-8" standalone="yes"?>
<Relationships xmlns="http://schemas.openxmlformats.org/package/2006/relationships"><Relationship Id="rId3" Type="http://schemas.openxmlformats.org/officeDocument/2006/relationships/diagramData" Target="../diagrams/data147.xml"/><Relationship Id="rId7" Type="http://schemas.microsoft.com/office/2007/relationships/diagramDrawing" Target="../diagrams/drawing147.xml"/><Relationship Id="rId2" Type="http://schemas.openxmlformats.org/officeDocument/2006/relationships/notesSlide" Target="../notesSlides/notesSlide127.xml"/><Relationship Id="rId1" Type="http://schemas.openxmlformats.org/officeDocument/2006/relationships/slideLayout" Target="../slideLayouts/slideLayout2.xml"/><Relationship Id="rId6" Type="http://schemas.openxmlformats.org/officeDocument/2006/relationships/diagramColors" Target="../diagrams/colors147.xml"/><Relationship Id="rId5" Type="http://schemas.openxmlformats.org/officeDocument/2006/relationships/diagramQuickStyle" Target="../diagrams/quickStyle147.xml"/><Relationship Id="rId4" Type="http://schemas.openxmlformats.org/officeDocument/2006/relationships/diagramLayout" Target="../diagrams/layout147.xml"/></Relationships>
</file>

<file path=ppt/slides/_rels/slide152.xml.rels><?xml version="1.0" encoding="UTF-8" standalone="yes"?>
<Relationships xmlns="http://schemas.openxmlformats.org/package/2006/relationships"><Relationship Id="rId8" Type="http://schemas.microsoft.com/office/2007/relationships/diagramDrawing" Target="../diagrams/drawing148.xml"/><Relationship Id="rId3" Type="http://schemas.openxmlformats.org/officeDocument/2006/relationships/image" Target="../media/image40.png"/><Relationship Id="rId7" Type="http://schemas.openxmlformats.org/officeDocument/2006/relationships/diagramColors" Target="../diagrams/colors148.xml"/><Relationship Id="rId2" Type="http://schemas.openxmlformats.org/officeDocument/2006/relationships/notesSlide" Target="../notesSlides/notesSlide128.xml"/><Relationship Id="rId1" Type="http://schemas.openxmlformats.org/officeDocument/2006/relationships/slideLayout" Target="../slideLayouts/slideLayout2.xml"/><Relationship Id="rId6" Type="http://schemas.openxmlformats.org/officeDocument/2006/relationships/diagramQuickStyle" Target="../diagrams/quickStyle148.xml"/><Relationship Id="rId5" Type="http://schemas.openxmlformats.org/officeDocument/2006/relationships/diagramLayout" Target="../diagrams/layout148.xml"/><Relationship Id="rId4" Type="http://schemas.openxmlformats.org/officeDocument/2006/relationships/diagramData" Target="../diagrams/data148.xml"/></Relationships>
</file>

<file path=ppt/slides/_rels/slide153.xml.rels><?xml version="1.0" encoding="UTF-8" standalone="yes"?>
<Relationships xmlns="http://schemas.openxmlformats.org/package/2006/relationships"><Relationship Id="rId3" Type="http://schemas.openxmlformats.org/officeDocument/2006/relationships/diagramData" Target="../diagrams/data149.xml"/><Relationship Id="rId7" Type="http://schemas.microsoft.com/office/2007/relationships/diagramDrawing" Target="../diagrams/drawing149.xml"/><Relationship Id="rId2" Type="http://schemas.openxmlformats.org/officeDocument/2006/relationships/notesSlide" Target="../notesSlides/notesSlide129.xml"/><Relationship Id="rId1" Type="http://schemas.openxmlformats.org/officeDocument/2006/relationships/slideLayout" Target="../slideLayouts/slideLayout2.xml"/><Relationship Id="rId6" Type="http://schemas.openxmlformats.org/officeDocument/2006/relationships/diagramColors" Target="../diagrams/colors149.xml"/><Relationship Id="rId5" Type="http://schemas.openxmlformats.org/officeDocument/2006/relationships/diagramQuickStyle" Target="../diagrams/quickStyle149.xml"/><Relationship Id="rId4" Type="http://schemas.openxmlformats.org/officeDocument/2006/relationships/diagramLayout" Target="../diagrams/layout149.xml"/></Relationships>
</file>

<file path=ppt/slides/_rels/slide154.xml.rels><?xml version="1.0" encoding="UTF-8" standalone="yes"?>
<Relationships xmlns="http://schemas.openxmlformats.org/package/2006/relationships"><Relationship Id="rId3" Type="http://schemas.openxmlformats.org/officeDocument/2006/relationships/diagramData" Target="../diagrams/data150.xml"/><Relationship Id="rId7" Type="http://schemas.microsoft.com/office/2007/relationships/diagramDrawing" Target="../diagrams/drawing150.xml"/><Relationship Id="rId2" Type="http://schemas.openxmlformats.org/officeDocument/2006/relationships/notesSlide" Target="../notesSlides/notesSlide130.xml"/><Relationship Id="rId1" Type="http://schemas.openxmlformats.org/officeDocument/2006/relationships/slideLayout" Target="../slideLayouts/slideLayout2.xml"/><Relationship Id="rId6" Type="http://schemas.openxmlformats.org/officeDocument/2006/relationships/diagramColors" Target="../diagrams/colors150.xml"/><Relationship Id="rId5" Type="http://schemas.openxmlformats.org/officeDocument/2006/relationships/diagramQuickStyle" Target="../diagrams/quickStyle150.xml"/><Relationship Id="rId4" Type="http://schemas.openxmlformats.org/officeDocument/2006/relationships/diagramLayout" Target="../diagrams/layout150.xml"/></Relationships>
</file>

<file path=ppt/slides/_rels/slide155.xml.rels><?xml version="1.0" encoding="UTF-8" standalone="yes"?>
<Relationships xmlns="http://schemas.openxmlformats.org/package/2006/relationships"><Relationship Id="rId3" Type="http://schemas.openxmlformats.org/officeDocument/2006/relationships/diagramData" Target="../diagrams/data151.xml"/><Relationship Id="rId7" Type="http://schemas.microsoft.com/office/2007/relationships/diagramDrawing" Target="../diagrams/drawing151.xml"/><Relationship Id="rId2" Type="http://schemas.openxmlformats.org/officeDocument/2006/relationships/notesSlide" Target="../notesSlides/notesSlide131.xml"/><Relationship Id="rId1" Type="http://schemas.openxmlformats.org/officeDocument/2006/relationships/slideLayout" Target="../slideLayouts/slideLayout2.xml"/><Relationship Id="rId6" Type="http://schemas.openxmlformats.org/officeDocument/2006/relationships/diagramColors" Target="../diagrams/colors151.xml"/><Relationship Id="rId5" Type="http://schemas.openxmlformats.org/officeDocument/2006/relationships/diagramQuickStyle" Target="../diagrams/quickStyle151.xml"/><Relationship Id="rId4" Type="http://schemas.openxmlformats.org/officeDocument/2006/relationships/diagramLayout" Target="../diagrams/layout151.xml"/></Relationships>
</file>

<file path=ppt/slides/_rels/slide156.xml.rels><?xml version="1.0" encoding="UTF-8" standalone="yes"?>
<Relationships xmlns="http://schemas.openxmlformats.org/package/2006/relationships"><Relationship Id="rId3" Type="http://schemas.openxmlformats.org/officeDocument/2006/relationships/diagramData" Target="../diagrams/data152.xml"/><Relationship Id="rId7" Type="http://schemas.microsoft.com/office/2007/relationships/diagramDrawing" Target="../diagrams/drawing152.xml"/><Relationship Id="rId2" Type="http://schemas.openxmlformats.org/officeDocument/2006/relationships/notesSlide" Target="../notesSlides/notesSlide132.xml"/><Relationship Id="rId1" Type="http://schemas.openxmlformats.org/officeDocument/2006/relationships/slideLayout" Target="../slideLayouts/slideLayout2.xml"/><Relationship Id="rId6" Type="http://schemas.openxmlformats.org/officeDocument/2006/relationships/diagramColors" Target="../diagrams/colors152.xml"/><Relationship Id="rId5" Type="http://schemas.openxmlformats.org/officeDocument/2006/relationships/diagramQuickStyle" Target="../diagrams/quickStyle152.xml"/><Relationship Id="rId4" Type="http://schemas.openxmlformats.org/officeDocument/2006/relationships/diagramLayout" Target="../diagrams/layout152.xml"/></Relationships>
</file>

<file path=ppt/slides/_rels/slide157.xml.rels><?xml version="1.0" encoding="UTF-8" standalone="yes"?>
<Relationships xmlns="http://schemas.openxmlformats.org/package/2006/relationships"><Relationship Id="rId3" Type="http://schemas.openxmlformats.org/officeDocument/2006/relationships/diagramLayout" Target="../diagrams/layout153.xml"/><Relationship Id="rId2" Type="http://schemas.openxmlformats.org/officeDocument/2006/relationships/diagramData" Target="../diagrams/data153.xml"/><Relationship Id="rId1" Type="http://schemas.openxmlformats.org/officeDocument/2006/relationships/slideLayout" Target="../slideLayouts/slideLayout3.xml"/><Relationship Id="rId6" Type="http://schemas.microsoft.com/office/2007/relationships/diagramDrawing" Target="../diagrams/drawing153.xml"/><Relationship Id="rId5" Type="http://schemas.openxmlformats.org/officeDocument/2006/relationships/diagramColors" Target="../diagrams/colors153.xml"/><Relationship Id="rId4" Type="http://schemas.openxmlformats.org/officeDocument/2006/relationships/diagramQuickStyle" Target="../diagrams/quickStyle153.xml"/></Relationships>
</file>

<file path=ppt/slides/_rels/slide158.xml.rels><?xml version="1.0" encoding="UTF-8" standalone="yes"?>
<Relationships xmlns="http://schemas.openxmlformats.org/package/2006/relationships"><Relationship Id="rId3" Type="http://schemas.openxmlformats.org/officeDocument/2006/relationships/diagramData" Target="../diagrams/data154.xml"/><Relationship Id="rId7" Type="http://schemas.microsoft.com/office/2007/relationships/diagramDrawing" Target="../diagrams/drawing154.xml"/><Relationship Id="rId2" Type="http://schemas.openxmlformats.org/officeDocument/2006/relationships/notesSlide" Target="../notesSlides/notesSlide133.xml"/><Relationship Id="rId1" Type="http://schemas.openxmlformats.org/officeDocument/2006/relationships/slideLayout" Target="../slideLayouts/slideLayout2.xml"/><Relationship Id="rId6" Type="http://schemas.openxmlformats.org/officeDocument/2006/relationships/diagramColors" Target="../diagrams/colors154.xml"/><Relationship Id="rId5" Type="http://schemas.openxmlformats.org/officeDocument/2006/relationships/diagramQuickStyle" Target="../diagrams/quickStyle154.xml"/><Relationship Id="rId4" Type="http://schemas.openxmlformats.org/officeDocument/2006/relationships/diagramLayout" Target="../diagrams/layout154.xml"/></Relationships>
</file>

<file path=ppt/slides/_rels/slide159.xml.rels><?xml version="1.0" encoding="UTF-8" standalone="yes"?>
<Relationships xmlns="http://schemas.openxmlformats.org/package/2006/relationships"><Relationship Id="rId3" Type="http://schemas.openxmlformats.org/officeDocument/2006/relationships/diagramData" Target="../diagrams/data155.xml"/><Relationship Id="rId7" Type="http://schemas.microsoft.com/office/2007/relationships/diagramDrawing" Target="../diagrams/drawing155.xml"/><Relationship Id="rId2" Type="http://schemas.openxmlformats.org/officeDocument/2006/relationships/notesSlide" Target="../notesSlides/notesSlide134.xml"/><Relationship Id="rId1" Type="http://schemas.openxmlformats.org/officeDocument/2006/relationships/slideLayout" Target="../slideLayouts/slideLayout2.xml"/><Relationship Id="rId6" Type="http://schemas.openxmlformats.org/officeDocument/2006/relationships/diagramColors" Target="../diagrams/colors155.xml"/><Relationship Id="rId5" Type="http://schemas.openxmlformats.org/officeDocument/2006/relationships/diagramQuickStyle" Target="../diagrams/quickStyle155.xml"/><Relationship Id="rId4" Type="http://schemas.openxmlformats.org/officeDocument/2006/relationships/diagramLayout" Target="../diagrams/layout155.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3.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160.xml.rels><?xml version="1.0" encoding="UTF-8" standalone="yes"?>
<Relationships xmlns="http://schemas.openxmlformats.org/package/2006/relationships"><Relationship Id="rId3" Type="http://schemas.openxmlformats.org/officeDocument/2006/relationships/diagramData" Target="../diagrams/data156.xml"/><Relationship Id="rId7" Type="http://schemas.microsoft.com/office/2007/relationships/diagramDrawing" Target="../diagrams/drawing156.xml"/><Relationship Id="rId2" Type="http://schemas.openxmlformats.org/officeDocument/2006/relationships/notesSlide" Target="../notesSlides/notesSlide135.xml"/><Relationship Id="rId1" Type="http://schemas.openxmlformats.org/officeDocument/2006/relationships/slideLayout" Target="../slideLayouts/slideLayout2.xml"/><Relationship Id="rId6" Type="http://schemas.openxmlformats.org/officeDocument/2006/relationships/diagramColors" Target="../diagrams/colors156.xml"/><Relationship Id="rId5" Type="http://schemas.openxmlformats.org/officeDocument/2006/relationships/diagramQuickStyle" Target="../diagrams/quickStyle156.xml"/><Relationship Id="rId4" Type="http://schemas.openxmlformats.org/officeDocument/2006/relationships/diagramLayout" Target="../diagrams/layout156.xml"/></Relationships>
</file>

<file path=ppt/slides/_rels/slide161.xml.rels><?xml version="1.0" encoding="UTF-8" standalone="yes"?>
<Relationships xmlns="http://schemas.openxmlformats.org/package/2006/relationships"><Relationship Id="rId3" Type="http://schemas.openxmlformats.org/officeDocument/2006/relationships/diagramData" Target="../diagrams/data157.xml"/><Relationship Id="rId7" Type="http://schemas.microsoft.com/office/2007/relationships/diagramDrawing" Target="../diagrams/drawing157.xml"/><Relationship Id="rId2" Type="http://schemas.openxmlformats.org/officeDocument/2006/relationships/notesSlide" Target="../notesSlides/notesSlide136.xml"/><Relationship Id="rId1" Type="http://schemas.openxmlformats.org/officeDocument/2006/relationships/slideLayout" Target="../slideLayouts/slideLayout2.xml"/><Relationship Id="rId6" Type="http://schemas.openxmlformats.org/officeDocument/2006/relationships/diagramColors" Target="../diagrams/colors157.xml"/><Relationship Id="rId5" Type="http://schemas.openxmlformats.org/officeDocument/2006/relationships/diagramQuickStyle" Target="../diagrams/quickStyle157.xml"/><Relationship Id="rId4" Type="http://schemas.openxmlformats.org/officeDocument/2006/relationships/diagramLayout" Target="../diagrams/layout157.xml"/></Relationships>
</file>

<file path=ppt/slides/_rels/slide162.xml.rels><?xml version="1.0" encoding="UTF-8" standalone="yes"?>
<Relationships xmlns="http://schemas.openxmlformats.org/package/2006/relationships"><Relationship Id="rId3" Type="http://schemas.openxmlformats.org/officeDocument/2006/relationships/diagramData" Target="../diagrams/data158.xml"/><Relationship Id="rId7" Type="http://schemas.microsoft.com/office/2007/relationships/diagramDrawing" Target="../diagrams/drawing158.xml"/><Relationship Id="rId2" Type="http://schemas.openxmlformats.org/officeDocument/2006/relationships/notesSlide" Target="../notesSlides/notesSlide137.xml"/><Relationship Id="rId1" Type="http://schemas.openxmlformats.org/officeDocument/2006/relationships/slideLayout" Target="../slideLayouts/slideLayout2.xml"/><Relationship Id="rId6" Type="http://schemas.openxmlformats.org/officeDocument/2006/relationships/diagramColors" Target="../diagrams/colors158.xml"/><Relationship Id="rId5" Type="http://schemas.openxmlformats.org/officeDocument/2006/relationships/diagramQuickStyle" Target="../diagrams/quickStyle158.xml"/><Relationship Id="rId4" Type="http://schemas.openxmlformats.org/officeDocument/2006/relationships/diagramLayout" Target="../diagrams/layout158.xml"/></Relationships>
</file>

<file path=ppt/slides/_rels/slide163.xml.rels><?xml version="1.0" encoding="UTF-8" standalone="yes"?>
<Relationships xmlns="http://schemas.openxmlformats.org/package/2006/relationships"><Relationship Id="rId3" Type="http://schemas.openxmlformats.org/officeDocument/2006/relationships/diagramData" Target="../diagrams/data159.xml"/><Relationship Id="rId7" Type="http://schemas.microsoft.com/office/2007/relationships/diagramDrawing" Target="../diagrams/drawing159.xml"/><Relationship Id="rId2" Type="http://schemas.openxmlformats.org/officeDocument/2006/relationships/notesSlide" Target="../notesSlides/notesSlide138.xml"/><Relationship Id="rId1" Type="http://schemas.openxmlformats.org/officeDocument/2006/relationships/slideLayout" Target="../slideLayouts/slideLayout3.xml"/><Relationship Id="rId6" Type="http://schemas.openxmlformats.org/officeDocument/2006/relationships/diagramColors" Target="../diagrams/colors159.xml"/><Relationship Id="rId5" Type="http://schemas.openxmlformats.org/officeDocument/2006/relationships/diagramQuickStyle" Target="../diagrams/quickStyle159.xml"/><Relationship Id="rId4" Type="http://schemas.openxmlformats.org/officeDocument/2006/relationships/diagramLayout" Target="../diagrams/layout159.xml"/></Relationships>
</file>

<file path=ppt/slides/_rels/slide164.xml.rels><?xml version="1.0" encoding="UTF-8" standalone="yes"?>
<Relationships xmlns="http://schemas.openxmlformats.org/package/2006/relationships"><Relationship Id="rId3" Type="http://schemas.openxmlformats.org/officeDocument/2006/relationships/diagramData" Target="../diagrams/data160.xml"/><Relationship Id="rId7" Type="http://schemas.microsoft.com/office/2007/relationships/diagramDrawing" Target="../diagrams/drawing160.xml"/><Relationship Id="rId2" Type="http://schemas.openxmlformats.org/officeDocument/2006/relationships/notesSlide" Target="../notesSlides/notesSlide139.xml"/><Relationship Id="rId1" Type="http://schemas.openxmlformats.org/officeDocument/2006/relationships/slideLayout" Target="../slideLayouts/slideLayout2.xml"/><Relationship Id="rId6" Type="http://schemas.openxmlformats.org/officeDocument/2006/relationships/diagramColors" Target="../diagrams/colors160.xml"/><Relationship Id="rId5" Type="http://schemas.openxmlformats.org/officeDocument/2006/relationships/diagramQuickStyle" Target="../diagrams/quickStyle160.xml"/><Relationship Id="rId4" Type="http://schemas.openxmlformats.org/officeDocument/2006/relationships/diagramLayout" Target="../diagrams/layout160.xml"/></Relationships>
</file>

<file path=ppt/slides/_rels/slide165.xml.rels><?xml version="1.0" encoding="UTF-8" standalone="yes"?>
<Relationships xmlns="http://schemas.openxmlformats.org/package/2006/relationships"><Relationship Id="rId3" Type="http://schemas.openxmlformats.org/officeDocument/2006/relationships/diagramData" Target="../diagrams/data161.xml"/><Relationship Id="rId7" Type="http://schemas.microsoft.com/office/2007/relationships/diagramDrawing" Target="../diagrams/drawing161.xml"/><Relationship Id="rId2" Type="http://schemas.openxmlformats.org/officeDocument/2006/relationships/notesSlide" Target="../notesSlides/notesSlide140.xml"/><Relationship Id="rId1" Type="http://schemas.openxmlformats.org/officeDocument/2006/relationships/slideLayout" Target="../slideLayouts/slideLayout2.xml"/><Relationship Id="rId6" Type="http://schemas.openxmlformats.org/officeDocument/2006/relationships/diagramColors" Target="../diagrams/colors161.xml"/><Relationship Id="rId5" Type="http://schemas.openxmlformats.org/officeDocument/2006/relationships/diagramQuickStyle" Target="../diagrams/quickStyle161.xml"/><Relationship Id="rId4" Type="http://schemas.openxmlformats.org/officeDocument/2006/relationships/diagramLayout" Target="../diagrams/layout161.xml"/></Relationships>
</file>

<file path=ppt/slides/_rels/slide166.xml.rels><?xml version="1.0" encoding="UTF-8" standalone="yes"?>
<Relationships xmlns="http://schemas.openxmlformats.org/package/2006/relationships"><Relationship Id="rId3" Type="http://schemas.openxmlformats.org/officeDocument/2006/relationships/diagramData" Target="../diagrams/data162.xml"/><Relationship Id="rId7" Type="http://schemas.microsoft.com/office/2007/relationships/diagramDrawing" Target="../diagrams/drawing162.xml"/><Relationship Id="rId2" Type="http://schemas.openxmlformats.org/officeDocument/2006/relationships/notesSlide" Target="../notesSlides/notesSlide141.xml"/><Relationship Id="rId1" Type="http://schemas.openxmlformats.org/officeDocument/2006/relationships/slideLayout" Target="../slideLayouts/slideLayout2.xml"/><Relationship Id="rId6" Type="http://schemas.openxmlformats.org/officeDocument/2006/relationships/diagramColors" Target="../diagrams/colors162.xml"/><Relationship Id="rId5" Type="http://schemas.openxmlformats.org/officeDocument/2006/relationships/diagramQuickStyle" Target="../diagrams/quickStyle162.xml"/><Relationship Id="rId4" Type="http://schemas.openxmlformats.org/officeDocument/2006/relationships/diagramLayout" Target="../diagrams/layout162.xml"/></Relationships>
</file>

<file path=ppt/slides/_rels/slide167.xml.rels><?xml version="1.0" encoding="UTF-8" standalone="yes"?>
<Relationships xmlns="http://schemas.openxmlformats.org/package/2006/relationships"><Relationship Id="rId3" Type="http://schemas.openxmlformats.org/officeDocument/2006/relationships/diagramData" Target="../diagrams/data163.xml"/><Relationship Id="rId7" Type="http://schemas.microsoft.com/office/2007/relationships/diagramDrawing" Target="../diagrams/drawing163.xml"/><Relationship Id="rId2" Type="http://schemas.openxmlformats.org/officeDocument/2006/relationships/notesSlide" Target="../notesSlides/notesSlide142.xml"/><Relationship Id="rId1" Type="http://schemas.openxmlformats.org/officeDocument/2006/relationships/slideLayout" Target="../slideLayouts/slideLayout2.xml"/><Relationship Id="rId6" Type="http://schemas.openxmlformats.org/officeDocument/2006/relationships/diagramColors" Target="../diagrams/colors163.xml"/><Relationship Id="rId5" Type="http://schemas.openxmlformats.org/officeDocument/2006/relationships/diagramQuickStyle" Target="../diagrams/quickStyle163.xml"/><Relationship Id="rId4" Type="http://schemas.openxmlformats.org/officeDocument/2006/relationships/diagramLayout" Target="../diagrams/layout163.xml"/></Relationships>
</file>

<file path=ppt/slides/_rels/slide168.xml.rels><?xml version="1.0" encoding="UTF-8" standalone="yes"?>
<Relationships xmlns="http://schemas.openxmlformats.org/package/2006/relationships"><Relationship Id="rId3" Type="http://schemas.openxmlformats.org/officeDocument/2006/relationships/diagramData" Target="../diagrams/data164.xml"/><Relationship Id="rId7" Type="http://schemas.microsoft.com/office/2007/relationships/diagramDrawing" Target="../diagrams/drawing164.xml"/><Relationship Id="rId2" Type="http://schemas.openxmlformats.org/officeDocument/2006/relationships/notesSlide" Target="../notesSlides/notesSlide143.xml"/><Relationship Id="rId1" Type="http://schemas.openxmlformats.org/officeDocument/2006/relationships/slideLayout" Target="../slideLayouts/slideLayout2.xml"/><Relationship Id="rId6" Type="http://schemas.openxmlformats.org/officeDocument/2006/relationships/diagramColors" Target="../diagrams/colors164.xml"/><Relationship Id="rId5" Type="http://schemas.openxmlformats.org/officeDocument/2006/relationships/diagramQuickStyle" Target="../diagrams/quickStyle164.xml"/><Relationship Id="rId4" Type="http://schemas.openxmlformats.org/officeDocument/2006/relationships/diagramLayout" Target="../diagrams/layout164.xml"/></Relationships>
</file>

<file path=ppt/slides/_rels/slide169.xml.rels><?xml version="1.0" encoding="UTF-8" standalone="yes"?>
<Relationships xmlns="http://schemas.openxmlformats.org/package/2006/relationships"><Relationship Id="rId3" Type="http://schemas.openxmlformats.org/officeDocument/2006/relationships/diagramData" Target="../diagrams/data165.xml"/><Relationship Id="rId7" Type="http://schemas.microsoft.com/office/2007/relationships/diagramDrawing" Target="../diagrams/drawing165.xml"/><Relationship Id="rId2" Type="http://schemas.openxmlformats.org/officeDocument/2006/relationships/notesSlide" Target="../notesSlides/notesSlide144.xml"/><Relationship Id="rId1" Type="http://schemas.openxmlformats.org/officeDocument/2006/relationships/slideLayout" Target="../slideLayouts/slideLayout2.xml"/><Relationship Id="rId6" Type="http://schemas.openxmlformats.org/officeDocument/2006/relationships/diagramColors" Target="../diagrams/colors165.xml"/><Relationship Id="rId5" Type="http://schemas.openxmlformats.org/officeDocument/2006/relationships/diagramQuickStyle" Target="../diagrams/quickStyle165.xml"/><Relationship Id="rId4" Type="http://schemas.openxmlformats.org/officeDocument/2006/relationships/diagramLayout" Target="../diagrams/layout165.xml"/></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170.xml.rels><?xml version="1.0" encoding="UTF-8" standalone="yes"?>
<Relationships xmlns="http://schemas.openxmlformats.org/package/2006/relationships"><Relationship Id="rId3" Type="http://schemas.openxmlformats.org/officeDocument/2006/relationships/diagramData" Target="../diagrams/data166.xml"/><Relationship Id="rId7" Type="http://schemas.microsoft.com/office/2007/relationships/diagramDrawing" Target="../diagrams/drawing166.xml"/><Relationship Id="rId2" Type="http://schemas.openxmlformats.org/officeDocument/2006/relationships/notesSlide" Target="../notesSlides/notesSlide145.xml"/><Relationship Id="rId1" Type="http://schemas.openxmlformats.org/officeDocument/2006/relationships/slideLayout" Target="../slideLayouts/slideLayout3.xml"/><Relationship Id="rId6" Type="http://schemas.openxmlformats.org/officeDocument/2006/relationships/diagramColors" Target="../diagrams/colors166.xml"/><Relationship Id="rId5" Type="http://schemas.openxmlformats.org/officeDocument/2006/relationships/diagramQuickStyle" Target="../diagrams/quickStyle166.xml"/><Relationship Id="rId4" Type="http://schemas.openxmlformats.org/officeDocument/2006/relationships/diagramLayout" Target="../diagrams/layout166.xml"/></Relationships>
</file>

<file path=ppt/slides/_rels/slide171.xml.rels><?xml version="1.0" encoding="UTF-8" standalone="yes"?>
<Relationships xmlns="http://schemas.openxmlformats.org/package/2006/relationships"><Relationship Id="rId8" Type="http://schemas.microsoft.com/office/2007/relationships/diagramDrawing" Target="../diagrams/drawing167.xml"/><Relationship Id="rId3" Type="http://schemas.openxmlformats.org/officeDocument/2006/relationships/image" Target="NULL"/><Relationship Id="rId7" Type="http://schemas.openxmlformats.org/officeDocument/2006/relationships/diagramColors" Target="../diagrams/colors167.xml"/><Relationship Id="rId2" Type="http://schemas.openxmlformats.org/officeDocument/2006/relationships/notesSlide" Target="../notesSlides/notesSlide146.xml"/><Relationship Id="rId1" Type="http://schemas.openxmlformats.org/officeDocument/2006/relationships/slideLayout" Target="../slideLayouts/slideLayout2.xml"/><Relationship Id="rId6" Type="http://schemas.openxmlformats.org/officeDocument/2006/relationships/diagramQuickStyle" Target="../diagrams/quickStyle167.xml"/><Relationship Id="rId5" Type="http://schemas.openxmlformats.org/officeDocument/2006/relationships/diagramLayout" Target="../diagrams/layout167.xml"/><Relationship Id="rId4" Type="http://schemas.openxmlformats.org/officeDocument/2006/relationships/diagramData" Target="../diagrams/data167.xml"/></Relationships>
</file>

<file path=ppt/slides/_rels/slide172.xml.rels><?xml version="1.0" encoding="UTF-8" standalone="yes"?>
<Relationships xmlns="http://schemas.openxmlformats.org/package/2006/relationships"><Relationship Id="rId3" Type="http://schemas.openxmlformats.org/officeDocument/2006/relationships/diagramData" Target="../diagrams/data168.xml"/><Relationship Id="rId7" Type="http://schemas.microsoft.com/office/2007/relationships/diagramDrawing" Target="../diagrams/drawing168.xml"/><Relationship Id="rId2" Type="http://schemas.openxmlformats.org/officeDocument/2006/relationships/notesSlide" Target="../notesSlides/notesSlide147.xml"/><Relationship Id="rId1" Type="http://schemas.openxmlformats.org/officeDocument/2006/relationships/slideLayout" Target="../slideLayouts/slideLayout2.xml"/><Relationship Id="rId6" Type="http://schemas.openxmlformats.org/officeDocument/2006/relationships/diagramColors" Target="../diagrams/colors168.xml"/><Relationship Id="rId5" Type="http://schemas.openxmlformats.org/officeDocument/2006/relationships/diagramQuickStyle" Target="../diagrams/quickStyle168.xml"/><Relationship Id="rId4" Type="http://schemas.openxmlformats.org/officeDocument/2006/relationships/diagramLayout" Target="../diagrams/layout168.xml"/></Relationships>
</file>

<file path=ppt/slides/_rels/slide1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diagramLayout" Target="../diagrams/layout169.xml"/><Relationship Id="rId2" Type="http://schemas.openxmlformats.org/officeDocument/2006/relationships/diagramData" Target="../diagrams/data169.xml"/><Relationship Id="rId1" Type="http://schemas.openxmlformats.org/officeDocument/2006/relationships/slideLayout" Target="../slideLayouts/slideLayout7.xml"/><Relationship Id="rId6" Type="http://schemas.microsoft.com/office/2007/relationships/diagramDrawing" Target="../diagrams/drawing169.xml"/><Relationship Id="rId5" Type="http://schemas.openxmlformats.org/officeDocument/2006/relationships/diagramColors" Target="../diagrams/colors169.xml"/><Relationship Id="rId4" Type="http://schemas.openxmlformats.org/officeDocument/2006/relationships/diagramQuickStyle" Target="../diagrams/quickStyle169.xml"/></Relationships>
</file>

<file path=ppt/slides/_rels/slide175.xml.rels><?xml version="1.0" encoding="UTF-8" standalone="yes"?>
<Relationships xmlns="http://schemas.openxmlformats.org/package/2006/relationships"><Relationship Id="rId3" Type="http://schemas.openxmlformats.org/officeDocument/2006/relationships/diagramData" Target="../diagrams/data170.xml"/><Relationship Id="rId7" Type="http://schemas.microsoft.com/office/2007/relationships/diagramDrawing" Target="../diagrams/drawing170.xml"/><Relationship Id="rId2" Type="http://schemas.openxmlformats.org/officeDocument/2006/relationships/notesSlide" Target="../notesSlides/notesSlide148.xml"/><Relationship Id="rId1" Type="http://schemas.openxmlformats.org/officeDocument/2006/relationships/slideLayout" Target="../slideLayouts/slideLayout3.xml"/><Relationship Id="rId6" Type="http://schemas.openxmlformats.org/officeDocument/2006/relationships/diagramColors" Target="../diagrams/colors170.xml"/><Relationship Id="rId5" Type="http://schemas.openxmlformats.org/officeDocument/2006/relationships/diagramQuickStyle" Target="../diagrams/quickStyle170.xml"/><Relationship Id="rId4" Type="http://schemas.openxmlformats.org/officeDocument/2006/relationships/diagramLayout" Target="../diagrams/layout170.xml"/></Relationships>
</file>

<file path=ppt/slides/_rels/slide176.xml.rels><?xml version="1.0" encoding="UTF-8" standalone="yes"?>
<Relationships xmlns="http://schemas.openxmlformats.org/package/2006/relationships"><Relationship Id="rId3" Type="http://schemas.openxmlformats.org/officeDocument/2006/relationships/diagramData" Target="../diagrams/data171.xml"/><Relationship Id="rId7" Type="http://schemas.microsoft.com/office/2007/relationships/diagramDrawing" Target="../diagrams/drawing171.xml"/><Relationship Id="rId2" Type="http://schemas.openxmlformats.org/officeDocument/2006/relationships/notesSlide" Target="../notesSlides/notesSlide149.xml"/><Relationship Id="rId1" Type="http://schemas.openxmlformats.org/officeDocument/2006/relationships/slideLayout" Target="../slideLayouts/slideLayout2.xml"/><Relationship Id="rId6" Type="http://schemas.openxmlformats.org/officeDocument/2006/relationships/diagramColors" Target="../diagrams/colors171.xml"/><Relationship Id="rId5" Type="http://schemas.openxmlformats.org/officeDocument/2006/relationships/diagramQuickStyle" Target="../diagrams/quickStyle171.xml"/><Relationship Id="rId4" Type="http://schemas.openxmlformats.org/officeDocument/2006/relationships/diagramLayout" Target="../diagrams/layout171.xml"/></Relationships>
</file>

<file path=ppt/slides/_rels/slide177.xml.rels><?xml version="1.0" encoding="UTF-8" standalone="yes"?>
<Relationships xmlns="http://schemas.openxmlformats.org/package/2006/relationships"><Relationship Id="rId3" Type="http://schemas.openxmlformats.org/officeDocument/2006/relationships/diagramData" Target="../diagrams/data172.xml"/><Relationship Id="rId7" Type="http://schemas.microsoft.com/office/2007/relationships/diagramDrawing" Target="../diagrams/drawing172.xml"/><Relationship Id="rId2" Type="http://schemas.openxmlformats.org/officeDocument/2006/relationships/notesSlide" Target="../notesSlides/notesSlide150.xml"/><Relationship Id="rId1" Type="http://schemas.openxmlformats.org/officeDocument/2006/relationships/slideLayout" Target="../slideLayouts/slideLayout2.xml"/><Relationship Id="rId6" Type="http://schemas.openxmlformats.org/officeDocument/2006/relationships/diagramColors" Target="../diagrams/colors172.xml"/><Relationship Id="rId5" Type="http://schemas.openxmlformats.org/officeDocument/2006/relationships/diagramQuickStyle" Target="../diagrams/quickStyle172.xml"/><Relationship Id="rId4" Type="http://schemas.openxmlformats.org/officeDocument/2006/relationships/diagramLayout" Target="../diagrams/layout172.xml"/></Relationships>
</file>

<file path=ppt/slides/_rels/slide178.xml.rels><?xml version="1.0" encoding="UTF-8" standalone="yes"?>
<Relationships xmlns="http://schemas.openxmlformats.org/package/2006/relationships"><Relationship Id="rId3" Type="http://schemas.openxmlformats.org/officeDocument/2006/relationships/diagramLayout" Target="../diagrams/layout173.xml"/><Relationship Id="rId2" Type="http://schemas.openxmlformats.org/officeDocument/2006/relationships/diagramData" Target="../diagrams/data173.xml"/><Relationship Id="rId1" Type="http://schemas.openxmlformats.org/officeDocument/2006/relationships/slideLayout" Target="../slideLayouts/slideLayout3.xml"/><Relationship Id="rId6" Type="http://schemas.microsoft.com/office/2007/relationships/diagramDrawing" Target="../diagrams/drawing173.xml"/><Relationship Id="rId5" Type="http://schemas.openxmlformats.org/officeDocument/2006/relationships/diagramColors" Target="../diagrams/colors173.xml"/><Relationship Id="rId4" Type="http://schemas.openxmlformats.org/officeDocument/2006/relationships/diagramQuickStyle" Target="../diagrams/quickStyle173.xml"/></Relationships>
</file>

<file path=ppt/slides/_rels/slide179.xml.rels><?xml version="1.0" encoding="UTF-8" standalone="yes"?>
<Relationships xmlns="http://schemas.openxmlformats.org/package/2006/relationships"><Relationship Id="rId3" Type="http://schemas.openxmlformats.org/officeDocument/2006/relationships/diagramData" Target="../diagrams/data174.xml"/><Relationship Id="rId7" Type="http://schemas.microsoft.com/office/2007/relationships/diagramDrawing" Target="../diagrams/drawing174.xml"/><Relationship Id="rId2" Type="http://schemas.openxmlformats.org/officeDocument/2006/relationships/notesSlide" Target="../notesSlides/notesSlide151.xml"/><Relationship Id="rId1" Type="http://schemas.openxmlformats.org/officeDocument/2006/relationships/slideLayout" Target="../slideLayouts/slideLayout2.xml"/><Relationship Id="rId6" Type="http://schemas.openxmlformats.org/officeDocument/2006/relationships/diagramColors" Target="../diagrams/colors174.xml"/><Relationship Id="rId5" Type="http://schemas.openxmlformats.org/officeDocument/2006/relationships/diagramQuickStyle" Target="../diagrams/quickStyle174.xml"/><Relationship Id="rId4" Type="http://schemas.openxmlformats.org/officeDocument/2006/relationships/diagramLayout" Target="../diagrams/layout174.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180.xml.rels><?xml version="1.0" encoding="UTF-8" standalone="yes"?>
<Relationships xmlns="http://schemas.openxmlformats.org/package/2006/relationships"><Relationship Id="rId3" Type="http://schemas.openxmlformats.org/officeDocument/2006/relationships/diagramData" Target="../diagrams/data175.xml"/><Relationship Id="rId7" Type="http://schemas.microsoft.com/office/2007/relationships/diagramDrawing" Target="../diagrams/drawing175.xml"/><Relationship Id="rId2" Type="http://schemas.openxmlformats.org/officeDocument/2006/relationships/notesSlide" Target="../notesSlides/notesSlide152.xml"/><Relationship Id="rId1" Type="http://schemas.openxmlformats.org/officeDocument/2006/relationships/slideLayout" Target="../slideLayouts/slideLayout2.xml"/><Relationship Id="rId6" Type="http://schemas.openxmlformats.org/officeDocument/2006/relationships/diagramColors" Target="../diagrams/colors175.xml"/><Relationship Id="rId5" Type="http://schemas.openxmlformats.org/officeDocument/2006/relationships/diagramQuickStyle" Target="../diagrams/quickStyle175.xml"/><Relationship Id="rId4" Type="http://schemas.openxmlformats.org/officeDocument/2006/relationships/diagramLayout" Target="../diagrams/layout175.xml"/></Relationships>
</file>

<file path=ppt/slides/_rels/slide181.xml.rels><?xml version="1.0" encoding="UTF-8" standalone="yes"?>
<Relationships xmlns="http://schemas.openxmlformats.org/package/2006/relationships"><Relationship Id="rId3" Type="http://schemas.openxmlformats.org/officeDocument/2006/relationships/diagramData" Target="../diagrams/data176.xml"/><Relationship Id="rId7" Type="http://schemas.microsoft.com/office/2007/relationships/diagramDrawing" Target="../diagrams/drawing176.xml"/><Relationship Id="rId2" Type="http://schemas.openxmlformats.org/officeDocument/2006/relationships/notesSlide" Target="../notesSlides/notesSlide153.xml"/><Relationship Id="rId1" Type="http://schemas.openxmlformats.org/officeDocument/2006/relationships/slideLayout" Target="../slideLayouts/slideLayout2.xml"/><Relationship Id="rId6" Type="http://schemas.openxmlformats.org/officeDocument/2006/relationships/diagramColors" Target="../diagrams/colors176.xml"/><Relationship Id="rId5" Type="http://schemas.openxmlformats.org/officeDocument/2006/relationships/diagramQuickStyle" Target="../diagrams/quickStyle176.xml"/><Relationship Id="rId4" Type="http://schemas.openxmlformats.org/officeDocument/2006/relationships/diagramLayout" Target="../diagrams/layout176.xml"/></Relationships>
</file>

<file path=ppt/slides/_rels/slide182.xml.rels><?xml version="1.0" encoding="UTF-8" standalone="yes"?>
<Relationships xmlns="http://schemas.openxmlformats.org/package/2006/relationships"><Relationship Id="rId3" Type="http://schemas.openxmlformats.org/officeDocument/2006/relationships/diagramLayout" Target="../diagrams/layout177.xml"/><Relationship Id="rId2" Type="http://schemas.openxmlformats.org/officeDocument/2006/relationships/diagramData" Target="../diagrams/data177.xml"/><Relationship Id="rId1" Type="http://schemas.openxmlformats.org/officeDocument/2006/relationships/slideLayout" Target="../slideLayouts/slideLayout3.xml"/><Relationship Id="rId6" Type="http://schemas.microsoft.com/office/2007/relationships/diagramDrawing" Target="../diagrams/drawing177.xml"/><Relationship Id="rId5" Type="http://schemas.openxmlformats.org/officeDocument/2006/relationships/diagramColors" Target="../diagrams/colors177.xml"/><Relationship Id="rId4" Type="http://schemas.openxmlformats.org/officeDocument/2006/relationships/diagramQuickStyle" Target="../diagrams/quickStyle177.xml"/></Relationships>
</file>

<file path=ppt/slides/_rels/slide183.xml.rels><?xml version="1.0" encoding="UTF-8" standalone="yes"?>
<Relationships xmlns="http://schemas.openxmlformats.org/package/2006/relationships"><Relationship Id="rId3" Type="http://schemas.openxmlformats.org/officeDocument/2006/relationships/diagramData" Target="../diagrams/data178.xml"/><Relationship Id="rId7" Type="http://schemas.microsoft.com/office/2007/relationships/diagramDrawing" Target="../diagrams/drawing178.xml"/><Relationship Id="rId2" Type="http://schemas.openxmlformats.org/officeDocument/2006/relationships/notesSlide" Target="../notesSlides/notesSlide154.xml"/><Relationship Id="rId1" Type="http://schemas.openxmlformats.org/officeDocument/2006/relationships/slideLayout" Target="../slideLayouts/slideLayout2.xml"/><Relationship Id="rId6" Type="http://schemas.openxmlformats.org/officeDocument/2006/relationships/diagramColors" Target="../diagrams/colors178.xml"/><Relationship Id="rId5" Type="http://schemas.openxmlformats.org/officeDocument/2006/relationships/diagramQuickStyle" Target="../diagrams/quickStyle178.xml"/><Relationship Id="rId4" Type="http://schemas.openxmlformats.org/officeDocument/2006/relationships/diagramLayout" Target="../diagrams/layout178.xml"/></Relationships>
</file>

<file path=ppt/slides/_rels/slide184.xml.rels><?xml version="1.0" encoding="UTF-8" standalone="yes"?>
<Relationships xmlns="http://schemas.openxmlformats.org/package/2006/relationships"><Relationship Id="rId3" Type="http://schemas.openxmlformats.org/officeDocument/2006/relationships/diagramData" Target="../diagrams/data179.xml"/><Relationship Id="rId7" Type="http://schemas.microsoft.com/office/2007/relationships/diagramDrawing" Target="../diagrams/drawing179.xml"/><Relationship Id="rId2" Type="http://schemas.openxmlformats.org/officeDocument/2006/relationships/notesSlide" Target="../notesSlides/notesSlide155.xml"/><Relationship Id="rId1" Type="http://schemas.openxmlformats.org/officeDocument/2006/relationships/slideLayout" Target="../slideLayouts/slideLayout2.xml"/><Relationship Id="rId6" Type="http://schemas.openxmlformats.org/officeDocument/2006/relationships/diagramColors" Target="../diagrams/colors179.xml"/><Relationship Id="rId5" Type="http://schemas.openxmlformats.org/officeDocument/2006/relationships/diagramQuickStyle" Target="../diagrams/quickStyle179.xml"/><Relationship Id="rId4" Type="http://schemas.openxmlformats.org/officeDocument/2006/relationships/diagramLayout" Target="../diagrams/layout179.xml"/></Relationships>
</file>

<file path=ppt/slides/_rels/slide185.xml.rels><?xml version="1.0" encoding="UTF-8" standalone="yes"?>
<Relationships xmlns="http://schemas.openxmlformats.org/package/2006/relationships"><Relationship Id="rId3" Type="http://schemas.openxmlformats.org/officeDocument/2006/relationships/diagramData" Target="../diagrams/data180.xml"/><Relationship Id="rId7" Type="http://schemas.microsoft.com/office/2007/relationships/diagramDrawing" Target="../diagrams/drawing180.xml"/><Relationship Id="rId2" Type="http://schemas.openxmlformats.org/officeDocument/2006/relationships/notesSlide" Target="../notesSlides/notesSlide156.xml"/><Relationship Id="rId1" Type="http://schemas.openxmlformats.org/officeDocument/2006/relationships/slideLayout" Target="../slideLayouts/slideLayout2.xml"/><Relationship Id="rId6" Type="http://schemas.openxmlformats.org/officeDocument/2006/relationships/diagramColors" Target="../diagrams/colors180.xml"/><Relationship Id="rId5" Type="http://schemas.openxmlformats.org/officeDocument/2006/relationships/diagramQuickStyle" Target="../diagrams/quickStyle180.xml"/><Relationship Id="rId4" Type="http://schemas.openxmlformats.org/officeDocument/2006/relationships/diagramLayout" Target="../diagrams/layout180.xml"/></Relationships>
</file>

<file path=ppt/slides/_rels/slide186.xml.rels><?xml version="1.0" encoding="UTF-8" standalone="yes"?>
<Relationships xmlns="http://schemas.openxmlformats.org/package/2006/relationships"><Relationship Id="rId3" Type="http://schemas.openxmlformats.org/officeDocument/2006/relationships/diagramLayout" Target="../diagrams/layout181.xml"/><Relationship Id="rId2" Type="http://schemas.openxmlformats.org/officeDocument/2006/relationships/diagramData" Target="../diagrams/data181.xml"/><Relationship Id="rId1" Type="http://schemas.openxmlformats.org/officeDocument/2006/relationships/slideLayout" Target="../slideLayouts/slideLayout3.xml"/><Relationship Id="rId6" Type="http://schemas.microsoft.com/office/2007/relationships/diagramDrawing" Target="../diagrams/drawing181.xml"/><Relationship Id="rId5" Type="http://schemas.openxmlformats.org/officeDocument/2006/relationships/diagramColors" Target="../diagrams/colors181.xml"/><Relationship Id="rId4" Type="http://schemas.openxmlformats.org/officeDocument/2006/relationships/diagramQuickStyle" Target="../diagrams/quickStyle181.xml"/></Relationships>
</file>

<file path=ppt/slides/_rels/slide187.xml.rels><?xml version="1.0" encoding="UTF-8" standalone="yes"?>
<Relationships xmlns="http://schemas.openxmlformats.org/package/2006/relationships"><Relationship Id="rId3" Type="http://schemas.openxmlformats.org/officeDocument/2006/relationships/diagramData" Target="../diagrams/data182.xml"/><Relationship Id="rId7" Type="http://schemas.microsoft.com/office/2007/relationships/diagramDrawing" Target="../diagrams/drawing182.xml"/><Relationship Id="rId2" Type="http://schemas.openxmlformats.org/officeDocument/2006/relationships/notesSlide" Target="../notesSlides/notesSlide157.xml"/><Relationship Id="rId1" Type="http://schemas.openxmlformats.org/officeDocument/2006/relationships/slideLayout" Target="../slideLayouts/slideLayout2.xml"/><Relationship Id="rId6" Type="http://schemas.openxmlformats.org/officeDocument/2006/relationships/diagramColors" Target="../diagrams/colors182.xml"/><Relationship Id="rId5" Type="http://schemas.openxmlformats.org/officeDocument/2006/relationships/diagramQuickStyle" Target="../diagrams/quickStyle182.xml"/><Relationship Id="rId4" Type="http://schemas.openxmlformats.org/officeDocument/2006/relationships/diagramLayout" Target="../diagrams/layout182.xml"/></Relationships>
</file>

<file path=ppt/slides/_rels/slide188.xml.rels><?xml version="1.0" encoding="UTF-8" standalone="yes"?>
<Relationships xmlns="http://schemas.openxmlformats.org/package/2006/relationships"><Relationship Id="rId3" Type="http://schemas.openxmlformats.org/officeDocument/2006/relationships/diagramData" Target="../diagrams/data183.xml"/><Relationship Id="rId7" Type="http://schemas.microsoft.com/office/2007/relationships/diagramDrawing" Target="../diagrams/drawing183.xml"/><Relationship Id="rId2" Type="http://schemas.openxmlformats.org/officeDocument/2006/relationships/notesSlide" Target="../notesSlides/notesSlide158.xml"/><Relationship Id="rId1" Type="http://schemas.openxmlformats.org/officeDocument/2006/relationships/slideLayout" Target="../slideLayouts/slideLayout2.xml"/><Relationship Id="rId6" Type="http://schemas.openxmlformats.org/officeDocument/2006/relationships/diagramColors" Target="../diagrams/colors183.xml"/><Relationship Id="rId5" Type="http://schemas.openxmlformats.org/officeDocument/2006/relationships/diagramQuickStyle" Target="../diagrams/quickStyle183.xml"/><Relationship Id="rId4" Type="http://schemas.openxmlformats.org/officeDocument/2006/relationships/diagramLayout" Target="../diagrams/layout183.xml"/></Relationships>
</file>

<file path=ppt/slides/_rels/slide189.xml.rels><?xml version="1.0" encoding="UTF-8" standalone="yes"?>
<Relationships xmlns="http://schemas.openxmlformats.org/package/2006/relationships"><Relationship Id="rId3" Type="http://schemas.openxmlformats.org/officeDocument/2006/relationships/diagramData" Target="../diagrams/data184.xml"/><Relationship Id="rId7" Type="http://schemas.microsoft.com/office/2007/relationships/diagramDrawing" Target="../diagrams/drawing184.xml"/><Relationship Id="rId2" Type="http://schemas.openxmlformats.org/officeDocument/2006/relationships/notesSlide" Target="../notesSlides/notesSlide159.xml"/><Relationship Id="rId1" Type="http://schemas.openxmlformats.org/officeDocument/2006/relationships/slideLayout" Target="../slideLayouts/slideLayout2.xml"/><Relationship Id="rId6" Type="http://schemas.openxmlformats.org/officeDocument/2006/relationships/diagramColors" Target="../diagrams/colors184.xml"/><Relationship Id="rId5" Type="http://schemas.openxmlformats.org/officeDocument/2006/relationships/diagramQuickStyle" Target="../diagrams/quickStyle184.xml"/><Relationship Id="rId4" Type="http://schemas.openxmlformats.org/officeDocument/2006/relationships/diagramLayout" Target="../diagrams/layout184.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3.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190.xml.rels><?xml version="1.0" encoding="UTF-8" standalone="yes"?>
<Relationships xmlns="http://schemas.openxmlformats.org/package/2006/relationships"><Relationship Id="rId3" Type="http://schemas.openxmlformats.org/officeDocument/2006/relationships/diagramData" Target="../diagrams/data185.xml"/><Relationship Id="rId7" Type="http://schemas.microsoft.com/office/2007/relationships/diagramDrawing" Target="../diagrams/drawing185.xml"/><Relationship Id="rId2" Type="http://schemas.openxmlformats.org/officeDocument/2006/relationships/notesSlide" Target="../notesSlides/notesSlide160.xml"/><Relationship Id="rId1" Type="http://schemas.openxmlformats.org/officeDocument/2006/relationships/slideLayout" Target="../slideLayouts/slideLayout2.xml"/><Relationship Id="rId6" Type="http://schemas.openxmlformats.org/officeDocument/2006/relationships/diagramColors" Target="../diagrams/colors185.xml"/><Relationship Id="rId5" Type="http://schemas.openxmlformats.org/officeDocument/2006/relationships/diagramQuickStyle" Target="../diagrams/quickStyle185.xml"/><Relationship Id="rId4" Type="http://schemas.openxmlformats.org/officeDocument/2006/relationships/diagramLayout" Target="../diagrams/layout185.xml"/></Relationships>
</file>

<file path=ppt/slides/_rels/slide191.xml.rels><?xml version="1.0" encoding="UTF-8" standalone="yes"?>
<Relationships xmlns="http://schemas.openxmlformats.org/package/2006/relationships"><Relationship Id="rId3" Type="http://schemas.openxmlformats.org/officeDocument/2006/relationships/diagramData" Target="../diagrams/data186.xml"/><Relationship Id="rId7" Type="http://schemas.microsoft.com/office/2007/relationships/diagramDrawing" Target="../diagrams/drawing186.xml"/><Relationship Id="rId2" Type="http://schemas.openxmlformats.org/officeDocument/2006/relationships/notesSlide" Target="../notesSlides/notesSlide161.xml"/><Relationship Id="rId1" Type="http://schemas.openxmlformats.org/officeDocument/2006/relationships/slideLayout" Target="../slideLayouts/slideLayout2.xml"/><Relationship Id="rId6" Type="http://schemas.openxmlformats.org/officeDocument/2006/relationships/diagramColors" Target="../diagrams/colors186.xml"/><Relationship Id="rId5" Type="http://schemas.openxmlformats.org/officeDocument/2006/relationships/diagramQuickStyle" Target="../diagrams/quickStyle186.xml"/><Relationship Id="rId4" Type="http://schemas.openxmlformats.org/officeDocument/2006/relationships/diagramLayout" Target="../diagrams/layout186.xml"/></Relationships>
</file>

<file path=ppt/slides/_rels/slide192.xml.rels><?xml version="1.0" encoding="UTF-8" standalone="yes"?>
<Relationships xmlns="http://schemas.openxmlformats.org/package/2006/relationships"><Relationship Id="rId3" Type="http://schemas.openxmlformats.org/officeDocument/2006/relationships/diagramData" Target="../diagrams/data187.xml"/><Relationship Id="rId7" Type="http://schemas.microsoft.com/office/2007/relationships/diagramDrawing" Target="../diagrams/drawing187.xml"/><Relationship Id="rId2" Type="http://schemas.openxmlformats.org/officeDocument/2006/relationships/notesSlide" Target="../notesSlides/notesSlide162.xml"/><Relationship Id="rId1" Type="http://schemas.openxmlformats.org/officeDocument/2006/relationships/slideLayout" Target="../slideLayouts/slideLayout2.xml"/><Relationship Id="rId6" Type="http://schemas.openxmlformats.org/officeDocument/2006/relationships/diagramColors" Target="../diagrams/colors187.xml"/><Relationship Id="rId5" Type="http://schemas.openxmlformats.org/officeDocument/2006/relationships/diagramQuickStyle" Target="../diagrams/quickStyle187.xml"/><Relationship Id="rId4" Type="http://schemas.openxmlformats.org/officeDocument/2006/relationships/diagramLayout" Target="../diagrams/layout187.xml"/></Relationships>
</file>

<file path=ppt/slides/_rels/slide193.xml.rels><?xml version="1.0" encoding="UTF-8" standalone="yes"?>
<Relationships xmlns="http://schemas.openxmlformats.org/package/2006/relationships"><Relationship Id="rId3" Type="http://schemas.openxmlformats.org/officeDocument/2006/relationships/diagramData" Target="../diagrams/data188.xml"/><Relationship Id="rId7" Type="http://schemas.microsoft.com/office/2007/relationships/diagramDrawing" Target="../diagrams/drawing188.xml"/><Relationship Id="rId2" Type="http://schemas.openxmlformats.org/officeDocument/2006/relationships/notesSlide" Target="../notesSlides/notesSlide163.xml"/><Relationship Id="rId1" Type="http://schemas.openxmlformats.org/officeDocument/2006/relationships/slideLayout" Target="../slideLayouts/slideLayout2.xml"/><Relationship Id="rId6" Type="http://schemas.openxmlformats.org/officeDocument/2006/relationships/diagramColors" Target="../diagrams/colors188.xml"/><Relationship Id="rId5" Type="http://schemas.openxmlformats.org/officeDocument/2006/relationships/diagramQuickStyle" Target="../diagrams/quickStyle188.xml"/><Relationship Id="rId4" Type="http://schemas.openxmlformats.org/officeDocument/2006/relationships/diagramLayout" Target="../diagrams/layout188.xml"/></Relationships>
</file>

<file path=ppt/slides/_rels/slide194.xml.rels><?xml version="1.0" encoding="UTF-8" standalone="yes"?>
<Relationships xmlns="http://schemas.openxmlformats.org/package/2006/relationships"><Relationship Id="rId3" Type="http://schemas.openxmlformats.org/officeDocument/2006/relationships/diagramData" Target="../diagrams/data189.xml"/><Relationship Id="rId7" Type="http://schemas.microsoft.com/office/2007/relationships/diagramDrawing" Target="../diagrams/drawing189.xml"/><Relationship Id="rId2" Type="http://schemas.openxmlformats.org/officeDocument/2006/relationships/notesSlide" Target="../notesSlides/notesSlide164.xml"/><Relationship Id="rId1" Type="http://schemas.openxmlformats.org/officeDocument/2006/relationships/slideLayout" Target="../slideLayouts/slideLayout2.xml"/><Relationship Id="rId6" Type="http://schemas.openxmlformats.org/officeDocument/2006/relationships/diagramColors" Target="../diagrams/colors189.xml"/><Relationship Id="rId5" Type="http://schemas.openxmlformats.org/officeDocument/2006/relationships/diagramQuickStyle" Target="../diagrams/quickStyle189.xml"/><Relationship Id="rId4" Type="http://schemas.openxmlformats.org/officeDocument/2006/relationships/diagramLayout" Target="../diagrams/layout189.xml"/></Relationships>
</file>

<file path=ppt/slides/_rels/slide19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diagramLayout" Target="../diagrams/layout190.xml"/><Relationship Id="rId2" Type="http://schemas.openxmlformats.org/officeDocument/2006/relationships/diagramData" Target="../diagrams/data190.xml"/><Relationship Id="rId1" Type="http://schemas.openxmlformats.org/officeDocument/2006/relationships/slideLayout" Target="../slideLayouts/slideLayout7.xml"/><Relationship Id="rId6" Type="http://schemas.microsoft.com/office/2007/relationships/diagramDrawing" Target="../diagrams/drawing190.xml"/><Relationship Id="rId5" Type="http://schemas.openxmlformats.org/officeDocument/2006/relationships/diagramColors" Target="../diagrams/colors190.xml"/><Relationship Id="rId4" Type="http://schemas.openxmlformats.org/officeDocument/2006/relationships/diagramQuickStyle" Target="../diagrams/quickStyle190.xml"/></Relationships>
</file>

<file path=ppt/slides/_rels/slide197.xml.rels><?xml version="1.0" encoding="UTF-8" standalone="yes"?>
<Relationships xmlns="http://schemas.openxmlformats.org/package/2006/relationships"><Relationship Id="rId3" Type="http://schemas.openxmlformats.org/officeDocument/2006/relationships/diagramData" Target="../diagrams/data191.xml"/><Relationship Id="rId7" Type="http://schemas.microsoft.com/office/2007/relationships/diagramDrawing" Target="../diagrams/drawing191.xml"/><Relationship Id="rId2" Type="http://schemas.openxmlformats.org/officeDocument/2006/relationships/notesSlide" Target="../notesSlides/notesSlide165.xml"/><Relationship Id="rId1" Type="http://schemas.openxmlformats.org/officeDocument/2006/relationships/slideLayout" Target="../slideLayouts/slideLayout3.xml"/><Relationship Id="rId6" Type="http://schemas.openxmlformats.org/officeDocument/2006/relationships/diagramColors" Target="../diagrams/colors191.xml"/><Relationship Id="rId5" Type="http://schemas.openxmlformats.org/officeDocument/2006/relationships/diagramQuickStyle" Target="../diagrams/quickStyle191.xml"/><Relationship Id="rId4" Type="http://schemas.openxmlformats.org/officeDocument/2006/relationships/diagramLayout" Target="../diagrams/layout191.xml"/></Relationships>
</file>

<file path=ppt/slides/_rels/slide198.xml.rels><?xml version="1.0" encoding="UTF-8" standalone="yes"?>
<Relationships xmlns="http://schemas.openxmlformats.org/package/2006/relationships"><Relationship Id="rId3" Type="http://schemas.openxmlformats.org/officeDocument/2006/relationships/diagramData" Target="../diagrams/data192.xml"/><Relationship Id="rId7" Type="http://schemas.microsoft.com/office/2007/relationships/diagramDrawing" Target="../diagrams/drawing192.xml"/><Relationship Id="rId2" Type="http://schemas.openxmlformats.org/officeDocument/2006/relationships/notesSlide" Target="../notesSlides/notesSlide166.xml"/><Relationship Id="rId1" Type="http://schemas.openxmlformats.org/officeDocument/2006/relationships/slideLayout" Target="../slideLayouts/slideLayout2.xml"/><Relationship Id="rId6" Type="http://schemas.openxmlformats.org/officeDocument/2006/relationships/diagramColors" Target="../diagrams/colors192.xml"/><Relationship Id="rId5" Type="http://schemas.openxmlformats.org/officeDocument/2006/relationships/diagramQuickStyle" Target="../diagrams/quickStyle192.xml"/><Relationship Id="rId4" Type="http://schemas.openxmlformats.org/officeDocument/2006/relationships/diagramLayout" Target="../diagrams/layout192.xml"/></Relationships>
</file>

<file path=ppt/slides/_rels/slide199.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diagramData" Target="../diagrams/data193.xml"/><Relationship Id="rId7" Type="http://schemas.microsoft.com/office/2007/relationships/diagramDrawing" Target="../diagrams/drawing193.xml"/><Relationship Id="rId2" Type="http://schemas.openxmlformats.org/officeDocument/2006/relationships/notesSlide" Target="../notesSlides/notesSlide167.xml"/><Relationship Id="rId1" Type="http://schemas.openxmlformats.org/officeDocument/2006/relationships/slideLayout" Target="../slideLayouts/slideLayout2.xml"/><Relationship Id="rId6" Type="http://schemas.openxmlformats.org/officeDocument/2006/relationships/diagramColors" Target="../diagrams/colors193.xml"/><Relationship Id="rId5" Type="http://schemas.openxmlformats.org/officeDocument/2006/relationships/diagramQuickStyle" Target="../diagrams/quickStyle193.xml"/><Relationship Id="rId4" Type="http://schemas.openxmlformats.org/officeDocument/2006/relationships/diagramLayout" Target="../diagrams/layout193.xml"/><Relationship Id="rId9" Type="http://schemas.openxmlformats.org/officeDocument/2006/relationships/image" Target="../media/image24.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200.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diagramData" Target="../diagrams/data194.xml"/><Relationship Id="rId7" Type="http://schemas.microsoft.com/office/2007/relationships/diagramDrawing" Target="../diagrams/drawing194.xml"/><Relationship Id="rId2" Type="http://schemas.openxmlformats.org/officeDocument/2006/relationships/notesSlide" Target="../notesSlides/notesSlide168.xml"/><Relationship Id="rId1" Type="http://schemas.openxmlformats.org/officeDocument/2006/relationships/slideLayout" Target="../slideLayouts/slideLayout2.xml"/><Relationship Id="rId6" Type="http://schemas.openxmlformats.org/officeDocument/2006/relationships/diagramColors" Target="../diagrams/colors194.xml"/><Relationship Id="rId5" Type="http://schemas.openxmlformats.org/officeDocument/2006/relationships/diagramQuickStyle" Target="../diagrams/quickStyle194.xml"/><Relationship Id="rId4" Type="http://schemas.openxmlformats.org/officeDocument/2006/relationships/diagramLayout" Target="../diagrams/layout194.xml"/><Relationship Id="rId9" Type="http://schemas.openxmlformats.org/officeDocument/2006/relationships/image" Target="../media/image24.png"/></Relationships>
</file>

<file path=ppt/slides/_rels/slide201.xml.rels><?xml version="1.0" encoding="UTF-8" standalone="yes"?>
<Relationships xmlns="http://schemas.openxmlformats.org/package/2006/relationships"><Relationship Id="rId3" Type="http://schemas.openxmlformats.org/officeDocument/2006/relationships/diagramData" Target="../diagrams/data195.xml"/><Relationship Id="rId7" Type="http://schemas.microsoft.com/office/2007/relationships/diagramDrawing" Target="../diagrams/drawing195.xml"/><Relationship Id="rId2" Type="http://schemas.openxmlformats.org/officeDocument/2006/relationships/notesSlide" Target="../notesSlides/notesSlide169.xml"/><Relationship Id="rId1" Type="http://schemas.openxmlformats.org/officeDocument/2006/relationships/slideLayout" Target="../slideLayouts/slideLayout2.xml"/><Relationship Id="rId6" Type="http://schemas.openxmlformats.org/officeDocument/2006/relationships/diagramColors" Target="../diagrams/colors195.xml"/><Relationship Id="rId5" Type="http://schemas.openxmlformats.org/officeDocument/2006/relationships/diagramQuickStyle" Target="../diagrams/quickStyle195.xml"/><Relationship Id="rId4" Type="http://schemas.openxmlformats.org/officeDocument/2006/relationships/diagramLayout" Target="../diagrams/layout195.xml"/></Relationships>
</file>

<file path=ppt/slides/_rels/slide202.xml.rels><?xml version="1.0" encoding="UTF-8" standalone="yes"?>
<Relationships xmlns="http://schemas.openxmlformats.org/package/2006/relationships"><Relationship Id="rId3" Type="http://schemas.openxmlformats.org/officeDocument/2006/relationships/diagramData" Target="../diagrams/data196.xml"/><Relationship Id="rId7" Type="http://schemas.microsoft.com/office/2007/relationships/diagramDrawing" Target="../diagrams/drawing196.xml"/><Relationship Id="rId2" Type="http://schemas.openxmlformats.org/officeDocument/2006/relationships/notesSlide" Target="../notesSlides/notesSlide170.xml"/><Relationship Id="rId1" Type="http://schemas.openxmlformats.org/officeDocument/2006/relationships/slideLayout" Target="../slideLayouts/slideLayout2.xml"/><Relationship Id="rId6" Type="http://schemas.openxmlformats.org/officeDocument/2006/relationships/diagramColors" Target="../diagrams/colors196.xml"/><Relationship Id="rId5" Type="http://schemas.openxmlformats.org/officeDocument/2006/relationships/diagramQuickStyle" Target="../diagrams/quickStyle196.xml"/><Relationship Id="rId4" Type="http://schemas.openxmlformats.org/officeDocument/2006/relationships/diagramLayout" Target="../diagrams/layout196.xml"/></Relationships>
</file>

<file path=ppt/slides/_rels/slide203.xml.rels><?xml version="1.0" encoding="UTF-8" standalone="yes"?>
<Relationships xmlns="http://schemas.openxmlformats.org/package/2006/relationships"><Relationship Id="rId3" Type="http://schemas.openxmlformats.org/officeDocument/2006/relationships/diagramData" Target="../diagrams/data197.xml"/><Relationship Id="rId7" Type="http://schemas.microsoft.com/office/2007/relationships/diagramDrawing" Target="../diagrams/drawing197.xml"/><Relationship Id="rId2" Type="http://schemas.openxmlformats.org/officeDocument/2006/relationships/notesSlide" Target="../notesSlides/notesSlide171.xml"/><Relationship Id="rId1" Type="http://schemas.openxmlformats.org/officeDocument/2006/relationships/slideLayout" Target="../slideLayouts/slideLayout2.xml"/><Relationship Id="rId6" Type="http://schemas.openxmlformats.org/officeDocument/2006/relationships/diagramColors" Target="../diagrams/colors197.xml"/><Relationship Id="rId5" Type="http://schemas.openxmlformats.org/officeDocument/2006/relationships/diagramQuickStyle" Target="../diagrams/quickStyle197.xml"/><Relationship Id="rId4" Type="http://schemas.openxmlformats.org/officeDocument/2006/relationships/diagramLayout" Target="../diagrams/layout197.xml"/></Relationships>
</file>

<file path=ppt/slides/_rels/slide204.xml.rels><?xml version="1.0" encoding="UTF-8" standalone="yes"?>
<Relationships xmlns="http://schemas.openxmlformats.org/package/2006/relationships"><Relationship Id="rId3" Type="http://schemas.openxmlformats.org/officeDocument/2006/relationships/diagramData" Target="../diagrams/data198.xml"/><Relationship Id="rId7" Type="http://schemas.microsoft.com/office/2007/relationships/diagramDrawing" Target="../diagrams/drawing198.xml"/><Relationship Id="rId2" Type="http://schemas.openxmlformats.org/officeDocument/2006/relationships/notesSlide" Target="../notesSlides/notesSlide172.xml"/><Relationship Id="rId1" Type="http://schemas.openxmlformats.org/officeDocument/2006/relationships/slideLayout" Target="../slideLayouts/slideLayout3.xml"/><Relationship Id="rId6" Type="http://schemas.openxmlformats.org/officeDocument/2006/relationships/diagramColors" Target="../diagrams/colors198.xml"/><Relationship Id="rId5" Type="http://schemas.openxmlformats.org/officeDocument/2006/relationships/diagramQuickStyle" Target="../diagrams/quickStyle198.xml"/><Relationship Id="rId4" Type="http://schemas.openxmlformats.org/officeDocument/2006/relationships/diagramLayout" Target="../diagrams/layout198.xml"/></Relationships>
</file>

<file path=ppt/slides/_rels/slide205.xml.rels><?xml version="1.0" encoding="UTF-8" standalone="yes"?>
<Relationships xmlns="http://schemas.openxmlformats.org/package/2006/relationships"><Relationship Id="rId3" Type="http://schemas.openxmlformats.org/officeDocument/2006/relationships/diagramData" Target="../diagrams/data199.xml"/><Relationship Id="rId7" Type="http://schemas.microsoft.com/office/2007/relationships/diagramDrawing" Target="../diagrams/drawing199.xml"/><Relationship Id="rId2" Type="http://schemas.openxmlformats.org/officeDocument/2006/relationships/notesSlide" Target="../notesSlides/notesSlide173.xml"/><Relationship Id="rId1" Type="http://schemas.openxmlformats.org/officeDocument/2006/relationships/slideLayout" Target="../slideLayouts/slideLayout2.xml"/><Relationship Id="rId6" Type="http://schemas.openxmlformats.org/officeDocument/2006/relationships/diagramColors" Target="../diagrams/colors199.xml"/><Relationship Id="rId5" Type="http://schemas.openxmlformats.org/officeDocument/2006/relationships/diagramQuickStyle" Target="../diagrams/quickStyle199.xml"/><Relationship Id="rId4" Type="http://schemas.openxmlformats.org/officeDocument/2006/relationships/diagramLayout" Target="../diagrams/layout199.xml"/></Relationships>
</file>

<file path=ppt/slides/_rels/slide206.xml.rels><?xml version="1.0" encoding="UTF-8" standalone="yes"?>
<Relationships xmlns="http://schemas.openxmlformats.org/package/2006/relationships"><Relationship Id="rId3" Type="http://schemas.openxmlformats.org/officeDocument/2006/relationships/diagramData" Target="../diagrams/data200.xml"/><Relationship Id="rId7" Type="http://schemas.microsoft.com/office/2007/relationships/diagramDrawing" Target="../diagrams/drawing200.xml"/><Relationship Id="rId2" Type="http://schemas.openxmlformats.org/officeDocument/2006/relationships/notesSlide" Target="../notesSlides/notesSlide174.xml"/><Relationship Id="rId1" Type="http://schemas.openxmlformats.org/officeDocument/2006/relationships/slideLayout" Target="../slideLayouts/slideLayout2.xml"/><Relationship Id="rId6" Type="http://schemas.openxmlformats.org/officeDocument/2006/relationships/diagramColors" Target="../diagrams/colors200.xml"/><Relationship Id="rId5" Type="http://schemas.openxmlformats.org/officeDocument/2006/relationships/diagramQuickStyle" Target="../diagrams/quickStyle200.xml"/><Relationship Id="rId4" Type="http://schemas.openxmlformats.org/officeDocument/2006/relationships/diagramLayout" Target="../diagrams/layout200.xml"/></Relationships>
</file>

<file path=ppt/slides/_rels/slide207.xml.rels><?xml version="1.0" encoding="UTF-8" standalone="yes"?>
<Relationships xmlns="http://schemas.openxmlformats.org/package/2006/relationships"><Relationship Id="rId3" Type="http://schemas.openxmlformats.org/officeDocument/2006/relationships/diagramData" Target="../diagrams/data201.xml"/><Relationship Id="rId7" Type="http://schemas.microsoft.com/office/2007/relationships/diagramDrawing" Target="../diagrams/drawing201.xml"/><Relationship Id="rId2" Type="http://schemas.openxmlformats.org/officeDocument/2006/relationships/notesSlide" Target="../notesSlides/notesSlide175.xml"/><Relationship Id="rId1" Type="http://schemas.openxmlformats.org/officeDocument/2006/relationships/slideLayout" Target="../slideLayouts/slideLayout2.xml"/><Relationship Id="rId6" Type="http://schemas.openxmlformats.org/officeDocument/2006/relationships/diagramColors" Target="../diagrams/colors201.xml"/><Relationship Id="rId5" Type="http://schemas.openxmlformats.org/officeDocument/2006/relationships/diagramQuickStyle" Target="../diagrams/quickStyle201.xml"/><Relationship Id="rId4" Type="http://schemas.openxmlformats.org/officeDocument/2006/relationships/diagramLayout" Target="../diagrams/layout201.xml"/></Relationships>
</file>

<file path=ppt/slides/_rels/slide208.xml.rels><?xml version="1.0" encoding="UTF-8" standalone="yes"?>
<Relationships xmlns="http://schemas.openxmlformats.org/package/2006/relationships"><Relationship Id="rId3" Type="http://schemas.openxmlformats.org/officeDocument/2006/relationships/diagramData" Target="../diagrams/data202.xml"/><Relationship Id="rId7" Type="http://schemas.microsoft.com/office/2007/relationships/diagramDrawing" Target="../diagrams/drawing202.xml"/><Relationship Id="rId2" Type="http://schemas.openxmlformats.org/officeDocument/2006/relationships/notesSlide" Target="../notesSlides/notesSlide176.xml"/><Relationship Id="rId1" Type="http://schemas.openxmlformats.org/officeDocument/2006/relationships/slideLayout" Target="../slideLayouts/slideLayout3.xml"/><Relationship Id="rId6" Type="http://schemas.openxmlformats.org/officeDocument/2006/relationships/diagramColors" Target="../diagrams/colors202.xml"/><Relationship Id="rId5" Type="http://schemas.openxmlformats.org/officeDocument/2006/relationships/diagramQuickStyle" Target="../diagrams/quickStyle202.xml"/><Relationship Id="rId4" Type="http://schemas.openxmlformats.org/officeDocument/2006/relationships/diagramLayout" Target="../diagrams/layout202.xml"/></Relationships>
</file>

<file path=ppt/slides/_rels/slide209.xml.rels><?xml version="1.0" encoding="UTF-8" standalone="yes"?>
<Relationships xmlns="http://schemas.openxmlformats.org/package/2006/relationships"><Relationship Id="rId3" Type="http://schemas.openxmlformats.org/officeDocument/2006/relationships/diagramData" Target="../diagrams/data203.xml"/><Relationship Id="rId7" Type="http://schemas.microsoft.com/office/2007/relationships/diagramDrawing" Target="../diagrams/drawing203.xml"/><Relationship Id="rId2" Type="http://schemas.openxmlformats.org/officeDocument/2006/relationships/notesSlide" Target="../notesSlides/notesSlide177.xml"/><Relationship Id="rId1" Type="http://schemas.openxmlformats.org/officeDocument/2006/relationships/slideLayout" Target="../slideLayouts/slideLayout2.xml"/><Relationship Id="rId6" Type="http://schemas.openxmlformats.org/officeDocument/2006/relationships/diagramColors" Target="../diagrams/colors203.xml"/><Relationship Id="rId5" Type="http://schemas.openxmlformats.org/officeDocument/2006/relationships/diagramQuickStyle" Target="../diagrams/quickStyle203.xml"/><Relationship Id="rId4" Type="http://schemas.openxmlformats.org/officeDocument/2006/relationships/diagramLayout" Target="../diagrams/layout203.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3.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210.xml.rels><?xml version="1.0" encoding="UTF-8" standalone="yes"?>
<Relationships xmlns="http://schemas.openxmlformats.org/package/2006/relationships"><Relationship Id="rId3" Type="http://schemas.openxmlformats.org/officeDocument/2006/relationships/diagramData" Target="../diagrams/data204.xml"/><Relationship Id="rId7" Type="http://schemas.microsoft.com/office/2007/relationships/diagramDrawing" Target="../diagrams/drawing204.xml"/><Relationship Id="rId2" Type="http://schemas.openxmlformats.org/officeDocument/2006/relationships/notesSlide" Target="../notesSlides/notesSlide178.xml"/><Relationship Id="rId1" Type="http://schemas.openxmlformats.org/officeDocument/2006/relationships/slideLayout" Target="../slideLayouts/slideLayout2.xml"/><Relationship Id="rId6" Type="http://schemas.openxmlformats.org/officeDocument/2006/relationships/diagramColors" Target="../diagrams/colors204.xml"/><Relationship Id="rId5" Type="http://schemas.openxmlformats.org/officeDocument/2006/relationships/diagramQuickStyle" Target="../diagrams/quickStyle204.xml"/><Relationship Id="rId4" Type="http://schemas.openxmlformats.org/officeDocument/2006/relationships/diagramLayout" Target="../diagrams/layout204.xml"/></Relationships>
</file>

<file path=ppt/slides/_rels/slide211.xml.rels><?xml version="1.0" encoding="UTF-8" standalone="yes"?>
<Relationships xmlns="http://schemas.openxmlformats.org/package/2006/relationships"><Relationship Id="rId3" Type="http://schemas.openxmlformats.org/officeDocument/2006/relationships/diagramData" Target="../diagrams/data205.xml"/><Relationship Id="rId7" Type="http://schemas.microsoft.com/office/2007/relationships/diagramDrawing" Target="../diagrams/drawing205.xml"/><Relationship Id="rId2" Type="http://schemas.openxmlformats.org/officeDocument/2006/relationships/notesSlide" Target="../notesSlides/notesSlide179.xml"/><Relationship Id="rId1" Type="http://schemas.openxmlformats.org/officeDocument/2006/relationships/slideLayout" Target="../slideLayouts/slideLayout2.xml"/><Relationship Id="rId6" Type="http://schemas.openxmlformats.org/officeDocument/2006/relationships/diagramColors" Target="../diagrams/colors205.xml"/><Relationship Id="rId5" Type="http://schemas.openxmlformats.org/officeDocument/2006/relationships/diagramQuickStyle" Target="../diagrams/quickStyle205.xml"/><Relationship Id="rId4" Type="http://schemas.openxmlformats.org/officeDocument/2006/relationships/diagramLayout" Target="../diagrams/layout205.xml"/></Relationships>
</file>

<file path=ppt/slides/_rels/slide212.xml.rels><?xml version="1.0" encoding="UTF-8" standalone="yes"?>
<Relationships xmlns="http://schemas.openxmlformats.org/package/2006/relationships"><Relationship Id="rId3" Type="http://schemas.openxmlformats.org/officeDocument/2006/relationships/diagramData" Target="../diagrams/data206.xml"/><Relationship Id="rId7" Type="http://schemas.microsoft.com/office/2007/relationships/diagramDrawing" Target="../diagrams/drawing206.xml"/><Relationship Id="rId2" Type="http://schemas.openxmlformats.org/officeDocument/2006/relationships/notesSlide" Target="../notesSlides/notesSlide180.xml"/><Relationship Id="rId1" Type="http://schemas.openxmlformats.org/officeDocument/2006/relationships/slideLayout" Target="../slideLayouts/slideLayout2.xml"/><Relationship Id="rId6" Type="http://schemas.openxmlformats.org/officeDocument/2006/relationships/diagramColors" Target="../diagrams/colors206.xml"/><Relationship Id="rId5" Type="http://schemas.openxmlformats.org/officeDocument/2006/relationships/diagramQuickStyle" Target="../diagrams/quickStyle206.xml"/><Relationship Id="rId4" Type="http://schemas.openxmlformats.org/officeDocument/2006/relationships/diagramLayout" Target="../diagrams/layout206.xml"/></Relationships>
</file>

<file path=ppt/slides/_rels/slide213.xml.rels><?xml version="1.0" encoding="UTF-8" standalone="yes"?>
<Relationships xmlns="http://schemas.openxmlformats.org/package/2006/relationships"><Relationship Id="rId3" Type="http://schemas.openxmlformats.org/officeDocument/2006/relationships/diagramData" Target="../diagrams/data207.xml"/><Relationship Id="rId7" Type="http://schemas.microsoft.com/office/2007/relationships/diagramDrawing" Target="../diagrams/drawing207.xml"/><Relationship Id="rId2" Type="http://schemas.openxmlformats.org/officeDocument/2006/relationships/notesSlide" Target="../notesSlides/notesSlide181.xml"/><Relationship Id="rId1" Type="http://schemas.openxmlformats.org/officeDocument/2006/relationships/slideLayout" Target="../slideLayouts/slideLayout2.xml"/><Relationship Id="rId6" Type="http://schemas.openxmlformats.org/officeDocument/2006/relationships/diagramColors" Target="../diagrams/colors207.xml"/><Relationship Id="rId5" Type="http://schemas.openxmlformats.org/officeDocument/2006/relationships/diagramQuickStyle" Target="../diagrams/quickStyle207.xml"/><Relationship Id="rId4" Type="http://schemas.openxmlformats.org/officeDocument/2006/relationships/diagramLayout" Target="../diagrams/layout207.xml"/></Relationships>
</file>

<file path=ppt/slides/_rels/slide214.xml.rels><?xml version="1.0" encoding="UTF-8" standalone="yes"?>
<Relationships xmlns="http://schemas.openxmlformats.org/package/2006/relationships"><Relationship Id="rId3" Type="http://schemas.openxmlformats.org/officeDocument/2006/relationships/diagramData" Target="../diagrams/data208.xml"/><Relationship Id="rId7" Type="http://schemas.microsoft.com/office/2007/relationships/diagramDrawing" Target="../diagrams/drawing208.xml"/><Relationship Id="rId2" Type="http://schemas.openxmlformats.org/officeDocument/2006/relationships/notesSlide" Target="../notesSlides/notesSlide182.xml"/><Relationship Id="rId1" Type="http://schemas.openxmlformats.org/officeDocument/2006/relationships/slideLayout" Target="../slideLayouts/slideLayout2.xml"/><Relationship Id="rId6" Type="http://schemas.openxmlformats.org/officeDocument/2006/relationships/diagramColors" Target="../diagrams/colors208.xml"/><Relationship Id="rId5" Type="http://schemas.openxmlformats.org/officeDocument/2006/relationships/diagramQuickStyle" Target="../diagrams/quickStyle208.xml"/><Relationship Id="rId4" Type="http://schemas.openxmlformats.org/officeDocument/2006/relationships/diagramLayout" Target="../diagrams/layout208.xml"/></Relationships>
</file>

<file path=ppt/slides/_rels/slide215.xml.rels><?xml version="1.0" encoding="UTF-8" standalone="yes"?>
<Relationships xmlns="http://schemas.openxmlformats.org/package/2006/relationships"><Relationship Id="rId3" Type="http://schemas.openxmlformats.org/officeDocument/2006/relationships/diagramData" Target="../diagrams/data209.xml"/><Relationship Id="rId7" Type="http://schemas.microsoft.com/office/2007/relationships/diagramDrawing" Target="../diagrams/drawing209.xml"/><Relationship Id="rId2" Type="http://schemas.openxmlformats.org/officeDocument/2006/relationships/notesSlide" Target="../notesSlides/notesSlide183.xml"/><Relationship Id="rId1" Type="http://schemas.openxmlformats.org/officeDocument/2006/relationships/slideLayout" Target="../slideLayouts/slideLayout2.xml"/><Relationship Id="rId6" Type="http://schemas.openxmlformats.org/officeDocument/2006/relationships/diagramColors" Target="../diagrams/colors209.xml"/><Relationship Id="rId5" Type="http://schemas.openxmlformats.org/officeDocument/2006/relationships/diagramQuickStyle" Target="../diagrams/quickStyle209.xml"/><Relationship Id="rId4" Type="http://schemas.openxmlformats.org/officeDocument/2006/relationships/diagramLayout" Target="../diagrams/layout209.xml"/></Relationships>
</file>

<file path=ppt/slides/_rels/slide216.xml.rels><?xml version="1.0" encoding="UTF-8" standalone="yes"?>
<Relationships xmlns="http://schemas.openxmlformats.org/package/2006/relationships"><Relationship Id="rId3" Type="http://schemas.openxmlformats.org/officeDocument/2006/relationships/diagramData" Target="../diagrams/data210.xml"/><Relationship Id="rId7" Type="http://schemas.microsoft.com/office/2007/relationships/diagramDrawing" Target="../diagrams/drawing210.xml"/><Relationship Id="rId2" Type="http://schemas.openxmlformats.org/officeDocument/2006/relationships/notesSlide" Target="../notesSlides/notesSlide184.xml"/><Relationship Id="rId1" Type="http://schemas.openxmlformats.org/officeDocument/2006/relationships/slideLayout" Target="../slideLayouts/slideLayout3.xml"/><Relationship Id="rId6" Type="http://schemas.openxmlformats.org/officeDocument/2006/relationships/diagramColors" Target="../diagrams/colors210.xml"/><Relationship Id="rId5" Type="http://schemas.openxmlformats.org/officeDocument/2006/relationships/diagramQuickStyle" Target="../diagrams/quickStyle210.xml"/><Relationship Id="rId4" Type="http://schemas.openxmlformats.org/officeDocument/2006/relationships/diagramLayout" Target="../diagrams/layout210.xml"/></Relationships>
</file>

<file path=ppt/slides/_rels/slide217.xml.rels><?xml version="1.0" encoding="UTF-8" standalone="yes"?>
<Relationships xmlns="http://schemas.openxmlformats.org/package/2006/relationships"><Relationship Id="rId3" Type="http://schemas.openxmlformats.org/officeDocument/2006/relationships/diagramData" Target="../diagrams/data211.xml"/><Relationship Id="rId7" Type="http://schemas.microsoft.com/office/2007/relationships/diagramDrawing" Target="../diagrams/drawing211.xml"/><Relationship Id="rId2" Type="http://schemas.openxmlformats.org/officeDocument/2006/relationships/notesSlide" Target="../notesSlides/notesSlide185.xml"/><Relationship Id="rId1" Type="http://schemas.openxmlformats.org/officeDocument/2006/relationships/slideLayout" Target="../slideLayouts/slideLayout2.xml"/><Relationship Id="rId6" Type="http://schemas.openxmlformats.org/officeDocument/2006/relationships/diagramColors" Target="../diagrams/colors211.xml"/><Relationship Id="rId5" Type="http://schemas.openxmlformats.org/officeDocument/2006/relationships/diagramQuickStyle" Target="../diagrams/quickStyle211.xml"/><Relationship Id="rId4" Type="http://schemas.openxmlformats.org/officeDocument/2006/relationships/diagramLayout" Target="../diagrams/layout211.xml"/></Relationships>
</file>

<file path=ppt/slides/_rels/slide218.xml.rels><?xml version="1.0" encoding="UTF-8" standalone="yes"?>
<Relationships xmlns="http://schemas.openxmlformats.org/package/2006/relationships"><Relationship Id="rId3" Type="http://schemas.openxmlformats.org/officeDocument/2006/relationships/diagramData" Target="../diagrams/data212.xml"/><Relationship Id="rId7" Type="http://schemas.microsoft.com/office/2007/relationships/diagramDrawing" Target="../diagrams/drawing212.xml"/><Relationship Id="rId2" Type="http://schemas.openxmlformats.org/officeDocument/2006/relationships/notesSlide" Target="../notesSlides/notesSlide186.xml"/><Relationship Id="rId1" Type="http://schemas.openxmlformats.org/officeDocument/2006/relationships/slideLayout" Target="../slideLayouts/slideLayout2.xml"/><Relationship Id="rId6" Type="http://schemas.openxmlformats.org/officeDocument/2006/relationships/diagramColors" Target="../diagrams/colors212.xml"/><Relationship Id="rId5" Type="http://schemas.openxmlformats.org/officeDocument/2006/relationships/diagramQuickStyle" Target="../diagrams/quickStyle212.xml"/><Relationship Id="rId4" Type="http://schemas.openxmlformats.org/officeDocument/2006/relationships/diagramLayout" Target="../diagrams/layout212.xml"/></Relationships>
</file>

<file path=ppt/slides/_rels/slide219.xml.rels><?xml version="1.0" encoding="UTF-8" standalone="yes"?>
<Relationships xmlns="http://schemas.openxmlformats.org/package/2006/relationships"><Relationship Id="rId3" Type="http://schemas.openxmlformats.org/officeDocument/2006/relationships/diagramData" Target="../diagrams/data213.xml"/><Relationship Id="rId7" Type="http://schemas.microsoft.com/office/2007/relationships/diagramDrawing" Target="../diagrams/drawing213.xml"/><Relationship Id="rId2" Type="http://schemas.openxmlformats.org/officeDocument/2006/relationships/notesSlide" Target="../notesSlides/notesSlide187.xml"/><Relationship Id="rId1" Type="http://schemas.openxmlformats.org/officeDocument/2006/relationships/slideLayout" Target="../slideLayouts/slideLayout2.xml"/><Relationship Id="rId6" Type="http://schemas.openxmlformats.org/officeDocument/2006/relationships/diagramColors" Target="../diagrams/colors213.xml"/><Relationship Id="rId5" Type="http://schemas.openxmlformats.org/officeDocument/2006/relationships/diagramQuickStyle" Target="../diagrams/quickStyle213.xml"/><Relationship Id="rId4" Type="http://schemas.openxmlformats.org/officeDocument/2006/relationships/diagramLayout" Target="../diagrams/layout213.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s>
</file>

<file path=ppt/slides/_rels/slide220.xml.rels><?xml version="1.0" encoding="UTF-8" standalone="yes"?>
<Relationships xmlns="http://schemas.openxmlformats.org/package/2006/relationships"><Relationship Id="rId3" Type="http://schemas.openxmlformats.org/officeDocument/2006/relationships/diagramData" Target="../diagrams/data214.xml"/><Relationship Id="rId7" Type="http://schemas.microsoft.com/office/2007/relationships/diagramDrawing" Target="../diagrams/drawing214.xml"/><Relationship Id="rId2" Type="http://schemas.openxmlformats.org/officeDocument/2006/relationships/notesSlide" Target="../notesSlides/notesSlide188.xml"/><Relationship Id="rId1" Type="http://schemas.openxmlformats.org/officeDocument/2006/relationships/slideLayout" Target="../slideLayouts/slideLayout2.xml"/><Relationship Id="rId6" Type="http://schemas.openxmlformats.org/officeDocument/2006/relationships/diagramColors" Target="../diagrams/colors214.xml"/><Relationship Id="rId5" Type="http://schemas.openxmlformats.org/officeDocument/2006/relationships/diagramQuickStyle" Target="../diagrams/quickStyle214.xml"/><Relationship Id="rId4" Type="http://schemas.openxmlformats.org/officeDocument/2006/relationships/diagramLayout" Target="../diagrams/layout214.xml"/></Relationships>
</file>

<file path=ppt/slides/_rels/slide221.xml.rels><?xml version="1.0" encoding="UTF-8" standalone="yes"?>
<Relationships xmlns="http://schemas.openxmlformats.org/package/2006/relationships"><Relationship Id="rId3" Type="http://schemas.openxmlformats.org/officeDocument/2006/relationships/diagramData" Target="../diagrams/data215.xml"/><Relationship Id="rId7" Type="http://schemas.microsoft.com/office/2007/relationships/diagramDrawing" Target="../diagrams/drawing215.xml"/><Relationship Id="rId2" Type="http://schemas.openxmlformats.org/officeDocument/2006/relationships/notesSlide" Target="../notesSlides/notesSlide189.xml"/><Relationship Id="rId1" Type="http://schemas.openxmlformats.org/officeDocument/2006/relationships/slideLayout" Target="../slideLayouts/slideLayout2.xml"/><Relationship Id="rId6" Type="http://schemas.openxmlformats.org/officeDocument/2006/relationships/diagramColors" Target="../diagrams/colors215.xml"/><Relationship Id="rId5" Type="http://schemas.openxmlformats.org/officeDocument/2006/relationships/diagramQuickStyle" Target="../diagrams/quickStyle215.xml"/><Relationship Id="rId4" Type="http://schemas.openxmlformats.org/officeDocument/2006/relationships/diagramLayout" Target="../diagrams/layout215.xml"/></Relationships>
</file>

<file path=ppt/slides/_rels/slide222.xml.rels><?xml version="1.0" encoding="UTF-8" standalone="yes"?>
<Relationships xmlns="http://schemas.openxmlformats.org/package/2006/relationships"><Relationship Id="rId3" Type="http://schemas.openxmlformats.org/officeDocument/2006/relationships/diagramData" Target="../diagrams/data216.xml"/><Relationship Id="rId7" Type="http://schemas.microsoft.com/office/2007/relationships/diagramDrawing" Target="../diagrams/drawing216.xml"/><Relationship Id="rId2" Type="http://schemas.openxmlformats.org/officeDocument/2006/relationships/notesSlide" Target="../notesSlides/notesSlide190.xml"/><Relationship Id="rId1" Type="http://schemas.openxmlformats.org/officeDocument/2006/relationships/slideLayout" Target="../slideLayouts/slideLayout2.xml"/><Relationship Id="rId6" Type="http://schemas.openxmlformats.org/officeDocument/2006/relationships/diagramColors" Target="../diagrams/colors216.xml"/><Relationship Id="rId5" Type="http://schemas.openxmlformats.org/officeDocument/2006/relationships/diagramQuickStyle" Target="../diagrams/quickStyle216.xml"/><Relationship Id="rId4" Type="http://schemas.openxmlformats.org/officeDocument/2006/relationships/diagramLayout" Target="../diagrams/layout216.xml"/></Relationships>
</file>

<file path=ppt/slides/_rels/slide223.xml.rels><?xml version="1.0" encoding="UTF-8" standalone="yes"?>
<Relationships xmlns="http://schemas.openxmlformats.org/package/2006/relationships"><Relationship Id="rId3" Type="http://schemas.openxmlformats.org/officeDocument/2006/relationships/diagramData" Target="../diagrams/data217.xml"/><Relationship Id="rId7" Type="http://schemas.microsoft.com/office/2007/relationships/diagramDrawing" Target="../diagrams/drawing217.xml"/><Relationship Id="rId2" Type="http://schemas.openxmlformats.org/officeDocument/2006/relationships/notesSlide" Target="../notesSlides/notesSlide191.xml"/><Relationship Id="rId1" Type="http://schemas.openxmlformats.org/officeDocument/2006/relationships/slideLayout" Target="../slideLayouts/slideLayout2.xml"/><Relationship Id="rId6" Type="http://schemas.openxmlformats.org/officeDocument/2006/relationships/diagramColors" Target="../diagrams/colors217.xml"/><Relationship Id="rId5" Type="http://schemas.openxmlformats.org/officeDocument/2006/relationships/diagramQuickStyle" Target="../diagrams/quickStyle217.xml"/><Relationship Id="rId4" Type="http://schemas.openxmlformats.org/officeDocument/2006/relationships/diagramLayout" Target="../diagrams/layout217.xml"/></Relationships>
</file>

<file path=ppt/slides/_rels/slide224.xml.rels><?xml version="1.0" encoding="UTF-8" standalone="yes"?>
<Relationships xmlns="http://schemas.openxmlformats.org/package/2006/relationships"><Relationship Id="rId3" Type="http://schemas.openxmlformats.org/officeDocument/2006/relationships/diagramData" Target="../diagrams/data218.xml"/><Relationship Id="rId7" Type="http://schemas.microsoft.com/office/2007/relationships/diagramDrawing" Target="../diagrams/drawing218.xml"/><Relationship Id="rId2" Type="http://schemas.openxmlformats.org/officeDocument/2006/relationships/notesSlide" Target="../notesSlides/notesSlide192.xml"/><Relationship Id="rId1" Type="http://schemas.openxmlformats.org/officeDocument/2006/relationships/slideLayout" Target="../slideLayouts/slideLayout2.xml"/><Relationship Id="rId6" Type="http://schemas.openxmlformats.org/officeDocument/2006/relationships/diagramColors" Target="../diagrams/colors218.xml"/><Relationship Id="rId5" Type="http://schemas.openxmlformats.org/officeDocument/2006/relationships/diagramQuickStyle" Target="../diagrams/quickStyle218.xml"/><Relationship Id="rId4" Type="http://schemas.openxmlformats.org/officeDocument/2006/relationships/diagramLayout" Target="../diagrams/layout218.xml"/></Relationships>
</file>

<file path=ppt/slides/_rels/slide225.xml.rels><?xml version="1.0" encoding="UTF-8" standalone="yes"?>
<Relationships xmlns="http://schemas.openxmlformats.org/package/2006/relationships"><Relationship Id="rId3" Type="http://schemas.openxmlformats.org/officeDocument/2006/relationships/diagramData" Target="../diagrams/data219.xml"/><Relationship Id="rId7" Type="http://schemas.microsoft.com/office/2007/relationships/diagramDrawing" Target="../diagrams/drawing219.xml"/><Relationship Id="rId2" Type="http://schemas.openxmlformats.org/officeDocument/2006/relationships/notesSlide" Target="../notesSlides/notesSlide193.xml"/><Relationship Id="rId1" Type="http://schemas.openxmlformats.org/officeDocument/2006/relationships/slideLayout" Target="../slideLayouts/slideLayout2.xml"/><Relationship Id="rId6" Type="http://schemas.openxmlformats.org/officeDocument/2006/relationships/diagramColors" Target="../diagrams/colors219.xml"/><Relationship Id="rId5" Type="http://schemas.openxmlformats.org/officeDocument/2006/relationships/diagramQuickStyle" Target="../diagrams/quickStyle219.xml"/><Relationship Id="rId4" Type="http://schemas.openxmlformats.org/officeDocument/2006/relationships/diagramLayout" Target="../diagrams/layout219.xml"/></Relationships>
</file>

<file path=ppt/slides/_rels/slide226.xml.rels><?xml version="1.0" encoding="UTF-8" standalone="yes"?>
<Relationships xmlns="http://schemas.openxmlformats.org/package/2006/relationships"><Relationship Id="rId3" Type="http://schemas.openxmlformats.org/officeDocument/2006/relationships/diagramData" Target="../diagrams/data220.xml"/><Relationship Id="rId7" Type="http://schemas.microsoft.com/office/2007/relationships/diagramDrawing" Target="../diagrams/drawing220.xml"/><Relationship Id="rId2" Type="http://schemas.openxmlformats.org/officeDocument/2006/relationships/notesSlide" Target="../notesSlides/notesSlide194.xml"/><Relationship Id="rId1" Type="http://schemas.openxmlformats.org/officeDocument/2006/relationships/slideLayout" Target="../slideLayouts/slideLayout2.xml"/><Relationship Id="rId6" Type="http://schemas.openxmlformats.org/officeDocument/2006/relationships/diagramColors" Target="../diagrams/colors220.xml"/><Relationship Id="rId5" Type="http://schemas.openxmlformats.org/officeDocument/2006/relationships/diagramQuickStyle" Target="../diagrams/quickStyle220.xml"/><Relationship Id="rId4" Type="http://schemas.openxmlformats.org/officeDocument/2006/relationships/diagramLayout" Target="../diagrams/layout220.xml"/></Relationships>
</file>

<file path=ppt/slides/_rels/slide227.xml.rels><?xml version="1.0" encoding="UTF-8" standalone="yes"?>
<Relationships xmlns="http://schemas.openxmlformats.org/package/2006/relationships"><Relationship Id="rId3" Type="http://schemas.openxmlformats.org/officeDocument/2006/relationships/diagramData" Target="../diagrams/data221.xml"/><Relationship Id="rId7" Type="http://schemas.microsoft.com/office/2007/relationships/diagramDrawing" Target="../diagrams/drawing221.xml"/><Relationship Id="rId2" Type="http://schemas.openxmlformats.org/officeDocument/2006/relationships/notesSlide" Target="../notesSlides/notesSlide195.xml"/><Relationship Id="rId1" Type="http://schemas.openxmlformats.org/officeDocument/2006/relationships/slideLayout" Target="../slideLayouts/slideLayout2.xml"/><Relationship Id="rId6" Type="http://schemas.openxmlformats.org/officeDocument/2006/relationships/diagramColors" Target="../diagrams/colors221.xml"/><Relationship Id="rId5" Type="http://schemas.openxmlformats.org/officeDocument/2006/relationships/diagramQuickStyle" Target="../diagrams/quickStyle221.xml"/><Relationship Id="rId4" Type="http://schemas.openxmlformats.org/officeDocument/2006/relationships/diagramLayout" Target="../diagrams/layout221.xml"/></Relationships>
</file>

<file path=ppt/slides/_rels/slide228.xml.rels><?xml version="1.0" encoding="UTF-8" standalone="yes"?>
<Relationships xmlns="http://schemas.openxmlformats.org/package/2006/relationships"><Relationship Id="rId3" Type="http://schemas.openxmlformats.org/officeDocument/2006/relationships/diagramData" Target="../diagrams/data222.xml"/><Relationship Id="rId7" Type="http://schemas.microsoft.com/office/2007/relationships/diagramDrawing" Target="../diagrams/drawing222.xml"/><Relationship Id="rId2" Type="http://schemas.openxmlformats.org/officeDocument/2006/relationships/notesSlide" Target="../notesSlides/notesSlide196.xml"/><Relationship Id="rId1" Type="http://schemas.openxmlformats.org/officeDocument/2006/relationships/slideLayout" Target="../slideLayouts/slideLayout2.xml"/><Relationship Id="rId6" Type="http://schemas.openxmlformats.org/officeDocument/2006/relationships/diagramColors" Target="../diagrams/colors222.xml"/><Relationship Id="rId5" Type="http://schemas.openxmlformats.org/officeDocument/2006/relationships/diagramQuickStyle" Target="../diagrams/quickStyle222.xml"/><Relationship Id="rId4" Type="http://schemas.openxmlformats.org/officeDocument/2006/relationships/diagramLayout" Target="../diagrams/layout222.xml"/></Relationships>
</file>

<file path=ppt/slides/_rels/slide229.xml.rels><?xml version="1.0" encoding="UTF-8" standalone="yes"?>
<Relationships xmlns="http://schemas.openxmlformats.org/package/2006/relationships"><Relationship Id="rId3" Type="http://schemas.openxmlformats.org/officeDocument/2006/relationships/diagramData" Target="../diagrams/data223.xml"/><Relationship Id="rId7" Type="http://schemas.microsoft.com/office/2007/relationships/diagramDrawing" Target="../diagrams/drawing223.xml"/><Relationship Id="rId2" Type="http://schemas.openxmlformats.org/officeDocument/2006/relationships/notesSlide" Target="../notesSlides/notesSlide197.xml"/><Relationship Id="rId1" Type="http://schemas.openxmlformats.org/officeDocument/2006/relationships/slideLayout" Target="../slideLayouts/slideLayout2.xml"/><Relationship Id="rId6" Type="http://schemas.openxmlformats.org/officeDocument/2006/relationships/diagramColors" Target="../diagrams/colors223.xml"/><Relationship Id="rId5" Type="http://schemas.openxmlformats.org/officeDocument/2006/relationships/diagramQuickStyle" Target="../diagrams/quickStyle223.xml"/><Relationship Id="rId4" Type="http://schemas.openxmlformats.org/officeDocument/2006/relationships/diagramLayout" Target="../diagrams/layout223.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diagramColors" Target="../diagrams/colors21.xml"/><Relationship Id="rId5" Type="http://schemas.openxmlformats.org/officeDocument/2006/relationships/diagramQuickStyle" Target="../diagrams/quickStyle21.xml"/><Relationship Id="rId4" Type="http://schemas.openxmlformats.org/officeDocument/2006/relationships/diagramLayout" Target="../diagrams/layout21.xml"/></Relationships>
</file>

<file path=ppt/slides/_rels/slide230.xml.rels><?xml version="1.0" encoding="UTF-8" standalone="yes"?>
<Relationships xmlns="http://schemas.openxmlformats.org/package/2006/relationships"><Relationship Id="rId3" Type="http://schemas.openxmlformats.org/officeDocument/2006/relationships/diagramData" Target="../diagrams/data224.xml"/><Relationship Id="rId7" Type="http://schemas.microsoft.com/office/2007/relationships/diagramDrawing" Target="../diagrams/drawing224.xml"/><Relationship Id="rId2" Type="http://schemas.openxmlformats.org/officeDocument/2006/relationships/notesSlide" Target="../notesSlides/notesSlide198.xml"/><Relationship Id="rId1" Type="http://schemas.openxmlformats.org/officeDocument/2006/relationships/slideLayout" Target="../slideLayouts/slideLayout3.xml"/><Relationship Id="rId6" Type="http://schemas.openxmlformats.org/officeDocument/2006/relationships/diagramColors" Target="../diagrams/colors224.xml"/><Relationship Id="rId5" Type="http://schemas.openxmlformats.org/officeDocument/2006/relationships/diagramQuickStyle" Target="../diagrams/quickStyle224.xml"/><Relationship Id="rId4" Type="http://schemas.openxmlformats.org/officeDocument/2006/relationships/diagramLayout" Target="../diagrams/layout224.xml"/></Relationships>
</file>

<file path=ppt/slides/_rels/slide231.xml.rels><?xml version="1.0" encoding="UTF-8" standalone="yes"?>
<Relationships xmlns="http://schemas.openxmlformats.org/package/2006/relationships"><Relationship Id="rId3" Type="http://schemas.openxmlformats.org/officeDocument/2006/relationships/diagramData" Target="../diagrams/data225.xml"/><Relationship Id="rId7" Type="http://schemas.microsoft.com/office/2007/relationships/diagramDrawing" Target="../diagrams/drawing225.xml"/><Relationship Id="rId2" Type="http://schemas.openxmlformats.org/officeDocument/2006/relationships/notesSlide" Target="../notesSlides/notesSlide199.xml"/><Relationship Id="rId1" Type="http://schemas.openxmlformats.org/officeDocument/2006/relationships/slideLayout" Target="../slideLayouts/slideLayout2.xml"/><Relationship Id="rId6" Type="http://schemas.openxmlformats.org/officeDocument/2006/relationships/diagramColors" Target="../diagrams/colors225.xml"/><Relationship Id="rId5" Type="http://schemas.openxmlformats.org/officeDocument/2006/relationships/diagramQuickStyle" Target="../diagrams/quickStyle225.xml"/><Relationship Id="rId4" Type="http://schemas.openxmlformats.org/officeDocument/2006/relationships/diagramLayout" Target="../diagrams/layout225.xml"/></Relationships>
</file>

<file path=ppt/slides/_rels/slide232.xml.rels><?xml version="1.0" encoding="UTF-8" standalone="yes"?>
<Relationships xmlns="http://schemas.openxmlformats.org/package/2006/relationships"><Relationship Id="rId3" Type="http://schemas.openxmlformats.org/officeDocument/2006/relationships/diagramData" Target="../diagrams/data226.xml"/><Relationship Id="rId7" Type="http://schemas.microsoft.com/office/2007/relationships/diagramDrawing" Target="../diagrams/drawing226.xml"/><Relationship Id="rId2" Type="http://schemas.openxmlformats.org/officeDocument/2006/relationships/notesSlide" Target="../notesSlides/notesSlide200.xml"/><Relationship Id="rId1" Type="http://schemas.openxmlformats.org/officeDocument/2006/relationships/slideLayout" Target="../slideLayouts/slideLayout2.xml"/><Relationship Id="rId6" Type="http://schemas.openxmlformats.org/officeDocument/2006/relationships/diagramColors" Target="../diagrams/colors226.xml"/><Relationship Id="rId5" Type="http://schemas.openxmlformats.org/officeDocument/2006/relationships/diagramQuickStyle" Target="../diagrams/quickStyle226.xml"/><Relationship Id="rId4" Type="http://schemas.openxmlformats.org/officeDocument/2006/relationships/diagramLayout" Target="../diagrams/layout226.xml"/></Relationships>
</file>

<file path=ppt/slides/_rels/slide2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diagramLayout" Target="../diagrams/layout227.xml"/><Relationship Id="rId2" Type="http://schemas.openxmlformats.org/officeDocument/2006/relationships/diagramData" Target="../diagrams/data227.xml"/><Relationship Id="rId1" Type="http://schemas.openxmlformats.org/officeDocument/2006/relationships/slideLayout" Target="../slideLayouts/slideLayout7.xml"/><Relationship Id="rId6" Type="http://schemas.microsoft.com/office/2007/relationships/diagramDrawing" Target="../diagrams/drawing227.xml"/><Relationship Id="rId5" Type="http://schemas.openxmlformats.org/officeDocument/2006/relationships/diagramColors" Target="../diagrams/colors227.xml"/><Relationship Id="rId4" Type="http://schemas.openxmlformats.org/officeDocument/2006/relationships/diagramQuickStyle" Target="../diagrams/quickStyle227.xml"/></Relationships>
</file>

<file path=ppt/slides/_rels/slide235.xml.rels><?xml version="1.0" encoding="UTF-8" standalone="yes"?>
<Relationships xmlns="http://schemas.openxmlformats.org/package/2006/relationships"><Relationship Id="rId3" Type="http://schemas.openxmlformats.org/officeDocument/2006/relationships/diagramData" Target="../diagrams/data228.xml"/><Relationship Id="rId7" Type="http://schemas.microsoft.com/office/2007/relationships/diagramDrawing" Target="../diagrams/drawing228.xml"/><Relationship Id="rId2" Type="http://schemas.openxmlformats.org/officeDocument/2006/relationships/notesSlide" Target="../notesSlides/notesSlide201.xml"/><Relationship Id="rId1" Type="http://schemas.openxmlformats.org/officeDocument/2006/relationships/slideLayout" Target="../slideLayouts/slideLayout3.xml"/><Relationship Id="rId6" Type="http://schemas.openxmlformats.org/officeDocument/2006/relationships/diagramColors" Target="../diagrams/colors228.xml"/><Relationship Id="rId5" Type="http://schemas.openxmlformats.org/officeDocument/2006/relationships/diagramQuickStyle" Target="../diagrams/quickStyle228.xml"/><Relationship Id="rId4" Type="http://schemas.openxmlformats.org/officeDocument/2006/relationships/diagramLayout" Target="../diagrams/layout228.xml"/></Relationships>
</file>

<file path=ppt/slides/_rels/slide236.xml.rels><?xml version="1.0" encoding="UTF-8" standalone="yes"?>
<Relationships xmlns="http://schemas.openxmlformats.org/package/2006/relationships"><Relationship Id="rId3" Type="http://schemas.openxmlformats.org/officeDocument/2006/relationships/diagramData" Target="../diagrams/data229.xml"/><Relationship Id="rId7" Type="http://schemas.microsoft.com/office/2007/relationships/diagramDrawing" Target="../diagrams/drawing229.xml"/><Relationship Id="rId2" Type="http://schemas.openxmlformats.org/officeDocument/2006/relationships/notesSlide" Target="../notesSlides/notesSlide202.xml"/><Relationship Id="rId1" Type="http://schemas.openxmlformats.org/officeDocument/2006/relationships/slideLayout" Target="../slideLayouts/slideLayout2.xml"/><Relationship Id="rId6" Type="http://schemas.openxmlformats.org/officeDocument/2006/relationships/diagramColors" Target="../diagrams/colors229.xml"/><Relationship Id="rId5" Type="http://schemas.openxmlformats.org/officeDocument/2006/relationships/diagramQuickStyle" Target="../diagrams/quickStyle229.xml"/><Relationship Id="rId4" Type="http://schemas.openxmlformats.org/officeDocument/2006/relationships/diagramLayout" Target="../diagrams/layout229.xml"/></Relationships>
</file>

<file path=ppt/slides/_rels/slide237.xml.rels><?xml version="1.0" encoding="UTF-8" standalone="yes"?>
<Relationships xmlns="http://schemas.openxmlformats.org/package/2006/relationships"><Relationship Id="rId3" Type="http://schemas.openxmlformats.org/officeDocument/2006/relationships/diagramData" Target="../diagrams/data230.xml"/><Relationship Id="rId7" Type="http://schemas.microsoft.com/office/2007/relationships/diagramDrawing" Target="../diagrams/drawing230.xml"/><Relationship Id="rId2" Type="http://schemas.openxmlformats.org/officeDocument/2006/relationships/notesSlide" Target="../notesSlides/notesSlide203.xml"/><Relationship Id="rId1" Type="http://schemas.openxmlformats.org/officeDocument/2006/relationships/slideLayout" Target="../slideLayouts/slideLayout2.xml"/><Relationship Id="rId6" Type="http://schemas.openxmlformats.org/officeDocument/2006/relationships/diagramColors" Target="../diagrams/colors230.xml"/><Relationship Id="rId5" Type="http://schemas.openxmlformats.org/officeDocument/2006/relationships/diagramQuickStyle" Target="../diagrams/quickStyle230.xml"/><Relationship Id="rId4" Type="http://schemas.openxmlformats.org/officeDocument/2006/relationships/diagramLayout" Target="../diagrams/layout230.xml"/></Relationships>
</file>

<file path=ppt/slides/_rels/slide238.xml.rels><?xml version="1.0" encoding="UTF-8" standalone="yes"?>
<Relationships xmlns="http://schemas.openxmlformats.org/package/2006/relationships"><Relationship Id="rId3" Type="http://schemas.openxmlformats.org/officeDocument/2006/relationships/diagramData" Target="../diagrams/data231.xml"/><Relationship Id="rId7" Type="http://schemas.microsoft.com/office/2007/relationships/diagramDrawing" Target="../diagrams/drawing231.xml"/><Relationship Id="rId2" Type="http://schemas.openxmlformats.org/officeDocument/2006/relationships/notesSlide" Target="../notesSlides/notesSlide204.xml"/><Relationship Id="rId1" Type="http://schemas.openxmlformats.org/officeDocument/2006/relationships/slideLayout" Target="../slideLayouts/slideLayout2.xml"/><Relationship Id="rId6" Type="http://schemas.openxmlformats.org/officeDocument/2006/relationships/diagramColors" Target="../diagrams/colors231.xml"/><Relationship Id="rId5" Type="http://schemas.openxmlformats.org/officeDocument/2006/relationships/diagramQuickStyle" Target="../diagrams/quickStyle231.xml"/><Relationship Id="rId4" Type="http://schemas.openxmlformats.org/officeDocument/2006/relationships/diagramLayout" Target="../diagrams/layout231.xml"/></Relationships>
</file>

<file path=ppt/slides/_rels/slide239.xml.rels><?xml version="1.0" encoding="UTF-8" standalone="yes"?>
<Relationships xmlns="http://schemas.openxmlformats.org/package/2006/relationships"><Relationship Id="rId3" Type="http://schemas.openxmlformats.org/officeDocument/2006/relationships/diagramData" Target="../diagrams/data232.xml"/><Relationship Id="rId7" Type="http://schemas.microsoft.com/office/2007/relationships/diagramDrawing" Target="../diagrams/drawing232.xml"/><Relationship Id="rId2" Type="http://schemas.openxmlformats.org/officeDocument/2006/relationships/notesSlide" Target="../notesSlides/notesSlide205.xml"/><Relationship Id="rId1" Type="http://schemas.openxmlformats.org/officeDocument/2006/relationships/slideLayout" Target="../slideLayouts/slideLayout2.xml"/><Relationship Id="rId6" Type="http://schemas.openxmlformats.org/officeDocument/2006/relationships/diagramColors" Target="../diagrams/colors232.xml"/><Relationship Id="rId5" Type="http://schemas.openxmlformats.org/officeDocument/2006/relationships/diagramQuickStyle" Target="../diagrams/quickStyle232.xml"/><Relationship Id="rId4" Type="http://schemas.openxmlformats.org/officeDocument/2006/relationships/diagramLayout" Target="../diagrams/layout232.xml"/></Relationships>
</file>

<file path=ppt/slides/_rels/slide24.xml.rels><?xml version="1.0" encoding="UTF-8" standalone="yes"?>
<Relationships xmlns="http://schemas.openxmlformats.org/package/2006/relationships"><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240.xml.rels><?xml version="1.0" encoding="UTF-8" standalone="yes"?>
<Relationships xmlns="http://schemas.openxmlformats.org/package/2006/relationships"><Relationship Id="rId3" Type="http://schemas.openxmlformats.org/officeDocument/2006/relationships/diagramData" Target="../diagrams/data233.xml"/><Relationship Id="rId7" Type="http://schemas.microsoft.com/office/2007/relationships/diagramDrawing" Target="../diagrams/drawing233.xml"/><Relationship Id="rId2" Type="http://schemas.openxmlformats.org/officeDocument/2006/relationships/notesSlide" Target="../notesSlides/notesSlide206.xml"/><Relationship Id="rId1" Type="http://schemas.openxmlformats.org/officeDocument/2006/relationships/slideLayout" Target="../slideLayouts/slideLayout2.xml"/><Relationship Id="rId6" Type="http://schemas.openxmlformats.org/officeDocument/2006/relationships/diagramColors" Target="../diagrams/colors233.xml"/><Relationship Id="rId5" Type="http://schemas.openxmlformats.org/officeDocument/2006/relationships/diagramQuickStyle" Target="../diagrams/quickStyle233.xml"/><Relationship Id="rId4" Type="http://schemas.openxmlformats.org/officeDocument/2006/relationships/diagramLayout" Target="../diagrams/layout233.xml"/></Relationships>
</file>

<file path=ppt/slides/_rels/slide241.xml.rels><?xml version="1.0" encoding="UTF-8" standalone="yes"?>
<Relationships xmlns="http://schemas.openxmlformats.org/package/2006/relationships"><Relationship Id="rId3" Type="http://schemas.openxmlformats.org/officeDocument/2006/relationships/diagramData" Target="../diagrams/data234.xml"/><Relationship Id="rId7" Type="http://schemas.microsoft.com/office/2007/relationships/diagramDrawing" Target="../diagrams/drawing234.xml"/><Relationship Id="rId2" Type="http://schemas.openxmlformats.org/officeDocument/2006/relationships/notesSlide" Target="../notesSlides/notesSlide207.xml"/><Relationship Id="rId1" Type="http://schemas.openxmlformats.org/officeDocument/2006/relationships/slideLayout" Target="../slideLayouts/slideLayout2.xml"/><Relationship Id="rId6" Type="http://schemas.openxmlformats.org/officeDocument/2006/relationships/diagramColors" Target="../diagrams/colors234.xml"/><Relationship Id="rId5" Type="http://schemas.openxmlformats.org/officeDocument/2006/relationships/diagramQuickStyle" Target="../diagrams/quickStyle234.xml"/><Relationship Id="rId4" Type="http://schemas.openxmlformats.org/officeDocument/2006/relationships/diagramLayout" Target="../diagrams/layout234.xml"/></Relationships>
</file>

<file path=ppt/slides/_rels/slide242.xml.rels><?xml version="1.0" encoding="UTF-8" standalone="yes"?>
<Relationships xmlns="http://schemas.openxmlformats.org/package/2006/relationships"><Relationship Id="rId3" Type="http://schemas.openxmlformats.org/officeDocument/2006/relationships/diagramData" Target="../diagrams/data235.xml"/><Relationship Id="rId7" Type="http://schemas.microsoft.com/office/2007/relationships/diagramDrawing" Target="../diagrams/drawing235.xml"/><Relationship Id="rId2" Type="http://schemas.openxmlformats.org/officeDocument/2006/relationships/notesSlide" Target="../notesSlides/notesSlide208.xml"/><Relationship Id="rId1" Type="http://schemas.openxmlformats.org/officeDocument/2006/relationships/slideLayout" Target="../slideLayouts/slideLayout2.xml"/><Relationship Id="rId6" Type="http://schemas.openxmlformats.org/officeDocument/2006/relationships/diagramColors" Target="../diagrams/colors235.xml"/><Relationship Id="rId5" Type="http://schemas.openxmlformats.org/officeDocument/2006/relationships/diagramQuickStyle" Target="../diagrams/quickStyle235.xml"/><Relationship Id="rId4" Type="http://schemas.openxmlformats.org/officeDocument/2006/relationships/diagramLayout" Target="../diagrams/layout235.xml"/></Relationships>
</file>

<file path=ppt/slides/_rels/slide243.xml.rels><?xml version="1.0" encoding="UTF-8" standalone="yes"?>
<Relationships xmlns="http://schemas.openxmlformats.org/package/2006/relationships"><Relationship Id="rId3" Type="http://schemas.openxmlformats.org/officeDocument/2006/relationships/diagramData" Target="../diagrams/data236.xml"/><Relationship Id="rId7" Type="http://schemas.microsoft.com/office/2007/relationships/diagramDrawing" Target="../diagrams/drawing236.xml"/><Relationship Id="rId2" Type="http://schemas.openxmlformats.org/officeDocument/2006/relationships/notesSlide" Target="../notesSlides/notesSlide209.xml"/><Relationship Id="rId1" Type="http://schemas.openxmlformats.org/officeDocument/2006/relationships/slideLayout" Target="../slideLayouts/slideLayout2.xml"/><Relationship Id="rId6" Type="http://schemas.openxmlformats.org/officeDocument/2006/relationships/diagramColors" Target="../diagrams/colors236.xml"/><Relationship Id="rId5" Type="http://schemas.openxmlformats.org/officeDocument/2006/relationships/diagramQuickStyle" Target="../diagrams/quickStyle236.xml"/><Relationship Id="rId4" Type="http://schemas.openxmlformats.org/officeDocument/2006/relationships/diagramLayout" Target="../diagrams/layout236.xml"/></Relationships>
</file>

<file path=ppt/slides/_rels/slide244.xml.rels><?xml version="1.0" encoding="UTF-8" standalone="yes"?>
<Relationships xmlns="http://schemas.openxmlformats.org/package/2006/relationships"><Relationship Id="rId3" Type="http://schemas.openxmlformats.org/officeDocument/2006/relationships/diagramData" Target="../diagrams/data237.xml"/><Relationship Id="rId7" Type="http://schemas.microsoft.com/office/2007/relationships/diagramDrawing" Target="../diagrams/drawing237.xml"/><Relationship Id="rId2" Type="http://schemas.openxmlformats.org/officeDocument/2006/relationships/notesSlide" Target="../notesSlides/notesSlide210.xml"/><Relationship Id="rId1" Type="http://schemas.openxmlformats.org/officeDocument/2006/relationships/slideLayout" Target="../slideLayouts/slideLayout2.xml"/><Relationship Id="rId6" Type="http://schemas.openxmlformats.org/officeDocument/2006/relationships/diagramColors" Target="../diagrams/colors237.xml"/><Relationship Id="rId5" Type="http://schemas.openxmlformats.org/officeDocument/2006/relationships/diagramQuickStyle" Target="../diagrams/quickStyle237.xml"/><Relationship Id="rId4" Type="http://schemas.openxmlformats.org/officeDocument/2006/relationships/diagramLayout" Target="../diagrams/layout237.xml"/></Relationships>
</file>

<file path=ppt/slides/_rels/slide245.xml.rels><?xml version="1.0" encoding="UTF-8" standalone="yes"?>
<Relationships xmlns="http://schemas.openxmlformats.org/package/2006/relationships"><Relationship Id="rId3" Type="http://schemas.openxmlformats.org/officeDocument/2006/relationships/diagramData" Target="../diagrams/data238.xml"/><Relationship Id="rId7" Type="http://schemas.microsoft.com/office/2007/relationships/diagramDrawing" Target="../diagrams/drawing238.xml"/><Relationship Id="rId2" Type="http://schemas.openxmlformats.org/officeDocument/2006/relationships/notesSlide" Target="../notesSlides/notesSlide211.xml"/><Relationship Id="rId1" Type="http://schemas.openxmlformats.org/officeDocument/2006/relationships/slideLayout" Target="../slideLayouts/slideLayout2.xml"/><Relationship Id="rId6" Type="http://schemas.openxmlformats.org/officeDocument/2006/relationships/diagramColors" Target="../diagrams/colors238.xml"/><Relationship Id="rId5" Type="http://schemas.openxmlformats.org/officeDocument/2006/relationships/diagramQuickStyle" Target="../diagrams/quickStyle238.xml"/><Relationship Id="rId4" Type="http://schemas.openxmlformats.org/officeDocument/2006/relationships/diagramLayout" Target="../diagrams/layout238.xml"/></Relationships>
</file>

<file path=ppt/slides/_rels/slide246.xml.rels><?xml version="1.0" encoding="UTF-8" standalone="yes"?>
<Relationships xmlns="http://schemas.openxmlformats.org/package/2006/relationships"><Relationship Id="rId3" Type="http://schemas.openxmlformats.org/officeDocument/2006/relationships/diagramData" Target="../diagrams/data239.xml"/><Relationship Id="rId7" Type="http://schemas.microsoft.com/office/2007/relationships/diagramDrawing" Target="../diagrams/drawing239.xml"/><Relationship Id="rId2" Type="http://schemas.openxmlformats.org/officeDocument/2006/relationships/notesSlide" Target="../notesSlides/notesSlide212.xml"/><Relationship Id="rId1" Type="http://schemas.openxmlformats.org/officeDocument/2006/relationships/slideLayout" Target="../slideLayouts/slideLayout2.xml"/><Relationship Id="rId6" Type="http://schemas.openxmlformats.org/officeDocument/2006/relationships/diagramColors" Target="../diagrams/colors239.xml"/><Relationship Id="rId5" Type="http://schemas.openxmlformats.org/officeDocument/2006/relationships/diagramQuickStyle" Target="../diagrams/quickStyle239.xml"/><Relationship Id="rId4" Type="http://schemas.openxmlformats.org/officeDocument/2006/relationships/diagramLayout" Target="../diagrams/layout239.xml"/></Relationships>
</file>

<file path=ppt/slides/_rels/slide247.xml.rels><?xml version="1.0" encoding="UTF-8" standalone="yes"?>
<Relationships xmlns="http://schemas.openxmlformats.org/package/2006/relationships"><Relationship Id="rId3" Type="http://schemas.openxmlformats.org/officeDocument/2006/relationships/diagramData" Target="../diagrams/data240.xml"/><Relationship Id="rId7" Type="http://schemas.microsoft.com/office/2007/relationships/diagramDrawing" Target="../diagrams/drawing240.xml"/><Relationship Id="rId2" Type="http://schemas.openxmlformats.org/officeDocument/2006/relationships/notesSlide" Target="../notesSlides/notesSlide213.xml"/><Relationship Id="rId1" Type="http://schemas.openxmlformats.org/officeDocument/2006/relationships/slideLayout" Target="../slideLayouts/slideLayout2.xml"/><Relationship Id="rId6" Type="http://schemas.openxmlformats.org/officeDocument/2006/relationships/diagramColors" Target="../diagrams/colors240.xml"/><Relationship Id="rId5" Type="http://schemas.openxmlformats.org/officeDocument/2006/relationships/diagramQuickStyle" Target="../diagrams/quickStyle240.xml"/><Relationship Id="rId4" Type="http://schemas.openxmlformats.org/officeDocument/2006/relationships/diagramLayout" Target="../diagrams/layout240.xml"/></Relationships>
</file>

<file path=ppt/slides/_rels/slide248.xml.rels><?xml version="1.0" encoding="UTF-8" standalone="yes"?>
<Relationships xmlns="http://schemas.openxmlformats.org/package/2006/relationships"><Relationship Id="rId8" Type="http://schemas.microsoft.com/office/2007/relationships/diagramDrawing" Target="../diagrams/drawing241.xml"/><Relationship Id="rId3" Type="http://schemas.openxmlformats.org/officeDocument/2006/relationships/image" Target="../media/image110.png"/><Relationship Id="rId7" Type="http://schemas.openxmlformats.org/officeDocument/2006/relationships/diagramColors" Target="../diagrams/colors241.xml"/><Relationship Id="rId2" Type="http://schemas.openxmlformats.org/officeDocument/2006/relationships/notesSlide" Target="../notesSlides/notesSlide214.xml"/><Relationship Id="rId1" Type="http://schemas.openxmlformats.org/officeDocument/2006/relationships/slideLayout" Target="../slideLayouts/slideLayout2.xml"/><Relationship Id="rId6" Type="http://schemas.openxmlformats.org/officeDocument/2006/relationships/diagramQuickStyle" Target="../diagrams/quickStyle241.xml"/><Relationship Id="rId5" Type="http://schemas.openxmlformats.org/officeDocument/2006/relationships/diagramLayout" Target="../diagrams/layout241.xml"/><Relationship Id="rId4" Type="http://schemas.openxmlformats.org/officeDocument/2006/relationships/diagramData" Target="../diagrams/data241.xml"/></Relationships>
</file>

<file path=ppt/slides/_rels/slide249.xml.rels><?xml version="1.0" encoding="UTF-8" standalone="yes"?>
<Relationships xmlns="http://schemas.openxmlformats.org/package/2006/relationships"><Relationship Id="rId3" Type="http://schemas.openxmlformats.org/officeDocument/2006/relationships/diagramData" Target="../diagrams/data242.xml"/><Relationship Id="rId7" Type="http://schemas.microsoft.com/office/2007/relationships/diagramDrawing" Target="../diagrams/drawing242.xml"/><Relationship Id="rId2" Type="http://schemas.openxmlformats.org/officeDocument/2006/relationships/notesSlide" Target="../notesSlides/notesSlide215.xml"/><Relationship Id="rId1" Type="http://schemas.openxmlformats.org/officeDocument/2006/relationships/slideLayout" Target="../slideLayouts/slideLayout2.xml"/><Relationship Id="rId6" Type="http://schemas.openxmlformats.org/officeDocument/2006/relationships/diagramColors" Target="../diagrams/colors242.xml"/><Relationship Id="rId5" Type="http://schemas.openxmlformats.org/officeDocument/2006/relationships/diagramQuickStyle" Target="../diagrams/quickStyle242.xml"/><Relationship Id="rId4" Type="http://schemas.openxmlformats.org/officeDocument/2006/relationships/diagramLayout" Target="../diagrams/layout242.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3.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250.xml.rels><?xml version="1.0" encoding="UTF-8" standalone="yes"?>
<Relationships xmlns="http://schemas.openxmlformats.org/package/2006/relationships"><Relationship Id="rId3" Type="http://schemas.openxmlformats.org/officeDocument/2006/relationships/diagramData" Target="../diagrams/data243.xml"/><Relationship Id="rId7" Type="http://schemas.microsoft.com/office/2007/relationships/diagramDrawing" Target="../diagrams/drawing243.xml"/><Relationship Id="rId2" Type="http://schemas.openxmlformats.org/officeDocument/2006/relationships/notesSlide" Target="../notesSlides/notesSlide216.xml"/><Relationship Id="rId1" Type="http://schemas.openxmlformats.org/officeDocument/2006/relationships/slideLayout" Target="../slideLayouts/slideLayout2.xml"/><Relationship Id="rId6" Type="http://schemas.openxmlformats.org/officeDocument/2006/relationships/diagramColors" Target="../diagrams/colors243.xml"/><Relationship Id="rId5" Type="http://schemas.openxmlformats.org/officeDocument/2006/relationships/diagramQuickStyle" Target="../diagrams/quickStyle243.xml"/><Relationship Id="rId4" Type="http://schemas.openxmlformats.org/officeDocument/2006/relationships/diagramLayout" Target="../diagrams/layout243.xml"/></Relationships>
</file>

<file path=ppt/slides/_rels/slide251.xml.rels><?xml version="1.0" encoding="UTF-8" standalone="yes"?>
<Relationships xmlns="http://schemas.openxmlformats.org/package/2006/relationships"><Relationship Id="rId3" Type="http://schemas.openxmlformats.org/officeDocument/2006/relationships/diagramData" Target="../diagrams/data244.xml"/><Relationship Id="rId7" Type="http://schemas.microsoft.com/office/2007/relationships/diagramDrawing" Target="../diagrams/drawing244.xml"/><Relationship Id="rId2" Type="http://schemas.openxmlformats.org/officeDocument/2006/relationships/notesSlide" Target="../notesSlides/notesSlide217.xml"/><Relationship Id="rId1" Type="http://schemas.openxmlformats.org/officeDocument/2006/relationships/slideLayout" Target="../slideLayouts/slideLayout3.xml"/><Relationship Id="rId6" Type="http://schemas.openxmlformats.org/officeDocument/2006/relationships/diagramColors" Target="../diagrams/colors244.xml"/><Relationship Id="rId5" Type="http://schemas.openxmlformats.org/officeDocument/2006/relationships/diagramQuickStyle" Target="../diagrams/quickStyle244.xml"/><Relationship Id="rId4" Type="http://schemas.openxmlformats.org/officeDocument/2006/relationships/diagramLayout" Target="../diagrams/layout244.xml"/></Relationships>
</file>

<file path=ppt/slides/_rels/slide252.xml.rels><?xml version="1.0" encoding="UTF-8" standalone="yes"?>
<Relationships xmlns="http://schemas.openxmlformats.org/package/2006/relationships"><Relationship Id="rId3" Type="http://schemas.openxmlformats.org/officeDocument/2006/relationships/diagramData" Target="../diagrams/data245.xml"/><Relationship Id="rId7" Type="http://schemas.microsoft.com/office/2007/relationships/diagramDrawing" Target="../diagrams/drawing245.xml"/><Relationship Id="rId2" Type="http://schemas.openxmlformats.org/officeDocument/2006/relationships/notesSlide" Target="../notesSlides/notesSlide218.xml"/><Relationship Id="rId1" Type="http://schemas.openxmlformats.org/officeDocument/2006/relationships/slideLayout" Target="../slideLayouts/slideLayout2.xml"/><Relationship Id="rId6" Type="http://schemas.openxmlformats.org/officeDocument/2006/relationships/diagramColors" Target="../diagrams/colors245.xml"/><Relationship Id="rId5" Type="http://schemas.openxmlformats.org/officeDocument/2006/relationships/diagramQuickStyle" Target="../diagrams/quickStyle245.xml"/><Relationship Id="rId4" Type="http://schemas.openxmlformats.org/officeDocument/2006/relationships/diagramLayout" Target="../diagrams/layout245.xml"/></Relationships>
</file>

<file path=ppt/slides/_rels/slide253.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diagramData" Target="../diagrams/data246.xml"/><Relationship Id="rId7" Type="http://schemas.microsoft.com/office/2007/relationships/diagramDrawing" Target="../diagrams/drawing246.xml"/><Relationship Id="rId2" Type="http://schemas.openxmlformats.org/officeDocument/2006/relationships/notesSlide" Target="../notesSlides/notesSlide219.xml"/><Relationship Id="rId1" Type="http://schemas.openxmlformats.org/officeDocument/2006/relationships/slideLayout" Target="../slideLayouts/slideLayout2.xml"/><Relationship Id="rId6" Type="http://schemas.openxmlformats.org/officeDocument/2006/relationships/diagramColors" Target="../diagrams/colors246.xml"/><Relationship Id="rId5" Type="http://schemas.openxmlformats.org/officeDocument/2006/relationships/diagramQuickStyle" Target="../diagrams/quickStyle246.xml"/><Relationship Id="rId4" Type="http://schemas.openxmlformats.org/officeDocument/2006/relationships/diagramLayout" Target="../diagrams/layout246.xml"/><Relationship Id="rId9" Type="http://schemas.openxmlformats.org/officeDocument/2006/relationships/image" Target="../media/image29.png"/></Relationships>
</file>

<file path=ppt/slides/_rels/slide254.xml.rels><?xml version="1.0" encoding="UTF-8" standalone="yes"?>
<Relationships xmlns="http://schemas.openxmlformats.org/package/2006/relationships"><Relationship Id="rId3" Type="http://schemas.openxmlformats.org/officeDocument/2006/relationships/diagramData" Target="../diagrams/data247.xml"/><Relationship Id="rId7" Type="http://schemas.microsoft.com/office/2007/relationships/diagramDrawing" Target="../diagrams/drawing247.xml"/><Relationship Id="rId2" Type="http://schemas.openxmlformats.org/officeDocument/2006/relationships/notesSlide" Target="../notesSlides/notesSlide220.xml"/><Relationship Id="rId1" Type="http://schemas.openxmlformats.org/officeDocument/2006/relationships/slideLayout" Target="../slideLayouts/slideLayout3.xml"/><Relationship Id="rId6" Type="http://schemas.openxmlformats.org/officeDocument/2006/relationships/diagramColors" Target="../diagrams/colors247.xml"/><Relationship Id="rId5" Type="http://schemas.openxmlformats.org/officeDocument/2006/relationships/diagramQuickStyle" Target="../diagrams/quickStyle247.xml"/><Relationship Id="rId4" Type="http://schemas.openxmlformats.org/officeDocument/2006/relationships/diagramLayout" Target="../diagrams/layout247.xml"/></Relationships>
</file>

<file path=ppt/slides/_rels/slide255.xml.rels><?xml version="1.0" encoding="UTF-8" standalone="yes"?>
<Relationships xmlns="http://schemas.openxmlformats.org/package/2006/relationships"><Relationship Id="rId3" Type="http://schemas.openxmlformats.org/officeDocument/2006/relationships/diagramData" Target="../diagrams/data248.xml"/><Relationship Id="rId7" Type="http://schemas.microsoft.com/office/2007/relationships/diagramDrawing" Target="../diagrams/drawing248.xml"/><Relationship Id="rId2" Type="http://schemas.openxmlformats.org/officeDocument/2006/relationships/notesSlide" Target="../notesSlides/notesSlide221.xml"/><Relationship Id="rId1" Type="http://schemas.openxmlformats.org/officeDocument/2006/relationships/slideLayout" Target="../slideLayouts/slideLayout2.xml"/><Relationship Id="rId6" Type="http://schemas.openxmlformats.org/officeDocument/2006/relationships/diagramColors" Target="../diagrams/colors248.xml"/><Relationship Id="rId5" Type="http://schemas.openxmlformats.org/officeDocument/2006/relationships/diagramQuickStyle" Target="../diagrams/quickStyle248.xml"/><Relationship Id="rId4" Type="http://schemas.openxmlformats.org/officeDocument/2006/relationships/diagramLayout" Target="../diagrams/layout248.xml"/></Relationships>
</file>

<file path=ppt/slides/_rels/slide256.xml.rels><?xml version="1.0" encoding="UTF-8" standalone="yes"?>
<Relationships xmlns="http://schemas.openxmlformats.org/package/2006/relationships"><Relationship Id="rId3" Type="http://schemas.openxmlformats.org/officeDocument/2006/relationships/diagramData" Target="../diagrams/data249.xml"/><Relationship Id="rId7" Type="http://schemas.microsoft.com/office/2007/relationships/diagramDrawing" Target="../diagrams/drawing249.xml"/><Relationship Id="rId2" Type="http://schemas.openxmlformats.org/officeDocument/2006/relationships/notesSlide" Target="../notesSlides/notesSlide222.xml"/><Relationship Id="rId1" Type="http://schemas.openxmlformats.org/officeDocument/2006/relationships/slideLayout" Target="../slideLayouts/slideLayout2.xml"/><Relationship Id="rId6" Type="http://schemas.openxmlformats.org/officeDocument/2006/relationships/diagramColors" Target="../diagrams/colors249.xml"/><Relationship Id="rId5" Type="http://schemas.openxmlformats.org/officeDocument/2006/relationships/diagramQuickStyle" Target="../diagrams/quickStyle249.xml"/><Relationship Id="rId4" Type="http://schemas.openxmlformats.org/officeDocument/2006/relationships/diagramLayout" Target="../diagrams/layout249.xml"/></Relationships>
</file>

<file path=ppt/slides/_rels/slide257.xml.rels><?xml version="1.0" encoding="UTF-8" standalone="yes"?>
<Relationships xmlns="http://schemas.openxmlformats.org/package/2006/relationships"><Relationship Id="rId3" Type="http://schemas.openxmlformats.org/officeDocument/2006/relationships/diagramData" Target="../diagrams/data250.xml"/><Relationship Id="rId7" Type="http://schemas.microsoft.com/office/2007/relationships/diagramDrawing" Target="../diagrams/drawing250.xml"/><Relationship Id="rId2" Type="http://schemas.openxmlformats.org/officeDocument/2006/relationships/notesSlide" Target="../notesSlides/notesSlide223.xml"/><Relationship Id="rId1" Type="http://schemas.openxmlformats.org/officeDocument/2006/relationships/slideLayout" Target="../slideLayouts/slideLayout2.xml"/><Relationship Id="rId6" Type="http://schemas.openxmlformats.org/officeDocument/2006/relationships/diagramColors" Target="../diagrams/colors250.xml"/><Relationship Id="rId5" Type="http://schemas.openxmlformats.org/officeDocument/2006/relationships/diagramQuickStyle" Target="../diagrams/quickStyle250.xml"/><Relationship Id="rId4" Type="http://schemas.openxmlformats.org/officeDocument/2006/relationships/diagramLayout" Target="../diagrams/layout250.xml"/></Relationships>
</file>

<file path=ppt/slides/_rels/slide25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diagramData" Target="../diagrams/data251.xml"/><Relationship Id="rId7" Type="http://schemas.microsoft.com/office/2007/relationships/diagramDrawing" Target="../diagrams/drawing251.xml"/><Relationship Id="rId2" Type="http://schemas.openxmlformats.org/officeDocument/2006/relationships/notesSlide" Target="../notesSlides/notesSlide224.xml"/><Relationship Id="rId1" Type="http://schemas.openxmlformats.org/officeDocument/2006/relationships/slideLayout" Target="../slideLayouts/slideLayout2.xml"/><Relationship Id="rId6" Type="http://schemas.openxmlformats.org/officeDocument/2006/relationships/diagramColors" Target="../diagrams/colors251.xml"/><Relationship Id="rId5" Type="http://schemas.openxmlformats.org/officeDocument/2006/relationships/diagramQuickStyle" Target="../diagrams/quickStyle251.xml"/><Relationship Id="rId4" Type="http://schemas.openxmlformats.org/officeDocument/2006/relationships/diagramLayout" Target="../diagrams/layout251.xml"/></Relationships>
</file>

<file path=ppt/slides/_rels/slide259.xml.rels><?xml version="1.0" encoding="UTF-8" standalone="yes"?>
<Relationships xmlns="http://schemas.openxmlformats.org/package/2006/relationships"><Relationship Id="rId3" Type="http://schemas.openxmlformats.org/officeDocument/2006/relationships/diagramData" Target="../diagrams/data252.xml"/><Relationship Id="rId7" Type="http://schemas.microsoft.com/office/2007/relationships/diagramDrawing" Target="../diagrams/drawing252.xml"/><Relationship Id="rId2" Type="http://schemas.openxmlformats.org/officeDocument/2006/relationships/notesSlide" Target="../notesSlides/notesSlide225.xml"/><Relationship Id="rId1" Type="http://schemas.openxmlformats.org/officeDocument/2006/relationships/slideLayout" Target="../slideLayouts/slideLayout3.xml"/><Relationship Id="rId6" Type="http://schemas.openxmlformats.org/officeDocument/2006/relationships/diagramColors" Target="../diagrams/colors252.xml"/><Relationship Id="rId5" Type="http://schemas.openxmlformats.org/officeDocument/2006/relationships/diagramQuickStyle" Target="../diagrams/quickStyle252.xml"/><Relationship Id="rId4" Type="http://schemas.openxmlformats.org/officeDocument/2006/relationships/diagramLayout" Target="../diagrams/layout252.xml"/></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diagramColors" Target="../diagrams/colors24.xml"/><Relationship Id="rId5" Type="http://schemas.openxmlformats.org/officeDocument/2006/relationships/diagramQuickStyle" Target="../diagrams/quickStyle24.xml"/><Relationship Id="rId4" Type="http://schemas.openxmlformats.org/officeDocument/2006/relationships/diagramLayout" Target="../diagrams/layout24.xml"/></Relationships>
</file>

<file path=ppt/slides/_rels/slide260.xml.rels><?xml version="1.0" encoding="UTF-8" standalone="yes"?>
<Relationships xmlns="http://schemas.openxmlformats.org/package/2006/relationships"><Relationship Id="rId3" Type="http://schemas.openxmlformats.org/officeDocument/2006/relationships/diagramData" Target="../diagrams/data253.xml"/><Relationship Id="rId7" Type="http://schemas.microsoft.com/office/2007/relationships/diagramDrawing" Target="../diagrams/drawing253.xml"/><Relationship Id="rId2" Type="http://schemas.openxmlformats.org/officeDocument/2006/relationships/notesSlide" Target="../notesSlides/notesSlide226.xml"/><Relationship Id="rId1" Type="http://schemas.openxmlformats.org/officeDocument/2006/relationships/slideLayout" Target="../slideLayouts/slideLayout2.xml"/><Relationship Id="rId6" Type="http://schemas.openxmlformats.org/officeDocument/2006/relationships/diagramColors" Target="../diagrams/colors253.xml"/><Relationship Id="rId5" Type="http://schemas.openxmlformats.org/officeDocument/2006/relationships/diagramQuickStyle" Target="../diagrams/quickStyle253.xml"/><Relationship Id="rId4" Type="http://schemas.openxmlformats.org/officeDocument/2006/relationships/diagramLayout" Target="../diagrams/layout253.xml"/></Relationships>
</file>

<file path=ppt/slides/_rels/slide261.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diagramData" Target="../diagrams/data254.xml"/><Relationship Id="rId7" Type="http://schemas.microsoft.com/office/2007/relationships/diagramDrawing" Target="../diagrams/drawing254.xml"/><Relationship Id="rId2" Type="http://schemas.openxmlformats.org/officeDocument/2006/relationships/notesSlide" Target="../notesSlides/notesSlide227.xml"/><Relationship Id="rId1" Type="http://schemas.openxmlformats.org/officeDocument/2006/relationships/slideLayout" Target="../slideLayouts/slideLayout2.xml"/><Relationship Id="rId6" Type="http://schemas.openxmlformats.org/officeDocument/2006/relationships/diagramColors" Target="../diagrams/colors254.xml"/><Relationship Id="rId5" Type="http://schemas.openxmlformats.org/officeDocument/2006/relationships/diagramQuickStyle" Target="../diagrams/quickStyle254.xml"/><Relationship Id="rId4" Type="http://schemas.openxmlformats.org/officeDocument/2006/relationships/diagramLayout" Target="../diagrams/layout254.xml"/><Relationship Id="rId9" Type="http://schemas.openxmlformats.org/officeDocument/2006/relationships/image" Target="../media/image29.png"/></Relationships>
</file>

<file path=ppt/slides/_rels/slide262.xml.rels><?xml version="1.0" encoding="UTF-8" standalone="yes"?>
<Relationships xmlns="http://schemas.openxmlformats.org/package/2006/relationships"><Relationship Id="rId3" Type="http://schemas.openxmlformats.org/officeDocument/2006/relationships/diagramData" Target="../diagrams/data255.xml"/><Relationship Id="rId7" Type="http://schemas.microsoft.com/office/2007/relationships/diagramDrawing" Target="../diagrams/drawing255.xml"/><Relationship Id="rId2" Type="http://schemas.openxmlformats.org/officeDocument/2006/relationships/notesSlide" Target="../notesSlides/notesSlide228.xml"/><Relationship Id="rId1" Type="http://schemas.openxmlformats.org/officeDocument/2006/relationships/slideLayout" Target="../slideLayouts/slideLayout3.xml"/><Relationship Id="rId6" Type="http://schemas.openxmlformats.org/officeDocument/2006/relationships/diagramColors" Target="../diagrams/colors255.xml"/><Relationship Id="rId5" Type="http://schemas.openxmlformats.org/officeDocument/2006/relationships/diagramQuickStyle" Target="../diagrams/quickStyle255.xml"/><Relationship Id="rId4" Type="http://schemas.openxmlformats.org/officeDocument/2006/relationships/diagramLayout" Target="../diagrams/layout255.xml"/></Relationships>
</file>

<file path=ppt/slides/_rels/slide263.xml.rels><?xml version="1.0" encoding="UTF-8" standalone="yes"?>
<Relationships xmlns="http://schemas.openxmlformats.org/package/2006/relationships"><Relationship Id="rId8" Type="http://schemas.microsoft.com/office/2007/relationships/diagramDrawing" Target="../diagrams/drawing256.xml"/><Relationship Id="rId3" Type="http://schemas.openxmlformats.org/officeDocument/2006/relationships/image" Target="../media/image150.png"/><Relationship Id="rId7" Type="http://schemas.openxmlformats.org/officeDocument/2006/relationships/diagramColors" Target="../diagrams/colors256.xml"/><Relationship Id="rId2" Type="http://schemas.openxmlformats.org/officeDocument/2006/relationships/notesSlide" Target="../notesSlides/notesSlide229.xml"/><Relationship Id="rId1" Type="http://schemas.openxmlformats.org/officeDocument/2006/relationships/slideLayout" Target="../slideLayouts/slideLayout2.xml"/><Relationship Id="rId6" Type="http://schemas.openxmlformats.org/officeDocument/2006/relationships/diagramQuickStyle" Target="../diagrams/quickStyle256.xml"/><Relationship Id="rId5" Type="http://schemas.openxmlformats.org/officeDocument/2006/relationships/diagramLayout" Target="../diagrams/layout256.xml"/><Relationship Id="rId4" Type="http://schemas.openxmlformats.org/officeDocument/2006/relationships/diagramData" Target="../diagrams/data256.xml"/></Relationships>
</file>

<file path=ppt/slides/_rels/slide264.xml.rels><?xml version="1.0" encoding="UTF-8" standalone="yes"?>
<Relationships xmlns="http://schemas.openxmlformats.org/package/2006/relationships"><Relationship Id="rId3" Type="http://schemas.openxmlformats.org/officeDocument/2006/relationships/diagramData" Target="../diagrams/data257.xml"/><Relationship Id="rId7" Type="http://schemas.microsoft.com/office/2007/relationships/diagramDrawing" Target="../diagrams/drawing257.xml"/><Relationship Id="rId2" Type="http://schemas.openxmlformats.org/officeDocument/2006/relationships/notesSlide" Target="../notesSlides/notesSlide230.xml"/><Relationship Id="rId1" Type="http://schemas.openxmlformats.org/officeDocument/2006/relationships/slideLayout" Target="../slideLayouts/slideLayout2.xml"/><Relationship Id="rId6" Type="http://schemas.openxmlformats.org/officeDocument/2006/relationships/diagramColors" Target="../diagrams/colors257.xml"/><Relationship Id="rId5" Type="http://schemas.openxmlformats.org/officeDocument/2006/relationships/diagramQuickStyle" Target="../diagrams/quickStyle257.xml"/><Relationship Id="rId4" Type="http://schemas.openxmlformats.org/officeDocument/2006/relationships/diagramLayout" Target="../diagrams/layout257.xml"/></Relationships>
</file>

<file path=ppt/slides/_rels/slide265.xml.rels><?xml version="1.0" encoding="UTF-8" standalone="yes"?>
<Relationships xmlns="http://schemas.openxmlformats.org/package/2006/relationships"><Relationship Id="rId3" Type="http://schemas.openxmlformats.org/officeDocument/2006/relationships/diagramData" Target="../diagrams/data258.xml"/><Relationship Id="rId7" Type="http://schemas.microsoft.com/office/2007/relationships/diagramDrawing" Target="../diagrams/drawing258.xml"/><Relationship Id="rId2" Type="http://schemas.openxmlformats.org/officeDocument/2006/relationships/notesSlide" Target="../notesSlides/notesSlide231.xml"/><Relationship Id="rId1" Type="http://schemas.openxmlformats.org/officeDocument/2006/relationships/slideLayout" Target="../slideLayouts/slideLayout2.xml"/><Relationship Id="rId6" Type="http://schemas.openxmlformats.org/officeDocument/2006/relationships/diagramColors" Target="../diagrams/colors258.xml"/><Relationship Id="rId5" Type="http://schemas.openxmlformats.org/officeDocument/2006/relationships/diagramQuickStyle" Target="../diagrams/quickStyle258.xml"/><Relationship Id="rId4" Type="http://schemas.openxmlformats.org/officeDocument/2006/relationships/diagramLayout" Target="../diagrams/layout258.xml"/></Relationships>
</file>

<file path=ppt/slides/_rels/slide266.xml.rels><?xml version="1.0" encoding="UTF-8" standalone="yes"?>
<Relationships xmlns="http://schemas.openxmlformats.org/package/2006/relationships"><Relationship Id="rId3" Type="http://schemas.openxmlformats.org/officeDocument/2006/relationships/diagramData" Target="../diagrams/data259.xml"/><Relationship Id="rId7" Type="http://schemas.microsoft.com/office/2007/relationships/diagramDrawing" Target="../diagrams/drawing259.xml"/><Relationship Id="rId2" Type="http://schemas.openxmlformats.org/officeDocument/2006/relationships/notesSlide" Target="../notesSlides/notesSlide232.xml"/><Relationship Id="rId1" Type="http://schemas.openxmlformats.org/officeDocument/2006/relationships/slideLayout" Target="../slideLayouts/slideLayout3.xml"/><Relationship Id="rId6" Type="http://schemas.openxmlformats.org/officeDocument/2006/relationships/diagramColors" Target="../diagrams/colors259.xml"/><Relationship Id="rId5" Type="http://schemas.openxmlformats.org/officeDocument/2006/relationships/diagramQuickStyle" Target="../diagrams/quickStyle259.xml"/><Relationship Id="rId4" Type="http://schemas.openxmlformats.org/officeDocument/2006/relationships/diagramLayout" Target="../diagrams/layout259.xml"/></Relationships>
</file>

<file path=ppt/slides/_rels/slide267.xml.rels><?xml version="1.0" encoding="UTF-8" standalone="yes"?>
<Relationships xmlns="http://schemas.openxmlformats.org/package/2006/relationships"><Relationship Id="rId8" Type="http://schemas.microsoft.com/office/2007/relationships/diagramDrawing" Target="../diagrams/drawing260.xml"/><Relationship Id="rId3" Type="http://schemas.openxmlformats.org/officeDocument/2006/relationships/image" Target="../media/image210.png"/><Relationship Id="rId7" Type="http://schemas.openxmlformats.org/officeDocument/2006/relationships/diagramColors" Target="../diagrams/colors260.xml"/><Relationship Id="rId2" Type="http://schemas.openxmlformats.org/officeDocument/2006/relationships/notesSlide" Target="../notesSlides/notesSlide233.xml"/><Relationship Id="rId1" Type="http://schemas.openxmlformats.org/officeDocument/2006/relationships/slideLayout" Target="../slideLayouts/slideLayout2.xml"/><Relationship Id="rId6" Type="http://schemas.openxmlformats.org/officeDocument/2006/relationships/diagramQuickStyle" Target="../diagrams/quickStyle260.xml"/><Relationship Id="rId5" Type="http://schemas.openxmlformats.org/officeDocument/2006/relationships/diagramLayout" Target="../diagrams/layout260.xml"/><Relationship Id="rId4" Type="http://schemas.openxmlformats.org/officeDocument/2006/relationships/diagramData" Target="../diagrams/data260.xml"/></Relationships>
</file>

<file path=ppt/slides/_rels/slide268.xml.rels><?xml version="1.0" encoding="UTF-8" standalone="yes"?>
<Relationships xmlns="http://schemas.openxmlformats.org/package/2006/relationships"><Relationship Id="rId3" Type="http://schemas.openxmlformats.org/officeDocument/2006/relationships/diagramData" Target="../diagrams/data261.xml"/><Relationship Id="rId7" Type="http://schemas.microsoft.com/office/2007/relationships/diagramDrawing" Target="../diagrams/drawing261.xml"/><Relationship Id="rId2" Type="http://schemas.openxmlformats.org/officeDocument/2006/relationships/notesSlide" Target="../notesSlides/notesSlide234.xml"/><Relationship Id="rId1" Type="http://schemas.openxmlformats.org/officeDocument/2006/relationships/slideLayout" Target="../slideLayouts/slideLayout2.xml"/><Relationship Id="rId6" Type="http://schemas.openxmlformats.org/officeDocument/2006/relationships/diagramColors" Target="../diagrams/colors261.xml"/><Relationship Id="rId5" Type="http://schemas.openxmlformats.org/officeDocument/2006/relationships/diagramQuickStyle" Target="../diagrams/quickStyle261.xml"/><Relationship Id="rId4" Type="http://schemas.openxmlformats.org/officeDocument/2006/relationships/diagramLayout" Target="../diagrams/layout261.xml"/></Relationships>
</file>

<file path=ppt/slides/_rels/slide2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25.xml"/><Relationship Id="rId7" Type="http://schemas.microsoft.com/office/2007/relationships/diagramDrawing" Target="../diagrams/drawing25.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diagramColors" Target="../diagrams/colors25.xml"/><Relationship Id="rId5" Type="http://schemas.openxmlformats.org/officeDocument/2006/relationships/diagramQuickStyle" Target="../diagrams/quickStyle25.xml"/><Relationship Id="rId4" Type="http://schemas.openxmlformats.org/officeDocument/2006/relationships/diagramLayout" Target="../diagrams/layout25.xml"/></Relationships>
</file>

<file path=ppt/slides/_rels/slide270.xml.rels><?xml version="1.0" encoding="UTF-8" standalone="yes"?>
<Relationships xmlns="http://schemas.openxmlformats.org/package/2006/relationships"><Relationship Id="rId3" Type="http://schemas.openxmlformats.org/officeDocument/2006/relationships/diagramLayout" Target="../diagrams/layout262.xml"/><Relationship Id="rId2" Type="http://schemas.openxmlformats.org/officeDocument/2006/relationships/diagramData" Target="../diagrams/data262.xml"/><Relationship Id="rId1" Type="http://schemas.openxmlformats.org/officeDocument/2006/relationships/slideLayout" Target="../slideLayouts/slideLayout7.xml"/><Relationship Id="rId6" Type="http://schemas.microsoft.com/office/2007/relationships/diagramDrawing" Target="../diagrams/drawing262.xml"/><Relationship Id="rId5" Type="http://schemas.openxmlformats.org/officeDocument/2006/relationships/diagramColors" Target="../diagrams/colors262.xml"/><Relationship Id="rId4" Type="http://schemas.openxmlformats.org/officeDocument/2006/relationships/diagramQuickStyle" Target="../diagrams/quickStyle262.xml"/></Relationships>
</file>

<file path=ppt/slides/_rels/slide271.xml.rels><?xml version="1.0" encoding="UTF-8" standalone="yes"?>
<Relationships xmlns="http://schemas.openxmlformats.org/package/2006/relationships"><Relationship Id="rId3" Type="http://schemas.openxmlformats.org/officeDocument/2006/relationships/diagramData" Target="../diagrams/data263.xml"/><Relationship Id="rId7" Type="http://schemas.microsoft.com/office/2007/relationships/diagramDrawing" Target="../diagrams/drawing263.xml"/><Relationship Id="rId2" Type="http://schemas.openxmlformats.org/officeDocument/2006/relationships/notesSlide" Target="../notesSlides/notesSlide235.xml"/><Relationship Id="rId1" Type="http://schemas.openxmlformats.org/officeDocument/2006/relationships/slideLayout" Target="../slideLayouts/slideLayout2.xml"/><Relationship Id="rId6" Type="http://schemas.openxmlformats.org/officeDocument/2006/relationships/diagramColors" Target="../diagrams/colors263.xml"/><Relationship Id="rId5" Type="http://schemas.openxmlformats.org/officeDocument/2006/relationships/diagramQuickStyle" Target="../diagrams/quickStyle263.xml"/><Relationship Id="rId4" Type="http://schemas.openxmlformats.org/officeDocument/2006/relationships/diagramLayout" Target="../diagrams/layout263.xml"/></Relationships>
</file>

<file path=ppt/slides/_rels/slide272.xml.rels><?xml version="1.0" encoding="UTF-8" standalone="yes"?>
<Relationships xmlns="http://schemas.openxmlformats.org/package/2006/relationships"><Relationship Id="rId3" Type="http://schemas.openxmlformats.org/officeDocument/2006/relationships/diagramData" Target="../diagrams/data264.xml"/><Relationship Id="rId7" Type="http://schemas.microsoft.com/office/2007/relationships/diagramDrawing" Target="../diagrams/drawing264.xml"/><Relationship Id="rId2" Type="http://schemas.openxmlformats.org/officeDocument/2006/relationships/notesSlide" Target="../notesSlides/notesSlide236.xml"/><Relationship Id="rId1" Type="http://schemas.openxmlformats.org/officeDocument/2006/relationships/slideLayout" Target="../slideLayouts/slideLayout2.xml"/><Relationship Id="rId6" Type="http://schemas.openxmlformats.org/officeDocument/2006/relationships/diagramColors" Target="../diagrams/colors264.xml"/><Relationship Id="rId5" Type="http://schemas.openxmlformats.org/officeDocument/2006/relationships/diagramQuickStyle" Target="../diagrams/quickStyle264.xml"/><Relationship Id="rId4" Type="http://schemas.openxmlformats.org/officeDocument/2006/relationships/diagramLayout" Target="../diagrams/layout264.xml"/></Relationships>
</file>

<file path=ppt/slides/_rels/slide273.xml.rels><?xml version="1.0" encoding="UTF-8" standalone="yes"?>
<Relationships xmlns="http://schemas.openxmlformats.org/package/2006/relationships"><Relationship Id="rId3" Type="http://schemas.openxmlformats.org/officeDocument/2006/relationships/diagramData" Target="../diagrams/data265.xml"/><Relationship Id="rId7" Type="http://schemas.microsoft.com/office/2007/relationships/diagramDrawing" Target="../diagrams/drawing265.xml"/><Relationship Id="rId2" Type="http://schemas.openxmlformats.org/officeDocument/2006/relationships/notesSlide" Target="../notesSlides/notesSlide237.xml"/><Relationship Id="rId1" Type="http://schemas.openxmlformats.org/officeDocument/2006/relationships/slideLayout" Target="../slideLayouts/slideLayout2.xml"/><Relationship Id="rId6" Type="http://schemas.openxmlformats.org/officeDocument/2006/relationships/diagramColors" Target="../diagrams/colors265.xml"/><Relationship Id="rId5" Type="http://schemas.openxmlformats.org/officeDocument/2006/relationships/diagramQuickStyle" Target="../diagrams/quickStyle265.xml"/><Relationship Id="rId4" Type="http://schemas.openxmlformats.org/officeDocument/2006/relationships/diagramLayout" Target="../diagrams/layout265.xml"/></Relationships>
</file>

<file path=ppt/slides/_rels/slide274.xml.rels><?xml version="1.0" encoding="UTF-8" standalone="yes"?>
<Relationships xmlns="http://schemas.openxmlformats.org/package/2006/relationships"><Relationship Id="rId3" Type="http://schemas.openxmlformats.org/officeDocument/2006/relationships/diagramData" Target="../diagrams/data266.xml"/><Relationship Id="rId7" Type="http://schemas.microsoft.com/office/2007/relationships/diagramDrawing" Target="../diagrams/drawing266.xml"/><Relationship Id="rId2" Type="http://schemas.openxmlformats.org/officeDocument/2006/relationships/notesSlide" Target="../notesSlides/notesSlide238.xml"/><Relationship Id="rId1" Type="http://schemas.openxmlformats.org/officeDocument/2006/relationships/slideLayout" Target="../slideLayouts/slideLayout2.xml"/><Relationship Id="rId6" Type="http://schemas.openxmlformats.org/officeDocument/2006/relationships/diagramColors" Target="../diagrams/colors266.xml"/><Relationship Id="rId5" Type="http://schemas.openxmlformats.org/officeDocument/2006/relationships/diagramQuickStyle" Target="../diagrams/quickStyle266.xml"/><Relationship Id="rId4" Type="http://schemas.openxmlformats.org/officeDocument/2006/relationships/diagramLayout" Target="../diagrams/layout266.xml"/></Relationships>
</file>

<file path=ppt/slides/_rels/slide275.xml.rels><?xml version="1.0" encoding="UTF-8" standalone="yes"?>
<Relationships xmlns="http://schemas.openxmlformats.org/package/2006/relationships"><Relationship Id="rId3" Type="http://schemas.openxmlformats.org/officeDocument/2006/relationships/diagramData" Target="../diagrams/data267.xml"/><Relationship Id="rId7" Type="http://schemas.microsoft.com/office/2007/relationships/diagramDrawing" Target="../diagrams/drawing267.xml"/><Relationship Id="rId2" Type="http://schemas.openxmlformats.org/officeDocument/2006/relationships/notesSlide" Target="../notesSlides/notesSlide239.xml"/><Relationship Id="rId1" Type="http://schemas.openxmlformats.org/officeDocument/2006/relationships/slideLayout" Target="../slideLayouts/slideLayout2.xml"/><Relationship Id="rId6" Type="http://schemas.openxmlformats.org/officeDocument/2006/relationships/diagramColors" Target="../diagrams/colors267.xml"/><Relationship Id="rId5" Type="http://schemas.openxmlformats.org/officeDocument/2006/relationships/diagramQuickStyle" Target="../diagrams/quickStyle267.xml"/><Relationship Id="rId4" Type="http://schemas.openxmlformats.org/officeDocument/2006/relationships/diagramLayout" Target="../diagrams/layout267.xml"/></Relationships>
</file>

<file path=ppt/slides/_rels/slide276.xml.rels><?xml version="1.0" encoding="UTF-8" standalone="yes"?>
<Relationships xmlns="http://schemas.openxmlformats.org/package/2006/relationships"><Relationship Id="rId3" Type="http://schemas.openxmlformats.org/officeDocument/2006/relationships/diagramData" Target="../diagrams/data268.xml"/><Relationship Id="rId7" Type="http://schemas.microsoft.com/office/2007/relationships/diagramDrawing" Target="../diagrams/drawing268.xml"/><Relationship Id="rId2" Type="http://schemas.openxmlformats.org/officeDocument/2006/relationships/notesSlide" Target="../notesSlides/notesSlide240.xml"/><Relationship Id="rId1" Type="http://schemas.openxmlformats.org/officeDocument/2006/relationships/slideLayout" Target="../slideLayouts/slideLayout2.xml"/><Relationship Id="rId6" Type="http://schemas.openxmlformats.org/officeDocument/2006/relationships/diagramColors" Target="../diagrams/colors268.xml"/><Relationship Id="rId5" Type="http://schemas.openxmlformats.org/officeDocument/2006/relationships/diagramQuickStyle" Target="../diagrams/quickStyle268.xml"/><Relationship Id="rId4" Type="http://schemas.openxmlformats.org/officeDocument/2006/relationships/diagramLayout" Target="../diagrams/layout268.xml"/></Relationships>
</file>

<file path=ppt/slides/_rels/slide277.xml.rels><?xml version="1.0" encoding="UTF-8" standalone="yes"?>
<Relationships xmlns="http://schemas.openxmlformats.org/package/2006/relationships"><Relationship Id="rId8" Type="http://schemas.microsoft.com/office/2007/relationships/diagramDrawing" Target="../diagrams/drawing269.xml"/><Relationship Id="rId3" Type="http://schemas.openxmlformats.org/officeDocument/2006/relationships/image" Target="../media/image31.png"/><Relationship Id="rId7" Type="http://schemas.openxmlformats.org/officeDocument/2006/relationships/diagramColors" Target="../diagrams/colors269.xml"/><Relationship Id="rId2" Type="http://schemas.openxmlformats.org/officeDocument/2006/relationships/notesSlide" Target="../notesSlides/notesSlide241.xml"/><Relationship Id="rId1" Type="http://schemas.openxmlformats.org/officeDocument/2006/relationships/slideLayout" Target="../slideLayouts/slideLayout2.xml"/><Relationship Id="rId6" Type="http://schemas.openxmlformats.org/officeDocument/2006/relationships/diagramQuickStyle" Target="../diagrams/quickStyle269.xml"/><Relationship Id="rId5" Type="http://schemas.openxmlformats.org/officeDocument/2006/relationships/diagramLayout" Target="../diagrams/layout269.xml"/><Relationship Id="rId4" Type="http://schemas.openxmlformats.org/officeDocument/2006/relationships/diagramData" Target="../diagrams/data269.xml"/></Relationships>
</file>

<file path=ppt/slides/_rels/slide278.xml.rels><?xml version="1.0" encoding="UTF-8" standalone="yes"?>
<Relationships xmlns="http://schemas.openxmlformats.org/package/2006/relationships"><Relationship Id="rId8" Type="http://schemas.microsoft.com/office/2007/relationships/diagramDrawing" Target="../diagrams/drawing270.xml"/><Relationship Id="rId3" Type="http://schemas.openxmlformats.org/officeDocument/2006/relationships/image" Target="../media/image32.png"/><Relationship Id="rId7" Type="http://schemas.openxmlformats.org/officeDocument/2006/relationships/diagramColors" Target="../diagrams/colors270.xml"/><Relationship Id="rId2" Type="http://schemas.openxmlformats.org/officeDocument/2006/relationships/notesSlide" Target="../notesSlides/notesSlide242.xml"/><Relationship Id="rId1" Type="http://schemas.openxmlformats.org/officeDocument/2006/relationships/slideLayout" Target="../slideLayouts/slideLayout2.xml"/><Relationship Id="rId6" Type="http://schemas.openxmlformats.org/officeDocument/2006/relationships/diagramQuickStyle" Target="../diagrams/quickStyle270.xml"/><Relationship Id="rId5" Type="http://schemas.openxmlformats.org/officeDocument/2006/relationships/diagramLayout" Target="../diagrams/layout270.xml"/><Relationship Id="rId4" Type="http://schemas.openxmlformats.org/officeDocument/2006/relationships/diagramData" Target="../diagrams/data270.xml"/></Relationships>
</file>

<file path=ppt/slides/_rels/slide279.xml.rels><?xml version="1.0" encoding="UTF-8" standalone="yes"?>
<Relationships xmlns="http://schemas.openxmlformats.org/package/2006/relationships"><Relationship Id="rId3" Type="http://schemas.openxmlformats.org/officeDocument/2006/relationships/diagramData" Target="../diagrams/data271.xml"/><Relationship Id="rId7" Type="http://schemas.microsoft.com/office/2007/relationships/diagramDrawing" Target="../diagrams/drawing271.xml"/><Relationship Id="rId2" Type="http://schemas.openxmlformats.org/officeDocument/2006/relationships/notesSlide" Target="../notesSlides/notesSlide243.xml"/><Relationship Id="rId1" Type="http://schemas.openxmlformats.org/officeDocument/2006/relationships/slideLayout" Target="../slideLayouts/slideLayout2.xml"/><Relationship Id="rId6" Type="http://schemas.openxmlformats.org/officeDocument/2006/relationships/diagramColors" Target="../diagrams/colors271.xml"/><Relationship Id="rId5" Type="http://schemas.openxmlformats.org/officeDocument/2006/relationships/diagramQuickStyle" Target="../diagrams/quickStyle271.xml"/><Relationship Id="rId4" Type="http://schemas.openxmlformats.org/officeDocument/2006/relationships/diagramLayout" Target="../diagrams/layout271.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3.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280.xml.rels><?xml version="1.0" encoding="UTF-8" standalone="yes"?>
<Relationships xmlns="http://schemas.openxmlformats.org/package/2006/relationships"><Relationship Id="rId3" Type="http://schemas.openxmlformats.org/officeDocument/2006/relationships/diagramData" Target="../diagrams/data272.xml"/><Relationship Id="rId7" Type="http://schemas.microsoft.com/office/2007/relationships/diagramDrawing" Target="../diagrams/drawing272.xml"/><Relationship Id="rId2" Type="http://schemas.openxmlformats.org/officeDocument/2006/relationships/notesSlide" Target="../notesSlides/notesSlide244.xml"/><Relationship Id="rId1" Type="http://schemas.openxmlformats.org/officeDocument/2006/relationships/slideLayout" Target="../slideLayouts/slideLayout2.xml"/><Relationship Id="rId6" Type="http://schemas.openxmlformats.org/officeDocument/2006/relationships/diagramColors" Target="../diagrams/colors272.xml"/><Relationship Id="rId5" Type="http://schemas.openxmlformats.org/officeDocument/2006/relationships/diagramQuickStyle" Target="../diagrams/quickStyle272.xml"/><Relationship Id="rId4" Type="http://schemas.openxmlformats.org/officeDocument/2006/relationships/diagramLayout" Target="../diagrams/layout272.xml"/></Relationships>
</file>

<file path=ppt/slides/_rels/slide281.xml.rels><?xml version="1.0" encoding="UTF-8" standalone="yes"?>
<Relationships xmlns="http://schemas.openxmlformats.org/package/2006/relationships"><Relationship Id="rId3" Type="http://schemas.openxmlformats.org/officeDocument/2006/relationships/diagramData" Target="../diagrams/data273.xml"/><Relationship Id="rId7" Type="http://schemas.microsoft.com/office/2007/relationships/diagramDrawing" Target="../diagrams/drawing273.xml"/><Relationship Id="rId2" Type="http://schemas.openxmlformats.org/officeDocument/2006/relationships/notesSlide" Target="../notesSlides/notesSlide245.xml"/><Relationship Id="rId1" Type="http://schemas.openxmlformats.org/officeDocument/2006/relationships/slideLayout" Target="../slideLayouts/slideLayout2.xml"/><Relationship Id="rId6" Type="http://schemas.openxmlformats.org/officeDocument/2006/relationships/diagramColors" Target="../diagrams/colors273.xml"/><Relationship Id="rId5" Type="http://schemas.openxmlformats.org/officeDocument/2006/relationships/diagramQuickStyle" Target="../diagrams/quickStyle273.xml"/><Relationship Id="rId4" Type="http://schemas.openxmlformats.org/officeDocument/2006/relationships/diagramLayout" Target="../diagrams/layout273.xml"/></Relationships>
</file>

<file path=ppt/slides/_rels/slide282.xml.rels><?xml version="1.0" encoding="UTF-8" standalone="yes"?>
<Relationships xmlns="http://schemas.openxmlformats.org/package/2006/relationships"><Relationship Id="rId3" Type="http://schemas.openxmlformats.org/officeDocument/2006/relationships/diagramData" Target="../diagrams/data274.xml"/><Relationship Id="rId7" Type="http://schemas.microsoft.com/office/2007/relationships/diagramDrawing" Target="../diagrams/drawing274.xml"/><Relationship Id="rId2" Type="http://schemas.openxmlformats.org/officeDocument/2006/relationships/notesSlide" Target="../notesSlides/notesSlide246.xml"/><Relationship Id="rId1" Type="http://schemas.openxmlformats.org/officeDocument/2006/relationships/slideLayout" Target="../slideLayouts/slideLayout2.xml"/><Relationship Id="rId6" Type="http://schemas.openxmlformats.org/officeDocument/2006/relationships/diagramColors" Target="../diagrams/colors274.xml"/><Relationship Id="rId5" Type="http://schemas.openxmlformats.org/officeDocument/2006/relationships/diagramQuickStyle" Target="../diagrams/quickStyle274.xml"/><Relationship Id="rId4" Type="http://schemas.openxmlformats.org/officeDocument/2006/relationships/diagramLayout" Target="../diagrams/layout274.xml"/></Relationships>
</file>

<file path=ppt/slides/_rels/slide2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3" Type="http://schemas.openxmlformats.org/officeDocument/2006/relationships/diagramLayout" Target="../diagrams/layout275.xml"/><Relationship Id="rId2" Type="http://schemas.openxmlformats.org/officeDocument/2006/relationships/diagramData" Target="../diagrams/data275.xml"/><Relationship Id="rId1" Type="http://schemas.openxmlformats.org/officeDocument/2006/relationships/slideLayout" Target="../slideLayouts/slideLayout7.xml"/><Relationship Id="rId6" Type="http://schemas.microsoft.com/office/2007/relationships/diagramDrawing" Target="../diagrams/drawing275.xml"/><Relationship Id="rId5" Type="http://schemas.openxmlformats.org/officeDocument/2006/relationships/diagramColors" Target="../diagrams/colors275.xml"/><Relationship Id="rId4" Type="http://schemas.openxmlformats.org/officeDocument/2006/relationships/diagramQuickStyle" Target="../diagrams/quickStyle275.xml"/></Relationships>
</file>

<file path=ppt/slides/_rels/slide285.xml.rels><?xml version="1.0" encoding="UTF-8" standalone="yes"?>
<Relationships xmlns="http://schemas.openxmlformats.org/package/2006/relationships"><Relationship Id="rId3" Type="http://schemas.openxmlformats.org/officeDocument/2006/relationships/diagramData" Target="../diagrams/data276.xml"/><Relationship Id="rId7" Type="http://schemas.microsoft.com/office/2007/relationships/diagramDrawing" Target="../diagrams/drawing276.xml"/><Relationship Id="rId2" Type="http://schemas.openxmlformats.org/officeDocument/2006/relationships/notesSlide" Target="../notesSlides/notesSlide247.xml"/><Relationship Id="rId1" Type="http://schemas.openxmlformats.org/officeDocument/2006/relationships/slideLayout" Target="../slideLayouts/slideLayout3.xml"/><Relationship Id="rId6" Type="http://schemas.openxmlformats.org/officeDocument/2006/relationships/diagramColors" Target="../diagrams/colors276.xml"/><Relationship Id="rId5" Type="http://schemas.openxmlformats.org/officeDocument/2006/relationships/diagramQuickStyle" Target="../diagrams/quickStyle276.xml"/><Relationship Id="rId4" Type="http://schemas.openxmlformats.org/officeDocument/2006/relationships/diagramLayout" Target="../diagrams/layout276.xml"/></Relationships>
</file>

<file path=ppt/slides/_rels/slide286.xml.rels><?xml version="1.0" encoding="UTF-8" standalone="yes"?>
<Relationships xmlns="http://schemas.openxmlformats.org/package/2006/relationships"><Relationship Id="rId3" Type="http://schemas.openxmlformats.org/officeDocument/2006/relationships/diagramData" Target="../diagrams/data277.xml"/><Relationship Id="rId7" Type="http://schemas.microsoft.com/office/2007/relationships/diagramDrawing" Target="../diagrams/drawing277.xml"/><Relationship Id="rId2" Type="http://schemas.openxmlformats.org/officeDocument/2006/relationships/notesSlide" Target="../notesSlides/notesSlide248.xml"/><Relationship Id="rId1" Type="http://schemas.openxmlformats.org/officeDocument/2006/relationships/slideLayout" Target="../slideLayouts/slideLayout2.xml"/><Relationship Id="rId6" Type="http://schemas.openxmlformats.org/officeDocument/2006/relationships/diagramColors" Target="../diagrams/colors277.xml"/><Relationship Id="rId5" Type="http://schemas.openxmlformats.org/officeDocument/2006/relationships/diagramQuickStyle" Target="../diagrams/quickStyle277.xml"/><Relationship Id="rId4" Type="http://schemas.openxmlformats.org/officeDocument/2006/relationships/diagramLayout" Target="../diagrams/layout277.xml"/></Relationships>
</file>

<file path=ppt/slides/_rels/slide287.xml.rels><?xml version="1.0" encoding="UTF-8" standalone="yes"?>
<Relationships xmlns="http://schemas.openxmlformats.org/package/2006/relationships"><Relationship Id="rId3" Type="http://schemas.openxmlformats.org/officeDocument/2006/relationships/diagramData" Target="../diagrams/data278.xml"/><Relationship Id="rId7" Type="http://schemas.microsoft.com/office/2007/relationships/diagramDrawing" Target="../diagrams/drawing278.xml"/><Relationship Id="rId2" Type="http://schemas.openxmlformats.org/officeDocument/2006/relationships/notesSlide" Target="../notesSlides/notesSlide249.xml"/><Relationship Id="rId1" Type="http://schemas.openxmlformats.org/officeDocument/2006/relationships/slideLayout" Target="../slideLayouts/slideLayout2.xml"/><Relationship Id="rId6" Type="http://schemas.openxmlformats.org/officeDocument/2006/relationships/diagramColors" Target="../diagrams/colors278.xml"/><Relationship Id="rId5" Type="http://schemas.openxmlformats.org/officeDocument/2006/relationships/diagramQuickStyle" Target="../diagrams/quickStyle278.xml"/><Relationship Id="rId4" Type="http://schemas.openxmlformats.org/officeDocument/2006/relationships/diagramLayout" Target="../diagrams/layout278.xml"/></Relationships>
</file>

<file path=ppt/slides/_rels/slide288.xml.rels><?xml version="1.0" encoding="UTF-8" standalone="yes"?>
<Relationships xmlns="http://schemas.openxmlformats.org/package/2006/relationships"><Relationship Id="rId3" Type="http://schemas.openxmlformats.org/officeDocument/2006/relationships/diagramData" Target="../diagrams/data279.xml"/><Relationship Id="rId7" Type="http://schemas.microsoft.com/office/2007/relationships/diagramDrawing" Target="../diagrams/drawing279.xml"/><Relationship Id="rId2" Type="http://schemas.openxmlformats.org/officeDocument/2006/relationships/notesSlide" Target="../notesSlides/notesSlide250.xml"/><Relationship Id="rId1" Type="http://schemas.openxmlformats.org/officeDocument/2006/relationships/slideLayout" Target="../slideLayouts/slideLayout2.xml"/><Relationship Id="rId6" Type="http://schemas.openxmlformats.org/officeDocument/2006/relationships/diagramColors" Target="../diagrams/colors279.xml"/><Relationship Id="rId5" Type="http://schemas.openxmlformats.org/officeDocument/2006/relationships/diagramQuickStyle" Target="../diagrams/quickStyle279.xml"/><Relationship Id="rId4" Type="http://schemas.openxmlformats.org/officeDocument/2006/relationships/diagramLayout" Target="../diagrams/layout279.xml"/></Relationships>
</file>

<file path=ppt/slides/_rels/slide289.xml.rels><?xml version="1.0" encoding="UTF-8" standalone="yes"?>
<Relationships xmlns="http://schemas.openxmlformats.org/package/2006/relationships"><Relationship Id="rId3" Type="http://schemas.openxmlformats.org/officeDocument/2006/relationships/diagramData" Target="../diagrams/data280.xml"/><Relationship Id="rId7" Type="http://schemas.microsoft.com/office/2007/relationships/diagramDrawing" Target="../diagrams/drawing280.xml"/><Relationship Id="rId2" Type="http://schemas.openxmlformats.org/officeDocument/2006/relationships/notesSlide" Target="../notesSlides/notesSlide251.xml"/><Relationship Id="rId1" Type="http://schemas.openxmlformats.org/officeDocument/2006/relationships/slideLayout" Target="../slideLayouts/slideLayout2.xml"/><Relationship Id="rId6" Type="http://schemas.openxmlformats.org/officeDocument/2006/relationships/diagramColors" Target="../diagrams/colors280.xml"/><Relationship Id="rId5" Type="http://schemas.openxmlformats.org/officeDocument/2006/relationships/diagramQuickStyle" Target="../diagrams/quickStyle280.xml"/><Relationship Id="rId4" Type="http://schemas.openxmlformats.org/officeDocument/2006/relationships/diagramLayout" Target="../diagrams/layout280.xml"/></Relationships>
</file>

<file path=ppt/slides/_rels/slide29.xml.rels><?xml version="1.0" encoding="UTF-8" standalone="yes"?>
<Relationships xmlns="http://schemas.openxmlformats.org/package/2006/relationships"><Relationship Id="rId3" Type="http://schemas.openxmlformats.org/officeDocument/2006/relationships/diagramData" Target="../diagrams/data27.xml"/><Relationship Id="rId7" Type="http://schemas.microsoft.com/office/2007/relationships/diagramDrawing" Target="../diagrams/drawing27.xml"/><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diagramColors" Target="../diagrams/colors27.xml"/><Relationship Id="rId5" Type="http://schemas.openxmlformats.org/officeDocument/2006/relationships/diagramQuickStyle" Target="../diagrams/quickStyle27.xml"/><Relationship Id="rId4" Type="http://schemas.openxmlformats.org/officeDocument/2006/relationships/diagramLayout" Target="../diagrams/layout27.xml"/></Relationships>
</file>

<file path=ppt/slides/_rels/slide290.xml.rels><?xml version="1.0" encoding="UTF-8" standalone="yes"?>
<Relationships xmlns="http://schemas.openxmlformats.org/package/2006/relationships"><Relationship Id="rId3" Type="http://schemas.openxmlformats.org/officeDocument/2006/relationships/diagramData" Target="../diagrams/data281.xml"/><Relationship Id="rId7" Type="http://schemas.microsoft.com/office/2007/relationships/diagramDrawing" Target="../diagrams/drawing281.xml"/><Relationship Id="rId2" Type="http://schemas.openxmlformats.org/officeDocument/2006/relationships/notesSlide" Target="../notesSlides/notesSlide252.xml"/><Relationship Id="rId1" Type="http://schemas.openxmlformats.org/officeDocument/2006/relationships/slideLayout" Target="../slideLayouts/slideLayout2.xml"/><Relationship Id="rId6" Type="http://schemas.openxmlformats.org/officeDocument/2006/relationships/diagramColors" Target="../diagrams/colors281.xml"/><Relationship Id="rId5" Type="http://schemas.openxmlformats.org/officeDocument/2006/relationships/diagramQuickStyle" Target="../diagrams/quickStyle281.xml"/><Relationship Id="rId4" Type="http://schemas.openxmlformats.org/officeDocument/2006/relationships/diagramLayout" Target="../diagrams/layout281.xml"/></Relationships>
</file>

<file path=ppt/slides/_rels/slide291.xml.rels><?xml version="1.0" encoding="UTF-8" standalone="yes"?>
<Relationships xmlns="http://schemas.openxmlformats.org/package/2006/relationships"><Relationship Id="rId3" Type="http://schemas.openxmlformats.org/officeDocument/2006/relationships/diagramData" Target="../diagrams/data282.xml"/><Relationship Id="rId7" Type="http://schemas.microsoft.com/office/2007/relationships/diagramDrawing" Target="../diagrams/drawing282.xml"/><Relationship Id="rId2" Type="http://schemas.openxmlformats.org/officeDocument/2006/relationships/notesSlide" Target="../notesSlides/notesSlide253.xml"/><Relationship Id="rId1" Type="http://schemas.openxmlformats.org/officeDocument/2006/relationships/slideLayout" Target="../slideLayouts/slideLayout3.xml"/><Relationship Id="rId6" Type="http://schemas.openxmlformats.org/officeDocument/2006/relationships/diagramColors" Target="../diagrams/colors282.xml"/><Relationship Id="rId5" Type="http://schemas.openxmlformats.org/officeDocument/2006/relationships/diagramQuickStyle" Target="../diagrams/quickStyle282.xml"/><Relationship Id="rId4" Type="http://schemas.openxmlformats.org/officeDocument/2006/relationships/diagramLayout" Target="../diagrams/layout282.xml"/></Relationships>
</file>

<file path=ppt/slides/_rels/slide292.xml.rels><?xml version="1.0" encoding="UTF-8" standalone="yes"?>
<Relationships xmlns="http://schemas.openxmlformats.org/package/2006/relationships"><Relationship Id="rId3" Type="http://schemas.openxmlformats.org/officeDocument/2006/relationships/diagramData" Target="../diagrams/data283.xml"/><Relationship Id="rId7" Type="http://schemas.microsoft.com/office/2007/relationships/diagramDrawing" Target="../diagrams/drawing283.xml"/><Relationship Id="rId2" Type="http://schemas.openxmlformats.org/officeDocument/2006/relationships/notesSlide" Target="../notesSlides/notesSlide254.xml"/><Relationship Id="rId1" Type="http://schemas.openxmlformats.org/officeDocument/2006/relationships/slideLayout" Target="../slideLayouts/slideLayout2.xml"/><Relationship Id="rId6" Type="http://schemas.openxmlformats.org/officeDocument/2006/relationships/diagramColors" Target="../diagrams/colors283.xml"/><Relationship Id="rId5" Type="http://schemas.openxmlformats.org/officeDocument/2006/relationships/diagramQuickStyle" Target="../diagrams/quickStyle283.xml"/><Relationship Id="rId4" Type="http://schemas.openxmlformats.org/officeDocument/2006/relationships/diagramLayout" Target="../diagrams/layout283.xml"/></Relationships>
</file>

<file path=ppt/slides/_rels/slide293.xml.rels><?xml version="1.0" encoding="UTF-8" standalone="yes"?>
<Relationships xmlns="http://schemas.openxmlformats.org/package/2006/relationships"><Relationship Id="rId3" Type="http://schemas.openxmlformats.org/officeDocument/2006/relationships/diagramData" Target="../diagrams/data284.xml"/><Relationship Id="rId7" Type="http://schemas.microsoft.com/office/2007/relationships/diagramDrawing" Target="../diagrams/drawing284.xml"/><Relationship Id="rId2" Type="http://schemas.openxmlformats.org/officeDocument/2006/relationships/notesSlide" Target="../notesSlides/notesSlide255.xml"/><Relationship Id="rId1" Type="http://schemas.openxmlformats.org/officeDocument/2006/relationships/slideLayout" Target="../slideLayouts/slideLayout2.xml"/><Relationship Id="rId6" Type="http://schemas.openxmlformats.org/officeDocument/2006/relationships/diagramColors" Target="../diagrams/colors284.xml"/><Relationship Id="rId5" Type="http://schemas.openxmlformats.org/officeDocument/2006/relationships/diagramQuickStyle" Target="../diagrams/quickStyle284.xml"/><Relationship Id="rId4" Type="http://schemas.openxmlformats.org/officeDocument/2006/relationships/diagramLayout" Target="../diagrams/layout284.xml"/></Relationships>
</file>

<file path=ppt/slides/_rels/slide294.xml.rels><?xml version="1.0" encoding="UTF-8" standalone="yes"?>
<Relationships xmlns="http://schemas.openxmlformats.org/package/2006/relationships"><Relationship Id="rId3" Type="http://schemas.openxmlformats.org/officeDocument/2006/relationships/diagramData" Target="../diagrams/data285.xml"/><Relationship Id="rId7" Type="http://schemas.microsoft.com/office/2007/relationships/diagramDrawing" Target="../diagrams/drawing285.xml"/><Relationship Id="rId2" Type="http://schemas.openxmlformats.org/officeDocument/2006/relationships/notesSlide" Target="../notesSlides/notesSlide256.xml"/><Relationship Id="rId1" Type="http://schemas.openxmlformats.org/officeDocument/2006/relationships/slideLayout" Target="../slideLayouts/slideLayout2.xml"/><Relationship Id="rId6" Type="http://schemas.openxmlformats.org/officeDocument/2006/relationships/diagramColors" Target="../diagrams/colors285.xml"/><Relationship Id="rId5" Type="http://schemas.openxmlformats.org/officeDocument/2006/relationships/diagramQuickStyle" Target="../diagrams/quickStyle285.xml"/><Relationship Id="rId4" Type="http://schemas.openxmlformats.org/officeDocument/2006/relationships/diagramLayout" Target="../diagrams/layout285.xml"/></Relationships>
</file>

<file path=ppt/slides/_rels/slide295.xml.rels><?xml version="1.0" encoding="UTF-8" standalone="yes"?>
<Relationships xmlns="http://schemas.openxmlformats.org/package/2006/relationships"><Relationship Id="rId3" Type="http://schemas.openxmlformats.org/officeDocument/2006/relationships/diagramData" Target="../diagrams/data286.xml"/><Relationship Id="rId7" Type="http://schemas.microsoft.com/office/2007/relationships/diagramDrawing" Target="../diagrams/drawing286.xml"/><Relationship Id="rId2" Type="http://schemas.openxmlformats.org/officeDocument/2006/relationships/notesSlide" Target="../notesSlides/notesSlide257.xml"/><Relationship Id="rId1" Type="http://schemas.openxmlformats.org/officeDocument/2006/relationships/slideLayout" Target="../slideLayouts/slideLayout3.xml"/><Relationship Id="rId6" Type="http://schemas.openxmlformats.org/officeDocument/2006/relationships/diagramColors" Target="../diagrams/colors286.xml"/><Relationship Id="rId5" Type="http://schemas.openxmlformats.org/officeDocument/2006/relationships/diagramQuickStyle" Target="../diagrams/quickStyle286.xml"/><Relationship Id="rId4" Type="http://schemas.openxmlformats.org/officeDocument/2006/relationships/diagramLayout" Target="../diagrams/layout286.xml"/></Relationships>
</file>

<file path=ppt/slides/_rels/slide296.xml.rels><?xml version="1.0" encoding="UTF-8" standalone="yes"?>
<Relationships xmlns="http://schemas.openxmlformats.org/package/2006/relationships"><Relationship Id="rId3" Type="http://schemas.openxmlformats.org/officeDocument/2006/relationships/diagramData" Target="../diagrams/data287.xml"/><Relationship Id="rId7" Type="http://schemas.microsoft.com/office/2007/relationships/diagramDrawing" Target="../diagrams/drawing287.xml"/><Relationship Id="rId2" Type="http://schemas.openxmlformats.org/officeDocument/2006/relationships/notesSlide" Target="../notesSlides/notesSlide258.xml"/><Relationship Id="rId1" Type="http://schemas.openxmlformats.org/officeDocument/2006/relationships/slideLayout" Target="../slideLayouts/slideLayout2.xml"/><Relationship Id="rId6" Type="http://schemas.openxmlformats.org/officeDocument/2006/relationships/diagramColors" Target="../diagrams/colors287.xml"/><Relationship Id="rId5" Type="http://schemas.openxmlformats.org/officeDocument/2006/relationships/diagramQuickStyle" Target="../diagrams/quickStyle287.xml"/><Relationship Id="rId4" Type="http://schemas.openxmlformats.org/officeDocument/2006/relationships/diagramLayout" Target="../diagrams/layout287.xml"/></Relationships>
</file>

<file path=ppt/slides/_rels/slide297.xml.rels><?xml version="1.0" encoding="UTF-8" standalone="yes"?>
<Relationships xmlns="http://schemas.openxmlformats.org/package/2006/relationships"><Relationship Id="rId3" Type="http://schemas.openxmlformats.org/officeDocument/2006/relationships/diagramData" Target="../diagrams/data288.xml"/><Relationship Id="rId7" Type="http://schemas.microsoft.com/office/2007/relationships/diagramDrawing" Target="../diagrams/drawing288.xml"/><Relationship Id="rId2" Type="http://schemas.openxmlformats.org/officeDocument/2006/relationships/notesSlide" Target="../notesSlides/notesSlide259.xml"/><Relationship Id="rId1" Type="http://schemas.openxmlformats.org/officeDocument/2006/relationships/slideLayout" Target="../slideLayouts/slideLayout2.xml"/><Relationship Id="rId6" Type="http://schemas.openxmlformats.org/officeDocument/2006/relationships/diagramColors" Target="../diagrams/colors288.xml"/><Relationship Id="rId5" Type="http://schemas.openxmlformats.org/officeDocument/2006/relationships/diagramQuickStyle" Target="../diagrams/quickStyle288.xml"/><Relationship Id="rId4" Type="http://schemas.openxmlformats.org/officeDocument/2006/relationships/diagramLayout" Target="../diagrams/layout288.xml"/></Relationships>
</file>

<file path=ppt/slides/_rels/slide298.xml.rels><?xml version="1.0" encoding="UTF-8" standalone="yes"?>
<Relationships xmlns="http://schemas.openxmlformats.org/package/2006/relationships"><Relationship Id="rId3" Type="http://schemas.openxmlformats.org/officeDocument/2006/relationships/diagramData" Target="../diagrams/data289.xml"/><Relationship Id="rId7" Type="http://schemas.microsoft.com/office/2007/relationships/diagramDrawing" Target="../diagrams/drawing289.xml"/><Relationship Id="rId2" Type="http://schemas.openxmlformats.org/officeDocument/2006/relationships/notesSlide" Target="../notesSlides/notesSlide260.xml"/><Relationship Id="rId1" Type="http://schemas.openxmlformats.org/officeDocument/2006/relationships/slideLayout" Target="../slideLayouts/slideLayout2.xml"/><Relationship Id="rId6" Type="http://schemas.openxmlformats.org/officeDocument/2006/relationships/diagramColors" Target="../diagrams/colors289.xml"/><Relationship Id="rId5" Type="http://schemas.openxmlformats.org/officeDocument/2006/relationships/diagramQuickStyle" Target="../diagrams/quickStyle289.xml"/><Relationship Id="rId4" Type="http://schemas.openxmlformats.org/officeDocument/2006/relationships/diagramLayout" Target="../diagrams/layout289.xml"/></Relationships>
</file>

<file path=ppt/slides/_rels/slide299.xml.rels><?xml version="1.0" encoding="UTF-8" standalone="yes"?>
<Relationships xmlns="http://schemas.openxmlformats.org/package/2006/relationships"><Relationship Id="rId3" Type="http://schemas.openxmlformats.org/officeDocument/2006/relationships/diagramData" Target="../diagrams/data290.xml"/><Relationship Id="rId7" Type="http://schemas.microsoft.com/office/2007/relationships/diagramDrawing" Target="../diagrams/drawing290.xml"/><Relationship Id="rId2" Type="http://schemas.openxmlformats.org/officeDocument/2006/relationships/notesSlide" Target="../notesSlides/notesSlide261.xml"/><Relationship Id="rId1" Type="http://schemas.openxmlformats.org/officeDocument/2006/relationships/slideLayout" Target="../slideLayouts/slideLayout2.xml"/><Relationship Id="rId6" Type="http://schemas.openxmlformats.org/officeDocument/2006/relationships/diagramColors" Target="../diagrams/colors290.xml"/><Relationship Id="rId5" Type="http://schemas.openxmlformats.org/officeDocument/2006/relationships/diagramQuickStyle" Target="../diagrams/quickStyle290.xml"/><Relationship Id="rId4" Type="http://schemas.openxmlformats.org/officeDocument/2006/relationships/diagramLayout" Target="../diagrams/layout290.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8" Type="http://schemas.microsoft.com/office/2007/relationships/diagramDrawing" Target="../diagrams/drawing28.xml"/><Relationship Id="rId3" Type="http://schemas.openxmlformats.org/officeDocument/2006/relationships/image" Target="../media/image11.png"/><Relationship Id="rId7" Type="http://schemas.openxmlformats.org/officeDocument/2006/relationships/diagramColors" Target="../diagrams/colors28.xml"/><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diagramQuickStyle" Target="../diagrams/quickStyle28.xml"/><Relationship Id="rId5" Type="http://schemas.openxmlformats.org/officeDocument/2006/relationships/diagramLayout" Target="../diagrams/layout28.xml"/><Relationship Id="rId4" Type="http://schemas.openxmlformats.org/officeDocument/2006/relationships/diagramData" Target="../diagrams/data28.xml"/></Relationships>
</file>

<file path=ppt/slides/_rels/slide300.xml.rels><?xml version="1.0" encoding="UTF-8" standalone="yes"?>
<Relationships xmlns="http://schemas.openxmlformats.org/package/2006/relationships"><Relationship Id="rId3" Type="http://schemas.openxmlformats.org/officeDocument/2006/relationships/diagramData" Target="../diagrams/data291.xml"/><Relationship Id="rId7" Type="http://schemas.microsoft.com/office/2007/relationships/diagramDrawing" Target="../diagrams/drawing291.xml"/><Relationship Id="rId2" Type="http://schemas.openxmlformats.org/officeDocument/2006/relationships/notesSlide" Target="../notesSlides/notesSlide262.xml"/><Relationship Id="rId1" Type="http://schemas.openxmlformats.org/officeDocument/2006/relationships/slideLayout" Target="../slideLayouts/slideLayout2.xml"/><Relationship Id="rId6" Type="http://schemas.openxmlformats.org/officeDocument/2006/relationships/diagramColors" Target="../diagrams/colors291.xml"/><Relationship Id="rId5" Type="http://schemas.openxmlformats.org/officeDocument/2006/relationships/diagramQuickStyle" Target="../diagrams/quickStyle291.xml"/><Relationship Id="rId4" Type="http://schemas.openxmlformats.org/officeDocument/2006/relationships/diagramLayout" Target="../diagrams/layout291.xml"/></Relationships>
</file>

<file path=ppt/slides/_rels/slide301.xml.rels><?xml version="1.0" encoding="UTF-8" standalone="yes"?>
<Relationships xmlns="http://schemas.openxmlformats.org/package/2006/relationships"><Relationship Id="rId3" Type="http://schemas.openxmlformats.org/officeDocument/2006/relationships/diagramData" Target="../diagrams/data292.xml"/><Relationship Id="rId7" Type="http://schemas.microsoft.com/office/2007/relationships/diagramDrawing" Target="../diagrams/drawing292.xml"/><Relationship Id="rId2" Type="http://schemas.openxmlformats.org/officeDocument/2006/relationships/notesSlide" Target="../notesSlides/notesSlide263.xml"/><Relationship Id="rId1" Type="http://schemas.openxmlformats.org/officeDocument/2006/relationships/slideLayout" Target="../slideLayouts/slideLayout2.xml"/><Relationship Id="rId6" Type="http://schemas.openxmlformats.org/officeDocument/2006/relationships/diagramColors" Target="../diagrams/colors292.xml"/><Relationship Id="rId5" Type="http://schemas.openxmlformats.org/officeDocument/2006/relationships/diagramQuickStyle" Target="../diagrams/quickStyle292.xml"/><Relationship Id="rId4" Type="http://schemas.openxmlformats.org/officeDocument/2006/relationships/diagramLayout" Target="../diagrams/layout292.xml"/></Relationships>
</file>

<file path=ppt/slides/_rels/slide302.xml.rels><?xml version="1.0" encoding="UTF-8" standalone="yes"?>
<Relationships xmlns="http://schemas.openxmlformats.org/package/2006/relationships"><Relationship Id="rId3" Type="http://schemas.openxmlformats.org/officeDocument/2006/relationships/diagramData" Target="../diagrams/data293.xml"/><Relationship Id="rId7" Type="http://schemas.microsoft.com/office/2007/relationships/diagramDrawing" Target="../diagrams/drawing293.xml"/><Relationship Id="rId2" Type="http://schemas.openxmlformats.org/officeDocument/2006/relationships/notesSlide" Target="../notesSlides/notesSlide264.xml"/><Relationship Id="rId1" Type="http://schemas.openxmlformats.org/officeDocument/2006/relationships/slideLayout" Target="../slideLayouts/slideLayout3.xml"/><Relationship Id="rId6" Type="http://schemas.openxmlformats.org/officeDocument/2006/relationships/diagramColors" Target="../diagrams/colors293.xml"/><Relationship Id="rId5" Type="http://schemas.openxmlformats.org/officeDocument/2006/relationships/diagramQuickStyle" Target="../diagrams/quickStyle293.xml"/><Relationship Id="rId4" Type="http://schemas.openxmlformats.org/officeDocument/2006/relationships/diagramLayout" Target="../diagrams/layout293.xml"/></Relationships>
</file>

<file path=ppt/slides/_rels/slide303.xml.rels><?xml version="1.0" encoding="UTF-8" standalone="yes"?>
<Relationships xmlns="http://schemas.openxmlformats.org/package/2006/relationships"><Relationship Id="rId3" Type="http://schemas.openxmlformats.org/officeDocument/2006/relationships/diagramData" Target="../diagrams/data294.xml"/><Relationship Id="rId7" Type="http://schemas.microsoft.com/office/2007/relationships/diagramDrawing" Target="../diagrams/drawing294.xml"/><Relationship Id="rId2" Type="http://schemas.openxmlformats.org/officeDocument/2006/relationships/notesSlide" Target="../notesSlides/notesSlide265.xml"/><Relationship Id="rId1" Type="http://schemas.openxmlformats.org/officeDocument/2006/relationships/slideLayout" Target="../slideLayouts/slideLayout2.xml"/><Relationship Id="rId6" Type="http://schemas.openxmlformats.org/officeDocument/2006/relationships/diagramColors" Target="../diagrams/colors294.xml"/><Relationship Id="rId5" Type="http://schemas.openxmlformats.org/officeDocument/2006/relationships/diagramQuickStyle" Target="../diagrams/quickStyle294.xml"/><Relationship Id="rId4" Type="http://schemas.openxmlformats.org/officeDocument/2006/relationships/diagramLayout" Target="../diagrams/layout294.xml"/></Relationships>
</file>

<file path=ppt/slides/_rels/slide304.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diagramData" Target="../diagrams/data295.xml"/><Relationship Id="rId7" Type="http://schemas.microsoft.com/office/2007/relationships/diagramDrawing" Target="../diagrams/drawing295.xml"/><Relationship Id="rId2" Type="http://schemas.openxmlformats.org/officeDocument/2006/relationships/notesSlide" Target="../notesSlides/notesSlide266.xml"/><Relationship Id="rId1" Type="http://schemas.openxmlformats.org/officeDocument/2006/relationships/slideLayout" Target="../slideLayouts/slideLayout2.xml"/><Relationship Id="rId6" Type="http://schemas.openxmlformats.org/officeDocument/2006/relationships/diagramColors" Target="../diagrams/colors295.xml"/><Relationship Id="rId5" Type="http://schemas.openxmlformats.org/officeDocument/2006/relationships/diagramQuickStyle" Target="../diagrams/quickStyle295.xml"/><Relationship Id="rId4" Type="http://schemas.openxmlformats.org/officeDocument/2006/relationships/diagramLayout" Target="../diagrams/layout295.xml"/></Relationships>
</file>

<file path=ppt/slides/_rels/slide305.xml.rels><?xml version="1.0" encoding="UTF-8" standalone="yes"?>
<Relationships xmlns="http://schemas.openxmlformats.org/package/2006/relationships"><Relationship Id="rId3" Type="http://schemas.openxmlformats.org/officeDocument/2006/relationships/diagramData" Target="../diagrams/data296.xml"/><Relationship Id="rId7" Type="http://schemas.microsoft.com/office/2007/relationships/diagramDrawing" Target="../diagrams/drawing296.xml"/><Relationship Id="rId2" Type="http://schemas.openxmlformats.org/officeDocument/2006/relationships/notesSlide" Target="../notesSlides/notesSlide267.xml"/><Relationship Id="rId1" Type="http://schemas.openxmlformats.org/officeDocument/2006/relationships/slideLayout" Target="../slideLayouts/slideLayout2.xml"/><Relationship Id="rId6" Type="http://schemas.openxmlformats.org/officeDocument/2006/relationships/diagramColors" Target="../diagrams/colors296.xml"/><Relationship Id="rId5" Type="http://schemas.openxmlformats.org/officeDocument/2006/relationships/diagramQuickStyle" Target="../diagrams/quickStyle296.xml"/><Relationship Id="rId4" Type="http://schemas.openxmlformats.org/officeDocument/2006/relationships/diagramLayout" Target="../diagrams/layout296.xml"/></Relationships>
</file>

<file path=ppt/slides/_rels/slide306.xml.rels><?xml version="1.0" encoding="UTF-8" standalone="yes"?>
<Relationships xmlns="http://schemas.openxmlformats.org/package/2006/relationships"><Relationship Id="rId3" Type="http://schemas.openxmlformats.org/officeDocument/2006/relationships/diagramData" Target="../diagrams/data297.xml"/><Relationship Id="rId7" Type="http://schemas.microsoft.com/office/2007/relationships/diagramDrawing" Target="../diagrams/drawing297.xml"/><Relationship Id="rId2" Type="http://schemas.openxmlformats.org/officeDocument/2006/relationships/notesSlide" Target="../notesSlides/notesSlide268.xml"/><Relationship Id="rId1" Type="http://schemas.openxmlformats.org/officeDocument/2006/relationships/slideLayout" Target="../slideLayouts/slideLayout2.xml"/><Relationship Id="rId6" Type="http://schemas.openxmlformats.org/officeDocument/2006/relationships/diagramColors" Target="../diagrams/colors297.xml"/><Relationship Id="rId5" Type="http://schemas.openxmlformats.org/officeDocument/2006/relationships/diagramQuickStyle" Target="../diagrams/quickStyle297.xml"/><Relationship Id="rId4" Type="http://schemas.openxmlformats.org/officeDocument/2006/relationships/diagramLayout" Target="../diagrams/layout297.xml"/></Relationships>
</file>

<file path=ppt/slides/_rels/slide307.xml.rels><?xml version="1.0" encoding="UTF-8" standalone="yes"?>
<Relationships xmlns="http://schemas.openxmlformats.org/package/2006/relationships"><Relationship Id="rId3" Type="http://schemas.openxmlformats.org/officeDocument/2006/relationships/diagramData" Target="../diagrams/data298.xml"/><Relationship Id="rId7" Type="http://schemas.microsoft.com/office/2007/relationships/diagramDrawing" Target="../diagrams/drawing298.xml"/><Relationship Id="rId2" Type="http://schemas.openxmlformats.org/officeDocument/2006/relationships/notesSlide" Target="../notesSlides/notesSlide269.xml"/><Relationship Id="rId1" Type="http://schemas.openxmlformats.org/officeDocument/2006/relationships/slideLayout" Target="../slideLayouts/slideLayout2.xml"/><Relationship Id="rId6" Type="http://schemas.openxmlformats.org/officeDocument/2006/relationships/diagramColors" Target="../diagrams/colors298.xml"/><Relationship Id="rId5" Type="http://schemas.openxmlformats.org/officeDocument/2006/relationships/diagramQuickStyle" Target="../diagrams/quickStyle298.xml"/><Relationship Id="rId4" Type="http://schemas.openxmlformats.org/officeDocument/2006/relationships/diagramLayout" Target="../diagrams/layout298.xml"/></Relationships>
</file>

<file path=ppt/slides/_rels/slide308.xml.rels><?xml version="1.0" encoding="UTF-8" standalone="yes"?>
<Relationships xmlns="http://schemas.openxmlformats.org/package/2006/relationships"><Relationship Id="rId8" Type="http://schemas.microsoft.com/office/2007/relationships/diagramDrawing" Target="../diagrams/drawing299.xml"/><Relationship Id="rId3" Type="http://schemas.openxmlformats.org/officeDocument/2006/relationships/image" Target="../media/image120.png"/><Relationship Id="rId7" Type="http://schemas.openxmlformats.org/officeDocument/2006/relationships/diagramColors" Target="../diagrams/colors299.xml"/><Relationship Id="rId2" Type="http://schemas.openxmlformats.org/officeDocument/2006/relationships/notesSlide" Target="../notesSlides/notesSlide270.xml"/><Relationship Id="rId1" Type="http://schemas.openxmlformats.org/officeDocument/2006/relationships/slideLayout" Target="../slideLayouts/slideLayout2.xml"/><Relationship Id="rId6" Type="http://schemas.openxmlformats.org/officeDocument/2006/relationships/diagramQuickStyle" Target="../diagrams/quickStyle299.xml"/><Relationship Id="rId5" Type="http://schemas.openxmlformats.org/officeDocument/2006/relationships/diagramLayout" Target="../diagrams/layout299.xml"/><Relationship Id="rId4" Type="http://schemas.openxmlformats.org/officeDocument/2006/relationships/diagramData" Target="../diagrams/data299.xml"/></Relationships>
</file>

<file path=ppt/slides/_rels/slide309.xml.rels><?xml version="1.0" encoding="UTF-8" standalone="yes"?>
<Relationships xmlns="http://schemas.openxmlformats.org/package/2006/relationships"><Relationship Id="rId3" Type="http://schemas.openxmlformats.org/officeDocument/2006/relationships/diagramData" Target="../diagrams/data300.xml"/><Relationship Id="rId7" Type="http://schemas.microsoft.com/office/2007/relationships/diagramDrawing" Target="../diagrams/drawing300.xml"/><Relationship Id="rId2" Type="http://schemas.openxmlformats.org/officeDocument/2006/relationships/notesSlide" Target="../notesSlides/notesSlide271.xml"/><Relationship Id="rId1" Type="http://schemas.openxmlformats.org/officeDocument/2006/relationships/slideLayout" Target="../slideLayouts/slideLayout3.xml"/><Relationship Id="rId6" Type="http://schemas.openxmlformats.org/officeDocument/2006/relationships/diagramColors" Target="../diagrams/colors300.xml"/><Relationship Id="rId5" Type="http://schemas.openxmlformats.org/officeDocument/2006/relationships/diagramQuickStyle" Target="../diagrams/quickStyle300.xml"/><Relationship Id="rId4" Type="http://schemas.openxmlformats.org/officeDocument/2006/relationships/diagramLayout" Target="../diagrams/layout300.xml"/></Relationships>
</file>

<file path=ppt/slides/_rels/slide31.xml.rels><?xml version="1.0" encoding="UTF-8" standalone="yes"?>
<Relationships xmlns="http://schemas.openxmlformats.org/package/2006/relationships"><Relationship Id="rId8" Type="http://schemas.microsoft.com/office/2007/relationships/diagramDrawing" Target="../diagrams/drawing29.xml"/><Relationship Id="rId3" Type="http://schemas.openxmlformats.org/officeDocument/2006/relationships/image" Target="../media/image12.png"/><Relationship Id="rId7" Type="http://schemas.openxmlformats.org/officeDocument/2006/relationships/diagramColors" Target="../diagrams/colors29.xml"/><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diagramQuickStyle" Target="../diagrams/quickStyle29.xml"/><Relationship Id="rId5" Type="http://schemas.openxmlformats.org/officeDocument/2006/relationships/diagramLayout" Target="../diagrams/layout29.xml"/><Relationship Id="rId4" Type="http://schemas.openxmlformats.org/officeDocument/2006/relationships/diagramData" Target="../diagrams/data29.xml"/></Relationships>
</file>

<file path=ppt/slides/_rels/slide310.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diagramData" Target="../diagrams/data301.xml"/><Relationship Id="rId7" Type="http://schemas.microsoft.com/office/2007/relationships/diagramDrawing" Target="../diagrams/drawing301.xml"/><Relationship Id="rId2" Type="http://schemas.openxmlformats.org/officeDocument/2006/relationships/notesSlide" Target="../notesSlides/notesSlide272.xml"/><Relationship Id="rId1" Type="http://schemas.openxmlformats.org/officeDocument/2006/relationships/slideLayout" Target="../slideLayouts/slideLayout2.xml"/><Relationship Id="rId6" Type="http://schemas.openxmlformats.org/officeDocument/2006/relationships/diagramColors" Target="../diagrams/colors301.xml"/><Relationship Id="rId5" Type="http://schemas.openxmlformats.org/officeDocument/2006/relationships/diagramQuickStyle" Target="../diagrams/quickStyle301.xml"/><Relationship Id="rId4" Type="http://schemas.openxmlformats.org/officeDocument/2006/relationships/diagramLayout" Target="../diagrams/layout301.xml"/></Relationships>
</file>

<file path=ppt/slides/_rels/slide311.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diagramData" Target="../diagrams/data302.xml"/><Relationship Id="rId7" Type="http://schemas.microsoft.com/office/2007/relationships/diagramDrawing" Target="../diagrams/drawing302.xml"/><Relationship Id="rId2" Type="http://schemas.openxmlformats.org/officeDocument/2006/relationships/notesSlide" Target="../notesSlides/notesSlide273.xml"/><Relationship Id="rId1" Type="http://schemas.openxmlformats.org/officeDocument/2006/relationships/slideLayout" Target="../slideLayouts/slideLayout2.xml"/><Relationship Id="rId6" Type="http://schemas.openxmlformats.org/officeDocument/2006/relationships/diagramColors" Target="../diagrams/colors302.xml"/><Relationship Id="rId5" Type="http://schemas.openxmlformats.org/officeDocument/2006/relationships/diagramQuickStyle" Target="../diagrams/quickStyle302.xml"/><Relationship Id="rId4" Type="http://schemas.openxmlformats.org/officeDocument/2006/relationships/diagramLayout" Target="../diagrams/layout302.xml"/></Relationships>
</file>

<file path=ppt/slides/_rels/slide312.xml.rels><?xml version="1.0" encoding="UTF-8" standalone="yes"?>
<Relationships xmlns="http://schemas.openxmlformats.org/package/2006/relationships"><Relationship Id="rId8" Type="http://schemas.microsoft.com/office/2007/relationships/diagramDrawing" Target="../diagrams/drawing303.xml"/><Relationship Id="rId3" Type="http://schemas.openxmlformats.org/officeDocument/2006/relationships/image" Target="../media/image39.png"/><Relationship Id="rId7" Type="http://schemas.openxmlformats.org/officeDocument/2006/relationships/diagramColors" Target="../diagrams/colors303.xml"/><Relationship Id="rId2" Type="http://schemas.openxmlformats.org/officeDocument/2006/relationships/notesSlide" Target="../notesSlides/notesSlide274.xml"/><Relationship Id="rId1" Type="http://schemas.openxmlformats.org/officeDocument/2006/relationships/slideLayout" Target="../slideLayouts/slideLayout2.xml"/><Relationship Id="rId6" Type="http://schemas.openxmlformats.org/officeDocument/2006/relationships/diagramQuickStyle" Target="../diagrams/quickStyle303.xml"/><Relationship Id="rId5" Type="http://schemas.openxmlformats.org/officeDocument/2006/relationships/diagramLayout" Target="../diagrams/layout303.xml"/><Relationship Id="rId4" Type="http://schemas.openxmlformats.org/officeDocument/2006/relationships/diagramData" Target="../diagrams/data303.xml"/></Relationships>
</file>

<file path=ppt/slides/_rels/slide313.xml.rels><?xml version="1.0" encoding="UTF-8" standalone="yes"?>
<Relationships xmlns="http://schemas.openxmlformats.org/package/2006/relationships"><Relationship Id="rId8" Type="http://schemas.microsoft.com/office/2007/relationships/diagramDrawing" Target="../diagrams/drawing304.xml"/><Relationship Id="rId3" Type="http://schemas.openxmlformats.org/officeDocument/2006/relationships/image" Target="../media/image42.png"/><Relationship Id="rId7" Type="http://schemas.openxmlformats.org/officeDocument/2006/relationships/diagramColors" Target="../diagrams/colors304.xml"/><Relationship Id="rId2" Type="http://schemas.openxmlformats.org/officeDocument/2006/relationships/notesSlide" Target="../notesSlides/notesSlide275.xml"/><Relationship Id="rId1" Type="http://schemas.openxmlformats.org/officeDocument/2006/relationships/slideLayout" Target="../slideLayouts/slideLayout2.xml"/><Relationship Id="rId6" Type="http://schemas.openxmlformats.org/officeDocument/2006/relationships/diagramQuickStyle" Target="../diagrams/quickStyle304.xml"/><Relationship Id="rId5" Type="http://schemas.openxmlformats.org/officeDocument/2006/relationships/diagramLayout" Target="../diagrams/layout304.xml"/><Relationship Id="rId4" Type="http://schemas.openxmlformats.org/officeDocument/2006/relationships/diagramData" Target="../diagrams/data304.xml"/></Relationships>
</file>

<file path=ppt/slides/_rels/slide314.xml.rels><?xml version="1.0" encoding="UTF-8" standalone="yes"?>
<Relationships xmlns="http://schemas.openxmlformats.org/package/2006/relationships"><Relationship Id="rId3" Type="http://schemas.openxmlformats.org/officeDocument/2006/relationships/diagramData" Target="../diagrams/data305.xml"/><Relationship Id="rId7" Type="http://schemas.microsoft.com/office/2007/relationships/diagramDrawing" Target="../diagrams/drawing305.xml"/><Relationship Id="rId2" Type="http://schemas.openxmlformats.org/officeDocument/2006/relationships/notesSlide" Target="../notesSlides/notesSlide276.xml"/><Relationship Id="rId1" Type="http://schemas.openxmlformats.org/officeDocument/2006/relationships/slideLayout" Target="../slideLayouts/slideLayout3.xml"/><Relationship Id="rId6" Type="http://schemas.openxmlformats.org/officeDocument/2006/relationships/diagramColors" Target="../diagrams/colors305.xml"/><Relationship Id="rId5" Type="http://schemas.openxmlformats.org/officeDocument/2006/relationships/diagramQuickStyle" Target="../diagrams/quickStyle305.xml"/><Relationship Id="rId4" Type="http://schemas.openxmlformats.org/officeDocument/2006/relationships/diagramLayout" Target="../diagrams/layout305.xml"/></Relationships>
</file>

<file path=ppt/slides/_rels/slide315.xml.rels><?xml version="1.0" encoding="UTF-8" standalone="yes"?>
<Relationships xmlns="http://schemas.openxmlformats.org/package/2006/relationships"><Relationship Id="rId3" Type="http://schemas.openxmlformats.org/officeDocument/2006/relationships/diagramData" Target="../diagrams/data306.xml"/><Relationship Id="rId7" Type="http://schemas.microsoft.com/office/2007/relationships/diagramDrawing" Target="../diagrams/drawing306.xml"/><Relationship Id="rId2" Type="http://schemas.openxmlformats.org/officeDocument/2006/relationships/notesSlide" Target="../notesSlides/notesSlide277.xml"/><Relationship Id="rId1" Type="http://schemas.openxmlformats.org/officeDocument/2006/relationships/slideLayout" Target="../slideLayouts/slideLayout2.xml"/><Relationship Id="rId6" Type="http://schemas.openxmlformats.org/officeDocument/2006/relationships/diagramColors" Target="../diagrams/colors306.xml"/><Relationship Id="rId5" Type="http://schemas.openxmlformats.org/officeDocument/2006/relationships/diagramQuickStyle" Target="../diagrams/quickStyle306.xml"/><Relationship Id="rId4" Type="http://schemas.openxmlformats.org/officeDocument/2006/relationships/diagramLayout" Target="../diagrams/layout306.xml"/></Relationships>
</file>

<file path=ppt/slides/_rels/slide316.xml.rels><?xml version="1.0" encoding="UTF-8" standalone="yes"?>
<Relationships xmlns="http://schemas.openxmlformats.org/package/2006/relationships"><Relationship Id="rId3" Type="http://schemas.openxmlformats.org/officeDocument/2006/relationships/diagramData" Target="../diagrams/data307.xml"/><Relationship Id="rId7" Type="http://schemas.microsoft.com/office/2007/relationships/diagramDrawing" Target="../diagrams/drawing307.xml"/><Relationship Id="rId2" Type="http://schemas.openxmlformats.org/officeDocument/2006/relationships/notesSlide" Target="../notesSlides/notesSlide278.xml"/><Relationship Id="rId1" Type="http://schemas.openxmlformats.org/officeDocument/2006/relationships/slideLayout" Target="../slideLayouts/slideLayout2.xml"/><Relationship Id="rId6" Type="http://schemas.openxmlformats.org/officeDocument/2006/relationships/diagramColors" Target="../diagrams/colors307.xml"/><Relationship Id="rId5" Type="http://schemas.openxmlformats.org/officeDocument/2006/relationships/diagramQuickStyle" Target="../diagrams/quickStyle307.xml"/><Relationship Id="rId4" Type="http://schemas.openxmlformats.org/officeDocument/2006/relationships/diagramLayout" Target="../diagrams/layout307.xml"/></Relationships>
</file>

<file path=ppt/slides/_rels/slide317.xml.rels><?xml version="1.0" encoding="UTF-8" standalone="yes"?>
<Relationships xmlns="http://schemas.openxmlformats.org/package/2006/relationships"><Relationship Id="rId3" Type="http://schemas.openxmlformats.org/officeDocument/2006/relationships/diagramData" Target="../diagrams/data308.xml"/><Relationship Id="rId7" Type="http://schemas.microsoft.com/office/2007/relationships/diagramDrawing" Target="../diagrams/drawing308.xml"/><Relationship Id="rId2" Type="http://schemas.openxmlformats.org/officeDocument/2006/relationships/notesSlide" Target="../notesSlides/notesSlide279.xml"/><Relationship Id="rId1" Type="http://schemas.openxmlformats.org/officeDocument/2006/relationships/slideLayout" Target="../slideLayouts/slideLayout2.xml"/><Relationship Id="rId6" Type="http://schemas.openxmlformats.org/officeDocument/2006/relationships/diagramColors" Target="../diagrams/colors308.xml"/><Relationship Id="rId5" Type="http://schemas.openxmlformats.org/officeDocument/2006/relationships/diagramQuickStyle" Target="../diagrams/quickStyle308.xml"/><Relationship Id="rId4" Type="http://schemas.openxmlformats.org/officeDocument/2006/relationships/diagramLayout" Target="../diagrams/layout308.xml"/></Relationships>
</file>

<file path=ppt/slides/_rels/slide318.xml.rels><?xml version="1.0" encoding="UTF-8" standalone="yes"?>
<Relationships xmlns="http://schemas.openxmlformats.org/package/2006/relationships"><Relationship Id="rId3" Type="http://schemas.openxmlformats.org/officeDocument/2006/relationships/diagramData" Target="../diagrams/data309.xml"/><Relationship Id="rId7" Type="http://schemas.microsoft.com/office/2007/relationships/diagramDrawing" Target="../diagrams/drawing309.xml"/><Relationship Id="rId2" Type="http://schemas.openxmlformats.org/officeDocument/2006/relationships/notesSlide" Target="../notesSlides/notesSlide280.xml"/><Relationship Id="rId1" Type="http://schemas.openxmlformats.org/officeDocument/2006/relationships/slideLayout" Target="../slideLayouts/slideLayout2.xml"/><Relationship Id="rId6" Type="http://schemas.openxmlformats.org/officeDocument/2006/relationships/diagramColors" Target="../diagrams/colors309.xml"/><Relationship Id="rId5" Type="http://schemas.openxmlformats.org/officeDocument/2006/relationships/diagramQuickStyle" Target="../diagrams/quickStyle309.xml"/><Relationship Id="rId4" Type="http://schemas.openxmlformats.org/officeDocument/2006/relationships/diagramLayout" Target="../diagrams/layout309.xml"/></Relationships>
</file>

<file path=ppt/slides/_rels/slide3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30.xml"/><Relationship Id="rId2" Type="http://schemas.openxmlformats.org/officeDocument/2006/relationships/diagramData" Target="../diagrams/data30.xml"/><Relationship Id="rId1" Type="http://schemas.openxmlformats.org/officeDocument/2006/relationships/slideLayout" Target="../slideLayouts/slideLayout3.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s>
</file>

<file path=ppt/slides/_rels/slide33.xml.rels><?xml version="1.0" encoding="UTF-8" standalone="yes"?>
<Relationships xmlns="http://schemas.openxmlformats.org/package/2006/relationships"><Relationship Id="rId3" Type="http://schemas.openxmlformats.org/officeDocument/2006/relationships/diagramData" Target="../diagrams/data31.xml"/><Relationship Id="rId7" Type="http://schemas.microsoft.com/office/2007/relationships/diagramDrawing" Target="../diagrams/drawing31.xml"/><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diagramColors" Target="../diagrams/colors31.xml"/><Relationship Id="rId5" Type="http://schemas.openxmlformats.org/officeDocument/2006/relationships/diagramQuickStyle" Target="../diagrams/quickStyle31.xml"/><Relationship Id="rId4" Type="http://schemas.openxmlformats.org/officeDocument/2006/relationships/diagramLayout" Target="../diagrams/layout31.xml"/></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32.xml"/><Relationship Id="rId7" Type="http://schemas.microsoft.com/office/2007/relationships/diagramDrawing" Target="../diagrams/drawing32.xml"/><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diagramColors" Target="../diagrams/colors32.xml"/><Relationship Id="rId5" Type="http://schemas.openxmlformats.org/officeDocument/2006/relationships/diagramQuickStyle" Target="../diagrams/quickStyle32.xml"/><Relationship Id="rId4" Type="http://schemas.openxmlformats.org/officeDocument/2006/relationships/diagramLayout" Target="../diagrams/layout32.xml"/></Relationships>
</file>

<file path=ppt/slides/_rels/slide35.xml.rels><?xml version="1.0" encoding="UTF-8" standalone="yes"?>
<Relationships xmlns="http://schemas.openxmlformats.org/package/2006/relationships"><Relationship Id="rId3" Type="http://schemas.openxmlformats.org/officeDocument/2006/relationships/diagramData" Target="../diagrams/data33.xml"/><Relationship Id="rId7" Type="http://schemas.microsoft.com/office/2007/relationships/diagramDrawing" Target="../diagrams/drawing33.xml"/><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diagramColors" Target="../diagrams/colors33.xml"/><Relationship Id="rId5" Type="http://schemas.openxmlformats.org/officeDocument/2006/relationships/diagramQuickStyle" Target="../diagrams/quickStyle33.xml"/><Relationship Id="rId4" Type="http://schemas.openxmlformats.org/officeDocument/2006/relationships/diagramLayout" Target="../diagrams/layout33.xml"/></Relationships>
</file>

<file path=ppt/slides/_rels/slide36.xml.rels><?xml version="1.0" encoding="UTF-8" standalone="yes"?>
<Relationships xmlns="http://schemas.openxmlformats.org/package/2006/relationships"><Relationship Id="rId3" Type="http://schemas.openxmlformats.org/officeDocument/2006/relationships/diagramData" Target="../diagrams/data34.xml"/><Relationship Id="rId7" Type="http://schemas.microsoft.com/office/2007/relationships/diagramDrawing" Target="../diagrams/drawing34.xml"/><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diagramColors" Target="../diagrams/colors34.xml"/><Relationship Id="rId5" Type="http://schemas.openxmlformats.org/officeDocument/2006/relationships/diagramQuickStyle" Target="../diagrams/quickStyle34.xml"/><Relationship Id="rId4" Type="http://schemas.openxmlformats.org/officeDocument/2006/relationships/diagramLayout" Target="../diagrams/layout34.xml"/></Relationships>
</file>

<file path=ppt/slides/_rels/slide37.xml.rels><?xml version="1.0" encoding="UTF-8" standalone="yes"?>
<Relationships xmlns="http://schemas.openxmlformats.org/package/2006/relationships"><Relationship Id="rId3" Type="http://schemas.openxmlformats.org/officeDocument/2006/relationships/diagramData" Target="../diagrams/data35.xml"/><Relationship Id="rId7" Type="http://schemas.microsoft.com/office/2007/relationships/diagramDrawing" Target="../diagrams/drawing35.xml"/><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diagramColors" Target="../diagrams/colors35.xml"/><Relationship Id="rId5" Type="http://schemas.openxmlformats.org/officeDocument/2006/relationships/diagramQuickStyle" Target="../diagrams/quickStyle35.xml"/><Relationship Id="rId4" Type="http://schemas.openxmlformats.org/officeDocument/2006/relationships/diagramLayout" Target="../diagrams/layout35.xml"/></Relationships>
</file>

<file path=ppt/slides/_rels/slide38.xml.rels><?xml version="1.0" encoding="UTF-8" standalone="yes"?>
<Relationships xmlns="http://schemas.openxmlformats.org/package/2006/relationships"><Relationship Id="rId8" Type="http://schemas.microsoft.com/office/2007/relationships/diagramDrawing" Target="../diagrams/drawing36.xml"/><Relationship Id="rId3" Type="http://schemas.openxmlformats.org/officeDocument/2006/relationships/image" Target="../media/image13.png"/><Relationship Id="rId7" Type="http://schemas.openxmlformats.org/officeDocument/2006/relationships/diagramColors" Target="../diagrams/colors36.xml"/><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diagramQuickStyle" Target="../diagrams/quickStyle36.xml"/><Relationship Id="rId5" Type="http://schemas.openxmlformats.org/officeDocument/2006/relationships/diagramLayout" Target="../diagrams/layout36.xml"/><Relationship Id="rId4" Type="http://schemas.openxmlformats.org/officeDocument/2006/relationships/diagramData" Target="../diagrams/data36.xml"/></Relationships>
</file>

<file path=ppt/slides/_rels/slide39.xml.rels><?xml version="1.0" encoding="UTF-8" standalone="yes"?>
<Relationships xmlns="http://schemas.openxmlformats.org/package/2006/relationships"><Relationship Id="rId3" Type="http://schemas.openxmlformats.org/officeDocument/2006/relationships/diagramData" Target="../diagrams/data37.xml"/><Relationship Id="rId7" Type="http://schemas.microsoft.com/office/2007/relationships/diagramDrawing" Target="../diagrams/drawing37.xml"/><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diagramColors" Target="../diagrams/colors37.xml"/><Relationship Id="rId5" Type="http://schemas.openxmlformats.org/officeDocument/2006/relationships/diagramQuickStyle" Target="../diagrams/quickStyle37.xml"/><Relationship Id="rId4" Type="http://schemas.openxmlformats.org/officeDocument/2006/relationships/diagramLayout" Target="../diagrams/layout37.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40.xml.rels><?xml version="1.0" encoding="UTF-8" standalone="yes"?>
<Relationships xmlns="http://schemas.openxmlformats.org/package/2006/relationships"><Relationship Id="rId3" Type="http://schemas.openxmlformats.org/officeDocument/2006/relationships/diagramData" Target="../diagrams/data38.xml"/><Relationship Id="rId7" Type="http://schemas.microsoft.com/office/2007/relationships/diagramDrawing" Target="../diagrams/drawing38.xml"/><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diagramColors" Target="../diagrams/colors38.xml"/><Relationship Id="rId5" Type="http://schemas.openxmlformats.org/officeDocument/2006/relationships/diagramQuickStyle" Target="../diagrams/quickStyle38.xml"/><Relationship Id="rId4" Type="http://schemas.openxmlformats.org/officeDocument/2006/relationships/diagramLayout" Target="../diagrams/layout38.xml"/></Relationships>
</file>

<file path=ppt/slides/_rels/slide41.xml.rels><?xml version="1.0" encoding="UTF-8" standalone="yes"?>
<Relationships xmlns="http://schemas.openxmlformats.org/package/2006/relationships"><Relationship Id="rId3" Type="http://schemas.openxmlformats.org/officeDocument/2006/relationships/diagramData" Target="../diagrams/data39.xml"/><Relationship Id="rId7" Type="http://schemas.microsoft.com/office/2007/relationships/diagramDrawing" Target="../diagrams/drawing39.xml"/><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diagramColors" Target="../diagrams/colors39.xml"/><Relationship Id="rId5" Type="http://schemas.openxmlformats.org/officeDocument/2006/relationships/diagramQuickStyle" Target="../diagrams/quickStyle39.xml"/><Relationship Id="rId4" Type="http://schemas.openxmlformats.org/officeDocument/2006/relationships/diagramLayout" Target="../diagrams/layout39.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diagramColors" Target="../diagrams/colors40.xml"/><Relationship Id="rId5" Type="http://schemas.openxmlformats.org/officeDocument/2006/relationships/diagramQuickStyle" Target="../diagrams/quickStyle40.xml"/><Relationship Id="rId4" Type="http://schemas.openxmlformats.org/officeDocument/2006/relationships/diagramLayout" Target="../diagrams/layout40.xml"/></Relationships>
</file>

<file path=ppt/slides/_rels/slide43.xml.rels><?xml version="1.0" encoding="UTF-8" standalone="yes"?>
<Relationships xmlns="http://schemas.openxmlformats.org/package/2006/relationships"><Relationship Id="rId3" Type="http://schemas.openxmlformats.org/officeDocument/2006/relationships/diagramData" Target="../diagrams/data41.xml"/><Relationship Id="rId7" Type="http://schemas.microsoft.com/office/2007/relationships/diagramDrawing" Target="../diagrams/drawing41.xml"/><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diagramColors" Target="../diagrams/colors41.xml"/><Relationship Id="rId5" Type="http://schemas.openxmlformats.org/officeDocument/2006/relationships/diagramQuickStyle" Target="../diagrams/quickStyle41.xml"/><Relationship Id="rId4" Type="http://schemas.openxmlformats.org/officeDocument/2006/relationships/diagramLayout" Target="../diagrams/layout41.xml"/></Relationships>
</file>

<file path=ppt/slides/_rels/slide44.xml.rels><?xml version="1.0" encoding="UTF-8" standalone="yes"?>
<Relationships xmlns="http://schemas.openxmlformats.org/package/2006/relationships"><Relationship Id="rId3" Type="http://schemas.openxmlformats.org/officeDocument/2006/relationships/diagramData" Target="../diagrams/data42.xml"/><Relationship Id="rId7" Type="http://schemas.microsoft.com/office/2007/relationships/diagramDrawing" Target="../diagrams/drawing42.xml"/><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diagramColors" Target="../diagrams/colors42.xml"/><Relationship Id="rId5" Type="http://schemas.openxmlformats.org/officeDocument/2006/relationships/diagramQuickStyle" Target="../diagrams/quickStyle42.xml"/><Relationship Id="rId4" Type="http://schemas.openxmlformats.org/officeDocument/2006/relationships/diagramLayout" Target="../diagrams/layout42.xml"/></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43.xml"/><Relationship Id="rId2" Type="http://schemas.openxmlformats.org/officeDocument/2006/relationships/diagramData" Target="../diagrams/data43.xml"/><Relationship Id="rId1" Type="http://schemas.openxmlformats.org/officeDocument/2006/relationships/slideLayout" Target="../slideLayouts/slideLayout3.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s>
</file>

<file path=ppt/slides/_rels/slide46.xml.rels><?xml version="1.0" encoding="UTF-8" standalone="yes"?>
<Relationships xmlns="http://schemas.openxmlformats.org/package/2006/relationships"><Relationship Id="rId3" Type="http://schemas.openxmlformats.org/officeDocument/2006/relationships/diagramData" Target="../diagrams/data44.xml"/><Relationship Id="rId7" Type="http://schemas.microsoft.com/office/2007/relationships/diagramDrawing" Target="../diagrams/drawing44.xml"/><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diagramColors" Target="../diagrams/colors44.xml"/><Relationship Id="rId5" Type="http://schemas.openxmlformats.org/officeDocument/2006/relationships/diagramQuickStyle" Target="../diagrams/quickStyle44.xml"/><Relationship Id="rId4" Type="http://schemas.openxmlformats.org/officeDocument/2006/relationships/diagramLayout" Target="../diagrams/layout44.xml"/></Relationships>
</file>

<file path=ppt/slides/_rels/slide47.xml.rels><?xml version="1.0" encoding="UTF-8" standalone="yes"?>
<Relationships xmlns="http://schemas.openxmlformats.org/package/2006/relationships"><Relationship Id="rId8" Type="http://schemas.microsoft.com/office/2007/relationships/diagramDrawing" Target="../diagrams/drawing45.xml"/><Relationship Id="rId3" Type="http://schemas.openxmlformats.org/officeDocument/2006/relationships/image" Target="../media/image14.png"/><Relationship Id="rId7" Type="http://schemas.openxmlformats.org/officeDocument/2006/relationships/diagramColors" Target="../diagrams/colors45.xml"/><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diagramQuickStyle" Target="../diagrams/quickStyle45.xml"/><Relationship Id="rId5" Type="http://schemas.openxmlformats.org/officeDocument/2006/relationships/diagramLayout" Target="../diagrams/layout45.xml"/><Relationship Id="rId4" Type="http://schemas.openxmlformats.org/officeDocument/2006/relationships/diagramData" Target="../diagrams/data45.xml"/></Relationships>
</file>

<file path=ppt/slides/_rels/slide48.xml.rels><?xml version="1.0" encoding="UTF-8" standalone="yes"?>
<Relationships xmlns="http://schemas.openxmlformats.org/package/2006/relationships"><Relationship Id="rId3" Type="http://schemas.openxmlformats.org/officeDocument/2006/relationships/diagramData" Target="../diagrams/data46.xml"/><Relationship Id="rId7" Type="http://schemas.microsoft.com/office/2007/relationships/diagramDrawing" Target="../diagrams/drawing46.xml"/><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diagramColors" Target="../diagrams/colors46.xml"/><Relationship Id="rId5" Type="http://schemas.openxmlformats.org/officeDocument/2006/relationships/diagramQuickStyle" Target="../diagrams/quickStyle46.xml"/><Relationship Id="rId4" Type="http://schemas.openxmlformats.org/officeDocument/2006/relationships/diagramLayout" Target="../diagrams/layout46.xml"/></Relationships>
</file>

<file path=ppt/slides/_rels/slide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3.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7.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48.xml"/><Relationship Id="rId2" Type="http://schemas.openxmlformats.org/officeDocument/2006/relationships/diagramData" Target="../diagrams/data48.xml"/><Relationship Id="rId1" Type="http://schemas.openxmlformats.org/officeDocument/2006/relationships/slideLayout" Target="../slideLayouts/slideLayout3.xml"/><Relationship Id="rId6" Type="http://schemas.microsoft.com/office/2007/relationships/diagramDrawing" Target="../diagrams/drawing48.xml"/><Relationship Id="rId5" Type="http://schemas.openxmlformats.org/officeDocument/2006/relationships/diagramColors" Target="../diagrams/colors48.xml"/><Relationship Id="rId4" Type="http://schemas.openxmlformats.org/officeDocument/2006/relationships/diagramQuickStyle" Target="../diagrams/quickStyle48.xml"/></Relationships>
</file>

<file path=ppt/slides/_rels/slide52.xml.rels><?xml version="1.0" encoding="UTF-8" standalone="yes"?>
<Relationships xmlns="http://schemas.openxmlformats.org/package/2006/relationships"><Relationship Id="rId3" Type="http://schemas.openxmlformats.org/officeDocument/2006/relationships/diagramData" Target="../diagrams/data49.xml"/><Relationship Id="rId7" Type="http://schemas.microsoft.com/office/2007/relationships/diagramDrawing" Target="../diagrams/drawing49.xml"/><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diagramColors" Target="../diagrams/colors49.xml"/><Relationship Id="rId5" Type="http://schemas.openxmlformats.org/officeDocument/2006/relationships/diagramQuickStyle" Target="../diagrams/quickStyle49.xml"/><Relationship Id="rId4" Type="http://schemas.openxmlformats.org/officeDocument/2006/relationships/diagramLayout" Target="../diagrams/layout49.xml"/></Relationships>
</file>

<file path=ppt/slides/_rels/slide53.xml.rels><?xml version="1.0" encoding="UTF-8" standalone="yes"?>
<Relationships xmlns="http://schemas.openxmlformats.org/package/2006/relationships"><Relationship Id="rId3" Type="http://schemas.openxmlformats.org/officeDocument/2006/relationships/diagramData" Target="../diagrams/data50.xml"/><Relationship Id="rId7" Type="http://schemas.microsoft.com/office/2007/relationships/diagramDrawing" Target="../diagrams/drawing50.xml"/><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diagramColors" Target="../diagrams/colors50.xml"/><Relationship Id="rId5" Type="http://schemas.openxmlformats.org/officeDocument/2006/relationships/diagramQuickStyle" Target="../diagrams/quickStyle50.xml"/><Relationship Id="rId4" Type="http://schemas.openxmlformats.org/officeDocument/2006/relationships/diagramLayout" Target="../diagrams/layout50.xml"/></Relationships>
</file>

<file path=ppt/slides/_rels/slide54.xml.rels><?xml version="1.0" encoding="UTF-8" standalone="yes"?>
<Relationships xmlns="http://schemas.openxmlformats.org/package/2006/relationships"><Relationship Id="rId3" Type="http://schemas.openxmlformats.org/officeDocument/2006/relationships/diagramData" Target="../diagrams/data51.xml"/><Relationship Id="rId7" Type="http://schemas.microsoft.com/office/2007/relationships/diagramDrawing" Target="../diagrams/drawing51.xml"/><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diagramColors" Target="../diagrams/colors51.xml"/><Relationship Id="rId5" Type="http://schemas.openxmlformats.org/officeDocument/2006/relationships/diagramQuickStyle" Target="../diagrams/quickStyle51.xml"/><Relationship Id="rId4" Type="http://schemas.openxmlformats.org/officeDocument/2006/relationships/diagramLayout" Target="../diagrams/layout51.xml"/></Relationships>
</file>

<file path=ppt/slides/_rels/slide55.xml.rels><?xml version="1.0" encoding="UTF-8" standalone="yes"?>
<Relationships xmlns="http://schemas.openxmlformats.org/package/2006/relationships"><Relationship Id="rId3" Type="http://schemas.openxmlformats.org/officeDocument/2006/relationships/diagramData" Target="../diagrams/data52.xml"/><Relationship Id="rId7" Type="http://schemas.microsoft.com/office/2007/relationships/diagramDrawing" Target="../diagrams/drawing52.xml"/><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diagramColors" Target="../diagrams/colors52.xml"/><Relationship Id="rId5" Type="http://schemas.openxmlformats.org/officeDocument/2006/relationships/diagramQuickStyle" Target="../diagrams/quickStyle52.xml"/><Relationship Id="rId4" Type="http://schemas.openxmlformats.org/officeDocument/2006/relationships/diagramLayout" Target="../diagrams/layout52.xml"/></Relationships>
</file>

<file path=ppt/slides/_rels/slide56.xml.rels><?xml version="1.0" encoding="UTF-8" standalone="yes"?>
<Relationships xmlns="http://schemas.openxmlformats.org/package/2006/relationships"><Relationship Id="rId3" Type="http://schemas.openxmlformats.org/officeDocument/2006/relationships/diagramData" Target="../diagrams/data53.xml"/><Relationship Id="rId7" Type="http://schemas.microsoft.com/office/2007/relationships/diagramDrawing" Target="../diagrams/drawing53.xml"/><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diagramColors" Target="../diagrams/colors53.xml"/><Relationship Id="rId5" Type="http://schemas.openxmlformats.org/officeDocument/2006/relationships/diagramQuickStyle" Target="../diagrams/quickStyle53.xml"/><Relationship Id="rId4" Type="http://schemas.openxmlformats.org/officeDocument/2006/relationships/diagramLayout" Target="../diagrams/layout53.xml"/></Relationships>
</file>

<file path=ppt/slides/_rels/slide57.xml.rels><?xml version="1.0" encoding="UTF-8" standalone="yes"?>
<Relationships xmlns="http://schemas.openxmlformats.org/package/2006/relationships"><Relationship Id="rId3" Type="http://schemas.openxmlformats.org/officeDocument/2006/relationships/diagramData" Target="../diagrams/data54.xml"/><Relationship Id="rId7" Type="http://schemas.microsoft.com/office/2007/relationships/diagramDrawing" Target="../diagrams/drawing54.xml"/><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diagramColors" Target="../diagrams/colors54.xml"/><Relationship Id="rId5" Type="http://schemas.openxmlformats.org/officeDocument/2006/relationships/diagramQuickStyle" Target="../diagrams/quickStyle54.xml"/><Relationship Id="rId4" Type="http://schemas.openxmlformats.org/officeDocument/2006/relationships/diagramLayout" Target="../diagrams/layout54.xml"/></Relationships>
</file>

<file path=ppt/slides/_rels/slide58.xml.rels><?xml version="1.0" encoding="UTF-8" standalone="yes"?>
<Relationships xmlns="http://schemas.openxmlformats.org/package/2006/relationships"><Relationship Id="rId3" Type="http://schemas.openxmlformats.org/officeDocument/2006/relationships/diagramData" Target="../diagrams/data55.xml"/><Relationship Id="rId7" Type="http://schemas.microsoft.com/office/2007/relationships/diagramDrawing" Target="../diagrams/drawing55.xml"/><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diagramColors" Target="../diagrams/colors55.xml"/><Relationship Id="rId5" Type="http://schemas.openxmlformats.org/officeDocument/2006/relationships/diagramQuickStyle" Target="../diagrams/quickStyle55.xml"/><Relationship Id="rId4" Type="http://schemas.openxmlformats.org/officeDocument/2006/relationships/diagramLayout" Target="../diagrams/layout55.xml"/></Relationships>
</file>

<file path=ppt/slides/_rels/slide59.xml.rels><?xml version="1.0" encoding="UTF-8" standalone="yes"?>
<Relationships xmlns="http://schemas.openxmlformats.org/package/2006/relationships"><Relationship Id="rId3" Type="http://schemas.openxmlformats.org/officeDocument/2006/relationships/diagramData" Target="../diagrams/data56.xml"/><Relationship Id="rId7" Type="http://schemas.microsoft.com/office/2007/relationships/diagramDrawing" Target="../diagrams/drawing56.xml"/><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diagramColors" Target="../diagrams/colors56.xml"/><Relationship Id="rId5" Type="http://schemas.openxmlformats.org/officeDocument/2006/relationships/diagramQuickStyle" Target="../diagrams/quickStyle56.xml"/><Relationship Id="rId4" Type="http://schemas.openxmlformats.org/officeDocument/2006/relationships/diagramLayout" Target="../diagrams/layout56.xml"/></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60.xml.rels><?xml version="1.0" encoding="UTF-8" standalone="yes"?>
<Relationships xmlns="http://schemas.openxmlformats.org/package/2006/relationships"><Relationship Id="rId3" Type="http://schemas.openxmlformats.org/officeDocument/2006/relationships/diagramData" Target="../diagrams/data57.xml"/><Relationship Id="rId7" Type="http://schemas.microsoft.com/office/2007/relationships/diagramDrawing" Target="../diagrams/drawing57.xml"/><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diagramColors" Target="../diagrams/colors57.xml"/><Relationship Id="rId5" Type="http://schemas.openxmlformats.org/officeDocument/2006/relationships/diagramQuickStyle" Target="../diagrams/quickStyle57.xml"/><Relationship Id="rId4" Type="http://schemas.openxmlformats.org/officeDocument/2006/relationships/diagramLayout" Target="../diagrams/layout57.xml"/></Relationships>
</file>

<file path=ppt/slides/_rels/slide61.xml.rels><?xml version="1.0" encoding="UTF-8" standalone="yes"?>
<Relationships xmlns="http://schemas.openxmlformats.org/package/2006/relationships"><Relationship Id="rId3" Type="http://schemas.openxmlformats.org/officeDocument/2006/relationships/diagramData" Target="../diagrams/data58.xml"/><Relationship Id="rId7" Type="http://schemas.microsoft.com/office/2007/relationships/diagramDrawing" Target="../diagrams/drawing58.xml"/><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diagramColors" Target="../diagrams/colors58.xml"/><Relationship Id="rId5" Type="http://schemas.openxmlformats.org/officeDocument/2006/relationships/diagramQuickStyle" Target="../diagrams/quickStyle58.xml"/><Relationship Id="rId4" Type="http://schemas.openxmlformats.org/officeDocument/2006/relationships/diagramLayout" Target="../diagrams/layout58.xml"/></Relationships>
</file>

<file path=ppt/slides/_rels/slide62.xml.rels><?xml version="1.0" encoding="UTF-8" standalone="yes"?>
<Relationships xmlns="http://schemas.openxmlformats.org/package/2006/relationships"><Relationship Id="rId3" Type="http://schemas.openxmlformats.org/officeDocument/2006/relationships/diagramData" Target="../diagrams/data59.xml"/><Relationship Id="rId7" Type="http://schemas.microsoft.com/office/2007/relationships/diagramDrawing" Target="../diagrams/drawing59.xml"/><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diagramColors" Target="../diagrams/colors59.xml"/><Relationship Id="rId5" Type="http://schemas.openxmlformats.org/officeDocument/2006/relationships/diagramQuickStyle" Target="../diagrams/quickStyle59.xml"/><Relationship Id="rId4" Type="http://schemas.openxmlformats.org/officeDocument/2006/relationships/diagramLayout" Target="../diagrams/layout59.xml"/></Relationships>
</file>

<file path=ppt/slides/_rels/slide63.xml.rels><?xml version="1.0" encoding="UTF-8" standalone="yes"?>
<Relationships xmlns="http://schemas.openxmlformats.org/package/2006/relationships"><Relationship Id="rId8" Type="http://schemas.microsoft.com/office/2007/relationships/diagramDrawing" Target="../diagrams/drawing60.xml"/><Relationship Id="rId3" Type="http://schemas.openxmlformats.org/officeDocument/2006/relationships/image" Target="../media/image18.png"/><Relationship Id="rId7" Type="http://schemas.openxmlformats.org/officeDocument/2006/relationships/diagramColors" Target="../diagrams/colors60.xml"/><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diagramQuickStyle" Target="../diagrams/quickStyle60.xml"/><Relationship Id="rId5" Type="http://schemas.openxmlformats.org/officeDocument/2006/relationships/diagramLayout" Target="../diagrams/layout60.xml"/><Relationship Id="rId4" Type="http://schemas.openxmlformats.org/officeDocument/2006/relationships/diagramData" Target="../diagrams/data60.xml"/></Relationships>
</file>

<file path=ppt/slides/_rels/slide64.xml.rels><?xml version="1.0" encoding="UTF-8" standalone="yes"?>
<Relationships xmlns="http://schemas.openxmlformats.org/package/2006/relationships"><Relationship Id="rId3" Type="http://schemas.openxmlformats.org/officeDocument/2006/relationships/diagramData" Target="../diagrams/data61.xml"/><Relationship Id="rId7" Type="http://schemas.microsoft.com/office/2007/relationships/diagramDrawing" Target="../diagrams/drawing61.xml"/><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diagramColors" Target="../diagrams/colors61.xml"/><Relationship Id="rId5" Type="http://schemas.openxmlformats.org/officeDocument/2006/relationships/diagramQuickStyle" Target="../diagrams/quickStyle61.xml"/><Relationship Id="rId4" Type="http://schemas.openxmlformats.org/officeDocument/2006/relationships/diagramLayout" Target="../diagrams/layout61.xml"/></Relationships>
</file>

<file path=ppt/slides/_rels/slide65.xml.rels><?xml version="1.0" encoding="UTF-8" standalone="yes"?>
<Relationships xmlns="http://schemas.openxmlformats.org/package/2006/relationships"><Relationship Id="rId3" Type="http://schemas.openxmlformats.org/officeDocument/2006/relationships/diagramData" Target="../diagrams/data62.xml"/><Relationship Id="rId7" Type="http://schemas.microsoft.com/office/2007/relationships/diagramDrawing" Target="../diagrams/drawing62.xml"/><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diagramColors" Target="../diagrams/colors62.xml"/><Relationship Id="rId5" Type="http://schemas.openxmlformats.org/officeDocument/2006/relationships/diagramQuickStyle" Target="../diagrams/quickStyle62.xml"/><Relationship Id="rId4" Type="http://schemas.openxmlformats.org/officeDocument/2006/relationships/diagramLayout" Target="../diagrams/layout62.xml"/></Relationships>
</file>

<file path=ppt/slides/_rels/slide66.xml.rels><?xml version="1.0" encoding="UTF-8" standalone="yes"?>
<Relationships xmlns="http://schemas.openxmlformats.org/package/2006/relationships"><Relationship Id="rId3" Type="http://schemas.openxmlformats.org/officeDocument/2006/relationships/diagramData" Target="../diagrams/data63.xml"/><Relationship Id="rId7" Type="http://schemas.microsoft.com/office/2007/relationships/diagramDrawing" Target="../diagrams/drawing63.xml"/><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diagramColors" Target="../diagrams/colors63.xml"/><Relationship Id="rId5" Type="http://schemas.openxmlformats.org/officeDocument/2006/relationships/diagramQuickStyle" Target="../diagrams/quickStyle63.xml"/><Relationship Id="rId4" Type="http://schemas.openxmlformats.org/officeDocument/2006/relationships/diagramLayout" Target="../diagrams/layout63.xml"/></Relationships>
</file>

<file path=ppt/slides/_rels/slide67.xml.rels><?xml version="1.0" encoding="UTF-8" standalone="yes"?>
<Relationships xmlns="http://schemas.openxmlformats.org/package/2006/relationships"><Relationship Id="rId3" Type="http://schemas.openxmlformats.org/officeDocument/2006/relationships/diagramLayout" Target="../diagrams/layout64.xml"/><Relationship Id="rId2" Type="http://schemas.openxmlformats.org/officeDocument/2006/relationships/diagramData" Target="../diagrams/data64.xml"/><Relationship Id="rId1" Type="http://schemas.openxmlformats.org/officeDocument/2006/relationships/slideLayout" Target="../slideLayouts/slideLayout3.xml"/><Relationship Id="rId6" Type="http://schemas.microsoft.com/office/2007/relationships/diagramDrawing" Target="../diagrams/drawing64.xml"/><Relationship Id="rId5" Type="http://schemas.openxmlformats.org/officeDocument/2006/relationships/diagramColors" Target="../diagrams/colors64.xml"/><Relationship Id="rId4" Type="http://schemas.openxmlformats.org/officeDocument/2006/relationships/diagramQuickStyle" Target="../diagrams/quickStyle64.xml"/></Relationships>
</file>

<file path=ppt/slides/_rels/slide68.xml.rels><?xml version="1.0" encoding="UTF-8" standalone="yes"?>
<Relationships xmlns="http://schemas.openxmlformats.org/package/2006/relationships"><Relationship Id="rId3" Type="http://schemas.openxmlformats.org/officeDocument/2006/relationships/diagramData" Target="../diagrams/data65.xml"/><Relationship Id="rId7" Type="http://schemas.microsoft.com/office/2007/relationships/diagramDrawing" Target="../diagrams/drawing65.xml"/><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diagramColors" Target="../diagrams/colors65.xml"/><Relationship Id="rId5" Type="http://schemas.openxmlformats.org/officeDocument/2006/relationships/diagramQuickStyle" Target="../diagrams/quickStyle65.xml"/><Relationship Id="rId4" Type="http://schemas.openxmlformats.org/officeDocument/2006/relationships/diagramLayout" Target="../diagrams/layout65.xml"/></Relationships>
</file>

<file path=ppt/slides/_rels/slide69.xml.rels><?xml version="1.0" encoding="UTF-8" standalone="yes"?>
<Relationships xmlns="http://schemas.openxmlformats.org/package/2006/relationships"><Relationship Id="rId3" Type="http://schemas.openxmlformats.org/officeDocument/2006/relationships/diagramData" Target="../diagrams/data66.xml"/><Relationship Id="rId7" Type="http://schemas.microsoft.com/office/2007/relationships/diagramDrawing" Target="../diagrams/drawing66.xml"/><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diagramColors" Target="../diagrams/colors66.xml"/><Relationship Id="rId5" Type="http://schemas.openxmlformats.org/officeDocument/2006/relationships/diagramQuickStyle" Target="../diagrams/quickStyle66.xml"/><Relationship Id="rId4" Type="http://schemas.openxmlformats.org/officeDocument/2006/relationships/diagramLayout" Target="../diagrams/layout66.xml"/></Relationships>
</file>

<file path=ppt/slides/_rels/slide7.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70.xml.rels><?xml version="1.0" encoding="UTF-8" standalone="yes"?>
<Relationships xmlns="http://schemas.openxmlformats.org/package/2006/relationships"><Relationship Id="rId3" Type="http://schemas.openxmlformats.org/officeDocument/2006/relationships/diagramData" Target="../diagrams/data67.xml"/><Relationship Id="rId7" Type="http://schemas.microsoft.com/office/2007/relationships/diagramDrawing" Target="../diagrams/drawing67.xml"/><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diagramColors" Target="../diagrams/colors67.xml"/><Relationship Id="rId5" Type="http://schemas.openxmlformats.org/officeDocument/2006/relationships/diagramQuickStyle" Target="../diagrams/quickStyle67.xml"/><Relationship Id="rId4" Type="http://schemas.openxmlformats.org/officeDocument/2006/relationships/diagramLayout" Target="../diagrams/layout67.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68.xml"/><Relationship Id="rId2" Type="http://schemas.openxmlformats.org/officeDocument/2006/relationships/diagramData" Target="../diagrams/data68.xml"/><Relationship Id="rId1" Type="http://schemas.openxmlformats.org/officeDocument/2006/relationships/slideLayout" Target="../slideLayouts/slideLayout3.xml"/><Relationship Id="rId6" Type="http://schemas.microsoft.com/office/2007/relationships/diagramDrawing" Target="../diagrams/drawing68.xml"/><Relationship Id="rId5" Type="http://schemas.openxmlformats.org/officeDocument/2006/relationships/diagramColors" Target="../diagrams/colors68.xml"/><Relationship Id="rId4" Type="http://schemas.openxmlformats.org/officeDocument/2006/relationships/diagramQuickStyle" Target="../diagrams/quickStyle68.xml"/></Relationships>
</file>

<file path=ppt/slides/_rels/slide72.xml.rels><?xml version="1.0" encoding="UTF-8" standalone="yes"?>
<Relationships xmlns="http://schemas.openxmlformats.org/package/2006/relationships"><Relationship Id="rId3" Type="http://schemas.openxmlformats.org/officeDocument/2006/relationships/diagramData" Target="../diagrams/data69.xml"/><Relationship Id="rId7" Type="http://schemas.microsoft.com/office/2007/relationships/diagramDrawing" Target="../diagrams/drawing69.xml"/><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diagramColors" Target="../diagrams/colors69.xml"/><Relationship Id="rId5" Type="http://schemas.openxmlformats.org/officeDocument/2006/relationships/diagramQuickStyle" Target="../diagrams/quickStyle69.xml"/><Relationship Id="rId4" Type="http://schemas.openxmlformats.org/officeDocument/2006/relationships/diagramLayout" Target="../diagrams/layout69.xml"/></Relationships>
</file>

<file path=ppt/slides/_rels/slide73.xml.rels><?xml version="1.0" encoding="UTF-8" standalone="yes"?>
<Relationships xmlns="http://schemas.openxmlformats.org/package/2006/relationships"><Relationship Id="rId3" Type="http://schemas.openxmlformats.org/officeDocument/2006/relationships/diagramData" Target="../diagrams/data70.xml"/><Relationship Id="rId7" Type="http://schemas.microsoft.com/office/2007/relationships/diagramDrawing" Target="../diagrams/drawing70.xml"/><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diagramColors" Target="../diagrams/colors70.xml"/><Relationship Id="rId5" Type="http://schemas.openxmlformats.org/officeDocument/2006/relationships/diagramQuickStyle" Target="../diagrams/quickStyle70.xml"/><Relationship Id="rId4" Type="http://schemas.openxmlformats.org/officeDocument/2006/relationships/diagramLayout" Target="../diagrams/layout70.xml"/></Relationships>
</file>

<file path=ppt/slides/_rels/slide74.xml.rels><?xml version="1.0" encoding="UTF-8" standalone="yes"?>
<Relationships xmlns="http://schemas.openxmlformats.org/package/2006/relationships"><Relationship Id="rId3" Type="http://schemas.openxmlformats.org/officeDocument/2006/relationships/diagramData" Target="../diagrams/data71.xml"/><Relationship Id="rId7" Type="http://schemas.microsoft.com/office/2007/relationships/diagramDrawing" Target="../diagrams/drawing71.xml"/><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diagramColors" Target="../diagrams/colors71.xml"/><Relationship Id="rId5" Type="http://schemas.openxmlformats.org/officeDocument/2006/relationships/diagramQuickStyle" Target="../diagrams/quickStyle71.xml"/><Relationship Id="rId4" Type="http://schemas.openxmlformats.org/officeDocument/2006/relationships/diagramLayout" Target="../diagrams/layout71.xml"/></Relationships>
</file>

<file path=ppt/slides/_rels/slide75.xml.rels><?xml version="1.0" encoding="UTF-8" standalone="yes"?>
<Relationships xmlns="http://schemas.openxmlformats.org/package/2006/relationships"><Relationship Id="rId3" Type="http://schemas.openxmlformats.org/officeDocument/2006/relationships/diagramData" Target="../diagrams/data72.xml"/><Relationship Id="rId7" Type="http://schemas.microsoft.com/office/2007/relationships/diagramDrawing" Target="../diagrams/drawing72.xml"/><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diagramColors" Target="../diagrams/colors72.xml"/><Relationship Id="rId5" Type="http://schemas.openxmlformats.org/officeDocument/2006/relationships/diagramQuickStyle" Target="../diagrams/quickStyle72.xml"/><Relationship Id="rId4" Type="http://schemas.openxmlformats.org/officeDocument/2006/relationships/diagramLayout" Target="../diagrams/layout72.xml"/></Relationships>
</file>

<file path=ppt/slides/_rels/slide76.xml.rels><?xml version="1.0" encoding="UTF-8" standalone="yes"?>
<Relationships xmlns="http://schemas.openxmlformats.org/package/2006/relationships"><Relationship Id="rId3" Type="http://schemas.openxmlformats.org/officeDocument/2006/relationships/diagramData" Target="../diagrams/data73.xml"/><Relationship Id="rId7" Type="http://schemas.microsoft.com/office/2007/relationships/diagramDrawing" Target="../diagrams/drawing73.xml"/><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diagramColors" Target="../diagrams/colors73.xml"/><Relationship Id="rId5" Type="http://schemas.openxmlformats.org/officeDocument/2006/relationships/diagramQuickStyle" Target="../diagrams/quickStyle73.xml"/><Relationship Id="rId4" Type="http://schemas.openxmlformats.org/officeDocument/2006/relationships/diagramLayout" Target="../diagrams/layout73.xml"/></Relationships>
</file>

<file path=ppt/slides/_rels/slide77.xml.rels><?xml version="1.0" encoding="UTF-8" standalone="yes"?>
<Relationships xmlns="http://schemas.openxmlformats.org/package/2006/relationships"><Relationship Id="rId3" Type="http://schemas.openxmlformats.org/officeDocument/2006/relationships/diagramData" Target="../diagrams/data74.xml"/><Relationship Id="rId7" Type="http://schemas.microsoft.com/office/2007/relationships/diagramDrawing" Target="../diagrams/drawing74.xml"/><Relationship Id="rId2" Type="http://schemas.openxmlformats.org/officeDocument/2006/relationships/notesSlide" Target="../notesSlides/notesSlide58.xml"/><Relationship Id="rId1" Type="http://schemas.openxmlformats.org/officeDocument/2006/relationships/slideLayout" Target="../slideLayouts/slideLayout2.xml"/><Relationship Id="rId6" Type="http://schemas.openxmlformats.org/officeDocument/2006/relationships/diagramColors" Target="../diagrams/colors74.xml"/><Relationship Id="rId5" Type="http://schemas.openxmlformats.org/officeDocument/2006/relationships/diagramQuickStyle" Target="../diagrams/quickStyle74.xml"/><Relationship Id="rId4" Type="http://schemas.openxmlformats.org/officeDocument/2006/relationships/diagramLayout" Target="../diagrams/layout74.xml"/></Relationships>
</file>

<file path=ppt/slides/_rels/slide78.xml.rels><?xml version="1.0" encoding="UTF-8" standalone="yes"?>
<Relationships xmlns="http://schemas.openxmlformats.org/package/2006/relationships"><Relationship Id="rId3" Type="http://schemas.openxmlformats.org/officeDocument/2006/relationships/diagramData" Target="../diagrams/data75.xml"/><Relationship Id="rId7" Type="http://schemas.microsoft.com/office/2007/relationships/diagramDrawing" Target="../diagrams/drawing75.xml"/><Relationship Id="rId2" Type="http://schemas.openxmlformats.org/officeDocument/2006/relationships/notesSlide" Target="../notesSlides/notesSlide59.xml"/><Relationship Id="rId1" Type="http://schemas.openxmlformats.org/officeDocument/2006/relationships/slideLayout" Target="../slideLayouts/slideLayout2.xml"/><Relationship Id="rId6" Type="http://schemas.openxmlformats.org/officeDocument/2006/relationships/diagramColors" Target="../diagrams/colors75.xml"/><Relationship Id="rId5" Type="http://schemas.openxmlformats.org/officeDocument/2006/relationships/diagramQuickStyle" Target="../diagrams/quickStyle75.xml"/><Relationship Id="rId4" Type="http://schemas.openxmlformats.org/officeDocument/2006/relationships/diagramLayout" Target="../diagrams/layout75.xml"/></Relationships>
</file>

<file path=ppt/slides/_rels/slide79.xml.rels><?xml version="1.0" encoding="UTF-8" standalone="yes"?>
<Relationships xmlns="http://schemas.openxmlformats.org/package/2006/relationships"><Relationship Id="rId3" Type="http://schemas.openxmlformats.org/officeDocument/2006/relationships/diagramData" Target="../diagrams/data76.xml"/><Relationship Id="rId7" Type="http://schemas.microsoft.com/office/2007/relationships/diagramDrawing" Target="../diagrams/drawing76.xml"/><Relationship Id="rId2" Type="http://schemas.openxmlformats.org/officeDocument/2006/relationships/notesSlide" Target="../notesSlides/notesSlide60.xml"/><Relationship Id="rId1" Type="http://schemas.openxmlformats.org/officeDocument/2006/relationships/slideLayout" Target="../slideLayouts/slideLayout2.xml"/><Relationship Id="rId6" Type="http://schemas.openxmlformats.org/officeDocument/2006/relationships/diagramColors" Target="../diagrams/colors76.xml"/><Relationship Id="rId5" Type="http://schemas.openxmlformats.org/officeDocument/2006/relationships/diagramQuickStyle" Target="../diagrams/quickStyle76.xml"/><Relationship Id="rId4" Type="http://schemas.openxmlformats.org/officeDocument/2006/relationships/diagramLayout" Target="../diagrams/layout76.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3.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80.xml.rels><?xml version="1.0" encoding="UTF-8" standalone="yes"?>
<Relationships xmlns="http://schemas.openxmlformats.org/package/2006/relationships"><Relationship Id="rId3" Type="http://schemas.openxmlformats.org/officeDocument/2006/relationships/diagramData" Target="../diagrams/data77.xml"/><Relationship Id="rId7" Type="http://schemas.microsoft.com/office/2007/relationships/diagramDrawing" Target="../diagrams/drawing77.xml"/><Relationship Id="rId2" Type="http://schemas.openxmlformats.org/officeDocument/2006/relationships/notesSlide" Target="../notesSlides/notesSlide61.xml"/><Relationship Id="rId1" Type="http://schemas.openxmlformats.org/officeDocument/2006/relationships/slideLayout" Target="../slideLayouts/slideLayout2.xml"/><Relationship Id="rId6" Type="http://schemas.openxmlformats.org/officeDocument/2006/relationships/diagramColors" Target="../diagrams/colors77.xml"/><Relationship Id="rId5" Type="http://schemas.openxmlformats.org/officeDocument/2006/relationships/diagramQuickStyle" Target="../diagrams/quickStyle77.xml"/><Relationship Id="rId4" Type="http://schemas.openxmlformats.org/officeDocument/2006/relationships/diagramLayout" Target="../diagrams/layout77.xml"/></Relationships>
</file>

<file path=ppt/slides/_rels/slide81.xml.rels><?xml version="1.0" encoding="UTF-8" standalone="yes"?>
<Relationships xmlns="http://schemas.openxmlformats.org/package/2006/relationships"><Relationship Id="rId3" Type="http://schemas.openxmlformats.org/officeDocument/2006/relationships/diagramData" Target="../diagrams/data78.xml"/><Relationship Id="rId7" Type="http://schemas.microsoft.com/office/2007/relationships/diagramDrawing" Target="../diagrams/drawing78.xml"/><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diagramColors" Target="../diagrams/colors78.xml"/><Relationship Id="rId5" Type="http://schemas.openxmlformats.org/officeDocument/2006/relationships/diagramQuickStyle" Target="../diagrams/quickStyle78.xml"/><Relationship Id="rId4" Type="http://schemas.openxmlformats.org/officeDocument/2006/relationships/diagramLayout" Target="../diagrams/layout78.xml"/></Relationships>
</file>

<file path=ppt/slides/_rels/slide82.xml.rels><?xml version="1.0" encoding="UTF-8" standalone="yes"?>
<Relationships xmlns="http://schemas.openxmlformats.org/package/2006/relationships"><Relationship Id="rId3" Type="http://schemas.openxmlformats.org/officeDocument/2006/relationships/diagramLayout" Target="../diagrams/layout79.xml"/><Relationship Id="rId2" Type="http://schemas.openxmlformats.org/officeDocument/2006/relationships/diagramData" Target="../diagrams/data79.xml"/><Relationship Id="rId1" Type="http://schemas.openxmlformats.org/officeDocument/2006/relationships/slideLayout" Target="../slideLayouts/slideLayout3.xml"/><Relationship Id="rId6" Type="http://schemas.microsoft.com/office/2007/relationships/diagramDrawing" Target="../diagrams/drawing79.xml"/><Relationship Id="rId5" Type="http://schemas.openxmlformats.org/officeDocument/2006/relationships/diagramColors" Target="../diagrams/colors79.xml"/><Relationship Id="rId4" Type="http://schemas.openxmlformats.org/officeDocument/2006/relationships/diagramQuickStyle" Target="../diagrams/quickStyle79.xml"/></Relationships>
</file>

<file path=ppt/slides/_rels/slide83.xml.rels><?xml version="1.0" encoding="UTF-8" standalone="yes"?>
<Relationships xmlns="http://schemas.openxmlformats.org/package/2006/relationships"><Relationship Id="rId3" Type="http://schemas.openxmlformats.org/officeDocument/2006/relationships/diagramData" Target="../diagrams/data80.xml"/><Relationship Id="rId7" Type="http://schemas.microsoft.com/office/2007/relationships/diagramDrawing" Target="../diagrams/drawing80.xml"/><Relationship Id="rId2" Type="http://schemas.openxmlformats.org/officeDocument/2006/relationships/notesSlide" Target="../notesSlides/notesSlide63.xml"/><Relationship Id="rId1" Type="http://schemas.openxmlformats.org/officeDocument/2006/relationships/slideLayout" Target="../slideLayouts/slideLayout2.xml"/><Relationship Id="rId6" Type="http://schemas.openxmlformats.org/officeDocument/2006/relationships/diagramColors" Target="../diagrams/colors80.xml"/><Relationship Id="rId5" Type="http://schemas.openxmlformats.org/officeDocument/2006/relationships/diagramQuickStyle" Target="../diagrams/quickStyle80.xml"/><Relationship Id="rId4" Type="http://schemas.openxmlformats.org/officeDocument/2006/relationships/diagramLayout" Target="../diagrams/layout80.xml"/></Relationships>
</file>

<file path=ppt/slides/_rels/slide84.xml.rels><?xml version="1.0" encoding="UTF-8" standalone="yes"?>
<Relationships xmlns="http://schemas.openxmlformats.org/package/2006/relationships"><Relationship Id="rId3" Type="http://schemas.openxmlformats.org/officeDocument/2006/relationships/diagramData" Target="../diagrams/data81.xml"/><Relationship Id="rId7" Type="http://schemas.microsoft.com/office/2007/relationships/diagramDrawing" Target="../diagrams/drawing81.xml"/><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diagramColors" Target="../diagrams/colors81.xml"/><Relationship Id="rId5" Type="http://schemas.openxmlformats.org/officeDocument/2006/relationships/diagramQuickStyle" Target="../diagrams/quickStyle81.xml"/><Relationship Id="rId4" Type="http://schemas.openxmlformats.org/officeDocument/2006/relationships/diagramLayout" Target="../diagrams/layout81.xml"/></Relationships>
</file>

<file path=ppt/slides/_rels/slide85.xml.rels><?xml version="1.0" encoding="UTF-8" standalone="yes"?>
<Relationships xmlns="http://schemas.openxmlformats.org/package/2006/relationships"><Relationship Id="rId3" Type="http://schemas.openxmlformats.org/officeDocument/2006/relationships/diagramData" Target="../diagrams/data82.xml"/><Relationship Id="rId7" Type="http://schemas.microsoft.com/office/2007/relationships/diagramDrawing" Target="../diagrams/drawing82.xml"/><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diagramColors" Target="../diagrams/colors82.xml"/><Relationship Id="rId5" Type="http://schemas.openxmlformats.org/officeDocument/2006/relationships/diagramQuickStyle" Target="../diagrams/quickStyle82.xml"/><Relationship Id="rId4" Type="http://schemas.openxmlformats.org/officeDocument/2006/relationships/diagramLayout" Target="../diagrams/layout82.xml"/></Relationships>
</file>

<file path=ppt/slides/_rels/slide86.xml.rels><?xml version="1.0" encoding="UTF-8" standalone="yes"?>
<Relationships xmlns="http://schemas.openxmlformats.org/package/2006/relationships"><Relationship Id="rId3" Type="http://schemas.openxmlformats.org/officeDocument/2006/relationships/diagramData" Target="../diagrams/data83.xml"/><Relationship Id="rId7" Type="http://schemas.microsoft.com/office/2007/relationships/diagramDrawing" Target="../diagrams/drawing83.xml"/><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diagramColors" Target="../diagrams/colors83.xml"/><Relationship Id="rId5" Type="http://schemas.openxmlformats.org/officeDocument/2006/relationships/diagramQuickStyle" Target="../diagrams/quickStyle83.xml"/><Relationship Id="rId4" Type="http://schemas.openxmlformats.org/officeDocument/2006/relationships/diagramLayout" Target="../diagrams/layout83.xml"/></Relationships>
</file>

<file path=ppt/slides/_rels/slide87.xml.rels><?xml version="1.0" encoding="UTF-8" standalone="yes"?>
<Relationships xmlns="http://schemas.openxmlformats.org/package/2006/relationships"><Relationship Id="rId3" Type="http://schemas.openxmlformats.org/officeDocument/2006/relationships/diagramData" Target="../diagrams/data84.xml"/><Relationship Id="rId7" Type="http://schemas.microsoft.com/office/2007/relationships/diagramDrawing" Target="../diagrams/drawing84.xml"/><Relationship Id="rId2" Type="http://schemas.openxmlformats.org/officeDocument/2006/relationships/notesSlide" Target="../notesSlides/notesSlide67.xml"/><Relationship Id="rId1" Type="http://schemas.openxmlformats.org/officeDocument/2006/relationships/slideLayout" Target="../slideLayouts/slideLayout2.xml"/><Relationship Id="rId6" Type="http://schemas.openxmlformats.org/officeDocument/2006/relationships/diagramColors" Target="../diagrams/colors84.xml"/><Relationship Id="rId5" Type="http://schemas.openxmlformats.org/officeDocument/2006/relationships/diagramQuickStyle" Target="../diagrams/quickStyle84.xml"/><Relationship Id="rId4" Type="http://schemas.openxmlformats.org/officeDocument/2006/relationships/diagramLayout" Target="../diagrams/layout84.xml"/></Relationships>
</file>

<file path=ppt/slides/_rels/slide88.xml.rels><?xml version="1.0" encoding="UTF-8" standalone="yes"?>
<Relationships xmlns="http://schemas.openxmlformats.org/package/2006/relationships"><Relationship Id="rId3" Type="http://schemas.openxmlformats.org/officeDocument/2006/relationships/diagramData" Target="../diagrams/data85.xml"/><Relationship Id="rId7" Type="http://schemas.microsoft.com/office/2007/relationships/diagramDrawing" Target="../diagrams/drawing85.xml"/><Relationship Id="rId2" Type="http://schemas.openxmlformats.org/officeDocument/2006/relationships/notesSlide" Target="../notesSlides/notesSlide68.xml"/><Relationship Id="rId1" Type="http://schemas.openxmlformats.org/officeDocument/2006/relationships/slideLayout" Target="../slideLayouts/slideLayout2.xml"/><Relationship Id="rId6" Type="http://schemas.openxmlformats.org/officeDocument/2006/relationships/diagramColors" Target="../diagrams/colors85.xml"/><Relationship Id="rId5" Type="http://schemas.openxmlformats.org/officeDocument/2006/relationships/diagramQuickStyle" Target="../diagrams/quickStyle85.xml"/><Relationship Id="rId4" Type="http://schemas.openxmlformats.org/officeDocument/2006/relationships/diagramLayout" Target="../diagrams/layout85.xml"/></Relationships>
</file>

<file path=ppt/slides/_rels/slide89.xml.rels><?xml version="1.0" encoding="UTF-8" standalone="yes"?>
<Relationships xmlns="http://schemas.openxmlformats.org/package/2006/relationships"><Relationship Id="rId3" Type="http://schemas.openxmlformats.org/officeDocument/2006/relationships/diagramData" Target="../diagrams/data86.xml"/><Relationship Id="rId7" Type="http://schemas.microsoft.com/office/2007/relationships/diagramDrawing" Target="../diagrams/drawing86.xml"/><Relationship Id="rId2" Type="http://schemas.openxmlformats.org/officeDocument/2006/relationships/notesSlide" Target="../notesSlides/notesSlide69.xml"/><Relationship Id="rId1" Type="http://schemas.openxmlformats.org/officeDocument/2006/relationships/slideLayout" Target="../slideLayouts/slideLayout2.xml"/><Relationship Id="rId6" Type="http://schemas.openxmlformats.org/officeDocument/2006/relationships/diagramColors" Target="../diagrams/colors86.xml"/><Relationship Id="rId5" Type="http://schemas.openxmlformats.org/officeDocument/2006/relationships/diagramQuickStyle" Target="../diagrams/quickStyle86.xml"/><Relationship Id="rId4" Type="http://schemas.openxmlformats.org/officeDocument/2006/relationships/diagramLayout" Target="../diagrams/layout86.xml"/></Relationships>
</file>

<file path=ppt/slides/_rels/slide9.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90.xml.rels><?xml version="1.0" encoding="UTF-8" standalone="yes"?>
<Relationships xmlns="http://schemas.openxmlformats.org/package/2006/relationships"><Relationship Id="rId3" Type="http://schemas.openxmlformats.org/officeDocument/2006/relationships/diagramData" Target="../diagrams/data87.xml"/><Relationship Id="rId7" Type="http://schemas.microsoft.com/office/2007/relationships/diagramDrawing" Target="../diagrams/drawing87.xml"/><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diagramColors" Target="../diagrams/colors87.xml"/><Relationship Id="rId5" Type="http://schemas.openxmlformats.org/officeDocument/2006/relationships/diagramQuickStyle" Target="../diagrams/quickStyle87.xml"/><Relationship Id="rId4" Type="http://schemas.openxmlformats.org/officeDocument/2006/relationships/diagramLayout" Target="../diagrams/layout87.xml"/></Relationships>
</file>

<file path=ppt/slides/_rels/slide91.xml.rels><?xml version="1.0" encoding="UTF-8" standalone="yes"?>
<Relationships xmlns="http://schemas.openxmlformats.org/package/2006/relationships"><Relationship Id="rId3" Type="http://schemas.openxmlformats.org/officeDocument/2006/relationships/diagramData" Target="../diagrams/data88.xml"/><Relationship Id="rId7" Type="http://schemas.microsoft.com/office/2007/relationships/diagramDrawing" Target="../diagrams/drawing88.xml"/><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diagramColors" Target="../diagrams/colors88.xml"/><Relationship Id="rId5" Type="http://schemas.openxmlformats.org/officeDocument/2006/relationships/diagramQuickStyle" Target="../diagrams/quickStyle88.xml"/><Relationship Id="rId4" Type="http://schemas.openxmlformats.org/officeDocument/2006/relationships/diagramLayout" Target="../diagrams/layout88.xml"/></Relationships>
</file>

<file path=ppt/slides/_rels/slide92.xml.rels><?xml version="1.0" encoding="UTF-8" standalone="yes"?>
<Relationships xmlns="http://schemas.openxmlformats.org/package/2006/relationships"><Relationship Id="rId3" Type="http://schemas.openxmlformats.org/officeDocument/2006/relationships/diagramData" Target="../diagrams/data89.xml"/><Relationship Id="rId7" Type="http://schemas.microsoft.com/office/2007/relationships/diagramDrawing" Target="../diagrams/drawing89.xml"/><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diagramColors" Target="../diagrams/colors89.xml"/><Relationship Id="rId5" Type="http://schemas.openxmlformats.org/officeDocument/2006/relationships/diagramQuickStyle" Target="../diagrams/quickStyle89.xml"/><Relationship Id="rId4" Type="http://schemas.openxmlformats.org/officeDocument/2006/relationships/diagramLayout" Target="../diagrams/layout89.xml"/></Relationships>
</file>

<file path=ppt/slides/_rels/slide93.xml.rels><?xml version="1.0" encoding="UTF-8" standalone="yes"?>
<Relationships xmlns="http://schemas.openxmlformats.org/package/2006/relationships"><Relationship Id="rId3" Type="http://schemas.openxmlformats.org/officeDocument/2006/relationships/diagramData" Target="../diagrams/data90.xml"/><Relationship Id="rId7" Type="http://schemas.microsoft.com/office/2007/relationships/diagramDrawing" Target="../diagrams/drawing90.xml"/><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diagramColors" Target="../diagrams/colors90.xml"/><Relationship Id="rId5" Type="http://schemas.openxmlformats.org/officeDocument/2006/relationships/diagramQuickStyle" Target="../diagrams/quickStyle90.xml"/><Relationship Id="rId4" Type="http://schemas.openxmlformats.org/officeDocument/2006/relationships/diagramLayout" Target="../diagrams/layout90.xml"/></Relationships>
</file>

<file path=ppt/slides/_rels/slide94.xml.rels><?xml version="1.0" encoding="UTF-8" standalone="yes"?>
<Relationships xmlns="http://schemas.openxmlformats.org/package/2006/relationships"><Relationship Id="rId3" Type="http://schemas.openxmlformats.org/officeDocument/2006/relationships/diagramData" Target="../diagrams/data91.xml"/><Relationship Id="rId7" Type="http://schemas.microsoft.com/office/2007/relationships/diagramDrawing" Target="../diagrams/drawing91.xml"/><Relationship Id="rId2" Type="http://schemas.openxmlformats.org/officeDocument/2006/relationships/notesSlide" Target="../notesSlides/notesSlide74.xml"/><Relationship Id="rId1" Type="http://schemas.openxmlformats.org/officeDocument/2006/relationships/slideLayout" Target="../slideLayouts/slideLayout2.xml"/><Relationship Id="rId6" Type="http://schemas.openxmlformats.org/officeDocument/2006/relationships/diagramColors" Target="../diagrams/colors91.xml"/><Relationship Id="rId5" Type="http://schemas.openxmlformats.org/officeDocument/2006/relationships/diagramQuickStyle" Target="../diagrams/quickStyle91.xml"/><Relationship Id="rId4" Type="http://schemas.openxmlformats.org/officeDocument/2006/relationships/diagramLayout" Target="../diagrams/layout91.xml"/></Relationships>
</file>

<file path=ppt/slides/_rels/slide95.xml.rels><?xml version="1.0" encoding="UTF-8" standalone="yes"?>
<Relationships xmlns="http://schemas.openxmlformats.org/package/2006/relationships"><Relationship Id="rId3" Type="http://schemas.openxmlformats.org/officeDocument/2006/relationships/diagramData" Target="../diagrams/data92.xml"/><Relationship Id="rId7" Type="http://schemas.microsoft.com/office/2007/relationships/diagramDrawing" Target="../diagrams/drawing92.xml"/><Relationship Id="rId2" Type="http://schemas.openxmlformats.org/officeDocument/2006/relationships/notesSlide" Target="../notesSlides/notesSlide75.xml"/><Relationship Id="rId1" Type="http://schemas.openxmlformats.org/officeDocument/2006/relationships/slideLayout" Target="../slideLayouts/slideLayout2.xml"/><Relationship Id="rId6" Type="http://schemas.openxmlformats.org/officeDocument/2006/relationships/diagramColors" Target="../diagrams/colors92.xml"/><Relationship Id="rId5" Type="http://schemas.openxmlformats.org/officeDocument/2006/relationships/diagramQuickStyle" Target="../diagrams/quickStyle92.xml"/><Relationship Id="rId4" Type="http://schemas.openxmlformats.org/officeDocument/2006/relationships/diagramLayout" Target="../diagrams/layout92.xml"/></Relationships>
</file>

<file path=ppt/slides/_rels/slide96.xml.rels><?xml version="1.0" encoding="UTF-8" standalone="yes"?>
<Relationships xmlns="http://schemas.openxmlformats.org/package/2006/relationships"><Relationship Id="rId3" Type="http://schemas.openxmlformats.org/officeDocument/2006/relationships/diagramLayout" Target="../diagrams/layout93.xml"/><Relationship Id="rId2" Type="http://schemas.openxmlformats.org/officeDocument/2006/relationships/diagramData" Target="../diagrams/data93.xml"/><Relationship Id="rId1" Type="http://schemas.openxmlformats.org/officeDocument/2006/relationships/slideLayout" Target="../slideLayouts/slideLayout7.xml"/><Relationship Id="rId6" Type="http://schemas.microsoft.com/office/2007/relationships/diagramDrawing" Target="../diagrams/drawing93.xml"/><Relationship Id="rId5" Type="http://schemas.openxmlformats.org/officeDocument/2006/relationships/diagramColors" Target="../diagrams/colors93.xml"/><Relationship Id="rId4" Type="http://schemas.openxmlformats.org/officeDocument/2006/relationships/diagramQuickStyle" Target="../diagrams/quickStyle93.xml"/></Relationships>
</file>

<file path=ppt/slides/_rels/slide97.xml.rels><?xml version="1.0" encoding="UTF-8" standalone="yes"?>
<Relationships xmlns="http://schemas.openxmlformats.org/package/2006/relationships"><Relationship Id="rId3" Type="http://schemas.openxmlformats.org/officeDocument/2006/relationships/diagramData" Target="../diagrams/data94.xml"/><Relationship Id="rId7" Type="http://schemas.microsoft.com/office/2007/relationships/diagramDrawing" Target="../diagrams/drawing94.xml"/><Relationship Id="rId2" Type="http://schemas.openxmlformats.org/officeDocument/2006/relationships/notesSlide" Target="../notesSlides/notesSlide76.xml"/><Relationship Id="rId1" Type="http://schemas.openxmlformats.org/officeDocument/2006/relationships/slideLayout" Target="../slideLayouts/slideLayout3.xml"/><Relationship Id="rId6" Type="http://schemas.openxmlformats.org/officeDocument/2006/relationships/diagramColors" Target="../diagrams/colors94.xml"/><Relationship Id="rId5" Type="http://schemas.openxmlformats.org/officeDocument/2006/relationships/diagramQuickStyle" Target="../diagrams/quickStyle94.xml"/><Relationship Id="rId4" Type="http://schemas.openxmlformats.org/officeDocument/2006/relationships/diagramLayout" Target="../diagrams/layout94.xml"/></Relationships>
</file>

<file path=ppt/slides/_rels/slide98.xml.rels><?xml version="1.0" encoding="UTF-8" standalone="yes"?>
<Relationships xmlns="http://schemas.openxmlformats.org/package/2006/relationships"><Relationship Id="rId3" Type="http://schemas.openxmlformats.org/officeDocument/2006/relationships/diagramData" Target="../diagrams/data95.xml"/><Relationship Id="rId7" Type="http://schemas.microsoft.com/office/2007/relationships/diagramDrawing" Target="../diagrams/drawing95.xml"/><Relationship Id="rId2" Type="http://schemas.openxmlformats.org/officeDocument/2006/relationships/notesSlide" Target="../notesSlides/notesSlide77.xml"/><Relationship Id="rId1" Type="http://schemas.openxmlformats.org/officeDocument/2006/relationships/slideLayout" Target="../slideLayouts/slideLayout2.xml"/><Relationship Id="rId6" Type="http://schemas.openxmlformats.org/officeDocument/2006/relationships/diagramColors" Target="../diagrams/colors95.xml"/><Relationship Id="rId5" Type="http://schemas.openxmlformats.org/officeDocument/2006/relationships/diagramQuickStyle" Target="../diagrams/quickStyle95.xml"/><Relationship Id="rId4" Type="http://schemas.openxmlformats.org/officeDocument/2006/relationships/diagramLayout" Target="../diagrams/layout95.xml"/></Relationships>
</file>

<file path=ppt/slides/_rels/slide99.xml.rels><?xml version="1.0" encoding="UTF-8" standalone="yes"?>
<Relationships xmlns="http://schemas.openxmlformats.org/package/2006/relationships"><Relationship Id="rId3" Type="http://schemas.openxmlformats.org/officeDocument/2006/relationships/diagramData" Target="../diagrams/data96.xml"/><Relationship Id="rId7" Type="http://schemas.microsoft.com/office/2007/relationships/diagramDrawing" Target="../diagrams/drawing96.xml"/><Relationship Id="rId2" Type="http://schemas.openxmlformats.org/officeDocument/2006/relationships/notesSlide" Target="../notesSlides/notesSlide78.xml"/><Relationship Id="rId1" Type="http://schemas.openxmlformats.org/officeDocument/2006/relationships/slideLayout" Target="../slideLayouts/slideLayout2.xml"/><Relationship Id="rId6" Type="http://schemas.openxmlformats.org/officeDocument/2006/relationships/diagramColors" Target="../diagrams/colors96.xml"/><Relationship Id="rId5" Type="http://schemas.openxmlformats.org/officeDocument/2006/relationships/diagramQuickStyle" Target="../diagrams/quickStyle96.xml"/><Relationship Id="rId4" Type="http://schemas.openxmlformats.org/officeDocument/2006/relationships/diagramLayout" Target="../diagrams/layout9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4"/>
          <p:cNvSpPr>
            <a:spLocks noGrp="1" noChangeArrowheads="1"/>
          </p:cNvSpPr>
          <p:nvPr>
            <p:ph type="ctrTitle" idx="4294967295"/>
          </p:nvPr>
        </p:nvSpPr>
        <p:spPr>
          <a:xfrm>
            <a:off x="755650" y="1268760"/>
            <a:ext cx="7772400" cy="936104"/>
          </a:xfrm>
        </p:spPr>
        <p:txBody>
          <a:bodyPr/>
          <a:lstStyle/>
          <a:p>
            <a:pPr eaLnBrk="1" hangingPunct="1"/>
            <a:r>
              <a:rPr lang="en-US" sz="3200" b="1">
                <a:solidFill>
                  <a:srgbClr val="C00000"/>
                </a:solidFill>
                <a:effectLst>
                  <a:outerShdw blurRad="38100" dist="38100" dir="2700000" algn="tl">
                    <a:srgbClr val="000000">
                      <a:alpha val="43137"/>
                    </a:srgbClr>
                  </a:outerShdw>
                </a:effectLst>
              </a:rPr>
              <a:t>KỸ THUẬT LẬP TRÌNH</a:t>
            </a:r>
            <a:endParaRPr lang="en-US" sz="3200" b="1" dirty="0">
              <a:solidFill>
                <a:srgbClr val="C00000"/>
              </a:solidFill>
              <a:effectLst>
                <a:outerShdw blurRad="38100" dist="38100" dir="2700000" algn="tl">
                  <a:srgbClr val="000000">
                    <a:alpha val="43137"/>
                  </a:srgbClr>
                </a:outerShdw>
              </a:effectLs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Cấu</a:t>
            </a:r>
            <a:r>
              <a:rPr lang="en-US" sz="1200" dirty="0"/>
              <a:t> </a:t>
            </a:r>
            <a:r>
              <a:rPr lang="en-US" sz="1200" dirty="0" err="1"/>
              <a:t>trúc</a:t>
            </a:r>
            <a:r>
              <a:rPr lang="en-US" sz="1200" dirty="0"/>
              <a:t> if</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Cấu</a:t>
            </a:r>
            <a:r>
              <a:rPr lang="en-US" sz="2400" dirty="0">
                <a:solidFill>
                  <a:srgbClr val="C00000"/>
                </a:solidFill>
              </a:rPr>
              <a:t> </a:t>
            </a:r>
            <a:r>
              <a:rPr lang="en-US" sz="2400" dirty="0" err="1">
                <a:solidFill>
                  <a:srgbClr val="C00000"/>
                </a:solidFill>
              </a:rPr>
              <a:t>trúc</a:t>
            </a:r>
            <a:r>
              <a:rPr lang="en-US" sz="2400" dirty="0">
                <a:solidFill>
                  <a:srgbClr val="C00000"/>
                </a:solidFill>
              </a:rPr>
              <a:t> if</a:t>
            </a:r>
          </a:p>
        </p:txBody>
      </p:sp>
      <p:sp>
        <p:nvSpPr>
          <p:cNvPr id="30" name="Rectangle 2"/>
          <p:cNvSpPr>
            <a:spLocks noGrp="1" noChangeArrowheads="1"/>
          </p:cNvSpPr>
          <p:nvPr>
            <p:ph idx="1"/>
          </p:nvPr>
        </p:nvSpPr>
        <p:spPr>
          <a:xfrm>
            <a:off x="755576" y="1412776"/>
            <a:ext cx="7315200" cy="4267200"/>
          </a:xfrm>
        </p:spPr>
        <p:txBody>
          <a:bodyPr/>
          <a:lstStyle/>
          <a:p>
            <a:pPr marL="571500" indent="-514350" eaLnBrk="1" hangingPunct="1">
              <a:buFont typeface="+mj-lt"/>
              <a:buAutoNum type="arabicPeriod" startAt="2"/>
            </a:pPr>
            <a:r>
              <a:rPr lang="en-US" sz="2500" dirty="0" err="1"/>
              <a:t>Phát</a:t>
            </a:r>
            <a:r>
              <a:rPr lang="en-US" sz="2500" dirty="0"/>
              <a:t> </a:t>
            </a:r>
            <a:r>
              <a:rPr lang="en-US" sz="2500" dirty="0" err="1"/>
              <a:t>biểu</a:t>
            </a:r>
            <a:r>
              <a:rPr lang="en-US" sz="2500" dirty="0"/>
              <a:t> if … else…</a:t>
            </a:r>
          </a:p>
          <a:p>
            <a:pPr marL="457200" lvl="1" indent="0" eaLnBrk="1" hangingPunct="1">
              <a:buNone/>
            </a:pPr>
            <a:endParaRPr lang="en-US" sz="2400" dirty="0"/>
          </a:p>
          <a:p>
            <a:pPr marL="457200" lvl="1" indent="0" eaLnBrk="1" hangingPunct="1">
              <a:buNone/>
            </a:pPr>
            <a:endParaRPr lang="en-US" sz="2500" dirty="0"/>
          </a:p>
        </p:txBody>
      </p:sp>
      <p:sp>
        <p:nvSpPr>
          <p:cNvPr id="31" name="TextBox 30"/>
          <p:cNvSpPr txBox="1"/>
          <p:nvPr/>
        </p:nvSpPr>
        <p:spPr>
          <a:xfrm>
            <a:off x="107504" y="1916832"/>
            <a:ext cx="5348294" cy="2585323"/>
          </a:xfrm>
          <a:prstGeom prst="rect">
            <a:avLst/>
          </a:prstGeom>
          <a:noFill/>
        </p:spPr>
        <p:txBody>
          <a:bodyPr wrap="square" rtlCol="0">
            <a:spAutoFit/>
          </a:bodyPr>
          <a:lstStyle/>
          <a:p>
            <a:pPr lvl="1"/>
            <a:r>
              <a:rPr lang="en-US" sz="2400" dirty="0">
                <a:solidFill>
                  <a:srgbClr val="FF0000"/>
                </a:solidFill>
                <a:latin typeface="Courier New" pitchFamily="49" charset="0"/>
                <a:cs typeface="Courier New" pitchFamily="49" charset="0"/>
              </a:rPr>
              <a:t>if</a:t>
            </a:r>
            <a:r>
              <a:rPr lang="en-US" sz="2400" dirty="0">
                <a:latin typeface="Courier New" pitchFamily="49" charset="0"/>
                <a:cs typeface="Courier New" pitchFamily="49" charset="0"/>
              </a:rPr>
              <a:t>(</a:t>
            </a:r>
            <a:r>
              <a:rPr lang="en-US" sz="2400" dirty="0" err="1">
                <a:latin typeface="Courier New" pitchFamily="49" charset="0"/>
                <a:cs typeface="Courier New" pitchFamily="49" charset="0"/>
              </a:rPr>
              <a:t>dtb</a:t>
            </a:r>
            <a:r>
              <a:rPr lang="en-US" sz="2400" dirty="0">
                <a:latin typeface="Courier New" pitchFamily="49" charset="0"/>
                <a:cs typeface="Courier New" pitchFamily="49" charset="0"/>
              </a:rPr>
              <a:t>&gt;=5)</a:t>
            </a:r>
          </a:p>
          <a:p>
            <a:pPr lvl="1"/>
            <a:r>
              <a:rPr lang="en-US" sz="2400" dirty="0">
                <a:latin typeface="Courier New" pitchFamily="49" charset="0"/>
                <a:cs typeface="Courier New" pitchFamily="49" charset="0"/>
              </a:rPr>
              <a:t>	</a:t>
            </a:r>
            <a:r>
              <a:rPr lang="en-US" sz="2400" dirty="0" err="1">
                <a:latin typeface="Courier New" pitchFamily="49" charset="0"/>
                <a:cs typeface="Courier New" pitchFamily="49" charset="0"/>
              </a:rPr>
              <a:t>cout</a:t>
            </a:r>
            <a:r>
              <a:rPr lang="en-US" sz="2400" dirty="0">
                <a:latin typeface="Courier New" pitchFamily="49" charset="0"/>
                <a:cs typeface="Courier New" pitchFamily="49" charset="0"/>
              </a:rPr>
              <a:t>&lt;&lt;“\</a:t>
            </a:r>
            <a:r>
              <a:rPr lang="en-US" sz="2400" dirty="0" err="1">
                <a:latin typeface="Courier New" pitchFamily="49" charset="0"/>
                <a:cs typeface="Courier New" pitchFamily="49" charset="0"/>
              </a:rPr>
              <a:t>nBan</a:t>
            </a:r>
            <a:r>
              <a:rPr lang="en-US" sz="2400" dirty="0">
                <a:latin typeface="Courier New" pitchFamily="49" charset="0"/>
                <a:cs typeface="Courier New" pitchFamily="49" charset="0"/>
              </a:rPr>
              <a:t> da </a:t>
            </a:r>
            <a:r>
              <a:rPr lang="en-US" sz="2400" dirty="0" err="1">
                <a:latin typeface="Courier New" pitchFamily="49" charset="0"/>
                <a:cs typeface="Courier New" pitchFamily="49" charset="0"/>
              </a:rPr>
              <a:t>dau</a:t>
            </a:r>
            <a:r>
              <a:rPr lang="en-US" sz="2400" dirty="0">
                <a:latin typeface="Courier New" pitchFamily="49" charset="0"/>
                <a:cs typeface="Courier New" pitchFamily="49" charset="0"/>
              </a:rPr>
              <a:t>”;</a:t>
            </a:r>
          </a:p>
          <a:p>
            <a:pPr lvl="1"/>
            <a:r>
              <a:rPr lang="en-US" sz="2400" dirty="0">
                <a:solidFill>
                  <a:srgbClr val="FF0000"/>
                </a:solidFill>
                <a:latin typeface="Courier New" pitchFamily="49" charset="0"/>
                <a:cs typeface="Courier New" pitchFamily="49" charset="0"/>
              </a:rPr>
              <a:t>else</a:t>
            </a:r>
          </a:p>
          <a:p>
            <a:pPr lvl="1"/>
            <a:r>
              <a:rPr lang="en-US" sz="2400" dirty="0">
                <a:latin typeface="Courier New" pitchFamily="49" charset="0"/>
                <a:cs typeface="Courier New" pitchFamily="49" charset="0"/>
              </a:rPr>
              <a:t>  </a:t>
            </a:r>
            <a:r>
              <a:rPr lang="en-US" sz="2400" dirty="0" err="1">
                <a:latin typeface="Courier New" pitchFamily="49" charset="0"/>
                <a:cs typeface="Courier New" pitchFamily="49" charset="0"/>
              </a:rPr>
              <a:t>cout</a:t>
            </a:r>
            <a:r>
              <a:rPr lang="en-US" sz="2400" dirty="0">
                <a:latin typeface="Courier New" pitchFamily="49" charset="0"/>
                <a:cs typeface="Courier New" pitchFamily="49" charset="0"/>
              </a:rPr>
              <a:t>&lt;&lt;“\</a:t>
            </a:r>
            <a:r>
              <a:rPr lang="en-US" sz="2400" dirty="0" err="1">
                <a:latin typeface="Courier New" pitchFamily="49" charset="0"/>
                <a:cs typeface="Courier New" pitchFamily="49" charset="0"/>
              </a:rPr>
              <a:t>nBan</a:t>
            </a:r>
            <a:r>
              <a:rPr lang="en-US" sz="2400" dirty="0">
                <a:latin typeface="Courier New" pitchFamily="49" charset="0"/>
                <a:cs typeface="Courier New" pitchFamily="49" charset="0"/>
              </a:rPr>
              <a:t> </a:t>
            </a:r>
            <a:r>
              <a:rPr lang="en-US" sz="2400" dirty="0" err="1">
                <a:latin typeface="Courier New" pitchFamily="49" charset="0"/>
                <a:cs typeface="Courier New" pitchFamily="49" charset="0"/>
              </a:rPr>
              <a:t>chua</a:t>
            </a:r>
            <a:r>
              <a:rPr lang="en-US" sz="2400" dirty="0">
                <a:latin typeface="Courier New" pitchFamily="49" charset="0"/>
                <a:cs typeface="Courier New" pitchFamily="49" charset="0"/>
              </a:rPr>
              <a:t> </a:t>
            </a:r>
            <a:r>
              <a:rPr lang="en-US" sz="2400" dirty="0" err="1">
                <a:latin typeface="Courier New" pitchFamily="49" charset="0"/>
                <a:cs typeface="Courier New" pitchFamily="49" charset="0"/>
              </a:rPr>
              <a:t>dau</a:t>
            </a:r>
            <a:r>
              <a:rPr lang="en-US" sz="2400" dirty="0">
                <a:latin typeface="Courier New" pitchFamily="49" charset="0"/>
                <a:cs typeface="Courier New" pitchFamily="49" charset="0"/>
              </a:rPr>
              <a:t>”;</a:t>
            </a:r>
            <a:endParaRPr lang="en-US" sz="2400" dirty="0"/>
          </a:p>
          <a:p>
            <a:endParaRPr lang="en-US" dirty="0"/>
          </a:p>
        </p:txBody>
      </p:sp>
      <p:grpSp>
        <p:nvGrpSpPr>
          <p:cNvPr id="28" name="Group 27"/>
          <p:cNvGrpSpPr/>
          <p:nvPr/>
        </p:nvGrpSpPr>
        <p:grpSpPr>
          <a:xfrm>
            <a:off x="4539772" y="1232964"/>
            <a:ext cx="4496724" cy="5050154"/>
            <a:chOff x="98136" y="0"/>
            <a:chExt cx="4496724" cy="5050774"/>
          </a:xfrm>
        </p:grpSpPr>
        <p:sp>
          <p:nvSpPr>
            <p:cNvPr id="29" name="AutoShape 7"/>
            <p:cNvSpPr>
              <a:spLocks noChangeArrowheads="1"/>
            </p:cNvSpPr>
            <p:nvPr/>
          </p:nvSpPr>
          <p:spPr bwMode="auto">
            <a:xfrm>
              <a:off x="1419225" y="666750"/>
              <a:ext cx="1942782" cy="1334731"/>
            </a:xfrm>
            <a:prstGeom prst="flowChartDecision">
              <a:avLst/>
            </a:prstGeom>
            <a:ln>
              <a:headEnd/>
              <a:tailEnd/>
            </a:ln>
          </p:spPr>
          <p:style>
            <a:lnRef idx="1">
              <a:schemeClr val="accent2"/>
            </a:lnRef>
            <a:fillRef idx="2">
              <a:schemeClr val="accent2"/>
            </a:fillRef>
            <a:effectRef idx="1">
              <a:schemeClr val="accent2"/>
            </a:effectRef>
            <a:fontRef idx="minor">
              <a:schemeClr val="dk1"/>
            </a:fontRef>
          </p:style>
          <p:txBody>
            <a:bodyPr wrap="square" anchor="ctr"/>
            <a:lstStyle/>
            <a:p>
              <a:pPr marL="0" marR="0" algn="ctr" fontAlgn="base">
                <a:spcBef>
                  <a:spcPts val="1200"/>
                </a:spcBef>
                <a:spcAft>
                  <a:spcPts val="0"/>
                </a:spcAft>
              </a:pPr>
              <a:r>
                <a:rPr lang="vi-VN" sz="2000" b="1" kern="1200">
                  <a:solidFill>
                    <a:srgbClr val="C00000"/>
                  </a:solidFill>
                  <a:effectLst/>
                  <a:ea typeface="Times New Roman"/>
                  <a:cs typeface="Times New Roman"/>
                </a:rPr>
                <a:t>Bi</a:t>
              </a:r>
              <a:r>
                <a:rPr lang="vi-VN" sz="2000" b="1" kern="1200">
                  <a:solidFill>
                    <a:srgbClr val="C00000"/>
                  </a:solidFill>
                  <a:effectLst/>
                  <a:latin typeface="Arial"/>
                  <a:ea typeface="Times New Roman"/>
                  <a:cs typeface="Times New Roman"/>
                </a:rPr>
                <a:t>ể</a:t>
              </a:r>
              <a:r>
                <a:rPr lang="vi-VN" sz="2000" b="1" kern="1200">
                  <a:solidFill>
                    <a:srgbClr val="C00000"/>
                  </a:solidFill>
                  <a:effectLst/>
                  <a:ea typeface="Times New Roman"/>
                  <a:cs typeface="Times New Roman"/>
                </a:rPr>
                <a:t>u th</a:t>
              </a:r>
              <a:r>
                <a:rPr lang="vi-VN" sz="2000" b="1" kern="1200">
                  <a:solidFill>
                    <a:srgbClr val="C00000"/>
                  </a:solidFill>
                  <a:effectLst/>
                  <a:latin typeface="Arial"/>
                  <a:ea typeface="Times New Roman"/>
                  <a:cs typeface="Times New Roman"/>
                </a:rPr>
                <a:t>ứ</a:t>
              </a:r>
              <a:r>
                <a:rPr lang="vi-VN" sz="2000" b="1" kern="1200">
                  <a:solidFill>
                    <a:srgbClr val="C00000"/>
                  </a:solidFill>
                  <a:effectLst/>
                  <a:ea typeface="Times New Roman"/>
                  <a:cs typeface="Times New Roman"/>
                </a:rPr>
                <a:t>c</a:t>
              </a:r>
              <a:endParaRPr lang="en-US" sz="1200">
                <a:effectLst/>
                <a:latin typeface="Times New Roman"/>
                <a:ea typeface="Times New Roman"/>
              </a:endParaRPr>
            </a:p>
          </p:txBody>
        </p:sp>
        <p:cxnSp>
          <p:nvCxnSpPr>
            <p:cNvPr id="52" name="Line 10"/>
            <p:cNvCxnSpPr/>
            <p:nvPr/>
          </p:nvCxnSpPr>
          <p:spPr bwMode="auto">
            <a:xfrm>
              <a:off x="2409825" y="0"/>
              <a:ext cx="0" cy="667270"/>
            </a:xfrm>
            <a:prstGeom prst="line">
              <a:avLst/>
            </a:prstGeom>
            <a:ln>
              <a:headEnd/>
              <a:tailEnd type="triangle" w="med" len="med"/>
            </a:ln>
          </p:spPr>
          <p:style>
            <a:lnRef idx="3">
              <a:schemeClr val="accent4"/>
            </a:lnRef>
            <a:fillRef idx="0">
              <a:schemeClr val="accent4"/>
            </a:fillRef>
            <a:effectRef idx="2">
              <a:schemeClr val="accent4"/>
            </a:effectRef>
            <a:fontRef idx="minor">
              <a:schemeClr val="tx1"/>
            </a:fontRef>
          </p:style>
        </p:cxnSp>
        <p:sp>
          <p:nvSpPr>
            <p:cNvPr id="53" name="Text Box 16"/>
            <p:cNvSpPr txBox="1">
              <a:spLocks noChangeArrowheads="1"/>
            </p:cNvSpPr>
            <p:nvPr/>
          </p:nvSpPr>
          <p:spPr bwMode="auto">
            <a:xfrm>
              <a:off x="98136" y="2914650"/>
              <a:ext cx="1701107" cy="369377"/>
            </a:xfrm>
            <a:prstGeom prst="rect">
              <a:avLst/>
            </a:prstGeom>
            <a:ln>
              <a:headEnd/>
              <a:tailEnd/>
            </a:ln>
          </p:spPr>
          <p:style>
            <a:lnRef idx="2">
              <a:schemeClr val="accent3"/>
            </a:lnRef>
            <a:fillRef idx="1">
              <a:schemeClr val="lt1"/>
            </a:fillRef>
            <a:effectRef idx="0">
              <a:schemeClr val="accent3"/>
            </a:effectRef>
            <a:fontRef idx="minor">
              <a:schemeClr val="dk1"/>
            </a:fontRef>
          </p:style>
          <p:txBody>
            <a:bodyPr wrap="none">
              <a:spAutoFit/>
            </a:bodyPr>
            <a:lstStyle/>
            <a:p>
              <a:pPr marL="0" marR="0" algn="ctr" fontAlgn="base">
                <a:spcBef>
                  <a:spcPts val="0"/>
                </a:spcBef>
                <a:spcAft>
                  <a:spcPts val="0"/>
                </a:spcAft>
              </a:pPr>
              <a:r>
                <a:rPr lang="vi-VN" sz="1800" b="1" kern="1200" dirty="0">
                  <a:solidFill>
                    <a:srgbClr val="C00000"/>
                  </a:solidFill>
                  <a:effectLst/>
                  <a:latin typeface="Courier New"/>
                  <a:ea typeface="Times New Roman"/>
                  <a:cs typeface="Times New Roman"/>
                </a:rPr>
                <a:t>Nhóm lệnh 1</a:t>
              </a:r>
              <a:endParaRPr lang="en-US" sz="1100" dirty="0">
                <a:effectLst/>
                <a:latin typeface="Times New Roman"/>
                <a:ea typeface="Times New Roman"/>
              </a:endParaRPr>
            </a:p>
          </p:txBody>
        </p:sp>
        <p:sp>
          <p:nvSpPr>
            <p:cNvPr id="54" name="Text Box 22"/>
            <p:cNvSpPr txBox="1">
              <a:spLocks noChangeArrowheads="1"/>
            </p:cNvSpPr>
            <p:nvPr/>
          </p:nvSpPr>
          <p:spPr bwMode="auto">
            <a:xfrm>
              <a:off x="2886075" y="2914650"/>
              <a:ext cx="1708785" cy="369377"/>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wrap="square">
              <a:spAutoFit/>
            </a:bodyPr>
            <a:lstStyle/>
            <a:p>
              <a:pPr marL="0" marR="0" algn="ctr" fontAlgn="base">
                <a:spcBef>
                  <a:spcPts val="0"/>
                </a:spcBef>
                <a:spcAft>
                  <a:spcPts val="0"/>
                </a:spcAft>
              </a:pPr>
              <a:r>
                <a:rPr lang="vi-VN" sz="1800" b="1" kern="1200" dirty="0">
                  <a:solidFill>
                    <a:srgbClr val="C00000"/>
                  </a:solidFill>
                  <a:effectLst/>
                  <a:latin typeface="Courier New"/>
                  <a:ea typeface="Times New Roman"/>
                  <a:cs typeface="Times New Roman"/>
                </a:rPr>
                <a:t>Nhóm lệnh 2</a:t>
              </a:r>
              <a:endParaRPr lang="en-US" sz="1100" dirty="0">
                <a:effectLst/>
                <a:latin typeface="Times New Roman"/>
                <a:ea typeface="Times New Roman"/>
              </a:endParaRPr>
            </a:p>
          </p:txBody>
        </p:sp>
        <p:sp>
          <p:nvSpPr>
            <p:cNvPr id="55" name="TextBox 38"/>
            <p:cNvSpPr txBox="1"/>
            <p:nvPr/>
          </p:nvSpPr>
          <p:spPr>
            <a:xfrm>
              <a:off x="1895475" y="4533900"/>
              <a:ext cx="1218992" cy="516874"/>
            </a:xfrm>
            <a:prstGeom prst="rect">
              <a:avLst/>
            </a:prstGeom>
            <a:ln/>
          </p:spPr>
          <p:style>
            <a:lnRef idx="1">
              <a:schemeClr val="accent2"/>
            </a:lnRef>
            <a:fillRef idx="2">
              <a:schemeClr val="accent2"/>
            </a:fillRef>
            <a:effectRef idx="1">
              <a:schemeClr val="accent2"/>
            </a:effectRef>
            <a:fontRef idx="minor">
              <a:schemeClr val="dk1"/>
            </a:fontRef>
          </p:style>
          <p:txBody>
            <a:bodyPr>
              <a:spAutoFit/>
            </a:bodyPr>
            <a:lstStyle/>
            <a:p>
              <a:pPr marL="0" marR="0" algn="ctr" fontAlgn="base">
                <a:spcBef>
                  <a:spcPts val="1080"/>
                </a:spcBef>
                <a:spcAft>
                  <a:spcPts val="0"/>
                </a:spcAft>
              </a:pPr>
              <a:r>
                <a:rPr lang="vi-VN" sz="1800" b="1" kern="1200">
                  <a:solidFill>
                    <a:srgbClr val="C00000"/>
                  </a:solidFill>
                  <a:effectLst/>
                  <a:ea typeface="Times New Roman"/>
                  <a:cs typeface="Times New Roman"/>
                </a:rPr>
                <a:t>K</a:t>
              </a:r>
              <a:r>
                <a:rPr lang="vi-VN" sz="1800" b="1" kern="1200">
                  <a:solidFill>
                    <a:srgbClr val="C00000"/>
                  </a:solidFill>
                  <a:effectLst/>
                  <a:latin typeface="Arial"/>
                  <a:ea typeface="Times New Roman"/>
                  <a:cs typeface="Times New Roman"/>
                </a:rPr>
                <a:t>ế</a:t>
              </a:r>
              <a:r>
                <a:rPr lang="vi-VN" sz="1800" b="1" kern="1200">
                  <a:solidFill>
                    <a:srgbClr val="C00000"/>
                  </a:solidFill>
                  <a:effectLst/>
                  <a:ea typeface="Times New Roman"/>
                  <a:cs typeface="Times New Roman"/>
                </a:rPr>
                <a:t>t  th</a:t>
              </a:r>
              <a:r>
                <a:rPr lang="vi-VN" sz="1800" b="1" kern="1200">
                  <a:solidFill>
                    <a:srgbClr val="C00000"/>
                  </a:solidFill>
                  <a:effectLst/>
                  <a:latin typeface="Arial"/>
                  <a:ea typeface="Times New Roman"/>
                  <a:cs typeface="Times New Roman"/>
                </a:rPr>
                <a:t>ú</a:t>
              </a:r>
              <a:r>
                <a:rPr lang="vi-VN" sz="1800" b="1" kern="1200">
                  <a:solidFill>
                    <a:srgbClr val="C00000"/>
                  </a:solidFill>
                  <a:effectLst/>
                  <a:ea typeface="Times New Roman"/>
                  <a:cs typeface="Times New Roman"/>
                </a:rPr>
                <a:t>c</a:t>
              </a:r>
              <a:endParaRPr lang="en-US" sz="1200">
                <a:effectLst/>
                <a:latin typeface="Times New Roman"/>
                <a:ea typeface="Times New Roman"/>
              </a:endParaRPr>
            </a:p>
          </p:txBody>
        </p:sp>
        <p:sp>
          <p:nvSpPr>
            <p:cNvPr id="56" name="TextBox 41"/>
            <p:cNvSpPr txBox="1"/>
            <p:nvPr/>
          </p:nvSpPr>
          <p:spPr>
            <a:xfrm>
              <a:off x="669289" y="857250"/>
              <a:ext cx="984885" cy="535305"/>
            </a:xfrm>
            <a:prstGeom prst="rect">
              <a:avLst/>
            </a:prstGeom>
            <a:noFill/>
          </p:spPr>
          <p:txBody>
            <a:bodyPr wrap="square" rtlCol="0">
              <a:spAutoFit/>
            </a:bodyPr>
            <a:lstStyle/>
            <a:p>
              <a:pPr marL="0" marR="0" fontAlgn="base">
                <a:spcBef>
                  <a:spcPts val="1200"/>
                </a:spcBef>
                <a:spcAft>
                  <a:spcPts val="0"/>
                </a:spcAft>
              </a:pPr>
              <a:r>
                <a:rPr lang="en-US" sz="2000" b="1" kern="1200" dirty="0" err="1">
                  <a:solidFill>
                    <a:srgbClr val="333399"/>
                  </a:solidFill>
                  <a:effectLst/>
                  <a:latin typeface="Arial"/>
                  <a:ea typeface="Times New Roman"/>
                  <a:cs typeface="Times New Roman"/>
                </a:rPr>
                <a:t>Đúng</a:t>
              </a:r>
              <a:endParaRPr lang="en-US" sz="1200" dirty="0">
                <a:effectLst/>
                <a:latin typeface="Times New Roman"/>
                <a:ea typeface="Times New Roman"/>
              </a:endParaRPr>
            </a:p>
          </p:txBody>
        </p:sp>
        <p:sp>
          <p:nvSpPr>
            <p:cNvPr id="57" name="TextBox 42"/>
            <p:cNvSpPr txBox="1"/>
            <p:nvPr/>
          </p:nvSpPr>
          <p:spPr>
            <a:xfrm>
              <a:off x="3286125" y="857250"/>
              <a:ext cx="1308735" cy="535305"/>
            </a:xfrm>
            <a:prstGeom prst="rect">
              <a:avLst/>
            </a:prstGeom>
            <a:noFill/>
          </p:spPr>
          <p:txBody>
            <a:bodyPr wrap="square" rtlCol="0">
              <a:spAutoFit/>
            </a:bodyPr>
            <a:lstStyle/>
            <a:p>
              <a:pPr marL="0" marR="0" fontAlgn="base">
                <a:spcBef>
                  <a:spcPts val="1200"/>
                </a:spcBef>
                <a:spcAft>
                  <a:spcPts val="0"/>
                </a:spcAft>
              </a:pPr>
              <a:r>
                <a:rPr lang="en-US" sz="2000" b="1" kern="1200">
                  <a:solidFill>
                    <a:srgbClr val="FF0000"/>
                  </a:solidFill>
                  <a:effectLst/>
                  <a:latin typeface="Arial"/>
                  <a:ea typeface="Times New Roman"/>
                  <a:cs typeface="Times New Roman"/>
                </a:rPr>
                <a:t>Sai</a:t>
              </a:r>
              <a:endParaRPr lang="en-US" sz="1200">
                <a:effectLst/>
                <a:latin typeface="Times New Roman"/>
                <a:ea typeface="Times New Roman"/>
              </a:endParaRPr>
            </a:p>
          </p:txBody>
        </p:sp>
        <p:cxnSp>
          <p:nvCxnSpPr>
            <p:cNvPr id="58" name="Elbow Connector 57"/>
            <p:cNvCxnSpPr/>
            <p:nvPr/>
          </p:nvCxnSpPr>
          <p:spPr>
            <a:xfrm rot="5400000">
              <a:off x="357187" y="1881188"/>
              <a:ext cx="1609090" cy="494665"/>
            </a:xfrm>
            <a:prstGeom prst="bentConnector3">
              <a:avLst>
                <a:gd name="adj1" fmla="val -316"/>
              </a:avLst>
            </a:prstGeom>
            <a:ln>
              <a:tailEnd type="arrow"/>
            </a:ln>
          </p:spPr>
          <p:style>
            <a:lnRef idx="3">
              <a:schemeClr val="accent3"/>
            </a:lnRef>
            <a:fillRef idx="0">
              <a:schemeClr val="accent3"/>
            </a:fillRef>
            <a:effectRef idx="2">
              <a:schemeClr val="accent3"/>
            </a:effectRef>
            <a:fontRef idx="minor">
              <a:schemeClr val="tx1"/>
            </a:fontRef>
          </p:style>
        </p:cxnSp>
        <p:cxnSp>
          <p:nvCxnSpPr>
            <p:cNvPr id="59" name="Elbow Connector 58"/>
            <p:cNvCxnSpPr/>
            <p:nvPr/>
          </p:nvCxnSpPr>
          <p:spPr>
            <a:xfrm rot="16200000" flipH="1">
              <a:off x="2800350" y="1885950"/>
              <a:ext cx="1657031" cy="543240"/>
            </a:xfrm>
            <a:prstGeom prst="bentConnector3">
              <a:avLst>
                <a:gd name="adj1" fmla="val -594"/>
              </a:avLst>
            </a:prstGeom>
            <a:ln>
              <a:tailEnd type="arrow"/>
            </a:ln>
          </p:spPr>
          <p:style>
            <a:lnRef idx="3">
              <a:schemeClr val="accent2"/>
            </a:lnRef>
            <a:fillRef idx="0">
              <a:schemeClr val="accent2"/>
            </a:fillRef>
            <a:effectRef idx="2">
              <a:schemeClr val="accent2"/>
            </a:effectRef>
            <a:fontRef idx="minor">
              <a:schemeClr val="tx1"/>
            </a:fontRef>
          </p:style>
        </p:cxnSp>
        <p:cxnSp>
          <p:nvCxnSpPr>
            <p:cNvPr id="60" name="Elbow Connector 59"/>
            <p:cNvCxnSpPr/>
            <p:nvPr/>
          </p:nvCxnSpPr>
          <p:spPr>
            <a:xfrm>
              <a:off x="914400" y="3333750"/>
              <a:ext cx="983616" cy="1373505"/>
            </a:xfrm>
            <a:prstGeom prst="bentConnector3">
              <a:avLst>
                <a:gd name="adj1" fmla="val 1582"/>
              </a:avLst>
            </a:prstGeom>
            <a:ln>
              <a:tailEnd type="arrow"/>
            </a:ln>
          </p:spPr>
          <p:style>
            <a:lnRef idx="3">
              <a:schemeClr val="accent3"/>
            </a:lnRef>
            <a:fillRef idx="0">
              <a:schemeClr val="accent3"/>
            </a:fillRef>
            <a:effectRef idx="2">
              <a:schemeClr val="accent3"/>
            </a:effectRef>
            <a:fontRef idx="minor">
              <a:schemeClr val="tx1"/>
            </a:fontRef>
          </p:style>
        </p:cxnSp>
        <p:cxnSp>
          <p:nvCxnSpPr>
            <p:cNvPr id="61" name="Elbow Connector 60"/>
            <p:cNvCxnSpPr/>
            <p:nvPr/>
          </p:nvCxnSpPr>
          <p:spPr>
            <a:xfrm flipH="1">
              <a:off x="3114675" y="3333750"/>
              <a:ext cx="786131" cy="1449705"/>
            </a:xfrm>
            <a:prstGeom prst="bentConnector3">
              <a:avLst>
                <a:gd name="adj1" fmla="val -889"/>
              </a:avLst>
            </a:prstGeom>
            <a:ln>
              <a:tailEnd type="arrow"/>
            </a:ln>
          </p:spPr>
          <p:style>
            <a:lnRef idx="3">
              <a:schemeClr val="accent2"/>
            </a:lnRef>
            <a:fillRef idx="0">
              <a:schemeClr val="accent2"/>
            </a:fillRef>
            <a:effectRef idx="2">
              <a:schemeClr val="accent2"/>
            </a:effectRef>
            <a:fontRef idx="minor">
              <a:schemeClr val="tx1"/>
            </a:fontRef>
          </p:style>
        </p:cxnSp>
      </p:grpSp>
      <p:graphicFrame>
        <p:nvGraphicFramePr>
          <p:cNvPr id="20" name="Diagram 19"/>
          <p:cNvGraphicFramePr/>
          <p:nvPr>
            <p:extLst>
              <p:ext uri="{D42A27DB-BD31-4B8C-83A1-F6EECF244321}">
                <p14:modId xmlns:p14="http://schemas.microsoft.com/office/powerpoint/2010/main" val="2874343651"/>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0331953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xử lý tập tin văn bản</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100</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Một số hàm xử lý tập tin văn bản</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784817559"/>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5357420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938935"/>
          </a:xfrm>
        </p:spPr>
        <p:txBody>
          <a:bodyPr/>
          <a:lstStyle/>
          <a:p>
            <a:pPr eaLnBrk="1" hangingPunct="1">
              <a:lnSpc>
                <a:spcPct val="90000"/>
              </a:lnSpc>
              <a:buFont typeface="Wingdings" pitchFamily="2" charset="2"/>
              <a:buChar char="q"/>
            </a:pPr>
            <a:r>
              <a:rPr lang="en-US" sz="2000" b="1">
                <a:solidFill>
                  <a:srgbClr val="0070C0"/>
                </a:solidFill>
              </a:rPr>
              <a:t>Mở file</a:t>
            </a:r>
            <a:r>
              <a:rPr lang="en-US" sz="2000" b="1"/>
              <a:t>:</a:t>
            </a:r>
            <a:endParaRPr lang="en-US" sz="2000" b="1" i="1"/>
          </a:p>
          <a:p>
            <a:pPr marL="0" indent="0" eaLnBrk="1" hangingPunct="1">
              <a:lnSpc>
                <a:spcPct val="90000"/>
              </a:lnSpc>
              <a:buNone/>
            </a:pPr>
            <a:r>
              <a:rPr lang="en-US" sz="2000" b="1" i="1"/>
              <a:t>		</a:t>
            </a:r>
          </a:p>
          <a:p>
            <a:pPr eaLnBrk="1" hangingPunct="1">
              <a:lnSpc>
                <a:spcPct val="90000"/>
              </a:lnSpc>
              <a:buFont typeface="Wingdings" pitchFamily="2" charset="2"/>
              <a:buChar char="§"/>
            </a:pPr>
            <a:r>
              <a:rPr lang="en-US" sz="2000" b="1" i="1"/>
              <a:t>path</a:t>
            </a:r>
            <a:r>
              <a:rPr lang="en-US" sz="2000" i="1"/>
              <a:t>:</a:t>
            </a:r>
            <a:r>
              <a:rPr lang="en-US" sz="2000"/>
              <a:t> đường dẫn đến file muốn mở, nếu không có đường dẫn thì sẽ mặc định truy xuất trong thư mục hiện hành.</a:t>
            </a:r>
          </a:p>
          <a:p>
            <a:pPr marL="240030" indent="-246888" fontAlgn="auto">
              <a:spcAft>
                <a:spcPts val="0"/>
              </a:spcAft>
              <a:buFont typeface="Wingdings 2"/>
              <a:buNone/>
              <a:defRPr/>
            </a:pPr>
            <a:r>
              <a:rPr lang="en-US" sz="2000">
                <a:solidFill>
                  <a:schemeClr val="accent1">
                    <a:lumMod val="50000"/>
                  </a:schemeClr>
                </a:solidFill>
                <a:latin typeface="Times New Roman" pitchFamily="18" charset="0"/>
                <a:cs typeface="Times New Roman" pitchFamily="18" charset="0"/>
              </a:rPr>
              <a:t>Ví dụ: </a:t>
            </a:r>
            <a:r>
              <a:rPr lang="en-US" sz="2800">
                <a:solidFill>
                  <a:schemeClr val="accent1">
                    <a:lumMod val="50000"/>
                  </a:schemeClr>
                </a:solidFill>
                <a:latin typeface="Times New Roman" pitchFamily="18" charset="0"/>
                <a:cs typeface="Times New Roman" pitchFamily="18" charset="0"/>
              </a:rPr>
              <a:t>	</a:t>
            </a:r>
            <a:r>
              <a:rPr lang="en-US" sz="2000" b="1">
                <a:solidFill>
                  <a:schemeClr val="accent1">
                    <a:lumMod val="50000"/>
                  </a:schemeClr>
                </a:solidFill>
                <a:latin typeface="Courier New" pitchFamily="49" charset="0"/>
                <a:cs typeface="Courier New" pitchFamily="49" charset="0"/>
              </a:rPr>
              <a:t>fopen (“test.txt”,”rt”); </a:t>
            </a:r>
          </a:p>
          <a:p>
            <a:pPr marL="240030" indent="-246888" fontAlgn="auto">
              <a:spcAft>
                <a:spcPts val="0"/>
              </a:spcAft>
              <a:buFont typeface="Wingdings 2"/>
              <a:buNone/>
              <a:defRPr/>
            </a:pPr>
            <a:r>
              <a:rPr lang="en-US" sz="2000">
                <a:solidFill>
                  <a:schemeClr val="accent1">
                    <a:lumMod val="50000"/>
                  </a:schemeClr>
                </a:solidFill>
                <a:latin typeface="Times New Roman" pitchFamily="18" charset="0"/>
                <a:cs typeface="Times New Roman" pitchFamily="18" charset="0"/>
              </a:rPr>
              <a:t>		</a:t>
            </a:r>
            <a:r>
              <a:rPr lang="en-US" sz="2000" b="1">
                <a:solidFill>
                  <a:schemeClr val="accent1">
                    <a:lumMod val="50000"/>
                  </a:schemeClr>
                </a:solidFill>
                <a:latin typeface="Courier New" pitchFamily="49" charset="0"/>
                <a:cs typeface="Courier New" pitchFamily="49" charset="0"/>
              </a:rPr>
              <a:t>fopen (“D:\\test\\test.txt”,”rt”);</a:t>
            </a:r>
            <a:endParaRPr lang="en-US" sz="2000" b="1" i="1"/>
          </a:p>
          <a:p>
            <a:pPr eaLnBrk="1" hangingPunct="1">
              <a:lnSpc>
                <a:spcPct val="90000"/>
              </a:lnSpc>
              <a:buFont typeface="Wingdings" pitchFamily="2" charset="2"/>
              <a:buChar char="§"/>
            </a:pPr>
            <a:r>
              <a:rPr lang="en-US" sz="2000" b="1" i="1"/>
              <a:t>mode</a:t>
            </a:r>
            <a:r>
              <a:rPr lang="en-US" sz="2000"/>
              <a:t>: chế độ mở gồm các chế độ sau</a:t>
            </a:r>
            <a:endParaRPr lang="en-US" sz="2000" b="1"/>
          </a:p>
          <a:p>
            <a:pPr lvl="2" eaLnBrk="1" hangingPunct="1">
              <a:lnSpc>
                <a:spcPct val="90000"/>
              </a:lnSpc>
            </a:pPr>
            <a:r>
              <a:rPr lang="en-US" sz="2000" b="1"/>
              <a:t>“</a:t>
            </a:r>
            <a:r>
              <a:rPr lang="en-US" sz="2000" b="1">
                <a:solidFill>
                  <a:srgbClr val="C00000"/>
                </a:solidFill>
              </a:rPr>
              <a:t>r</a:t>
            </a:r>
            <a:r>
              <a:rPr lang="en-US" sz="2000" b="1"/>
              <a:t>”</a:t>
            </a:r>
            <a:r>
              <a:rPr lang="en-US" sz="2000"/>
              <a:t>: mở để đọc, file phải tồn tại</a:t>
            </a:r>
            <a:endParaRPr lang="pl-PL" sz="2000" b="1"/>
          </a:p>
          <a:p>
            <a:pPr lvl="2" eaLnBrk="1" hangingPunct="1">
              <a:lnSpc>
                <a:spcPct val="90000"/>
              </a:lnSpc>
            </a:pPr>
            <a:r>
              <a:rPr lang="pl-PL" sz="2000" b="1"/>
              <a:t>“</a:t>
            </a:r>
            <a:r>
              <a:rPr lang="pl-PL" sz="2000" b="1">
                <a:solidFill>
                  <a:srgbClr val="C00000"/>
                </a:solidFill>
              </a:rPr>
              <a:t>w</a:t>
            </a:r>
            <a:r>
              <a:rPr lang="pl-PL" sz="2000" b="1"/>
              <a:t>”</a:t>
            </a:r>
            <a:r>
              <a:rPr lang="pl-PL" sz="2000"/>
              <a:t>: tạo file mới để ghi. Nếu file có sẵn thì bị ghi đè.</a:t>
            </a:r>
            <a:endParaRPr lang="pl-PL" sz="2000" b="1"/>
          </a:p>
          <a:p>
            <a:pPr lvl="2" eaLnBrk="1" hangingPunct="1">
              <a:lnSpc>
                <a:spcPct val="90000"/>
              </a:lnSpc>
            </a:pPr>
            <a:r>
              <a:rPr lang="pl-PL" sz="2000" b="1"/>
              <a:t>“</a:t>
            </a:r>
            <a:r>
              <a:rPr lang="pl-PL" sz="2000" b="1">
                <a:solidFill>
                  <a:srgbClr val="C00000"/>
                </a:solidFill>
              </a:rPr>
              <a:t>a</a:t>
            </a:r>
            <a:r>
              <a:rPr lang="pl-PL" sz="2000" b="1"/>
              <a:t>”</a:t>
            </a:r>
            <a:r>
              <a:rPr lang="pl-PL" sz="2000"/>
              <a:t>: mở để ghi nối tiếp nội dung. Nếu file không có sẵn thì tạo file mới.</a:t>
            </a:r>
            <a:endParaRPr lang="en-US" sz="2000"/>
          </a:p>
          <a:p>
            <a:pPr lvl="2" eaLnBrk="1" hangingPunct="1">
              <a:lnSpc>
                <a:spcPct val="90000"/>
              </a:lnSpc>
            </a:pPr>
            <a:r>
              <a:rPr lang="en-US" sz="2000"/>
              <a:t>Đọc và ghi: “r+”, “w+”, “a+”</a:t>
            </a:r>
            <a:endParaRPr lang="pl-PL" sz="2000"/>
          </a:p>
          <a:p>
            <a:pPr eaLnBrk="1" hangingPunct="1">
              <a:lnSpc>
                <a:spcPct val="90000"/>
              </a:lnSpc>
              <a:buFont typeface="Wingdings" pitchFamily="2" charset="2"/>
              <a:buChar char="§"/>
            </a:pPr>
            <a:r>
              <a:rPr lang="pl-PL" sz="2000"/>
              <a:t>Hàm trả về con trỏ file nếu mở được file, trả về </a:t>
            </a:r>
            <a:r>
              <a:rPr lang="pl-PL" sz="2000" b="1">
                <a:solidFill>
                  <a:srgbClr val="C00000"/>
                </a:solidFill>
              </a:rPr>
              <a:t>NULL</a:t>
            </a:r>
            <a:r>
              <a:rPr lang="pl-PL" sz="2000">
                <a:solidFill>
                  <a:srgbClr val="C00000"/>
                </a:solidFill>
              </a:rPr>
              <a:t> </a:t>
            </a:r>
            <a:r>
              <a:rPr lang="pl-PL" sz="2000"/>
              <a:t>nếu không mở được file.</a:t>
            </a:r>
            <a:endParaRPr lang="en-US" sz="20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101</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5" name="Rounded Rectangle 4"/>
          <p:cNvSpPr/>
          <p:nvPr/>
        </p:nvSpPr>
        <p:spPr bwMode="auto">
          <a:xfrm>
            <a:off x="2555776" y="1389248"/>
            <a:ext cx="5328592" cy="64807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lgn="ctr">
              <a:spcBef>
                <a:spcPct val="0"/>
              </a:spcBef>
              <a:buClrTx/>
              <a:buSzTx/>
            </a:pPr>
            <a:r>
              <a:rPr lang="en-US" sz="2400">
                <a:solidFill>
                  <a:srgbClr val="C00000"/>
                </a:solidFill>
              </a:rPr>
              <a:t>&lt;con_trỏ_file&gt; = fopen(path, mode);</a:t>
            </a:r>
            <a:endParaRPr kumimoji="0" lang="en-US" sz="2400" b="0" u="none" strike="noStrike" cap="none" normalizeH="0" baseline="0">
              <a:ln>
                <a:noFill/>
              </a:ln>
              <a:solidFill>
                <a:srgbClr val="C00000"/>
              </a:solidFill>
              <a:effectLst/>
              <a:latin typeface="Arial" charset="0"/>
            </a:endParaRPr>
          </a:p>
        </p:txBody>
      </p:sp>
      <p:graphicFrame>
        <p:nvGraphicFramePr>
          <p:cNvPr id="8" name="Diagram 7"/>
          <p:cNvGraphicFramePr/>
          <p:nvPr>
            <p:extLst>
              <p:ext uri="{D42A27DB-BD31-4B8C-83A1-F6EECF244321}">
                <p14:modId xmlns:p14="http://schemas.microsoft.com/office/powerpoint/2010/main" val="2890043267"/>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5311350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938935"/>
          </a:xfrm>
        </p:spPr>
        <p:txBody>
          <a:bodyPr/>
          <a:lstStyle/>
          <a:p>
            <a:pPr eaLnBrk="1" hangingPunct="1">
              <a:lnSpc>
                <a:spcPct val="90000"/>
              </a:lnSpc>
              <a:buFont typeface="Wingdings" pitchFamily="2" charset="2"/>
              <a:buChar char="q"/>
            </a:pPr>
            <a:r>
              <a:rPr lang="en-US" sz="2400" b="1">
                <a:solidFill>
                  <a:srgbClr val="0070C0"/>
                </a:solidFill>
              </a:rPr>
              <a:t>Mở file</a:t>
            </a:r>
            <a:r>
              <a:rPr lang="en-US" sz="2400" b="1"/>
              <a:t>:</a:t>
            </a:r>
            <a:endParaRPr lang="en-US" sz="2400" b="1" i="1"/>
          </a:p>
          <a:p>
            <a:pPr eaLnBrk="1" hangingPunct="1">
              <a:lnSpc>
                <a:spcPct val="90000"/>
              </a:lnSpc>
              <a:buFont typeface="Wingdings" pitchFamily="2" charset="2"/>
              <a:buChar char="§"/>
            </a:pPr>
            <a:r>
              <a:rPr lang="pl-PL" sz="2400"/>
              <a:t>Hàm trả về con trỏ file nếu mở được file, trả về </a:t>
            </a:r>
            <a:r>
              <a:rPr lang="pl-PL" sz="2400" b="1">
                <a:solidFill>
                  <a:srgbClr val="C00000"/>
                </a:solidFill>
              </a:rPr>
              <a:t>NULL</a:t>
            </a:r>
            <a:r>
              <a:rPr lang="pl-PL" sz="2400">
                <a:solidFill>
                  <a:srgbClr val="C00000"/>
                </a:solidFill>
              </a:rPr>
              <a:t> </a:t>
            </a:r>
            <a:r>
              <a:rPr lang="pl-PL" sz="2400"/>
              <a:t>nếu không mở được file.</a:t>
            </a:r>
            <a:endParaRPr lang="en-US" sz="2400"/>
          </a:p>
          <a:p>
            <a:pPr eaLnBrk="1" hangingPunct="1">
              <a:lnSpc>
                <a:spcPct val="90000"/>
              </a:lnSpc>
              <a:buFont typeface="Wingdings" pitchFamily="2" charset="2"/>
              <a:buChar char="§"/>
            </a:pPr>
            <a:r>
              <a:rPr lang="en-US" sz="2400"/>
              <a:t>Ví dụ:</a:t>
            </a:r>
            <a:endParaRPr lang="en-US" sz="2000"/>
          </a:p>
          <a:p>
            <a:pPr marL="0" indent="0">
              <a:spcBef>
                <a:spcPts val="0"/>
              </a:spcBef>
              <a:buNone/>
            </a:pPr>
            <a:r>
              <a:rPr lang="en-US" sz="2400">
                <a:solidFill>
                  <a:srgbClr val="C00000"/>
                </a:solidFill>
                <a:latin typeface="Courier New" pitchFamily="49" charset="0"/>
                <a:cs typeface="Courier New" pitchFamily="49" charset="0"/>
              </a:rPr>
              <a:t>	FILE *fp;	</a:t>
            </a:r>
          </a:p>
          <a:p>
            <a:pPr marL="0" indent="0">
              <a:spcBef>
                <a:spcPts val="0"/>
              </a:spcBef>
              <a:buNone/>
            </a:pPr>
            <a:r>
              <a:rPr lang="en-US" sz="2400">
                <a:solidFill>
                  <a:srgbClr val="C00000"/>
                </a:solidFill>
                <a:latin typeface="Courier New" pitchFamily="49" charset="0"/>
                <a:cs typeface="Courier New" pitchFamily="49" charset="0"/>
              </a:rPr>
              <a:t>	fp=fopen("vd1.txt","r");</a:t>
            </a:r>
          </a:p>
          <a:p>
            <a:pPr marL="0" indent="0">
              <a:spcBef>
                <a:spcPts val="0"/>
              </a:spcBef>
              <a:buNone/>
            </a:pPr>
            <a:r>
              <a:rPr lang="en-US" sz="2400">
                <a:latin typeface="Courier New" pitchFamily="49" charset="0"/>
                <a:cs typeface="Courier New" pitchFamily="49" charset="0"/>
              </a:rPr>
              <a:t>	if(fp==NULL)</a:t>
            </a:r>
          </a:p>
          <a:p>
            <a:pPr marL="0" indent="0">
              <a:spcBef>
                <a:spcPts val="0"/>
              </a:spcBef>
              <a:buNone/>
            </a:pPr>
            <a:r>
              <a:rPr lang="en-US" sz="2400">
                <a:latin typeface="Courier New" pitchFamily="49" charset="0"/>
                <a:cs typeface="Courier New" pitchFamily="49" charset="0"/>
              </a:rPr>
              <a:t>		cout&lt;&lt;“\nKhong mo duoc file\n”;</a:t>
            </a:r>
          </a:p>
          <a:p>
            <a:pPr marL="0" indent="0">
              <a:spcBef>
                <a:spcPts val="0"/>
              </a:spcBef>
              <a:buNone/>
            </a:pPr>
            <a:r>
              <a:rPr lang="en-US" sz="2400">
                <a:latin typeface="Courier New" pitchFamily="49" charset="0"/>
                <a:cs typeface="Courier New" pitchFamily="49" charset="0"/>
              </a:rPr>
              <a:t>	else</a:t>
            </a:r>
          </a:p>
          <a:p>
            <a:pPr marL="0" indent="0">
              <a:spcBef>
                <a:spcPts val="0"/>
              </a:spcBef>
              <a:buNone/>
            </a:pPr>
            <a:r>
              <a:rPr lang="en-US" sz="2400">
                <a:latin typeface="Courier New" pitchFamily="49" charset="0"/>
                <a:cs typeface="Courier New" pitchFamily="49" charset="0"/>
              </a:rPr>
              <a:t>		cout&lt;&lt;“\nDa mo duoc file”;</a:t>
            </a:r>
          </a:p>
          <a:p>
            <a:pPr marL="0" indent="0" eaLnBrk="1" hangingPunct="1">
              <a:lnSpc>
                <a:spcPct val="90000"/>
              </a:lnSpc>
              <a:buNone/>
            </a:pPr>
            <a:endParaRPr lang="en-US" sz="2400" dirty="0">
              <a:latin typeface="Courier New" pitchFamily="49" charset="0"/>
              <a:cs typeface="Courier New" pitchFamily="49" charset="0"/>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102</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3626110564"/>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29566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650903"/>
          </a:xfrm>
        </p:spPr>
        <p:txBody>
          <a:bodyPr/>
          <a:lstStyle/>
          <a:p>
            <a:pPr marL="400050" eaLnBrk="1" hangingPunct="1">
              <a:buFont typeface="Wingdings" pitchFamily="2" charset="2"/>
              <a:buChar char="q"/>
            </a:pPr>
            <a:r>
              <a:rPr lang="en-US" sz="2400" b="1">
                <a:solidFill>
                  <a:srgbClr val="0070C0"/>
                </a:solidFill>
              </a:rPr>
              <a:t>Đọc file</a:t>
            </a:r>
          </a:p>
          <a:p>
            <a:pPr marL="400050" eaLnBrk="1" hangingPunct="1">
              <a:buFont typeface="Wingdings" pitchFamily="2" charset="2"/>
              <a:buChar char="q"/>
            </a:pPr>
            <a:endParaRPr lang="en-US" sz="2400" b="1">
              <a:solidFill>
                <a:srgbClr val="0070C0"/>
              </a:solidFill>
            </a:endParaRPr>
          </a:p>
          <a:p>
            <a:pPr marL="400050" eaLnBrk="1" hangingPunct="1">
              <a:buFont typeface="Wingdings" pitchFamily="2" charset="2"/>
              <a:buChar char="q"/>
            </a:pPr>
            <a:endParaRPr lang="en-US" sz="2400" b="1">
              <a:solidFill>
                <a:srgbClr val="0070C0"/>
              </a:solidFill>
            </a:endParaRPr>
          </a:p>
          <a:p>
            <a:pPr lvl="1" eaLnBrk="1" hangingPunct="1">
              <a:buFont typeface="Wingdings" pitchFamily="2" charset="2"/>
              <a:buChar char="§"/>
            </a:pPr>
            <a:r>
              <a:rPr lang="fr-FR"/>
              <a:t>“</a:t>
            </a:r>
            <a:r>
              <a:rPr lang="fr-FR" sz="2400"/>
              <a:t>chuỗi đặc tả”: </a:t>
            </a:r>
          </a:p>
          <a:p>
            <a:pPr lvl="2" eaLnBrk="1" hangingPunct="1">
              <a:buFont typeface="Wingdings" pitchFamily="2" charset="2"/>
              <a:buChar char="§"/>
            </a:pPr>
            <a:r>
              <a:rPr lang="fr-FR" sz="2000" b="1">
                <a:solidFill>
                  <a:srgbClr val="C00000"/>
                </a:solidFill>
              </a:rPr>
              <a:t>%d</a:t>
            </a:r>
            <a:r>
              <a:rPr lang="fr-FR" sz="2000"/>
              <a:t>: số nguyên int</a:t>
            </a:r>
          </a:p>
          <a:p>
            <a:pPr lvl="2" eaLnBrk="1" hangingPunct="1">
              <a:buFont typeface="Wingdings" pitchFamily="2" charset="2"/>
              <a:buChar char="§"/>
            </a:pPr>
            <a:r>
              <a:rPr lang="fr-FR" sz="2000" b="1">
                <a:solidFill>
                  <a:srgbClr val="C00000"/>
                </a:solidFill>
              </a:rPr>
              <a:t>%f</a:t>
            </a:r>
            <a:r>
              <a:rPr lang="fr-FR" sz="2000"/>
              <a:t>: số thực</a:t>
            </a:r>
          </a:p>
          <a:p>
            <a:pPr lvl="2" eaLnBrk="1" hangingPunct="1">
              <a:buFont typeface="Wingdings" pitchFamily="2" charset="2"/>
              <a:buChar char="§"/>
            </a:pPr>
            <a:r>
              <a:rPr lang="fr-FR" sz="2000" b="1">
                <a:solidFill>
                  <a:srgbClr val="C00000"/>
                </a:solidFill>
              </a:rPr>
              <a:t>%ld</a:t>
            </a:r>
            <a:r>
              <a:rPr lang="fr-FR" sz="2000"/>
              <a:t>: số nguyên long</a:t>
            </a:r>
          </a:p>
          <a:p>
            <a:pPr lvl="2" eaLnBrk="1" hangingPunct="1">
              <a:buFont typeface="Wingdings" pitchFamily="2" charset="2"/>
              <a:buChar char="§"/>
            </a:pPr>
            <a:r>
              <a:rPr lang="fr-FR" sz="2000" b="1">
                <a:solidFill>
                  <a:srgbClr val="C00000"/>
                </a:solidFill>
              </a:rPr>
              <a:t>%c</a:t>
            </a:r>
            <a:r>
              <a:rPr lang="fr-FR" sz="2000"/>
              <a:t>: ký tự</a:t>
            </a:r>
          </a:p>
          <a:p>
            <a:pPr lvl="2" eaLnBrk="1" hangingPunct="1">
              <a:buFont typeface="Wingdings" pitchFamily="2" charset="2"/>
              <a:buChar char="§"/>
            </a:pPr>
            <a:r>
              <a:rPr lang="fr-FR" sz="2000" b="1">
                <a:solidFill>
                  <a:srgbClr val="FF0000"/>
                </a:solidFill>
              </a:rPr>
              <a:t>%s</a:t>
            </a:r>
            <a:r>
              <a:rPr lang="fr-FR" sz="2000"/>
              <a:t>: chuỗi</a:t>
            </a:r>
          </a:p>
          <a:p>
            <a:pPr lvl="1" eaLnBrk="1" hangingPunct="1">
              <a:buFont typeface="Wingdings" pitchFamily="2" charset="2"/>
              <a:buChar char="§"/>
            </a:pPr>
            <a:r>
              <a:rPr lang="fr-FR" sz="2400"/>
              <a:t>Biến 1, biến 2: là các biến muốn đọc giá trị từ file.</a:t>
            </a:r>
            <a:endParaRPr lang="fr-FR"/>
          </a:p>
          <a:p>
            <a:pPr eaLnBrk="1" hangingPunct="1">
              <a:buFont typeface="Wingdings" pitchFamily="2" charset="2"/>
              <a:buChar char="§"/>
            </a:pPr>
            <a:r>
              <a:rPr lang="en-US" sz="2400" b="1" u="sng">
                <a:solidFill>
                  <a:srgbClr val="0070C0"/>
                </a:solidFill>
              </a:rPr>
              <a:t>Lưu ý</a:t>
            </a:r>
            <a:r>
              <a:rPr lang="en-US" sz="2400"/>
              <a:t>: không nên dùng hàm </a:t>
            </a:r>
            <a:r>
              <a:rPr lang="en-US" sz="2400" b="1">
                <a:solidFill>
                  <a:srgbClr val="C00000"/>
                </a:solidFill>
              </a:rPr>
              <a:t>fscanf</a:t>
            </a:r>
            <a:r>
              <a:rPr lang="en-US" sz="2400">
                <a:solidFill>
                  <a:srgbClr val="C00000"/>
                </a:solidFill>
              </a:rPr>
              <a:t>  </a:t>
            </a:r>
            <a:r>
              <a:rPr lang="en-US" sz="2400"/>
              <a:t>để đọc dữ liệu là chuỗi.</a:t>
            </a:r>
          </a:p>
          <a:p>
            <a:pPr marL="400050" eaLnBrk="1" hangingPunct="1">
              <a:buFont typeface="Wingdings" pitchFamily="2" charset="2"/>
              <a:buChar char="q"/>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103</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3" name="Rounded Rectangle 2"/>
          <p:cNvSpPr/>
          <p:nvPr/>
        </p:nvSpPr>
        <p:spPr bwMode="auto">
          <a:xfrm>
            <a:off x="790408" y="1988840"/>
            <a:ext cx="8174080" cy="57606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lgn="ctr">
              <a:spcBef>
                <a:spcPct val="0"/>
              </a:spcBef>
              <a:buClrTx/>
              <a:buSzTx/>
            </a:pPr>
            <a:r>
              <a:rPr lang="en-US" sz="2400" b="0">
                <a:solidFill>
                  <a:srgbClr val="C00000"/>
                </a:solidFill>
              </a:rPr>
              <a:t>int fscanf</a:t>
            </a:r>
            <a:r>
              <a:rPr lang="en-US" sz="2400" b="0"/>
              <a:t>(&lt;contro_file&gt;, “chuỗi đặc tả”, [</a:t>
            </a:r>
            <a:r>
              <a:rPr lang="en-US" sz="2400" b="0">
                <a:solidFill>
                  <a:srgbClr val="C00000"/>
                </a:solidFill>
              </a:rPr>
              <a:t>&amp;</a:t>
            </a:r>
            <a:r>
              <a:rPr lang="en-US" sz="2400" b="0"/>
              <a:t>biến 1, </a:t>
            </a:r>
            <a:r>
              <a:rPr lang="en-US" sz="2400" b="0">
                <a:solidFill>
                  <a:srgbClr val="C00000"/>
                </a:solidFill>
              </a:rPr>
              <a:t>&amp;</a:t>
            </a:r>
            <a:r>
              <a:rPr lang="en-US" sz="2400" b="0"/>
              <a:t>biến 2…]);</a:t>
            </a:r>
            <a:endParaRPr lang="fr-FR" sz="2400" b="0"/>
          </a:p>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graphicFrame>
        <p:nvGraphicFramePr>
          <p:cNvPr id="8" name="Diagram 7"/>
          <p:cNvGraphicFramePr/>
          <p:nvPr>
            <p:extLst>
              <p:ext uri="{D42A27DB-BD31-4B8C-83A1-F6EECF244321}">
                <p14:modId xmlns:p14="http://schemas.microsoft.com/office/powerpoint/2010/main" val="3331387429"/>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981365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650903"/>
          </a:xfrm>
        </p:spPr>
        <p:txBody>
          <a:bodyPr/>
          <a:lstStyle/>
          <a:p>
            <a:pPr marL="400050" eaLnBrk="1" hangingPunct="1">
              <a:buFont typeface="Wingdings" pitchFamily="2" charset="2"/>
              <a:buChar char="q"/>
            </a:pPr>
            <a:r>
              <a:rPr lang="en-US" sz="2400" b="1">
                <a:solidFill>
                  <a:srgbClr val="0070C0"/>
                </a:solidFill>
              </a:rPr>
              <a:t>Đọc file</a:t>
            </a:r>
          </a:p>
          <a:p>
            <a:pPr marL="857250" lvl="1" indent="-342900" eaLnBrk="1" hangingPunct="1">
              <a:buFont typeface="Wingdings" pitchFamily="2" charset="2"/>
              <a:buChar char="§"/>
            </a:pPr>
            <a:r>
              <a:rPr lang="en-US" sz="2400"/>
              <a:t>Đọc dữ liệu là </a:t>
            </a:r>
            <a:r>
              <a:rPr lang="en-US" sz="2400">
                <a:solidFill>
                  <a:srgbClr val="FF0000"/>
                </a:solidFill>
              </a:rPr>
              <a:t>chuỗ</a:t>
            </a:r>
            <a:r>
              <a:rPr lang="en-US" sz="2400"/>
              <a:t>i từ tập tin văn bản, sử dụng hàm </a:t>
            </a:r>
            <a:r>
              <a:rPr lang="en-US" sz="2400">
                <a:solidFill>
                  <a:srgbClr val="C00000"/>
                </a:solidFill>
              </a:rPr>
              <a:t>fgets</a:t>
            </a:r>
            <a:endParaRPr lang="en-US" sz="2000">
              <a:solidFill>
                <a:srgbClr val="C00000"/>
              </a:solidFill>
            </a:endParaRPr>
          </a:p>
          <a:p>
            <a:pPr marL="400050" eaLnBrk="1" hangingPunct="1">
              <a:buFont typeface="Wingdings" pitchFamily="2" charset="2"/>
              <a:buChar char="q"/>
            </a:pPr>
            <a:endParaRPr lang="en-US" sz="2400"/>
          </a:p>
          <a:p>
            <a:pPr marL="400050" eaLnBrk="1" hangingPunct="1">
              <a:buFont typeface="Wingdings" pitchFamily="2" charset="2"/>
              <a:buChar char="q"/>
            </a:pPr>
            <a:endParaRPr lang="en-US" sz="2400" b="1">
              <a:solidFill>
                <a:srgbClr val="0070C0"/>
              </a:solidFill>
            </a:endParaRPr>
          </a:p>
          <a:p>
            <a:pPr lvl="2" eaLnBrk="1" hangingPunct="1">
              <a:buFont typeface="Microsoft Sans Serif" pitchFamily="34" charset="0"/>
              <a:buChar char="-"/>
            </a:pPr>
            <a:r>
              <a:rPr lang="en-US" sz="2000">
                <a:solidFill>
                  <a:srgbClr val="C00000"/>
                </a:solidFill>
              </a:rPr>
              <a:t>str</a:t>
            </a:r>
            <a:r>
              <a:rPr lang="en-US" sz="2000"/>
              <a:t>: biến chuỗi</a:t>
            </a:r>
          </a:p>
          <a:p>
            <a:pPr lvl="2" eaLnBrk="1" hangingPunct="1">
              <a:buFont typeface="Microsoft Sans Serif" pitchFamily="34" charset="0"/>
              <a:buChar char="-"/>
            </a:pPr>
            <a:r>
              <a:rPr lang="en-US" sz="2000">
                <a:solidFill>
                  <a:srgbClr val="C00000"/>
                </a:solidFill>
              </a:rPr>
              <a:t>n</a:t>
            </a:r>
            <a:r>
              <a:rPr lang="en-US" sz="2000"/>
              <a:t>: số ký tự của chuỗi str.</a:t>
            </a:r>
          </a:p>
          <a:p>
            <a:pPr lvl="2" eaLnBrk="1" hangingPunct="1">
              <a:buFont typeface="Microsoft Sans Serif" pitchFamily="34" charset="0"/>
              <a:buChar char="-"/>
            </a:pPr>
            <a:r>
              <a:rPr lang="en-US" sz="2000"/>
              <a:t>Nếu đọc  thành công, hàm sẽ trả về </a:t>
            </a:r>
            <a:r>
              <a:rPr lang="en-US" sz="2000">
                <a:solidFill>
                  <a:srgbClr val="C00000"/>
                </a:solidFill>
              </a:rPr>
              <a:t>str</a:t>
            </a:r>
            <a:r>
              <a:rPr lang="en-US" sz="2000"/>
              <a:t>, nếu không thành công hàm sẽ trả về </a:t>
            </a:r>
            <a:r>
              <a:rPr lang="en-US" sz="2000">
                <a:solidFill>
                  <a:srgbClr val="C00000"/>
                </a:solidFill>
              </a:rPr>
              <a:t>NULL</a:t>
            </a:r>
            <a:r>
              <a:rPr lang="en-US" sz="2000"/>
              <a:t>.</a:t>
            </a:r>
          </a:p>
          <a:p>
            <a:pPr lvl="1" eaLnBrk="1" hangingPunct="1">
              <a:buFont typeface="Wingdings" pitchFamily="2" charset="2"/>
              <a:buChar char="§"/>
            </a:pPr>
            <a:endParaRPr lang="en-US"/>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104</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5" name="Rounded Rectangle 4"/>
          <p:cNvSpPr/>
          <p:nvPr/>
        </p:nvSpPr>
        <p:spPr bwMode="auto">
          <a:xfrm>
            <a:off x="1488268" y="2636912"/>
            <a:ext cx="6552728" cy="86409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lgn="ctr">
              <a:spcBef>
                <a:spcPct val="0"/>
              </a:spcBef>
              <a:buClrTx/>
              <a:buSzTx/>
            </a:pPr>
            <a:r>
              <a:rPr lang="en-US" sz="2400" b="0">
                <a:solidFill>
                  <a:srgbClr val="C00000"/>
                </a:solidFill>
              </a:rPr>
              <a:t>char *fgets( </a:t>
            </a:r>
            <a:r>
              <a:rPr lang="en-US" sz="2400" b="0">
                <a:solidFill>
                  <a:schemeClr val="tx1"/>
                </a:solidFill>
              </a:rPr>
              <a:t>char *str, int n, &lt;contro_file&gt;</a:t>
            </a:r>
            <a:r>
              <a:rPr lang="en-US" sz="2400" b="0">
                <a:solidFill>
                  <a:srgbClr val="C00000"/>
                </a:solidFill>
              </a:rPr>
              <a:t>);</a:t>
            </a:r>
            <a:endParaRPr kumimoji="0" lang="en-US" sz="2400" b="0" i="0" u="none" strike="noStrike" cap="none" normalizeH="0" baseline="0">
              <a:ln>
                <a:noFill/>
              </a:ln>
              <a:solidFill>
                <a:srgbClr val="C00000"/>
              </a:solidFill>
              <a:effectLst/>
              <a:latin typeface="Arial" charset="0"/>
            </a:endParaRPr>
          </a:p>
        </p:txBody>
      </p:sp>
      <p:graphicFrame>
        <p:nvGraphicFramePr>
          <p:cNvPr id="8" name="Diagram 7"/>
          <p:cNvGraphicFramePr/>
          <p:nvPr>
            <p:extLst>
              <p:ext uri="{D42A27DB-BD31-4B8C-83A1-F6EECF244321}">
                <p14:modId xmlns:p14="http://schemas.microsoft.com/office/powerpoint/2010/main" val="546165991"/>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86192590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650903"/>
          </a:xfrm>
        </p:spPr>
        <p:txBody>
          <a:bodyPr/>
          <a:lstStyle/>
          <a:p>
            <a:pPr marL="400050" eaLnBrk="1" hangingPunct="1">
              <a:buFont typeface="Wingdings" pitchFamily="2" charset="2"/>
              <a:buChar char="q"/>
            </a:pPr>
            <a:r>
              <a:rPr lang="en-US" sz="2400" b="1">
                <a:solidFill>
                  <a:srgbClr val="0070C0"/>
                </a:solidFill>
              </a:rPr>
              <a:t>Đọc file</a:t>
            </a:r>
          </a:p>
          <a:p>
            <a:pPr marL="857250" lvl="1" indent="-342900" eaLnBrk="1" hangingPunct="1">
              <a:buFont typeface="Wingdings" pitchFamily="2" charset="2"/>
              <a:buChar char="§"/>
            </a:pPr>
            <a:r>
              <a:rPr lang="en-US" sz="2400"/>
              <a:t>Đọc dữ liệu là </a:t>
            </a:r>
            <a:r>
              <a:rPr lang="en-US" sz="2400">
                <a:solidFill>
                  <a:srgbClr val="C00000"/>
                </a:solidFill>
              </a:rPr>
              <a:t>kí tự </a:t>
            </a:r>
            <a:r>
              <a:rPr lang="en-US" sz="2400"/>
              <a:t>từ tập tin văn bản (nhị phân), sử dụng hàm </a:t>
            </a:r>
            <a:r>
              <a:rPr lang="en-US" sz="2400">
                <a:solidFill>
                  <a:srgbClr val="C00000"/>
                </a:solidFill>
              </a:rPr>
              <a:t>fgetc hoặc getc</a:t>
            </a:r>
            <a:endParaRPr lang="en-US" sz="2000">
              <a:solidFill>
                <a:srgbClr val="C00000"/>
              </a:solidFill>
            </a:endParaRPr>
          </a:p>
          <a:p>
            <a:pPr marL="400050" eaLnBrk="1" hangingPunct="1">
              <a:buFont typeface="Wingdings" pitchFamily="2" charset="2"/>
              <a:buChar char="q"/>
            </a:pPr>
            <a:endParaRPr lang="en-US" sz="2400"/>
          </a:p>
          <a:p>
            <a:pPr marL="400050" eaLnBrk="1" hangingPunct="1">
              <a:buFont typeface="Wingdings" pitchFamily="2" charset="2"/>
              <a:buChar char="q"/>
            </a:pPr>
            <a:endParaRPr lang="en-US" sz="2400" b="1">
              <a:solidFill>
                <a:srgbClr val="0070C0"/>
              </a:solidFill>
            </a:endParaRPr>
          </a:p>
          <a:p>
            <a:pPr lvl="2" eaLnBrk="1" hangingPunct="1">
              <a:buFont typeface="Microsoft Sans Serif" pitchFamily="34" charset="0"/>
              <a:buChar char="-"/>
            </a:pPr>
            <a:endParaRPr lang="en-US" sz="2000"/>
          </a:p>
          <a:p>
            <a:pPr lvl="2" eaLnBrk="1" hangingPunct="1">
              <a:buFont typeface="Microsoft Sans Serif" pitchFamily="34" charset="0"/>
              <a:buChar char="-"/>
            </a:pPr>
            <a:r>
              <a:rPr lang="en-US"/>
              <a:t>Nếu đọc  thành công, hàm sẽ trả về </a:t>
            </a:r>
            <a:r>
              <a:rPr lang="en-US">
                <a:solidFill>
                  <a:srgbClr val="C00000"/>
                </a:solidFill>
              </a:rPr>
              <a:t>mã kí tự </a:t>
            </a:r>
            <a:r>
              <a:rPr lang="en-US"/>
              <a:t>đọc được, nếu không thành công hàm sẽ trả về </a:t>
            </a:r>
            <a:r>
              <a:rPr lang="en-US">
                <a:solidFill>
                  <a:srgbClr val="C00000"/>
                </a:solidFill>
              </a:rPr>
              <a:t>EOF</a:t>
            </a:r>
            <a:r>
              <a:rPr lang="en-US"/>
              <a:t>.</a:t>
            </a:r>
          </a:p>
          <a:p>
            <a:pPr lvl="1" eaLnBrk="1" hangingPunct="1">
              <a:buFont typeface="Wingdings" pitchFamily="2" charset="2"/>
              <a:buChar char="§"/>
            </a:pPr>
            <a:endParaRPr lang="en-US" sz="2400"/>
          </a:p>
          <a:p>
            <a:pPr lvl="1" eaLnBrk="1" hangingPunct="1">
              <a:buFont typeface="Wingdings" pitchFamily="2" charset="2"/>
              <a:buChar char="§"/>
            </a:pPr>
            <a:r>
              <a:rPr lang="en-US" sz="2400"/>
              <a:t>Ví dụ:	</a:t>
            </a:r>
            <a:r>
              <a:rPr lang="en-US" sz="2400">
                <a:latin typeface="Courier New" pitchFamily="49" charset="0"/>
                <a:cs typeface="Courier New" pitchFamily="49" charset="0"/>
              </a:rPr>
              <a:t>char c= fgetc(fp);</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105</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8" name="Rounded Rectangle 7"/>
          <p:cNvSpPr/>
          <p:nvPr/>
        </p:nvSpPr>
        <p:spPr>
          <a:xfrm>
            <a:off x="1691680" y="2644448"/>
            <a:ext cx="2736304" cy="838200"/>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i="1" dirty="0" err="1">
                <a:solidFill>
                  <a:srgbClr val="FF0000"/>
                </a:solidFill>
                <a:latin typeface="Times New Roman" pitchFamily="18" charset="0"/>
                <a:cs typeface="Times New Roman" pitchFamily="18" charset="0"/>
              </a:rPr>
              <a:t>int</a:t>
            </a:r>
            <a:r>
              <a:rPr lang="en-US" sz="2400" i="1" dirty="0">
                <a:solidFill>
                  <a:srgbClr val="FF0000"/>
                </a:solidFill>
                <a:latin typeface="Times New Roman" pitchFamily="18" charset="0"/>
                <a:cs typeface="Times New Roman" pitchFamily="18" charset="0"/>
              </a:rPr>
              <a:t> </a:t>
            </a:r>
            <a:r>
              <a:rPr lang="en-US" sz="2400" i="1" dirty="0" err="1">
                <a:latin typeface="Times New Roman" pitchFamily="18" charset="0"/>
                <a:cs typeface="Times New Roman" pitchFamily="18" charset="0"/>
              </a:rPr>
              <a:t>getc</a:t>
            </a:r>
            <a:r>
              <a:rPr lang="en-US" sz="2400" i="1" dirty="0">
                <a:latin typeface="Times New Roman" pitchFamily="18" charset="0"/>
                <a:cs typeface="Times New Roman" pitchFamily="18" charset="0"/>
              </a:rPr>
              <a:t>(FILE* </a:t>
            </a:r>
            <a:r>
              <a:rPr lang="en-US" sz="2400" i="1" dirty="0" err="1">
                <a:solidFill>
                  <a:srgbClr val="FF0000"/>
                </a:solidFill>
                <a:latin typeface="Times New Roman" pitchFamily="18" charset="0"/>
                <a:cs typeface="Times New Roman" pitchFamily="18" charset="0"/>
              </a:rPr>
              <a:t>fp</a:t>
            </a:r>
            <a:r>
              <a:rPr lang="en-US" sz="2400" i="1" dirty="0">
                <a:latin typeface="Times New Roman" pitchFamily="18" charset="0"/>
                <a:cs typeface="Times New Roman" pitchFamily="18" charset="0"/>
              </a:rPr>
              <a:t>);</a:t>
            </a:r>
            <a:endParaRPr lang="en-US" sz="2400" i="1" dirty="0"/>
          </a:p>
        </p:txBody>
      </p:sp>
      <p:sp>
        <p:nvSpPr>
          <p:cNvPr id="9" name="Rounded Rectangle 8"/>
          <p:cNvSpPr/>
          <p:nvPr/>
        </p:nvSpPr>
        <p:spPr>
          <a:xfrm>
            <a:off x="5199010" y="2578678"/>
            <a:ext cx="2973390" cy="838200"/>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i="1" dirty="0" err="1">
                <a:solidFill>
                  <a:srgbClr val="FF0000"/>
                </a:solidFill>
                <a:latin typeface="Times New Roman" pitchFamily="18" charset="0"/>
                <a:cs typeface="Times New Roman" pitchFamily="18" charset="0"/>
              </a:rPr>
              <a:t>int</a:t>
            </a:r>
            <a:r>
              <a:rPr lang="en-US" sz="2400" i="1" dirty="0">
                <a:solidFill>
                  <a:srgbClr val="FF0000"/>
                </a:solidFill>
                <a:latin typeface="Times New Roman" pitchFamily="18" charset="0"/>
                <a:cs typeface="Times New Roman" pitchFamily="18" charset="0"/>
              </a:rPr>
              <a:t> </a:t>
            </a:r>
            <a:r>
              <a:rPr lang="en-US" sz="2400" i="1" dirty="0" err="1">
                <a:latin typeface="Times New Roman" pitchFamily="18" charset="0"/>
                <a:cs typeface="Times New Roman" pitchFamily="18" charset="0"/>
              </a:rPr>
              <a:t>fgetc</a:t>
            </a:r>
            <a:r>
              <a:rPr lang="en-US" sz="2400" i="1" dirty="0">
                <a:latin typeface="Times New Roman" pitchFamily="18" charset="0"/>
                <a:cs typeface="Times New Roman" pitchFamily="18" charset="0"/>
              </a:rPr>
              <a:t>(FILE* </a:t>
            </a:r>
            <a:r>
              <a:rPr lang="en-US" sz="2400" i="1" dirty="0" err="1">
                <a:solidFill>
                  <a:srgbClr val="FF0000"/>
                </a:solidFill>
                <a:latin typeface="Times New Roman" pitchFamily="18" charset="0"/>
                <a:cs typeface="Times New Roman" pitchFamily="18" charset="0"/>
              </a:rPr>
              <a:t>fp</a:t>
            </a:r>
            <a:r>
              <a:rPr lang="en-US" sz="2400" i="1" dirty="0">
                <a:latin typeface="Times New Roman" pitchFamily="18" charset="0"/>
                <a:cs typeface="Times New Roman" pitchFamily="18" charset="0"/>
              </a:rPr>
              <a:t>);</a:t>
            </a:r>
            <a:endParaRPr lang="en-US" sz="2400" i="1" dirty="0">
              <a:solidFill>
                <a:schemeClr val="tx1"/>
              </a:solidFill>
              <a:latin typeface="Times New Roman" pitchFamily="18" charset="0"/>
              <a:cs typeface="Times New Roman" pitchFamily="18" charset="0"/>
            </a:endParaRPr>
          </a:p>
        </p:txBody>
      </p:sp>
      <p:graphicFrame>
        <p:nvGraphicFramePr>
          <p:cNvPr id="10" name="Diagram 9"/>
          <p:cNvGraphicFramePr/>
          <p:nvPr>
            <p:extLst>
              <p:ext uri="{D42A27DB-BD31-4B8C-83A1-F6EECF244321}">
                <p14:modId xmlns:p14="http://schemas.microsoft.com/office/powerpoint/2010/main" val="2366771719"/>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79921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par>
                          <p:cTn id="21" fill="hold">
                            <p:stCondLst>
                              <p:cond delay="2000"/>
                            </p:stCondLst>
                            <p:childTnLst>
                              <p:par>
                                <p:cTn id="22" presetID="26"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down)">
                                      <p:cBhvr>
                                        <p:cTn id="24" dur="580">
                                          <p:stCondLst>
                                            <p:cond delay="0"/>
                                          </p:stCondLst>
                                        </p:cTn>
                                        <p:tgtEl>
                                          <p:spTgt spid="9"/>
                                        </p:tgtEl>
                                      </p:cBhvr>
                                    </p:animEffect>
                                    <p:anim calcmode="lin" valueType="num">
                                      <p:cBhvr>
                                        <p:cTn id="25"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26"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27"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28"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29"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0" dur="26">
                                          <p:stCondLst>
                                            <p:cond delay="650"/>
                                          </p:stCondLst>
                                        </p:cTn>
                                        <p:tgtEl>
                                          <p:spTgt spid="9"/>
                                        </p:tgtEl>
                                      </p:cBhvr>
                                      <p:to x="100000" y="60000"/>
                                    </p:animScale>
                                    <p:animScale>
                                      <p:cBhvr>
                                        <p:cTn id="31" dur="166" decel="50000">
                                          <p:stCondLst>
                                            <p:cond delay="676"/>
                                          </p:stCondLst>
                                        </p:cTn>
                                        <p:tgtEl>
                                          <p:spTgt spid="9"/>
                                        </p:tgtEl>
                                      </p:cBhvr>
                                      <p:to x="100000" y="100000"/>
                                    </p:animScale>
                                    <p:animScale>
                                      <p:cBhvr>
                                        <p:cTn id="32" dur="26">
                                          <p:stCondLst>
                                            <p:cond delay="1312"/>
                                          </p:stCondLst>
                                        </p:cTn>
                                        <p:tgtEl>
                                          <p:spTgt spid="9"/>
                                        </p:tgtEl>
                                      </p:cBhvr>
                                      <p:to x="100000" y="80000"/>
                                    </p:animScale>
                                    <p:animScale>
                                      <p:cBhvr>
                                        <p:cTn id="33" dur="166" decel="50000">
                                          <p:stCondLst>
                                            <p:cond delay="1338"/>
                                          </p:stCondLst>
                                        </p:cTn>
                                        <p:tgtEl>
                                          <p:spTgt spid="9"/>
                                        </p:tgtEl>
                                      </p:cBhvr>
                                      <p:to x="100000" y="100000"/>
                                    </p:animScale>
                                    <p:animScale>
                                      <p:cBhvr>
                                        <p:cTn id="34" dur="26">
                                          <p:stCondLst>
                                            <p:cond delay="1642"/>
                                          </p:stCondLst>
                                        </p:cTn>
                                        <p:tgtEl>
                                          <p:spTgt spid="9"/>
                                        </p:tgtEl>
                                      </p:cBhvr>
                                      <p:to x="100000" y="90000"/>
                                    </p:animScale>
                                    <p:animScale>
                                      <p:cBhvr>
                                        <p:cTn id="35" dur="166" decel="50000">
                                          <p:stCondLst>
                                            <p:cond delay="1668"/>
                                          </p:stCondLst>
                                        </p:cTn>
                                        <p:tgtEl>
                                          <p:spTgt spid="9"/>
                                        </p:tgtEl>
                                      </p:cBhvr>
                                      <p:to x="100000" y="100000"/>
                                    </p:animScale>
                                    <p:animScale>
                                      <p:cBhvr>
                                        <p:cTn id="36" dur="26">
                                          <p:stCondLst>
                                            <p:cond delay="1808"/>
                                          </p:stCondLst>
                                        </p:cTn>
                                        <p:tgtEl>
                                          <p:spTgt spid="9"/>
                                        </p:tgtEl>
                                      </p:cBhvr>
                                      <p:to x="100000" y="95000"/>
                                    </p:animScale>
                                    <p:animScale>
                                      <p:cBhvr>
                                        <p:cTn id="37" dur="166" decel="50000">
                                          <p:stCondLst>
                                            <p:cond delay="1834"/>
                                          </p:stCondLst>
                                        </p:cTn>
                                        <p:tgtEl>
                                          <p:spTgt spid="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pPr>
            <a:r>
              <a:rPr lang="en-US" sz="2400" b="1">
                <a:solidFill>
                  <a:srgbClr val="00B0F0"/>
                </a:solidFill>
              </a:rPr>
              <a:t>Ghi dữ liệu vào file</a:t>
            </a:r>
          </a:p>
          <a:p>
            <a:pPr lvl="2" eaLnBrk="1" hangingPunct="1"/>
            <a:endParaRPr lang="fr-FR"/>
          </a:p>
          <a:p>
            <a:pPr lvl="1" eaLnBrk="1" hangingPunct="1">
              <a:buFont typeface="Wingdings" pitchFamily="2" charset="2"/>
              <a:buChar char="§"/>
            </a:pPr>
            <a:r>
              <a:rPr lang="fr-FR" sz="2400"/>
              <a:t>“chuỗi đặc tả”: </a:t>
            </a:r>
          </a:p>
          <a:p>
            <a:pPr lvl="2" eaLnBrk="1" hangingPunct="1">
              <a:buFont typeface="Microsoft Sans Serif" pitchFamily="34" charset="0"/>
              <a:buChar char="-"/>
            </a:pPr>
            <a:r>
              <a:rPr lang="fr-FR" b="1">
                <a:solidFill>
                  <a:srgbClr val="FF0000"/>
                </a:solidFill>
              </a:rPr>
              <a:t>%d</a:t>
            </a:r>
            <a:r>
              <a:rPr lang="fr-FR"/>
              <a:t>: số nguyên int</a:t>
            </a:r>
          </a:p>
          <a:p>
            <a:pPr lvl="2" eaLnBrk="1" hangingPunct="1">
              <a:buFont typeface="Microsoft Sans Serif" pitchFamily="34" charset="0"/>
              <a:buChar char="-"/>
            </a:pPr>
            <a:r>
              <a:rPr lang="fr-FR" b="1">
                <a:solidFill>
                  <a:srgbClr val="FF0000"/>
                </a:solidFill>
              </a:rPr>
              <a:t>%f</a:t>
            </a:r>
            <a:r>
              <a:rPr lang="fr-FR"/>
              <a:t>: số thực</a:t>
            </a:r>
          </a:p>
          <a:p>
            <a:pPr lvl="2" eaLnBrk="1" hangingPunct="1">
              <a:buFont typeface="Microsoft Sans Serif" pitchFamily="34" charset="0"/>
              <a:buChar char="-"/>
            </a:pPr>
            <a:r>
              <a:rPr lang="fr-FR" b="1">
                <a:solidFill>
                  <a:srgbClr val="FF0000"/>
                </a:solidFill>
              </a:rPr>
              <a:t>%ld</a:t>
            </a:r>
            <a:r>
              <a:rPr lang="fr-FR"/>
              <a:t>: số nguyên long</a:t>
            </a:r>
          </a:p>
          <a:p>
            <a:pPr lvl="2" eaLnBrk="1" hangingPunct="1">
              <a:buFont typeface="Microsoft Sans Serif" pitchFamily="34" charset="0"/>
              <a:buChar char="-"/>
            </a:pPr>
            <a:r>
              <a:rPr lang="fr-FR" b="1">
                <a:solidFill>
                  <a:srgbClr val="FF0000"/>
                </a:solidFill>
              </a:rPr>
              <a:t>%c</a:t>
            </a:r>
            <a:r>
              <a:rPr lang="fr-FR"/>
              <a:t>: ký tự</a:t>
            </a:r>
          </a:p>
          <a:p>
            <a:pPr lvl="2" eaLnBrk="1" hangingPunct="1">
              <a:buFont typeface="Microsoft Sans Serif" pitchFamily="34" charset="0"/>
              <a:buChar char="-"/>
            </a:pPr>
            <a:r>
              <a:rPr lang="fr-FR" b="1">
                <a:solidFill>
                  <a:srgbClr val="FF0000"/>
                </a:solidFill>
              </a:rPr>
              <a:t>%s</a:t>
            </a:r>
            <a:r>
              <a:rPr lang="fr-FR"/>
              <a:t>: chuỗi muốn ghi lên file.</a:t>
            </a:r>
          </a:p>
          <a:p>
            <a:pPr lvl="1" eaLnBrk="1" hangingPunct="1">
              <a:buFont typeface="Wingdings" pitchFamily="2" charset="2"/>
              <a:buChar char="§"/>
            </a:pPr>
            <a:r>
              <a:rPr lang="fr-FR" sz="2400"/>
              <a:t>Biểu thức 1, biểu thức 2: là các giá trị của biểu thức  muốn ghi ra file.</a:t>
            </a:r>
            <a:endParaRPr lang="fr-FR" sz="2400" b="1"/>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106</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3" name="Rounded Rectangle 2"/>
          <p:cNvSpPr/>
          <p:nvPr/>
        </p:nvSpPr>
        <p:spPr bwMode="auto">
          <a:xfrm>
            <a:off x="790408" y="1844824"/>
            <a:ext cx="8174080" cy="43204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lgn="ctr">
              <a:spcBef>
                <a:spcPct val="0"/>
              </a:spcBef>
              <a:buClrTx/>
              <a:buSzTx/>
            </a:pPr>
            <a:r>
              <a:rPr lang="en-US" sz="2200">
                <a:solidFill>
                  <a:srgbClr val="FF0000"/>
                </a:solidFill>
              </a:rPr>
              <a:t>fprintf</a:t>
            </a:r>
            <a:r>
              <a:rPr lang="en-US" sz="2200" b="0"/>
              <a:t>(&lt;contro_file&gt;, “chuỗi đặc tả”, [biểu thức 1, biểu thức 2,…]);</a:t>
            </a:r>
            <a:endParaRPr lang="fr-FR" sz="2200" b="0"/>
          </a:p>
          <a:p>
            <a:pPr marL="0" marR="0" indent="0" algn="ctr" defTabSz="914400" rtl="0" eaLnBrk="1" fontAlgn="base" latinLnBrk="0" hangingPunct="1">
              <a:lnSpc>
                <a:spcPct val="100000"/>
              </a:lnSpc>
              <a:spcBef>
                <a:spcPct val="0"/>
              </a:spcBef>
              <a:spcAft>
                <a:spcPct val="0"/>
              </a:spcAft>
              <a:buClrTx/>
              <a:buSzTx/>
              <a:buFontTx/>
              <a:buNone/>
              <a:tabLst/>
            </a:pPr>
            <a:endParaRPr kumimoji="0" lang="en-US" sz="2200" b="0" i="0" u="none" strike="noStrike" cap="none" normalizeH="0" baseline="0">
              <a:ln>
                <a:noFill/>
              </a:ln>
              <a:solidFill>
                <a:schemeClr val="tx1"/>
              </a:solidFill>
              <a:effectLst/>
              <a:latin typeface="Arial" charset="0"/>
            </a:endParaRPr>
          </a:p>
        </p:txBody>
      </p:sp>
      <p:graphicFrame>
        <p:nvGraphicFramePr>
          <p:cNvPr id="8" name="Diagram 7"/>
          <p:cNvGraphicFramePr/>
          <p:nvPr>
            <p:extLst>
              <p:ext uri="{D42A27DB-BD31-4B8C-83A1-F6EECF244321}">
                <p14:modId xmlns:p14="http://schemas.microsoft.com/office/powerpoint/2010/main" val="1068400335"/>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5146176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94919"/>
          </a:xfrm>
        </p:spPr>
        <p:txBody>
          <a:bodyPr/>
          <a:lstStyle/>
          <a:p>
            <a:pPr eaLnBrk="1" hangingPunct="1">
              <a:buFont typeface="Wingdings" pitchFamily="2" charset="2"/>
              <a:buChar char="q"/>
            </a:pPr>
            <a:r>
              <a:rPr lang="en-US" sz="2400" b="1">
                <a:solidFill>
                  <a:srgbClr val="00B0F0"/>
                </a:solidFill>
              </a:rPr>
              <a:t>Ghi dữ liệu vào file</a:t>
            </a:r>
          </a:p>
          <a:p>
            <a:pPr marL="800100" lvl="1" eaLnBrk="1" hangingPunct="1">
              <a:buFont typeface="Wingdings" pitchFamily="2" charset="2"/>
              <a:buChar char="§"/>
            </a:pPr>
            <a:r>
              <a:rPr lang="en-US" sz="2400"/>
              <a:t>Ghi </a:t>
            </a:r>
            <a:r>
              <a:rPr lang="en-US" sz="2400">
                <a:solidFill>
                  <a:srgbClr val="FF0000"/>
                </a:solidFill>
              </a:rPr>
              <a:t>kí tự</a:t>
            </a:r>
            <a:r>
              <a:rPr lang="en-US" sz="2400"/>
              <a:t> vào file văn bản (nhị phân)</a:t>
            </a:r>
          </a:p>
          <a:p>
            <a:pPr marL="800100" lvl="1" eaLnBrk="1" hangingPunct="1">
              <a:buFont typeface="Wingdings" pitchFamily="2" charset="2"/>
              <a:buChar char="§"/>
            </a:pPr>
            <a:endParaRPr lang="en-US" sz="2400"/>
          </a:p>
          <a:p>
            <a:pPr marL="800100" lvl="1" eaLnBrk="1" hangingPunct="1">
              <a:buFont typeface="Wingdings" pitchFamily="2" charset="2"/>
              <a:buChar char="§"/>
            </a:pPr>
            <a:endParaRPr lang="en-US" sz="1000"/>
          </a:p>
          <a:p>
            <a:pPr marL="514350" lvl="1" indent="0" eaLnBrk="1" hangingPunct="1">
              <a:buNone/>
            </a:pPr>
            <a:r>
              <a:rPr lang="en-US" sz="2400"/>
              <a:t>Hàm sẽ ghi vào file một ký tự có mã = </a:t>
            </a:r>
            <a:r>
              <a:rPr lang="en-US" sz="2400">
                <a:solidFill>
                  <a:srgbClr val="FF0000"/>
                </a:solidFill>
              </a:rPr>
              <a:t>ch%256</a:t>
            </a:r>
            <a:r>
              <a:rPr lang="en-US" sz="2400"/>
              <a:t>. Nếu thành công trả về </a:t>
            </a:r>
            <a:r>
              <a:rPr lang="en-US" sz="2400">
                <a:solidFill>
                  <a:srgbClr val="FF0000"/>
                </a:solidFill>
              </a:rPr>
              <a:t>mã ký tự</a:t>
            </a:r>
            <a:r>
              <a:rPr lang="en-US" sz="2400"/>
              <a:t> được ghi, ngược lại trả về </a:t>
            </a:r>
            <a:r>
              <a:rPr lang="en-US" sz="2400">
                <a:solidFill>
                  <a:srgbClr val="FF0000"/>
                </a:solidFill>
              </a:rPr>
              <a:t>EOF.</a:t>
            </a:r>
            <a:endParaRPr lang="en-US" sz="2400"/>
          </a:p>
          <a:p>
            <a:pPr marL="800100" lvl="1" eaLnBrk="1" hangingPunct="1">
              <a:buFont typeface="Wingdings" pitchFamily="2" charset="2"/>
              <a:buChar char="§"/>
            </a:pPr>
            <a:r>
              <a:rPr lang="en-US" sz="2400"/>
              <a:t>Ghi </a:t>
            </a:r>
            <a:r>
              <a:rPr lang="en-US" sz="2400">
                <a:solidFill>
                  <a:srgbClr val="FF0000"/>
                </a:solidFill>
              </a:rPr>
              <a:t>chuỗi</a:t>
            </a:r>
            <a:r>
              <a:rPr lang="en-US" sz="2400"/>
              <a:t> vào file văn bản</a:t>
            </a:r>
          </a:p>
          <a:p>
            <a:pPr marL="800100" lvl="1" eaLnBrk="1" hangingPunct="1">
              <a:buFont typeface="Wingdings" pitchFamily="2" charset="2"/>
              <a:buChar char="§"/>
            </a:pPr>
            <a:endParaRPr lang="en-US" sz="2400"/>
          </a:p>
          <a:p>
            <a:pPr marL="514350" lvl="1" indent="0" eaLnBrk="1" hangingPunct="1">
              <a:buNone/>
            </a:pPr>
            <a:endParaRPr lang="en-US" sz="1200"/>
          </a:p>
          <a:p>
            <a:pPr marL="514350" lvl="1" indent="0" eaLnBrk="1" hangingPunct="1">
              <a:buNone/>
            </a:pPr>
            <a:r>
              <a:rPr lang="en-US" sz="2400"/>
              <a:t>Hàm sẽ ghi chuỗi s lên File fp. nếu thành công trả về </a:t>
            </a:r>
            <a:r>
              <a:rPr lang="en-US" sz="2400">
                <a:solidFill>
                  <a:srgbClr val="FF0000"/>
                </a:solidFill>
              </a:rPr>
              <a:t>ký tự cuối cùng </a:t>
            </a:r>
            <a:r>
              <a:rPr lang="en-US" sz="2400"/>
              <a:t>được ghi vào File, ngược lại trả về </a:t>
            </a:r>
            <a:r>
              <a:rPr lang="en-US" sz="2400">
                <a:solidFill>
                  <a:srgbClr val="FF0000"/>
                </a:solidFill>
              </a:rPr>
              <a:t>EOF.</a:t>
            </a:r>
          </a:p>
          <a:p>
            <a:pPr marL="800100" lvl="1" eaLnBrk="1" hangingPunct="1">
              <a:buFont typeface="Wingdings" pitchFamily="2" charset="2"/>
              <a:buChar char="§"/>
            </a:pPr>
            <a:endParaRPr lang="en-US" sz="2400"/>
          </a:p>
          <a:p>
            <a:pPr marL="800100" lvl="1" eaLnBrk="1" hangingPunct="1">
              <a:buFont typeface="Wingdings" pitchFamily="2" charset="2"/>
              <a:buChar char="§"/>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107</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8" name="Rounded Rectangle 7"/>
          <p:cNvSpPr/>
          <p:nvPr/>
        </p:nvSpPr>
        <p:spPr>
          <a:xfrm>
            <a:off x="1187624" y="2313752"/>
            <a:ext cx="3600400" cy="597768"/>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i="1" dirty="0" err="1">
                <a:solidFill>
                  <a:srgbClr val="FF0000"/>
                </a:solidFill>
                <a:latin typeface="Times New Roman" pitchFamily="18" charset="0"/>
                <a:cs typeface="Times New Roman" pitchFamily="18" charset="0"/>
              </a:rPr>
              <a:t>int</a:t>
            </a:r>
            <a:r>
              <a:rPr lang="en-US" sz="2400" i="1" dirty="0">
                <a:solidFill>
                  <a:srgbClr val="FF0000"/>
                </a:solidFill>
                <a:latin typeface="Times New Roman" pitchFamily="18" charset="0"/>
                <a:cs typeface="Times New Roman" pitchFamily="18" charset="0"/>
              </a:rPr>
              <a:t> </a:t>
            </a:r>
            <a:r>
              <a:rPr lang="en-US" sz="2400" i="1" dirty="0" err="1">
                <a:latin typeface="Times New Roman" pitchFamily="18" charset="0"/>
                <a:cs typeface="Times New Roman" pitchFamily="18" charset="0"/>
              </a:rPr>
              <a:t>putc</a:t>
            </a:r>
            <a:r>
              <a:rPr lang="en-US" sz="2400" i="1" dirty="0">
                <a:latin typeface="Times New Roman" pitchFamily="18" charset="0"/>
                <a:cs typeface="Times New Roman" pitchFamily="18" charset="0"/>
              </a:rPr>
              <a:t>(</a:t>
            </a:r>
            <a:r>
              <a:rPr lang="en-US" sz="2400" i="1" dirty="0" err="1">
                <a:latin typeface="Times New Roman" pitchFamily="18" charset="0"/>
                <a:cs typeface="Times New Roman" pitchFamily="18" charset="0"/>
              </a:rPr>
              <a:t>int</a:t>
            </a:r>
            <a:r>
              <a:rPr lang="en-US" sz="2400" i="1" dirty="0">
                <a:latin typeface="Times New Roman" pitchFamily="18" charset="0"/>
                <a:cs typeface="Times New Roman" pitchFamily="18" charset="0"/>
              </a:rPr>
              <a:t> </a:t>
            </a:r>
            <a:r>
              <a:rPr lang="en-US" sz="2400" i="1" dirty="0" err="1">
                <a:solidFill>
                  <a:srgbClr val="FF0000"/>
                </a:solidFill>
                <a:latin typeface="Times New Roman" pitchFamily="18" charset="0"/>
                <a:cs typeface="Times New Roman" pitchFamily="18" charset="0"/>
              </a:rPr>
              <a:t>ch</a:t>
            </a:r>
            <a:r>
              <a:rPr lang="en-US" sz="2400" i="1" dirty="0">
                <a:latin typeface="Times New Roman" pitchFamily="18" charset="0"/>
                <a:cs typeface="Times New Roman" pitchFamily="18" charset="0"/>
              </a:rPr>
              <a:t>, FILE* </a:t>
            </a:r>
            <a:r>
              <a:rPr lang="en-US" sz="2400" i="1" dirty="0" err="1">
                <a:solidFill>
                  <a:srgbClr val="FF0000"/>
                </a:solidFill>
                <a:latin typeface="Times New Roman" pitchFamily="18" charset="0"/>
                <a:cs typeface="Times New Roman" pitchFamily="18" charset="0"/>
              </a:rPr>
              <a:t>fp</a:t>
            </a:r>
            <a:r>
              <a:rPr lang="en-US" sz="2400" i="1" dirty="0">
                <a:latin typeface="Times New Roman" pitchFamily="18" charset="0"/>
                <a:cs typeface="Times New Roman" pitchFamily="18" charset="0"/>
              </a:rPr>
              <a:t>);</a:t>
            </a:r>
            <a:endParaRPr lang="en-US" sz="2400" i="1" dirty="0">
              <a:solidFill>
                <a:schemeClr val="tx1"/>
              </a:solidFill>
              <a:latin typeface="Times New Roman" pitchFamily="18" charset="0"/>
              <a:cs typeface="Times New Roman" pitchFamily="18" charset="0"/>
            </a:endParaRPr>
          </a:p>
        </p:txBody>
      </p:sp>
      <p:sp>
        <p:nvSpPr>
          <p:cNvPr id="9" name="Rounded Rectangle 8"/>
          <p:cNvSpPr/>
          <p:nvPr/>
        </p:nvSpPr>
        <p:spPr>
          <a:xfrm>
            <a:off x="4999112" y="2300104"/>
            <a:ext cx="3893368" cy="597768"/>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i="1" dirty="0" err="1">
                <a:solidFill>
                  <a:srgbClr val="FF0000"/>
                </a:solidFill>
                <a:latin typeface="Times New Roman" pitchFamily="18" charset="0"/>
                <a:cs typeface="Times New Roman" pitchFamily="18" charset="0"/>
              </a:rPr>
              <a:t>int</a:t>
            </a:r>
            <a:r>
              <a:rPr lang="en-US" sz="2400" i="1" dirty="0">
                <a:solidFill>
                  <a:srgbClr val="FF0000"/>
                </a:solidFill>
                <a:latin typeface="Times New Roman" pitchFamily="18" charset="0"/>
                <a:cs typeface="Times New Roman" pitchFamily="18" charset="0"/>
              </a:rPr>
              <a:t> </a:t>
            </a:r>
            <a:r>
              <a:rPr lang="en-US" sz="2400" i="1" dirty="0" err="1">
                <a:latin typeface="Times New Roman" pitchFamily="18" charset="0"/>
                <a:cs typeface="Times New Roman" pitchFamily="18" charset="0"/>
              </a:rPr>
              <a:t>fputc</a:t>
            </a:r>
            <a:r>
              <a:rPr lang="en-US" sz="2400" i="1" dirty="0">
                <a:latin typeface="Times New Roman" pitchFamily="18" charset="0"/>
                <a:cs typeface="Times New Roman" pitchFamily="18" charset="0"/>
              </a:rPr>
              <a:t>(</a:t>
            </a:r>
            <a:r>
              <a:rPr lang="en-US" sz="2400" i="1" dirty="0" err="1">
                <a:latin typeface="Times New Roman" pitchFamily="18" charset="0"/>
                <a:cs typeface="Times New Roman" pitchFamily="18" charset="0"/>
              </a:rPr>
              <a:t>int</a:t>
            </a:r>
            <a:r>
              <a:rPr lang="en-US" sz="2400" i="1" dirty="0">
                <a:latin typeface="Times New Roman" pitchFamily="18" charset="0"/>
                <a:cs typeface="Times New Roman" pitchFamily="18" charset="0"/>
              </a:rPr>
              <a:t> </a:t>
            </a:r>
            <a:r>
              <a:rPr lang="en-US" sz="2400" i="1" dirty="0" err="1">
                <a:solidFill>
                  <a:srgbClr val="FF0000"/>
                </a:solidFill>
                <a:latin typeface="Times New Roman" pitchFamily="18" charset="0"/>
                <a:cs typeface="Times New Roman" pitchFamily="18" charset="0"/>
              </a:rPr>
              <a:t>ch</a:t>
            </a:r>
            <a:r>
              <a:rPr lang="en-US" sz="2400" i="1" dirty="0">
                <a:latin typeface="Times New Roman" pitchFamily="18" charset="0"/>
                <a:cs typeface="Times New Roman" pitchFamily="18" charset="0"/>
              </a:rPr>
              <a:t>, FILE* </a:t>
            </a:r>
            <a:r>
              <a:rPr lang="en-US" sz="2400" i="1" dirty="0" err="1">
                <a:solidFill>
                  <a:srgbClr val="FF0000"/>
                </a:solidFill>
                <a:latin typeface="Times New Roman" pitchFamily="18" charset="0"/>
                <a:cs typeface="Times New Roman" pitchFamily="18" charset="0"/>
              </a:rPr>
              <a:t>fp</a:t>
            </a:r>
            <a:r>
              <a:rPr lang="en-US" sz="2400" i="1" dirty="0">
                <a:latin typeface="Times New Roman" pitchFamily="18" charset="0"/>
                <a:cs typeface="Times New Roman" pitchFamily="18" charset="0"/>
              </a:rPr>
              <a:t>);</a:t>
            </a:r>
            <a:endParaRPr lang="en-US" sz="2400" i="1" dirty="0">
              <a:solidFill>
                <a:schemeClr val="tx1"/>
              </a:solidFill>
              <a:latin typeface="Times New Roman" pitchFamily="18" charset="0"/>
              <a:cs typeface="Times New Roman" pitchFamily="18" charset="0"/>
            </a:endParaRPr>
          </a:p>
        </p:txBody>
      </p:sp>
      <p:sp>
        <p:nvSpPr>
          <p:cNvPr id="10" name="Rounded Rectangle 9"/>
          <p:cNvSpPr/>
          <p:nvPr/>
        </p:nvSpPr>
        <p:spPr>
          <a:xfrm>
            <a:off x="2396034" y="4581128"/>
            <a:ext cx="5184576" cy="550168"/>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i="1" dirty="0" err="1">
                <a:solidFill>
                  <a:srgbClr val="FF0000"/>
                </a:solidFill>
                <a:latin typeface="Times New Roman" pitchFamily="18" charset="0"/>
                <a:cs typeface="Times New Roman" pitchFamily="18" charset="0"/>
              </a:rPr>
              <a:t>int</a:t>
            </a:r>
            <a:r>
              <a:rPr lang="en-US" sz="2400" i="1" dirty="0">
                <a:solidFill>
                  <a:srgbClr val="FF0000"/>
                </a:solidFill>
                <a:latin typeface="Times New Roman" pitchFamily="18" charset="0"/>
                <a:cs typeface="Times New Roman" pitchFamily="18" charset="0"/>
              </a:rPr>
              <a:t> </a:t>
            </a:r>
            <a:r>
              <a:rPr lang="en-US" sz="2400" i="1" dirty="0" err="1">
                <a:latin typeface="Times New Roman" pitchFamily="18" charset="0"/>
                <a:cs typeface="Times New Roman" pitchFamily="18" charset="0"/>
              </a:rPr>
              <a:t>fputs</a:t>
            </a:r>
            <a:r>
              <a:rPr lang="en-US" sz="2400" i="1" dirty="0">
                <a:latin typeface="Times New Roman" pitchFamily="18" charset="0"/>
                <a:cs typeface="Times New Roman" pitchFamily="18" charset="0"/>
              </a:rPr>
              <a:t>(const char* </a:t>
            </a:r>
            <a:r>
              <a:rPr lang="en-US" sz="2400" i="1" dirty="0">
                <a:solidFill>
                  <a:srgbClr val="FF0000"/>
                </a:solidFill>
                <a:latin typeface="Times New Roman" pitchFamily="18" charset="0"/>
                <a:cs typeface="Times New Roman" pitchFamily="18" charset="0"/>
              </a:rPr>
              <a:t>s</a:t>
            </a:r>
            <a:r>
              <a:rPr lang="en-US" sz="2400" i="1" dirty="0">
                <a:latin typeface="Times New Roman" pitchFamily="18" charset="0"/>
                <a:cs typeface="Times New Roman" pitchFamily="18" charset="0"/>
              </a:rPr>
              <a:t>, FILE* </a:t>
            </a:r>
            <a:r>
              <a:rPr lang="en-US" sz="2400" i="1" dirty="0" err="1">
                <a:solidFill>
                  <a:srgbClr val="FF0000"/>
                </a:solidFill>
                <a:latin typeface="Times New Roman" pitchFamily="18" charset="0"/>
                <a:cs typeface="Times New Roman" pitchFamily="18" charset="0"/>
              </a:rPr>
              <a:t>fp</a:t>
            </a:r>
            <a:r>
              <a:rPr lang="en-US" sz="2400" i="1" dirty="0">
                <a:latin typeface="Times New Roman" pitchFamily="18" charset="0"/>
                <a:cs typeface="Times New Roman" pitchFamily="18" charset="0"/>
              </a:rPr>
              <a:t>);</a:t>
            </a:r>
          </a:p>
        </p:txBody>
      </p:sp>
      <p:graphicFrame>
        <p:nvGraphicFramePr>
          <p:cNvPr id="11" name="Diagram 10"/>
          <p:cNvGraphicFramePr/>
          <p:nvPr>
            <p:extLst>
              <p:ext uri="{D42A27DB-BD31-4B8C-83A1-F6EECF244321}">
                <p14:modId xmlns:p14="http://schemas.microsoft.com/office/powerpoint/2010/main" val="2993905908"/>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45558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par>
                          <p:cTn id="21" fill="hold">
                            <p:stCondLst>
                              <p:cond delay="2000"/>
                            </p:stCondLst>
                            <p:childTnLst>
                              <p:par>
                                <p:cTn id="22" presetID="26" presetClass="entr" presetSubtype="0"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down)">
                                      <p:cBhvr>
                                        <p:cTn id="24" dur="580">
                                          <p:stCondLst>
                                            <p:cond delay="0"/>
                                          </p:stCondLst>
                                        </p:cTn>
                                        <p:tgtEl>
                                          <p:spTgt spid="9"/>
                                        </p:tgtEl>
                                      </p:cBhvr>
                                    </p:animEffect>
                                    <p:anim calcmode="lin" valueType="num">
                                      <p:cBhvr>
                                        <p:cTn id="25"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26"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27"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28"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29"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0" dur="26">
                                          <p:stCondLst>
                                            <p:cond delay="650"/>
                                          </p:stCondLst>
                                        </p:cTn>
                                        <p:tgtEl>
                                          <p:spTgt spid="9"/>
                                        </p:tgtEl>
                                      </p:cBhvr>
                                      <p:to x="100000" y="60000"/>
                                    </p:animScale>
                                    <p:animScale>
                                      <p:cBhvr>
                                        <p:cTn id="31" dur="166" decel="50000">
                                          <p:stCondLst>
                                            <p:cond delay="676"/>
                                          </p:stCondLst>
                                        </p:cTn>
                                        <p:tgtEl>
                                          <p:spTgt spid="9"/>
                                        </p:tgtEl>
                                      </p:cBhvr>
                                      <p:to x="100000" y="100000"/>
                                    </p:animScale>
                                    <p:animScale>
                                      <p:cBhvr>
                                        <p:cTn id="32" dur="26">
                                          <p:stCondLst>
                                            <p:cond delay="1312"/>
                                          </p:stCondLst>
                                        </p:cTn>
                                        <p:tgtEl>
                                          <p:spTgt spid="9"/>
                                        </p:tgtEl>
                                      </p:cBhvr>
                                      <p:to x="100000" y="80000"/>
                                    </p:animScale>
                                    <p:animScale>
                                      <p:cBhvr>
                                        <p:cTn id="33" dur="166" decel="50000">
                                          <p:stCondLst>
                                            <p:cond delay="1338"/>
                                          </p:stCondLst>
                                        </p:cTn>
                                        <p:tgtEl>
                                          <p:spTgt spid="9"/>
                                        </p:tgtEl>
                                      </p:cBhvr>
                                      <p:to x="100000" y="100000"/>
                                    </p:animScale>
                                    <p:animScale>
                                      <p:cBhvr>
                                        <p:cTn id="34" dur="26">
                                          <p:stCondLst>
                                            <p:cond delay="1642"/>
                                          </p:stCondLst>
                                        </p:cTn>
                                        <p:tgtEl>
                                          <p:spTgt spid="9"/>
                                        </p:tgtEl>
                                      </p:cBhvr>
                                      <p:to x="100000" y="90000"/>
                                    </p:animScale>
                                    <p:animScale>
                                      <p:cBhvr>
                                        <p:cTn id="35" dur="166" decel="50000">
                                          <p:stCondLst>
                                            <p:cond delay="1668"/>
                                          </p:stCondLst>
                                        </p:cTn>
                                        <p:tgtEl>
                                          <p:spTgt spid="9"/>
                                        </p:tgtEl>
                                      </p:cBhvr>
                                      <p:to x="100000" y="100000"/>
                                    </p:animScale>
                                    <p:animScale>
                                      <p:cBhvr>
                                        <p:cTn id="36" dur="26">
                                          <p:stCondLst>
                                            <p:cond delay="1808"/>
                                          </p:stCondLst>
                                        </p:cTn>
                                        <p:tgtEl>
                                          <p:spTgt spid="9"/>
                                        </p:tgtEl>
                                      </p:cBhvr>
                                      <p:to x="100000" y="95000"/>
                                    </p:animScale>
                                    <p:animScale>
                                      <p:cBhvr>
                                        <p:cTn id="37" dur="166" decel="50000">
                                          <p:stCondLst>
                                            <p:cond delay="1834"/>
                                          </p:stCondLst>
                                        </p:cTn>
                                        <p:tgtEl>
                                          <p:spTgt spid="9"/>
                                        </p:tgtEl>
                                      </p:cBhvr>
                                      <p:to x="100000" y="100000"/>
                                    </p:animScale>
                                  </p:childTnLst>
                                </p:cTn>
                              </p:par>
                            </p:childTnLst>
                          </p:cTn>
                        </p:par>
                      </p:childTnLst>
                    </p:cTn>
                  </p:par>
                  <p:par>
                    <p:cTn id="38" fill="hold">
                      <p:stCondLst>
                        <p:cond delay="indefinite"/>
                      </p:stCondLst>
                      <p:childTnLst>
                        <p:par>
                          <p:cTn id="39" fill="hold">
                            <p:stCondLst>
                              <p:cond delay="0"/>
                            </p:stCondLst>
                            <p:childTnLst>
                              <p:par>
                                <p:cTn id="40" presetID="26"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down)">
                                      <p:cBhvr>
                                        <p:cTn id="42" dur="580">
                                          <p:stCondLst>
                                            <p:cond delay="0"/>
                                          </p:stCondLst>
                                        </p:cTn>
                                        <p:tgtEl>
                                          <p:spTgt spid="10"/>
                                        </p:tgtEl>
                                      </p:cBhvr>
                                    </p:animEffect>
                                    <p:anim calcmode="lin" valueType="num">
                                      <p:cBhvr>
                                        <p:cTn id="43"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44"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45"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46"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47"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48" dur="26">
                                          <p:stCondLst>
                                            <p:cond delay="650"/>
                                          </p:stCondLst>
                                        </p:cTn>
                                        <p:tgtEl>
                                          <p:spTgt spid="10"/>
                                        </p:tgtEl>
                                      </p:cBhvr>
                                      <p:to x="100000" y="60000"/>
                                    </p:animScale>
                                    <p:animScale>
                                      <p:cBhvr>
                                        <p:cTn id="49" dur="166" decel="50000">
                                          <p:stCondLst>
                                            <p:cond delay="676"/>
                                          </p:stCondLst>
                                        </p:cTn>
                                        <p:tgtEl>
                                          <p:spTgt spid="10"/>
                                        </p:tgtEl>
                                      </p:cBhvr>
                                      <p:to x="100000" y="100000"/>
                                    </p:animScale>
                                    <p:animScale>
                                      <p:cBhvr>
                                        <p:cTn id="50" dur="26">
                                          <p:stCondLst>
                                            <p:cond delay="1312"/>
                                          </p:stCondLst>
                                        </p:cTn>
                                        <p:tgtEl>
                                          <p:spTgt spid="10"/>
                                        </p:tgtEl>
                                      </p:cBhvr>
                                      <p:to x="100000" y="80000"/>
                                    </p:animScale>
                                    <p:animScale>
                                      <p:cBhvr>
                                        <p:cTn id="51" dur="166" decel="50000">
                                          <p:stCondLst>
                                            <p:cond delay="1338"/>
                                          </p:stCondLst>
                                        </p:cTn>
                                        <p:tgtEl>
                                          <p:spTgt spid="10"/>
                                        </p:tgtEl>
                                      </p:cBhvr>
                                      <p:to x="100000" y="100000"/>
                                    </p:animScale>
                                    <p:animScale>
                                      <p:cBhvr>
                                        <p:cTn id="52" dur="26">
                                          <p:stCondLst>
                                            <p:cond delay="1642"/>
                                          </p:stCondLst>
                                        </p:cTn>
                                        <p:tgtEl>
                                          <p:spTgt spid="10"/>
                                        </p:tgtEl>
                                      </p:cBhvr>
                                      <p:to x="100000" y="90000"/>
                                    </p:animScale>
                                    <p:animScale>
                                      <p:cBhvr>
                                        <p:cTn id="53" dur="166" decel="50000">
                                          <p:stCondLst>
                                            <p:cond delay="1668"/>
                                          </p:stCondLst>
                                        </p:cTn>
                                        <p:tgtEl>
                                          <p:spTgt spid="10"/>
                                        </p:tgtEl>
                                      </p:cBhvr>
                                      <p:to x="100000" y="100000"/>
                                    </p:animScale>
                                    <p:animScale>
                                      <p:cBhvr>
                                        <p:cTn id="54" dur="26">
                                          <p:stCondLst>
                                            <p:cond delay="1808"/>
                                          </p:stCondLst>
                                        </p:cTn>
                                        <p:tgtEl>
                                          <p:spTgt spid="10"/>
                                        </p:tgtEl>
                                      </p:cBhvr>
                                      <p:to x="100000" y="95000"/>
                                    </p:animScale>
                                    <p:animScale>
                                      <p:cBhvr>
                                        <p:cTn id="55" dur="166" decel="50000">
                                          <p:stCondLst>
                                            <p:cond delay="1834"/>
                                          </p:stCondLst>
                                        </p:cTn>
                                        <p:tgtEl>
                                          <p:spTgt spid="1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Kiểm tra cuối file:</a:t>
            </a:r>
          </a:p>
          <a:p>
            <a:pPr marL="400050" eaLnBrk="1" hangingPunct="1">
              <a:buFont typeface="Wingdings" pitchFamily="2" charset="2"/>
              <a:buChar char="q"/>
            </a:pPr>
            <a:endParaRPr lang="en-US" sz="2400"/>
          </a:p>
          <a:p>
            <a:pPr marL="57150" indent="0" eaLnBrk="1" hangingPunct="1">
              <a:buNone/>
            </a:pPr>
            <a:endParaRPr lang="en-US" sz="2400"/>
          </a:p>
          <a:p>
            <a:pPr marL="57150" indent="0" eaLnBrk="1" hangingPunct="1">
              <a:buNone/>
            </a:pPr>
            <a:r>
              <a:rPr lang="en-US" sz="2400"/>
              <a:t>Hàm trả về </a:t>
            </a:r>
            <a:r>
              <a:rPr lang="en-US" sz="2400">
                <a:solidFill>
                  <a:srgbClr val="FF0000"/>
                </a:solidFill>
              </a:rPr>
              <a:t>true</a:t>
            </a:r>
            <a:r>
              <a:rPr lang="en-US" sz="2400"/>
              <a:t> nếu ở cuối file, ngược lại hàm trả về </a:t>
            </a:r>
            <a:r>
              <a:rPr lang="en-US" sz="2400">
                <a:solidFill>
                  <a:srgbClr val="FF0000"/>
                </a:solidFill>
              </a:rPr>
              <a:t>false</a:t>
            </a:r>
            <a:r>
              <a:rPr lang="en-US" sz="2400"/>
              <a:t>.</a:t>
            </a:r>
          </a:p>
          <a:p>
            <a:pPr marL="400050" eaLnBrk="1" hangingPunct="1">
              <a:buFont typeface="Wingdings" pitchFamily="2" charset="2"/>
              <a:buChar char="q"/>
            </a:pPr>
            <a:r>
              <a:rPr lang="en-US" sz="2400">
                <a:solidFill>
                  <a:srgbClr val="00B0F0"/>
                </a:solidFill>
              </a:rPr>
              <a:t>Đóng file:</a:t>
            </a:r>
          </a:p>
          <a:p>
            <a:pPr marL="400050" eaLnBrk="1" hangingPunct="1">
              <a:buFont typeface="Wingdings" pitchFamily="2" charset="2"/>
              <a:buChar char="q"/>
            </a:pPr>
            <a:endParaRPr lang="en-US" sz="2400"/>
          </a:p>
          <a:p>
            <a:pPr marL="400050" eaLnBrk="1" hangingPunct="1">
              <a:buFont typeface="Wingdings" pitchFamily="2" charset="2"/>
              <a:buChar char="q"/>
            </a:pPr>
            <a:endParaRPr lang="en-US" sz="2400"/>
          </a:p>
          <a:p>
            <a:pPr marL="57150" indent="0" eaLnBrk="1" hangingPunct="1">
              <a:buNone/>
            </a:pPr>
            <a:r>
              <a:rPr lang="en-US" sz="2400"/>
              <a:t>Nếu thành công, hai hàm này trả về giá trị là 1 số </a:t>
            </a:r>
            <a:r>
              <a:rPr lang="en-US" sz="2400">
                <a:solidFill>
                  <a:srgbClr val="FF0000"/>
                </a:solidFill>
              </a:rPr>
              <a:t>khác 0</a:t>
            </a:r>
            <a:r>
              <a:rPr lang="en-US" sz="2400"/>
              <a:t>, ngược lại sẽ trả về </a:t>
            </a:r>
            <a:r>
              <a:rPr lang="en-US" sz="2400">
                <a:solidFill>
                  <a:srgbClr val="FF0000"/>
                </a:solidFill>
              </a:rPr>
              <a:t>EOF</a:t>
            </a:r>
            <a:r>
              <a:rPr lang="en-US" sz="2400"/>
              <a:t>.</a:t>
            </a:r>
          </a:p>
          <a:p>
            <a:pPr marL="400050" eaLnBrk="1" hangingPunct="1">
              <a:buFont typeface="Wingdings" pitchFamily="2" charset="2"/>
              <a:buChar char="q"/>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108</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5" name="Rounded Rectangle 4"/>
          <p:cNvSpPr/>
          <p:nvPr/>
        </p:nvSpPr>
        <p:spPr bwMode="auto">
          <a:xfrm>
            <a:off x="1658668" y="2090779"/>
            <a:ext cx="4680520" cy="50405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a:solidFill>
                  <a:srgbClr val="FF0000"/>
                </a:solidFill>
                <a:latin typeface="Arial" charset="0"/>
              </a:rPr>
              <a:t>bool</a:t>
            </a:r>
            <a:r>
              <a:rPr lang="en-US" sz="2400" b="0">
                <a:solidFill>
                  <a:schemeClr val="tx1"/>
                </a:solidFill>
                <a:latin typeface="Arial" charset="0"/>
              </a:rPr>
              <a:t> f</a:t>
            </a:r>
            <a:r>
              <a:rPr kumimoji="0" lang="en-US" sz="2400" b="0" i="0" u="none" strike="noStrike" cap="none" normalizeH="0" baseline="0">
                <a:ln>
                  <a:noFill/>
                </a:ln>
                <a:solidFill>
                  <a:schemeClr val="tx1"/>
                </a:solidFill>
                <a:effectLst/>
                <a:latin typeface="Arial" charset="0"/>
              </a:rPr>
              <a:t>eof(&lt;contro_file&gt;)</a:t>
            </a:r>
          </a:p>
        </p:txBody>
      </p:sp>
      <p:sp>
        <p:nvSpPr>
          <p:cNvPr id="9" name="Rounded Rectangle 8"/>
          <p:cNvSpPr/>
          <p:nvPr/>
        </p:nvSpPr>
        <p:spPr bwMode="auto">
          <a:xfrm>
            <a:off x="1115616" y="3665128"/>
            <a:ext cx="3456384" cy="50405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lgn="ctr" eaLnBrk="1" hangingPunct="1"/>
            <a:r>
              <a:rPr lang="en-US" sz="2400" b="0">
                <a:solidFill>
                  <a:srgbClr val="FF0000"/>
                </a:solidFill>
              </a:rPr>
              <a:t>int fclose</a:t>
            </a:r>
            <a:r>
              <a:rPr lang="en-US" sz="2400" b="0"/>
              <a:t>(&lt;contro_file&gt;);</a:t>
            </a:r>
          </a:p>
        </p:txBody>
      </p:sp>
      <p:sp>
        <p:nvSpPr>
          <p:cNvPr id="10" name="Rounded Rectangle 9"/>
          <p:cNvSpPr/>
          <p:nvPr/>
        </p:nvSpPr>
        <p:spPr bwMode="auto">
          <a:xfrm>
            <a:off x="5122322" y="3665128"/>
            <a:ext cx="3456384" cy="50405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lgn="ctr" eaLnBrk="1" hangingPunct="1"/>
            <a:r>
              <a:rPr lang="en-US" sz="2400" b="0">
                <a:solidFill>
                  <a:srgbClr val="FF0000"/>
                </a:solidFill>
              </a:rPr>
              <a:t>int fcloseall</a:t>
            </a:r>
            <a:r>
              <a:rPr lang="en-US" sz="2400" b="0"/>
              <a:t>();</a:t>
            </a:r>
          </a:p>
        </p:txBody>
      </p:sp>
      <p:graphicFrame>
        <p:nvGraphicFramePr>
          <p:cNvPr id="11" name="Diagram 10"/>
          <p:cNvGraphicFramePr/>
          <p:nvPr>
            <p:extLst>
              <p:ext uri="{D42A27DB-BD31-4B8C-83A1-F6EECF244321}">
                <p14:modId xmlns:p14="http://schemas.microsoft.com/office/powerpoint/2010/main" val="2461426754"/>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1587619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70C0"/>
                </a:solidFill>
              </a:rPr>
              <a:t>Ví dụ 1</a:t>
            </a:r>
            <a:r>
              <a:rPr lang="en-US" sz="2400"/>
              <a:t>: Viết định nghĩa hàm đọc hai số nguyên từ một tập tin văn bản, xuất ra màn hình hai số đọc được, tính tổng hai số nguyên đó và lưu trữ vào một tập tin mới.</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109</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3" name="Rounded Rectangle 2"/>
          <p:cNvSpPr/>
          <p:nvPr/>
        </p:nvSpPr>
        <p:spPr bwMode="auto">
          <a:xfrm>
            <a:off x="971600" y="2636912"/>
            <a:ext cx="7632848" cy="367240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pPr>
            <a:r>
              <a:rPr lang="en-US" sz="2400" b="0">
                <a:latin typeface="Courier New" pitchFamily="49" charset="0"/>
                <a:cs typeface="Courier New" pitchFamily="49" charset="0"/>
              </a:rPr>
              <a:t>bool docFileHaiSo()</a:t>
            </a:r>
          </a:p>
          <a:p>
            <a:pPr>
              <a:spcBef>
                <a:spcPts val="0"/>
              </a:spcBef>
            </a:pPr>
            <a:r>
              <a:rPr lang="en-US" sz="2400" b="0">
                <a:latin typeface="Courier New" pitchFamily="49" charset="0"/>
                <a:cs typeface="Courier New" pitchFamily="49" charset="0"/>
              </a:rPr>
              <a:t>{	FILE *f;</a:t>
            </a:r>
          </a:p>
          <a:p>
            <a:pPr>
              <a:spcBef>
                <a:spcPts val="0"/>
              </a:spcBef>
            </a:pPr>
            <a:r>
              <a:rPr lang="en-US" sz="2400" b="0">
                <a:latin typeface="Courier New" pitchFamily="49" charset="0"/>
                <a:cs typeface="Courier New" pitchFamily="49" charset="0"/>
              </a:rPr>
              <a:t>	int x,y;</a:t>
            </a:r>
          </a:p>
          <a:p>
            <a:pPr>
              <a:spcBef>
                <a:spcPts val="0"/>
              </a:spcBef>
            </a:pPr>
            <a:r>
              <a:rPr lang="en-US" sz="2400" b="0">
                <a:latin typeface="Courier New" pitchFamily="49" charset="0"/>
                <a:cs typeface="Courier New" pitchFamily="49" charset="0"/>
              </a:rPr>
              <a:t>	</a:t>
            </a:r>
            <a:r>
              <a:rPr lang="en-US" sz="2400" b="0">
                <a:solidFill>
                  <a:srgbClr val="C00000"/>
                </a:solidFill>
                <a:latin typeface="Courier New" pitchFamily="49" charset="0"/>
                <a:cs typeface="Courier New" pitchFamily="49" charset="0"/>
              </a:rPr>
              <a:t>f=fopen("vd1.txt","r");</a:t>
            </a:r>
          </a:p>
          <a:p>
            <a:pPr>
              <a:spcBef>
                <a:spcPts val="0"/>
              </a:spcBef>
            </a:pPr>
            <a:r>
              <a:rPr lang="en-US" sz="2400" b="0">
                <a:latin typeface="Courier New" pitchFamily="49" charset="0"/>
                <a:cs typeface="Courier New" pitchFamily="49" charset="0"/>
              </a:rPr>
              <a:t>	if(f==NULL) return false;</a:t>
            </a:r>
          </a:p>
          <a:p>
            <a:pPr>
              <a:spcBef>
                <a:spcPts val="0"/>
              </a:spcBef>
            </a:pPr>
            <a:r>
              <a:rPr lang="en-US" sz="2400" b="0">
                <a:latin typeface="Courier New" pitchFamily="49" charset="0"/>
                <a:cs typeface="Courier New" pitchFamily="49" charset="0"/>
              </a:rPr>
              <a:t>	</a:t>
            </a:r>
            <a:r>
              <a:rPr lang="en-US" sz="2400" b="0">
                <a:solidFill>
                  <a:srgbClr val="C00000"/>
                </a:solidFill>
                <a:latin typeface="Courier New" pitchFamily="49" charset="0"/>
                <a:cs typeface="Courier New" pitchFamily="49" charset="0"/>
              </a:rPr>
              <a:t>fscanf(f,"%d",&amp;x);</a:t>
            </a:r>
          </a:p>
          <a:p>
            <a:pPr>
              <a:spcBef>
                <a:spcPts val="0"/>
              </a:spcBef>
            </a:pPr>
            <a:r>
              <a:rPr lang="en-US" sz="2400" b="0">
                <a:solidFill>
                  <a:srgbClr val="C00000"/>
                </a:solidFill>
                <a:latin typeface="Courier New" pitchFamily="49" charset="0"/>
                <a:cs typeface="Courier New" pitchFamily="49" charset="0"/>
              </a:rPr>
              <a:t>	fscanf(f,"%d",&amp;y);</a:t>
            </a:r>
          </a:p>
          <a:p>
            <a:pPr>
              <a:spcBef>
                <a:spcPts val="0"/>
              </a:spcBef>
            </a:pPr>
            <a:r>
              <a:rPr lang="fr-FR" sz="2400" b="0">
                <a:latin typeface="Courier New" pitchFamily="49" charset="0"/>
                <a:cs typeface="Courier New" pitchFamily="49" charset="0"/>
              </a:rPr>
              <a:t>	cout&lt;&lt;"\nHai so doc duoc la : « ;</a:t>
            </a:r>
          </a:p>
          <a:p>
            <a:pPr>
              <a:spcBef>
                <a:spcPts val="0"/>
              </a:spcBef>
            </a:pPr>
            <a:r>
              <a:rPr lang="fr-FR" sz="2400" b="0">
                <a:latin typeface="Courier New" pitchFamily="49" charset="0"/>
                <a:cs typeface="Courier New" pitchFamily="49" charset="0"/>
              </a:rPr>
              <a:t>	cout&lt;&lt;x&lt;&lt;"\t"&lt;&lt;y&lt;&lt;endl;</a:t>
            </a:r>
          </a:p>
          <a:p>
            <a:pPr>
              <a:spcBef>
                <a:spcPts val="0"/>
              </a:spcBef>
            </a:pPr>
            <a:r>
              <a:rPr lang="en-US" sz="2400" b="0">
                <a:latin typeface="Courier New" pitchFamily="49" charset="0"/>
                <a:cs typeface="Courier New" pitchFamily="49" charset="0"/>
              </a:rPr>
              <a:t>	fclose(f);//con tiep</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graphicFrame>
        <p:nvGraphicFramePr>
          <p:cNvPr id="8" name="Diagram 7"/>
          <p:cNvGraphicFramePr/>
          <p:nvPr>
            <p:extLst>
              <p:ext uri="{D42A27DB-BD31-4B8C-83A1-F6EECF244321}">
                <p14:modId xmlns:p14="http://schemas.microsoft.com/office/powerpoint/2010/main" val="395326489"/>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8209726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Cấu</a:t>
            </a:r>
            <a:r>
              <a:rPr lang="en-US" sz="1200" dirty="0"/>
              <a:t> </a:t>
            </a:r>
            <a:r>
              <a:rPr lang="en-US" sz="1200" dirty="0" err="1"/>
              <a:t>trúc</a:t>
            </a:r>
            <a:r>
              <a:rPr lang="en-US" sz="1200" dirty="0"/>
              <a:t> if</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Cấu</a:t>
            </a:r>
            <a:r>
              <a:rPr lang="en-US" sz="2400" dirty="0">
                <a:solidFill>
                  <a:srgbClr val="C00000"/>
                </a:solidFill>
              </a:rPr>
              <a:t> </a:t>
            </a:r>
            <a:r>
              <a:rPr lang="en-US" sz="2400" dirty="0" err="1">
                <a:solidFill>
                  <a:srgbClr val="C00000"/>
                </a:solidFill>
              </a:rPr>
              <a:t>trúc</a:t>
            </a:r>
            <a:r>
              <a:rPr lang="en-US" sz="2400" dirty="0">
                <a:solidFill>
                  <a:srgbClr val="C00000"/>
                </a:solidFill>
              </a:rPr>
              <a:t> if</a:t>
            </a:r>
          </a:p>
        </p:txBody>
      </p:sp>
      <p:sp>
        <p:nvSpPr>
          <p:cNvPr id="6" name="Rectangle 2"/>
          <p:cNvSpPr>
            <a:spLocks noGrp="1" noChangeArrowheads="1"/>
          </p:cNvSpPr>
          <p:nvPr>
            <p:ph idx="1"/>
          </p:nvPr>
        </p:nvSpPr>
        <p:spPr>
          <a:xfrm>
            <a:off x="755576" y="1340768"/>
            <a:ext cx="7920880" cy="4846702"/>
          </a:xfrm>
        </p:spPr>
        <p:txBody>
          <a:bodyPr/>
          <a:lstStyle/>
          <a:p>
            <a:pPr marL="571500" indent="-514350" eaLnBrk="1" hangingPunct="1">
              <a:buFont typeface="+mj-lt"/>
              <a:buAutoNum type="arabicPeriod" startAt="3"/>
            </a:pPr>
            <a:r>
              <a:rPr lang="en-US" sz="2500" dirty="0" err="1"/>
              <a:t>Phát</a:t>
            </a:r>
            <a:r>
              <a:rPr lang="en-US" sz="2500" dirty="0"/>
              <a:t> </a:t>
            </a:r>
            <a:r>
              <a:rPr lang="en-US" sz="2500" dirty="0" err="1"/>
              <a:t>biểu</a:t>
            </a:r>
            <a:r>
              <a:rPr lang="en-US" sz="2500" dirty="0"/>
              <a:t> </a:t>
            </a:r>
            <a:r>
              <a:rPr lang="en-US" sz="2500" i="1" dirty="0">
                <a:solidFill>
                  <a:srgbClr val="FF0000"/>
                </a:solidFill>
              </a:rPr>
              <a:t>if … else if…else</a:t>
            </a:r>
          </a:p>
          <a:p>
            <a:pPr marL="457200" lvl="1" indent="0" eaLnBrk="1" hangingPunct="1">
              <a:buNone/>
            </a:pPr>
            <a:r>
              <a:rPr lang="en-US" sz="2400" dirty="0" err="1">
                <a:latin typeface="Courier New" pitchFamily="49" charset="0"/>
                <a:cs typeface="Courier New" pitchFamily="49" charset="0"/>
              </a:rPr>
              <a:t>int</a:t>
            </a:r>
            <a:r>
              <a:rPr lang="en-US" sz="2400" dirty="0">
                <a:latin typeface="Courier New" pitchFamily="49" charset="0"/>
                <a:cs typeface="Courier New" pitchFamily="49" charset="0"/>
              </a:rPr>
              <a:t> x;</a:t>
            </a:r>
          </a:p>
          <a:p>
            <a:pPr marL="457200" lvl="1" indent="0" eaLnBrk="1" hangingPunct="1">
              <a:buNone/>
            </a:pPr>
            <a:r>
              <a:rPr lang="en-US" dirty="0">
                <a:cs typeface="Courier New" pitchFamily="49" charset="0"/>
              </a:rPr>
              <a:t>//….</a:t>
            </a:r>
          </a:p>
          <a:p>
            <a:pPr marL="457200" lvl="1" indent="0" eaLnBrk="1" hangingPunct="1">
              <a:buNone/>
            </a:pPr>
            <a:r>
              <a:rPr lang="en-US" sz="2500" dirty="0">
                <a:solidFill>
                  <a:srgbClr val="FF0000"/>
                </a:solidFill>
                <a:latin typeface="Courier New" pitchFamily="49" charset="0"/>
                <a:cs typeface="Courier New" pitchFamily="49" charset="0"/>
              </a:rPr>
              <a:t>if</a:t>
            </a:r>
            <a:r>
              <a:rPr lang="en-US" sz="2500" dirty="0">
                <a:latin typeface="Courier New" pitchFamily="49" charset="0"/>
                <a:cs typeface="Courier New" pitchFamily="49" charset="0"/>
              </a:rPr>
              <a:t>(x&gt;0)</a:t>
            </a:r>
          </a:p>
          <a:p>
            <a:pPr marL="457200" lvl="1" indent="0" eaLnBrk="1" hangingPunct="1">
              <a:buNone/>
            </a:pPr>
            <a:r>
              <a:rPr lang="en-US" sz="2500" dirty="0">
                <a:latin typeface="Courier New" pitchFamily="49" charset="0"/>
                <a:cs typeface="Courier New" pitchFamily="49" charset="0"/>
              </a:rPr>
              <a:t>	</a:t>
            </a:r>
            <a:r>
              <a:rPr lang="en-US" sz="2500" dirty="0" err="1">
                <a:latin typeface="Courier New" pitchFamily="49" charset="0"/>
                <a:cs typeface="Courier New" pitchFamily="49" charset="0"/>
              </a:rPr>
              <a:t>cout</a:t>
            </a:r>
            <a:r>
              <a:rPr lang="en-US" sz="2500" dirty="0">
                <a:latin typeface="Courier New" pitchFamily="49" charset="0"/>
                <a:cs typeface="Courier New" pitchFamily="49" charset="0"/>
              </a:rPr>
              <a:t>&lt;&lt;</a:t>
            </a:r>
            <a:r>
              <a:rPr lang="en-US" sz="2400" dirty="0"/>
              <a:t>"</a:t>
            </a:r>
            <a:r>
              <a:rPr lang="en-US" sz="2500" dirty="0">
                <a:latin typeface="Courier New" pitchFamily="49" charset="0"/>
                <a:cs typeface="Courier New" pitchFamily="49" charset="0"/>
              </a:rPr>
              <a:t>\</a:t>
            </a:r>
            <a:r>
              <a:rPr lang="en-US" sz="2500" dirty="0" err="1">
                <a:latin typeface="Courier New" pitchFamily="49" charset="0"/>
                <a:cs typeface="Courier New" pitchFamily="49" charset="0"/>
              </a:rPr>
              <a:t>nso</a:t>
            </a:r>
            <a:r>
              <a:rPr lang="en-US" sz="2500" dirty="0">
                <a:latin typeface="Courier New" pitchFamily="49" charset="0"/>
                <a:cs typeface="Courier New" pitchFamily="49" charset="0"/>
              </a:rPr>
              <a:t> </a:t>
            </a:r>
            <a:r>
              <a:rPr lang="en-US" sz="2500" dirty="0" err="1">
                <a:latin typeface="Courier New" pitchFamily="49" charset="0"/>
                <a:cs typeface="Courier New" pitchFamily="49" charset="0"/>
              </a:rPr>
              <a:t>nguyen</a:t>
            </a:r>
            <a:r>
              <a:rPr lang="en-US" sz="2500" dirty="0">
                <a:latin typeface="Courier New" pitchFamily="49" charset="0"/>
                <a:cs typeface="Courier New" pitchFamily="49" charset="0"/>
              </a:rPr>
              <a:t> </a:t>
            </a:r>
            <a:r>
              <a:rPr lang="en-US" sz="2500" dirty="0" err="1">
                <a:latin typeface="Courier New" pitchFamily="49" charset="0"/>
                <a:cs typeface="Courier New" pitchFamily="49" charset="0"/>
              </a:rPr>
              <a:t>duong</a:t>
            </a:r>
            <a:r>
              <a:rPr lang="en-US" sz="2400" dirty="0"/>
              <a:t>"</a:t>
            </a:r>
            <a:r>
              <a:rPr lang="en-US" sz="2500" dirty="0">
                <a:latin typeface="Courier New" pitchFamily="49" charset="0"/>
                <a:cs typeface="Courier New" pitchFamily="49" charset="0"/>
              </a:rPr>
              <a:t>;</a:t>
            </a:r>
          </a:p>
          <a:p>
            <a:pPr marL="457200" lvl="1" indent="0" eaLnBrk="1" hangingPunct="1">
              <a:buNone/>
            </a:pPr>
            <a:r>
              <a:rPr lang="en-US" sz="2500" dirty="0">
                <a:solidFill>
                  <a:srgbClr val="FF0000"/>
                </a:solidFill>
                <a:latin typeface="Courier New" pitchFamily="49" charset="0"/>
                <a:cs typeface="Courier New" pitchFamily="49" charset="0"/>
              </a:rPr>
              <a:t>else if</a:t>
            </a:r>
            <a:r>
              <a:rPr lang="en-US" sz="2500" dirty="0">
                <a:latin typeface="Courier New" pitchFamily="49" charset="0"/>
                <a:cs typeface="Courier New" pitchFamily="49" charset="0"/>
              </a:rPr>
              <a:t>(x&lt;0)</a:t>
            </a:r>
          </a:p>
          <a:p>
            <a:pPr marL="457200" lvl="1" indent="0" eaLnBrk="1" hangingPunct="1">
              <a:buNone/>
            </a:pPr>
            <a:r>
              <a:rPr lang="en-US" sz="2500" dirty="0">
                <a:latin typeface="Courier New" pitchFamily="49" charset="0"/>
                <a:cs typeface="Courier New" pitchFamily="49" charset="0"/>
              </a:rPr>
              <a:t>	</a:t>
            </a:r>
            <a:r>
              <a:rPr lang="en-US" sz="2500" dirty="0" err="1">
                <a:latin typeface="Courier New" pitchFamily="49" charset="0"/>
                <a:cs typeface="Courier New" pitchFamily="49" charset="0"/>
              </a:rPr>
              <a:t>cout</a:t>
            </a:r>
            <a:r>
              <a:rPr lang="en-US" sz="2500" dirty="0">
                <a:latin typeface="Courier New" pitchFamily="49" charset="0"/>
                <a:cs typeface="Courier New" pitchFamily="49" charset="0"/>
              </a:rPr>
              <a:t>&lt;&lt;</a:t>
            </a:r>
            <a:r>
              <a:rPr lang="en-US" sz="2400" dirty="0"/>
              <a:t>"</a:t>
            </a:r>
            <a:r>
              <a:rPr lang="en-US" sz="2500" dirty="0">
                <a:latin typeface="Courier New" pitchFamily="49" charset="0"/>
                <a:cs typeface="Courier New" pitchFamily="49" charset="0"/>
              </a:rPr>
              <a:t>\</a:t>
            </a:r>
            <a:r>
              <a:rPr lang="en-US" sz="2500" dirty="0" err="1">
                <a:latin typeface="Courier New" pitchFamily="49" charset="0"/>
                <a:cs typeface="Courier New" pitchFamily="49" charset="0"/>
              </a:rPr>
              <a:t>nso</a:t>
            </a:r>
            <a:r>
              <a:rPr lang="en-US" sz="2500" dirty="0">
                <a:latin typeface="Courier New" pitchFamily="49" charset="0"/>
                <a:cs typeface="Courier New" pitchFamily="49" charset="0"/>
              </a:rPr>
              <a:t> </a:t>
            </a:r>
            <a:r>
              <a:rPr lang="en-US" sz="2500" dirty="0" err="1">
                <a:latin typeface="Courier New" pitchFamily="49" charset="0"/>
                <a:cs typeface="Courier New" pitchFamily="49" charset="0"/>
              </a:rPr>
              <a:t>nguyen</a:t>
            </a:r>
            <a:r>
              <a:rPr lang="en-US" sz="2500" dirty="0">
                <a:latin typeface="Courier New" pitchFamily="49" charset="0"/>
                <a:cs typeface="Courier New" pitchFamily="49" charset="0"/>
              </a:rPr>
              <a:t> am</a:t>
            </a:r>
            <a:r>
              <a:rPr lang="en-US" sz="2400" dirty="0"/>
              <a:t>"</a:t>
            </a:r>
            <a:r>
              <a:rPr lang="en-US" sz="2500" dirty="0">
                <a:latin typeface="Courier New" pitchFamily="49" charset="0"/>
                <a:cs typeface="Courier New" pitchFamily="49" charset="0"/>
              </a:rPr>
              <a:t>;</a:t>
            </a:r>
          </a:p>
          <a:p>
            <a:pPr marL="457200" lvl="1" indent="0" eaLnBrk="1" hangingPunct="1">
              <a:buNone/>
            </a:pPr>
            <a:r>
              <a:rPr lang="en-US" sz="2500" dirty="0">
                <a:solidFill>
                  <a:srgbClr val="FF0000"/>
                </a:solidFill>
                <a:latin typeface="Courier New" pitchFamily="49" charset="0"/>
                <a:cs typeface="Courier New" pitchFamily="49" charset="0"/>
              </a:rPr>
              <a:t>else</a:t>
            </a:r>
          </a:p>
          <a:p>
            <a:pPr marL="457200" lvl="1" indent="0" eaLnBrk="1" hangingPunct="1">
              <a:buNone/>
            </a:pPr>
            <a:r>
              <a:rPr lang="en-US" sz="2500" dirty="0">
                <a:latin typeface="Courier New" pitchFamily="49" charset="0"/>
                <a:cs typeface="Courier New" pitchFamily="49" charset="0"/>
              </a:rPr>
              <a:t>	</a:t>
            </a:r>
            <a:r>
              <a:rPr lang="en-US" sz="2500" dirty="0" err="1">
                <a:latin typeface="Courier New" pitchFamily="49" charset="0"/>
                <a:cs typeface="Courier New" pitchFamily="49" charset="0"/>
              </a:rPr>
              <a:t>cout</a:t>
            </a:r>
            <a:r>
              <a:rPr lang="en-US" sz="2500" dirty="0">
                <a:latin typeface="Courier New" pitchFamily="49" charset="0"/>
                <a:cs typeface="Courier New" pitchFamily="49" charset="0"/>
              </a:rPr>
              <a:t>&lt;&lt;</a:t>
            </a:r>
            <a:r>
              <a:rPr lang="en-US" sz="2400" dirty="0"/>
              <a:t>"</a:t>
            </a:r>
            <a:r>
              <a:rPr lang="en-US" sz="2500" dirty="0">
                <a:latin typeface="Courier New" pitchFamily="49" charset="0"/>
                <a:cs typeface="Courier New" pitchFamily="49" charset="0"/>
              </a:rPr>
              <a:t>\</a:t>
            </a:r>
            <a:r>
              <a:rPr lang="en-US" sz="2500" dirty="0" err="1">
                <a:latin typeface="Courier New" pitchFamily="49" charset="0"/>
                <a:cs typeface="Courier New" pitchFamily="49" charset="0"/>
              </a:rPr>
              <a:t>nSo</a:t>
            </a:r>
            <a:r>
              <a:rPr lang="en-US" sz="2500" dirty="0">
                <a:latin typeface="Courier New" pitchFamily="49" charset="0"/>
                <a:cs typeface="Courier New" pitchFamily="49" charset="0"/>
              </a:rPr>
              <a:t> 0</a:t>
            </a:r>
            <a:r>
              <a:rPr lang="en-US" sz="2400" dirty="0"/>
              <a:t>"</a:t>
            </a:r>
            <a:r>
              <a:rPr lang="en-US" sz="2500" dirty="0">
                <a:latin typeface="Courier New" pitchFamily="49" charset="0"/>
                <a:cs typeface="Courier New" pitchFamily="49" charset="0"/>
              </a:rPr>
              <a:t>;</a:t>
            </a:r>
            <a:endParaRPr lang="en-US" sz="2500" dirty="0"/>
          </a:p>
          <a:p>
            <a:pPr marL="0" indent="0" eaLnBrk="1" hangingPunct="1">
              <a:lnSpc>
                <a:spcPct val="90000"/>
              </a:lnSpc>
              <a:buNone/>
              <a:defRPr/>
            </a:pPr>
            <a:endParaRPr lang="en-US" sz="2500" dirty="0">
              <a:latin typeface="Courier New" pitchFamily="49" charset="0"/>
            </a:endParaRPr>
          </a:p>
          <a:p>
            <a:pPr marL="457200" lvl="1" indent="0" eaLnBrk="1" hangingPunct="1">
              <a:buNone/>
            </a:pPr>
            <a:endParaRPr lang="en-US" sz="2400" dirty="0"/>
          </a:p>
          <a:p>
            <a:pPr marL="457200" lvl="1" indent="0" eaLnBrk="1" hangingPunct="1">
              <a:buNone/>
            </a:pPr>
            <a:endParaRPr lang="en-US" sz="2500" dirty="0"/>
          </a:p>
        </p:txBody>
      </p:sp>
      <p:graphicFrame>
        <p:nvGraphicFramePr>
          <p:cNvPr id="7" name="Diagram 6"/>
          <p:cNvGraphicFramePr/>
          <p:nvPr>
            <p:extLst>
              <p:ext uri="{D42A27DB-BD31-4B8C-83A1-F6EECF244321}">
                <p14:modId xmlns:p14="http://schemas.microsoft.com/office/powerpoint/2010/main" val="1115596195"/>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2316369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110</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3" name="Rounded Rectangle 2"/>
          <p:cNvSpPr/>
          <p:nvPr/>
        </p:nvSpPr>
        <p:spPr bwMode="auto">
          <a:xfrm>
            <a:off x="790408" y="1844824"/>
            <a:ext cx="7958056" cy="360040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a:latin typeface="Courier New" pitchFamily="49" charset="0"/>
                <a:cs typeface="Courier New" pitchFamily="49" charset="0"/>
              </a:rPr>
              <a:t>//tiep theo slide truoc</a:t>
            </a:r>
          </a:p>
          <a:p>
            <a:pPr>
              <a:spcBef>
                <a:spcPts val="0"/>
              </a:spcBef>
            </a:pPr>
            <a:r>
              <a:rPr lang="en-US" sz="2400" b="0">
                <a:latin typeface="Courier New" pitchFamily="49" charset="0"/>
                <a:cs typeface="Courier New" pitchFamily="49" charset="0"/>
              </a:rPr>
              <a:t>//mofile ketqua.txt luu tong hai so</a:t>
            </a:r>
          </a:p>
          <a:p>
            <a:pPr>
              <a:spcBef>
                <a:spcPts val="0"/>
              </a:spcBef>
            </a:pPr>
            <a:r>
              <a:rPr lang="en-US" sz="2400" b="0">
                <a:solidFill>
                  <a:srgbClr val="C00000"/>
                </a:solidFill>
                <a:latin typeface="Courier New" pitchFamily="49" charset="0"/>
                <a:cs typeface="Courier New" pitchFamily="49" charset="0"/>
              </a:rPr>
              <a:t>f=fopen("ketqua.txt","w");</a:t>
            </a:r>
          </a:p>
          <a:p>
            <a:pPr>
              <a:spcBef>
                <a:spcPts val="0"/>
              </a:spcBef>
            </a:pPr>
            <a:r>
              <a:rPr lang="en-US" sz="2400" b="0">
                <a:latin typeface="Courier New" pitchFamily="49" charset="0"/>
                <a:cs typeface="Courier New" pitchFamily="49" charset="0"/>
              </a:rPr>
              <a:t>if(f==NULL) return 0;</a:t>
            </a:r>
          </a:p>
          <a:p>
            <a:pPr>
              <a:spcBef>
                <a:spcPts val="0"/>
              </a:spcBef>
            </a:pPr>
            <a:r>
              <a:rPr lang="en-US" sz="2400" b="0">
                <a:latin typeface="Courier New" pitchFamily="49" charset="0"/>
                <a:cs typeface="Courier New" pitchFamily="49" charset="0"/>
              </a:rPr>
              <a:t>//luu vao file ketqua.txt tong hai so x,y</a:t>
            </a:r>
          </a:p>
          <a:p>
            <a:pPr>
              <a:spcBef>
                <a:spcPts val="0"/>
              </a:spcBef>
            </a:pPr>
            <a:r>
              <a:rPr lang="en-US" sz="2400" b="0">
                <a:solidFill>
                  <a:srgbClr val="C00000"/>
                </a:solidFill>
                <a:latin typeface="Courier New" pitchFamily="49" charset="0"/>
                <a:cs typeface="Courier New" pitchFamily="49" charset="0"/>
              </a:rPr>
              <a:t>fprintf(f,"%d",x+y);</a:t>
            </a:r>
          </a:p>
          <a:p>
            <a:pPr>
              <a:spcBef>
                <a:spcPts val="0"/>
              </a:spcBef>
            </a:pPr>
            <a:r>
              <a:rPr lang="en-US" sz="2400" b="0">
                <a:latin typeface="Courier New" pitchFamily="49" charset="0"/>
                <a:cs typeface="Courier New" pitchFamily="49" charset="0"/>
              </a:rPr>
              <a:t>fclose(f);</a:t>
            </a:r>
          </a:p>
          <a:p>
            <a:pPr>
              <a:spcBef>
                <a:spcPts val="0"/>
              </a:spcBef>
            </a:pPr>
            <a:r>
              <a:rPr lang="en-US" sz="2400" b="0">
                <a:latin typeface="Courier New" pitchFamily="49" charset="0"/>
                <a:cs typeface="Courier New" pitchFamily="49" charset="0"/>
              </a:rPr>
              <a:t>return true;</a:t>
            </a:r>
          </a:p>
          <a:p>
            <a:pPr>
              <a:spcBef>
                <a:spcPts val="0"/>
              </a:spcBef>
            </a:pPr>
            <a:r>
              <a:rPr lang="en-US" sz="2400" b="0">
                <a:solidFill>
                  <a:schemeClr val="tx1"/>
                </a:solidFill>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graphicFrame>
        <p:nvGraphicFramePr>
          <p:cNvPr id="8" name="Diagram 7"/>
          <p:cNvGraphicFramePr/>
          <p:nvPr>
            <p:extLst>
              <p:ext uri="{D42A27DB-BD31-4B8C-83A1-F6EECF244321}">
                <p14:modId xmlns:p14="http://schemas.microsoft.com/office/powerpoint/2010/main" val="401543997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4564822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70C0"/>
                </a:solidFill>
              </a:rPr>
              <a:t>Ví dụ 2</a:t>
            </a:r>
            <a:r>
              <a:rPr lang="en-US" sz="2400"/>
              <a:t>: viết định nghĩa hàm đọc nội dung bài thơ từ một tập tin văn bản và xuất nội dung đó ra màn hình.</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hàm xử lý tập tin văn bản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111</a:t>
            </a:fld>
            <a:endParaRPr lang="en-US"/>
          </a:p>
        </p:txBody>
      </p:sp>
      <p:sp>
        <p:nvSpPr>
          <p:cNvPr id="4" name="TextBox 3"/>
          <p:cNvSpPr txBox="1"/>
          <p:nvPr/>
        </p:nvSpPr>
        <p:spPr>
          <a:xfrm>
            <a:off x="790408" y="908720"/>
            <a:ext cx="4968552" cy="461665"/>
          </a:xfrm>
          <a:prstGeom prst="rect">
            <a:avLst/>
          </a:prstGeom>
          <a:noFill/>
        </p:spPr>
        <p:txBody>
          <a:bodyPr wrap="square" rtlCol="0">
            <a:spAutoFit/>
          </a:bodyPr>
          <a:lstStyle/>
          <a:p>
            <a:pPr lvl="0"/>
            <a:r>
              <a:rPr lang="en-US" sz="2400">
                <a:solidFill>
                  <a:srgbClr val="C00000"/>
                </a:solidFill>
              </a:rPr>
              <a:t>Một số hàm xử lý tập tin văn bản</a:t>
            </a:r>
            <a:endParaRPr lang="en-US" sz="2400" dirty="0">
              <a:solidFill>
                <a:srgbClr val="C00000"/>
              </a:solidFill>
            </a:endParaRPr>
          </a:p>
        </p:txBody>
      </p:sp>
      <p:sp>
        <p:nvSpPr>
          <p:cNvPr id="3" name="Rounded Rectangle 2"/>
          <p:cNvSpPr/>
          <p:nvPr/>
        </p:nvSpPr>
        <p:spPr bwMode="auto">
          <a:xfrm>
            <a:off x="971600" y="2187090"/>
            <a:ext cx="7704856" cy="4176464"/>
          </a:xfrm>
          <a:prstGeom prst="roundRect">
            <a:avLst>
              <a:gd name="adj" fmla="val 8140"/>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pPr>
            <a:r>
              <a:rPr lang="en-US" sz="2400" b="0">
                <a:latin typeface="Courier New" pitchFamily="49" charset="0"/>
                <a:cs typeface="Courier New" pitchFamily="49" charset="0"/>
              </a:rPr>
              <a:t>bool docFileBaiTho(char *tenFile)</a:t>
            </a:r>
          </a:p>
          <a:p>
            <a:pPr>
              <a:spcBef>
                <a:spcPts val="0"/>
              </a:spcBef>
            </a:pPr>
            <a:r>
              <a:rPr lang="en-US" sz="2400" b="0">
                <a:latin typeface="Courier New" pitchFamily="49" charset="0"/>
                <a:cs typeface="Courier New" pitchFamily="49" charset="0"/>
              </a:rPr>
              <a:t>{	FILE *f; char line[100];</a:t>
            </a:r>
          </a:p>
          <a:p>
            <a:pPr>
              <a:spcBef>
                <a:spcPts val="0"/>
              </a:spcBef>
            </a:pPr>
            <a:r>
              <a:rPr lang="en-US" sz="2400" b="0">
                <a:latin typeface="Courier New" pitchFamily="49" charset="0"/>
                <a:cs typeface="Courier New" pitchFamily="49" charset="0"/>
              </a:rPr>
              <a:t>	</a:t>
            </a:r>
            <a:r>
              <a:rPr lang="en-US" sz="2400" b="0">
                <a:solidFill>
                  <a:srgbClr val="FF0000"/>
                </a:solidFill>
                <a:latin typeface="Courier New" pitchFamily="49" charset="0"/>
                <a:cs typeface="Courier New" pitchFamily="49" charset="0"/>
              </a:rPr>
              <a:t>f=fopen(tenFile,"r");</a:t>
            </a:r>
          </a:p>
          <a:p>
            <a:pPr>
              <a:spcBef>
                <a:spcPts val="0"/>
              </a:spcBef>
            </a:pPr>
            <a:r>
              <a:rPr lang="en-US" sz="2400" b="0">
                <a:latin typeface="Courier New" pitchFamily="49" charset="0"/>
                <a:cs typeface="Courier New" pitchFamily="49" charset="0"/>
              </a:rPr>
              <a:t>	if(f==NULL) return false;</a:t>
            </a:r>
          </a:p>
          <a:p>
            <a:pPr>
              <a:spcBef>
                <a:spcPts val="0"/>
              </a:spcBef>
            </a:pPr>
            <a:r>
              <a:rPr lang="en-US" sz="2400" b="0">
                <a:latin typeface="Courier New" pitchFamily="49" charset="0"/>
                <a:cs typeface="Courier New" pitchFamily="49" charset="0"/>
              </a:rPr>
              <a:t>	while </a:t>
            </a:r>
            <a:r>
              <a:rPr lang="en-US" sz="2400" b="0">
                <a:solidFill>
                  <a:srgbClr val="C00000"/>
                </a:solidFill>
                <a:latin typeface="Courier New" pitchFamily="49" charset="0"/>
                <a:cs typeface="Courier New" pitchFamily="49" charset="0"/>
              </a:rPr>
              <a:t>(!feof(f)</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if (</a:t>
            </a:r>
            <a:r>
              <a:rPr lang="en-US" sz="2400" b="0">
                <a:solidFill>
                  <a:srgbClr val="C00000"/>
                </a:solidFill>
                <a:latin typeface="Courier New" pitchFamily="49" charset="0"/>
                <a:cs typeface="Courier New" pitchFamily="49" charset="0"/>
              </a:rPr>
              <a:t>fgets (line,100,f</a:t>
            </a:r>
            <a:r>
              <a:rPr lang="en-US" sz="2400" b="0">
                <a:latin typeface="Courier New" pitchFamily="49" charset="0"/>
                <a:cs typeface="Courier New" pitchFamily="49" charset="0"/>
              </a:rPr>
              <a:t>)==NULL)</a:t>
            </a:r>
          </a:p>
          <a:p>
            <a:pPr>
              <a:spcBef>
                <a:spcPts val="0"/>
              </a:spcBef>
            </a:pPr>
            <a:r>
              <a:rPr lang="en-US" sz="2400" b="0">
                <a:latin typeface="Courier New" pitchFamily="49" charset="0"/>
                <a:cs typeface="Courier New" pitchFamily="49" charset="0"/>
              </a:rPr>
              <a:t>			break;</a:t>
            </a:r>
          </a:p>
          <a:p>
            <a:pPr>
              <a:spcBef>
                <a:spcPts val="0"/>
              </a:spcBef>
            </a:pPr>
            <a:r>
              <a:rPr lang="en-US" sz="2400" b="0">
                <a:latin typeface="Courier New" pitchFamily="49" charset="0"/>
                <a:cs typeface="Courier New" pitchFamily="49" charset="0"/>
              </a:rPr>
              <a:t>		cout &lt;&lt; line &lt;&lt; '\n';}</a:t>
            </a:r>
          </a:p>
          <a:p>
            <a:pPr>
              <a:spcBef>
                <a:spcPts val="0"/>
              </a:spcBef>
            </a:pPr>
            <a:r>
              <a:rPr lang="en-US" sz="2400" b="0">
                <a:latin typeface="Courier New" pitchFamily="49" charset="0"/>
                <a:cs typeface="Courier New" pitchFamily="49" charset="0"/>
              </a:rPr>
              <a:t>	fclose(f);</a:t>
            </a:r>
          </a:p>
          <a:p>
            <a:pPr>
              <a:spcBef>
                <a:spcPts val="0"/>
              </a:spcBef>
            </a:pPr>
            <a:r>
              <a:rPr lang="en-US" sz="2400" b="0">
                <a:latin typeface="Courier New" pitchFamily="49" charset="0"/>
                <a:cs typeface="Courier New" pitchFamily="49" charset="0"/>
              </a:rPr>
              <a:t>	return true;</a:t>
            </a:r>
          </a:p>
          <a:p>
            <a:pPr>
              <a:spcBef>
                <a:spcPts val="0"/>
              </a:spcBef>
            </a:pPr>
            <a:r>
              <a:rPr lang="en-US" sz="2400" b="0">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graphicFrame>
        <p:nvGraphicFramePr>
          <p:cNvPr id="8" name="Diagram 7"/>
          <p:cNvGraphicFramePr/>
          <p:nvPr>
            <p:extLst>
              <p:ext uri="{D42A27DB-BD31-4B8C-83A1-F6EECF244321}">
                <p14:modId xmlns:p14="http://schemas.microsoft.com/office/powerpoint/2010/main" val="1610755814"/>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062525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xử lý tập tin NHỊ PHÂN</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112</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Một số hàm xử lý tập tin văn bản</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4283572666"/>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6107778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pPr>
            <a:r>
              <a:rPr lang="en-US" sz="2400"/>
              <a:t>Các tập tin được phân làm hai loại chính: tập tin văn bản (text) và tập tin nhị phân.</a:t>
            </a:r>
          </a:p>
          <a:p>
            <a:pPr eaLnBrk="1" hangingPunct="1">
              <a:buFont typeface="Wingdings" pitchFamily="2" charset="2"/>
              <a:buChar char="q"/>
            </a:pPr>
            <a:r>
              <a:rPr lang="en-US" sz="2400"/>
              <a:t>Tập tin văn bản:</a:t>
            </a:r>
          </a:p>
          <a:p>
            <a:pPr lvl="1" eaLnBrk="1" hangingPunct="1"/>
            <a:r>
              <a:rPr lang="en-US" sz="2400"/>
              <a:t>Có thể xem nội dung bằng lệnh type của Dos, lệnh cat của Unix.</a:t>
            </a:r>
          </a:p>
          <a:p>
            <a:pPr lvl="1" eaLnBrk="1" hangingPunct="1"/>
            <a:r>
              <a:rPr lang="en-US" sz="2400"/>
              <a:t>Có thể xem và chỉnh sửa nội dung bằng các chương trình soạn thảo văn bản.</a:t>
            </a:r>
          </a:p>
          <a:p>
            <a:pPr lvl="1" eaLnBrk="1" hangingPunct="1"/>
            <a:r>
              <a:rPr lang="en-US" sz="2400"/>
              <a:t>*.txt, *.cpp,…</a:t>
            </a:r>
          </a:p>
          <a:p>
            <a:pPr lvl="1" eaLnBrk="1" hangingPunct="1"/>
            <a:endParaRPr lang="en-US"/>
          </a:p>
          <a:p>
            <a:pPr lvl="1" eaLnBrk="1" hangingPunct="1"/>
            <a:endParaRPr lang="en-US" sz="2400"/>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Giới thiệu</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113</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Giới thiệu</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649343001"/>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8774371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pPr>
            <a:r>
              <a:rPr lang="en-US" sz="2400"/>
              <a:t>Tập tin nhị phân</a:t>
            </a:r>
          </a:p>
          <a:p>
            <a:pPr lvl="1" eaLnBrk="1" hangingPunct="1"/>
            <a:r>
              <a:rPr lang="en-US" sz="2400"/>
              <a:t>Là tập tin không có dạng văn bản</a:t>
            </a:r>
          </a:p>
          <a:p>
            <a:pPr lvl="1" eaLnBrk="1" hangingPunct="1"/>
            <a:r>
              <a:rPr lang="en-US" sz="2400"/>
              <a:t>Do phần mềm tạo ra và có cấu trúc do phần mềm quy định.</a:t>
            </a:r>
          </a:p>
          <a:p>
            <a:pPr lvl="1" eaLnBrk="1" hangingPunct="1"/>
            <a:r>
              <a:rPr lang="en-US" sz="2400"/>
              <a:t>Không thể xem và chỉnh sửa nội dung bằng các chương trình soạn thảo văn bản.</a:t>
            </a:r>
          </a:p>
          <a:p>
            <a:pPr lvl="1" eaLnBrk="1" hangingPunct="1"/>
            <a:endParaRPr lang="en-US" sz="2400"/>
          </a:p>
          <a:p>
            <a:pPr lvl="1" eaLnBrk="1" hangingPunct="1"/>
            <a:endParaRPr lang="en-US"/>
          </a:p>
          <a:p>
            <a:pPr lvl="1" eaLnBrk="1" hangingPunct="1"/>
            <a:endParaRPr lang="en-US" sz="2400"/>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Giới thiệu</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114</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Giới thiệu</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4248871085"/>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27128429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Mở tập tin</a:t>
            </a:r>
          </a:p>
          <a:p>
            <a:pPr marL="400050" eaLnBrk="1" hangingPunct="1">
              <a:buFont typeface="Wingdings" pitchFamily="2" charset="2"/>
              <a:buChar char="q"/>
            </a:pPr>
            <a:endParaRPr lang="en-US" sz="2400"/>
          </a:p>
          <a:p>
            <a:pPr marL="400050" eaLnBrk="1" hangingPunct="1">
              <a:buFont typeface="Wingdings" pitchFamily="2" charset="2"/>
              <a:buChar char="q"/>
            </a:pPr>
            <a:endParaRPr lang="en-US" sz="2400"/>
          </a:p>
          <a:p>
            <a:pPr marL="400050" eaLnBrk="1" hangingPunct="1">
              <a:buFont typeface="Wingdings" pitchFamily="2" charset="2"/>
              <a:buChar char="§"/>
            </a:pPr>
            <a:r>
              <a:rPr lang="en-US" sz="2400" b="1"/>
              <a:t>path</a:t>
            </a:r>
            <a:r>
              <a:rPr lang="en-US" sz="2400"/>
              <a:t>: đường dẫn đến tập tin cần mở.</a:t>
            </a:r>
          </a:p>
          <a:p>
            <a:pPr marL="400050" eaLnBrk="1" hangingPunct="1">
              <a:buFont typeface="Wingdings" pitchFamily="2" charset="2"/>
              <a:buChar char="§"/>
            </a:pPr>
            <a:r>
              <a:rPr lang="en-US" sz="2400" b="1"/>
              <a:t>mode</a:t>
            </a:r>
            <a:r>
              <a:rPr lang="en-US" sz="2400"/>
              <a:t>: chế độ mở gồm các chế độ sau</a:t>
            </a:r>
            <a:endParaRPr lang="en-US" sz="2400" b="1"/>
          </a:p>
          <a:p>
            <a:pPr lvl="2" eaLnBrk="1" hangingPunct="1">
              <a:lnSpc>
                <a:spcPct val="90000"/>
              </a:lnSpc>
            </a:pPr>
            <a:r>
              <a:rPr lang="en-US" b="1"/>
              <a:t>“</a:t>
            </a:r>
            <a:r>
              <a:rPr lang="en-US" b="1">
                <a:solidFill>
                  <a:srgbClr val="C00000"/>
                </a:solidFill>
              </a:rPr>
              <a:t>rb</a:t>
            </a:r>
            <a:r>
              <a:rPr lang="en-US" b="1"/>
              <a:t>”</a:t>
            </a:r>
            <a:r>
              <a:rPr lang="en-US"/>
              <a:t>: mở để đọc, file phải tồn tại</a:t>
            </a:r>
            <a:endParaRPr lang="pl-PL" b="1"/>
          </a:p>
          <a:p>
            <a:pPr lvl="2" eaLnBrk="1" hangingPunct="1">
              <a:lnSpc>
                <a:spcPct val="90000"/>
              </a:lnSpc>
            </a:pPr>
            <a:r>
              <a:rPr lang="pl-PL" b="1"/>
              <a:t>“</a:t>
            </a:r>
            <a:r>
              <a:rPr lang="pl-PL" b="1">
                <a:solidFill>
                  <a:srgbClr val="C00000"/>
                </a:solidFill>
              </a:rPr>
              <a:t>w</a:t>
            </a:r>
            <a:r>
              <a:rPr lang="en-US" b="1">
                <a:solidFill>
                  <a:srgbClr val="C00000"/>
                </a:solidFill>
              </a:rPr>
              <a:t>b</a:t>
            </a:r>
            <a:r>
              <a:rPr lang="pl-PL" b="1"/>
              <a:t>”</a:t>
            </a:r>
            <a:r>
              <a:rPr lang="pl-PL"/>
              <a:t>: tạo file mới để ghi. Nếu file có sẵn thì bị ghi đè.</a:t>
            </a:r>
            <a:endParaRPr lang="pl-PL" b="1"/>
          </a:p>
          <a:p>
            <a:pPr lvl="2" eaLnBrk="1" hangingPunct="1">
              <a:lnSpc>
                <a:spcPct val="90000"/>
              </a:lnSpc>
            </a:pPr>
            <a:r>
              <a:rPr lang="pl-PL" b="1"/>
              <a:t>“</a:t>
            </a:r>
            <a:r>
              <a:rPr lang="pl-PL" b="1">
                <a:solidFill>
                  <a:srgbClr val="C00000"/>
                </a:solidFill>
              </a:rPr>
              <a:t>a</a:t>
            </a:r>
            <a:r>
              <a:rPr lang="en-US" b="1">
                <a:solidFill>
                  <a:srgbClr val="C00000"/>
                </a:solidFill>
              </a:rPr>
              <a:t>b</a:t>
            </a:r>
            <a:r>
              <a:rPr lang="pl-PL" b="1"/>
              <a:t>”</a:t>
            </a:r>
            <a:r>
              <a:rPr lang="pl-PL"/>
              <a:t>: mở để ghi nối tiếp nội dung. Nếu file không có sẵn thì tạo file mới.</a:t>
            </a:r>
            <a:endParaRPr lang="en-US"/>
          </a:p>
          <a:p>
            <a:pPr lvl="2" eaLnBrk="1" hangingPunct="1">
              <a:lnSpc>
                <a:spcPct val="90000"/>
              </a:lnSpc>
            </a:pPr>
            <a:r>
              <a:rPr lang="en-US"/>
              <a:t>Đọc và ghi: “</a:t>
            </a:r>
            <a:r>
              <a:rPr lang="en-US" b="1"/>
              <a:t>r+b</a:t>
            </a:r>
            <a:r>
              <a:rPr lang="en-US"/>
              <a:t>”, “</a:t>
            </a:r>
            <a:r>
              <a:rPr lang="en-US" b="1"/>
              <a:t>w+b</a:t>
            </a:r>
            <a:r>
              <a:rPr lang="en-US"/>
              <a:t>”, “</a:t>
            </a:r>
            <a:r>
              <a:rPr lang="en-US" b="1"/>
              <a:t>a+b</a:t>
            </a:r>
            <a:r>
              <a:rPr lang="en-US"/>
              <a:t>”</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Thao tác trên tập tin nhị phân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115</a:t>
            </a:fld>
            <a:endParaRPr lang="en-US"/>
          </a:p>
        </p:txBody>
      </p:sp>
      <p:sp>
        <p:nvSpPr>
          <p:cNvPr id="4" name="TextBox 3"/>
          <p:cNvSpPr txBox="1"/>
          <p:nvPr/>
        </p:nvSpPr>
        <p:spPr>
          <a:xfrm>
            <a:off x="899592" y="908720"/>
            <a:ext cx="4536504" cy="461665"/>
          </a:xfrm>
          <a:prstGeom prst="rect">
            <a:avLst/>
          </a:prstGeom>
          <a:noFill/>
        </p:spPr>
        <p:txBody>
          <a:bodyPr wrap="square" rtlCol="0">
            <a:spAutoFit/>
          </a:bodyPr>
          <a:lstStyle/>
          <a:p>
            <a:pPr lvl="0"/>
            <a:r>
              <a:rPr lang="en-US" sz="2400">
                <a:solidFill>
                  <a:srgbClr val="C00000"/>
                </a:solidFill>
              </a:rPr>
              <a:t>Thao tác trên tập tin nhị phân</a:t>
            </a:r>
            <a:endParaRPr lang="en-US" sz="2400" dirty="0">
              <a:solidFill>
                <a:srgbClr val="C00000"/>
              </a:solidFill>
            </a:endParaRPr>
          </a:p>
        </p:txBody>
      </p:sp>
      <p:sp>
        <p:nvSpPr>
          <p:cNvPr id="3" name="Rounded Rectangle 2"/>
          <p:cNvSpPr/>
          <p:nvPr/>
        </p:nvSpPr>
        <p:spPr bwMode="auto">
          <a:xfrm>
            <a:off x="2411760" y="1988840"/>
            <a:ext cx="5688632" cy="64807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lgn="ctr">
              <a:spcBef>
                <a:spcPct val="0"/>
              </a:spcBef>
              <a:buClrTx/>
              <a:buSzTx/>
            </a:pPr>
            <a:r>
              <a:rPr lang="en-US" sz="2400">
                <a:solidFill>
                  <a:srgbClr val="C00000"/>
                </a:solidFill>
              </a:rPr>
              <a:t>&lt;con_trỏ_file&gt; = fopen(path, mode);</a:t>
            </a:r>
            <a:endParaRPr lang="en-US" sz="2400" b="0">
              <a:solidFill>
                <a:srgbClr val="C00000"/>
              </a:solidFill>
              <a:latin typeface="Arial" charset="0"/>
            </a:endParaRPr>
          </a:p>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graphicFrame>
        <p:nvGraphicFramePr>
          <p:cNvPr id="8" name="Diagram 7"/>
          <p:cNvGraphicFramePr/>
          <p:nvPr>
            <p:extLst>
              <p:ext uri="{D42A27DB-BD31-4B8C-83A1-F6EECF244321}">
                <p14:modId xmlns:p14="http://schemas.microsoft.com/office/powerpoint/2010/main" val="4190628626"/>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9705280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Ghi nội dung tập tin</a:t>
            </a:r>
          </a:p>
          <a:p>
            <a:pPr marL="857250" lvl="1" indent="-342900" eaLnBrk="1" hangingPunct="1">
              <a:buFont typeface="Wingdings" pitchFamily="2" charset="2"/>
              <a:buChar char="§"/>
            </a:pPr>
            <a:r>
              <a:rPr lang="en-US" sz="2400">
                <a:solidFill>
                  <a:srgbClr val="00B0F0"/>
                </a:solidFill>
              </a:rPr>
              <a:t>Ghi một số nguyên</a:t>
            </a:r>
          </a:p>
          <a:p>
            <a:pPr marL="857250" lvl="1" indent="-342900" eaLnBrk="1" hangingPunct="1">
              <a:buFont typeface="Wingdings" pitchFamily="2" charset="2"/>
              <a:buChar char="§"/>
            </a:pPr>
            <a:endParaRPr lang="en-US" sz="500"/>
          </a:p>
          <a:p>
            <a:pPr marL="514350" lvl="1" indent="0" eaLnBrk="1" hangingPunct="1">
              <a:buNone/>
            </a:pPr>
            <a:endParaRPr lang="en-US" sz="1400"/>
          </a:p>
          <a:p>
            <a:pPr marL="514350" lvl="1" indent="0" eaLnBrk="1" hangingPunct="1">
              <a:buNone/>
            </a:pPr>
            <a:r>
              <a:rPr lang="en-US" sz="2400"/>
              <a:t>Nếu thành công, hàm trả về </a:t>
            </a:r>
            <a:r>
              <a:rPr lang="en-US" sz="2400">
                <a:solidFill>
                  <a:srgbClr val="C00000"/>
                </a:solidFill>
              </a:rPr>
              <a:t>số nguyên được ghi</a:t>
            </a:r>
            <a:r>
              <a:rPr lang="en-US" sz="2400"/>
              <a:t>, nếu không thành công, hàm trả về </a:t>
            </a:r>
            <a:r>
              <a:rPr lang="en-US" sz="2400">
                <a:solidFill>
                  <a:srgbClr val="C00000"/>
                </a:solidFill>
              </a:rPr>
              <a:t>EOF.</a:t>
            </a:r>
          </a:p>
          <a:p>
            <a:pPr marL="514350" lvl="1" indent="0" eaLnBrk="1" hangingPunct="1">
              <a:buNone/>
            </a:pPr>
            <a:endParaRPr lang="vi-VN">
              <a:solidFill>
                <a:schemeClr val="accent1">
                  <a:lumMod val="50000"/>
                </a:schemeClr>
              </a:solidFill>
              <a:latin typeface="Microsoft Sans Serif (Headings)"/>
              <a:cs typeface="Times New Roman" pitchFamily="18" charset="0"/>
            </a:endParaRPr>
          </a:p>
          <a:p>
            <a:pPr marL="857250" lvl="1" indent="-342900" eaLnBrk="1" hangingPunct="1">
              <a:buFont typeface="Wingdings" pitchFamily="2" charset="2"/>
              <a:buChar char="§"/>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Thao tác trên tập tin nhị phân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116</a:t>
            </a:fld>
            <a:endParaRPr lang="en-US"/>
          </a:p>
        </p:txBody>
      </p:sp>
      <p:sp>
        <p:nvSpPr>
          <p:cNvPr id="4" name="TextBox 3"/>
          <p:cNvSpPr txBox="1"/>
          <p:nvPr/>
        </p:nvSpPr>
        <p:spPr>
          <a:xfrm>
            <a:off x="899592" y="908720"/>
            <a:ext cx="4536504" cy="461665"/>
          </a:xfrm>
          <a:prstGeom prst="rect">
            <a:avLst/>
          </a:prstGeom>
          <a:noFill/>
        </p:spPr>
        <p:txBody>
          <a:bodyPr wrap="square" rtlCol="0">
            <a:spAutoFit/>
          </a:bodyPr>
          <a:lstStyle/>
          <a:p>
            <a:pPr lvl="0"/>
            <a:r>
              <a:rPr lang="en-US" sz="2400">
                <a:solidFill>
                  <a:srgbClr val="C00000"/>
                </a:solidFill>
              </a:rPr>
              <a:t>Thao tác trên tập tin nhị phân</a:t>
            </a:r>
            <a:endParaRPr lang="en-US" sz="2400" dirty="0">
              <a:solidFill>
                <a:srgbClr val="C00000"/>
              </a:solidFill>
            </a:endParaRPr>
          </a:p>
        </p:txBody>
      </p:sp>
      <p:sp>
        <p:nvSpPr>
          <p:cNvPr id="7" name="Rounded Rectangle 6"/>
          <p:cNvSpPr/>
          <p:nvPr/>
        </p:nvSpPr>
        <p:spPr>
          <a:xfrm>
            <a:off x="4499992" y="1771894"/>
            <a:ext cx="4191000" cy="576064"/>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dirty="0" err="1">
                <a:solidFill>
                  <a:schemeClr val="tx1"/>
                </a:solidFill>
                <a:latin typeface="Times New Roman" pitchFamily="18" charset="0"/>
                <a:cs typeface="Times New Roman" pitchFamily="18" charset="0"/>
              </a:rPr>
              <a:t>int</a:t>
            </a:r>
            <a:r>
              <a:rPr lang="en-US" sz="2400" dirty="0">
                <a:solidFill>
                  <a:schemeClr val="tx1"/>
                </a:solidFill>
                <a:latin typeface="Times New Roman" pitchFamily="18" charset="0"/>
                <a:cs typeface="Times New Roman" pitchFamily="18" charset="0"/>
              </a:rPr>
              <a:t> </a:t>
            </a:r>
            <a:r>
              <a:rPr lang="en-US" sz="2400" dirty="0" err="1">
                <a:solidFill>
                  <a:schemeClr val="tx1"/>
                </a:solidFill>
                <a:latin typeface="Times New Roman" pitchFamily="18" charset="0"/>
                <a:cs typeface="Times New Roman" pitchFamily="18" charset="0"/>
              </a:rPr>
              <a:t>putw</a:t>
            </a:r>
            <a:r>
              <a:rPr lang="en-US" sz="2400" dirty="0">
                <a:solidFill>
                  <a:schemeClr val="tx1"/>
                </a:solidFill>
                <a:latin typeface="Times New Roman" pitchFamily="18" charset="0"/>
                <a:cs typeface="Times New Roman" pitchFamily="18" charset="0"/>
              </a:rPr>
              <a:t>(</a:t>
            </a:r>
            <a:r>
              <a:rPr lang="en-US" sz="2400" dirty="0" err="1">
                <a:solidFill>
                  <a:schemeClr val="tx1"/>
                </a:solidFill>
                <a:latin typeface="Times New Roman" pitchFamily="18" charset="0"/>
                <a:cs typeface="Times New Roman" pitchFamily="18" charset="0"/>
              </a:rPr>
              <a:t>int</a:t>
            </a:r>
            <a:r>
              <a:rPr lang="en-US" sz="2400" dirty="0">
                <a:solidFill>
                  <a:schemeClr val="tx1"/>
                </a:solidFill>
                <a:latin typeface="Times New Roman" pitchFamily="18" charset="0"/>
                <a:cs typeface="Times New Roman" pitchFamily="18" charset="0"/>
              </a:rPr>
              <a:t> n, FILE *</a:t>
            </a:r>
            <a:r>
              <a:rPr lang="en-US" sz="2400" dirty="0" err="1">
                <a:solidFill>
                  <a:schemeClr val="tx1"/>
                </a:solidFill>
                <a:latin typeface="Times New Roman" pitchFamily="18" charset="0"/>
                <a:cs typeface="Times New Roman" pitchFamily="18" charset="0"/>
              </a:rPr>
              <a:t>fp</a:t>
            </a:r>
            <a:r>
              <a:rPr lang="en-US" sz="2400" dirty="0">
                <a:solidFill>
                  <a:schemeClr val="tx1"/>
                </a:solidFill>
                <a:latin typeface="Times New Roman" pitchFamily="18" charset="0"/>
                <a:cs typeface="Times New Roman" pitchFamily="18" charset="0"/>
              </a:rPr>
              <a:t>);</a:t>
            </a:r>
          </a:p>
        </p:txBody>
      </p:sp>
      <p:sp>
        <p:nvSpPr>
          <p:cNvPr id="3" name="Rounded Rectangle 2"/>
          <p:cNvSpPr/>
          <p:nvPr/>
        </p:nvSpPr>
        <p:spPr bwMode="auto">
          <a:xfrm>
            <a:off x="755576" y="3645024"/>
            <a:ext cx="8064896" cy="201622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300"/>
              </a:spcBef>
            </a:pPr>
            <a:r>
              <a:rPr lang="en-US" sz="2400" b="0">
                <a:latin typeface="Courier New" pitchFamily="49" charset="0"/>
                <a:cs typeface="Courier New" pitchFamily="49" charset="0"/>
              </a:rPr>
              <a:t>if(</a:t>
            </a:r>
            <a:r>
              <a:rPr lang="en-US" sz="2400">
                <a:solidFill>
                  <a:srgbClr val="C00000"/>
                </a:solidFill>
                <a:latin typeface="Courier New" pitchFamily="49" charset="0"/>
                <a:cs typeface="Courier New" pitchFamily="49" charset="0"/>
              </a:rPr>
              <a:t>putw(100,f)!=EOF</a:t>
            </a:r>
            <a:r>
              <a:rPr lang="en-US" sz="2400" b="0">
                <a:latin typeface="Courier New" pitchFamily="49" charset="0"/>
                <a:cs typeface="Courier New" pitchFamily="49" charset="0"/>
              </a:rPr>
              <a:t>)</a:t>
            </a:r>
          </a:p>
          <a:p>
            <a:pPr>
              <a:spcBef>
                <a:spcPts val="300"/>
              </a:spcBef>
            </a:pPr>
            <a:r>
              <a:rPr lang="en-US" sz="2400" b="0">
                <a:latin typeface="Courier New" pitchFamily="49" charset="0"/>
                <a:cs typeface="Courier New" pitchFamily="49" charset="0"/>
              </a:rPr>
              <a:t>	cout&lt;&lt;"Luu file thanh cong !"&lt;&lt;endl;</a:t>
            </a:r>
          </a:p>
          <a:p>
            <a:pPr>
              <a:spcBef>
                <a:spcPts val="300"/>
              </a:spcBef>
            </a:pPr>
            <a:r>
              <a:rPr lang="en-US" sz="2400" b="0">
                <a:latin typeface="Courier New" pitchFamily="49" charset="0"/>
                <a:cs typeface="Courier New" pitchFamily="49" charset="0"/>
              </a:rPr>
              <a:t>else</a:t>
            </a:r>
          </a:p>
          <a:p>
            <a:pPr>
              <a:spcBef>
                <a:spcPts val="300"/>
              </a:spcBef>
            </a:pPr>
            <a:r>
              <a:rPr lang="en-US" sz="2400" b="0">
                <a:latin typeface="Courier New" pitchFamily="49" charset="0"/>
                <a:cs typeface="Courier New" pitchFamily="49" charset="0"/>
              </a:rPr>
              <a:t>	cout&lt;&lt;"Luu file khong thanh cong!\n";</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graphicFrame>
        <p:nvGraphicFramePr>
          <p:cNvPr id="9" name="Diagram 8"/>
          <p:cNvGraphicFramePr/>
          <p:nvPr>
            <p:extLst>
              <p:ext uri="{D42A27DB-BD31-4B8C-83A1-F6EECF244321}">
                <p14:modId xmlns:p14="http://schemas.microsoft.com/office/powerpoint/2010/main" val="2973402000"/>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56013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80">
                                          <p:stCondLst>
                                            <p:cond delay="0"/>
                                          </p:stCondLst>
                                        </p:cTn>
                                        <p:tgtEl>
                                          <p:spTgt spid="7"/>
                                        </p:tgtEl>
                                      </p:cBhvr>
                                    </p:animEffect>
                                    <p:anim calcmode="lin" valueType="num">
                                      <p:cBhvr>
                                        <p:cTn id="8"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3" dur="26">
                                          <p:stCondLst>
                                            <p:cond delay="650"/>
                                          </p:stCondLst>
                                        </p:cTn>
                                        <p:tgtEl>
                                          <p:spTgt spid="7"/>
                                        </p:tgtEl>
                                      </p:cBhvr>
                                      <p:to x="100000" y="60000"/>
                                    </p:animScale>
                                    <p:animScale>
                                      <p:cBhvr>
                                        <p:cTn id="14" dur="166" decel="50000">
                                          <p:stCondLst>
                                            <p:cond delay="676"/>
                                          </p:stCondLst>
                                        </p:cTn>
                                        <p:tgtEl>
                                          <p:spTgt spid="7"/>
                                        </p:tgtEl>
                                      </p:cBhvr>
                                      <p:to x="100000" y="100000"/>
                                    </p:animScale>
                                    <p:animScale>
                                      <p:cBhvr>
                                        <p:cTn id="15" dur="26">
                                          <p:stCondLst>
                                            <p:cond delay="1312"/>
                                          </p:stCondLst>
                                        </p:cTn>
                                        <p:tgtEl>
                                          <p:spTgt spid="7"/>
                                        </p:tgtEl>
                                      </p:cBhvr>
                                      <p:to x="100000" y="80000"/>
                                    </p:animScale>
                                    <p:animScale>
                                      <p:cBhvr>
                                        <p:cTn id="16" dur="166" decel="50000">
                                          <p:stCondLst>
                                            <p:cond delay="1338"/>
                                          </p:stCondLst>
                                        </p:cTn>
                                        <p:tgtEl>
                                          <p:spTgt spid="7"/>
                                        </p:tgtEl>
                                      </p:cBhvr>
                                      <p:to x="100000" y="100000"/>
                                    </p:animScale>
                                    <p:animScale>
                                      <p:cBhvr>
                                        <p:cTn id="17" dur="26">
                                          <p:stCondLst>
                                            <p:cond delay="1642"/>
                                          </p:stCondLst>
                                        </p:cTn>
                                        <p:tgtEl>
                                          <p:spTgt spid="7"/>
                                        </p:tgtEl>
                                      </p:cBhvr>
                                      <p:to x="100000" y="90000"/>
                                    </p:animScale>
                                    <p:animScale>
                                      <p:cBhvr>
                                        <p:cTn id="18" dur="166" decel="50000">
                                          <p:stCondLst>
                                            <p:cond delay="1668"/>
                                          </p:stCondLst>
                                        </p:cTn>
                                        <p:tgtEl>
                                          <p:spTgt spid="7"/>
                                        </p:tgtEl>
                                      </p:cBhvr>
                                      <p:to x="100000" y="100000"/>
                                    </p:animScale>
                                    <p:animScale>
                                      <p:cBhvr>
                                        <p:cTn id="19" dur="26">
                                          <p:stCondLst>
                                            <p:cond delay="1808"/>
                                          </p:stCondLst>
                                        </p:cTn>
                                        <p:tgtEl>
                                          <p:spTgt spid="7"/>
                                        </p:tgtEl>
                                      </p:cBhvr>
                                      <p:to x="100000" y="95000"/>
                                    </p:animScale>
                                    <p:animScale>
                                      <p:cBhvr>
                                        <p:cTn id="20"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Ghi nội dung tập tin</a:t>
            </a:r>
          </a:p>
          <a:p>
            <a:pPr marL="857250" lvl="1" indent="-342900" eaLnBrk="1" hangingPunct="1">
              <a:buFont typeface="Wingdings" pitchFamily="2" charset="2"/>
              <a:buChar char="§"/>
            </a:pPr>
            <a:r>
              <a:rPr lang="en-US" sz="2400">
                <a:solidFill>
                  <a:srgbClr val="00B0F0"/>
                </a:solidFill>
              </a:rPr>
              <a:t>Ghi các mẫu tin lên file</a:t>
            </a:r>
          </a:p>
          <a:p>
            <a:pPr marL="857250" lvl="1" indent="-342900" eaLnBrk="1" hangingPunct="1">
              <a:buFont typeface="Wingdings" pitchFamily="2" charset="2"/>
              <a:buChar char="§"/>
            </a:pPr>
            <a:endParaRPr lang="en-US" sz="2400">
              <a:solidFill>
                <a:srgbClr val="C00000"/>
              </a:solidFill>
            </a:endParaRPr>
          </a:p>
          <a:p>
            <a:pPr marL="857250" lvl="1" indent="-342900" eaLnBrk="1" hangingPunct="1">
              <a:buFont typeface="Wingdings" pitchFamily="2" charset="2"/>
              <a:buChar char="§"/>
            </a:pPr>
            <a:endParaRPr lang="en-US" sz="1400"/>
          </a:p>
          <a:p>
            <a:pPr marL="1143000" fontAlgn="auto">
              <a:spcBef>
                <a:spcPts val="300"/>
              </a:spcBef>
              <a:spcAft>
                <a:spcPts val="0"/>
              </a:spcAft>
              <a:buClr>
                <a:schemeClr val="accent3"/>
              </a:buClr>
              <a:buFontTx/>
              <a:buChar char="-"/>
              <a:defRPr/>
            </a:pPr>
            <a:r>
              <a:rPr lang="vi-VN" sz="2400">
                <a:solidFill>
                  <a:srgbClr val="C00000"/>
                </a:solidFill>
                <a:latin typeface="Microsoft Sans Serif (Headings)"/>
                <a:cs typeface="Times New Roman" pitchFamily="18" charset="0"/>
              </a:rPr>
              <a:t>pt</a:t>
            </a:r>
            <a:r>
              <a:rPr lang="vi-VN" sz="2400">
                <a:latin typeface="Microsoft Sans Serif (Headings)"/>
                <a:cs typeface="Times New Roman" pitchFamily="18" charset="0"/>
              </a:rPr>
              <a:t> là con trỏ trỏ tới vùng nhớ chứa dữ liệu cần ghi</a:t>
            </a:r>
            <a:endParaRPr lang="en-US" sz="2400">
              <a:latin typeface="Microsoft Sans Serif (Headings)"/>
              <a:cs typeface="Times New Roman" pitchFamily="18" charset="0"/>
            </a:endParaRPr>
          </a:p>
          <a:p>
            <a:pPr marL="1143000" fontAlgn="auto">
              <a:spcBef>
                <a:spcPts val="300"/>
              </a:spcBef>
              <a:spcAft>
                <a:spcPts val="0"/>
              </a:spcAft>
              <a:buClr>
                <a:schemeClr val="accent3"/>
              </a:buClr>
              <a:buFontTx/>
              <a:buChar char="-"/>
              <a:defRPr/>
            </a:pPr>
            <a:r>
              <a:rPr lang="vi-VN" sz="2400">
                <a:solidFill>
                  <a:srgbClr val="C00000"/>
                </a:solidFill>
                <a:latin typeface="Microsoft Sans Serif (Headings)"/>
                <a:cs typeface="Times New Roman" pitchFamily="18" charset="0"/>
              </a:rPr>
              <a:t>size</a:t>
            </a:r>
            <a:r>
              <a:rPr lang="vi-VN" sz="2400">
                <a:latin typeface="Microsoft Sans Serif (Headings)"/>
                <a:cs typeface="Times New Roman" pitchFamily="18" charset="0"/>
              </a:rPr>
              <a:t> là kích thước của mẫu tin (byte)</a:t>
            </a:r>
            <a:endParaRPr lang="en-US" sz="2400">
              <a:latin typeface="Microsoft Sans Serif (Headings)"/>
              <a:cs typeface="Times New Roman" pitchFamily="18" charset="0"/>
            </a:endParaRPr>
          </a:p>
          <a:p>
            <a:pPr marL="1143000" fontAlgn="auto">
              <a:spcBef>
                <a:spcPts val="300"/>
              </a:spcBef>
              <a:spcAft>
                <a:spcPts val="0"/>
              </a:spcAft>
              <a:buClr>
                <a:schemeClr val="accent3"/>
              </a:buClr>
              <a:buFontTx/>
              <a:buChar char="-"/>
              <a:defRPr/>
            </a:pPr>
            <a:r>
              <a:rPr lang="vi-VN" sz="2400">
                <a:solidFill>
                  <a:srgbClr val="C00000"/>
                </a:solidFill>
                <a:latin typeface="Microsoft Sans Serif (Headings)"/>
                <a:cs typeface="Times New Roman" pitchFamily="18" charset="0"/>
              </a:rPr>
              <a:t>n</a:t>
            </a:r>
            <a:r>
              <a:rPr lang="vi-VN" sz="2400">
                <a:latin typeface="Microsoft Sans Serif (Headings)"/>
                <a:cs typeface="Times New Roman" pitchFamily="18" charset="0"/>
              </a:rPr>
              <a:t> làsố mẫu tin</a:t>
            </a:r>
            <a:endParaRPr lang="en-US" sz="2400">
              <a:latin typeface="Microsoft Sans Serif (Headings)"/>
              <a:cs typeface="Times New Roman" pitchFamily="18" charset="0"/>
            </a:endParaRPr>
          </a:p>
          <a:p>
            <a:pPr marL="1143000" fontAlgn="auto">
              <a:spcBef>
                <a:spcPts val="300"/>
              </a:spcBef>
              <a:spcAft>
                <a:spcPts val="0"/>
              </a:spcAft>
              <a:buClr>
                <a:schemeClr val="accent3"/>
              </a:buClr>
              <a:buFontTx/>
              <a:buChar char="-"/>
              <a:defRPr/>
            </a:pPr>
            <a:r>
              <a:rPr lang="vi-VN" sz="2400">
                <a:solidFill>
                  <a:srgbClr val="C00000"/>
                </a:solidFill>
                <a:latin typeface="Microsoft Sans Serif (Headings)"/>
                <a:cs typeface="Times New Roman" pitchFamily="18" charset="0"/>
              </a:rPr>
              <a:t>fp</a:t>
            </a:r>
            <a:r>
              <a:rPr lang="vi-VN" sz="2400">
                <a:latin typeface="Microsoft Sans Serif (Headings)"/>
                <a:cs typeface="Times New Roman" pitchFamily="18" charset="0"/>
              </a:rPr>
              <a:t> là con trỏ File.</a:t>
            </a:r>
          </a:p>
          <a:p>
            <a:pPr marL="52388" indent="0" fontAlgn="auto">
              <a:spcAft>
                <a:spcPts val="0"/>
              </a:spcAft>
              <a:buClr>
                <a:schemeClr val="accent3"/>
              </a:buClr>
              <a:buNone/>
              <a:defRPr/>
            </a:pPr>
            <a:r>
              <a:rPr lang="vi-VN" sz="2400">
                <a:latin typeface="Microsoft Sans Serif (Headings)"/>
                <a:cs typeface="Times New Roman" pitchFamily="18" charset="0"/>
              </a:rPr>
              <a:t>Hàm sẽ ghi </a:t>
            </a:r>
            <a:r>
              <a:rPr lang="vi-VN" sz="2400">
                <a:solidFill>
                  <a:srgbClr val="C00000"/>
                </a:solidFill>
                <a:latin typeface="Microsoft Sans Serif (Headings)"/>
                <a:cs typeface="Times New Roman" pitchFamily="18" charset="0"/>
              </a:rPr>
              <a:t>n</a:t>
            </a:r>
            <a:r>
              <a:rPr lang="vi-VN" sz="2400">
                <a:latin typeface="Microsoft Sans Serif (Headings)"/>
                <a:cs typeface="Times New Roman" pitchFamily="18" charset="0"/>
              </a:rPr>
              <a:t> mẫu tin kích thước </a:t>
            </a:r>
            <a:r>
              <a:rPr lang="vi-VN" sz="2400">
                <a:solidFill>
                  <a:srgbClr val="C00000"/>
                </a:solidFill>
                <a:latin typeface="Microsoft Sans Serif (Headings)"/>
                <a:cs typeface="Times New Roman" pitchFamily="18" charset="0"/>
              </a:rPr>
              <a:t>size</a:t>
            </a:r>
            <a:r>
              <a:rPr lang="vi-VN" sz="2400">
                <a:latin typeface="Microsoft Sans Serif (Headings)"/>
                <a:cs typeface="Times New Roman" pitchFamily="18" charset="0"/>
              </a:rPr>
              <a:t> byte từ vùng nhớ </a:t>
            </a:r>
            <a:r>
              <a:rPr lang="vi-VN" sz="2400">
                <a:solidFill>
                  <a:srgbClr val="C00000"/>
                </a:solidFill>
                <a:latin typeface="Microsoft Sans Serif (Headings)"/>
                <a:cs typeface="Times New Roman" pitchFamily="18" charset="0"/>
              </a:rPr>
              <a:t>pt</a:t>
            </a:r>
            <a:r>
              <a:rPr lang="vi-VN" sz="2400">
                <a:latin typeface="Microsoft Sans Serif (Headings)"/>
                <a:cs typeface="Times New Roman" pitchFamily="18" charset="0"/>
              </a:rPr>
              <a:t> lên File </a:t>
            </a:r>
            <a:r>
              <a:rPr lang="vi-VN" sz="2400">
                <a:solidFill>
                  <a:srgbClr val="C00000"/>
                </a:solidFill>
                <a:latin typeface="Microsoft Sans Serif (Headings)"/>
                <a:cs typeface="Times New Roman" pitchFamily="18" charset="0"/>
              </a:rPr>
              <a:t>fp</a:t>
            </a:r>
            <a:r>
              <a:rPr lang="vi-VN" sz="2400">
                <a:latin typeface="Microsoft Sans Serif (Headings)"/>
                <a:cs typeface="Times New Roman" pitchFamily="18" charset="0"/>
              </a:rPr>
              <a:t>. </a:t>
            </a:r>
            <a:endParaRPr lang="en-US" sz="2400">
              <a:latin typeface="Microsoft Sans Serif (Headings)"/>
              <a:cs typeface="Times New Roman" pitchFamily="18" charset="0"/>
            </a:endParaRPr>
          </a:p>
          <a:p>
            <a:pPr marL="52388" indent="0" fontAlgn="auto">
              <a:spcAft>
                <a:spcPts val="0"/>
              </a:spcAft>
              <a:buClr>
                <a:schemeClr val="accent3"/>
              </a:buClr>
              <a:buFont typeface="Wingdings 2"/>
              <a:buNone/>
              <a:defRPr/>
            </a:pPr>
            <a:r>
              <a:rPr lang="vi-VN" sz="2400">
                <a:latin typeface="Microsoft Sans Serif (Headings)"/>
                <a:cs typeface="Times New Roman" pitchFamily="18" charset="0"/>
              </a:rPr>
              <a:t>Hàm trả về </a:t>
            </a:r>
            <a:r>
              <a:rPr lang="vi-VN" sz="2400">
                <a:solidFill>
                  <a:srgbClr val="C00000"/>
                </a:solidFill>
                <a:latin typeface="Microsoft Sans Serif (Headings)"/>
                <a:cs typeface="Times New Roman" pitchFamily="18" charset="0"/>
              </a:rPr>
              <a:t>một giá trị = số mẫu tin </a:t>
            </a:r>
            <a:r>
              <a:rPr lang="vi-VN" sz="2400">
                <a:latin typeface="Microsoft Sans Serif (Headings)"/>
                <a:cs typeface="Times New Roman" pitchFamily="18" charset="0"/>
              </a:rPr>
              <a:t>thực sự được ghi</a:t>
            </a:r>
            <a:r>
              <a:rPr lang="en-US" sz="2400">
                <a:latin typeface="Microsoft Sans Serif (Headings)"/>
                <a:cs typeface="Times New Roman" pitchFamily="18" charset="0"/>
              </a:rPr>
              <a:t>.</a:t>
            </a:r>
            <a:endParaRPr lang="en-US" sz="2400"/>
          </a:p>
          <a:p>
            <a:pPr marL="857250" lvl="1" indent="-342900" eaLnBrk="1" hangingPunct="1">
              <a:buFont typeface="Wingdings" pitchFamily="2" charset="2"/>
              <a:buChar char="§"/>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Thao tác trên tập tin nhị phân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117</a:t>
            </a:fld>
            <a:endParaRPr lang="en-US"/>
          </a:p>
        </p:txBody>
      </p:sp>
      <p:sp>
        <p:nvSpPr>
          <p:cNvPr id="4" name="TextBox 3"/>
          <p:cNvSpPr txBox="1"/>
          <p:nvPr/>
        </p:nvSpPr>
        <p:spPr>
          <a:xfrm>
            <a:off x="899592" y="908720"/>
            <a:ext cx="4536504" cy="461665"/>
          </a:xfrm>
          <a:prstGeom prst="rect">
            <a:avLst/>
          </a:prstGeom>
          <a:noFill/>
        </p:spPr>
        <p:txBody>
          <a:bodyPr wrap="square" rtlCol="0">
            <a:spAutoFit/>
          </a:bodyPr>
          <a:lstStyle/>
          <a:p>
            <a:pPr lvl="0"/>
            <a:r>
              <a:rPr lang="en-US" sz="2400">
                <a:solidFill>
                  <a:srgbClr val="C00000"/>
                </a:solidFill>
              </a:rPr>
              <a:t>Thao tác trên tập tin nhị phân</a:t>
            </a:r>
            <a:endParaRPr lang="en-US" sz="2400" dirty="0">
              <a:solidFill>
                <a:srgbClr val="C00000"/>
              </a:solidFill>
            </a:endParaRPr>
          </a:p>
        </p:txBody>
      </p:sp>
      <p:sp>
        <p:nvSpPr>
          <p:cNvPr id="8" name="Rounded Rectangle 7"/>
          <p:cNvSpPr/>
          <p:nvPr/>
        </p:nvSpPr>
        <p:spPr>
          <a:xfrm>
            <a:off x="1536188" y="2276872"/>
            <a:ext cx="6324600" cy="576064"/>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dirty="0">
                <a:solidFill>
                  <a:schemeClr val="tx1"/>
                </a:solidFill>
                <a:latin typeface="Times New Roman" pitchFamily="18" charset="0"/>
                <a:cs typeface="Times New Roman" pitchFamily="18" charset="0"/>
              </a:rPr>
              <a:t> </a:t>
            </a:r>
            <a:r>
              <a:rPr lang="en-US" sz="2400" dirty="0" err="1">
                <a:solidFill>
                  <a:schemeClr val="tx1"/>
                </a:solidFill>
                <a:latin typeface="Times New Roman" pitchFamily="18" charset="0"/>
                <a:cs typeface="Times New Roman" pitchFamily="18" charset="0"/>
              </a:rPr>
              <a:t>int</a:t>
            </a:r>
            <a:r>
              <a:rPr lang="en-US" sz="2400" dirty="0">
                <a:solidFill>
                  <a:schemeClr val="tx1"/>
                </a:solidFill>
                <a:latin typeface="Times New Roman" pitchFamily="18" charset="0"/>
                <a:cs typeface="Times New Roman" pitchFamily="18" charset="0"/>
              </a:rPr>
              <a:t> </a:t>
            </a:r>
            <a:r>
              <a:rPr lang="en-US" sz="2400" dirty="0" err="1">
                <a:solidFill>
                  <a:schemeClr val="tx1"/>
                </a:solidFill>
                <a:latin typeface="Times New Roman" pitchFamily="18" charset="0"/>
                <a:cs typeface="Times New Roman" pitchFamily="18" charset="0"/>
              </a:rPr>
              <a:t>fwrite</a:t>
            </a:r>
            <a:r>
              <a:rPr lang="en-US" sz="2400" dirty="0">
                <a:solidFill>
                  <a:schemeClr val="tx1"/>
                </a:solidFill>
                <a:latin typeface="Times New Roman" pitchFamily="18" charset="0"/>
                <a:cs typeface="Times New Roman" pitchFamily="18" charset="0"/>
              </a:rPr>
              <a:t>( void *</a:t>
            </a:r>
            <a:r>
              <a:rPr lang="en-US" sz="2400" dirty="0">
                <a:solidFill>
                  <a:srgbClr val="C00000"/>
                </a:solidFill>
                <a:latin typeface="Times New Roman" pitchFamily="18" charset="0"/>
                <a:cs typeface="Times New Roman" pitchFamily="18" charset="0"/>
              </a:rPr>
              <a:t>pt</a:t>
            </a:r>
            <a:r>
              <a:rPr lang="en-US" sz="2400" dirty="0">
                <a:solidFill>
                  <a:schemeClr val="tx1"/>
                </a:solidFill>
                <a:latin typeface="Times New Roman" pitchFamily="18" charset="0"/>
                <a:cs typeface="Times New Roman" pitchFamily="18" charset="0"/>
              </a:rPr>
              <a:t>, </a:t>
            </a:r>
            <a:r>
              <a:rPr lang="en-US" sz="2400" dirty="0" err="1">
                <a:solidFill>
                  <a:schemeClr val="tx1"/>
                </a:solidFill>
                <a:latin typeface="Times New Roman" pitchFamily="18" charset="0"/>
                <a:cs typeface="Times New Roman" pitchFamily="18" charset="0"/>
              </a:rPr>
              <a:t>int</a:t>
            </a:r>
            <a:r>
              <a:rPr lang="en-US" sz="2400" dirty="0">
                <a:solidFill>
                  <a:schemeClr val="tx1"/>
                </a:solidFill>
                <a:latin typeface="Times New Roman" pitchFamily="18" charset="0"/>
                <a:cs typeface="Times New Roman" pitchFamily="18" charset="0"/>
              </a:rPr>
              <a:t> </a:t>
            </a:r>
            <a:r>
              <a:rPr lang="en-US" sz="2400" dirty="0">
                <a:solidFill>
                  <a:srgbClr val="C00000"/>
                </a:solidFill>
                <a:latin typeface="Times New Roman" pitchFamily="18" charset="0"/>
                <a:cs typeface="Times New Roman" pitchFamily="18" charset="0"/>
              </a:rPr>
              <a:t>size</a:t>
            </a:r>
            <a:r>
              <a:rPr lang="en-US" sz="2400" dirty="0">
                <a:solidFill>
                  <a:schemeClr val="tx1"/>
                </a:solidFill>
                <a:latin typeface="Times New Roman" pitchFamily="18" charset="0"/>
                <a:cs typeface="Times New Roman" pitchFamily="18" charset="0"/>
              </a:rPr>
              <a:t>, </a:t>
            </a:r>
            <a:r>
              <a:rPr lang="en-US" sz="2400" dirty="0" err="1">
                <a:solidFill>
                  <a:schemeClr val="tx1"/>
                </a:solidFill>
                <a:latin typeface="Times New Roman" pitchFamily="18" charset="0"/>
                <a:cs typeface="Times New Roman" pitchFamily="18" charset="0"/>
              </a:rPr>
              <a:t>int</a:t>
            </a:r>
            <a:r>
              <a:rPr lang="en-US" sz="2400" dirty="0">
                <a:solidFill>
                  <a:schemeClr val="tx1"/>
                </a:solidFill>
                <a:latin typeface="Times New Roman" pitchFamily="18" charset="0"/>
                <a:cs typeface="Times New Roman" pitchFamily="18" charset="0"/>
              </a:rPr>
              <a:t> </a:t>
            </a:r>
            <a:r>
              <a:rPr lang="en-US" sz="2400" dirty="0">
                <a:solidFill>
                  <a:srgbClr val="C00000"/>
                </a:solidFill>
                <a:latin typeface="Times New Roman" pitchFamily="18" charset="0"/>
                <a:cs typeface="Times New Roman" pitchFamily="18" charset="0"/>
              </a:rPr>
              <a:t>n</a:t>
            </a:r>
            <a:r>
              <a:rPr lang="en-US" sz="2400" dirty="0">
                <a:solidFill>
                  <a:schemeClr val="tx1"/>
                </a:solidFill>
                <a:latin typeface="Times New Roman" pitchFamily="18" charset="0"/>
                <a:cs typeface="Times New Roman" pitchFamily="18" charset="0"/>
              </a:rPr>
              <a:t>, File *</a:t>
            </a:r>
            <a:r>
              <a:rPr lang="en-US" sz="2400" dirty="0" err="1">
                <a:solidFill>
                  <a:srgbClr val="C00000"/>
                </a:solidFill>
                <a:latin typeface="Times New Roman" pitchFamily="18" charset="0"/>
                <a:cs typeface="Times New Roman" pitchFamily="18" charset="0"/>
              </a:rPr>
              <a:t>fp</a:t>
            </a:r>
            <a:r>
              <a:rPr lang="en-US" sz="2400" dirty="0">
                <a:solidFill>
                  <a:schemeClr val="tx1"/>
                </a:solidFill>
                <a:latin typeface="Times New Roman" pitchFamily="18" charset="0"/>
                <a:cs typeface="Times New Roman" pitchFamily="18" charset="0"/>
              </a:rPr>
              <a:t>);</a:t>
            </a:r>
          </a:p>
        </p:txBody>
      </p:sp>
      <p:graphicFrame>
        <p:nvGraphicFramePr>
          <p:cNvPr id="9" name="Diagram 8"/>
          <p:cNvGraphicFramePr/>
          <p:nvPr>
            <p:extLst>
              <p:ext uri="{D42A27DB-BD31-4B8C-83A1-F6EECF244321}">
                <p14:modId xmlns:p14="http://schemas.microsoft.com/office/powerpoint/2010/main" val="691636609"/>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32401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395288" fontAlgn="auto">
              <a:spcAft>
                <a:spcPts val="0"/>
              </a:spcAft>
              <a:buClr>
                <a:schemeClr val="accent3"/>
              </a:buClr>
              <a:buFont typeface="Wingdings" pitchFamily="2" charset="2"/>
              <a:buChar char="q"/>
              <a:defRPr/>
            </a:pPr>
            <a:r>
              <a:rPr lang="en-US" sz="2400">
                <a:solidFill>
                  <a:srgbClr val="00B0F0"/>
                </a:solidFill>
              </a:rPr>
              <a:t>Đọc nội dung tập tin</a:t>
            </a:r>
          </a:p>
          <a:p>
            <a:pPr marL="852488" lvl="1" indent="-342900" fontAlgn="auto">
              <a:spcAft>
                <a:spcPts val="0"/>
              </a:spcAft>
              <a:buClr>
                <a:schemeClr val="accent3"/>
              </a:buClr>
              <a:buFont typeface="Wingdings" pitchFamily="2" charset="2"/>
              <a:buChar char="§"/>
              <a:defRPr/>
            </a:pPr>
            <a:r>
              <a:rPr lang="en-US" sz="2400">
                <a:solidFill>
                  <a:srgbClr val="00B0F0"/>
                </a:solidFill>
              </a:rPr>
              <a:t>Đọc một số nguyên</a:t>
            </a:r>
          </a:p>
          <a:p>
            <a:pPr marL="852488" lvl="1" indent="-342900" fontAlgn="auto">
              <a:spcAft>
                <a:spcPts val="0"/>
              </a:spcAft>
              <a:buClr>
                <a:schemeClr val="accent3"/>
              </a:buClr>
              <a:buFont typeface="Wingdings" pitchFamily="2" charset="2"/>
              <a:buChar char="§"/>
              <a:defRPr/>
            </a:pPr>
            <a:endParaRPr lang="en-US" sz="1000">
              <a:solidFill>
                <a:srgbClr val="00B0F0"/>
              </a:solidFill>
            </a:endParaRPr>
          </a:p>
          <a:p>
            <a:pPr marL="509588" lvl="1" indent="0" fontAlgn="auto">
              <a:spcAft>
                <a:spcPts val="0"/>
              </a:spcAft>
              <a:buClr>
                <a:schemeClr val="accent3"/>
              </a:buClr>
              <a:buNone/>
              <a:defRPr/>
            </a:pPr>
            <a:r>
              <a:rPr lang="en-US" sz="2400">
                <a:latin typeface="Times New Roman" pitchFamily="18" charset="0"/>
                <a:cs typeface="Times New Roman" pitchFamily="18" charset="0"/>
              </a:rPr>
              <a:t>Nếu thành công trả về </a:t>
            </a:r>
            <a:r>
              <a:rPr lang="en-US" sz="2400">
                <a:solidFill>
                  <a:srgbClr val="C00000"/>
                </a:solidFill>
                <a:latin typeface="Times New Roman" pitchFamily="18" charset="0"/>
                <a:cs typeface="Times New Roman" pitchFamily="18" charset="0"/>
              </a:rPr>
              <a:t>số nguyên đọc được</a:t>
            </a:r>
            <a:r>
              <a:rPr lang="en-US" sz="2400">
                <a:latin typeface="Times New Roman" pitchFamily="18" charset="0"/>
                <a:cs typeface="Times New Roman" pitchFamily="18" charset="0"/>
              </a:rPr>
              <a:t>, khi có lỗi hoặc cuối File hàm trả về </a:t>
            </a:r>
            <a:r>
              <a:rPr lang="en-US" sz="2400">
                <a:solidFill>
                  <a:srgbClr val="C00000"/>
                </a:solidFill>
                <a:latin typeface="Times New Roman" pitchFamily="18" charset="0"/>
                <a:cs typeface="Times New Roman" pitchFamily="18" charset="0"/>
              </a:rPr>
              <a:t>EOF</a:t>
            </a:r>
            <a:r>
              <a:rPr lang="en-US" sz="2400">
                <a:latin typeface="Times New Roman" pitchFamily="18" charset="0"/>
                <a:cs typeface="Times New Roman" pitchFamily="18" charset="0"/>
              </a:rPr>
              <a:t>.</a:t>
            </a:r>
          </a:p>
          <a:p>
            <a:pPr marL="852488" lvl="1" indent="-342900" fontAlgn="auto">
              <a:spcAft>
                <a:spcPts val="0"/>
              </a:spcAft>
              <a:buClr>
                <a:schemeClr val="accent3"/>
              </a:buClr>
              <a:buFont typeface="Wingdings" pitchFamily="2" charset="2"/>
              <a:buChar char="§"/>
              <a:defRPr/>
            </a:pPr>
            <a:r>
              <a:rPr lang="en-US" sz="2400">
                <a:solidFill>
                  <a:srgbClr val="00B0F0"/>
                </a:solidFill>
              </a:rPr>
              <a:t>Đọc các mẫu tin từ file</a:t>
            </a:r>
          </a:p>
          <a:p>
            <a:pPr marL="852488" lvl="1" indent="-342900" fontAlgn="auto">
              <a:spcAft>
                <a:spcPts val="0"/>
              </a:spcAft>
              <a:buClr>
                <a:schemeClr val="accent3"/>
              </a:buClr>
              <a:buFont typeface="Wingdings" pitchFamily="2" charset="2"/>
              <a:buChar char="§"/>
              <a:defRPr/>
            </a:pPr>
            <a:endParaRPr lang="en-US" sz="2400">
              <a:solidFill>
                <a:srgbClr val="00B0F0"/>
              </a:solidFill>
            </a:endParaRPr>
          </a:p>
          <a:p>
            <a:pPr marL="852488" lvl="1" indent="-342900" fontAlgn="auto">
              <a:spcAft>
                <a:spcPts val="0"/>
              </a:spcAft>
              <a:buClr>
                <a:schemeClr val="accent3"/>
              </a:buClr>
              <a:buFont typeface="Wingdings" pitchFamily="2" charset="2"/>
              <a:buChar char="§"/>
              <a:defRPr/>
            </a:pPr>
            <a:endParaRPr lang="en-US" sz="1050">
              <a:solidFill>
                <a:srgbClr val="00B0F0"/>
              </a:solidFill>
            </a:endParaRPr>
          </a:p>
          <a:p>
            <a:pPr lvl="2" eaLnBrk="1" hangingPunct="1">
              <a:spcBef>
                <a:spcPts val="300"/>
              </a:spcBef>
              <a:buFont typeface="Times New Roman" pitchFamily="18" charset="0"/>
              <a:buChar char="-"/>
            </a:pPr>
            <a:r>
              <a:rPr lang="en-US">
                <a:solidFill>
                  <a:srgbClr val="C00000"/>
                </a:solidFill>
                <a:latin typeface="Times New Roman" pitchFamily="18" charset="0"/>
              </a:rPr>
              <a:t>ptr</a:t>
            </a:r>
            <a:r>
              <a:rPr lang="en-US">
                <a:latin typeface="Times New Roman" pitchFamily="18" charset="0"/>
              </a:rPr>
              <a:t>: con trỏ trỏ đến vùng nhớ chứa dữ liệu đọc được.</a:t>
            </a:r>
          </a:p>
          <a:p>
            <a:pPr lvl="2" eaLnBrk="1" hangingPunct="1">
              <a:spcBef>
                <a:spcPts val="300"/>
              </a:spcBef>
              <a:buFont typeface="Times New Roman" pitchFamily="18" charset="0"/>
              <a:buChar char="-"/>
            </a:pPr>
            <a:r>
              <a:rPr lang="en-US">
                <a:solidFill>
                  <a:srgbClr val="C00000"/>
                </a:solidFill>
                <a:latin typeface="Times New Roman" pitchFamily="18" charset="0"/>
              </a:rPr>
              <a:t>size</a:t>
            </a:r>
            <a:r>
              <a:rPr lang="en-US">
                <a:latin typeface="Times New Roman" pitchFamily="18" charset="0"/>
              </a:rPr>
              <a:t>: kích thước của kiểu dữ liệu (byte).	</a:t>
            </a:r>
          </a:p>
          <a:p>
            <a:pPr lvl="2" eaLnBrk="1" hangingPunct="1">
              <a:spcBef>
                <a:spcPts val="300"/>
              </a:spcBef>
              <a:buFont typeface="Times New Roman" pitchFamily="18" charset="0"/>
              <a:buChar char="-"/>
            </a:pPr>
            <a:r>
              <a:rPr lang="en-US">
                <a:solidFill>
                  <a:srgbClr val="C00000"/>
                </a:solidFill>
                <a:latin typeface="Times New Roman" pitchFamily="18" charset="0"/>
              </a:rPr>
              <a:t>n</a:t>
            </a:r>
            <a:r>
              <a:rPr lang="en-US">
                <a:latin typeface="Times New Roman" pitchFamily="18" charset="0"/>
              </a:rPr>
              <a:t>: số phần tử đọc từ file.		</a:t>
            </a:r>
          </a:p>
          <a:p>
            <a:pPr lvl="2" eaLnBrk="1" hangingPunct="1">
              <a:spcBef>
                <a:spcPts val="300"/>
              </a:spcBef>
              <a:buFont typeface="Times New Roman" pitchFamily="18" charset="0"/>
              <a:buChar char="-"/>
            </a:pPr>
            <a:r>
              <a:rPr lang="en-US">
                <a:solidFill>
                  <a:srgbClr val="C00000"/>
                </a:solidFill>
                <a:latin typeface="Times New Roman" pitchFamily="18" charset="0"/>
              </a:rPr>
              <a:t>fp:</a:t>
            </a:r>
            <a:r>
              <a:rPr lang="en-US">
                <a:latin typeface="Times New Roman" pitchFamily="18" charset="0"/>
              </a:rPr>
              <a:t> con trỏ kiểu file.</a:t>
            </a:r>
          </a:p>
          <a:p>
            <a:pPr marL="852488" lvl="1" indent="-342900" fontAlgn="auto">
              <a:spcAft>
                <a:spcPts val="0"/>
              </a:spcAft>
              <a:buClr>
                <a:schemeClr val="accent3"/>
              </a:buClr>
              <a:buFont typeface="Wingdings" pitchFamily="2" charset="2"/>
              <a:buChar char="§"/>
              <a:defRPr/>
            </a:pPr>
            <a:endParaRPr lang="en-US" sz="2400">
              <a:solidFill>
                <a:srgbClr val="00B0F0"/>
              </a:solidFill>
            </a:endParaRPr>
          </a:p>
          <a:p>
            <a:pPr marL="852488" lvl="1" indent="-342900" fontAlgn="auto">
              <a:spcAft>
                <a:spcPts val="0"/>
              </a:spcAft>
              <a:buClr>
                <a:schemeClr val="accent3"/>
              </a:buClr>
              <a:buFont typeface="Wingdings" pitchFamily="2" charset="2"/>
              <a:buChar char="§"/>
              <a:defRPr/>
            </a:pPr>
            <a:endParaRPr lang="en-US" sz="2400" dirty="0">
              <a:solidFill>
                <a:srgbClr val="00B0F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Thao tác trên tập tin nhị phân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118</a:t>
            </a:fld>
            <a:endParaRPr lang="en-US"/>
          </a:p>
        </p:txBody>
      </p:sp>
      <p:sp>
        <p:nvSpPr>
          <p:cNvPr id="4" name="TextBox 3"/>
          <p:cNvSpPr txBox="1"/>
          <p:nvPr/>
        </p:nvSpPr>
        <p:spPr>
          <a:xfrm>
            <a:off x="899592" y="908720"/>
            <a:ext cx="4536504" cy="461665"/>
          </a:xfrm>
          <a:prstGeom prst="rect">
            <a:avLst/>
          </a:prstGeom>
          <a:noFill/>
        </p:spPr>
        <p:txBody>
          <a:bodyPr wrap="square" rtlCol="0">
            <a:spAutoFit/>
          </a:bodyPr>
          <a:lstStyle/>
          <a:p>
            <a:pPr lvl="0"/>
            <a:r>
              <a:rPr lang="en-US" sz="2400">
                <a:solidFill>
                  <a:srgbClr val="C00000"/>
                </a:solidFill>
              </a:rPr>
              <a:t>Thao tác trên tập tin nhị phân</a:t>
            </a:r>
            <a:endParaRPr lang="en-US" sz="2400" dirty="0">
              <a:solidFill>
                <a:srgbClr val="C00000"/>
              </a:solidFill>
            </a:endParaRPr>
          </a:p>
        </p:txBody>
      </p:sp>
      <p:sp>
        <p:nvSpPr>
          <p:cNvPr id="9" name="Rounded Rectangle 8"/>
          <p:cNvSpPr/>
          <p:nvPr/>
        </p:nvSpPr>
        <p:spPr>
          <a:xfrm>
            <a:off x="4353790" y="1742373"/>
            <a:ext cx="4191000" cy="576064"/>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i="1" dirty="0" err="1">
                <a:solidFill>
                  <a:schemeClr val="tx1"/>
                </a:solidFill>
                <a:latin typeface="Times New Roman" pitchFamily="18" charset="0"/>
                <a:cs typeface="Times New Roman" pitchFamily="18" charset="0"/>
              </a:rPr>
              <a:t>int</a:t>
            </a:r>
            <a:r>
              <a:rPr lang="en-US" sz="2400" i="1" dirty="0">
                <a:solidFill>
                  <a:schemeClr val="tx1"/>
                </a:solidFill>
                <a:latin typeface="Times New Roman" pitchFamily="18" charset="0"/>
                <a:cs typeface="Times New Roman" pitchFamily="18" charset="0"/>
              </a:rPr>
              <a:t> </a:t>
            </a:r>
            <a:r>
              <a:rPr lang="en-US" sz="2400" i="1" dirty="0" err="1">
                <a:solidFill>
                  <a:schemeClr val="tx1"/>
                </a:solidFill>
                <a:latin typeface="Times New Roman" pitchFamily="18" charset="0"/>
                <a:cs typeface="Times New Roman" pitchFamily="18" charset="0"/>
              </a:rPr>
              <a:t>getw</a:t>
            </a:r>
            <a:r>
              <a:rPr lang="en-US" sz="2400" i="1" dirty="0">
                <a:solidFill>
                  <a:schemeClr val="tx1"/>
                </a:solidFill>
                <a:latin typeface="Times New Roman" pitchFamily="18" charset="0"/>
                <a:cs typeface="Times New Roman" pitchFamily="18" charset="0"/>
              </a:rPr>
              <a:t>(FILE *</a:t>
            </a:r>
            <a:r>
              <a:rPr lang="en-US" sz="2400" i="1" dirty="0" err="1">
                <a:solidFill>
                  <a:schemeClr val="tx1"/>
                </a:solidFill>
                <a:latin typeface="Times New Roman" pitchFamily="18" charset="0"/>
                <a:cs typeface="Times New Roman" pitchFamily="18" charset="0"/>
              </a:rPr>
              <a:t>fp</a:t>
            </a:r>
            <a:r>
              <a:rPr lang="en-US" sz="2400" i="1" dirty="0">
                <a:solidFill>
                  <a:schemeClr val="tx1"/>
                </a:solidFill>
                <a:latin typeface="Times New Roman" pitchFamily="18" charset="0"/>
                <a:cs typeface="Times New Roman" pitchFamily="18" charset="0"/>
              </a:rPr>
              <a:t>);</a:t>
            </a:r>
          </a:p>
        </p:txBody>
      </p:sp>
      <p:sp>
        <p:nvSpPr>
          <p:cNvPr id="10" name="Rounded Rectangle 9"/>
          <p:cNvSpPr/>
          <p:nvPr/>
        </p:nvSpPr>
        <p:spPr>
          <a:xfrm>
            <a:off x="1876191" y="3692055"/>
            <a:ext cx="6324600" cy="576064"/>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int</a:t>
            </a: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fread</a:t>
            </a:r>
            <a:r>
              <a:rPr lang="en-US" sz="2400" i="1" dirty="0">
                <a:latin typeface="Times New Roman" pitchFamily="18" charset="0"/>
                <a:cs typeface="Times New Roman" pitchFamily="18" charset="0"/>
              </a:rPr>
              <a:t>( void *</a:t>
            </a:r>
            <a:r>
              <a:rPr lang="en-US" sz="2400" dirty="0">
                <a:solidFill>
                  <a:srgbClr val="C00000"/>
                </a:solidFill>
                <a:latin typeface="Times New Roman" pitchFamily="18" charset="0"/>
                <a:cs typeface="Times New Roman" pitchFamily="18" charset="0"/>
              </a:rPr>
              <a:t>pt</a:t>
            </a: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int</a:t>
            </a:r>
            <a:r>
              <a:rPr lang="en-US" sz="2400" i="1" dirty="0">
                <a:latin typeface="Times New Roman" pitchFamily="18" charset="0"/>
                <a:cs typeface="Times New Roman" pitchFamily="18" charset="0"/>
              </a:rPr>
              <a:t> </a:t>
            </a:r>
            <a:r>
              <a:rPr lang="en-US" sz="2400" dirty="0">
                <a:solidFill>
                  <a:srgbClr val="C00000"/>
                </a:solidFill>
                <a:latin typeface="Times New Roman" pitchFamily="18" charset="0"/>
                <a:cs typeface="Times New Roman" pitchFamily="18" charset="0"/>
              </a:rPr>
              <a:t>size</a:t>
            </a: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int</a:t>
            </a:r>
            <a:r>
              <a:rPr lang="en-US" sz="2400" i="1" dirty="0">
                <a:latin typeface="Times New Roman" pitchFamily="18" charset="0"/>
                <a:cs typeface="Times New Roman" pitchFamily="18" charset="0"/>
              </a:rPr>
              <a:t> </a:t>
            </a:r>
            <a:r>
              <a:rPr lang="en-US" sz="2400" dirty="0">
                <a:solidFill>
                  <a:srgbClr val="C00000"/>
                </a:solidFill>
                <a:latin typeface="Times New Roman" pitchFamily="18" charset="0"/>
                <a:cs typeface="Times New Roman" pitchFamily="18" charset="0"/>
              </a:rPr>
              <a:t>n</a:t>
            </a:r>
            <a:r>
              <a:rPr lang="en-US" sz="2400" i="1" dirty="0">
                <a:latin typeface="Times New Roman" pitchFamily="18" charset="0"/>
                <a:cs typeface="Times New Roman" pitchFamily="18" charset="0"/>
              </a:rPr>
              <a:t>, File *</a:t>
            </a:r>
            <a:r>
              <a:rPr lang="en-US" sz="2400" dirty="0" err="1">
                <a:solidFill>
                  <a:srgbClr val="C00000"/>
                </a:solidFill>
                <a:latin typeface="Times New Roman" pitchFamily="18" charset="0"/>
                <a:cs typeface="Times New Roman" pitchFamily="18" charset="0"/>
              </a:rPr>
              <a:t>fp</a:t>
            </a:r>
            <a:r>
              <a:rPr lang="en-US" sz="2400" i="1" dirty="0">
                <a:latin typeface="Times New Roman" pitchFamily="18" charset="0"/>
                <a:cs typeface="Times New Roman" pitchFamily="18" charset="0"/>
              </a:rPr>
              <a:t>);</a:t>
            </a:r>
          </a:p>
        </p:txBody>
      </p:sp>
      <p:graphicFrame>
        <p:nvGraphicFramePr>
          <p:cNvPr id="11" name="Diagram 10"/>
          <p:cNvGraphicFramePr/>
          <p:nvPr>
            <p:extLst>
              <p:ext uri="{D42A27DB-BD31-4B8C-83A1-F6EECF244321}">
                <p14:modId xmlns:p14="http://schemas.microsoft.com/office/powerpoint/2010/main" val="429462136"/>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29292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80">
                                          <p:stCondLst>
                                            <p:cond delay="0"/>
                                          </p:stCondLst>
                                        </p:cTn>
                                        <p:tgtEl>
                                          <p:spTgt spid="9"/>
                                        </p:tgtEl>
                                      </p:cBhvr>
                                    </p:animEffect>
                                    <p:anim calcmode="lin" valueType="num">
                                      <p:cBhvr>
                                        <p:cTn id="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3" dur="26">
                                          <p:stCondLst>
                                            <p:cond delay="650"/>
                                          </p:stCondLst>
                                        </p:cTn>
                                        <p:tgtEl>
                                          <p:spTgt spid="9"/>
                                        </p:tgtEl>
                                      </p:cBhvr>
                                      <p:to x="100000" y="60000"/>
                                    </p:animScale>
                                    <p:animScale>
                                      <p:cBhvr>
                                        <p:cTn id="14" dur="166" decel="50000">
                                          <p:stCondLst>
                                            <p:cond delay="676"/>
                                          </p:stCondLst>
                                        </p:cTn>
                                        <p:tgtEl>
                                          <p:spTgt spid="9"/>
                                        </p:tgtEl>
                                      </p:cBhvr>
                                      <p:to x="100000" y="100000"/>
                                    </p:animScale>
                                    <p:animScale>
                                      <p:cBhvr>
                                        <p:cTn id="15" dur="26">
                                          <p:stCondLst>
                                            <p:cond delay="1312"/>
                                          </p:stCondLst>
                                        </p:cTn>
                                        <p:tgtEl>
                                          <p:spTgt spid="9"/>
                                        </p:tgtEl>
                                      </p:cBhvr>
                                      <p:to x="100000" y="80000"/>
                                    </p:animScale>
                                    <p:animScale>
                                      <p:cBhvr>
                                        <p:cTn id="16" dur="166" decel="50000">
                                          <p:stCondLst>
                                            <p:cond delay="1338"/>
                                          </p:stCondLst>
                                        </p:cTn>
                                        <p:tgtEl>
                                          <p:spTgt spid="9"/>
                                        </p:tgtEl>
                                      </p:cBhvr>
                                      <p:to x="100000" y="100000"/>
                                    </p:animScale>
                                    <p:animScale>
                                      <p:cBhvr>
                                        <p:cTn id="17" dur="26">
                                          <p:stCondLst>
                                            <p:cond delay="1642"/>
                                          </p:stCondLst>
                                        </p:cTn>
                                        <p:tgtEl>
                                          <p:spTgt spid="9"/>
                                        </p:tgtEl>
                                      </p:cBhvr>
                                      <p:to x="100000" y="90000"/>
                                    </p:animScale>
                                    <p:animScale>
                                      <p:cBhvr>
                                        <p:cTn id="18" dur="166" decel="50000">
                                          <p:stCondLst>
                                            <p:cond delay="1668"/>
                                          </p:stCondLst>
                                        </p:cTn>
                                        <p:tgtEl>
                                          <p:spTgt spid="9"/>
                                        </p:tgtEl>
                                      </p:cBhvr>
                                      <p:to x="100000" y="100000"/>
                                    </p:animScale>
                                    <p:animScale>
                                      <p:cBhvr>
                                        <p:cTn id="19" dur="26">
                                          <p:stCondLst>
                                            <p:cond delay="1808"/>
                                          </p:stCondLst>
                                        </p:cTn>
                                        <p:tgtEl>
                                          <p:spTgt spid="9"/>
                                        </p:tgtEl>
                                      </p:cBhvr>
                                      <p:to x="100000" y="95000"/>
                                    </p:animScale>
                                    <p:animScale>
                                      <p:cBhvr>
                                        <p:cTn id="20" dur="166" decel="50000">
                                          <p:stCondLst>
                                            <p:cond delay="1834"/>
                                          </p:stCondLst>
                                        </p:cTn>
                                        <p:tgtEl>
                                          <p:spTgt spid="9"/>
                                        </p:tgtEl>
                                      </p:cBhvr>
                                      <p:to x="100000" y="100000"/>
                                    </p:animScale>
                                  </p:childTnLst>
                                </p:cTn>
                              </p:par>
                            </p:childTnLst>
                          </p:cTn>
                        </p:par>
                        <p:par>
                          <p:cTn id="21" fill="hold">
                            <p:stCondLst>
                              <p:cond delay="2000"/>
                            </p:stCondLst>
                            <p:childTnLst>
                              <p:par>
                                <p:cTn id="22" presetID="26" presetClass="entr" presetSubtype="0"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down)">
                                      <p:cBhvr>
                                        <p:cTn id="24" dur="580">
                                          <p:stCondLst>
                                            <p:cond delay="0"/>
                                          </p:stCondLst>
                                        </p:cTn>
                                        <p:tgtEl>
                                          <p:spTgt spid="10"/>
                                        </p:tgtEl>
                                      </p:cBhvr>
                                    </p:animEffect>
                                    <p:anim calcmode="lin" valueType="num">
                                      <p:cBhvr>
                                        <p:cTn id="25"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26"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27"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28"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29"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30" dur="26">
                                          <p:stCondLst>
                                            <p:cond delay="650"/>
                                          </p:stCondLst>
                                        </p:cTn>
                                        <p:tgtEl>
                                          <p:spTgt spid="10"/>
                                        </p:tgtEl>
                                      </p:cBhvr>
                                      <p:to x="100000" y="60000"/>
                                    </p:animScale>
                                    <p:animScale>
                                      <p:cBhvr>
                                        <p:cTn id="31" dur="166" decel="50000">
                                          <p:stCondLst>
                                            <p:cond delay="676"/>
                                          </p:stCondLst>
                                        </p:cTn>
                                        <p:tgtEl>
                                          <p:spTgt spid="10"/>
                                        </p:tgtEl>
                                      </p:cBhvr>
                                      <p:to x="100000" y="100000"/>
                                    </p:animScale>
                                    <p:animScale>
                                      <p:cBhvr>
                                        <p:cTn id="32" dur="26">
                                          <p:stCondLst>
                                            <p:cond delay="1312"/>
                                          </p:stCondLst>
                                        </p:cTn>
                                        <p:tgtEl>
                                          <p:spTgt spid="10"/>
                                        </p:tgtEl>
                                      </p:cBhvr>
                                      <p:to x="100000" y="80000"/>
                                    </p:animScale>
                                    <p:animScale>
                                      <p:cBhvr>
                                        <p:cTn id="33" dur="166" decel="50000">
                                          <p:stCondLst>
                                            <p:cond delay="1338"/>
                                          </p:stCondLst>
                                        </p:cTn>
                                        <p:tgtEl>
                                          <p:spTgt spid="10"/>
                                        </p:tgtEl>
                                      </p:cBhvr>
                                      <p:to x="100000" y="100000"/>
                                    </p:animScale>
                                    <p:animScale>
                                      <p:cBhvr>
                                        <p:cTn id="34" dur="26">
                                          <p:stCondLst>
                                            <p:cond delay="1642"/>
                                          </p:stCondLst>
                                        </p:cTn>
                                        <p:tgtEl>
                                          <p:spTgt spid="10"/>
                                        </p:tgtEl>
                                      </p:cBhvr>
                                      <p:to x="100000" y="90000"/>
                                    </p:animScale>
                                    <p:animScale>
                                      <p:cBhvr>
                                        <p:cTn id="35" dur="166" decel="50000">
                                          <p:stCondLst>
                                            <p:cond delay="1668"/>
                                          </p:stCondLst>
                                        </p:cTn>
                                        <p:tgtEl>
                                          <p:spTgt spid="10"/>
                                        </p:tgtEl>
                                      </p:cBhvr>
                                      <p:to x="100000" y="100000"/>
                                    </p:animScale>
                                    <p:animScale>
                                      <p:cBhvr>
                                        <p:cTn id="36" dur="26">
                                          <p:stCondLst>
                                            <p:cond delay="1808"/>
                                          </p:stCondLst>
                                        </p:cTn>
                                        <p:tgtEl>
                                          <p:spTgt spid="10"/>
                                        </p:tgtEl>
                                      </p:cBhvr>
                                      <p:to x="100000" y="95000"/>
                                    </p:animScale>
                                    <p:animScale>
                                      <p:cBhvr>
                                        <p:cTn id="37" dur="166" decel="50000">
                                          <p:stCondLst>
                                            <p:cond delay="1834"/>
                                          </p:stCondLst>
                                        </p:cTn>
                                        <p:tgtEl>
                                          <p:spTgt spid="1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Ví dụ: </a:t>
            </a:r>
            <a:r>
              <a:rPr lang="en-US" sz="2400"/>
              <a:t>viết định nghĩa hàm lưu 1 mảng phân số vào tập tin có tên là mangphanso.dat. Cấu trúc mảng phân số được mô tả như sau:</a:t>
            </a:r>
          </a:p>
          <a:p>
            <a:pPr marL="57150" indent="0" eaLnBrk="1" hangingPunct="1">
              <a:buNone/>
            </a:pPr>
            <a:endParaRPr lang="en-US" sz="2400" dirty="0">
              <a:solidFill>
                <a:srgbClr val="00B0F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Thao tác trên tập tin nhị phân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119</a:t>
            </a:fld>
            <a:endParaRPr lang="en-US"/>
          </a:p>
        </p:txBody>
      </p:sp>
      <p:sp>
        <p:nvSpPr>
          <p:cNvPr id="4" name="TextBox 3"/>
          <p:cNvSpPr txBox="1"/>
          <p:nvPr/>
        </p:nvSpPr>
        <p:spPr>
          <a:xfrm>
            <a:off x="899592" y="908720"/>
            <a:ext cx="4536504" cy="461665"/>
          </a:xfrm>
          <a:prstGeom prst="rect">
            <a:avLst/>
          </a:prstGeom>
          <a:noFill/>
        </p:spPr>
        <p:txBody>
          <a:bodyPr wrap="square" rtlCol="0">
            <a:spAutoFit/>
          </a:bodyPr>
          <a:lstStyle/>
          <a:p>
            <a:pPr lvl="0"/>
            <a:r>
              <a:rPr lang="en-US" sz="2400">
                <a:solidFill>
                  <a:srgbClr val="C00000"/>
                </a:solidFill>
              </a:rPr>
              <a:t>Thao tác trên tập tin nhị phân</a:t>
            </a:r>
            <a:endParaRPr lang="en-US" sz="2400" dirty="0">
              <a:solidFill>
                <a:srgbClr val="C00000"/>
              </a:solidFill>
            </a:endParaRPr>
          </a:p>
        </p:txBody>
      </p:sp>
      <p:sp>
        <p:nvSpPr>
          <p:cNvPr id="3" name="Rounded Rectangle 2"/>
          <p:cNvSpPr/>
          <p:nvPr/>
        </p:nvSpPr>
        <p:spPr bwMode="auto">
          <a:xfrm>
            <a:off x="1259632" y="2636912"/>
            <a:ext cx="6768752" cy="3888432"/>
          </a:xfrm>
          <a:prstGeom prst="roundRect">
            <a:avLst>
              <a:gd name="adj" fmla="val 10695"/>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200"/>
              </a:spcBef>
            </a:pPr>
            <a:r>
              <a:rPr lang="en-US" sz="2000" b="0">
                <a:solidFill>
                  <a:srgbClr val="9B2393"/>
                </a:solidFill>
                <a:effectLst/>
                <a:latin typeface="Menlo" panose="020B0609030804020204" pitchFamily="49" charset="0"/>
              </a:rPr>
              <a:t>const int MAX=</a:t>
            </a:r>
            <a:r>
              <a:rPr lang="en-US" sz="2000" b="0">
                <a:solidFill>
                  <a:srgbClr val="1C00CF"/>
                </a:solidFill>
                <a:effectLst/>
                <a:latin typeface="Menlo" panose="020B0609030804020204" pitchFamily="49" charset="0"/>
              </a:rPr>
              <a:t>100</a:t>
            </a:r>
            <a:r>
              <a:rPr lang="en-US" sz="2000" b="0">
                <a:solidFill>
                  <a:srgbClr val="9B2393"/>
                </a:solidFill>
                <a:effectLst/>
                <a:latin typeface="Menlo" panose="020B0609030804020204" pitchFamily="49" charset="0"/>
              </a:rPr>
              <a:t>;</a:t>
            </a:r>
          </a:p>
          <a:p>
            <a:pPr>
              <a:spcBef>
                <a:spcPts val="200"/>
              </a:spcBef>
            </a:pPr>
            <a:r>
              <a:rPr lang="en-US" sz="2000" b="0">
                <a:solidFill>
                  <a:srgbClr val="9B2393"/>
                </a:solidFill>
                <a:effectLst/>
                <a:latin typeface="Menlo" panose="020B0609030804020204" pitchFamily="49" charset="0"/>
              </a:rPr>
              <a:t>struct </a:t>
            </a:r>
            <a:r>
              <a:rPr lang="en-US" sz="2000" b="0">
                <a:solidFill>
                  <a:srgbClr val="0B4F79"/>
                </a:solidFill>
                <a:effectLst/>
                <a:latin typeface="Menlo" panose="020B0609030804020204" pitchFamily="49" charset="0"/>
              </a:rPr>
              <a:t>PhanSo</a:t>
            </a:r>
            <a:endParaRPr lang="en-US" sz="2000" b="0">
              <a:solidFill>
                <a:srgbClr val="9B2393"/>
              </a:solidFill>
              <a:effectLst/>
              <a:latin typeface="Menlo" panose="020B0609030804020204" pitchFamily="49" charset="0"/>
            </a:endParaRPr>
          </a:p>
          <a:p>
            <a:pPr>
              <a:spcBef>
                <a:spcPts val="200"/>
              </a:spcBef>
            </a:pPr>
            <a:r>
              <a:rPr lang="en-US" sz="2000" b="0">
                <a:solidFill>
                  <a:srgbClr val="000000"/>
                </a:solidFill>
                <a:effectLst/>
                <a:latin typeface="Menlo" panose="020B0609030804020204" pitchFamily="49" charset="0"/>
              </a:rPr>
              <a:t>{</a:t>
            </a:r>
          </a:p>
          <a:p>
            <a:pPr>
              <a:spcBef>
                <a:spcPts val="200"/>
              </a:spcBef>
            </a:pPr>
            <a:r>
              <a:rPr lang="en-US" sz="2000" b="0">
                <a:solidFill>
                  <a:srgbClr val="000000"/>
                </a:solidFill>
                <a:effectLst/>
                <a:latin typeface="Menlo" panose="020B0609030804020204" pitchFamily="49" charset="0"/>
              </a:rPr>
              <a:t>    </a:t>
            </a:r>
            <a:r>
              <a:rPr lang="en-US" sz="2000" b="0">
                <a:solidFill>
                  <a:srgbClr val="9B2393"/>
                </a:solidFill>
                <a:effectLst/>
                <a:latin typeface="Menlo" panose="020B0609030804020204" pitchFamily="49" charset="0"/>
              </a:rPr>
              <a:t>int</a:t>
            </a:r>
            <a:r>
              <a:rPr lang="en-US" sz="2000" b="0">
                <a:solidFill>
                  <a:srgbClr val="000000"/>
                </a:solidFill>
                <a:effectLst/>
                <a:latin typeface="Menlo" panose="020B0609030804020204" pitchFamily="49" charset="0"/>
              </a:rPr>
              <a:t> tuSo, mauSo;</a:t>
            </a:r>
          </a:p>
          <a:p>
            <a:pPr>
              <a:spcBef>
                <a:spcPts val="200"/>
              </a:spcBef>
            </a:pPr>
            <a:r>
              <a:rPr lang="en-US" sz="2000" b="0">
                <a:solidFill>
                  <a:srgbClr val="000000"/>
                </a:solidFill>
                <a:effectLst/>
                <a:latin typeface="Menlo" panose="020B0609030804020204" pitchFamily="49" charset="0"/>
              </a:rPr>
              <a:t>};</a:t>
            </a:r>
            <a:endParaRPr lang="en-US" sz="2000" b="0">
              <a:solidFill>
                <a:srgbClr val="5D6C79"/>
              </a:solidFill>
              <a:effectLst/>
              <a:latin typeface="Menlo" panose="020B0609030804020204" pitchFamily="49" charset="0"/>
            </a:endParaRPr>
          </a:p>
          <a:p>
            <a:pPr>
              <a:spcBef>
                <a:spcPts val="200"/>
              </a:spcBef>
            </a:pPr>
            <a:r>
              <a:rPr lang="en-US" sz="2000" b="0">
                <a:solidFill>
                  <a:srgbClr val="9B2393"/>
                </a:solidFill>
                <a:effectLst/>
                <a:latin typeface="Menlo" panose="020B0609030804020204" pitchFamily="49" charset="0"/>
              </a:rPr>
              <a:t>struct</a:t>
            </a:r>
            <a:r>
              <a:rPr lang="en-US" sz="2000" b="0">
                <a:solidFill>
                  <a:srgbClr val="0B4F79"/>
                </a:solidFill>
                <a:effectLst/>
                <a:latin typeface="Menlo" panose="020B0609030804020204" pitchFamily="49" charset="0"/>
              </a:rPr>
              <a:t> MangPhanSo</a:t>
            </a:r>
          </a:p>
          <a:p>
            <a:pPr>
              <a:spcBef>
                <a:spcPts val="200"/>
              </a:spcBef>
            </a:pPr>
            <a:r>
              <a:rPr lang="en-US" sz="2000" b="0">
                <a:solidFill>
                  <a:srgbClr val="000000"/>
                </a:solidFill>
                <a:effectLst/>
                <a:latin typeface="Menlo" panose="020B0609030804020204" pitchFamily="49" charset="0"/>
              </a:rPr>
              <a:t>{</a:t>
            </a:r>
          </a:p>
          <a:p>
            <a:pPr>
              <a:spcBef>
                <a:spcPts val="200"/>
              </a:spcBef>
            </a:pPr>
            <a:r>
              <a:rPr lang="en-US" sz="2000" b="0">
                <a:solidFill>
                  <a:srgbClr val="000000"/>
                </a:solidFill>
                <a:effectLst/>
                <a:latin typeface="Menlo" panose="020B0609030804020204" pitchFamily="49" charset="0"/>
              </a:rPr>
              <a:t>    </a:t>
            </a:r>
            <a:r>
              <a:rPr lang="en-US" sz="2000" b="0">
                <a:solidFill>
                  <a:srgbClr val="9B2393"/>
                </a:solidFill>
                <a:effectLst/>
                <a:latin typeface="Menlo" panose="020B0609030804020204" pitchFamily="49" charset="0"/>
              </a:rPr>
              <a:t>int</a:t>
            </a:r>
            <a:r>
              <a:rPr lang="en-US" sz="2000" b="0">
                <a:solidFill>
                  <a:srgbClr val="000000"/>
                </a:solidFill>
                <a:effectLst/>
                <a:latin typeface="Menlo" panose="020B0609030804020204" pitchFamily="49" charset="0"/>
              </a:rPr>
              <a:t> soPhanTu;</a:t>
            </a:r>
          </a:p>
          <a:p>
            <a:pPr>
              <a:spcBef>
                <a:spcPts val="200"/>
              </a:spcBef>
            </a:pPr>
            <a:r>
              <a:rPr lang="en-US" sz="2000" b="0">
                <a:solidFill>
                  <a:srgbClr val="000000"/>
                </a:solidFill>
                <a:effectLst/>
                <a:latin typeface="Menlo" panose="020B0609030804020204" pitchFamily="49" charset="0"/>
              </a:rPr>
              <a:t>    </a:t>
            </a:r>
            <a:r>
              <a:rPr lang="en-US" sz="2000" b="0">
                <a:solidFill>
                  <a:srgbClr val="1C464A"/>
                </a:solidFill>
                <a:effectLst/>
                <a:latin typeface="Menlo" panose="020B0609030804020204" pitchFamily="49" charset="0"/>
              </a:rPr>
              <a:t>PhanSo</a:t>
            </a:r>
            <a:r>
              <a:rPr lang="en-US" sz="2000" b="0">
                <a:solidFill>
                  <a:srgbClr val="000000"/>
                </a:solidFill>
                <a:effectLst/>
                <a:latin typeface="Menlo" panose="020B0609030804020204" pitchFamily="49" charset="0"/>
              </a:rPr>
              <a:t> mang[</a:t>
            </a:r>
            <a:r>
              <a:rPr lang="en-US" sz="2000" b="0">
                <a:solidFill>
                  <a:srgbClr val="326D74"/>
                </a:solidFill>
                <a:effectLst/>
                <a:latin typeface="Menlo" panose="020B0609030804020204" pitchFamily="49" charset="0"/>
              </a:rPr>
              <a:t>MAX</a:t>
            </a:r>
            <a:r>
              <a:rPr lang="en-US" sz="2000" b="0">
                <a:solidFill>
                  <a:srgbClr val="000000"/>
                </a:solidFill>
                <a:effectLst/>
                <a:latin typeface="Menlo" panose="020B0609030804020204" pitchFamily="49" charset="0"/>
              </a:rPr>
              <a:t>];</a:t>
            </a:r>
          </a:p>
          <a:p>
            <a:pPr>
              <a:spcBef>
                <a:spcPts val="200"/>
              </a:spcBef>
            </a:pPr>
            <a:r>
              <a:rPr lang="en-US" sz="2000" b="0">
                <a:solidFill>
                  <a:srgbClr val="000000"/>
                </a:solidFill>
                <a:effectLst/>
                <a:latin typeface="Menlo" panose="020B0609030804020204" pitchFamily="49" charset="0"/>
              </a:rPr>
              <a:t>};</a:t>
            </a:r>
          </a:p>
        </p:txBody>
      </p:sp>
      <p:graphicFrame>
        <p:nvGraphicFramePr>
          <p:cNvPr id="8" name="Diagram 7"/>
          <p:cNvGraphicFramePr/>
          <p:nvPr>
            <p:extLst>
              <p:ext uri="{D42A27DB-BD31-4B8C-83A1-F6EECF244321}">
                <p14:modId xmlns:p14="http://schemas.microsoft.com/office/powerpoint/2010/main" val="584569110"/>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1773344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Cấu</a:t>
            </a:r>
            <a:r>
              <a:rPr lang="en-US" sz="1200" dirty="0"/>
              <a:t> </a:t>
            </a:r>
            <a:r>
              <a:rPr lang="en-US" sz="1200" dirty="0" err="1"/>
              <a:t>trúc</a:t>
            </a:r>
            <a:r>
              <a:rPr lang="en-US" sz="1200" dirty="0"/>
              <a:t> if</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Cấu</a:t>
            </a:r>
            <a:r>
              <a:rPr lang="en-US" sz="2400" dirty="0">
                <a:solidFill>
                  <a:srgbClr val="C00000"/>
                </a:solidFill>
              </a:rPr>
              <a:t> </a:t>
            </a:r>
            <a:r>
              <a:rPr lang="en-US" sz="2400" dirty="0" err="1">
                <a:solidFill>
                  <a:srgbClr val="C00000"/>
                </a:solidFill>
              </a:rPr>
              <a:t>trúc</a:t>
            </a:r>
            <a:r>
              <a:rPr lang="en-US" sz="2400" dirty="0">
                <a:solidFill>
                  <a:srgbClr val="C00000"/>
                </a:solidFill>
              </a:rPr>
              <a:t> if</a:t>
            </a:r>
          </a:p>
        </p:txBody>
      </p:sp>
      <p:grpSp>
        <p:nvGrpSpPr>
          <p:cNvPr id="6" name="Group 5"/>
          <p:cNvGrpSpPr/>
          <p:nvPr/>
        </p:nvGrpSpPr>
        <p:grpSpPr>
          <a:xfrm>
            <a:off x="1219200" y="1581311"/>
            <a:ext cx="7601272" cy="4468652"/>
            <a:chOff x="1219200" y="914400"/>
            <a:chExt cx="7442200" cy="5135563"/>
          </a:xfrm>
        </p:grpSpPr>
        <p:grpSp>
          <p:nvGrpSpPr>
            <p:cNvPr id="7" name="Group 88"/>
            <p:cNvGrpSpPr/>
            <p:nvPr/>
          </p:nvGrpSpPr>
          <p:grpSpPr>
            <a:xfrm>
              <a:off x="4876800" y="914400"/>
              <a:ext cx="2133600" cy="1219200"/>
              <a:chOff x="4876800" y="914400"/>
              <a:chExt cx="2133600" cy="1219200"/>
            </a:xfrm>
            <a:solidFill>
              <a:schemeClr val="accent1">
                <a:lumMod val="20000"/>
                <a:lumOff val="80000"/>
              </a:schemeClr>
            </a:solidFill>
          </p:grpSpPr>
          <p:sp>
            <p:nvSpPr>
              <p:cNvPr id="53" name="AutoShape 7"/>
              <p:cNvSpPr>
                <a:spLocks noChangeArrowheads="1"/>
              </p:cNvSpPr>
              <p:nvPr/>
            </p:nvSpPr>
            <p:spPr bwMode="auto">
              <a:xfrm>
                <a:off x="4876800" y="1295400"/>
                <a:ext cx="2133600" cy="838200"/>
              </a:xfrm>
              <a:prstGeom prst="flowChartDecision">
                <a:avLst/>
              </a:prstGeom>
              <a:grpFill/>
              <a:ln>
                <a:solidFill>
                  <a:srgbClr val="0070C0"/>
                </a:solidFill>
                <a:headEnd/>
                <a:tailEnd/>
              </a:ln>
            </p:spPr>
            <p:style>
              <a:lnRef idx="3">
                <a:schemeClr val="lt1"/>
              </a:lnRef>
              <a:fillRef idx="1">
                <a:schemeClr val="accent3"/>
              </a:fillRef>
              <a:effectRef idx="1">
                <a:schemeClr val="accent3"/>
              </a:effectRef>
              <a:fontRef idx="minor">
                <a:schemeClr val="lt1"/>
              </a:fontRef>
            </p:style>
            <p:txBody>
              <a:bodyPr wrap="none" anchor="ctr"/>
              <a:lstStyle/>
              <a:p>
                <a:pPr algn="ctr">
                  <a:buFont typeface="Wingdings" pitchFamily="2" charset="2"/>
                  <a:buNone/>
                  <a:defRPr/>
                </a:pPr>
                <a:r>
                  <a:rPr lang="vi-VN" sz="1800" b="1" dirty="0">
                    <a:solidFill>
                      <a:srgbClr val="7030A0"/>
                    </a:solidFill>
                  </a:rPr>
                  <a:t>Biểu thức </a:t>
                </a:r>
                <a:r>
                  <a:rPr lang="en-US" sz="1800" b="1" dirty="0">
                    <a:solidFill>
                      <a:srgbClr val="7030A0"/>
                    </a:solidFill>
                  </a:rPr>
                  <a:t> </a:t>
                </a:r>
                <a:r>
                  <a:rPr lang="en-US" sz="1800" b="1" dirty="0" err="1">
                    <a:solidFill>
                      <a:srgbClr val="7030A0"/>
                    </a:solidFill>
                  </a:rPr>
                  <a:t>đk</a:t>
                </a:r>
                <a:r>
                  <a:rPr lang="vi-VN" sz="1800" b="1" dirty="0">
                    <a:solidFill>
                      <a:srgbClr val="7030A0"/>
                    </a:solidFill>
                  </a:rPr>
                  <a:t>1</a:t>
                </a:r>
                <a:endParaRPr lang="en-US" sz="1800" b="1" dirty="0">
                  <a:solidFill>
                    <a:srgbClr val="7030A0"/>
                  </a:solidFill>
                </a:endParaRPr>
              </a:p>
            </p:txBody>
          </p:sp>
          <p:sp>
            <p:nvSpPr>
              <p:cNvPr id="54" name="Line 10"/>
              <p:cNvSpPr>
                <a:spLocks noChangeShapeType="1"/>
              </p:cNvSpPr>
              <p:nvPr/>
            </p:nvSpPr>
            <p:spPr bwMode="auto">
              <a:xfrm>
                <a:off x="5943600" y="914400"/>
                <a:ext cx="0" cy="381000"/>
              </a:xfrm>
              <a:prstGeom prst="line">
                <a:avLst/>
              </a:prstGeom>
              <a:grpFill/>
              <a:ln>
                <a:solidFill>
                  <a:srgbClr val="0070C0"/>
                </a:solidFill>
                <a:headEnd/>
                <a:tailEnd type="triangle" w="med" len="med"/>
              </a:ln>
            </p:spPr>
            <p:style>
              <a:lnRef idx="3">
                <a:schemeClr val="lt1"/>
              </a:lnRef>
              <a:fillRef idx="1">
                <a:schemeClr val="accent3"/>
              </a:fillRef>
              <a:effectRef idx="1">
                <a:schemeClr val="accent3"/>
              </a:effectRef>
              <a:fontRef idx="minor">
                <a:schemeClr val="lt1"/>
              </a:fontRef>
            </p:style>
            <p:txBody>
              <a:bodyPr/>
              <a:lstStyle/>
              <a:p>
                <a:pPr>
                  <a:defRPr/>
                </a:pPr>
                <a:endParaRPr lang="en-US">
                  <a:solidFill>
                    <a:srgbClr val="7030A0"/>
                  </a:solidFill>
                </a:endParaRPr>
              </a:p>
            </p:txBody>
          </p:sp>
        </p:grpSp>
        <p:grpSp>
          <p:nvGrpSpPr>
            <p:cNvPr id="8" name="Group 45"/>
            <p:cNvGrpSpPr>
              <a:grpSpLocks/>
            </p:cNvGrpSpPr>
            <p:nvPr/>
          </p:nvGrpSpPr>
          <p:grpSpPr bwMode="auto">
            <a:xfrm>
              <a:off x="5957888" y="1381125"/>
              <a:ext cx="1831975" cy="1162050"/>
              <a:chOff x="4129548" y="1686228"/>
              <a:chExt cx="1831260" cy="1161287"/>
            </a:xfrm>
          </p:grpSpPr>
          <p:sp>
            <p:nvSpPr>
              <p:cNvPr id="47" name="Text Box 18"/>
              <p:cNvSpPr txBox="1">
                <a:spLocks noChangeArrowheads="1"/>
              </p:cNvSpPr>
              <p:nvPr/>
            </p:nvSpPr>
            <p:spPr bwMode="auto">
              <a:xfrm>
                <a:off x="5264686" y="1686228"/>
                <a:ext cx="632558" cy="459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200">
                    <a:solidFill>
                      <a:schemeClr val="tx1"/>
                    </a:solidFill>
                    <a:latin typeface="Arial" charset="0"/>
                  </a:defRPr>
                </a:lvl1pPr>
                <a:lvl2pPr marL="742950" indent="-285750" eaLnBrk="0" hangingPunct="0">
                  <a:defRPr sz="2200">
                    <a:solidFill>
                      <a:schemeClr val="tx1"/>
                    </a:solidFill>
                    <a:latin typeface="Arial" charset="0"/>
                  </a:defRPr>
                </a:lvl2pPr>
                <a:lvl3pPr marL="1143000" indent="-228600" eaLnBrk="0" hangingPunct="0">
                  <a:defRPr sz="2200">
                    <a:solidFill>
                      <a:schemeClr val="tx1"/>
                    </a:solidFill>
                    <a:latin typeface="Arial" charset="0"/>
                  </a:defRPr>
                </a:lvl3pPr>
                <a:lvl4pPr marL="1600200" indent="-228600" eaLnBrk="0" hangingPunct="0">
                  <a:defRPr sz="2200">
                    <a:solidFill>
                      <a:schemeClr val="tx1"/>
                    </a:solidFill>
                    <a:latin typeface="Arial" charset="0"/>
                  </a:defRPr>
                </a:lvl4pPr>
                <a:lvl5pPr marL="2057400" indent="-228600" eaLnBrk="0" hangingPunct="0">
                  <a:defRPr sz="2200">
                    <a:solidFill>
                      <a:schemeClr val="tx1"/>
                    </a:solidFill>
                    <a:latin typeface="Arial" charset="0"/>
                  </a:defRPr>
                </a:lvl5pPr>
                <a:lvl6pPr marL="25146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6pPr>
                <a:lvl7pPr marL="29718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7pPr>
                <a:lvl8pPr marL="34290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8pPr>
                <a:lvl9pPr marL="38862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9pPr>
              </a:lstStyle>
              <a:p>
                <a:pPr algn="ctr" eaLnBrk="1" hangingPunct="1">
                  <a:spcBef>
                    <a:spcPct val="0"/>
                  </a:spcBef>
                  <a:buClrTx/>
                  <a:buSzTx/>
                  <a:buFontTx/>
                  <a:buNone/>
                </a:pPr>
                <a:r>
                  <a:rPr lang="vi-VN" sz="2000" b="1" dirty="0">
                    <a:solidFill>
                      <a:srgbClr val="FF0000"/>
                    </a:solidFill>
                    <a:latin typeface="Courier New" pitchFamily="49" charset="0"/>
                  </a:rPr>
                  <a:t>Sai</a:t>
                </a:r>
                <a:endParaRPr lang="en-US" sz="2000" b="1" dirty="0">
                  <a:solidFill>
                    <a:srgbClr val="FF0000"/>
                  </a:solidFill>
                  <a:latin typeface="Courier New" pitchFamily="49" charset="0"/>
                </a:endParaRPr>
              </a:p>
            </p:txBody>
          </p:sp>
          <p:grpSp>
            <p:nvGrpSpPr>
              <p:cNvPr id="48" name="Group 38"/>
              <p:cNvGrpSpPr>
                <a:grpSpLocks/>
              </p:cNvGrpSpPr>
              <p:nvPr/>
            </p:nvGrpSpPr>
            <p:grpSpPr bwMode="auto">
              <a:xfrm>
                <a:off x="4129548" y="2057400"/>
                <a:ext cx="1831260" cy="790115"/>
                <a:chOff x="4129548" y="2057400"/>
                <a:chExt cx="1831260" cy="790115"/>
              </a:xfrm>
            </p:grpSpPr>
            <p:sp>
              <p:nvSpPr>
                <p:cNvPr id="49" name="Line 12"/>
                <p:cNvSpPr>
                  <a:spLocks noChangeShapeType="1"/>
                </p:cNvSpPr>
                <p:nvPr/>
              </p:nvSpPr>
              <p:spPr bwMode="auto">
                <a:xfrm>
                  <a:off x="5198808" y="2057400"/>
                  <a:ext cx="762000" cy="0"/>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 name="Line 13"/>
                <p:cNvSpPr>
                  <a:spLocks noChangeShapeType="1"/>
                </p:cNvSpPr>
                <p:nvPr/>
              </p:nvSpPr>
              <p:spPr bwMode="auto">
                <a:xfrm>
                  <a:off x="5946060" y="2057400"/>
                  <a:ext cx="0" cy="533400"/>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 name="Line 14"/>
                <p:cNvSpPr>
                  <a:spLocks noChangeShapeType="1"/>
                </p:cNvSpPr>
                <p:nvPr/>
              </p:nvSpPr>
              <p:spPr bwMode="auto">
                <a:xfrm flipH="1">
                  <a:off x="4129548" y="2590800"/>
                  <a:ext cx="1828800" cy="0"/>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 name="Line 23"/>
                <p:cNvSpPr>
                  <a:spLocks noChangeShapeType="1"/>
                </p:cNvSpPr>
                <p:nvPr/>
              </p:nvSpPr>
              <p:spPr bwMode="auto">
                <a:xfrm>
                  <a:off x="4129548" y="2576052"/>
                  <a:ext cx="0" cy="271463"/>
                </a:xfrm>
                <a:prstGeom prst="line">
                  <a:avLst/>
                </a:prstGeom>
                <a:noFill/>
                <a:ln w="28575">
                  <a:solidFill>
                    <a:srgbClr val="66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grpSp>
          <p:nvGrpSpPr>
            <p:cNvPr id="9" name="Group 73"/>
            <p:cNvGrpSpPr>
              <a:grpSpLocks/>
            </p:cNvGrpSpPr>
            <p:nvPr/>
          </p:nvGrpSpPr>
          <p:grpSpPr bwMode="auto">
            <a:xfrm>
              <a:off x="1219200" y="2347913"/>
              <a:ext cx="1219200" cy="3702050"/>
              <a:chOff x="1219200" y="2652252"/>
              <a:chExt cx="1219200" cy="3702465"/>
            </a:xfrm>
          </p:grpSpPr>
          <p:sp>
            <p:nvSpPr>
              <p:cNvPr id="45" name="TextBox 44"/>
              <p:cNvSpPr txBox="1"/>
              <p:nvPr/>
            </p:nvSpPr>
            <p:spPr>
              <a:xfrm>
                <a:off x="1219200" y="5984788"/>
                <a:ext cx="1219200" cy="369929"/>
              </a:xfrm>
              <a:prstGeom prst="rect">
                <a:avLst/>
              </a:prstGeom>
              <a:solidFill>
                <a:srgbClr val="C00000"/>
              </a:solidFill>
              <a:ln>
                <a:solidFill>
                  <a:srgbClr val="C00000"/>
                </a:solidFill>
              </a:ln>
            </p:spPr>
            <p:style>
              <a:lnRef idx="2">
                <a:schemeClr val="dk1"/>
              </a:lnRef>
              <a:fillRef idx="1">
                <a:schemeClr val="lt1"/>
              </a:fillRef>
              <a:effectRef idx="0">
                <a:schemeClr val="dk1"/>
              </a:effectRef>
              <a:fontRef idx="minor">
                <a:schemeClr val="dk1"/>
              </a:fontRef>
            </p:style>
            <p:txBody>
              <a:bodyPr>
                <a:spAutoFit/>
              </a:bodyPr>
              <a:lstStyle/>
              <a:p>
                <a:pPr algn="ctr">
                  <a:buFont typeface="Wingdings" pitchFamily="2" charset="2"/>
                  <a:buNone/>
                  <a:defRPr/>
                </a:pPr>
                <a:r>
                  <a:rPr lang="vi-VN" sz="1800" b="1">
                    <a:solidFill>
                      <a:schemeClr val="bg1"/>
                    </a:solidFill>
                  </a:rPr>
                  <a:t>Kết  thúc</a:t>
                </a:r>
                <a:endParaRPr lang="en-US" sz="1800" b="1">
                  <a:solidFill>
                    <a:schemeClr val="bg1"/>
                  </a:solidFill>
                </a:endParaRPr>
              </a:p>
            </p:txBody>
          </p:sp>
          <p:sp>
            <p:nvSpPr>
              <p:cNvPr id="46" name="Line 11"/>
              <p:cNvSpPr>
                <a:spLocks noChangeShapeType="1"/>
              </p:cNvSpPr>
              <p:nvPr/>
            </p:nvSpPr>
            <p:spPr bwMode="auto">
              <a:xfrm>
                <a:off x="1828800" y="2652252"/>
                <a:ext cx="0" cy="3315172"/>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10" name="Group 81"/>
            <p:cNvGrpSpPr>
              <a:grpSpLocks/>
            </p:cNvGrpSpPr>
            <p:nvPr/>
          </p:nvGrpSpPr>
          <p:grpSpPr bwMode="auto">
            <a:xfrm>
              <a:off x="3824288" y="1381125"/>
              <a:ext cx="976312" cy="676275"/>
              <a:chOff x="3824748" y="1381428"/>
              <a:chExt cx="975852" cy="675972"/>
            </a:xfrm>
          </p:grpSpPr>
          <p:sp>
            <p:nvSpPr>
              <p:cNvPr id="42" name="Line 11"/>
              <p:cNvSpPr>
                <a:spLocks noChangeShapeType="1"/>
              </p:cNvSpPr>
              <p:nvPr/>
            </p:nvSpPr>
            <p:spPr bwMode="auto">
              <a:xfrm>
                <a:off x="3839496" y="1735392"/>
                <a:ext cx="0" cy="32200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 name="Text Box 17"/>
              <p:cNvSpPr txBox="1">
                <a:spLocks noChangeArrowheads="1"/>
              </p:cNvSpPr>
              <p:nvPr/>
            </p:nvSpPr>
            <p:spPr bwMode="auto">
              <a:xfrm>
                <a:off x="3886200" y="1381428"/>
                <a:ext cx="80021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200">
                    <a:solidFill>
                      <a:schemeClr val="tx1"/>
                    </a:solidFill>
                    <a:latin typeface="Arial" charset="0"/>
                  </a:defRPr>
                </a:lvl1pPr>
                <a:lvl2pPr marL="742950" indent="-285750" eaLnBrk="0" hangingPunct="0">
                  <a:defRPr sz="2200">
                    <a:solidFill>
                      <a:schemeClr val="tx1"/>
                    </a:solidFill>
                    <a:latin typeface="Arial" charset="0"/>
                  </a:defRPr>
                </a:lvl2pPr>
                <a:lvl3pPr marL="1143000" indent="-228600" eaLnBrk="0" hangingPunct="0">
                  <a:defRPr sz="2200">
                    <a:solidFill>
                      <a:schemeClr val="tx1"/>
                    </a:solidFill>
                    <a:latin typeface="Arial" charset="0"/>
                  </a:defRPr>
                </a:lvl3pPr>
                <a:lvl4pPr marL="1600200" indent="-228600" eaLnBrk="0" hangingPunct="0">
                  <a:defRPr sz="2200">
                    <a:solidFill>
                      <a:schemeClr val="tx1"/>
                    </a:solidFill>
                    <a:latin typeface="Arial" charset="0"/>
                  </a:defRPr>
                </a:lvl4pPr>
                <a:lvl5pPr marL="2057400" indent="-228600" eaLnBrk="0" hangingPunct="0">
                  <a:defRPr sz="2200">
                    <a:solidFill>
                      <a:schemeClr val="tx1"/>
                    </a:solidFill>
                    <a:latin typeface="Arial" charset="0"/>
                  </a:defRPr>
                </a:lvl5pPr>
                <a:lvl6pPr marL="25146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6pPr>
                <a:lvl7pPr marL="29718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7pPr>
                <a:lvl8pPr marL="34290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8pPr>
                <a:lvl9pPr marL="38862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9pPr>
              </a:lstStyle>
              <a:p>
                <a:pPr algn="ctr" eaLnBrk="1" hangingPunct="1">
                  <a:spcBef>
                    <a:spcPct val="0"/>
                  </a:spcBef>
                  <a:buClrTx/>
                  <a:buSzTx/>
                  <a:buFontTx/>
                  <a:buNone/>
                </a:pPr>
                <a:r>
                  <a:rPr lang="vi-VN" sz="2000" b="1">
                    <a:solidFill>
                      <a:srgbClr val="028020"/>
                    </a:solidFill>
                    <a:latin typeface="Courier New" pitchFamily="49" charset="0"/>
                  </a:rPr>
                  <a:t>Đúng</a:t>
                </a:r>
                <a:endParaRPr lang="en-US" sz="2000" b="1">
                  <a:solidFill>
                    <a:srgbClr val="028020"/>
                  </a:solidFill>
                </a:endParaRPr>
              </a:p>
            </p:txBody>
          </p:sp>
          <p:sp>
            <p:nvSpPr>
              <p:cNvPr id="44" name="Line 12"/>
              <p:cNvSpPr>
                <a:spLocks noChangeShapeType="1"/>
              </p:cNvSpPr>
              <p:nvPr/>
            </p:nvSpPr>
            <p:spPr bwMode="auto">
              <a:xfrm>
                <a:off x="3824748" y="1745225"/>
                <a:ext cx="97585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1" name="AutoShape 7"/>
            <p:cNvSpPr>
              <a:spLocks noChangeArrowheads="1"/>
            </p:cNvSpPr>
            <p:nvPr/>
          </p:nvSpPr>
          <p:spPr bwMode="auto">
            <a:xfrm>
              <a:off x="4876800" y="2605088"/>
              <a:ext cx="2133600" cy="838200"/>
            </a:xfrm>
            <a:prstGeom prst="flowChartDecision">
              <a:avLst/>
            </a:prstGeom>
            <a:solidFill>
              <a:schemeClr val="accent1">
                <a:lumMod val="20000"/>
                <a:lumOff val="80000"/>
              </a:schemeClr>
            </a:solidFill>
            <a:ln>
              <a:solidFill>
                <a:srgbClr val="0070C0"/>
              </a:solidFill>
              <a:headEnd/>
              <a:tailEnd/>
            </a:ln>
          </p:spPr>
          <p:style>
            <a:lnRef idx="3">
              <a:schemeClr val="lt1"/>
            </a:lnRef>
            <a:fillRef idx="1">
              <a:schemeClr val="accent3"/>
            </a:fillRef>
            <a:effectRef idx="1">
              <a:schemeClr val="accent3"/>
            </a:effectRef>
            <a:fontRef idx="minor">
              <a:schemeClr val="lt1"/>
            </a:fontRef>
          </p:style>
          <p:txBody>
            <a:bodyPr wrap="none" anchor="ctr"/>
            <a:lstStyle/>
            <a:p>
              <a:pPr algn="ctr">
                <a:buFont typeface="Wingdings" pitchFamily="2" charset="2"/>
                <a:buNone/>
                <a:defRPr/>
              </a:pPr>
              <a:r>
                <a:rPr lang="vi-VN" sz="1800" b="1" dirty="0">
                  <a:solidFill>
                    <a:srgbClr val="7030A0"/>
                  </a:solidFill>
                </a:rPr>
                <a:t>Biểu thức </a:t>
              </a:r>
              <a:r>
                <a:rPr lang="en-US" sz="1800" dirty="0" err="1">
                  <a:solidFill>
                    <a:srgbClr val="7030A0"/>
                  </a:solidFill>
                </a:rPr>
                <a:t>đk</a:t>
              </a:r>
              <a:r>
                <a:rPr lang="vi-VN" sz="1800" b="1" dirty="0">
                  <a:solidFill>
                    <a:srgbClr val="7030A0"/>
                  </a:solidFill>
                </a:rPr>
                <a:t>2</a:t>
              </a:r>
              <a:endParaRPr lang="en-US" sz="1800" b="1" dirty="0">
                <a:solidFill>
                  <a:srgbClr val="7030A0"/>
                </a:solidFill>
              </a:endParaRPr>
            </a:p>
          </p:txBody>
        </p:sp>
        <p:grpSp>
          <p:nvGrpSpPr>
            <p:cNvPr id="12" name="Group 82"/>
            <p:cNvGrpSpPr>
              <a:grpSpLocks/>
            </p:cNvGrpSpPr>
            <p:nvPr/>
          </p:nvGrpSpPr>
          <p:grpSpPr bwMode="auto">
            <a:xfrm>
              <a:off x="3748088" y="2665413"/>
              <a:ext cx="976312" cy="687387"/>
              <a:chOff x="3748548" y="2665098"/>
              <a:chExt cx="975852" cy="687702"/>
            </a:xfrm>
          </p:grpSpPr>
          <p:sp>
            <p:nvSpPr>
              <p:cNvPr id="39" name="Line 11"/>
              <p:cNvSpPr>
                <a:spLocks noChangeShapeType="1"/>
              </p:cNvSpPr>
              <p:nvPr/>
            </p:nvSpPr>
            <p:spPr bwMode="auto">
              <a:xfrm>
                <a:off x="3748548" y="3030792"/>
                <a:ext cx="0" cy="32200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 name="Text Box 17"/>
              <p:cNvSpPr txBox="1">
                <a:spLocks noChangeArrowheads="1"/>
              </p:cNvSpPr>
              <p:nvPr/>
            </p:nvSpPr>
            <p:spPr bwMode="auto">
              <a:xfrm>
                <a:off x="3810000" y="2665098"/>
                <a:ext cx="80021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200">
                    <a:solidFill>
                      <a:schemeClr val="tx1"/>
                    </a:solidFill>
                    <a:latin typeface="Arial" charset="0"/>
                  </a:defRPr>
                </a:lvl1pPr>
                <a:lvl2pPr marL="742950" indent="-285750" eaLnBrk="0" hangingPunct="0">
                  <a:defRPr sz="2200">
                    <a:solidFill>
                      <a:schemeClr val="tx1"/>
                    </a:solidFill>
                    <a:latin typeface="Arial" charset="0"/>
                  </a:defRPr>
                </a:lvl2pPr>
                <a:lvl3pPr marL="1143000" indent="-228600" eaLnBrk="0" hangingPunct="0">
                  <a:defRPr sz="2200">
                    <a:solidFill>
                      <a:schemeClr val="tx1"/>
                    </a:solidFill>
                    <a:latin typeface="Arial" charset="0"/>
                  </a:defRPr>
                </a:lvl3pPr>
                <a:lvl4pPr marL="1600200" indent="-228600" eaLnBrk="0" hangingPunct="0">
                  <a:defRPr sz="2200">
                    <a:solidFill>
                      <a:schemeClr val="tx1"/>
                    </a:solidFill>
                    <a:latin typeface="Arial" charset="0"/>
                  </a:defRPr>
                </a:lvl4pPr>
                <a:lvl5pPr marL="2057400" indent="-228600" eaLnBrk="0" hangingPunct="0">
                  <a:defRPr sz="2200">
                    <a:solidFill>
                      <a:schemeClr val="tx1"/>
                    </a:solidFill>
                    <a:latin typeface="Arial" charset="0"/>
                  </a:defRPr>
                </a:lvl5pPr>
                <a:lvl6pPr marL="25146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6pPr>
                <a:lvl7pPr marL="29718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7pPr>
                <a:lvl8pPr marL="34290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8pPr>
                <a:lvl9pPr marL="38862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9pPr>
              </a:lstStyle>
              <a:p>
                <a:pPr algn="ctr" eaLnBrk="1" hangingPunct="1">
                  <a:spcBef>
                    <a:spcPct val="0"/>
                  </a:spcBef>
                  <a:buClrTx/>
                  <a:buSzTx/>
                  <a:buFontTx/>
                  <a:buNone/>
                </a:pPr>
                <a:r>
                  <a:rPr lang="vi-VN" sz="2000" b="1">
                    <a:solidFill>
                      <a:srgbClr val="028020"/>
                    </a:solidFill>
                    <a:latin typeface="Courier New" pitchFamily="49" charset="0"/>
                  </a:rPr>
                  <a:t>Đúng</a:t>
                </a:r>
                <a:endParaRPr lang="en-US" sz="2000" b="1">
                  <a:solidFill>
                    <a:srgbClr val="028020"/>
                  </a:solidFill>
                </a:endParaRPr>
              </a:p>
            </p:txBody>
          </p:sp>
          <p:sp>
            <p:nvSpPr>
              <p:cNvPr id="41" name="Line 12"/>
              <p:cNvSpPr>
                <a:spLocks noChangeShapeType="1"/>
              </p:cNvSpPr>
              <p:nvPr/>
            </p:nvSpPr>
            <p:spPr bwMode="auto">
              <a:xfrm>
                <a:off x="3748548" y="3040625"/>
                <a:ext cx="97585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 name="Group 46"/>
            <p:cNvGrpSpPr>
              <a:grpSpLocks/>
            </p:cNvGrpSpPr>
            <p:nvPr/>
          </p:nvGrpSpPr>
          <p:grpSpPr bwMode="auto">
            <a:xfrm>
              <a:off x="5975350" y="2674938"/>
              <a:ext cx="1831975" cy="1160462"/>
              <a:chOff x="4129548" y="1686228"/>
              <a:chExt cx="1831260" cy="1161287"/>
            </a:xfrm>
          </p:grpSpPr>
          <p:sp>
            <p:nvSpPr>
              <p:cNvPr id="33" name="Text Box 18"/>
              <p:cNvSpPr txBox="1">
                <a:spLocks noChangeArrowheads="1"/>
              </p:cNvSpPr>
              <p:nvPr/>
            </p:nvSpPr>
            <p:spPr bwMode="auto">
              <a:xfrm>
                <a:off x="5264686" y="1686228"/>
                <a:ext cx="632558" cy="46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200">
                    <a:solidFill>
                      <a:schemeClr val="tx1"/>
                    </a:solidFill>
                    <a:latin typeface="Arial" charset="0"/>
                  </a:defRPr>
                </a:lvl1pPr>
                <a:lvl2pPr marL="742950" indent="-285750" eaLnBrk="0" hangingPunct="0">
                  <a:defRPr sz="2200">
                    <a:solidFill>
                      <a:schemeClr val="tx1"/>
                    </a:solidFill>
                    <a:latin typeface="Arial" charset="0"/>
                  </a:defRPr>
                </a:lvl2pPr>
                <a:lvl3pPr marL="1143000" indent="-228600" eaLnBrk="0" hangingPunct="0">
                  <a:defRPr sz="2200">
                    <a:solidFill>
                      <a:schemeClr val="tx1"/>
                    </a:solidFill>
                    <a:latin typeface="Arial" charset="0"/>
                  </a:defRPr>
                </a:lvl3pPr>
                <a:lvl4pPr marL="1600200" indent="-228600" eaLnBrk="0" hangingPunct="0">
                  <a:defRPr sz="2200">
                    <a:solidFill>
                      <a:schemeClr val="tx1"/>
                    </a:solidFill>
                    <a:latin typeface="Arial" charset="0"/>
                  </a:defRPr>
                </a:lvl4pPr>
                <a:lvl5pPr marL="2057400" indent="-228600" eaLnBrk="0" hangingPunct="0">
                  <a:defRPr sz="2200">
                    <a:solidFill>
                      <a:schemeClr val="tx1"/>
                    </a:solidFill>
                    <a:latin typeface="Arial" charset="0"/>
                  </a:defRPr>
                </a:lvl5pPr>
                <a:lvl6pPr marL="25146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6pPr>
                <a:lvl7pPr marL="29718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7pPr>
                <a:lvl8pPr marL="34290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8pPr>
                <a:lvl9pPr marL="38862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9pPr>
              </a:lstStyle>
              <a:p>
                <a:pPr algn="ctr" eaLnBrk="1" hangingPunct="1">
                  <a:spcBef>
                    <a:spcPct val="0"/>
                  </a:spcBef>
                  <a:buClrTx/>
                  <a:buSzTx/>
                  <a:buFontTx/>
                  <a:buNone/>
                </a:pPr>
                <a:r>
                  <a:rPr lang="vi-VN" sz="2000" b="1" dirty="0">
                    <a:solidFill>
                      <a:srgbClr val="FF0000"/>
                    </a:solidFill>
                    <a:latin typeface="Courier New" pitchFamily="49" charset="0"/>
                  </a:rPr>
                  <a:t>Sai</a:t>
                </a:r>
                <a:endParaRPr lang="en-US" sz="2000" b="1" dirty="0">
                  <a:solidFill>
                    <a:srgbClr val="FF0000"/>
                  </a:solidFill>
                  <a:latin typeface="Courier New" pitchFamily="49" charset="0"/>
                </a:endParaRPr>
              </a:p>
            </p:txBody>
          </p:sp>
          <p:grpSp>
            <p:nvGrpSpPr>
              <p:cNvPr id="34" name="Group 38"/>
              <p:cNvGrpSpPr>
                <a:grpSpLocks/>
              </p:cNvGrpSpPr>
              <p:nvPr/>
            </p:nvGrpSpPr>
            <p:grpSpPr bwMode="auto">
              <a:xfrm>
                <a:off x="4129548" y="2057400"/>
                <a:ext cx="1831260" cy="790115"/>
                <a:chOff x="4129548" y="2057400"/>
                <a:chExt cx="1831260" cy="790115"/>
              </a:xfrm>
            </p:grpSpPr>
            <p:sp>
              <p:nvSpPr>
                <p:cNvPr id="35" name="Line 12"/>
                <p:cNvSpPr>
                  <a:spLocks noChangeShapeType="1"/>
                </p:cNvSpPr>
                <p:nvPr/>
              </p:nvSpPr>
              <p:spPr bwMode="auto">
                <a:xfrm>
                  <a:off x="5198808" y="2057400"/>
                  <a:ext cx="762000" cy="0"/>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 name="Line 13"/>
                <p:cNvSpPr>
                  <a:spLocks noChangeShapeType="1"/>
                </p:cNvSpPr>
                <p:nvPr/>
              </p:nvSpPr>
              <p:spPr bwMode="auto">
                <a:xfrm>
                  <a:off x="5946060" y="2057400"/>
                  <a:ext cx="0" cy="533400"/>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 name="Line 14"/>
                <p:cNvSpPr>
                  <a:spLocks noChangeShapeType="1"/>
                </p:cNvSpPr>
                <p:nvPr/>
              </p:nvSpPr>
              <p:spPr bwMode="auto">
                <a:xfrm flipH="1">
                  <a:off x="4129548" y="2590800"/>
                  <a:ext cx="1828800" cy="0"/>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 name="Line 23"/>
                <p:cNvSpPr>
                  <a:spLocks noChangeShapeType="1"/>
                </p:cNvSpPr>
                <p:nvPr/>
              </p:nvSpPr>
              <p:spPr bwMode="auto">
                <a:xfrm>
                  <a:off x="4129548" y="2576052"/>
                  <a:ext cx="0" cy="271463"/>
                </a:xfrm>
                <a:prstGeom prst="line">
                  <a:avLst/>
                </a:prstGeom>
                <a:noFill/>
                <a:ln w="28575">
                  <a:solidFill>
                    <a:srgbClr val="66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grpSp>
          <p:nvGrpSpPr>
            <p:cNvPr id="14" name="Group 83"/>
            <p:cNvGrpSpPr>
              <a:grpSpLocks/>
            </p:cNvGrpSpPr>
            <p:nvPr/>
          </p:nvGrpSpPr>
          <p:grpSpPr bwMode="auto">
            <a:xfrm>
              <a:off x="3748088" y="4414838"/>
              <a:ext cx="976312" cy="676275"/>
              <a:chOff x="3748548" y="4414680"/>
              <a:chExt cx="975852" cy="675972"/>
            </a:xfrm>
          </p:grpSpPr>
          <p:sp>
            <p:nvSpPr>
              <p:cNvPr id="30" name="Line 11"/>
              <p:cNvSpPr>
                <a:spLocks noChangeShapeType="1"/>
              </p:cNvSpPr>
              <p:nvPr/>
            </p:nvSpPr>
            <p:spPr bwMode="auto">
              <a:xfrm>
                <a:off x="3748548" y="4768644"/>
                <a:ext cx="0" cy="32200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1" name="Text Box 17"/>
              <p:cNvSpPr txBox="1">
                <a:spLocks noChangeArrowheads="1"/>
              </p:cNvSpPr>
              <p:nvPr/>
            </p:nvSpPr>
            <p:spPr bwMode="auto">
              <a:xfrm>
                <a:off x="3810000" y="4414680"/>
                <a:ext cx="80021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200">
                    <a:solidFill>
                      <a:schemeClr val="tx1"/>
                    </a:solidFill>
                    <a:latin typeface="Arial" charset="0"/>
                  </a:defRPr>
                </a:lvl1pPr>
                <a:lvl2pPr marL="742950" indent="-285750" eaLnBrk="0" hangingPunct="0">
                  <a:defRPr sz="2200">
                    <a:solidFill>
                      <a:schemeClr val="tx1"/>
                    </a:solidFill>
                    <a:latin typeface="Arial" charset="0"/>
                  </a:defRPr>
                </a:lvl2pPr>
                <a:lvl3pPr marL="1143000" indent="-228600" eaLnBrk="0" hangingPunct="0">
                  <a:defRPr sz="2200">
                    <a:solidFill>
                      <a:schemeClr val="tx1"/>
                    </a:solidFill>
                    <a:latin typeface="Arial" charset="0"/>
                  </a:defRPr>
                </a:lvl3pPr>
                <a:lvl4pPr marL="1600200" indent="-228600" eaLnBrk="0" hangingPunct="0">
                  <a:defRPr sz="2200">
                    <a:solidFill>
                      <a:schemeClr val="tx1"/>
                    </a:solidFill>
                    <a:latin typeface="Arial" charset="0"/>
                  </a:defRPr>
                </a:lvl4pPr>
                <a:lvl5pPr marL="2057400" indent="-228600" eaLnBrk="0" hangingPunct="0">
                  <a:defRPr sz="2200">
                    <a:solidFill>
                      <a:schemeClr val="tx1"/>
                    </a:solidFill>
                    <a:latin typeface="Arial" charset="0"/>
                  </a:defRPr>
                </a:lvl5pPr>
                <a:lvl6pPr marL="25146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6pPr>
                <a:lvl7pPr marL="29718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7pPr>
                <a:lvl8pPr marL="34290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8pPr>
                <a:lvl9pPr marL="38862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9pPr>
              </a:lstStyle>
              <a:p>
                <a:pPr algn="ctr" eaLnBrk="1" hangingPunct="1">
                  <a:spcBef>
                    <a:spcPct val="0"/>
                  </a:spcBef>
                  <a:buClrTx/>
                  <a:buSzTx/>
                  <a:buFontTx/>
                  <a:buNone/>
                </a:pPr>
                <a:r>
                  <a:rPr lang="vi-VN" sz="2000" b="1">
                    <a:solidFill>
                      <a:srgbClr val="028020"/>
                    </a:solidFill>
                    <a:latin typeface="Courier New" pitchFamily="49" charset="0"/>
                  </a:rPr>
                  <a:t>Đúng</a:t>
                </a:r>
                <a:endParaRPr lang="en-US" sz="2000" b="1">
                  <a:solidFill>
                    <a:srgbClr val="028020"/>
                  </a:solidFill>
                </a:endParaRPr>
              </a:p>
            </p:txBody>
          </p:sp>
          <p:sp>
            <p:nvSpPr>
              <p:cNvPr id="32" name="Line 12"/>
              <p:cNvSpPr>
                <a:spLocks noChangeShapeType="1"/>
              </p:cNvSpPr>
              <p:nvPr/>
            </p:nvSpPr>
            <p:spPr bwMode="auto">
              <a:xfrm>
                <a:off x="3748548" y="4778477"/>
                <a:ext cx="97585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5" name="Group 87"/>
            <p:cNvGrpSpPr>
              <a:grpSpLocks/>
            </p:cNvGrpSpPr>
            <p:nvPr/>
          </p:nvGrpSpPr>
          <p:grpSpPr bwMode="auto">
            <a:xfrm>
              <a:off x="1828800" y="2138363"/>
              <a:ext cx="2944813" cy="400050"/>
              <a:chOff x="1828800" y="2138520"/>
              <a:chExt cx="2944237" cy="400110"/>
            </a:xfrm>
          </p:grpSpPr>
          <p:sp>
            <p:nvSpPr>
              <p:cNvPr id="28" name="Text Box 16"/>
              <p:cNvSpPr txBox="1">
                <a:spLocks noChangeArrowheads="1"/>
              </p:cNvSpPr>
              <p:nvPr/>
            </p:nvSpPr>
            <p:spPr bwMode="auto">
              <a:xfrm>
                <a:off x="2895391" y="2138520"/>
                <a:ext cx="1877646" cy="400110"/>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wrap="none">
                <a:spAutoFit/>
              </a:bodyPr>
              <a:lstStyle/>
              <a:p>
                <a:pPr algn="ctr">
                  <a:spcBef>
                    <a:spcPct val="0"/>
                  </a:spcBef>
                  <a:buClrTx/>
                  <a:buSzTx/>
                  <a:buFontTx/>
                  <a:buNone/>
                  <a:defRPr/>
                </a:pPr>
                <a:r>
                  <a:rPr lang="vi-VN" sz="2000" b="1">
                    <a:solidFill>
                      <a:srgbClr val="003399"/>
                    </a:solidFill>
                    <a:latin typeface="Courier New" pitchFamily="49" charset="0"/>
                  </a:rPr>
                  <a:t>Nhóm lệnh 1</a:t>
                </a:r>
                <a:endParaRPr lang="en-US" sz="2000" b="1">
                  <a:solidFill>
                    <a:srgbClr val="003399"/>
                  </a:solidFill>
                  <a:latin typeface="Courier New" pitchFamily="49" charset="0"/>
                </a:endParaRPr>
              </a:p>
            </p:txBody>
          </p:sp>
          <p:sp>
            <p:nvSpPr>
              <p:cNvPr id="29" name="Line 12"/>
              <p:cNvSpPr>
                <a:spLocks noChangeShapeType="1"/>
              </p:cNvSpPr>
              <p:nvPr/>
            </p:nvSpPr>
            <p:spPr bwMode="auto">
              <a:xfrm>
                <a:off x="1828800" y="2347452"/>
                <a:ext cx="97585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 name="Group 86"/>
            <p:cNvGrpSpPr>
              <a:grpSpLocks/>
            </p:cNvGrpSpPr>
            <p:nvPr/>
          </p:nvGrpSpPr>
          <p:grpSpPr bwMode="auto">
            <a:xfrm>
              <a:off x="1828800" y="3405188"/>
              <a:ext cx="2868613" cy="400050"/>
              <a:chOff x="1828800" y="3404424"/>
              <a:chExt cx="2868037" cy="400110"/>
            </a:xfrm>
          </p:grpSpPr>
          <p:sp>
            <p:nvSpPr>
              <p:cNvPr id="26" name="Text Box 16"/>
              <p:cNvSpPr txBox="1">
                <a:spLocks noChangeArrowheads="1"/>
              </p:cNvSpPr>
              <p:nvPr/>
            </p:nvSpPr>
            <p:spPr bwMode="auto">
              <a:xfrm>
                <a:off x="2819201" y="3404424"/>
                <a:ext cx="1877636" cy="400110"/>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wrap="none">
                <a:spAutoFit/>
              </a:bodyPr>
              <a:lstStyle/>
              <a:p>
                <a:pPr algn="ctr">
                  <a:spcBef>
                    <a:spcPct val="0"/>
                  </a:spcBef>
                  <a:buClrTx/>
                  <a:buSzTx/>
                  <a:buFontTx/>
                  <a:buNone/>
                  <a:defRPr/>
                </a:pPr>
                <a:r>
                  <a:rPr lang="vi-VN" sz="2000" b="1">
                    <a:solidFill>
                      <a:srgbClr val="003399"/>
                    </a:solidFill>
                    <a:latin typeface="Courier New" pitchFamily="49" charset="0"/>
                  </a:rPr>
                  <a:t>Nhóm lệnh 2</a:t>
                </a:r>
                <a:endParaRPr lang="en-US" sz="2000" b="1">
                  <a:solidFill>
                    <a:srgbClr val="003399"/>
                  </a:solidFill>
                  <a:latin typeface="Courier New" pitchFamily="49" charset="0"/>
                </a:endParaRPr>
              </a:p>
            </p:txBody>
          </p:sp>
          <p:sp>
            <p:nvSpPr>
              <p:cNvPr id="27" name="Line 12"/>
              <p:cNvSpPr>
                <a:spLocks noChangeShapeType="1"/>
              </p:cNvSpPr>
              <p:nvPr/>
            </p:nvSpPr>
            <p:spPr bwMode="auto">
              <a:xfrm>
                <a:off x="1828800" y="3657600"/>
                <a:ext cx="97585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 name="Group 85"/>
            <p:cNvGrpSpPr>
              <a:grpSpLocks/>
            </p:cNvGrpSpPr>
            <p:nvPr/>
          </p:nvGrpSpPr>
          <p:grpSpPr bwMode="auto">
            <a:xfrm>
              <a:off x="1828800" y="5105400"/>
              <a:ext cx="3176588" cy="400050"/>
              <a:chOff x="1828800" y="5104841"/>
              <a:chExt cx="3175178" cy="400170"/>
            </a:xfrm>
          </p:grpSpPr>
          <p:sp>
            <p:nvSpPr>
              <p:cNvPr id="24" name="Text Box 16"/>
              <p:cNvSpPr txBox="1">
                <a:spLocks noChangeArrowheads="1"/>
              </p:cNvSpPr>
              <p:nvPr/>
            </p:nvSpPr>
            <p:spPr bwMode="auto">
              <a:xfrm>
                <a:off x="2818960" y="5104841"/>
                <a:ext cx="2185018" cy="400170"/>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wrap="none">
                <a:spAutoFit/>
              </a:bodyPr>
              <a:lstStyle/>
              <a:p>
                <a:pPr algn="ctr">
                  <a:spcBef>
                    <a:spcPct val="0"/>
                  </a:spcBef>
                  <a:buClrTx/>
                  <a:buSzTx/>
                  <a:buFontTx/>
                  <a:buNone/>
                  <a:defRPr/>
                </a:pPr>
                <a:r>
                  <a:rPr lang="vi-VN" sz="2000" b="1">
                    <a:solidFill>
                      <a:srgbClr val="003399"/>
                    </a:solidFill>
                    <a:latin typeface="Courier New" pitchFamily="49" charset="0"/>
                  </a:rPr>
                  <a:t>Nhóm lệnh n</a:t>
                </a:r>
                <a:r>
                  <a:rPr lang="en-US" sz="2000" b="1">
                    <a:solidFill>
                      <a:srgbClr val="003399"/>
                    </a:solidFill>
                    <a:latin typeface="Courier New" pitchFamily="49" charset="0"/>
                  </a:rPr>
                  <a:t>-1</a:t>
                </a:r>
              </a:p>
            </p:txBody>
          </p:sp>
          <p:sp>
            <p:nvSpPr>
              <p:cNvPr id="25" name="Line 12"/>
              <p:cNvSpPr>
                <a:spLocks noChangeShapeType="1"/>
              </p:cNvSpPr>
              <p:nvPr/>
            </p:nvSpPr>
            <p:spPr bwMode="auto">
              <a:xfrm>
                <a:off x="1828800" y="5336460"/>
                <a:ext cx="97585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8" name="Group 84"/>
            <p:cNvGrpSpPr>
              <a:grpSpLocks/>
            </p:cNvGrpSpPr>
            <p:nvPr/>
          </p:nvGrpSpPr>
          <p:grpSpPr bwMode="auto">
            <a:xfrm>
              <a:off x="2514600" y="4419600"/>
              <a:ext cx="5260975" cy="1447800"/>
              <a:chOff x="2514600" y="4419600"/>
              <a:chExt cx="5260260" cy="1447800"/>
            </a:xfrm>
          </p:grpSpPr>
          <p:sp>
            <p:nvSpPr>
              <p:cNvPr id="20" name="Text Box 18"/>
              <p:cNvSpPr txBox="1">
                <a:spLocks noChangeArrowheads="1"/>
              </p:cNvSpPr>
              <p:nvPr/>
            </p:nvSpPr>
            <p:spPr bwMode="auto">
              <a:xfrm>
                <a:off x="7078658" y="4419600"/>
                <a:ext cx="632719" cy="459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200">
                    <a:solidFill>
                      <a:schemeClr val="tx1"/>
                    </a:solidFill>
                    <a:latin typeface="Arial" charset="0"/>
                  </a:defRPr>
                </a:lvl1pPr>
                <a:lvl2pPr marL="742950" indent="-285750" eaLnBrk="0" hangingPunct="0">
                  <a:defRPr sz="2200">
                    <a:solidFill>
                      <a:schemeClr val="tx1"/>
                    </a:solidFill>
                    <a:latin typeface="Arial" charset="0"/>
                  </a:defRPr>
                </a:lvl2pPr>
                <a:lvl3pPr marL="1143000" indent="-228600" eaLnBrk="0" hangingPunct="0">
                  <a:defRPr sz="2200">
                    <a:solidFill>
                      <a:schemeClr val="tx1"/>
                    </a:solidFill>
                    <a:latin typeface="Arial" charset="0"/>
                  </a:defRPr>
                </a:lvl3pPr>
                <a:lvl4pPr marL="1600200" indent="-228600" eaLnBrk="0" hangingPunct="0">
                  <a:defRPr sz="2200">
                    <a:solidFill>
                      <a:schemeClr val="tx1"/>
                    </a:solidFill>
                    <a:latin typeface="Arial" charset="0"/>
                  </a:defRPr>
                </a:lvl4pPr>
                <a:lvl5pPr marL="2057400" indent="-228600" eaLnBrk="0" hangingPunct="0">
                  <a:defRPr sz="2200">
                    <a:solidFill>
                      <a:schemeClr val="tx1"/>
                    </a:solidFill>
                    <a:latin typeface="Arial" charset="0"/>
                  </a:defRPr>
                </a:lvl5pPr>
                <a:lvl6pPr marL="25146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6pPr>
                <a:lvl7pPr marL="29718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7pPr>
                <a:lvl8pPr marL="34290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8pPr>
                <a:lvl9pPr marL="38862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9pPr>
              </a:lstStyle>
              <a:p>
                <a:pPr algn="ctr" eaLnBrk="1" hangingPunct="1">
                  <a:spcBef>
                    <a:spcPct val="0"/>
                  </a:spcBef>
                  <a:buClrTx/>
                  <a:buSzTx/>
                  <a:buFontTx/>
                  <a:buNone/>
                </a:pPr>
                <a:r>
                  <a:rPr lang="vi-VN" sz="2000" b="1" dirty="0">
                    <a:solidFill>
                      <a:srgbClr val="FF0000"/>
                    </a:solidFill>
                    <a:latin typeface="Courier New" pitchFamily="49" charset="0"/>
                  </a:rPr>
                  <a:t>Sai</a:t>
                </a:r>
                <a:endParaRPr lang="en-US" sz="2000" b="1" dirty="0">
                  <a:solidFill>
                    <a:srgbClr val="FF0000"/>
                  </a:solidFill>
                  <a:latin typeface="Courier New" pitchFamily="49" charset="0"/>
                </a:endParaRPr>
              </a:p>
            </p:txBody>
          </p:sp>
          <p:sp>
            <p:nvSpPr>
              <p:cNvPr id="21" name="Line 12"/>
              <p:cNvSpPr>
                <a:spLocks noChangeShapeType="1"/>
              </p:cNvSpPr>
              <p:nvPr/>
            </p:nvSpPr>
            <p:spPr bwMode="auto">
              <a:xfrm>
                <a:off x="7012860" y="4790772"/>
                <a:ext cx="762000" cy="0"/>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3"/>
              <p:cNvSpPr>
                <a:spLocks noChangeShapeType="1"/>
              </p:cNvSpPr>
              <p:nvPr/>
            </p:nvSpPr>
            <p:spPr bwMode="auto">
              <a:xfrm>
                <a:off x="7760112" y="4790772"/>
                <a:ext cx="0" cy="1076628"/>
              </a:xfrm>
              <a:prstGeom prst="line">
                <a:avLst/>
              </a:prstGeom>
              <a:noFill/>
              <a:ln w="28575">
                <a:solidFill>
                  <a:srgbClr val="66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4"/>
              <p:cNvSpPr>
                <a:spLocks noChangeShapeType="1"/>
              </p:cNvSpPr>
              <p:nvPr/>
            </p:nvSpPr>
            <p:spPr bwMode="auto">
              <a:xfrm flipH="1">
                <a:off x="2514600" y="5867400"/>
                <a:ext cx="5257800" cy="0"/>
              </a:xfrm>
              <a:prstGeom prst="line">
                <a:avLst/>
              </a:prstGeom>
              <a:noFill/>
              <a:ln w="28575">
                <a:solidFill>
                  <a:srgbClr val="66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19" name="Text Box 16"/>
            <p:cNvSpPr txBox="1">
              <a:spLocks noChangeArrowheads="1"/>
            </p:cNvSpPr>
            <p:nvPr/>
          </p:nvSpPr>
          <p:spPr bwMode="auto">
            <a:xfrm>
              <a:off x="6783388" y="5119688"/>
              <a:ext cx="1878012" cy="400050"/>
            </a:xfrm>
            <a:prstGeom prst="rect">
              <a:avLst/>
            </a:prstGeom>
            <a:ln>
              <a:headEnd/>
              <a:tailEnd/>
            </a:ln>
          </p:spPr>
          <p:style>
            <a:lnRef idx="3">
              <a:schemeClr val="lt1"/>
            </a:lnRef>
            <a:fillRef idx="1">
              <a:schemeClr val="accent1"/>
            </a:fillRef>
            <a:effectRef idx="1">
              <a:schemeClr val="accent1"/>
            </a:effectRef>
            <a:fontRef idx="minor">
              <a:schemeClr val="lt1"/>
            </a:fontRef>
          </p:style>
          <p:txBody>
            <a:bodyPr wrap="none">
              <a:spAutoFit/>
            </a:bodyPr>
            <a:lstStyle/>
            <a:p>
              <a:pPr algn="ctr">
                <a:spcBef>
                  <a:spcPct val="0"/>
                </a:spcBef>
                <a:buClrTx/>
                <a:buSzTx/>
                <a:buFontTx/>
                <a:buNone/>
                <a:defRPr/>
              </a:pPr>
              <a:r>
                <a:rPr lang="vi-VN" sz="2000" b="1">
                  <a:solidFill>
                    <a:srgbClr val="003399"/>
                  </a:solidFill>
                  <a:latin typeface="Courier New" pitchFamily="49" charset="0"/>
                </a:rPr>
                <a:t>Nhóm lệnh n</a:t>
              </a:r>
              <a:endParaRPr lang="en-US" sz="2000" b="1">
                <a:solidFill>
                  <a:srgbClr val="003399"/>
                </a:solidFill>
                <a:latin typeface="Courier New" pitchFamily="49" charset="0"/>
              </a:endParaRPr>
            </a:p>
          </p:txBody>
        </p:sp>
      </p:grpSp>
      <p:sp>
        <p:nvSpPr>
          <p:cNvPr id="55" name="Line 12"/>
          <p:cNvSpPr>
            <a:spLocks noChangeShapeType="1"/>
          </p:cNvSpPr>
          <p:nvPr/>
        </p:nvSpPr>
        <p:spPr bwMode="auto">
          <a:xfrm>
            <a:off x="2340282" y="2835362"/>
            <a:ext cx="650853" cy="0"/>
          </a:xfrm>
          <a:prstGeom prst="line">
            <a:avLst/>
          </a:prstGeom>
          <a:noFill/>
          <a:ln w="28575">
            <a:solidFill>
              <a:srgbClr val="000000"/>
            </a:solidFill>
            <a:round/>
            <a:headEnd type="arrow" w="med" len="med"/>
            <a:tailEnd type="none" w="med" len="med"/>
          </a:ln>
          <a:extLst>
            <a:ext uri="{909E8E84-426E-40DD-AFC4-6F175D3DCCD1}">
              <a14:hiddenFill xmlns:a14="http://schemas.microsoft.com/office/drawing/2010/main">
                <a:noFill/>
              </a14:hiddenFill>
            </a:ext>
          </a:extLst>
        </p:spPr>
        <p:txBody>
          <a:bodyPr/>
          <a:lstStyle/>
          <a:p>
            <a:endParaRPr lang="en-US"/>
          </a:p>
        </p:txBody>
      </p:sp>
      <p:sp>
        <p:nvSpPr>
          <p:cNvPr id="56" name="Line 12"/>
          <p:cNvSpPr>
            <a:spLocks noChangeShapeType="1"/>
          </p:cNvSpPr>
          <p:nvPr/>
        </p:nvSpPr>
        <p:spPr bwMode="auto">
          <a:xfrm>
            <a:off x="2192955" y="3962084"/>
            <a:ext cx="650853" cy="0"/>
          </a:xfrm>
          <a:prstGeom prst="line">
            <a:avLst/>
          </a:prstGeom>
          <a:noFill/>
          <a:ln w="28575">
            <a:solidFill>
              <a:srgbClr val="000000"/>
            </a:solidFill>
            <a:round/>
            <a:headEnd type="arrow" w="med" len="med"/>
            <a:tailEnd type="none" w="med" len="med"/>
          </a:ln>
          <a:extLst>
            <a:ext uri="{909E8E84-426E-40DD-AFC4-6F175D3DCCD1}">
              <a14:hiddenFill xmlns:a14="http://schemas.microsoft.com/office/drawing/2010/main">
                <a:noFill/>
              </a14:hiddenFill>
            </a:ext>
          </a:extLst>
        </p:spPr>
        <p:txBody>
          <a:bodyPr/>
          <a:lstStyle/>
          <a:p>
            <a:endParaRPr lang="en-US"/>
          </a:p>
        </p:txBody>
      </p:sp>
      <p:sp>
        <p:nvSpPr>
          <p:cNvPr id="57" name="Line 12"/>
          <p:cNvSpPr>
            <a:spLocks noChangeShapeType="1"/>
          </p:cNvSpPr>
          <p:nvPr/>
        </p:nvSpPr>
        <p:spPr bwMode="auto">
          <a:xfrm>
            <a:off x="2216916" y="5430710"/>
            <a:ext cx="650853" cy="0"/>
          </a:xfrm>
          <a:prstGeom prst="line">
            <a:avLst/>
          </a:prstGeom>
          <a:noFill/>
          <a:ln w="28575">
            <a:solidFill>
              <a:srgbClr val="000000"/>
            </a:solidFill>
            <a:round/>
            <a:headEnd type="arrow" w="med" len="med"/>
            <a:tailEnd type="none" w="med" len="med"/>
          </a:ln>
          <a:extLst>
            <a:ext uri="{909E8E84-426E-40DD-AFC4-6F175D3DCCD1}">
              <a14:hiddenFill xmlns:a14="http://schemas.microsoft.com/office/drawing/2010/main">
                <a:noFill/>
              </a14:hiddenFill>
            </a:ext>
          </a:extLst>
        </p:spPr>
        <p:txBody>
          <a:bodyPr/>
          <a:lstStyle/>
          <a:p>
            <a:endParaRPr lang="en-US"/>
          </a:p>
        </p:txBody>
      </p:sp>
      <p:sp>
        <p:nvSpPr>
          <p:cNvPr id="58" name="TextBox 57"/>
          <p:cNvSpPr txBox="1">
            <a:spLocks noChangeArrowheads="1"/>
          </p:cNvSpPr>
          <p:nvPr/>
        </p:nvSpPr>
        <p:spPr bwMode="auto">
          <a:xfrm>
            <a:off x="5715000" y="3797300"/>
            <a:ext cx="48736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200">
                <a:solidFill>
                  <a:schemeClr val="tx1"/>
                </a:solidFill>
                <a:latin typeface="Arial" charset="0"/>
              </a:defRPr>
            </a:lvl1pPr>
            <a:lvl2pPr marL="742950" indent="-285750" eaLnBrk="0" hangingPunct="0">
              <a:defRPr sz="2200">
                <a:solidFill>
                  <a:schemeClr val="tx1"/>
                </a:solidFill>
                <a:latin typeface="Arial" charset="0"/>
              </a:defRPr>
            </a:lvl2pPr>
            <a:lvl3pPr marL="1143000" indent="-228600" eaLnBrk="0" hangingPunct="0">
              <a:defRPr sz="2200">
                <a:solidFill>
                  <a:schemeClr val="tx1"/>
                </a:solidFill>
                <a:latin typeface="Arial" charset="0"/>
              </a:defRPr>
            </a:lvl3pPr>
            <a:lvl4pPr marL="1600200" indent="-228600" eaLnBrk="0" hangingPunct="0">
              <a:defRPr sz="2200">
                <a:solidFill>
                  <a:schemeClr val="tx1"/>
                </a:solidFill>
                <a:latin typeface="Arial" charset="0"/>
              </a:defRPr>
            </a:lvl4pPr>
            <a:lvl5pPr marL="2057400" indent="-228600" eaLnBrk="0" hangingPunct="0">
              <a:defRPr sz="2200">
                <a:solidFill>
                  <a:schemeClr val="tx1"/>
                </a:solidFill>
                <a:latin typeface="Arial" charset="0"/>
              </a:defRPr>
            </a:lvl5pPr>
            <a:lvl6pPr marL="25146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6pPr>
            <a:lvl7pPr marL="29718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7pPr>
            <a:lvl8pPr marL="34290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8pPr>
            <a:lvl9pPr marL="38862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9pPr>
          </a:lstStyle>
          <a:p>
            <a:pPr algn="ctr" eaLnBrk="1" hangingPunct="1">
              <a:buFont typeface="Wingdings" pitchFamily="2" charset="2"/>
              <a:buNone/>
            </a:pPr>
            <a:r>
              <a:rPr lang="en-US" sz="3200" b="1" dirty="0">
                <a:solidFill>
                  <a:srgbClr val="C00000"/>
                </a:solidFill>
              </a:rPr>
              <a:t>⁞</a:t>
            </a:r>
          </a:p>
        </p:txBody>
      </p:sp>
      <p:grpSp>
        <p:nvGrpSpPr>
          <p:cNvPr id="59" name="Group 58"/>
          <p:cNvGrpSpPr/>
          <p:nvPr/>
        </p:nvGrpSpPr>
        <p:grpSpPr>
          <a:xfrm>
            <a:off x="4876800" y="3797300"/>
            <a:ext cx="2133600" cy="1392238"/>
            <a:chOff x="4876800" y="3797300"/>
            <a:chExt cx="2133600" cy="1392238"/>
          </a:xfrm>
        </p:grpSpPr>
        <p:sp>
          <p:nvSpPr>
            <p:cNvPr id="60" name="AutoShape 7"/>
            <p:cNvSpPr>
              <a:spLocks noChangeArrowheads="1"/>
            </p:cNvSpPr>
            <p:nvPr/>
          </p:nvSpPr>
          <p:spPr bwMode="auto">
            <a:xfrm>
              <a:off x="4876800" y="4351338"/>
              <a:ext cx="2133600" cy="838200"/>
            </a:xfrm>
            <a:prstGeom prst="flowChartDecision">
              <a:avLst/>
            </a:prstGeom>
            <a:solidFill>
              <a:schemeClr val="accent1">
                <a:lumMod val="20000"/>
                <a:lumOff val="80000"/>
              </a:schemeClr>
            </a:solidFill>
            <a:ln>
              <a:solidFill>
                <a:srgbClr val="0070C0"/>
              </a:solidFill>
              <a:headEnd/>
              <a:tailEnd/>
            </a:ln>
          </p:spPr>
          <p:style>
            <a:lnRef idx="3">
              <a:schemeClr val="lt1"/>
            </a:lnRef>
            <a:fillRef idx="1">
              <a:schemeClr val="accent3"/>
            </a:fillRef>
            <a:effectRef idx="1">
              <a:schemeClr val="accent3"/>
            </a:effectRef>
            <a:fontRef idx="minor">
              <a:schemeClr val="lt1"/>
            </a:fontRef>
          </p:style>
          <p:txBody>
            <a:bodyPr wrap="none" anchor="ctr"/>
            <a:lstStyle/>
            <a:p>
              <a:pPr algn="ctr">
                <a:buFont typeface="Wingdings" pitchFamily="2" charset="2"/>
                <a:buNone/>
                <a:defRPr/>
              </a:pPr>
              <a:r>
                <a:rPr lang="vi-VN" sz="1800" b="1" dirty="0">
                  <a:solidFill>
                    <a:srgbClr val="7030A0"/>
                  </a:solidFill>
                </a:rPr>
                <a:t>Biểu thức</a:t>
              </a:r>
              <a:r>
                <a:rPr lang="en-US" sz="1800" b="1" dirty="0">
                  <a:solidFill>
                    <a:srgbClr val="7030A0"/>
                  </a:solidFill>
                </a:rPr>
                <a:t> </a:t>
              </a:r>
              <a:r>
                <a:rPr lang="en-US" sz="1800" b="1" dirty="0" err="1">
                  <a:solidFill>
                    <a:srgbClr val="7030A0"/>
                  </a:solidFill>
                </a:rPr>
                <a:t>đk</a:t>
              </a:r>
              <a:r>
                <a:rPr lang="vi-VN" sz="1800" b="1" dirty="0">
                  <a:solidFill>
                    <a:srgbClr val="7030A0"/>
                  </a:solidFill>
                </a:rPr>
                <a:t> n</a:t>
              </a:r>
              <a:r>
                <a:rPr lang="en-US" sz="1800" b="1" dirty="0">
                  <a:solidFill>
                    <a:srgbClr val="7030A0"/>
                  </a:solidFill>
                </a:rPr>
                <a:t> -1</a:t>
              </a:r>
            </a:p>
          </p:txBody>
        </p:sp>
        <p:sp>
          <p:nvSpPr>
            <p:cNvPr id="61" name="TextBox 60"/>
            <p:cNvSpPr txBox="1">
              <a:spLocks noChangeArrowheads="1"/>
            </p:cNvSpPr>
            <p:nvPr/>
          </p:nvSpPr>
          <p:spPr bwMode="auto">
            <a:xfrm>
              <a:off x="5715000" y="3797300"/>
              <a:ext cx="487363"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200">
                  <a:solidFill>
                    <a:schemeClr val="tx1"/>
                  </a:solidFill>
                  <a:latin typeface="Arial" charset="0"/>
                </a:defRPr>
              </a:lvl1pPr>
              <a:lvl2pPr marL="742950" indent="-285750" eaLnBrk="0" hangingPunct="0">
                <a:defRPr sz="2200">
                  <a:solidFill>
                    <a:schemeClr val="tx1"/>
                  </a:solidFill>
                  <a:latin typeface="Arial" charset="0"/>
                </a:defRPr>
              </a:lvl2pPr>
              <a:lvl3pPr marL="1143000" indent="-228600" eaLnBrk="0" hangingPunct="0">
                <a:defRPr sz="2200">
                  <a:solidFill>
                    <a:schemeClr val="tx1"/>
                  </a:solidFill>
                  <a:latin typeface="Arial" charset="0"/>
                </a:defRPr>
              </a:lvl3pPr>
              <a:lvl4pPr marL="1600200" indent="-228600" eaLnBrk="0" hangingPunct="0">
                <a:defRPr sz="2200">
                  <a:solidFill>
                    <a:schemeClr val="tx1"/>
                  </a:solidFill>
                  <a:latin typeface="Arial" charset="0"/>
                </a:defRPr>
              </a:lvl4pPr>
              <a:lvl5pPr marL="2057400" indent="-228600" eaLnBrk="0" hangingPunct="0">
                <a:defRPr sz="2200">
                  <a:solidFill>
                    <a:schemeClr val="tx1"/>
                  </a:solidFill>
                  <a:latin typeface="Arial" charset="0"/>
                </a:defRPr>
              </a:lvl5pPr>
              <a:lvl6pPr marL="25146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6pPr>
              <a:lvl7pPr marL="29718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7pPr>
              <a:lvl8pPr marL="34290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8pPr>
              <a:lvl9pPr marL="3886200" indent="-228600" eaLnBrk="0" fontAlgn="base" hangingPunct="0">
                <a:spcBef>
                  <a:spcPct val="20000"/>
                </a:spcBef>
                <a:spcAft>
                  <a:spcPct val="0"/>
                </a:spcAft>
                <a:buClr>
                  <a:schemeClr val="accent1"/>
                </a:buClr>
                <a:buSzPct val="70000"/>
                <a:buFont typeface="Wingdings" pitchFamily="2" charset="2"/>
                <a:buChar char="n"/>
                <a:defRPr sz="2200">
                  <a:solidFill>
                    <a:schemeClr val="tx1"/>
                  </a:solidFill>
                  <a:latin typeface="Arial" charset="0"/>
                </a:defRPr>
              </a:lvl9pPr>
            </a:lstStyle>
            <a:p>
              <a:pPr algn="ctr" eaLnBrk="1" hangingPunct="1">
                <a:buFont typeface="Wingdings" pitchFamily="2" charset="2"/>
                <a:buNone/>
              </a:pPr>
              <a:r>
                <a:rPr lang="en-US" sz="3200" b="1" dirty="0">
                  <a:solidFill>
                    <a:srgbClr val="C00000"/>
                  </a:solidFill>
                </a:rPr>
                <a:t>⁞</a:t>
              </a:r>
            </a:p>
          </p:txBody>
        </p:sp>
      </p:grpSp>
      <p:sp>
        <p:nvSpPr>
          <p:cNvPr id="62" name="Rectangle 2"/>
          <p:cNvSpPr>
            <a:spLocks noGrp="1" noChangeArrowheads="1"/>
          </p:cNvSpPr>
          <p:nvPr>
            <p:ph idx="1"/>
          </p:nvPr>
        </p:nvSpPr>
        <p:spPr>
          <a:xfrm>
            <a:off x="755576" y="1340768"/>
            <a:ext cx="7920880" cy="4846702"/>
          </a:xfrm>
        </p:spPr>
        <p:txBody>
          <a:bodyPr/>
          <a:lstStyle/>
          <a:p>
            <a:pPr marL="571500" indent="-514350" eaLnBrk="1" hangingPunct="1">
              <a:buFont typeface="+mj-lt"/>
              <a:buAutoNum type="arabicPeriod" startAt="3"/>
            </a:pPr>
            <a:r>
              <a:rPr lang="en-US" sz="2500" dirty="0" err="1"/>
              <a:t>Phát</a:t>
            </a:r>
            <a:r>
              <a:rPr lang="en-US" sz="2500" dirty="0"/>
              <a:t> </a:t>
            </a:r>
            <a:r>
              <a:rPr lang="en-US" sz="2500" dirty="0" err="1"/>
              <a:t>biểu</a:t>
            </a:r>
            <a:r>
              <a:rPr lang="en-US" sz="2500" dirty="0"/>
              <a:t> </a:t>
            </a:r>
            <a:r>
              <a:rPr lang="en-US" sz="2500" i="1" dirty="0">
                <a:solidFill>
                  <a:srgbClr val="FF0000"/>
                </a:solidFill>
              </a:rPr>
              <a:t>if … else if…else</a:t>
            </a:r>
          </a:p>
          <a:p>
            <a:pPr lvl="1" eaLnBrk="1" hangingPunct="1">
              <a:buFont typeface="Wingdings" pitchFamily="2" charset="2"/>
              <a:buNone/>
              <a:defRPr/>
            </a:pPr>
            <a:r>
              <a:rPr lang="en-US" sz="2500" b="1" dirty="0">
                <a:solidFill>
                  <a:srgbClr val="0000FF"/>
                </a:solidFill>
                <a:latin typeface="Courier New" pitchFamily="49" charset="0"/>
              </a:rPr>
              <a:t> </a:t>
            </a:r>
            <a:endParaRPr lang="en-US" sz="2500" dirty="0">
              <a:latin typeface="Courier New" pitchFamily="49" charset="0"/>
            </a:endParaRPr>
          </a:p>
          <a:p>
            <a:pPr marL="457200" lvl="1" indent="0" eaLnBrk="1" hangingPunct="1">
              <a:buNone/>
            </a:pPr>
            <a:endParaRPr lang="en-US" sz="2400" dirty="0"/>
          </a:p>
          <a:p>
            <a:pPr marL="457200" lvl="1" indent="0" eaLnBrk="1" hangingPunct="1">
              <a:buNone/>
            </a:pPr>
            <a:endParaRPr lang="en-US" sz="2500" dirty="0"/>
          </a:p>
        </p:txBody>
      </p:sp>
      <p:graphicFrame>
        <p:nvGraphicFramePr>
          <p:cNvPr id="63" name="Diagram 62"/>
          <p:cNvGraphicFramePr/>
          <p:nvPr>
            <p:extLst>
              <p:ext uri="{D42A27DB-BD31-4B8C-83A1-F6EECF244321}">
                <p14:modId xmlns:p14="http://schemas.microsoft.com/office/powerpoint/2010/main" val="125247472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9191265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Thao tác trên tập tin nhị phân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120</a:t>
            </a:fld>
            <a:endParaRPr lang="en-US"/>
          </a:p>
        </p:txBody>
      </p:sp>
      <p:sp>
        <p:nvSpPr>
          <p:cNvPr id="4" name="TextBox 3"/>
          <p:cNvSpPr txBox="1"/>
          <p:nvPr/>
        </p:nvSpPr>
        <p:spPr>
          <a:xfrm>
            <a:off x="899592" y="908720"/>
            <a:ext cx="4536504" cy="461665"/>
          </a:xfrm>
          <a:prstGeom prst="rect">
            <a:avLst/>
          </a:prstGeom>
          <a:noFill/>
        </p:spPr>
        <p:txBody>
          <a:bodyPr wrap="square" rtlCol="0">
            <a:spAutoFit/>
          </a:bodyPr>
          <a:lstStyle/>
          <a:p>
            <a:pPr lvl="0"/>
            <a:r>
              <a:rPr lang="en-US" sz="2400">
                <a:solidFill>
                  <a:srgbClr val="C00000"/>
                </a:solidFill>
              </a:rPr>
              <a:t>Thao tác trên tập tin nhị phân</a:t>
            </a:r>
            <a:endParaRPr lang="en-US" sz="2400" dirty="0">
              <a:solidFill>
                <a:srgbClr val="C00000"/>
              </a:solidFill>
            </a:endParaRPr>
          </a:p>
        </p:txBody>
      </p:sp>
      <p:sp>
        <p:nvSpPr>
          <p:cNvPr id="3" name="Rounded Rectangle 2"/>
          <p:cNvSpPr/>
          <p:nvPr/>
        </p:nvSpPr>
        <p:spPr bwMode="auto">
          <a:xfrm>
            <a:off x="755576" y="1494148"/>
            <a:ext cx="8208912" cy="4074839"/>
          </a:xfrm>
          <a:prstGeom prst="roundRect">
            <a:avLst>
              <a:gd name="adj" fmla="val 8457"/>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300"/>
              </a:spcBef>
            </a:pPr>
            <a:r>
              <a:rPr lang="en-US" b="0">
                <a:solidFill>
                  <a:srgbClr val="9B2393"/>
                </a:solidFill>
                <a:effectLst/>
                <a:latin typeface="Menlo" panose="020B0609030804020204" pitchFamily="49" charset="0"/>
              </a:rPr>
              <a:t>bool</a:t>
            </a:r>
            <a:r>
              <a:rPr lang="en-US" b="0">
                <a:solidFill>
                  <a:srgbClr val="000000"/>
                </a:solidFill>
                <a:effectLst/>
                <a:latin typeface="Menlo" panose="020B0609030804020204" pitchFamily="49" charset="0"/>
              </a:rPr>
              <a:t> </a:t>
            </a:r>
            <a:r>
              <a:rPr lang="en-US" b="0">
                <a:solidFill>
                  <a:srgbClr val="0F68A0"/>
                </a:solidFill>
                <a:effectLst/>
                <a:latin typeface="Menlo" panose="020B0609030804020204" pitchFamily="49" charset="0"/>
              </a:rPr>
              <a:t>luuMangPhanSo</a:t>
            </a:r>
            <a:r>
              <a:rPr lang="en-US" b="0">
                <a:solidFill>
                  <a:srgbClr val="000000"/>
                </a:solidFill>
                <a:effectLst/>
                <a:latin typeface="Menlo" panose="020B0609030804020204" pitchFamily="49" charset="0"/>
              </a:rPr>
              <a:t>(</a:t>
            </a:r>
            <a:r>
              <a:rPr lang="en-US" b="0">
                <a:solidFill>
                  <a:srgbClr val="1C464A"/>
                </a:solidFill>
                <a:effectLst/>
                <a:latin typeface="Menlo" panose="020B0609030804020204" pitchFamily="49" charset="0"/>
              </a:rPr>
              <a:t>MangPhanSo</a:t>
            </a:r>
            <a:r>
              <a:rPr lang="en-US" b="0">
                <a:solidFill>
                  <a:srgbClr val="000000"/>
                </a:solidFill>
                <a:effectLst/>
                <a:latin typeface="Menlo" panose="020B0609030804020204" pitchFamily="49" charset="0"/>
              </a:rPr>
              <a:t> mps, </a:t>
            </a:r>
            <a:r>
              <a:rPr lang="en-US" b="0">
                <a:solidFill>
                  <a:srgbClr val="9B2393"/>
                </a:solidFill>
                <a:effectLst/>
                <a:latin typeface="Menlo" panose="020B0609030804020204" pitchFamily="49" charset="0"/>
              </a:rPr>
              <a:t>char</a:t>
            </a:r>
            <a:r>
              <a:rPr lang="en-US" b="0">
                <a:solidFill>
                  <a:srgbClr val="000000"/>
                </a:solidFill>
                <a:effectLst/>
                <a:latin typeface="Menlo" panose="020B0609030804020204" pitchFamily="49" charset="0"/>
              </a:rPr>
              <a:t> *tenFile)</a:t>
            </a:r>
          </a:p>
          <a:p>
            <a:pPr>
              <a:spcBef>
                <a:spcPts val="300"/>
              </a:spcBef>
            </a:pPr>
            <a:r>
              <a:rPr lang="en-US" b="0">
                <a:solidFill>
                  <a:srgbClr val="000000"/>
                </a:solidFill>
                <a:effectLst/>
                <a:latin typeface="Menlo" panose="020B0609030804020204" pitchFamily="49" charset="0"/>
              </a:rPr>
              <a:t>{</a:t>
            </a:r>
          </a:p>
          <a:p>
            <a:pPr>
              <a:spcBef>
                <a:spcPts val="300"/>
              </a:spcBef>
            </a:pPr>
            <a:r>
              <a:rPr lang="en-US" b="0">
                <a:solidFill>
                  <a:srgbClr val="000000"/>
                </a:solidFill>
                <a:effectLst/>
                <a:latin typeface="Menlo" panose="020B0609030804020204" pitchFamily="49" charset="0"/>
              </a:rPr>
              <a:t>    </a:t>
            </a:r>
            <a:r>
              <a:rPr lang="en-US" b="0">
                <a:solidFill>
                  <a:srgbClr val="3900A0"/>
                </a:solidFill>
                <a:effectLst/>
                <a:latin typeface="Menlo" panose="020B0609030804020204" pitchFamily="49" charset="0"/>
              </a:rPr>
              <a:t>FILE</a:t>
            </a:r>
            <a:r>
              <a:rPr lang="en-US" b="0">
                <a:solidFill>
                  <a:srgbClr val="000000"/>
                </a:solidFill>
                <a:effectLst/>
                <a:latin typeface="Menlo" panose="020B0609030804020204" pitchFamily="49" charset="0"/>
              </a:rPr>
              <a:t> *f=</a:t>
            </a:r>
            <a:r>
              <a:rPr lang="en-US" b="0">
                <a:solidFill>
                  <a:srgbClr val="6C36A9"/>
                </a:solidFill>
                <a:effectLst/>
                <a:latin typeface="Menlo" panose="020B0609030804020204" pitchFamily="49" charset="0"/>
              </a:rPr>
              <a:t>fopen</a:t>
            </a:r>
            <a:r>
              <a:rPr lang="en-US" b="0">
                <a:solidFill>
                  <a:srgbClr val="000000"/>
                </a:solidFill>
                <a:effectLst/>
                <a:latin typeface="Menlo" panose="020B0609030804020204" pitchFamily="49" charset="0"/>
              </a:rPr>
              <a:t>(tenFile, </a:t>
            </a:r>
            <a:r>
              <a:rPr lang="en-US" b="0">
                <a:solidFill>
                  <a:srgbClr val="C41A16"/>
                </a:solidFill>
                <a:effectLst/>
                <a:latin typeface="Menlo" panose="020B0609030804020204" pitchFamily="49" charset="0"/>
              </a:rPr>
              <a:t>"wb"</a:t>
            </a:r>
            <a:r>
              <a:rPr lang="en-US" b="0">
                <a:solidFill>
                  <a:srgbClr val="000000"/>
                </a:solidFill>
                <a:effectLst/>
                <a:latin typeface="Menlo" panose="020B0609030804020204" pitchFamily="49" charset="0"/>
              </a:rPr>
              <a:t>);</a:t>
            </a:r>
          </a:p>
          <a:p>
            <a:pPr>
              <a:spcBef>
                <a:spcPts val="300"/>
              </a:spcBef>
            </a:pPr>
            <a:r>
              <a:rPr lang="en-US" b="0">
                <a:solidFill>
                  <a:srgbClr val="000000"/>
                </a:solidFill>
                <a:effectLst/>
                <a:latin typeface="Menlo" panose="020B0609030804020204" pitchFamily="49" charset="0"/>
              </a:rPr>
              <a:t>    </a:t>
            </a:r>
            <a:r>
              <a:rPr lang="en-US" b="0">
                <a:solidFill>
                  <a:srgbClr val="9B2393"/>
                </a:solidFill>
                <a:effectLst/>
                <a:latin typeface="Menlo" panose="020B0609030804020204" pitchFamily="49" charset="0"/>
              </a:rPr>
              <a:t>if</a:t>
            </a:r>
            <a:r>
              <a:rPr lang="en-US" b="0">
                <a:solidFill>
                  <a:srgbClr val="000000"/>
                </a:solidFill>
                <a:effectLst/>
                <a:latin typeface="Menlo" panose="020B0609030804020204" pitchFamily="49" charset="0"/>
              </a:rPr>
              <a:t> (f==</a:t>
            </a:r>
            <a:r>
              <a:rPr lang="en-US" b="0">
                <a:solidFill>
                  <a:srgbClr val="9B2393"/>
                </a:solidFill>
                <a:effectLst/>
                <a:latin typeface="Menlo" panose="020B0609030804020204" pitchFamily="49" charset="0"/>
              </a:rPr>
              <a:t>NULL</a:t>
            </a:r>
            <a:r>
              <a:rPr lang="en-US" b="0">
                <a:solidFill>
                  <a:srgbClr val="000000"/>
                </a:solidFill>
                <a:effectLst/>
                <a:latin typeface="Menlo" panose="020B0609030804020204" pitchFamily="49" charset="0"/>
              </a:rPr>
              <a:t>)</a:t>
            </a:r>
          </a:p>
          <a:p>
            <a:pPr>
              <a:spcBef>
                <a:spcPts val="300"/>
              </a:spcBef>
            </a:pPr>
            <a:r>
              <a:rPr lang="en-US" b="0">
                <a:solidFill>
                  <a:srgbClr val="9B2393"/>
                </a:solidFill>
                <a:effectLst/>
                <a:latin typeface="Menlo" panose="020B0609030804020204" pitchFamily="49" charset="0"/>
              </a:rPr>
              <a:t>        return false;</a:t>
            </a:r>
          </a:p>
          <a:p>
            <a:pPr>
              <a:spcBef>
                <a:spcPts val="300"/>
              </a:spcBef>
            </a:pPr>
            <a:r>
              <a:rPr lang="en-US" b="0">
                <a:solidFill>
                  <a:srgbClr val="000000"/>
                </a:solidFill>
                <a:effectLst/>
                <a:latin typeface="Menlo" panose="020B0609030804020204" pitchFamily="49" charset="0"/>
              </a:rPr>
              <a:t>    </a:t>
            </a:r>
            <a:r>
              <a:rPr lang="en-US" b="0">
                <a:solidFill>
                  <a:srgbClr val="6C36A9"/>
                </a:solidFill>
                <a:effectLst/>
                <a:latin typeface="Menlo" panose="020B0609030804020204" pitchFamily="49" charset="0"/>
              </a:rPr>
              <a:t>fwrite</a:t>
            </a:r>
            <a:r>
              <a:rPr lang="en-US" b="0">
                <a:solidFill>
                  <a:srgbClr val="000000"/>
                </a:solidFill>
                <a:effectLst/>
                <a:latin typeface="Menlo" panose="020B0609030804020204" pitchFamily="49" charset="0"/>
              </a:rPr>
              <a:t>(&amp;mps.</a:t>
            </a:r>
            <a:r>
              <a:rPr lang="en-US" b="0">
                <a:solidFill>
                  <a:srgbClr val="326D74"/>
                </a:solidFill>
                <a:effectLst/>
                <a:latin typeface="Menlo" panose="020B0609030804020204" pitchFamily="49" charset="0"/>
              </a:rPr>
              <a:t>soPhanTu</a:t>
            </a:r>
            <a:r>
              <a:rPr lang="en-US" b="0">
                <a:solidFill>
                  <a:srgbClr val="000000"/>
                </a:solidFill>
                <a:effectLst/>
                <a:latin typeface="Menlo" panose="020B0609030804020204" pitchFamily="49" charset="0"/>
              </a:rPr>
              <a:t>, </a:t>
            </a:r>
            <a:r>
              <a:rPr lang="en-US" b="0">
                <a:solidFill>
                  <a:srgbClr val="9B2393"/>
                </a:solidFill>
                <a:effectLst/>
                <a:latin typeface="Menlo" panose="020B0609030804020204" pitchFamily="49" charset="0"/>
              </a:rPr>
              <a:t>sizeof</a:t>
            </a:r>
            <a:r>
              <a:rPr lang="en-US" b="0">
                <a:solidFill>
                  <a:srgbClr val="000000"/>
                </a:solidFill>
                <a:effectLst/>
                <a:latin typeface="Menlo" panose="020B0609030804020204" pitchFamily="49" charset="0"/>
              </a:rPr>
              <a:t>(</a:t>
            </a:r>
            <a:r>
              <a:rPr lang="en-US" b="0">
                <a:solidFill>
                  <a:srgbClr val="9B2393"/>
                </a:solidFill>
                <a:effectLst/>
                <a:latin typeface="Menlo" panose="020B0609030804020204" pitchFamily="49" charset="0"/>
              </a:rPr>
              <a:t>int</a:t>
            </a:r>
            <a:r>
              <a:rPr lang="en-US" b="0">
                <a:solidFill>
                  <a:srgbClr val="000000"/>
                </a:solidFill>
                <a:effectLst/>
                <a:latin typeface="Menlo" panose="020B0609030804020204" pitchFamily="49" charset="0"/>
              </a:rPr>
              <a:t>), </a:t>
            </a:r>
            <a:r>
              <a:rPr lang="en-US" b="0">
                <a:solidFill>
                  <a:srgbClr val="1C00CF"/>
                </a:solidFill>
                <a:effectLst/>
                <a:latin typeface="Menlo" panose="020B0609030804020204" pitchFamily="49" charset="0"/>
              </a:rPr>
              <a:t>1</a:t>
            </a:r>
            <a:r>
              <a:rPr lang="en-US" b="0">
                <a:solidFill>
                  <a:srgbClr val="000000"/>
                </a:solidFill>
                <a:effectLst/>
                <a:latin typeface="Menlo" panose="020B0609030804020204" pitchFamily="49" charset="0"/>
              </a:rPr>
              <a:t>, f);</a:t>
            </a:r>
          </a:p>
          <a:p>
            <a:pPr>
              <a:spcBef>
                <a:spcPts val="300"/>
              </a:spcBef>
            </a:pPr>
            <a:r>
              <a:rPr lang="en-US" b="0">
                <a:solidFill>
                  <a:srgbClr val="000000"/>
                </a:solidFill>
                <a:effectLst/>
                <a:latin typeface="Menlo" panose="020B0609030804020204" pitchFamily="49" charset="0"/>
              </a:rPr>
              <a:t>    </a:t>
            </a:r>
            <a:r>
              <a:rPr lang="en-US" b="0">
                <a:solidFill>
                  <a:srgbClr val="6C36A9"/>
                </a:solidFill>
                <a:effectLst/>
                <a:latin typeface="Menlo" panose="020B0609030804020204" pitchFamily="49" charset="0"/>
              </a:rPr>
              <a:t>fwrite</a:t>
            </a:r>
            <a:r>
              <a:rPr lang="en-US" b="0">
                <a:solidFill>
                  <a:srgbClr val="000000"/>
                </a:solidFill>
                <a:effectLst/>
                <a:latin typeface="Menlo" panose="020B0609030804020204" pitchFamily="49" charset="0"/>
              </a:rPr>
              <a:t>(&amp;mps.</a:t>
            </a:r>
            <a:r>
              <a:rPr lang="en-US" b="0">
                <a:solidFill>
                  <a:srgbClr val="326D74"/>
                </a:solidFill>
                <a:effectLst/>
                <a:latin typeface="Menlo" panose="020B0609030804020204" pitchFamily="49" charset="0"/>
              </a:rPr>
              <a:t>mang</a:t>
            </a:r>
            <a:r>
              <a:rPr lang="en-US" b="0">
                <a:solidFill>
                  <a:srgbClr val="000000"/>
                </a:solidFill>
                <a:effectLst/>
                <a:latin typeface="Menlo" panose="020B0609030804020204" pitchFamily="49" charset="0"/>
              </a:rPr>
              <a:t>, </a:t>
            </a:r>
            <a:r>
              <a:rPr lang="en-US" b="0">
                <a:solidFill>
                  <a:srgbClr val="9B2393"/>
                </a:solidFill>
                <a:effectLst/>
                <a:latin typeface="Menlo" panose="020B0609030804020204" pitchFamily="49" charset="0"/>
              </a:rPr>
              <a:t>sizeof</a:t>
            </a:r>
            <a:r>
              <a:rPr lang="en-US" b="0">
                <a:solidFill>
                  <a:srgbClr val="000000"/>
                </a:solidFill>
                <a:effectLst/>
                <a:latin typeface="Menlo" panose="020B0609030804020204" pitchFamily="49" charset="0"/>
              </a:rPr>
              <a:t>(</a:t>
            </a:r>
            <a:r>
              <a:rPr lang="en-US" b="0">
                <a:solidFill>
                  <a:srgbClr val="1C464A"/>
                </a:solidFill>
                <a:effectLst/>
                <a:latin typeface="Menlo" panose="020B0609030804020204" pitchFamily="49" charset="0"/>
              </a:rPr>
              <a:t>PhanSo</a:t>
            </a:r>
            <a:r>
              <a:rPr lang="en-US" b="0">
                <a:solidFill>
                  <a:srgbClr val="000000"/>
                </a:solidFill>
                <a:effectLst/>
                <a:latin typeface="Menlo" panose="020B0609030804020204" pitchFamily="49" charset="0"/>
              </a:rPr>
              <a:t>), </a:t>
            </a:r>
          </a:p>
          <a:p>
            <a:pPr>
              <a:spcBef>
                <a:spcPts val="300"/>
              </a:spcBef>
            </a:pPr>
            <a:r>
              <a:rPr lang="en-US" b="0">
                <a:solidFill>
                  <a:srgbClr val="000000"/>
                </a:solidFill>
                <a:latin typeface="Menlo" panose="020B0609030804020204" pitchFamily="49" charset="0"/>
              </a:rPr>
              <a:t>            </a:t>
            </a:r>
            <a:r>
              <a:rPr lang="en-US" b="0">
                <a:solidFill>
                  <a:srgbClr val="000000"/>
                </a:solidFill>
                <a:effectLst/>
                <a:latin typeface="Menlo" panose="020B0609030804020204" pitchFamily="49" charset="0"/>
              </a:rPr>
              <a:t>mps.</a:t>
            </a:r>
            <a:r>
              <a:rPr lang="en-US" b="0">
                <a:solidFill>
                  <a:srgbClr val="326D74"/>
                </a:solidFill>
                <a:effectLst/>
                <a:latin typeface="Menlo" panose="020B0609030804020204" pitchFamily="49" charset="0"/>
              </a:rPr>
              <a:t>soPhanTu</a:t>
            </a:r>
            <a:r>
              <a:rPr lang="en-US" b="0">
                <a:solidFill>
                  <a:srgbClr val="000000"/>
                </a:solidFill>
                <a:effectLst/>
                <a:latin typeface="Menlo" panose="020B0609030804020204" pitchFamily="49" charset="0"/>
              </a:rPr>
              <a:t>, f);</a:t>
            </a:r>
          </a:p>
          <a:p>
            <a:pPr>
              <a:spcBef>
                <a:spcPts val="300"/>
              </a:spcBef>
            </a:pPr>
            <a:r>
              <a:rPr lang="en-US" b="0">
                <a:solidFill>
                  <a:srgbClr val="000000"/>
                </a:solidFill>
                <a:effectLst/>
                <a:latin typeface="Menlo" panose="020B0609030804020204" pitchFamily="49" charset="0"/>
              </a:rPr>
              <a:t>    </a:t>
            </a:r>
            <a:r>
              <a:rPr lang="en-US" b="0">
                <a:solidFill>
                  <a:srgbClr val="6C36A9"/>
                </a:solidFill>
                <a:effectLst/>
                <a:latin typeface="Menlo" panose="020B0609030804020204" pitchFamily="49" charset="0"/>
              </a:rPr>
              <a:t>fclose</a:t>
            </a:r>
            <a:r>
              <a:rPr lang="en-US" b="0">
                <a:solidFill>
                  <a:srgbClr val="000000"/>
                </a:solidFill>
                <a:effectLst/>
                <a:latin typeface="Menlo" panose="020B0609030804020204" pitchFamily="49" charset="0"/>
              </a:rPr>
              <a:t>(f);</a:t>
            </a:r>
          </a:p>
          <a:p>
            <a:pPr>
              <a:spcBef>
                <a:spcPts val="300"/>
              </a:spcBef>
            </a:pPr>
            <a:r>
              <a:rPr lang="en-US" b="0">
                <a:solidFill>
                  <a:srgbClr val="9B2393"/>
                </a:solidFill>
                <a:effectLst/>
                <a:latin typeface="Menlo" panose="020B0609030804020204" pitchFamily="49" charset="0"/>
              </a:rPr>
              <a:t>    return true;</a:t>
            </a:r>
          </a:p>
          <a:p>
            <a:pPr>
              <a:spcBef>
                <a:spcPts val="300"/>
              </a:spcBef>
            </a:pPr>
            <a:r>
              <a:rPr lang="en-US" b="0">
                <a:solidFill>
                  <a:srgbClr val="000000"/>
                </a:solidFill>
                <a:effectLst/>
                <a:latin typeface="Menlo" panose="020B0609030804020204" pitchFamily="49" charset="0"/>
              </a:rPr>
              <a:t>}</a:t>
            </a:r>
          </a:p>
        </p:txBody>
      </p:sp>
      <p:graphicFrame>
        <p:nvGraphicFramePr>
          <p:cNvPr id="8" name="Diagram 7"/>
          <p:cNvGraphicFramePr/>
          <p:nvPr>
            <p:extLst>
              <p:ext uri="{D42A27DB-BD31-4B8C-83A1-F6EECF244321}">
                <p14:modId xmlns:p14="http://schemas.microsoft.com/office/powerpoint/2010/main" val="3240718534"/>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94645887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Các hàm di chuyển </a:t>
            </a:r>
            <a:br>
              <a:rPr lang="en-US">
                <a:solidFill>
                  <a:srgbClr val="002060"/>
                </a:solidFill>
                <a:effectLst>
                  <a:outerShdw blurRad="38100" dist="38100" dir="2700000" algn="tl">
                    <a:srgbClr val="000000">
                      <a:alpha val="43137"/>
                    </a:srgbClr>
                  </a:outerShdw>
                </a:effectLst>
              </a:rPr>
            </a:br>
            <a:r>
              <a:rPr lang="en-US">
                <a:solidFill>
                  <a:srgbClr val="002060"/>
                </a:solidFill>
                <a:effectLst>
                  <a:outerShdw blurRad="38100" dist="38100" dir="2700000" algn="tl">
                    <a:srgbClr val="000000">
                      <a:alpha val="43137"/>
                    </a:srgbClr>
                  </a:outerShdw>
                </a:effectLst>
              </a:rPr>
              <a:t>con trỏ định vị</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121</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Các hàm di chuyển con trỏ định vị</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3339409194"/>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8704363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Con trỏ định vị (position indicator) </a:t>
            </a:r>
          </a:p>
          <a:p>
            <a:pPr lvl="1">
              <a:defRPr/>
            </a:pPr>
            <a:r>
              <a:rPr lang="en-US" sz="2400"/>
              <a:t>Được tạo tự động khi mở tập tin.</a:t>
            </a:r>
          </a:p>
          <a:p>
            <a:pPr lvl="1">
              <a:defRPr/>
            </a:pPr>
            <a:r>
              <a:rPr lang="en-US" sz="2400"/>
              <a:t>Xác định nơi diễn ra việc đọc/ghi trong tập tin</a:t>
            </a:r>
            <a:endParaRPr lang="en-US"/>
          </a:p>
          <a:p>
            <a:pPr>
              <a:buFont typeface="Wingdings" pitchFamily="2" charset="2"/>
              <a:buChar char="q"/>
              <a:defRPr/>
            </a:pPr>
            <a:r>
              <a:rPr lang="en-US" sz="2400">
                <a:solidFill>
                  <a:srgbClr val="00B0F0"/>
                </a:solidFill>
              </a:rPr>
              <a:t>Vị trí con trỏ định vị</a:t>
            </a:r>
          </a:p>
          <a:p>
            <a:pPr lvl="1">
              <a:defRPr/>
            </a:pPr>
            <a:r>
              <a:rPr lang="en-US" sz="2400"/>
              <a:t>Khi tập tin chưa mở: ở đầu tập tin (giá trị 0).</a:t>
            </a:r>
          </a:p>
          <a:p>
            <a:pPr lvl="1">
              <a:defRPr/>
            </a:pPr>
            <a:r>
              <a:rPr lang="en-US" sz="2400"/>
              <a:t>Khi mở tập tin:</a:t>
            </a:r>
          </a:p>
          <a:p>
            <a:pPr lvl="2">
              <a:defRPr/>
            </a:pPr>
            <a:r>
              <a:rPr lang="en-US"/>
              <a:t>Ở cuối tập tin khi mở để chèn (mode </a:t>
            </a:r>
            <a:r>
              <a:rPr lang="en-US">
                <a:solidFill>
                  <a:srgbClr val="FF0000"/>
                </a:solidFill>
              </a:rPr>
              <a:t>a</a:t>
            </a:r>
            <a:r>
              <a:rPr lang="en-US"/>
              <a:t> hay </a:t>
            </a:r>
            <a:r>
              <a:rPr lang="en-US">
                <a:solidFill>
                  <a:srgbClr val="FF0000"/>
                </a:solidFill>
              </a:rPr>
              <a:t>a+</a:t>
            </a:r>
            <a:r>
              <a:rPr lang="en-US"/>
              <a:t>)</a:t>
            </a:r>
          </a:p>
          <a:p>
            <a:pPr lvl="2">
              <a:defRPr/>
            </a:pPr>
            <a:r>
              <a:rPr lang="en-US"/>
              <a:t>Ở đầu tập tin (hay giá trị 0) khi mở với các mode khác (</a:t>
            </a:r>
            <a:r>
              <a:rPr lang="en-US">
                <a:solidFill>
                  <a:srgbClr val="FF0000"/>
                </a:solidFill>
              </a:rPr>
              <a:t>w</a:t>
            </a:r>
            <a:r>
              <a:rPr lang="en-US"/>
              <a:t>, </a:t>
            </a:r>
            <a:r>
              <a:rPr lang="en-US">
                <a:solidFill>
                  <a:srgbClr val="FF0000"/>
                </a:solidFill>
              </a:rPr>
              <a:t>w+</a:t>
            </a:r>
            <a:r>
              <a:rPr lang="en-US"/>
              <a:t>, </a:t>
            </a:r>
            <a:r>
              <a:rPr lang="en-US">
                <a:solidFill>
                  <a:srgbClr val="FF0000"/>
                </a:solidFill>
              </a:rPr>
              <a:t>r</a:t>
            </a:r>
            <a:r>
              <a:rPr lang="en-US"/>
              <a:t>, </a:t>
            </a:r>
            <a:r>
              <a:rPr lang="en-US">
                <a:solidFill>
                  <a:srgbClr val="FF0000"/>
                </a:solidFill>
              </a:rPr>
              <a:t>r+</a:t>
            </a:r>
            <a:r>
              <a:rPr lang="en-US"/>
              <a:t>).</a:t>
            </a:r>
          </a:p>
          <a:p>
            <a:pPr marL="400050" eaLnBrk="1" hangingPunct="1">
              <a:buFont typeface="Wingdings" pitchFamily="2" charset="2"/>
              <a:buChar char="q"/>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Các hàm di chuyển con trỏ định vị</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122</a:t>
            </a:fld>
            <a:endParaRPr lang="en-US"/>
          </a:p>
        </p:txBody>
      </p:sp>
      <p:sp>
        <p:nvSpPr>
          <p:cNvPr id="4" name="TextBox 3"/>
          <p:cNvSpPr txBox="1"/>
          <p:nvPr/>
        </p:nvSpPr>
        <p:spPr>
          <a:xfrm>
            <a:off x="899592" y="908720"/>
            <a:ext cx="4968552" cy="430887"/>
          </a:xfrm>
          <a:prstGeom prst="rect">
            <a:avLst/>
          </a:prstGeom>
          <a:noFill/>
        </p:spPr>
        <p:txBody>
          <a:bodyPr wrap="square" rtlCol="0">
            <a:spAutoFit/>
          </a:bodyPr>
          <a:lstStyle/>
          <a:p>
            <a:pPr lvl="0"/>
            <a:r>
              <a:rPr lang="en-US" sz="2200">
                <a:solidFill>
                  <a:srgbClr val="C00000"/>
                </a:solidFill>
              </a:rPr>
              <a:t>Các hàm di chuyển con trỏ định vị</a:t>
            </a:r>
            <a:endParaRPr lang="en-US" sz="2200" dirty="0">
              <a:solidFill>
                <a:srgbClr val="C00000"/>
              </a:solidFill>
            </a:endParaRPr>
          </a:p>
        </p:txBody>
      </p:sp>
      <p:graphicFrame>
        <p:nvGraphicFramePr>
          <p:cNvPr id="7" name="Diagram 6"/>
          <p:cNvGraphicFramePr/>
          <p:nvPr>
            <p:extLst>
              <p:ext uri="{D42A27DB-BD31-4B8C-83A1-F6EECF244321}">
                <p14:modId xmlns:p14="http://schemas.microsoft.com/office/powerpoint/2010/main" val="2442063843"/>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9205841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Các hàm di chuyển con trỏ định vị</a:t>
            </a:r>
          </a:p>
          <a:p>
            <a:pPr marL="857250" lvl="1" indent="-342900" eaLnBrk="1" hangingPunct="1">
              <a:buFont typeface="Wingdings" pitchFamily="2" charset="2"/>
              <a:buChar char="§"/>
            </a:pPr>
            <a:r>
              <a:rPr lang="en-US" sz="2400" b="1">
                <a:solidFill>
                  <a:srgbClr val="FF0000"/>
                </a:solidFill>
              </a:rPr>
              <a:t>Hàm rewind</a:t>
            </a:r>
          </a:p>
          <a:p>
            <a:pPr marL="857250" lvl="1" indent="-342900" eaLnBrk="1" hangingPunct="1">
              <a:buFont typeface="Wingdings" pitchFamily="2" charset="2"/>
              <a:buChar char="§"/>
            </a:pPr>
            <a:endParaRPr lang="en-US" sz="400" b="1">
              <a:solidFill>
                <a:srgbClr val="FF0000"/>
              </a:solidFill>
            </a:endParaRPr>
          </a:p>
          <a:p>
            <a:pPr marL="857250" lvl="1" indent="-342900" eaLnBrk="1" hangingPunct="1">
              <a:buFont typeface="Wingdings" pitchFamily="2" charset="2"/>
              <a:buChar char="§"/>
            </a:pPr>
            <a:endParaRPr lang="en-US" sz="1050"/>
          </a:p>
          <a:p>
            <a:pPr marL="514350" lvl="1" indent="0" eaLnBrk="1" hangingPunct="1">
              <a:buNone/>
            </a:pPr>
            <a:r>
              <a:rPr lang="en-US" sz="2400"/>
              <a:t>Di chuyển con trỏ định vị về đầu file fp.</a:t>
            </a:r>
          </a:p>
          <a:p>
            <a:pPr marL="857250" lvl="1" indent="-342900" eaLnBrk="1" hangingPunct="1">
              <a:buFont typeface="Wingdings" pitchFamily="2" charset="2"/>
              <a:buChar char="§"/>
            </a:pPr>
            <a:endParaRPr lang="en-US" sz="1200" b="1">
              <a:solidFill>
                <a:srgbClr val="FF0000"/>
              </a:solidFill>
            </a:endParaRPr>
          </a:p>
          <a:p>
            <a:pPr marL="857250" lvl="1" indent="-342900" eaLnBrk="1" hangingPunct="1">
              <a:buFont typeface="Wingdings" pitchFamily="2" charset="2"/>
              <a:buChar char="§"/>
            </a:pPr>
            <a:r>
              <a:rPr lang="en-US" sz="2400" b="1">
                <a:solidFill>
                  <a:srgbClr val="FF0000"/>
                </a:solidFill>
              </a:rPr>
              <a:t>Hàm ftell</a:t>
            </a:r>
          </a:p>
          <a:p>
            <a:pPr marL="514350" lvl="1" indent="0" eaLnBrk="1" hangingPunct="1">
              <a:buNone/>
            </a:pPr>
            <a:r>
              <a:rPr lang="vi-VN" sz="2400"/>
              <a:t>Trả về vị trí hiện tại của con trỏ chỉ vị (byte) được tính từ 0. Nếu có lỗi hàm trả về -1L. </a:t>
            </a:r>
            <a:endParaRPr lang="en-US" sz="2400"/>
          </a:p>
          <a:p>
            <a:pPr lvl="2" eaLnBrk="1" hangingPunct="1">
              <a:buFontTx/>
              <a:buChar char="-"/>
              <a:defRPr/>
            </a:pPr>
            <a:r>
              <a:rPr lang="en-US"/>
              <a:t>Định vị tính là byte: byte đầu tiên có vị trí =0.</a:t>
            </a:r>
          </a:p>
          <a:p>
            <a:pPr lvl="2" eaLnBrk="1" hangingPunct="1">
              <a:buFontTx/>
              <a:buChar char="-"/>
              <a:defRPr/>
            </a:pPr>
            <a:r>
              <a:rPr lang="en-US"/>
              <a:t>1 phần tử được tính là 1 byte.</a:t>
            </a:r>
          </a:p>
          <a:p>
            <a:pPr marL="857250" lvl="1" indent="-342900" eaLnBrk="1" hangingPunct="1">
              <a:buFont typeface="Wingdings" pitchFamily="2" charset="2"/>
              <a:buChar char="§"/>
            </a:pPr>
            <a:endParaRPr lang="vi-VN" sz="2400"/>
          </a:p>
          <a:p>
            <a:pPr marL="857250" lvl="1" indent="-342900" eaLnBrk="1" hangingPunct="1">
              <a:buFont typeface="Wingdings" pitchFamily="2" charset="2"/>
              <a:buChar char="§"/>
            </a:pPr>
            <a:endParaRPr lang="en-US" sz="2400"/>
          </a:p>
          <a:p>
            <a:pPr marL="857250" lvl="1" indent="-342900" eaLnBrk="1" hangingPunct="1">
              <a:buFont typeface="Wingdings" pitchFamily="2" charset="2"/>
              <a:buChar char="§"/>
            </a:pPr>
            <a:endParaRPr lang="en-US" sz="2400"/>
          </a:p>
          <a:p>
            <a:pPr marL="857250" lvl="1" indent="-342900" eaLnBrk="1" hangingPunct="1">
              <a:buFont typeface="Wingdings" pitchFamily="2" charset="2"/>
              <a:buChar char="§"/>
            </a:pPr>
            <a:endParaRPr lang="en-US" sz="2400"/>
          </a:p>
          <a:p>
            <a:pPr marL="857250" lvl="1" indent="-342900" eaLnBrk="1" hangingPunct="1">
              <a:buFont typeface="Wingdings" pitchFamily="2" charset="2"/>
              <a:buChar char="§"/>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Các hàm di chuyển con trỏ định vị</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123</a:t>
            </a:fld>
            <a:endParaRPr lang="en-US"/>
          </a:p>
        </p:txBody>
      </p:sp>
      <p:sp>
        <p:nvSpPr>
          <p:cNvPr id="4" name="TextBox 3"/>
          <p:cNvSpPr txBox="1"/>
          <p:nvPr/>
        </p:nvSpPr>
        <p:spPr>
          <a:xfrm>
            <a:off x="899592" y="908720"/>
            <a:ext cx="4968552" cy="430887"/>
          </a:xfrm>
          <a:prstGeom prst="rect">
            <a:avLst/>
          </a:prstGeom>
          <a:noFill/>
        </p:spPr>
        <p:txBody>
          <a:bodyPr wrap="square" rtlCol="0">
            <a:spAutoFit/>
          </a:bodyPr>
          <a:lstStyle/>
          <a:p>
            <a:pPr lvl="0"/>
            <a:r>
              <a:rPr lang="en-US" sz="2200">
                <a:solidFill>
                  <a:srgbClr val="C00000"/>
                </a:solidFill>
              </a:rPr>
              <a:t>Các hàm di chuyển con trỏ định vị</a:t>
            </a:r>
            <a:endParaRPr lang="en-US" sz="2200" dirty="0">
              <a:solidFill>
                <a:srgbClr val="C00000"/>
              </a:solidFill>
            </a:endParaRPr>
          </a:p>
        </p:txBody>
      </p:sp>
      <p:sp>
        <p:nvSpPr>
          <p:cNvPr id="7" name="Rounded Rectangle 6"/>
          <p:cNvSpPr/>
          <p:nvPr/>
        </p:nvSpPr>
        <p:spPr>
          <a:xfrm>
            <a:off x="3851920" y="1810544"/>
            <a:ext cx="3744416" cy="521196"/>
          </a:xfrm>
          <a:prstGeom prst="roundRect">
            <a:avLst/>
          </a:prstGeom>
        </p:spPr>
        <p:style>
          <a:lnRef idx="2">
            <a:schemeClr val="accent1"/>
          </a:lnRef>
          <a:fillRef idx="1">
            <a:schemeClr val="lt1"/>
          </a:fillRef>
          <a:effectRef idx="0">
            <a:schemeClr val="accent1"/>
          </a:effectRef>
          <a:fontRef idx="minor">
            <a:schemeClr val="dk1"/>
          </a:fontRef>
        </p:style>
        <p:txBody>
          <a:bodyPr wrap="none" anchor="t"/>
          <a:lstStyle/>
          <a:p>
            <a:pPr algn="ctr" fontAlgn="auto">
              <a:spcBef>
                <a:spcPts val="0"/>
              </a:spcBef>
              <a:spcAft>
                <a:spcPts val="0"/>
              </a:spcAft>
              <a:defRPr/>
            </a:pPr>
            <a:r>
              <a:rPr lang="en-US" sz="2400" i="1" dirty="0">
                <a:latin typeface="Times New Roman" pitchFamily="18" charset="0"/>
                <a:cs typeface="Times New Roman" pitchFamily="18" charset="0"/>
              </a:rPr>
              <a:t> void rewind(FILE *</a:t>
            </a:r>
            <a:r>
              <a:rPr lang="en-US" sz="2400" i="1" dirty="0" err="1">
                <a:latin typeface="Times New Roman" pitchFamily="18" charset="0"/>
                <a:cs typeface="Times New Roman" pitchFamily="18" charset="0"/>
              </a:rPr>
              <a:t>fp</a:t>
            </a:r>
            <a:r>
              <a:rPr lang="en-US" sz="2400" i="1" dirty="0">
                <a:latin typeface="Times New Roman" pitchFamily="18" charset="0"/>
                <a:cs typeface="Times New Roman" pitchFamily="18" charset="0"/>
              </a:rPr>
              <a:t>);</a:t>
            </a:r>
          </a:p>
        </p:txBody>
      </p:sp>
      <p:sp>
        <p:nvSpPr>
          <p:cNvPr id="8" name="Rounded Rectangle 7"/>
          <p:cNvSpPr/>
          <p:nvPr/>
        </p:nvSpPr>
        <p:spPr>
          <a:xfrm>
            <a:off x="3851920" y="3068960"/>
            <a:ext cx="3429000" cy="469776"/>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pPr>
            <a:r>
              <a:rPr lang="en-US" sz="2400" i="1" dirty="0">
                <a:latin typeface="Times New Roman" pitchFamily="18" charset="0"/>
                <a:cs typeface="Times New Roman" pitchFamily="18" charset="0"/>
              </a:rPr>
              <a:t> long </a:t>
            </a:r>
            <a:r>
              <a:rPr lang="en-US" sz="2400" i="1" dirty="0" err="1">
                <a:latin typeface="Times New Roman" pitchFamily="18" charset="0"/>
                <a:cs typeface="Times New Roman" pitchFamily="18" charset="0"/>
              </a:rPr>
              <a:t>ftell</a:t>
            </a:r>
            <a:r>
              <a:rPr lang="en-US" sz="2400" i="1" dirty="0">
                <a:latin typeface="Times New Roman" pitchFamily="18" charset="0"/>
                <a:cs typeface="Times New Roman" pitchFamily="18" charset="0"/>
              </a:rPr>
              <a:t>(FILE *</a:t>
            </a:r>
            <a:r>
              <a:rPr lang="en-US" sz="2400" i="1" dirty="0" err="1">
                <a:latin typeface="Times New Roman" pitchFamily="18" charset="0"/>
                <a:cs typeface="Times New Roman" pitchFamily="18" charset="0"/>
              </a:rPr>
              <a:t>fp</a:t>
            </a:r>
            <a:r>
              <a:rPr lang="en-US" sz="2400" i="1" dirty="0">
                <a:latin typeface="Times New Roman" pitchFamily="18" charset="0"/>
                <a:cs typeface="Times New Roman" pitchFamily="18" charset="0"/>
              </a:rPr>
              <a:t>);</a:t>
            </a:r>
          </a:p>
        </p:txBody>
      </p:sp>
      <p:graphicFrame>
        <p:nvGraphicFramePr>
          <p:cNvPr id="10" name="Diagram 9"/>
          <p:cNvGraphicFramePr/>
          <p:nvPr>
            <p:extLst>
              <p:ext uri="{D42A27DB-BD31-4B8C-83A1-F6EECF244321}">
                <p14:modId xmlns:p14="http://schemas.microsoft.com/office/powerpoint/2010/main" val="2442063843"/>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2961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strVal val="#ppt_w*0.70"/>
                                          </p:val>
                                        </p:tav>
                                        <p:tav tm="100000">
                                          <p:val>
                                            <p:strVal val="#ppt_w"/>
                                          </p:val>
                                        </p:tav>
                                      </p:tavLst>
                                    </p:anim>
                                    <p:anim calcmode="lin" valueType="num">
                                      <p:cBhvr>
                                        <p:cTn id="15" dur="1000" fill="hold"/>
                                        <p:tgtEl>
                                          <p:spTgt spid="8"/>
                                        </p:tgtEl>
                                        <p:attrNameLst>
                                          <p:attrName>ppt_h</p:attrName>
                                        </p:attrNameLst>
                                      </p:cBhvr>
                                      <p:tavLst>
                                        <p:tav tm="0">
                                          <p:val>
                                            <p:strVal val="#ppt_h"/>
                                          </p:val>
                                        </p:tav>
                                        <p:tav tm="100000">
                                          <p:val>
                                            <p:strVal val="#ppt_h"/>
                                          </p:val>
                                        </p:tav>
                                      </p:tavLst>
                                    </p:anim>
                                    <p:animEffect transition="in" filter="fade">
                                      <p:cBhvr>
                                        <p:cTn id="1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Các hàm di chuyển con trỏ định vị</a:t>
            </a:r>
          </a:p>
          <a:p>
            <a:pPr marL="800100" lvl="1" eaLnBrk="1" hangingPunct="1">
              <a:buFont typeface="Wingdings" pitchFamily="2" charset="2"/>
              <a:buChar char="§"/>
            </a:pPr>
            <a:r>
              <a:rPr lang="en-US" sz="2400" b="1">
                <a:solidFill>
                  <a:srgbClr val="FF0000"/>
                </a:solidFill>
              </a:rPr>
              <a:t>Hàm fseek: </a:t>
            </a:r>
          </a:p>
          <a:p>
            <a:pPr marL="800100" lvl="1" eaLnBrk="1" hangingPunct="1">
              <a:buFont typeface="Wingdings" pitchFamily="2" charset="2"/>
              <a:buChar char="§"/>
            </a:pPr>
            <a:endParaRPr lang="en-US" sz="1100" b="1">
              <a:solidFill>
                <a:srgbClr val="FF0000"/>
              </a:solidFill>
            </a:endParaRPr>
          </a:p>
          <a:p>
            <a:pPr marL="400050" lvl="1" indent="0" fontAlgn="auto">
              <a:spcBef>
                <a:spcPts val="0"/>
              </a:spcBef>
              <a:spcAft>
                <a:spcPts val="0"/>
              </a:spcAft>
              <a:buNone/>
              <a:defRPr/>
            </a:pPr>
            <a:r>
              <a:rPr lang="vi-VN" sz="2400">
                <a:latin typeface="+mj-lt"/>
                <a:cs typeface="Times New Roman" pitchFamily="18" charset="0"/>
              </a:rPr>
              <a:t>Dời con trỏ tập tin đi </a:t>
            </a:r>
            <a:r>
              <a:rPr lang="vi-VN" sz="2400">
                <a:solidFill>
                  <a:srgbClr val="C00000"/>
                </a:solidFill>
                <a:latin typeface="+mj-lt"/>
                <a:cs typeface="Times New Roman" pitchFamily="18" charset="0"/>
              </a:rPr>
              <a:t>so_byte</a:t>
            </a:r>
            <a:r>
              <a:rPr lang="vi-VN" sz="2400">
                <a:latin typeface="+mj-lt"/>
                <a:cs typeface="Times New Roman" pitchFamily="18" charset="0"/>
              </a:rPr>
              <a:t> tính từ </a:t>
            </a:r>
            <a:r>
              <a:rPr lang="vi-VN" sz="2400">
                <a:solidFill>
                  <a:srgbClr val="C00000"/>
                </a:solidFill>
                <a:latin typeface="+mj-lt"/>
                <a:cs typeface="Times New Roman" pitchFamily="18" charset="0"/>
              </a:rPr>
              <a:t>vt_bat_dau</a:t>
            </a:r>
            <a:r>
              <a:rPr lang="vi-VN" sz="2400">
                <a:latin typeface="+mj-lt"/>
                <a:cs typeface="Times New Roman" pitchFamily="18" charset="0"/>
              </a:rPr>
              <a:t>.</a:t>
            </a:r>
            <a:endParaRPr lang="en-US" sz="2400">
              <a:latin typeface="+mj-lt"/>
              <a:cs typeface="Times New Roman" pitchFamily="18" charset="0"/>
            </a:endParaRPr>
          </a:p>
          <a:p>
            <a:pPr lvl="1" fontAlgn="auto">
              <a:spcBef>
                <a:spcPts val="0"/>
              </a:spcBef>
              <a:spcAft>
                <a:spcPts val="0"/>
              </a:spcAft>
              <a:buFont typeface="Wingdings" pitchFamily="2" charset="2"/>
              <a:buChar char="§"/>
              <a:defRPr/>
            </a:pPr>
            <a:r>
              <a:rPr lang="vi-VN" sz="2400">
                <a:latin typeface="+mj-lt"/>
                <a:cs typeface="Times New Roman" pitchFamily="18" charset="0"/>
              </a:rPr>
              <a:t>Nếu:</a:t>
            </a:r>
          </a:p>
          <a:p>
            <a:pPr marL="1280160" lvl="2" indent="-514350" fontAlgn="auto">
              <a:spcBef>
                <a:spcPts val="0"/>
              </a:spcBef>
              <a:spcAft>
                <a:spcPts val="0"/>
              </a:spcAft>
              <a:buFont typeface="Microsoft Sans Serif" pitchFamily="34" charset="0"/>
              <a:buChar char="-"/>
              <a:defRPr/>
            </a:pPr>
            <a:r>
              <a:rPr lang="vi-VN">
                <a:latin typeface="+mj-lt"/>
                <a:cs typeface="Times New Roman" pitchFamily="18" charset="0"/>
              </a:rPr>
              <a:t>so_byte &gt; 0: chuyển xuống dưới.</a:t>
            </a:r>
          </a:p>
          <a:p>
            <a:pPr marL="1280160" lvl="2" indent="-514350" fontAlgn="auto">
              <a:spcBef>
                <a:spcPts val="0"/>
              </a:spcBef>
              <a:spcAft>
                <a:spcPts val="0"/>
              </a:spcAft>
              <a:buFont typeface="Microsoft Sans Serif" pitchFamily="34" charset="0"/>
              <a:buChar char="-"/>
              <a:defRPr/>
            </a:pPr>
            <a:r>
              <a:rPr lang="vi-VN">
                <a:latin typeface="+mj-lt"/>
                <a:cs typeface="Times New Roman" pitchFamily="18" charset="0"/>
              </a:rPr>
              <a:t>so_byte &lt; 0. chuyển ngược lên.</a:t>
            </a:r>
          </a:p>
          <a:p>
            <a:pPr marL="1280160" lvl="2" indent="-514350" fontAlgn="auto">
              <a:spcBef>
                <a:spcPts val="0"/>
              </a:spcBef>
              <a:spcAft>
                <a:spcPts val="0"/>
              </a:spcAft>
              <a:buFont typeface="Microsoft Sans Serif" pitchFamily="34" charset="0"/>
              <a:buChar char="-"/>
              <a:defRPr/>
            </a:pPr>
            <a:r>
              <a:rPr lang="vi-VN">
                <a:latin typeface="+mj-lt"/>
                <a:cs typeface="Times New Roman" pitchFamily="18" charset="0"/>
              </a:rPr>
              <a:t>so_byte = 0: đứng tại vt_bat_dau.</a:t>
            </a:r>
          </a:p>
          <a:p>
            <a:pPr lvl="1" fontAlgn="auto">
              <a:spcBef>
                <a:spcPts val="0"/>
              </a:spcBef>
              <a:spcAft>
                <a:spcPts val="0"/>
              </a:spcAft>
              <a:buFont typeface="Wingdings" pitchFamily="2" charset="2"/>
              <a:buChar char="§"/>
              <a:defRPr/>
            </a:pPr>
            <a:r>
              <a:rPr lang="vi-VN" sz="2400">
                <a:solidFill>
                  <a:srgbClr val="C00000"/>
                </a:solidFill>
                <a:latin typeface="+mj-lt"/>
                <a:cs typeface="Times New Roman" pitchFamily="18" charset="0"/>
              </a:rPr>
              <a:t>vt_bat_dau</a:t>
            </a:r>
            <a:r>
              <a:rPr lang="vi-VN" sz="2400">
                <a:latin typeface="+mj-lt"/>
                <a:cs typeface="Times New Roman" pitchFamily="18" charset="0"/>
              </a:rPr>
              <a:t> có thể mang một trong các giá trị sau:</a:t>
            </a:r>
          </a:p>
          <a:p>
            <a:pPr marL="1280160" lvl="2" indent="-514350" fontAlgn="auto">
              <a:spcBef>
                <a:spcPts val="0"/>
              </a:spcBef>
              <a:spcAft>
                <a:spcPts val="0"/>
              </a:spcAft>
              <a:buFont typeface="Microsoft Sans Serif" pitchFamily="34" charset="0"/>
              <a:buChar char="-"/>
              <a:defRPr/>
            </a:pPr>
            <a:r>
              <a:rPr lang="vi-VN">
                <a:latin typeface="+mj-lt"/>
                <a:cs typeface="Times New Roman" pitchFamily="18" charset="0"/>
              </a:rPr>
              <a:t>SEEK_SET(0): vị trí đầu tập tin.</a:t>
            </a:r>
          </a:p>
          <a:p>
            <a:pPr marL="1280160" lvl="2" indent="-514350" fontAlgn="auto">
              <a:spcBef>
                <a:spcPts val="0"/>
              </a:spcBef>
              <a:spcAft>
                <a:spcPts val="0"/>
              </a:spcAft>
              <a:buFont typeface="Microsoft Sans Serif" pitchFamily="34" charset="0"/>
              <a:buChar char="-"/>
              <a:defRPr/>
            </a:pPr>
            <a:r>
              <a:rPr lang="vi-VN">
                <a:latin typeface="+mj-lt"/>
                <a:cs typeface="Times New Roman" pitchFamily="18" charset="0"/>
              </a:rPr>
              <a:t>SEEK_CUR(1): vị trí hiện hành.</a:t>
            </a:r>
          </a:p>
          <a:p>
            <a:pPr marL="1280160" lvl="2" indent="-514350" fontAlgn="auto">
              <a:spcBef>
                <a:spcPts val="0"/>
              </a:spcBef>
              <a:spcAft>
                <a:spcPts val="0"/>
              </a:spcAft>
              <a:buFont typeface="Microsoft Sans Serif" pitchFamily="34" charset="0"/>
              <a:buChar char="-"/>
              <a:defRPr/>
            </a:pPr>
            <a:r>
              <a:rPr lang="vi-VN">
                <a:latin typeface="+mj-lt"/>
                <a:cs typeface="Times New Roman" pitchFamily="18" charset="0"/>
              </a:rPr>
              <a:t>SEEK_END(2): vị trí cuối tập tin.</a:t>
            </a:r>
            <a:endParaRPr lang="en-US" b="1">
              <a:latin typeface="+mj-lt"/>
            </a:endParaRPr>
          </a:p>
          <a:p>
            <a:pPr marL="400050" eaLnBrk="1" hangingPunct="1">
              <a:buFont typeface="Wingdings" pitchFamily="2" charset="2"/>
              <a:buChar char="q"/>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Các hàm di chuyển con trỏ định vị</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124</a:t>
            </a:fld>
            <a:endParaRPr lang="en-US"/>
          </a:p>
        </p:txBody>
      </p:sp>
      <p:sp>
        <p:nvSpPr>
          <p:cNvPr id="4" name="TextBox 3"/>
          <p:cNvSpPr txBox="1"/>
          <p:nvPr/>
        </p:nvSpPr>
        <p:spPr>
          <a:xfrm>
            <a:off x="899592" y="908720"/>
            <a:ext cx="4968552" cy="430887"/>
          </a:xfrm>
          <a:prstGeom prst="rect">
            <a:avLst/>
          </a:prstGeom>
          <a:noFill/>
        </p:spPr>
        <p:txBody>
          <a:bodyPr wrap="square" rtlCol="0">
            <a:spAutoFit/>
          </a:bodyPr>
          <a:lstStyle/>
          <a:p>
            <a:pPr lvl="0"/>
            <a:r>
              <a:rPr lang="en-US" sz="2200">
                <a:solidFill>
                  <a:srgbClr val="C00000"/>
                </a:solidFill>
              </a:rPr>
              <a:t>Các hàm di chuyển con trỏ định vị</a:t>
            </a:r>
            <a:endParaRPr lang="en-US" sz="2200" dirty="0">
              <a:solidFill>
                <a:srgbClr val="C00000"/>
              </a:solidFill>
            </a:endParaRPr>
          </a:p>
        </p:txBody>
      </p:sp>
      <p:sp>
        <p:nvSpPr>
          <p:cNvPr id="7" name="Rounded Rectangle 6"/>
          <p:cNvSpPr/>
          <p:nvPr/>
        </p:nvSpPr>
        <p:spPr>
          <a:xfrm>
            <a:off x="3275856" y="1733984"/>
            <a:ext cx="5760132" cy="576064"/>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pPr>
            <a:r>
              <a:rPr lang="en-US" sz="2200" i="1" dirty="0" err="1">
                <a:latin typeface="Times New Roman" pitchFamily="18" charset="0"/>
                <a:cs typeface="Times New Roman" pitchFamily="18" charset="0"/>
              </a:rPr>
              <a:t>int</a:t>
            </a:r>
            <a:r>
              <a:rPr lang="en-US" sz="2200" i="1" dirty="0">
                <a:latin typeface="Times New Roman" pitchFamily="18" charset="0"/>
                <a:cs typeface="Times New Roman" pitchFamily="18" charset="0"/>
              </a:rPr>
              <a:t> </a:t>
            </a:r>
            <a:r>
              <a:rPr lang="en-US" sz="2200" i="1" dirty="0" err="1">
                <a:latin typeface="Times New Roman" pitchFamily="18" charset="0"/>
                <a:cs typeface="Times New Roman" pitchFamily="18" charset="0"/>
              </a:rPr>
              <a:t>fseek</a:t>
            </a:r>
            <a:r>
              <a:rPr lang="en-US" sz="2200" i="1" dirty="0">
                <a:latin typeface="Times New Roman" pitchFamily="18" charset="0"/>
                <a:cs typeface="Times New Roman" pitchFamily="18" charset="0"/>
              </a:rPr>
              <a:t>(FILE *</a:t>
            </a:r>
            <a:r>
              <a:rPr lang="en-US" sz="2200" i="1" dirty="0" err="1">
                <a:latin typeface="Times New Roman" pitchFamily="18" charset="0"/>
                <a:cs typeface="Times New Roman" pitchFamily="18" charset="0"/>
              </a:rPr>
              <a:t>fp</a:t>
            </a:r>
            <a:r>
              <a:rPr lang="en-US" sz="2200" i="1" dirty="0">
                <a:latin typeface="Times New Roman" pitchFamily="18" charset="0"/>
                <a:cs typeface="Times New Roman" pitchFamily="18" charset="0"/>
              </a:rPr>
              <a:t>, long </a:t>
            </a:r>
            <a:r>
              <a:rPr lang="en-US" sz="2200" i="1" dirty="0" err="1">
                <a:latin typeface="Times New Roman" pitchFamily="18" charset="0"/>
                <a:cs typeface="Times New Roman" pitchFamily="18" charset="0"/>
              </a:rPr>
              <a:t>so_byte</a:t>
            </a:r>
            <a:r>
              <a:rPr lang="en-US" sz="2200" i="1" dirty="0">
                <a:latin typeface="Times New Roman" pitchFamily="18" charset="0"/>
                <a:cs typeface="Times New Roman" pitchFamily="18" charset="0"/>
              </a:rPr>
              <a:t>, </a:t>
            </a:r>
            <a:r>
              <a:rPr lang="en-US" sz="2200" i="1" dirty="0" err="1">
                <a:latin typeface="Times New Roman" pitchFamily="18" charset="0"/>
                <a:cs typeface="Times New Roman" pitchFamily="18" charset="0"/>
              </a:rPr>
              <a:t>int</a:t>
            </a:r>
            <a:r>
              <a:rPr lang="en-US" sz="2200" i="1" dirty="0">
                <a:latin typeface="Times New Roman" pitchFamily="18" charset="0"/>
                <a:cs typeface="Times New Roman" pitchFamily="18" charset="0"/>
              </a:rPr>
              <a:t> </a:t>
            </a:r>
            <a:r>
              <a:rPr lang="en-US" sz="2200" i="1" dirty="0" err="1">
                <a:latin typeface="Times New Roman" pitchFamily="18" charset="0"/>
                <a:cs typeface="Times New Roman" pitchFamily="18" charset="0"/>
              </a:rPr>
              <a:t>vt_bat_dau</a:t>
            </a:r>
            <a:r>
              <a:rPr lang="en-US" sz="2200" i="1" dirty="0">
                <a:latin typeface="Times New Roman" pitchFamily="18" charset="0"/>
                <a:cs typeface="Times New Roman" pitchFamily="18" charset="0"/>
              </a:rPr>
              <a:t>);</a:t>
            </a:r>
          </a:p>
        </p:txBody>
      </p:sp>
      <p:graphicFrame>
        <p:nvGraphicFramePr>
          <p:cNvPr id="9" name="Diagram 8"/>
          <p:cNvGraphicFramePr/>
          <p:nvPr>
            <p:extLst>
              <p:ext uri="{D42A27DB-BD31-4B8C-83A1-F6EECF244321}">
                <p14:modId xmlns:p14="http://schemas.microsoft.com/office/powerpoint/2010/main" val="2442063843"/>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436984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Ví dụ:</a:t>
            </a:r>
            <a:r>
              <a:rPr lang="en-US" sz="2400"/>
              <a:t> viết định nghĩa hàm cho biết kích thước của 1 file</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Các hàm di chuyển con trỏ định vị</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125</a:t>
            </a:fld>
            <a:endParaRPr lang="en-US"/>
          </a:p>
        </p:txBody>
      </p:sp>
      <p:sp>
        <p:nvSpPr>
          <p:cNvPr id="4" name="TextBox 3"/>
          <p:cNvSpPr txBox="1"/>
          <p:nvPr/>
        </p:nvSpPr>
        <p:spPr>
          <a:xfrm>
            <a:off x="899592" y="908720"/>
            <a:ext cx="4968552" cy="430887"/>
          </a:xfrm>
          <a:prstGeom prst="rect">
            <a:avLst/>
          </a:prstGeom>
          <a:noFill/>
        </p:spPr>
        <p:txBody>
          <a:bodyPr wrap="square" rtlCol="0">
            <a:spAutoFit/>
          </a:bodyPr>
          <a:lstStyle/>
          <a:p>
            <a:pPr lvl="0"/>
            <a:r>
              <a:rPr lang="en-US" sz="2200">
                <a:solidFill>
                  <a:srgbClr val="C00000"/>
                </a:solidFill>
              </a:rPr>
              <a:t>Các hàm di chuyển con trỏ định vị</a:t>
            </a:r>
            <a:endParaRPr lang="en-US" sz="2200" dirty="0">
              <a:solidFill>
                <a:srgbClr val="C00000"/>
              </a:solidFill>
            </a:endParaRPr>
          </a:p>
        </p:txBody>
      </p:sp>
      <p:sp>
        <p:nvSpPr>
          <p:cNvPr id="8" name="Rounded Rectangle 7"/>
          <p:cNvSpPr/>
          <p:nvPr/>
        </p:nvSpPr>
        <p:spPr bwMode="auto">
          <a:xfrm>
            <a:off x="755576" y="1916832"/>
            <a:ext cx="8136904" cy="381642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defRPr/>
            </a:pPr>
            <a:r>
              <a:rPr lang="en-US" sz="2400" b="0">
                <a:latin typeface="Courier New" pitchFamily="49" charset="0"/>
                <a:cs typeface="Courier New" pitchFamily="49" charset="0"/>
              </a:rPr>
              <a:t>long </a:t>
            </a:r>
            <a:r>
              <a:rPr lang="en-US" sz="2400" b="0">
                <a:solidFill>
                  <a:srgbClr val="FF0000"/>
                </a:solidFill>
                <a:latin typeface="Courier New" pitchFamily="49" charset="0"/>
                <a:cs typeface="Courier New" pitchFamily="49" charset="0"/>
              </a:rPr>
              <a:t>kichThuocFile</a:t>
            </a:r>
            <a:r>
              <a:rPr lang="en-US" sz="2400" b="0">
                <a:latin typeface="Courier New" pitchFamily="49" charset="0"/>
                <a:cs typeface="Courier New" pitchFamily="49" charset="0"/>
              </a:rPr>
              <a:t>(char *tenFile)</a:t>
            </a:r>
          </a:p>
          <a:p>
            <a:pPr>
              <a:spcBef>
                <a:spcPts val="0"/>
              </a:spcBef>
              <a:defRPr/>
            </a:pPr>
            <a:r>
              <a:rPr lang="en-US" sz="2400" b="0">
                <a:latin typeface="Courier New" pitchFamily="49" charset="0"/>
                <a:cs typeface="Courier New" pitchFamily="49" charset="0"/>
              </a:rPr>
              <a:t>{</a:t>
            </a:r>
          </a:p>
          <a:p>
            <a:pPr>
              <a:spcBef>
                <a:spcPts val="0"/>
              </a:spcBef>
              <a:defRPr/>
            </a:pPr>
            <a:r>
              <a:rPr lang="en-US" sz="2400" b="0">
                <a:latin typeface="Courier New" pitchFamily="49" charset="0"/>
                <a:cs typeface="Courier New" pitchFamily="49" charset="0"/>
              </a:rPr>
              <a:t>	FILE*f=fopen(tenFile,”rb”);</a:t>
            </a:r>
          </a:p>
          <a:p>
            <a:pPr>
              <a:spcBef>
                <a:spcPts val="0"/>
              </a:spcBef>
              <a:defRPr/>
            </a:pPr>
            <a:r>
              <a:rPr lang="en-US" sz="2400" b="0">
                <a:latin typeface="Courier New" pitchFamily="49" charset="0"/>
                <a:cs typeface="Courier New" pitchFamily="49" charset="0"/>
              </a:rPr>
              <a:t>	long kt=-1;</a:t>
            </a:r>
          </a:p>
          <a:p>
            <a:pPr>
              <a:spcBef>
                <a:spcPts val="0"/>
              </a:spcBef>
              <a:defRPr/>
            </a:pPr>
            <a:r>
              <a:rPr lang="en-US" sz="2400" b="0">
                <a:latin typeface="Courier New" pitchFamily="49" charset="0"/>
                <a:cs typeface="Courier New" pitchFamily="49" charset="0"/>
              </a:rPr>
              <a:t>	if(f==NULL)	return kt;</a:t>
            </a:r>
          </a:p>
          <a:p>
            <a:pPr>
              <a:spcBef>
                <a:spcPts val="0"/>
              </a:spcBef>
              <a:defRPr/>
            </a:pPr>
            <a:r>
              <a:rPr lang="en-US" sz="2400" b="0">
                <a:latin typeface="Courier New" pitchFamily="49" charset="0"/>
                <a:cs typeface="Courier New" pitchFamily="49" charset="0"/>
              </a:rPr>
              <a:t>	</a:t>
            </a:r>
            <a:r>
              <a:rPr lang="en-US" sz="2400" b="0">
                <a:solidFill>
                  <a:srgbClr val="FF0000"/>
                </a:solidFill>
                <a:latin typeface="Courier New" pitchFamily="49" charset="0"/>
                <a:cs typeface="Courier New" pitchFamily="49" charset="0"/>
              </a:rPr>
              <a:t>fseek(f,0L,SEEK_END);</a:t>
            </a:r>
          </a:p>
          <a:p>
            <a:pPr>
              <a:spcBef>
                <a:spcPts val="0"/>
              </a:spcBef>
              <a:defRPr/>
            </a:pPr>
            <a:r>
              <a:rPr lang="en-US" sz="2400" b="0">
                <a:solidFill>
                  <a:srgbClr val="FF0000"/>
                </a:solidFill>
                <a:latin typeface="Courier New" pitchFamily="49" charset="0"/>
                <a:cs typeface="Courier New" pitchFamily="49" charset="0"/>
              </a:rPr>
              <a:t>	kt=ftell(f);</a:t>
            </a:r>
          </a:p>
          <a:p>
            <a:pPr>
              <a:spcBef>
                <a:spcPts val="0"/>
              </a:spcBef>
              <a:defRPr/>
            </a:pPr>
            <a:r>
              <a:rPr lang="en-US" sz="2400" b="0">
                <a:latin typeface="Courier New" pitchFamily="49" charset="0"/>
                <a:cs typeface="Courier New" pitchFamily="49" charset="0"/>
              </a:rPr>
              <a:t>	fclose(f);</a:t>
            </a:r>
          </a:p>
          <a:p>
            <a:pPr>
              <a:spcBef>
                <a:spcPts val="0"/>
              </a:spcBef>
              <a:defRPr/>
            </a:pPr>
            <a:r>
              <a:rPr lang="en-US" sz="2400" b="0">
                <a:latin typeface="Courier New" pitchFamily="49" charset="0"/>
                <a:cs typeface="Courier New" pitchFamily="49" charset="0"/>
              </a:rPr>
              <a:t>	return kt;</a:t>
            </a:r>
          </a:p>
          <a:p>
            <a:pPr>
              <a:spcBef>
                <a:spcPts val="0"/>
              </a:spcBef>
              <a:defRPr/>
            </a:pPr>
            <a:r>
              <a:rPr lang="en-US" sz="2400" b="0">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Arial" charset="0"/>
            </a:endParaRPr>
          </a:p>
        </p:txBody>
      </p:sp>
      <p:graphicFrame>
        <p:nvGraphicFramePr>
          <p:cNvPr id="10" name="Diagram 9"/>
          <p:cNvGraphicFramePr/>
          <p:nvPr>
            <p:extLst>
              <p:ext uri="{D42A27DB-BD31-4B8C-83A1-F6EECF244321}">
                <p14:modId xmlns:p14="http://schemas.microsoft.com/office/powerpoint/2010/main" val="2442063843"/>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4869472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Đổi tên tập tin</a:t>
            </a:r>
          </a:p>
          <a:p>
            <a:pPr marL="57150" indent="0" eaLnBrk="1" hangingPunct="1">
              <a:buNone/>
            </a:pPr>
            <a:endParaRPr lang="en-US" sz="2400"/>
          </a:p>
          <a:p>
            <a:pPr marL="400050" eaLnBrk="1" hangingPunct="1">
              <a:buFont typeface="Wingdings" pitchFamily="2" charset="2"/>
              <a:buChar char="q"/>
            </a:pPr>
            <a:endParaRPr lang="en-US" sz="2400"/>
          </a:p>
          <a:p>
            <a:pPr lvl="1" fontAlgn="auto">
              <a:spcBef>
                <a:spcPts val="0"/>
              </a:spcBef>
              <a:spcAft>
                <a:spcPts val="0"/>
              </a:spcAft>
              <a:buFont typeface="Wingdings" pitchFamily="2" charset="2"/>
              <a:buChar char="§"/>
              <a:defRPr/>
            </a:pPr>
            <a:r>
              <a:rPr lang="en-US" sz="2400">
                <a:latin typeface="+mj-lt"/>
                <a:cs typeface="Times New Roman" pitchFamily="18" charset="0"/>
              </a:rPr>
              <a:t>Đổi tên tập tin.</a:t>
            </a:r>
          </a:p>
          <a:p>
            <a:pPr lvl="1" fontAlgn="auto">
              <a:spcBef>
                <a:spcPts val="0"/>
              </a:spcBef>
              <a:spcAft>
                <a:spcPts val="0"/>
              </a:spcAft>
              <a:buFont typeface="Wingdings" pitchFamily="2" charset="2"/>
              <a:buChar char="§"/>
              <a:defRPr/>
            </a:pPr>
            <a:r>
              <a:rPr lang="en-US" sz="2400">
                <a:latin typeface="+mj-lt"/>
                <a:cs typeface="Times New Roman" pitchFamily="18" charset="0"/>
              </a:rPr>
              <a:t>ten_tap_tin_cu: khai báo đường dẫn như </a:t>
            </a:r>
            <a:r>
              <a:rPr lang="en-US" sz="2400" i="1">
                <a:solidFill>
                  <a:srgbClr val="CC3300"/>
                </a:solidFill>
                <a:latin typeface="+mj-lt"/>
                <a:cs typeface="Times New Roman" pitchFamily="18" charset="0"/>
              </a:rPr>
              <a:t>fopen</a:t>
            </a:r>
            <a:r>
              <a:rPr lang="en-US" sz="2400" i="1">
                <a:latin typeface="+mj-lt"/>
                <a:cs typeface="Times New Roman" pitchFamily="18" charset="0"/>
              </a:rPr>
              <a:t>.</a:t>
            </a:r>
          </a:p>
          <a:p>
            <a:pPr lvl="1" fontAlgn="auto">
              <a:spcBef>
                <a:spcPts val="0"/>
              </a:spcBef>
              <a:spcAft>
                <a:spcPts val="0"/>
              </a:spcAft>
              <a:buFont typeface="Wingdings" pitchFamily="2" charset="2"/>
              <a:buChar char="§"/>
              <a:defRPr/>
            </a:pPr>
            <a:r>
              <a:rPr lang="en-US" sz="2400">
                <a:latin typeface="+mj-lt"/>
                <a:cs typeface="Times New Roman" pitchFamily="18" charset="0"/>
              </a:rPr>
              <a:t>ten_tap_tin_moi: không cần đường dẫn, mặc định cùng chung thư mục với tập tin cũ.</a:t>
            </a:r>
          </a:p>
          <a:p>
            <a:pPr lvl="1" fontAlgn="auto">
              <a:spcBef>
                <a:spcPts val="0"/>
              </a:spcBef>
              <a:spcAft>
                <a:spcPts val="0"/>
              </a:spcAft>
              <a:buFont typeface="Wingdings" pitchFamily="2" charset="2"/>
              <a:buChar char="§"/>
              <a:defRPr/>
            </a:pPr>
            <a:r>
              <a:rPr lang="en-US" sz="2400">
                <a:latin typeface="+mj-lt"/>
                <a:cs typeface="Tahoma" pitchFamily="34" charset="0"/>
              </a:rPr>
              <a:t>Thành công: trả về </a:t>
            </a:r>
            <a:r>
              <a:rPr lang="en-US" sz="2400">
                <a:solidFill>
                  <a:srgbClr val="CC3300"/>
                </a:solidFill>
                <a:latin typeface="+mj-lt"/>
                <a:cs typeface="Tahoma" pitchFamily="34" charset="0"/>
              </a:rPr>
              <a:t>0</a:t>
            </a:r>
            <a:r>
              <a:rPr lang="en-US" sz="2400">
                <a:latin typeface="+mj-lt"/>
                <a:cs typeface="Tahoma" pitchFamily="34" charset="0"/>
              </a:rPr>
              <a:t>, thất bại: trả về </a:t>
            </a:r>
            <a:r>
              <a:rPr lang="en-US" sz="2400">
                <a:solidFill>
                  <a:srgbClr val="CC3300"/>
                </a:solidFill>
                <a:latin typeface="+mj-lt"/>
                <a:cs typeface="Tahoma" pitchFamily="34" charset="0"/>
              </a:rPr>
              <a:t>-1</a:t>
            </a:r>
            <a:r>
              <a:rPr lang="en-US" sz="2400">
                <a:latin typeface="+mj-lt"/>
                <a:cs typeface="Tahoma" pitchFamily="34" charset="0"/>
              </a:rPr>
              <a:t>.</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Các thao tác khác trên tập tin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126</a:t>
            </a:fld>
            <a:endParaRPr lang="en-US"/>
          </a:p>
        </p:txBody>
      </p:sp>
      <p:sp>
        <p:nvSpPr>
          <p:cNvPr id="4" name="TextBox 3"/>
          <p:cNvSpPr txBox="1"/>
          <p:nvPr/>
        </p:nvSpPr>
        <p:spPr>
          <a:xfrm>
            <a:off x="899592" y="908720"/>
            <a:ext cx="4824536" cy="461665"/>
          </a:xfrm>
          <a:prstGeom prst="rect">
            <a:avLst/>
          </a:prstGeom>
          <a:noFill/>
        </p:spPr>
        <p:txBody>
          <a:bodyPr wrap="square" rtlCol="0">
            <a:spAutoFit/>
          </a:bodyPr>
          <a:lstStyle/>
          <a:p>
            <a:pPr lvl="0"/>
            <a:r>
              <a:rPr lang="en-US" sz="2400">
                <a:solidFill>
                  <a:srgbClr val="C00000"/>
                </a:solidFill>
              </a:rPr>
              <a:t>Các thao tác khác trên tập tin</a:t>
            </a:r>
            <a:endParaRPr lang="en-US" sz="2400" dirty="0">
              <a:solidFill>
                <a:srgbClr val="C00000"/>
              </a:solidFill>
            </a:endParaRPr>
          </a:p>
        </p:txBody>
      </p:sp>
      <p:sp>
        <p:nvSpPr>
          <p:cNvPr id="7" name="Rounded Rectangle 6"/>
          <p:cNvSpPr/>
          <p:nvPr/>
        </p:nvSpPr>
        <p:spPr>
          <a:xfrm>
            <a:off x="2123728" y="1916832"/>
            <a:ext cx="6804756" cy="532656"/>
          </a:xfrm>
          <a:prstGeom prst="roundRect">
            <a:avLst/>
          </a:prstGeom>
        </p:spPr>
        <p:style>
          <a:lnRef idx="2">
            <a:schemeClr val="accent1"/>
          </a:lnRef>
          <a:fillRef idx="1">
            <a:schemeClr val="lt1"/>
          </a:fillRef>
          <a:effectRef idx="0">
            <a:schemeClr val="accent1"/>
          </a:effectRef>
          <a:fontRef idx="minor">
            <a:schemeClr val="dk1"/>
          </a:fontRef>
        </p:style>
        <p:txBody>
          <a:bodyPr wrap="none" anchor="t"/>
          <a:lstStyle/>
          <a:p>
            <a:pPr algn="ctr" fontAlgn="auto">
              <a:spcBef>
                <a:spcPts val="0"/>
              </a:spcBef>
              <a:spcAft>
                <a:spcPts val="0"/>
              </a:spcAft>
              <a:defRPr/>
            </a:pP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int</a:t>
            </a:r>
            <a:r>
              <a:rPr lang="en-US" sz="2400" i="1" dirty="0">
                <a:latin typeface="Times New Roman" pitchFamily="18" charset="0"/>
                <a:cs typeface="Times New Roman" pitchFamily="18" charset="0"/>
              </a:rPr>
              <a:t> rename(“</a:t>
            </a:r>
            <a:r>
              <a:rPr lang="en-US" sz="2400" i="1" dirty="0" err="1">
                <a:latin typeface="Times New Roman" pitchFamily="18" charset="0"/>
                <a:cs typeface="Times New Roman" pitchFamily="18" charset="0"/>
              </a:rPr>
              <a:t>ten_tap_tin_cu</a:t>
            </a: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ten_tap_tin_moi</a:t>
            </a:r>
            <a:r>
              <a:rPr lang="en-US" sz="2400" i="1" dirty="0">
                <a:latin typeface="Times New Roman" pitchFamily="18" charset="0"/>
                <a:cs typeface="Times New Roman" pitchFamily="18" charset="0"/>
              </a:rPr>
              <a:t>”); </a:t>
            </a:r>
          </a:p>
        </p:txBody>
      </p:sp>
      <p:sp>
        <p:nvSpPr>
          <p:cNvPr id="3" name="Rounded Rectangle 2"/>
          <p:cNvSpPr/>
          <p:nvPr/>
        </p:nvSpPr>
        <p:spPr bwMode="auto">
          <a:xfrm>
            <a:off x="755576" y="4509120"/>
            <a:ext cx="8280920" cy="194421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lgn="just" eaLnBrk="0" hangingPunct="0">
              <a:spcBef>
                <a:spcPts val="0"/>
              </a:spcBef>
              <a:defRPr/>
            </a:pPr>
            <a:r>
              <a:rPr lang="en-US" sz="2400" b="0">
                <a:latin typeface="Courier New" pitchFamily="49" charset="0"/>
                <a:cs typeface="Courier New" pitchFamily="49" charset="0"/>
              </a:rPr>
              <a:t>if(</a:t>
            </a:r>
            <a:r>
              <a:rPr lang="en-US" sz="2400" b="0">
                <a:solidFill>
                  <a:srgbClr val="FF0000"/>
                </a:solidFill>
                <a:latin typeface="Courier New" pitchFamily="49" charset="0"/>
                <a:cs typeface="Courier New" pitchFamily="49" charset="0"/>
              </a:rPr>
              <a:t>rename</a:t>
            </a:r>
            <a:r>
              <a:rPr lang="en-US" sz="2400" b="0">
                <a:latin typeface="Courier New" pitchFamily="49" charset="0"/>
                <a:cs typeface="Courier New" pitchFamily="49" charset="0"/>
              </a:rPr>
              <a:t>(“c:\\a.txt”, “c:\\BT\a1.cpp”)== 0)</a:t>
            </a:r>
          </a:p>
          <a:p>
            <a:pPr algn="just" eaLnBrk="0" hangingPunct="0">
              <a:spcBef>
                <a:spcPts val="0"/>
              </a:spcBef>
              <a:defRPr/>
            </a:pPr>
            <a:r>
              <a:rPr lang="en-US" sz="2400" b="0">
                <a:latin typeface="Courier New" pitchFamily="49" charset="0"/>
                <a:cs typeface="Courier New" pitchFamily="49" charset="0"/>
              </a:rPr>
              <a:t>	cout&lt;&lt;“Doi ten tap tin thanh cong”;</a:t>
            </a:r>
          </a:p>
          <a:p>
            <a:pPr algn="just" eaLnBrk="0" hangingPunct="0">
              <a:spcBef>
                <a:spcPts val="0"/>
              </a:spcBef>
              <a:defRPr/>
            </a:pPr>
            <a:r>
              <a:rPr lang="en-US" sz="2400" b="0">
                <a:latin typeface="Courier New" pitchFamily="49" charset="0"/>
                <a:cs typeface="Courier New" pitchFamily="49" charset="0"/>
              </a:rPr>
              <a:t>else</a:t>
            </a:r>
          </a:p>
          <a:p>
            <a:pPr algn="just" eaLnBrk="0" hangingPunct="0">
              <a:spcBef>
                <a:spcPts val="0"/>
              </a:spcBef>
              <a:defRPr/>
            </a:pPr>
            <a:r>
              <a:rPr lang="en-US" sz="2400" b="0">
                <a:latin typeface="Courier New" pitchFamily="49" charset="0"/>
                <a:cs typeface="Courier New" pitchFamily="49" charset="0"/>
              </a:rPr>
              <a:t>	cout&lt;&lt;“Doi ten tap tin that bai”;</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graphicFrame>
        <p:nvGraphicFramePr>
          <p:cNvPr id="9" name="Diagram 8"/>
          <p:cNvGraphicFramePr/>
          <p:nvPr>
            <p:extLst>
              <p:ext uri="{D42A27DB-BD31-4B8C-83A1-F6EECF244321}">
                <p14:modId xmlns:p14="http://schemas.microsoft.com/office/powerpoint/2010/main" val="2442063843"/>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13536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Xóa tập tin</a:t>
            </a:r>
          </a:p>
          <a:p>
            <a:pPr marL="400050" eaLnBrk="1" hangingPunct="1">
              <a:buFont typeface="Wingdings" pitchFamily="2" charset="2"/>
              <a:buChar char="q"/>
            </a:pPr>
            <a:endParaRPr lang="en-US" sz="2400">
              <a:solidFill>
                <a:srgbClr val="00B0F0"/>
              </a:solidFill>
            </a:endParaRPr>
          </a:p>
          <a:p>
            <a:pPr marL="800100" lvl="1" eaLnBrk="1" hangingPunct="1">
              <a:buFont typeface="Wingdings" pitchFamily="2" charset="2"/>
              <a:buChar char="§"/>
            </a:pPr>
            <a:r>
              <a:rPr lang="en-US" sz="2400"/>
              <a:t>Xóa tập tin được chỉ định.</a:t>
            </a:r>
          </a:p>
          <a:p>
            <a:pPr marL="800100" lvl="1" eaLnBrk="1" hangingPunct="1">
              <a:buFont typeface="Wingdings" pitchFamily="2" charset="2"/>
              <a:buChar char="§"/>
            </a:pPr>
            <a:r>
              <a:rPr lang="en-US" sz="2400"/>
              <a:t>Thành công, trả về </a:t>
            </a:r>
            <a:r>
              <a:rPr lang="en-US" sz="2400">
                <a:solidFill>
                  <a:srgbClr val="C00000"/>
                </a:solidFill>
              </a:rPr>
              <a:t>0</a:t>
            </a:r>
            <a:r>
              <a:rPr lang="en-US" sz="2400"/>
              <a:t>, thất bại, trả về</a:t>
            </a:r>
            <a:r>
              <a:rPr lang="en-US" sz="2400">
                <a:solidFill>
                  <a:srgbClr val="C00000"/>
                </a:solidFill>
              </a:rPr>
              <a:t> -1</a:t>
            </a:r>
            <a:r>
              <a:rPr lang="en-US" sz="2400"/>
              <a:t>.</a:t>
            </a:r>
            <a:endParaRPr lang="en-US" sz="2000"/>
          </a:p>
          <a:p>
            <a:pPr marL="400050" eaLnBrk="1" hangingPunct="1">
              <a:buFont typeface="Wingdings" pitchFamily="2" charset="2"/>
              <a:buChar char="q"/>
            </a:pPr>
            <a:endParaRPr lang="en-US" sz="2400">
              <a:solidFill>
                <a:srgbClr val="00B0F0"/>
              </a:solidFill>
            </a:endParaRPr>
          </a:p>
          <a:p>
            <a:pPr marL="400050" eaLnBrk="1" hangingPunct="1">
              <a:buFont typeface="Wingdings" pitchFamily="2" charset="2"/>
              <a:buChar char="q"/>
            </a:pPr>
            <a:endParaRPr lang="en-US" sz="2400">
              <a:solidFill>
                <a:srgbClr val="00B0F0"/>
              </a:solidFill>
            </a:endParaRPr>
          </a:p>
          <a:p>
            <a:pPr marL="400050" eaLnBrk="1" hangingPunct="1">
              <a:buFont typeface="Wingdings" pitchFamily="2" charset="2"/>
              <a:buChar char="q"/>
            </a:pPr>
            <a:endParaRPr lang="en-US" sz="2400">
              <a:solidFill>
                <a:srgbClr val="00B0F0"/>
              </a:solidFill>
            </a:endParaRP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Các thao tác khác trên tập tin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127</a:t>
            </a:fld>
            <a:endParaRPr lang="en-US"/>
          </a:p>
        </p:txBody>
      </p:sp>
      <p:sp>
        <p:nvSpPr>
          <p:cNvPr id="4" name="TextBox 3"/>
          <p:cNvSpPr txBox="1"/>
          <p:nvPr/>
        </p:nvSpPr>
        <p:spPr>
          <a:xfrm>
            <a:off x="899592" y="908720"/>
            <a:ext cx="4824536" cy="461665"/>
          </a:xfrm>
          <a:prstGeom prst="rect">
            <a:avLst/>
          </a:prstGeom>
          <a:noFill/>
        </p:spPr>
        <p:txBody>
          <a:bodyPr wrap="square" rtlCol="0">
            <a:spAutoFit/>
          </a:bodyPr>
          <a:lstStyle/>
          <a:p>
            <a:pPr lvl="0"/>
            <a:r>
              <a:rPr lang="en-US" sz="2400">
                <a:solidFill>
                  <a:srgbClr val="C00000"/>
                </a:solidFill>
              </a:rPr>
              <a:t>Các thao tác khác trên tập tin</a:t>
            </a:r>
            <a:endParaRPr lang="en-US" sz="2400" dirty="0">
              <a:solidFill>
                <a:srgbClr val="C00000"/>
              </a:solidFill>
            </a:endParaRPr>
          </a:p>
        </p:txBody>
      </p:sp>
      <p:sp>
        <p:nvSpPr>
          <p:cNvPr id="7" name="Rounded Rectangle 6"/>
          <p:cNvSpPr/>
          <p:nvPr/>
        </p:nvSpPr>
        <p:spPr>
          <a:xfrm>
            <a:off x="2843808" y="1370385"/>
            <a:ext cx="5410200" cy="546447"/>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defRPr/>
            </a:pPr>
            <a:r>
              <a:rPr lang="en-US" sz="2400" i="1" dirty="0" err="1">
                <a:latin typeface="Times New Roman" pitchFamily="18" charset="0"/>
                <a:cs typeface="Times New Roman" pitchFamily="18" charset="0"/>
              </a:rPr>
              <a:t>int</a:t>
            </a:r>
            <a:r>
              <a:rPr lang="en-US" sz="2400" i="1" dirty="0">
                <a:latin typeface="Times New Roman" pitchFamily="18" charset="0"/>
                <a:cs typeface="Times New Roman" pitchFamily="18" charset="0"/>
              </a:rPr>
              <a:t> remove(“</a:t>
            </a:r>
            <a:r>
              <a:rPr lang="en-US" sz="2400" i="1" dirty="0" err="1">
                <a:latin typeface="Times New Roman" pitchFamily="18" charset="0"/>
                <a:cs typeface="Times New Roman" pitchFamily="18" charset="0"/>
              </a:rPr>
              <a:t>ten_tap_tin_can_xoa</a:t>
            </a:r>
            <a:r>
              <a:rPr lang="en-US" sz="2400" i="1" dirty="0">
                <a:latin typeface="Times New Roman" pitchFamily="18" charset="0"/>
                <a:cs typeface="Times New Roman" pitchFamily="18" charset="0"/>
              </a:rPr>
              <a:t>”);</a:t>
            </a:r>
          </a:p>
        </p:txBody>
      </p:sp>
      <p:sp>
        <p:nvSpPr>
          <p:cNvPr id="8" name="Rounded Rectangle 7"/>
          <p:cNvSpPr/>
          <p:nvPr/>
        </p:nvSpPr>
        <p:spPr>
          <a:xfrm>
            <a:off x="774897" y="3284984"/>
            <a:ext cx="8064896" cy="2376264"/>
          </a:xfrm>
          <a:prstGeom prst="roundRect">
            <a:avLst/>
          </a:prstGeom>
        </p:spPr>
        <p:style>
          <a:lnRef idx="2">
            <a:schemeClr val="accent1"/>
          </a:lnRef>
          <a:fillRef idx="1">
            <a:schemeClr val="lt1"/>
          </a:fillRef>
          <a:effectRef idx="0">
            <a:schemeClr val="accent1"/>
          </a:effectRef>
          <a:fontRef idx="minor">
            <a:schemeClr val="dk1"/>
          </a:fontRef>
        </p:style>
        <p:txBody>
          <a:bodyPr wrap="none" anchor="t"/>
          <a:lstStyle/>
          <a:p>
            <a:pPr algn="just" eaLnBrk="0" hangingPunct="0">
              <a:defRPr/>
            </a:pPr>
            <a:r>
              <a:rPr lang="en-US" sz="2400" b="0">
                <a:latin typeface="Courier New" pitchFamily="49" charset="0"/>
                <a:cs typeface="Courier New" pitchFamily="49" charset="0"/>
              </a:rPr>
              <a:t>if (</a:t>
            </a:r>
            <a:r>
              <a:rPr lang="en-US" sz="2400" b="0">
                <a:solidFill>
                  <a:srgbClr val="FF0000"/>
                </a:solidFill>
                <a:latin typeface="Courier New" pitchFamily="49" charset="0"/>
                <a:cs typeface="Courier New" pitchFamily="49" charset="0"/>
              </a:rPr>
              <a:t>remove</a:t>
            </a:r>
            <a:r>
              <a:rPr lang="en-US" sz="2400" b="0">
                <a:latin typeface="Courier New" pitchFamily="49" charset="0"/>
                <a:cs typeface="Courier New" pitchFamily="49" charset="0"/>
              </a:rPr>
              <a:t>(“c:\\baitho.txt”) == 0)</a:t>
            </a:r>
          </a:p>
          <a:p>
            <a:pPr algn="just" eaLnBrk="0" hangingPunct="0">
              <a:defRPr/>
            </a:pPr>
            <a:r>
              <a:rPr lang="en-US" sz="2400" b="0">
                <a:latin typeface="Courier New" pitchFamily="49" charset="0"/>
                <a:cs typeface="Courier New" pitchFamily="49" charset="0"/>
              </a:rPr>
              <a:t>   cout&lt;&lt;“Tap tin baitho.txt da bi xoa!”;</a:t>
            </a:r>
          </a:p>
          <a:p>
            <a:pPr algn="just" eaLnBrk="0" hangingPunct="0">
              <a:defRPr/>
            </a:pPr>
            <a:r>
              <a:rPr lang="en-US" sz="2400" b="0">
                <a:latin typeface="Courier New" pitchFamily="49" charset="0"/>
                <a:cs typeface="Courier New" pitchFamily="49" charset="0"/>
              </a:rPr>
              <a:t>else</a:t>
            </a:r>
          </a:p>
          <a:p>
            <a:pPr algn="just" eaLnBrk="0" hangingPunct="0">
              <a:defRPr/>
            </a:pPr>
            <a:r>
              <a:rPr lang="en-US" sz="2400" b="0">
                <a:latin typeface="Courier New" pitchFamily="49" charset="0"/>
                <a:cs typeface="Courier New" pitchFamily="49" charset="0"/>
              </a:rPr>
              <a:t>   cout&lt;&lt;“Ko xoa duoc tap tin baitho.txt!”;</a:t>
            </a:r>
          </a:p>
          <a:p>
            <a:pPr algn="ctr" fontAlgn="auto">
              <a:spcBef>
                <a:spcPts val="0"/>
              </a:spcBef>
              <a:spcAft>
                <a:spcPts val="0"/>
              </a:spcAft>
              <a:defRPr/>
            </a:pPr>
            <a:endParaRPr lang="en-US" sz="2400" b="0" i="1" dirty="0">
              <a:latin typeface="Courier New" pitchFamily="49" charset="0"/>
              <a:cs typeface="Courier New" pitchFamily="49" charset="0"/>
            </a:endParaRPr>
          </a:p>
        </p:txBody>
      </p:sp>
      <p:graphicFrame>
        <p:nvGraphicFramePr>
          <p:cNvPr id="9" name="Diagram 8"/>
          <p:cNvGraphicFramePr/>
          <p:nvPr>
            <p:extLst>
              <p:ext uri="{D42A27DB-BD31-4B8C-83A1-F6EECF244321}">
                <p14:modId xmlns:p14="http://schemas.microsoft.com/office/powerpoint/2010/main" val="2442063843"/>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72056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strVal val="#ppt_w*0.70"/>
                                          </p:val>
                                        </p:tav>
                                        <p:tav tm="100000">
                                          <p:val>
                                            <p:strVal val="#ppt_w"/>
                                          </p:val>
                                        </p:tav>
                                      </p:tavLst>
                                    </p:anim>
                                    <p:anim calcmode="lin" valueType="num">
                                      <p:cBhvr>
                                        <p:cTn id="15" dur="1000" fill="hold"/>
                                        <p:tgtEl>
                                          <p:spTgt spid="8"/>
                                        </p:tgtEl>
                                        <p:attrNameLst>
                                          <p:attrName>ppt_h</p:attrName>
                                        </p:attrNameLst>
                                      </p:cBhvr>
                                      <p:tavLst>
                                        <p:tav tm="0">
                                          <p:val>
                                            <p:strVal val="#ppt_h"/>
                                          </p:val>
                                        </p:tav>
                                        <p:tav tm="100000">
                                          <p:val>
                                            <p:strVal val="#ppt_h"/>
                                          </p:val>
                                        </p:tav>
                                      </p:tavLst>
                                    </p:anim>
                                    <p:animEffect transition="in" filter="fade">
                                      <p:cBhvr>
                                        <p:cTn id="1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Làm sạch vùng đệm file chỉ định</a:t>
            </a:r>
          </a:p>
          <a:p>
            <a:pPr marL="400050" eaLnBrk="1" hangingPunct="1">
              <a:buFont typeface="Wingdings" pitchFamily="2" charset="2"/>
              <a:buChar char="q"/>
            </a:pPr>
            <a:endParaRPr lang="en-US" sz="2400">
              <a:solidFill>
                <a:srgbClr val="00B0F0"/>
              </a:solidFill>
            </a:endParaRPr>
          </a:p>
          <a:p>
            <a:pPr marL="514350" indent="-514350" fontAlgn="auto">
              <a:spcBef>
                <a:spcPts val="0"/>
              </a:spcBef>
              <a:spcAft>
                <a:spcPts val="0"/>
              </a:spcAft>
              <a:buFont typeface="Wingdings" pitchFamily="2" charset="2"/>
              <a:buChar char="v"/>
              <a:defRPr/>
            </a:pPr>
            <a:endParaRPr lang="en-US" sz="2400">
              <a:solidFill>
                <a:schemeClr val="accent1">
                  <a:lumMod val="50000"/>
                </a:schemeClr>
              </a:solidFill>
              <a:latin typeface="Times New Roman" pitchFamily="18" charset="0"/>
              <a:cs typeface="Times New Roman" pitchFamily="18" charset="0"/>
            </a:endParaRPr>
          </a:p>
          <a:p>
            <a:pPr lvl="1" fontAlgn="auto">
              <a:spcBef>
                <a:spcPts val="0"/>
              </a:spcBef>
              <a:spcAft>
                <a:spcPts val="0"/>
              </a:spcAft>
              <a:buFont typeface="Wingdings" pitchFamily="2" charset="2"/>
              <a:buChar char="§"/>
              <a:defRPr/>
            </a:pPr>
            <a:r>
              <a:rPr lang="en-US" sz="2400">
                <a:latin typeface="+mj-lt"/>
                <a:cs typeface="Times New Roman" pitchFamily="18" charset="0"/>
              </a:rPr>
              <a:t>Làm sạch vùng đệm File </a:t>
            </a:r>
            <a:r>
              <a:rPr lang="en-US" sz="2400">
                <a:solidFill>
                  <a:srgbClr val="C00000"/>
                </a:solidFill>
                <a:latin typeface="+mj-lt"/>
                <a:cs typeface="Times New Roman" pitchFamily="18" charset="0"/>
              </a:rPr>
              <a:t>fp</a:t>
            </a:r>
          </a:p>
          <a:p>
            <a:pPr lvl="1" fontAlgn="auto">
              <a:spcBef>
                <a:spcPts val="0"/>
              </a:spcBef>
              <a:spcAft>
                <a:spcPts val="0"/>
              </a:spcAft>
              <a:buFont typeface="Wingdings" pitchFamily="2" charset="2"/>
              <a:buChar char="§"/>
              <a:defRPr/>
            </a:pPr>
            <a:r>
              <a:rPr lang="en-US" sz="2400">
                <a:latin typeface="+mj-lt"/>
                <a:cs typeface="Times New Roman" pitchFamily="18" charset="0"/>
              </a:rPr>
              <a:t>T</a:t>
            </a:r>
            <a:r>
              <a:rPr lang="vi-VN" sz="2400">
                <a:latin typeface="+mj-lt"/>
                <a:cs typeface="Times New Roman" pitchFamily="18" charset="0"/>
              </a:rPr>
              <a:t>hành công cho giá trị </a:t>
            </a:r>
            <a:r>
              <a:rPr lang="vi-VN" sz="2400">
                <a:solidFill>
                  <a:srgbClr val="C00000"/>
                </a:solidFill>
                <a:latin typeface="+mj-lt"/>
                <a:cs typeface="Times New Roman" pitchFamily="18" charset="0"/>
              </a:rPr>
              <a:t>0</a:t>
            </a:r>
            <a:r>
              <a:rPr lang="vi-VN" sz="2400">
                <a:latin typeface="+mj-lt"/>
                <a:cs typeface="Times New Roman" pitchFamily="18" charset="0"/>
              </a:rPr>
              <a:t>, ngược lại cho giá trị </a:t>
            </a:r>
            <a:r>
              <a:rPr lang="vi-VN" sz="2400">
                <a:solidFill>
                  <a:srgbClr val="C00000"/>
                </a:solidFill>
                <a:latin typeface="+mj-lt"/>
                <a:cs typeface="Times New Roman" pitchFamily="18" charset="0"/>
              </a:rPr>
              <a:t>EOF</a:t>
            </a:r>
            <a:r>
              <a:rPr lang="vi-VN" sz="2400">
                <a:latin typeface="+mj-lt"/>
                <a:cs typeface="Times New Roman" pitchFamily="18" charset="0"/>
              </a:rPr>
              <a:t>.</a:t>
            </a:r>
            <a:endParaRPr lang="en-US" sz="2400">
              <a:latin typeface="+mj-lt"/>
              <a:cs typeface="Times New Roman" pitchFamily="18" charset="0"/>
            </a:endParaRPr>
          </a:p>
          <a:p>
            <a:pPr marL="400050" eaLnBrk="1" hangingPunct="1">
              <a:buFont typeface="Wingdings" pitchFamily="2" charset="2"/>
              <a:buChar char="q"/>
            </a:pPr>
            <a:r>
              <a:rPr lang="en-US" sz="2400">
                <a:solidFill>
                  <a:srgbClr val="00B0F0"/>
                </a:solidFill>
                <a:latin typeface="+mj-lt"/>
              </a:rPr>
              <a:t>Làm sạch vùng đệm các file đang mở</a:t>
            </a:r>
          </a:p>
          <a:p>
            <a:pPr marL="400050" eaLnBrk="1" hangingPunct="1">
              <a:buFont typeface="Wingdings" pitchFamily="2" charset="2"/>
              <a:buChar char="q"/>
            </a:pPr>
            <a:endParaRPr lang="en-US" sz="2400">
              <a:solidFill>
                <a:srgbClr val="00B0F0"/>
              </a:solidFill>
              <a:latin typeface="+mj-lt"/>
            </a:endParaRPr>
          </a:p>
          <a:p>
            <a:pPr marL="400050" eaLnBrk="1" hangingPunct="1">
              <a:buFont typeface="Wingdings" pitchFamily="2" charset="2"/>
              <a:buChar char="q"/>
            </a:pPr>
            <a:endParaRPr lang="en-US" sz="2400">
              <a:solidFill>
                <a:srgbClr val="00B0F0"/>
              </a:solidFill>
              <a:latin typeface="+mj-lt"/>
            </a:endParaRPr>
          </a:p>
          <a:p>
            <a:pPr lvl="1" fontAlgn="auto">
              <a:spcBef>
                <a:spcPts val="0"/>
              </a:spcBef>
              <a:spcAft>
                <a:spcPts val="0"/>
              </a:spcAft>
              <a:buFont typeface="Wingdings" pitchFamily="2" charset="2"/>
              <a:buChar char="§"/>
              <a:defRPr/>
            </a:pPr>
            <a:r>
              <a:rPr lang="vi-VN" sz="2400">
                <a:latin typeface="+mj-lt"/>
                <a:cs typeface="Times New Roman" pitchFamily="18" charset="0"/>
              </a:rPr>
              <a:t>Làm sạch vùng đệm của các File đang mở</a:t>
            </a:r>
            <a:endParaRPr lang="en-US" sz="2400">
              <a:latin typeface="+mj-lt"/>
              <a:cs typeface="Times New Roman" pitchFamily="18" charset="0"/>
            </a:endParaRPr>
          </a:p>
          <a:p>
            <a:pPr lvl="1" fontAlgn="auto">
              <a:spcBef>
                <a:spcPts val="0"/>
              </a:spcBef>
              <a:spcAft>
                <a:spcPts val="0"/>
              </a:spcAft>
              <a:buFont typeface="Wingdings" pitchFamily="2" charset="2"/>
              <a:buChar char="§"/>
              <a:defRPr/>
            </a:pPr>
            <a:r>
              <a:rPr lang="en-US" sz="2400">
                <a:latin typeface="+mj-lt"/>
                <a:cs typeface="Times New Roman" pitchFamily="18" charset="0"/>
              </a:rPr>
              <a:t>N</a:t>
            </a:r>
            <a:r>
              <a:rPr lang="vi-VN" sz="2400">
                <a:latin typeface="+mj-lt"/>
                <a:cs typeface="Times New Roman" pitchFamily="18" charset="0"/>
              </a:rPr>
              <a:t>ếu thành công hàm trả về giá trị </a:t>
            </a:r>
            <a:r>
              <a:rPr lang="vi-VN" sz="2400">
                <a:solidFill>
                  <a:srgbClr val="C00000"/>
                </a:solidFill>
                <a:latin typeface="+mj-lt"/>
                <a:cs typeface="Times New Roman" pitchFamily="18" charset="0"/>
              </a:rPr>
              <a:t>số tệp </a:t>
            </a:r>
            <a:r>
              <a:rPr lang="vi-VN" sz="2400">
                <a:latin typeface="+mj-lt"/>
                <a:cs typeface="Times New Roman" pitchFamily="18" charset="0"/>
              </a:rPr>
              <a:t>đang mở, ngược lại trả v</a:t>
            </a:r>
            <a:r>
              <a:rPr lang="en-US" sz="2400">
                <a:latin typeface="+mj-lt"/>
                <a:cs typeface="Times New Roman" pitchFamily="18" charset="0"/>
              </a:rPr>
              <a:t>ề</a:t>
            </a:r>
            <a:r>
              <a:rPr lang="vi-VN" sz="2400">
                <a:latin typeface="+mj-lt"/>
                <a:cs typeface="Times New Roman" pitchFamily="18" charset="0"/>
              </a:rPr>
              <a:t> </a:t>
            </a:r>
            <a:r>
              <a:rPr lang="vi-VN" sz="2400">
                <a:solidFill>
                  <a:srgbClr val="C00000"/>
                </a:solidFill>
                <a:latin typeface="+mj-lt"/>
                <a:cs typeface="Times New Roman" pitchFamily="18" charset="0"/>
              </a:rPr>
              <a:t>EOF</a:t>
            </a:r>
            <a:r>
              <a:rPr lang="vi-VN" sz="2400">
                <a:latin typeface="+mj-lt"/>
                <a:cs typeface="Times New Roman" pitchFamily="18" charset="0"/>
              </a:rPr>
              <a:t>.</a:t>
            </a:r>
            <a:endParaRPr lang="en-US" sz="2400">
              <a:latin typeface="+mj-lt"/>
              <a:cs typeface="Times New Roman" pitchFamily="18" charset="0"/>
            </a:endParaRPr>
          </a:p>
          <a:p>
            <a:pPr marL="400050" eaLnBrk="1" hangingPunct="1">
              <a:buFont typeface="Wingdings" pitchFamily="2" charset="2"/>
              <a:buChar char="q"/>
            </a:pPr>
            <a:endParaRPr lang="en-US" sz="2400" dirty="0">
              <a:solidFill>
                <a:srgbClr val="00B0F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Các thao tác khác trên tập tin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128</a:t>
            </a:fld>
            <a:endParaRPr lang="en-US"/>
          </a:p>
        </p:txBody>
      </p:sp>
      <p:sp>
        <p:nvSpPr>
          <p:cNvPr id="4" name="TextBox 3"/>
          <p:cNvSpPr txBox="1"/>
          <p:nvPr/>
        </p:nvSpPr>
        <p:spPr>
          <a:xfrm>
            <a:off x="899592" y="908720"/>
            <a:ext cx="4824536" cy="461665"/>
          </a:xfrm>
          <a:prstGeom prst="rect">
            <a:avLst/>
          </a:prstGeom>
          <a:noFill/>
        </p:spPr>
        <p:txBody>
          <a:bodyPr wrap="square" rtlCol="0">
            <a:spAutoFit/>
          </a:bodyPr>
          <a:lstStyle/>
          <a:p>
            <a:pPr lvl="0"/>
            <a:r>
              <a:rPr lang="en-US" sz="2400">
                <a:solidFill>
                  <a:srgbClr val="C00000"/>
                </a:solidFill>
              </a:rPr>
              <a:t>Các thao tác khác trên tập tin</a:t>
            </a:r>
            <a:endParaRPr lang="en-US" sz="2400" dirty="0">
              <a:solidFill>
                <a:srgbClr val="C00000"/>
              </a:solidFill>
            </a:endParaRPr>
          </a:p>
        </p:txBody>
      </p:sp>
      <p:sp>
        <p:nvSpPr>
          <p:cNvPr id="7" name="Rounded Rectangle 6"/>
          <p:cNvSpPr/>
          <p:nvPr/>
        </p:nvSpPr>
        <p:spPr>
          <a:xfrm>
            <a:off x="1475656" y="1801091"/>
            <a:ext cx="3429000" cy="547789"/>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pP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int</a:t>
            </a: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fflush</a:t>
            </a:r>
            <a:r>
              <a:rPr lang="en-US" sz="2400" i="1" dirty="0">
                <a:latin typeface="Times New Roman" pitchFamily="18" charset="0"/>
                <a:cs typeface="Times New Roman" pitchFamily="18" charset="0"/>
              </a:rPr>
              <a:t>(FILE *</a:t>
            </a:r>
            <a:r>
              <a:rPr lang="en-US" sz="2400" i="1" dirty="0" err="1">
                <a:latin typeface="Times New Roman" pitchFamily="18" charset="0"/>
                <a:cs typeface="Times New Roman" pitchFamily="18" charset="0"/>
              </a:rPr>
              <a:t>fp</a:t>
            </a:r>
            <a:r>
              <a:rPr lang="en-US" sz="2400" i="1" dirty="0">
                <a:latin typeface="Times New Roman" pitchFamily="18" charset="0"/>
                <a:cs typeface="Times New Roman" pitchFamily="18" charset="0"/>
              </a:rPr>
              <a:t>); </a:t>
            </a:r>
          </a:p>
        </p:txBody>
      </p:sp>
      <p:sp>
        <p:nvSpPr>
          <p:cNvPr id="8" name="Rounded Rectangle 7"/>
          <p:cNvSpPr/>
          <p:nvPr/>
        </p:nvSpPr>
        <p:spPr>
          <a:xfrm>
            <a:off x="2411760" y="3861048"/>
            <a:ext cx="3429000" cy="576064"/>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pPr>
            <a:r>
              <a:rPr lang="en-US" sz="2400" i="1" dirty="0">
                <a:latin typeface="Times New Roman" pitchFamily="18" charset="0"/>
                <a:cs typeface="Times New Roman" pitchFamily="18" charset="0"/>
              </a:rPr>
              <a:t> </a:t>
            </a:r>
            <a:r>
              <a:rPr lang="en-US" sz="2400" i="1" err="1">
                <a:latin typeface="Times New Roman" pitchFamily="18" charset="0"/>
                <a:cs typeface="Times New Roman" pitchFamily="18" charset="0"/>
              </a:rPr>
              <a:t>int</a:t>
            </a:r>
            <a:r>
              <a:rPr lang="en-US" sz="2400" i="1">
                <a:latin typeface="Times New Roman" pitchFamily="18" charset="0"/>
                <a:cs typeface="Times New Roman" pitchFamily="18" charset="0"/>
              </a:rPr>
              <a:t> flushall(void</a:t>
            </a:r>
            <a:r>
              <a:rPr lang="en-US" sz="2400" i="1" dirty="0">
                <a:latin typeface="Times New Roman" pitchFamily="18" charset="0"/>
                <a:cs typeface="Times New Roman" pitchFamily="18" charset="0"/>
              </a:rPr>
              <a:t>); </a:t>
            </a:r>
          </a:p>
        </p:txBody>
      </p:sp>
      <p:graphicFrame>
        <p:nvGraphicFramePr>
          <p:cNvPr id="10" name="Diagram 9"/>
          <p:cNvGraphicFramePr/>
          <p:nvPr>
            <p:extLst>
              <p:ext uri="{D42A27DB-BD31-4B8C-83A1-F6EECF244321}">
                <p14:modId xmlns:p14="http://schemas.microsoft.com/office/powerpoint/2010/main" val="2442063843"/>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44064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strVal val="#ppt_w*0.70"/>
                                          </p:val>
                                        </p:tav>
                                        <p:tav tm="100000">
                                          <p:val>
                                            <p:strVal val="#ppt_w"/>
                                          </p:val>
                                        </p:tav>
                                      </p:tavLst>
                                    </p:anim>
                                    <p:anim calcmode="lin" valueType="num">
                                      <p:cBhvr>
                                        <p:cTn id="15" dur="1000" fill="hold"/>
                                        <p:tgtEl>
                                          <p:spTgt spid="8"/>
                                        </p:tgtEl>
                                        <p:attrNameLst>
                                          <p:attrName>ppt_h</p:attrName>
                                        </p:attrNameLst>
                                      </p:cBhvr>
                                      <p:tavLst>
                                        <p:tav tm="0">
                                          <p:val>
                                            <p:strVal val="#ppt_h"/>
                                          </p:val>
                                        </p:tav>
                                        <p:tav tm="100000">
                                          <p:val>
                                            <p:strVal val="#ppt_h"/>
                                          </p:val>
                                        </p:tav>
                                      </p:tavLst>
                                    </p:anim>
                                    <p:animEffect transition="in" filter="fade">
                                      <p:cBhvr>
                                        <p:cTn id="1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Kiểm tra lỗi file</a:t>
            </a:r>
          </a:p>
          <a:p>
            <a:pPr marL="857250" lvl="1" indent="-342900" eaLnBrk="1" hangingPunct="1">
              <a:buFont typeface="Wingdings" pitchFamily="2" charset="2"/>
              <a:buChar char="§"/>
            </a:pPr>
            <a:r>
              <a:rPr lang="en-US" sz="2400">
                <a:solidFill>
                  <a:srgbClr val="C00000"/>
                </a:solidFill>
              </a:rPr>
              <a:t>Hàm ferror</a:t>
            </a:r>
          </a:p>
          <a:p>
            <a:pPr lvl="1" fontAlgn="auto">
              <a:spcBef>
                <a:spcPts val="0"/>
              </a:spcBef>
              <a:spcAft>
                <a:spcPts val="0"/>
              </a:spcAft>
              <a:buFont typeface="Wingdings" pitchFamily="2" charset="2"/>
              <a:buChar char="§"/>
              <a:defRPr/>
            </a:pPr>
            <a:endParaRPr lang="en-US" sz="2400">
              <a:latin typeface="+mj-lt"/>
              <a:cs typeface="Times New Roman" pitchFamily="18" charset="0"/>
            </a:endParaRPr>
          </a:p>
          <a:p>
            <a:pPr lvl="1" fontAlgn="auto">
              <a:spcBef>
                <a:spcPts val="0"/>
              </a:spcBef>
              <a:spcAft>
                <a:spcPts val="0"/>
              </a:spcAft>
              <a:buFont typeface="Microsoft Sans Serif" pitchFamily="34" charset="0"/>
              <a:buChar char="-"/>
              <a:defRPr/>
            </a:pPr>
            <a:r>
              <a:rPr lang="en-US" sz="2400">
                <a:latin typeface="+mj-lt"/>
                <a:cs typeface="Times New Roman" pitchFamily="18" charset="0"/>
              </a:rPr>
              <a:t>Kiểm tra lỗi thao tác trên File fp. </a:t>
            </a:r>
          </a:p>
          <a:p>
            <a:pPr lvl="1" fontAlgn="auto">
              <a:spcBef>
                <a:spcPts val="0"/>
              </a:spcBef>
              <a:spcAft>
                <a:spcPts val="0"/>
              </a:spcAft>
              <a:buFont typeface="Microsoft Sans Serif" pitchFamily="34" charset="0"/>
              <a:buChar char="-"/>
              <a:defRPr/>
            </a:pPr>
            <a:r>
              <a:rPr lang="vi-VN" sz="2400">
                <a:latin typeface="+mj-lt"/>
                <a:cs typeface="Times New Roman" pitchFamily="18" charset="0"/>
              </a:rPr>
              <a:t>Hàm trả về giá trị khác 0 nếu có lỗi, ngược lại trả về 0. </a:t>
            </a:r>
            <a:endParaRPr lang="en-US" sz="2400">
              <a:latin typeface="+mj-lt"/>
              <a:cs typeface="Times New Roman" pitchFamily="18" charset="0"/>
            </a:endParaRPr>
          </a:p>
          <a:p>
            <a:pPr lvl="1" fontAlgn="auto">
              <a:spcBef>
                <a:spcPts val="0"/>
              </a:spcBef>
              <a:spcAft>
                <a:spcPts val="0"/>
              </a:spcAft>
              <a:buFont typeface="Wingdings" pitchFamily="2" charset="2"/>
              <a:buChar char="§"/>
              <a:defRPr/>
            </a:pPr>
            <a:endParaRPr lang="en-US" sz="2400">
              <a:latin typeface="+mj-lt"/>
              <a:cs typeface="Times New Roman" pitchFamily="18" charset="0"/>
            </a:endParaRPr>
          </a:p>
          <a:p>
            <a:pPr lvl="1" fontAlgn="auto">
              <a:spcBef>
                <a:spcPts val="0"/>
              </a:spcBef>
              <a:spcAft>
                <a:spcPts val="0"/>
              </a:spcAft>
              <a:buFont typeface="Wingdings" pitchFamily="2" charset="2"/>
              <a:buChar char="§"/>
              <a:defRPr/>
            </a:pPr>
            <a:r>
              <a:rPr lang="en-US" sz="2400">
                <a:solidFill>
                  <a:srgbClr val="C00000"/>
                </a:solidFill>
                <a:latin typeface="+mj-lt"/>
                <a:cs typeface="Times New Roman" pitchFamily="18" charset="0"/>
              </a:rPr>
              <a:t>Hàm perror</a:t>
            </a:r>
          </a:p>
          <a:p>
            <a:pPr marL="400050" eaLnBrk="1" hangingPunct="1">
              <a:buFont typeface="Wingdings" pitchFamily="2" charset="2"/>
              <a:buChar char="q"/>
            </a:pPr>
            <a:endParaRPr lang="en-US" sz="2400"/>
          </a:p>
          <a:p>
            <a:pPr marL="400050" eaLnBrk="1" hangingPunct="1">
              <a:buFont typeface="Wingdings" pitchFamily="2" charset="2"/>
              <a:buChar char="q"/>
            </a:pPr>
            <a:endParaRPr lang="en-US" sz="2400"/>
          </a:p>
          <a:p>
            <a:pPr marL="857250" lvl="1" indent="-342900" eaLnBrk="1" hangingPunct="1">
              <a:buFont typeface="Microsoft Sans Serif" pitchFamily="34" charset="0"/>
              <a:buChar char="-"/>
            </a:pPr>
            <a:r>
              <a:rPr lang="vi-VN" sz="2400">
                <a:latin typeface="+mj-lt"/>
                <a:cs typeface="Times New Roman" pitchFamily="18" charset="0"/>
              </a:rPr>
              <a:t>In chuổi s và thông báo lỗi hệ thống. </a:t>
            </a:r>
            <a:endParaRPr lang="en-US" sz="2400">
              <a:latin typeface="+mj-lt"/>
              <a:cs typeface="Times New Roman" pitchFamily="18" charset="0"/>
            </a:endParaRP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Các thao tác khác trên tập tin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129</a:t>
            </a:fld>
            <a:endParaRPr lang="en-US"/>
          </a:p>
        </p:txBody>
      </p:sp>
      <p:sp>
        <p:nvSpPr>
          <p:cNvPr id="4" name="TextBox 3"/>
          <p:cNvSpPr txBox="1"/>
          <p:nvPr/>
        </p:nvSpPr>
        <p:spPr>
          <a:xfrm>
            <a:off x="899592" y="908720"/>
            <a:ext cx="4824536" cy="461665"/>
          </a:xfrm>
          <a:prstGeom prst="rect">
            <a:avLst/>
          </a:prstGeom>
          <a:noFill/>
        </p:spPr>
        <p:txBody>
          <a:bodyPr wrap="square" rtlCol="0">
            <a:spAutoFit/>
          </a:bodyPr>
          <a:lstStyle/>
          <a:p>
            <a:pPr lvl="0"/>
            <a:r>
              <a:rPr lang="en-US" sz="2400">
                <a:solidFill>
                  <a:srgbClr val="C00000"/>
                </a:solidFill>
              </a:rPr>
              <a:t>Các thao tác khác trên tập tin</a:t>
            </a:r>
            <a:endParaRPr lang="en-US" sz="2400" dirty="0">
              <a:solidFill>
                <a:srgbClr val="C00000"/>
              </a:solidFill>
            </a:endParaRPr>
          </a:p>
        </p:txBody>
      </p:sp>
      <p:sp>
        <p:nvSpPr>
          <p:cNvPr id="7" name="Rounded Rectangle 6"/>
          <p:cNvSpPr/>
          <p:nvPr/>
        </p:nvSpPr>
        <p:spPr>
          <a:xfrm>
            <a:off x="3707904" y="1741240"/>
            <a:ext cx="3429000" cy="598690"/>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pP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int</a:t>
            </a:r>
            <a:r>
              <a:rPr lang="en-US" sz="2400" i="1" dirty="0">
                <a:latin typeface="Times New Roman" pitchFamily="18" charset="0"/>
                <a:cs typeface="Times New Roman" pitchFamily="18" charset="0"/>
              </a:rPr>
              <a:t> </a:t>
            </a:r>
            <a:r>
              <a:rPr lang="en-US" sz="2400" i="1" dirty="0" err="1">
                <a:latin typeface="Times New Roman" pitchFamily="18" charset="0"/>
                <a:cs typeface="Times New Roman" pitchFamily="18" charset="0"/>
              </a:rPr>
              <a:t>ferror</a:t>
            </a:r>
            <a:r>
              <a:rPr lang="en-US" sz="2400" i="1" dirty="0">
                <a:latin typeface="Times New Roman" pitchFamily="18" charset="0"/>
                <a:cs typeface="Times New Roman" pitchFamily="18" charset="0"/>
              </a:rPr>
              <a:t>(FILE *</a:t>
            </a:r>
            <a:r>
              <a:rPr lang="en-US" sz="2400" i="1" dirty="0" err="1">
                <a:latin typeface="Times New Roman" pitchFamily="18" charset="0"/>
                <a:cs typeface="Times New Roman" pitchFamily="18" charset="0"/>
              </a:rPr>
              <a:t>fp</a:t>
            </a:r>
            <a:r>
              <a:rPr lang="en-US" sz="2400" i="1" dirty="0">
                <a:latin typeface="Times New Roman" pitchFamily="18" charset="0"/>
                <a:cs typeface="Times New Roman" pitchFamily="18" charset="0"/>
              </a:rPr>
              <a:t>);</a:t>
            </a:r>
          </a:p>
        </p:txBody>
      </p:sp>
      <p:sp>
        <p:nvSpPr>
          <p:cNvPr id="8" name="Rounded Rectangle 7"/>
          <p:cNvSpPr/>
          <p:nvPr/>
        </p:nvSpPr>
        <p:spPr>
          <a:xfrm>
            <a:off x="2339752" y="4149080"/>
            <a:ext cx="4191000" cy="685800"/>
          </a:xfrm>
          <a:prstGeom prst="roundRect">
            <a:avLst/>
          </a:prstGeom>
        </p:spPr>
        <p:style>
          <a:lnRef idx="2">
            <a:schemeClr val="accent1"/>
          </a:lnRef>
          <a:fillRef idx="1">
            <a:schemeClr val="lt1"/>
          </a:fillRef>
          <a:effectRef idx="0">
            <a:schemeClr val="accent1"/>
          </a:effectRef>
          <a:fontRef idx="minor">
            <a:schemeClr val="dk1"/>
          </a:fontRef>
        </p:style>
        <p:txBody>
          <a:bodyPr wrap="none" anchor="ctr"/>
          <a:lstStyle/>
          <a:p>
            <a:pPr algn="ctr" fontAlgn="auto">
              <a:spcBef>
                <a:spcPts val="0"/>
              </a:spcBef>
              <a:spcAft>
                <a:spcPts val="0"/>
              </a:spcAft>
            </a:pPr>
            <a:r>
              <a:rPr lang="en-US" sz="2400" i="1" dirty="0">
                <a:latin typeface="Times New Roman" pitchFamily="18" charset="0"/>
                <a:cs typeface="Times New Roman" pitchFamily="18" charset="0"/>
              </a:rPr>
              <a:t> void </a:t>
            </a:r>
            <a:r>
              <a:rPr lang="en-US" sz="2400" i="1" dirty="0" err="1">
                <a:latin typeface="Times New Roman" pitchFamily="18" charset="0"/>
                <a:cs typeface="Times New Roman" pitchFamily="18" charset="0"/>
              </a:rPr>
              <a:t>perror</a:t>
            </a:r>
            <a:r>
              <a:rPr lang="en-US" sz="2400" i="1" dirty="0">
                <a:latin typeface="Times New Roman" pitchFamily="18" charset="0"/>
                <a:cs typeface="Times New Roman" pitchFamily="18" charset="0"/>
              </a:rPr>
              <a:t>(const char *s);</a:t>
            </a:r>
          </a:p>
        </p:txBody>
      </p:sp>
      <p:graphicFrame>
        <p:nvGraphicFramePr>
          <p:cNvPr id="9" name="Diagram 8"/>
          <p:cNvGraphicFramePr/>
          <p:nvPr>
            <p:extLst>
              <p:ext uri="{D42A27DB-BD31-4B8C-83A1-F6EECF244321}">
                <p14:modId xmlns:p14="http://schemas.microsoft.com/office/powerpoint/2010/main" val="2442063843"/>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57256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strVal val="#ppt_w*0.70"/>
                                          </p:val>
                                        </p:tav>
                                        <p:tav tm="100000">
                                          <p:val>
                                            <p:strVal val="#ppt_w"/>
                                          </p:val>
                                        </p:tav>
                                      </p:tavLst>
                                    </p:anim>
                                    <p:anim calcmode="lin" valueType="num">
                                      <p:cBhvr>
                                        <p:cTn id="15" dur="1000" fill="hold"/>
                                        <p:tgtEl>
                                          <p:spTgt spid="8"/>
                                        </p:tgtEl>
                                        <p:attrNameLst>
                                          <p:attrName>ppt_h</p:attrName>
                                        </p:attrNameLst>
                                      </p:cBhvr>
                                      <p:tavLst>
                                        <p:tav tm="0">
                                          <p:val>
                                            <p:strVal val="#ppt_h"/>
                                          </p:val>
                                        </p:tav>
                                        <p:tav tm="100000">
                                          <p:val>
                                            <p:strVal val="#ppt_h"/>
                                          </p:val>
                                        </p:tav>
                                      </p:tavLst>
                                    </p:anim>
                                    <p:animEffect transition="in" filter="fade">
                                      <p:cBhvr>
                                        <p:cTn id="1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Cấu</a:t>
            </a:r>
            <a:r>
              <a:rPr lang="en-US" sz="1200" dirty="0"/>
              <a:t> </a:t>
            </a:r>
            <a:r>
              <a:rPr lang="en-US" sz="1200" dirty="0" err="1"/>
              <a:t>trúc</a:t>
            </a:r>
            <a:r>
              <a:rPr lang="en-US" sz="1200" dirty="0"/>
              <a:t> if</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Cấu</a:t>
            </a:r>
            <a:r>
              <a:rPr lang="en-US" sz="2400" dirty="0">
                <a:solidFill>
                  <a:srgbClr val="C00000"/>
                </a:solidFill>
              </a:rPr>
              <a:t> </a:t>
            </a:r>
            <a:r>
              <a:rPr lang="en-US" sz="2400" dirty="0" err="1">
                <a:solidFill>
                  <a:srgbClr val="C00000"/>
                </a:solidFill>
              </a:rPr>
              <a:t>trúc</a:t>
            </a:r>
            <a:r>
              <a:rPr lang="en-US" sz="2400" dirty="0">
                <a:solidFill>
                  <a:srgbClr val="C00000"/>
                </a:solidFill>
              </a:rPr>
              <a:t> if – </a:t>
            </a:r>
            <a:r>
              <a:rPr lang="en-US" sz="2400" dirty="0" err="1">
                <a:solidFill>
                  <a:srgbClr val="C00000"/>
                </a:solidFill>
              </a:rPr>
              <a:t>ví</a:t>
            </a:r>
            <a:r>
              <a:rPr lang="en-US" sz="2400" dirty="0">
                <a:solidFill>
                  <a:srgbClr val="C00000"/>
                </a:solidFill>
              </a:rPr>
              <a:t> </a:t>
            </a:r>
            <a:r>
              <a:rPr lang="en-US" sz="2400" dirty="0" err="1">
                <a:solidFill>
                  <a:srgbClr val="C00000"/>
                </a:solidFill>
              </a:rPr>
              <a:t>dụ</a:t>
            </a:r>
            <a:endParaRPr lang="en-US" sz="2400" dirty="0">
              <a:solidFill>
                <a:srgbClr val="C00000"/>
              </a:solidFill>
            </a:endParaRPr>
          </a:p>
        </p:txBody>
      </p:sp>
      <p:sp>
        <p:nvSpPr>
          <p:cNvPr id="6" name="Rectangle 2"/>
          <p:cNvSpPr>
            <a:spLocks noGrp="1" noChangeArrowheads="1"/>
          </p:cNvSpPr>
          <p:nvPr>
            <p:ph idx="1"/>
          </p:nvPr>
        </p:nvSpPr>
        <p:spPr>
          <a:xfrm>
            <a:off x="611560" y="1340768"/>
            <a:ext cx="7920880" cy="4846702"/>
          </a:xfrm>
        </p:spPr>
        <p:txBody>
          <a:bodyPr/>
          <a:lstStyle/>
          <a:p>
            <a:pPr marL="457200" lvl="1" indent="0" eaLnBrk="1" hangingPunct="1">
              <a:buNone/>
            </a:pPr>
            <a:r>
              <a:rPr lang="en-US" sz="2400" dirty="0">
                <a:latin typeface="Courier New" pitchFamily="49" charset="0"/>
                <a:cs typeface="Courier New" pitchFamily="49" charset="0"/>
              </a:rPr>
              <a:t>(1) </a:t>
            </a:r>
            <a:r>
              <a:rPr lang="en-US" sz="2400" dirty="0" err="1">
                <a:latin typeface="Courier New" pitchFamily="49" charset="0"/>
                <a:cs typeface="Courier New" pitchFamily="49" charset="0"/>
              </a:rPr>
              <a:t>int</a:t>
            </a:r>
            <a:r>
              <a:rPr lang="en-US" sz="2400" dirty="0">
                <a:latin typeface="Courier New" pitchFamily="49" charset="0"/>
                <a:cs typeface="Courier New" pitchFamily="49" charset="0"/>
              </a:rPr>
              <a:t> </a:t>
            </a:r>
            <a:r>
              <a:rPr lang="en-US" sz="2400" dirty="0" err="1">
                <a:latin typeface="Courier New" pitchFamily="49" charset="0"/>
                <a:cs typeface="Courier New" pitchFamily="49" charset="0"/>
              </a:rPr>
              <a:t>a,b</a:t>
            </a:r>
            <a:r>
              <a:rPr lang="en-US" sz="2400" dirty="0">
                <a:latin typeface="Courier New" pitchFamily="49" charset="0"/>
                <a:cs typeface="Courier New" pitchFamily="49" charset="0"/>
              </a:rPr>
              <a:t>;</a:t>
            </a:r>
          </a:p>
          <a:p>
            <a:pPr marL="457200" lvl="1" indent="0" eaLnBrk="1" hangingPunct="1">
              <a:buNone/>
            </a:pPr>
            <a:r>
              <a:rPr lang="en-US" sz="2500" dirty="0">
                <a:latin typeface="Courier New" panose="02070309020205020404" pitchFamily="49" charset="0"/>
                <a:cs typeface="Courier New" panose="02070309020205020404" pitchFamily="49" charset="0"/>
              </a:rPr>
              <a:t>(2) //</a:t>
            </a:r>
            <a:r>
              <a:rPr lang="en-US" sz="2500" dirty="0" err="1">
                <a:latin typeface="Courier New" panose="02070309020205020404" pitchFamily="49" charset="0"/>
                <a:cs typeface="Courier New" panose="02070309020205020404" pitchFamily="49" charset="0"/>
              </a:rPr>
              <a:t>nhập</a:t>
            </a:r>
            <a:r>
              <a:rPr lang="en-US" sz="2500" dirty="0">
                <a:latin typeface="Courier New" panose="02070309020205020404" pitchFamily="49" charset="0"/>
                <a:cs typeface="Courier New" panose="02070309020205020404" pitchFamily="49" charset="0"/>
              </a:rPr>
              <a:t> a, b;</a:t>
            </a:r>
          </a:p>
          <a:p>
            <a:pPr marL="457200" lvl="1" indent="0" eaLnBrk="1" hangingPunct="1">
              <a:buNone/>
            </a:pPr>
            <a:r>
              <a:rPr lang="en-US" sz="2500" dirty="0">
                <a:latin typeface="Courier New" panose="02070309020205020404" pitchFamily="49" charset="0"/>
                <a:cs typeface="Courier New" panose="02070309020205020404" pitchFamily="49" charset="0"/>
              </a:rPr>
              <a:t>(3)</a:t>
            </a:r>
            <a:r>
              <a:rPr lang="en-US" sz="2500" dirty="0">
                <a:solidFill>
                  <a:srgbClr val="FF0000"/>
                </a:solidFill>
                <a:latin typeface="Courier New" pitchFamily="49" charset="0"/>
                <a:cs typeface="Courier New" pitchFamily="49" charset="0"/>
              </a:rPr>
              <a:t> if</a:t>
            </a:r>
            <a:r>
              <a:rPr lang="en-US" sz="2500" dirty="0">
                <a:latin typeface="Courier New" pitchFamily="49" charset="0"/>
                <a:cs typeface="Courier New" pitchFamily="49" charset="0"/>
              </a:rPr>
              <a:t>(a&gt;b)</a:t>
            </a:r>
          </a:p>
          <a:p>
            <a:pPr marL="457200" lvl="1" indent="0" eaLnBrk="1" hangingPunct="1">
              <a:buNone/>
            </a:pPr>
            <a:r>
              <a:rPr lang="en-US" sz="2500" dirty="0">
                <a:latin typeface="Courier New" pitchFamily="49" charset="0"/>
                <a:cs typeface="Courier New" pitchFamily="49" charset="0"/>
              </a:rPr>
              <a:t>(4)	</a:t>
            </a:r>
            <a:r>
              <a:rPr lang="en-US" sz="2500" dirty="0" err="1">
                <a:latin typeface="Courier New" pitchFamily="49" charset="0"/>
                <a:cs typeface="Courier New" pitchFamily="49" charset="0"/>
              </a:rPr>
              <a:t>cout</a:t>
            </a:r>
            <a:r>
              <a:rPr lang="en-US" sz="2500" dirty="0">
                <a:latin typeface="Courier New" pitchFamily="49" charset="0"/>
                <a:cs typeface="Courier New" pitchFamily="49" charset="0"/>
              </a:rPr>
              <a:t>&lt;&lt;</a:t>
            </a:r>
            <a:r>
              <a:rPr lang="en-US" sz="2400" dirty="0"/>
              <a:t>"</a:t>
            </a:r>
            <a:r>
              <a:rPr lang="en-US" sz="2500" dirty="0">
                <a:latin typeface="Courier New" pitchFamily="49" charset="0"/>
                <a:cs typeface="Courier New" pitchFamily="49" charset="0"/>
              </a:rPr>
              <a:t>\n</a:t>
            </a:r>
            <a:r>
              <a:rPr lang="en-US" sz="2400" dirty="0"/>
              <a:t>"&lt;&lt;</a:t>
            </a:r>
            <a:r>
              <a:rPr lang="en-US" sz="2500" dirty="0">
                <a:latin typeface="Courier New" pitchFamily="49" charset="0"/>
                <a:cs typeface="Courier New" pitchFamily="49" charset="0"/>
              </a:rPr>
              <a:t>a&lt;&lt;</a:t>
            </a:r>
            <a:r>
              <a:rPr lang="en-US" sz="2400" dirty="0"/>
              <a:t>"</a:t>
            </a:r>
            <a:r>
              <a:rPr lang="en-US" sz="2500" dirty="0">
                <a:latin typeface="Courier New" pitchFamily="49" charset="0"/>
                <a:cs typeface="Courier New" pitchFamily="49" charset="0"/>
              </a:rPr>
              <a:t> &gt; </a:t>
            </a:r>
            <a:r>
              <a:rPr lang="en-US" sz="2400" dirty="0"/>
              <a:t>"</a:t>
            </a:r>
            <a:r>
              <a:rPr lang="en-US" sz="2500" dirty="0">
                <a:latin typeface="Courier New" pitchFamily="49" charset="0"/>
                <a:cs typeface="Courier New" pitchFamily="49" charset="0"/>
              </a:rPr>
              <a:t>&lt;&lt;b&lt;&lt;</a:t>
            </a:r>
            <a:r>
              <a:rPr lang="en-US" sz="2500" dirty="0" err="1">
                <a:latin typeface="Courier New" pitchFamily="49" charset="0"/>
                <a:cs typeface="Courier New" pitchFamily="49" charset="0"/>
              </a:rPr>
              <a:t>endl</a:t>
            </a:r>
            <a:r>
              <a:rPr lang="en-US" sz="2500" dirty="0">
                <a:latin typeface="Courier New" pitchFamily="49" charset="0"/>
                <a:cs typeface="Courier New" pitchFamily="49" charset="0"/>
              </a:rPr>
              <a:t>;</a:t>
            </a:r>
          </a:p>
          <a:p>
            <a:pPr marL="457200" lvl="1" indent="0" eaLnBrk="1" hangingPunct="1">
              <a:buNone/>
            </a:pPr>
            <a:r>
              <a:rPr lang="en-US" sz="2500" dirty="0">
                <a:latin typeface="Courier New" pitchFamily="49" charset="0"/>
                <a:cs typeface="Courier New" pitchFamily="49" charset="0"/>
              </a:rPr>
              <a:t>(5)</a:t>
            </a:r>
            <a:r>
              <a:rPr lang="en-US" sz="2500" dirty="0">
                <a:solidFill>
                  <a:srgbClr val="FF0000"/>
                </a:solidFill>
                <a:latin typeface="Courier New" pitchFamily="49" charset="0"/>
                <a:cs typeface="Courier New" pitchFamily="49" charset="0"/>
              </a:rPr>
              <a:t> else if</a:t>
            </a:r>
            <a:r>
              <a:rPr lang="en-US" sz="2500" dirty="0">
                <a:latin typeface="Courier New" pitchFamily="49" charset="0"/>
                <a:cs typeface="Courier New" pitchFamily="49" charset="0"/>
              </a:rPr>
              <a:t>(a&lt;b)</a:t>
            </a:r>
          </a:p>
          <a:p>
            <a:pPr marL="457200" lvl="1" indent="0" eaLnBrk="1" hangingPunct="1">
              <a:buNone/>
            </a:pPr>
            <a:r>
              <a:rPr lang="en-US" sz="2500" dirty="0">
                <a:latin typeface="Courier New" pitchFamily="49" charset="0"/>
                <a:cs typeface="Courier New" pitchFamily="49" charset="0"/>
              </a:rPr>
              <a:t>(6) 	</a:t>
            </a:r>
            <a:r>
              <a:rPr lang="en-US" sz="2500" dirty="0" err="1">
                <a:latin typeface="Courier New" pitchFamily="49" charset="0"/>
                <a:cs typeface="Courier New" pitchFamily="49" charset="0"/>
              </a:rPr>
              <a:t>cout</a:t>
            </a:r>
            <a:r>
              <a:rPr lang="en-US" sz="2500" dirty="0">
                <a:latin typeface="Courier New" pitchFamily="49" charset="0"/>
                <a:cs typeface="Courier New" pitchFamily="49" charset="0"/>
              </a:rPr>
              <a:t>&lt;&lt;</a:t>
            </a:r>
            <a:r>
              <a:rPr lang="en-US" sz="2400" dirty="0"/>
              <a:t>"</a:t>
            </a:r>
            <a:r>
              <a:rPr lang="en-US" sz="2500" dirty="0">
                <a:latin typeface="Courier New" pitchFamily="49" charset="0"/>
                <a:cs typeface="Courier New" pitchFamily="49" charset="0"/>
              </a:rPr>
              <a:t>\n</a:t>
            </a:r>
            <a:r>
              <a:rPr lang="en-US" sz="2400" dirty="0"/>
              <a:t>"&lt;&lt;</a:t>
            </a:r>
            <a:r>
              <a:rPr lang="en-US" sz="2500" dirty="0">
                <a:latin typeface="Courier New" pitchFamily="49" charset="0"/>
                <a:cs typeface="Courier New" pitchFamily="49" charset="0"/>
              </a:rPr>
              <a:t>a&lt;&lt;</a:t>
            </a:r>
            <a:r>
              <a:rPr lang="en-US" sz="2400" dirty="0"/>
              <a:t>"</a:t>
            </a:r>
            <a:r>
              <a:rPr lang="en-US" sz="2500" dirty="0">
                <a:latin typeface="Courier New" pitchFamily="49" charset="0"/>
                <a:cs typeface="Courier New" pitchFamily="49" charset="0"/>
              </a:rPr>
              <a:t> &lt; </a:t>
            </a:r>
            <a:r>
              <a:rPr lang="en-US" sz="2400" dirty="0"/>
              <a:t>"</a:t>
            </a:r>
            <a:r>
              <a:rPr lang="en-US" sz="2500" dirty="0">
                <a:latin typeface="Courier New" pitchFamily="49" charset="0"/>
                <a:cs typeface="Courier New" pitchFamily="49" charset="0"/>
              </a:rPr>
              <a:t>&lt;&lt;b&lt;&lt;</a:t>
            </a:r>
            <a:r>
              <a:rPr lang="en-US" sz="2500" dirty="0" err="1">
                <a:latin typeface="Courier New" pitchFamily="49" charset="0"/>
                <a:cs typeface="Courier New" pitchFamily="49" charset="0"/>
              </a:rPr>
              <a:t>endl</a:t>
            </a:r>
            <a:r>
              <a:rPr lang="en-US" sz="2500" dirty="0">
                <a:latin typeface="Courier New" pitchFamily="49" charset="0"/>
                <a:cs typeface="Courier New" pitchFamily="49" charset="0"/>
              </a:rPr>
              <a:t>;</a:t>
            </a:r>
          </a:p>
          <a:p>
            <a:pPr marL="457200" lvl="1" indent="0" eaLnBrk="1" hangingPunct="1">
              <a:buNone/>
            </a:pPr>
            <a:r>
              <a:rPr lang="en-US" sz="2500" dirty="0">
                <a:latin typeface="Courier New" pitchFamily="49" charset="0"/>
                <a:cs typeface="Courier New" pitchFamily="49" charset="0"/>
              </a:rPr>
              <a:t>(7)</a:t>
            </a:r>
            <a:r>
              <a:rPr lang="en-US" sz="2500" dirty="0">
                <a:solidFill>
                  <a:srgbClr val="FF0000"/>
                </a:solidFill>
                <a:latin typeface="Courier New" pitchFamily="49" charset="0"/>
                <a:cs typeface="Courier New" pitchFamily="49" charset="0"/>
              </a:rPr>
              <a:t> else</a:t>
            </a:r>
          </a:p>
          <a:p>
            <a:pPr marL="457200" lvl="1" indent="0" eaLnBrk="1" hangingPunct="1">
              <a:buNone/>
            </a:pPr>
            <a:r>
              <a:rPr lang="en-US" sz="2500" dirty="0">
                <a:latin typeface="Courier New" pitchFamily="49" charset="0"/>
                <a:cs typeface="Courier New" pitchFamily="49" charset="0"/>
              </a:rPr>
              <a:t>(8)	</a:t>
            </a:r>
            <a:r>
              <a:rPr lang="en-US" sz="2500" dirty="0" err="1">
                <a:latin typeface="Courier New" pitchFamily="49" charset="0"/>
                <a:cs typeface="Courier New" pitchFamily="49" charset="0"/>
              </a:rPr>
              <a:t>cout</a:t>
            </a:r>
            <a:r>
              <a:rPr lang="en-US" sz="2500" dirty="0">
                <a:latin typeface="Courier New" pitchFamily="49" charset="0"/>
                <a:cs typeface="Courier New" pitchFamily="49" charset="0"/>
              </a:rPr>
              <a:t>&lt;&lt;</a:t>
            </a:r>
            <a:r>
              <a:rPr lang="en-US" sz="2400" dirty="0"/>
              <a:t>"</a:t>
            </a:r>
            <a:r>
              <a:rPr lang="en-US" sz="2500" dirty="0">
                <a:latin typeface="Courier New" pitchFamily="49" charset="0"/>
                <a:cs typeface="Courier New" pitchFamily="49" charset="0"/>
              </a:rPr>
              <a:t>\n</a:t>
            </a:r>
            <a:r>
              <a:rPr lang="en-US" sz="2400" dirty="0"/>
              <a:t>"</a:t>
            </a:r>
            <a:r>
              <a:rPr lang="en-US" sz="2500" dirty="0">
                <a:latin typeface="Courier New" pitchFamily="49" charset="0"/>
                <a:cs typeface="Courier New" pitchFamily="49" charset="0"/>
              </a:rPr>
              <a:t>&lt;&lt;a&lt;&lt;</a:t>
            </a:r>
            <a:r>
              <a:rPr lang="en-US" sz="2400" dirty="0"/>
              <a:t>"</a:t>
            </a:r>
            <a:r>
              <a:rPr lang="en-US" sz="2500" dirty="0">
                <a:latin typeface="Courier New" pitchFamily="49" charset="0"/>
                <a:cs typeface="Courier New" pitchFamily="49" charset="0"/>
              </a:rPr>
              <a:t> = </a:t>
            </a:r>
            <a:r>
              <a:rPr lang="en-US" sz="2400" dirty="0"/>
              <a:t>"</a:t>
            </a:r>
            <a:r>
              <a:rPr lang="en-US" sz="2500" dirty="0">
                <a:latin typeface="Courier New" pitchFamily="49" charset="0"/>
                <a:cs typeface="Courier New" pitchFamily="49" charset="0"/>
              </a:rPr>
              <a:t>&lt;&lt;b&lt;&lt;</a:t>
            </a:r>
            <a:r>
              <a:rPr lang="en-US" sz="2500" dirty="0" err="1">
                <a:latin typeface="Courier New" pitchFamily="49" charset="0"/>
                <a:cs typeface="Courier New" pitchFamily="49" charset="0"/>
              </a:rPr>
              <a:t>endl</a:t>
            </a:r>
            <a:r>
              <a:rPr lang="en-US" sz="2500" dirty="0">
                <a:latin typeface="Courier New" pitchFamily="49" charset="0"/>
                <a:cs typeface="Courier New" pitchFamily="49" charset="0"/>
              </a:rPr>
              <a:t>;</a:t>
            </a:r>
          </a:p>
          <a:p>
            <a:pPr marL="457200" lvl="1" indent="0" eaLnBrk="1" hangingPunct="1">
              <a:buNone/>
            </a:pPr>
            <a:r>
              <a:rPr lang="en-US" sz="2500" dirty="0">
                <a:latin typeface="Courier New" pitchFamily="49" charset="0"/>
                <a:cs typeface="Courier New" pitchFamily="49" charset="0"/>
              </a:rPr>
              <a:t>(9) </a:t>
            </a:r>
            <a:r>
              <a:rPr lang="en-US" sz="2500" dirty="0" err="1">
                <a:latin typeface="Courier New" pitchFamily="49" charset="0"/>
                <a:cs typeface="Courier New" pitchFamily="49" charset="0"/>
              </a:rPr>
              <a:t>cout</a:t>
            </a:r>
            <a:r>
              <a:rPr lang="en-US" sz="2500" dirty="0">
                <a:latin typeface="Courier New" pitchFamily="49" charset="0"/>
                <a:cs typeface="Courier New" pitchFamily="49" charset="0"/>
              </a:rPr>
              <a:t>&lt;&lt;</a:t>
            </a:r>
            <a:r>
              <a:rPr lang="en-US" sz="2400" dirty="0"/>
              <a:t>"</a:t>
            </a:r>
            <a:r>
              <a:rPr lang="en-US" sz="2500" dirty="0">
                <a:latin typeface="Courier New" pitchFamily="49" charset="0"/>
                <a:cs typeface="Courier New" pitchFamily="49" charset="0"/>
              </a:rPr>
              <a:t>\n</a:t>
            </a:r>
            <a:r>
              <a:rPr lang="en-US" sz="2400" dirty="0"/>
              <a:t>"</a:t>
            </a:r>
            <a:r>
              <a:rPr lang="en-US" sz="2500" dirty="0">
                <a:latin typeface="Courier New" pitchFamily="49" charset="0"/>
                <a:cs typeface="Courier New" pitchFamily="49" charset="0"/>
              </a:rPr>
              <a:t>&lt;&lt;a&lt;&lt;</a:t>
            </a:r>
            <a:r>
              <a:rPr lang="en-US" sz="2400" dirty="0"/>
              <a:t>"</a:t>
            </a:r>
            <a:r>
              <a:rPr lang="en-US" sz="2500" dirty="0">
                <a:latin typeface="Courier New" pitchFamily="49" charset="0"/>
                <a:cs typeface="Courier New" pitchFamily="49" charset="0"/>
              </a:rPr>
              <a:t>+</a:t>
            </a:r>
            <a:r>
              <a:rPr lang="en-US" sz="2400" dirty="0"/>
              <a:t>"</a:t>
            </a:r>
            <a:r>
              <a:rPr lang="en-US" sz="2500" dirty="0">
                <a:latin typeface="Courier New" pitchFamily="49" charset="0"/>
                <a:cs typeface="Courier New" pitchFamily="49" charset="0"/>
              </a:rPr>
              <a:t>&lt;&lt;b&lt;&lt;</a:t>
            </a:r>
            <a:r>
              <a:rPr lang="en-US" sz="2400" dirty="0"/>
              <a:t>"</a:t>
            </a:r>
            <a:r>
              <a:rPr lang="en-US" sz="2500" dirty="0">
                <a:latin typeface="Courier New" pitchFamily="49" charset="0"/>
                <a:cs typeface="Courier New" pitchFamily="49" charset="0"/>
              </a:rPr>
              <a:t>=</a:t>
            </a:r>
            <a:r>
              <a:rPr lang="en-US" sz="2400" dirty="0"/>
              <a:t>"</a:t>
            </a:r>
            <a:r>
              <a:rPr lang="en-US" sz="2500" dirty="0">
                <a:latin typeface="Courier New" pitchFamily="49" charset="0"/>
                <a:cs typeface="Courier New" pitchFamily="49" charset="0"/>
              </a:rPr>
              <a:t>&lt;&lt;</a:t>
            </a:r>
            <a:r>
              <a:rPr lang="en-US" sz="2500" dirty="0" err="1">
                <a:latin typeface="Courier New" pitchFamily="49" charset="0"/>
                <a:cs typeface="Courier New" pitchFamily="49" charset="0"/>
              </a:rPr>
              <a:t>a+b</a:t>
            </a:r>
            <a:r>
              <a:rPr lang="en-US" sz="2500" dirty="0">
                <a:latin typeface="Courier New" pitchFamily="49" charset="0"/>
                <a:cs typeface="Courier New" pitchFamily="49" charset="0"/>
              </a:rPr>
              <a:t>;</a:t>
            </a:r>
          </a:p>
          <a:p>
            <a:pPr marL="0" indent="0" eaLnBrk="1" hangingPunct="1">
              <a:lnSpc>
                <a:spcPct val="90000"/>
              </a:lnSpc>
              <a:buNone/>
              <a:defRPr/>
            </a:pPr>
            <a:endParaRPr lang="en-US" sz="2500" dirty="0">
              <a:latin typeface="Courier New" pitchFamily="49" charset="0"/>
            </a:endParaRPr>
          </a:p>
          <a:p>
            <a:pPr marL="457200" lvl="1" indent="0" eaLnBrk="1" hangingPunct="1">
              <a:buNone/>
            </a:pPr>
            <a:endParaRPr lang="en-US" sz="2400" dirty="0"/>
          </a:p>
          <a:p>
            <a:pPr marL="457200" lvl="1" indent="0" eaLnBrk="1" hangingPunct="1">
              <a:buNone/>
            </a:pPr>
            <a:endParaRPr lang="en-US" sz="2500" dirty="0"/>
          </a:p>
        </p:txBody>
      </p:sp>
      <p:graphicFrame>
        <p:nvGraphicFramePr>
          <p:cNvPr id="7" name="Diagram 6"/>
          <p:cNvGraphicFramePr/>
          <p:nvPr>
            <p:extLst>
              <p:ext uri="{D42A27DB-BD31-4B8C-83A1-F6EECF244321}">
                <p14:modId xmlns:p14="http://schemas.microsoft.com/office/powerpoint/2010/main" val="219748478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6029703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toán minh họa</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130</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toán minh họa</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241665291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5416348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94919"/>
          </a:xfrm>
        </p:spPr>
        <p:txBody>
          <a:bodyPr/>
          <a:lstStyle/>
          <a:p>
            <a:pPr marL="57150" indent="0" eaLnBrk="1" hangingPunct="1">
              <a:buNone/>
            </a:pPr>
            <a:r>
              <a:rPr lang="en-US" sz="2400"/>
              <a:t>Viết chương trình:</a:t>
            </a:r>
          </a:p>
          <a:p>
            <a:pPr marL="800100" lvl="1" eaLnBrk="1" hangingPunct="1">
              <a:buFont typeface="Wingdings" pitchFamily="2" charset="2"/>
              <a:buChar char="§"/>
            </a:pPr>
            <a:r>
              <a:rPr lang="en-US" sz="2400"/>
              <a:t>Đọc 1 dãy số từ 1 tập tin văn bản có sẵn.</a:t>
            </a:r>
          </a:p>
          <a:p>
            <a:pPr marL="800100" lvl="1" eaLnBrk="1" hangingPunct="1">
              <a:buFont typeface="Wingdings" pitchFamily="2" charset="2"/>
              <a:buChar char="§"/>
            </a:pPr>
            <a:r>
              <a:rPr lang="en-US" sz="2400"/>
              <a:t>Chèn thêm 1 phần tử vào dãy số</a:t>
            </a:r>
          </a:p>
          <a:p>
            <a:pPr marL="800100" lvl="1" eaLnBrk="1" hangingPunct="1">
              <a:buFont typeface="Wingdings" pitchFamily="2" charset="2"/>
              <a:buChar char="§"/>
            </a:pPr>
            <a:r>
              <a:rPr lang="en-US" sz="2400"/>
              <a:t>Lưu dãy số vào 1 tập tin văn bản mới.</a:t>
            </a:r>
          </a:p>
          <a:p>
            <a:pPr marL="800100" lvl="1" eaLnBrk="1" hangingPunct="1">
              <a:buFont typeface="Wingdings" pitchFamily="2" charset="2"/>
              <a:buChar char="§"/>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131</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1</a:t>
            </a:r>
            <a:endParaRPr lang="en-US" sz="2400" dirty="0">
              <a:solidFill>
                <a:srgbClr val="C00000"/>
              </a:solidFill>
            </a:endParaRPr>
          </a:p>
        </p:txBody>
      </p:sp>
      <p:sp>
        <p:nvSpPr>
          <p:cNvPr id="3" name="Rounded Rectangle 2"/>
          <p:cNvSpPr/>
          <p:nvPr/>
        </p:nvSpPr>
        <p:spPr bwMode="auto">
          <a:xfrm>
            <a:off x="755576" y="3284984"/>
            <a:ext cx="4320480" cy="180020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eaLnBrk="1" hangingPunct="1"/>
            <a:r>
              <a:rPr lang="en-US" b="0"/>
              <a:t>Dãy số nguyên:</a:t>
            </a:r>
          </a:p>
          <a:p>
            <a:pPr marL="800100" lvl="1" indent="-342900" eaLnBrk="1" hangingPunct="1">
              <a:buFont typeface="Wingdings" pitchFamily="2" charset="2"/>
              <a:buChar char="§"/>
            </a:pPr>
            <a:r>
              <a:rPr lang="en-US" b="0"/>
              <a:t>Số phần tử có trong dãy số.</a:t>
            </a:r>
          </a:p>
          <a:p>
            <a:pPr marL="800100" lvl="1" indent="-342900" eaLnBrk="1" hangingPunct="1">
              <a:buFont typeface="Wingdings" pitchFamily="2" charset="2"/>
              <a:buChar char="§"/>
            </a:pPr>
            <a:r>
              <a:rPr lang="en-US" b="0"/>
              <a:t>Dãy các giá trị cách nhau </a:t>
            </a:r>
            <a:br>
              <a:rPr lang="en-US" b="0"/>
            </a:br>
            <a:r>
              <a:rPr lang="en-US" b="0"/>
              <a:t>bởi 1 khoảng trắng hoặc tab.</a:t>
            </a:r>
            <a:endParaRPr kumimoji="0" lang="en-US" sz="2400" b="0" i="0" u="none" strike="noStrike" cap="none" normalizeH="0" baseline="0">
              <a:ln>
                <a:noFill/>
              </a:ln>
              <a:solidFill>
                <a:schemeClr val="tx1"/>
              </a:solidFill>
              <a:effectLst/>
              <a:latin typeface="Arial" charset="0"/>
            </a:endParaRPr>
          </a:p>
        </p:txBody>
      </p:sp>
      <p:sp>
        <p:nvSpPr>
          <p:cNvPr id="8" name="Rounded Rectangle 7"/>
          <p:cNvSpPr/>
          <p:nvPr/>
        </p:nvSpPr>
        <p:spPr bwMode="auto">
          <a:xfrm>
            <a:off x="5148064" y="3260707"/>
            <a:ext cx="3888432" cy="1968493"/>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pPr>
            <a:r>
              <a:rPr lang="en-US" sz="2400">
                <a:latin typeface="Courier New" pitchFamily="49" charset="0"/>
              </a:rPr>
              <a:t>const int KTDS = 50;</a:t>
            </a:r>
          </a:p>
          <a:p>
            <a:pPr>
              <a:spcBef>
                <a:spcPts val="0"/>
              </a:spcBef>
            </a:pPr>
            <a:r>
              <a:rPr lang="en-US" sz="2400">
                <a:latin typeface="Courier New" pitchFamily="49" charset="0"/>
              </a:rPr>
              <a:t>struct DaySo{</a:t>
            </a:r>
          </a:p>
          <a:p>
            <a:pPr>
              <a:spcBef>
                <a:spcPts val="0"/>
              </a:spcBef>
            </a:pPr>
            <a:r>
              <a:rPr lang="en-US" sz="2400">
                <a:latin typeface="Courier New" pitchFamily="49" charset="0"/>
              </a:rPr>
              <a:t>	int arr[KTDS];</a:t>
            </a:r>
          </a:p>
          <a:p>
            <a:pPr>
              <a:spcBef>
                <a:spcPts val="0"/>
              </a:spcBef>
            </a:pPr>
            <a:r>
              <a:rPr lang="en-US" sz="2400">
                <a:latin typeface="Courier New" pitchFamily="49" charset="0"/>
              </a:rPr>
              <a:t>	int n;</a:t>
            </a:r>
          </a:p>
          <a:p>
            <a:pPr>
              <a:spcBef>
                <a:spcPts val="0"/>
              </a:spcBef>
            </a:pPr>
            <a:r>
              <a:rPr lang="en-US" sz="2400">
                <a:latin typeface="Courier New" pitchFamily="49" charset="0"/>
              </a:rPr>
              <a:t>};</a:t>
            </a:r>
          </a:p>
        </p:txBody>
      </p:sp>
      <p:sp>
        <p:nvSpPr>
          <p:cNvPr id="9" name="Rounded Rectangle 8"/>
          <p:cNvSpPr/>
          <p:nvPr/>
        </p:nvSpPr>
        <p:spPr bwMode="auto">
          <a:xfrm>
            <a:off x="4283968" y="5373216"/>
            <a:ext cx="4320480" cy="86409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eaLnBrk="1" hangingPunct="1">
              <a:spcBef>
                <a:spcPts val="0"/>
              </a:spcBef>
            </a:pPr>
            <a:r>
              <a:rPr kumimoji="0" lang="en-US" sz="2400" b="0" i="0" u="none" strike="noStrike" cap="none" normalizeH="0" baseline="0">
                <a:ln>
                  <a:noFill/>
                </a:ln>
                <a:solidFill>
                  <a:schemeClr val="tx1"/>
                </a:solidFill>
                <a:effectLst/>
                <a:latin typeface="Arial" charset="0"/>
              </a:rPr>
              <a:t>5</a:t>
            </a:r>
          </a:p>
          <a:p>
            <a:pPr eaLnBrk="1" hangingPunct="1">
              <a:spcBef>
                <a:spcPts val="0"/>
              </a:spcBef>
            </a:pPr>
            <a:r>
              <a:rPr lang="en-US" sz="2400" b="0">
                <a:solidFill>
                  <a:schemeClr val="tx1"/>
                </a:solidFill>
                <a:latin typeface="Arial" charset="0"/>
              </a:rPr>
              <a:t>1	5	8	-4	9</a:t>
            </a:r>
            <a:endParaRPr kumimoji="0" lang="en-US" sz="2400" b="0" i="0" u="none" strike="noStrike" cap="none" normalizeH="0" baseline="0">
              <a:ln>
                <a:noFill/>
              </a:ln>
              <a:solidFill>
                <a:schemeClr val="tx1"/>
              </a:solidFill>
              <a:effectLst/>
              <a:latin typeface="Arial" charset="0"/>
            </a:endParaRPr>
          </a:p>
        </p:txBody>
      </p:sp>
      <p:sp>
        <p:nvSpPr>
          <p:cNvPr id="5" name="Right Arrow 4"/>
          <p:cNvSpPr/>
          <p:nvPr/>
        </p:nvSpPr>
        <p:spPr bwMode="auto">
          <a:xfrm>
            <a:off x="755576" y="5589240"/>
            <a:ext cx="3240360" cy="648072"/>
          </a:xfrm>
          <a:prstGeom prst="rightArrow">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Arial" charset="0"/>
              </a:rPr>
              <a:t>Nội</a:t>
            </a:r>
            <a:r>
              <a:rPr kumimoji="0" lang="en-US" sz="2400" b="0" i="0" u="none" strike="noStrike" cap="none" normalizeH="0">
                <a:ln>
                  <a:noFill/>
                </a:ln>
                <a:solidFill>
                  <a:schemeClr val="tx1"/>
                </a:solidFill>
                <a:effectLst/>
                <a:latin typeface="Arial" charset="0"/>
              </a:rPr>
              <a:t> dung file văn bản</a:t>
            </a:r>
            <a:endParaRPr kumimoji="0" lang="en-US" sz="2400" b="0" i="0" u="none" strike="noStrike" cap="none" normalizeH="0" baseline="0">
              <a:ln>
                <a:noFill/>
              </a:ln>
              <a:solidFill>
                <a:schemeClr val="tx1"/>
              </a:solidFill>
              <a:effectLst/>
              <a:latin typeface="Arial" charset="0"/>
            </a:endParaRPr>
          </a:p>
        </p:txBody>
      </p:sp>
      <p:graphicFrame>
        <p:nvGraphicFramePr>
          <p:cNvPr id="11" name="Diagram 10"/>
          <p:cNvGraphicFramePr/>
          <p:nvPr>
            <p:extLst>
              <p:ext uri="{D42A27DB-BD31-4B8C-83A1-F6EECF244321}">
                <p14:modId xmlns:p14="http://schemas.microsoft.com/office/powerpoint/2010/main" val="4239374446"/>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27952946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132</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1</a:t>
            </a:r>
            <a:endParaRPr lang="en-US" sz="2400" dirty="0">
              <a:solidFill>
                <a:srgbClr val="C00000"/>
              </a:solidFill>
            </a:endParaRPr>
          </a:p>
        </p:txBody>
      </p:sp>
      <p:sp>
        <p:nvSpPr>
          <p:cNvPr id="5" name="TextBox 4">
            <a:extLst>
              <a:ext uri="{FF2B5EF4-FFF2-40B4-BE49-F238E27FC236}">
                <a16:creationId xmlns:a16="http://schemas.microsoft.com/office/drawing/2014/main" id="{3FB4DC03-1EC7-E045-9C81-E76599C125FA}"/>
              </a:ext>
            </a:extLst>
          </p:cNvPr>
          <p:cNvSpPr txBox="1"/>
          <p:nvPr/>
        </p:nvSpPr>
        <p:spPr>
          <a:xfrm>
            <a:off x="899592" y="1484784"/>
            <a:ext cx="7848872" cy="4447371"/>
          </a:xfrm>
          <a:prstGeom prst="rect">
            <a:avLst/>
          </a:prstGeom>
          <a:noFill/>
          <a:ln w="12700">
            <a:solidFill>
              <a:schemeClr val="accent1"/>
            </a:solidFill>
          </a:ln>
        </p:spPr>
        <p:txBody>
          <a:bodyPr wrap="square" rtlCol="0">
            <a:spAutoFit/>
          </a:bodyPr>
          <a:lstStyle/>
          <a:p>
            <a:r>
              <a:rPr lang="en-US" sz="1600" b="0">
                <a:solidFill>
                  <a:srgbClr val="643820"/>
                </a:solidFill>
                <a:effectLst/>
                <a:latin typeface="Menlo" panose="020B0609030804020204" pitchFamily="49" charset="0"/>
              </a:rPr>
              <a:t>#include </a:t>
            </a:r>
            <a:r>
              <a:rPr lang="en-US" sz="1600" b="0">
                <a:solidFill>
                  <a:srgbClr val="C41A16"/>
                </a:solidFill>
                <a:effectLst/>
                <a:latin typeface="Menlo" panose="020B0609030804020204" pitchFamily="49" charset="0"/>
              </a:rPr>
              <a:t>&lt;iostream&gt;</a:t>
            </a:r>
          </a:p>
          <a:p>
            <a:r>
              <a:rPr lang="en-US" sz="1600" b="0">
                <a:solidFill>
                  <a:srgbClr val="9B2393"/>
                </a:solidFill>
                <a:effectLst/>
                <a:latin typeface="Menlo" panose="020B0609030804020204" pitchFamily="49" charset="0"/>
              </a:rPr>
              <a:t>using  namespace </a:t>
            </a:r>
            <a:r>
              <a:rPr lang="en-US" sz="1600" b="0">
                <a:solidFill>
                  <a:srgbClr val="0B4F79"/>
                </a:solidFill>
                <a:effectLst/>
                <a:latin typeface="Menlo" panose="020B0609030804020204" pitchFamily="49" charset="0"/>
              </a:rPr>
              <a:t>std</a:t>
            </a:r>
            <a:r>
              <a:rPr lang="en-US" sz="1600" b="0">
                <a:solidFill>
                  <a:srgbClr val="9B2393"/>
                </a:solidFill>
                <a:effectLst/>
                <a:latin typeface="Menlo" panose="020B0609030804020204" pitchFamily="49" charset="0"/>
              </a:rPr>
              <a:t>;</a:t>
            </a:r>
          </a:p>
          <a:p>
            <a:r>
              <a:rPr lang="en-US" sz="1600" b="0">
                <a:solidFill>
                  <a:srgbClr val="9B2393"/>
                </a:solidFill>
                <a:effectLst/>
                <a:latin typeface="Menlo" panose="020B0609030804020204" pitchFamily="49" charset="0"/>
              </a:rPr>
              <a:t>const int KTM=</a:t>
            </a:r>
            <a:r>
              <a:rPr lang="en-US" sz="1600" b="0">
                <a:solidFill>
                  <a:srgbClr val="1C00CF"/>
                </a:solidFill>
                <a:effectLst/>
                <a:latin typeface="Menlo" panose="020B0609030804020204" pitchFamily="49" charset="0"/>
              </a:rPr>
              <a:t>50</a:t>
            </a:r>
            <a:r>
              <a:rPr lang="en-US" sz="1600" b="0">
                <a:solidFill>
                  <a:srgbClr val="9B2393"/>
                </a:solidFill>
                <a:effectLst/>
                <a:latin typeface="Menlo" panose="020B0609030804020204" pitchFamily="49" charset="0"/>
              </a:rPr>
              <a:t>;</a:t>
            </a:r>
          </a:p>
          <a:p>
            <a:r>
              <a:rPr lang="en-US" sz="1600" b="0">
                <a:solidFill>
                  <a:srgbClr val="9B2393"/>
                </a:solidFill>
                <a:effectLst/>
                <a:latin typeface="Menlo" panose="020B0609030804020204" pitchFamily="49" charset="0"/>
              </a:rPr>
              <a:t>struct </a:t>
            </a:r>
            <a:r>
              <a:rPr lang="en-US" sz="1600" b="0">
                <a:solidFill>
                  <a:srgbClr val="0B4F79"/>
                </a:solidFill>
                <a:effectLst/>
                <a:latin typeface="Menlo" panose="020B0609030804020204" pitchFamily="49" charset="0"/>
              </a:rPr>
              <a:t>DaySo</a:t>
            </a:r>
            <a:r>
              <a:rPr lang="en-US" sz="1600" b="0">
                <a:solidFill>
                  <a:srgbClr val="9B2393"/>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arr[</a:t>
            </a:r>
            <a:r>
              <a:rPr lang="en-US" sz="1600" b="0">
                <a:solidFill>
                  <a:srgbClr val="326D74"/>
                </a:solidFill>
                <a:effectLst/>
                <a:latin typeface="Menlo" panose="020B0609030804020204" pitchFamily="49" charset="0"/>
              </a:rPr>
              <a:t>KTM</a:t>
            </a:r>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n;</a:t>
            </a:r>
          </a:p>
          <a:p>
            <a:r>
              <a:rPr lang="en-US" sz="1600" b="0">
                <a:solidFill>
                  <a:srgbClr val="000000"/>
                </a:solidFill>
                <a:effectLst/>
                <a:latin typeface="Menlo" panose="020B0609030804020204" pitchFamily="49" charset="0"/>
              </a:rPr>
              <a:t>};</a:t>
            </a:r>
          </a:p>
          <a:p>
            <a:r>
              <a:rPr lang="en-US" sz="1600" b="0">
                <a:solidFill>
                  <a:srgbClr val="9B2393"/>
                </a:solidFill>
                <a:effectLst/>
                <a:latin typeface="Menlo" panose="020B0609030804020204" pitchFamily="49" charset="0"/>
              </a:rPr>
              <a:t>bool</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docDaySo</a:t>
            </a:r>
            <a:r>
              <a:rPr lang="en-US" sz="1600" b="0">
                <a:solidFill>
                  <a:srgbClr val="000000"/>
                </a:solidFill>
                <a:effectLst/>
                <a:latin typeface="Menlo" panose="020B0609030804020204" pitchFamily="49" charset="0"/>
              </a:rPr>
              <a:t>(</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&amp;ds, </a:t>
            </a:r>
            <a:r>
              <a:rPr lang="en-US" sz="1600" b="0">
                <a:solidFill>
                  <a:srgbClr val="9B2393"/>
                </a:solidFill>
                <a:effectLst/>
                <a:latin typeface="Menlo" panose="020B0609030804020204" pitchFamily="49" charset="0"/>
              </a:rPr>
              <a:t>char</a:t>
            </a:r>
            <a:r>
              <a:rPr lang="en-US" sz="1600" b="0">
                <a:solidFill>
                  <a:srgbClr val="000000"/>
                </a:solidFill>
                <a:effectLst/>
                <a:latin typeface="Menlo" panose="020B0609030804020204" pitchFamily="49" charset="0"/>
              </a:rPr>
              <a:t> *tenFile);</a:t>
            </a:r>
          </a:p>
          <a:p>
            <a:r>
              <a:rPr lang="en-US" sz="1600" b="0">
                <a:solidFill>
                  <a:srgbClr val="9B2393"/>
                </a:solidFill>
                <a:effectLst/>
                <a:latin typeface="Menlo" panose="020B0609030804020204" pitchFamily="49" charset="0"/>
              </a:rPr>
              <a:t>bool</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luuDaySo</a:t>
            </a:r>
            <a:r>
              <a:rPr lang="en-US" sz="1600" b="0">
                <a:solidFill>
                  <a:srgbClr val="000000"/>
                </a:solidFill>
                <a:effectLst/>
                <a:latin typeface="Menlo" panose="020B0609030804020204" pitchFamily="49" charset="0"/>
              </a:rPr>
              <a:t>(</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ds, </a:t>
            </a:r>
            <a:r>
              <a:rPr lang="en-US" sz="1600" b="0">
                <a:solidFill>
                  <a:srgbClr val="9B2393"/>
                </a:solidFill>
                <a:effectLst/>
                <a:latin typeface="Menlo" panose="020B0609030804020204" pitchFamily="49" charset="0"/>
              </a:rPr>
              <a:t>char</a:t>
            </a:r>
            <a:r>
              <a:rPr lang="en-US" sz="1600" b="0">
                <a:solidFill>
                  <a:srgbClr val="000000"/>
                </a:solidFill>
                <a:effectLst/>
                <a:latin typeface="Menlo" panose="020B0609030804020204" pitchFamily="49" charset="0"/>
              </a:rPr>
              <a:t> *tenFile);</a:t>
            </a:r>
          </a:p>
          <a:p>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xuatDaySo(</a:t>
            </a:r>
            <a:r>
              <a:rPr lang="en-US" sz="1600" b="0">
                <a:solidFill>
                  <a:srgbClr val="1C464A"/>
                </a:solidFill>
                <a:effectLst/>
                <a:latin typeface="Menlo" panose="020B0609030804020204" pitchFamily="49" charset="0"/>
              </a:rPr>
              <a:t>DaySo</a:t>
            </a:r>
            <a:r>
              <a:rPr lang="en-US" sz="1600" b="0">
                <a:solidFill>
                  <a:srgbClr val="0F68A0"/>
                </a:solidFill>
                <a:effectLst/>
                <a:latin typeface="Menlo" panose="020B0609030804020204" pitchFamily="49" charset="0"/>
              </a:rPr>
              <a:t> ds);</a:t>
            </a:r>
          </a:p>
          <a:p>
            <a:r>
              <a:rPr lang="en-US" sz="1600" b="0">
                <a:solidFill>
                  <a:srgbClr val="9B2393"/>
                </a:solidFill>
                <a:effectLst/>
                <a:latin typeface="Menlo" panose="020B0609030804020204" pitchFamily="49" charset="0"/>
              </a:rPr>
              <a:t>bool</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them</a:t>
            </a:r>
            <a:r>
              <a:rPr lang="en-US" sz="1600" b="0">
                <a:solidFill>
                  <a:srgbClr val="000000"/>
                </a:solidFill>
                <a:effectLst/>
                <a:latin typeface="Menlo" panose="020B0609030804020204" pitchFamily="49" charset="0"/>
              </a:rPr>
              <a:t>(</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&amp;ds,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pos,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x);</a:t>
            </a:r>
          </a:p>
          <a:p>
            <a:endParaRPr lang="en-US" sz="1800" b="0">
              <a:solidFill>
                <a:srgbClr val="000000"/>
              </a:solidFill>
              <a:effectLst/>
              <a:latin typeface="Menlo" panose="020B0609030804020204" pitchFamily="49" charset="0"/>
            </a:endParaRPr>
          </a:p>
        </p:txBody>
      </p:sp>
      <p:graphicFrame>
        <p:nvGraphicFramePr>
          <p:cNvPr id="7" name="Diagram 6"/>
          <p:cNvGraphicFramePr/>
          <p:nvPr>
            <p:extLst>
              <p:ext uri="{D42A27DB-BD31-4B8C-83A1-F6EECF244321}">
                <p14:modId xmlns:p14="http://schemas.microsoft.com/office/powerpoint/2010/main" val="4239374446"/>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0876232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133</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1</a:t>
            </a:r>
            <a:endParaRPr lang="en-US" sz="2400" dirty="0">
              <a:solidFill>
                <a:srgbClr val="C00000"/>
              </a:solidFill>
            </a:endParaRPr>
          </a:p>
        </p:txBody>
      </p:sp>
      <p:sp>
        <p:nvSpPr>
          <p:cNvPr id="6" name="TextBox 5">
            <a:extLst>
              <a:ext uri="{FF2B5EF4-FFF2-40B4-BE49-F238E27FC236}">
                <a16:creationId xmlns:a16="http://schemas.microsoft.com/office/drawing/2014/main" id="{FA8C34A2-8546-9648-3AE7-468EA8C9D277}"/>
              </a:ext>
            </a:extLst>
          </p:cNvPr>
          <p:cNvSpPr txBox="1"/>
          <p:nvPr/>
        </p:nvSpPr>
        <p:spPr>
          <a:xfrm>
            <a:off x="899592" y="1484784"/>
            <a:ext cx="7848872" cy="4955203"/>
          </a:xfrm>
          <a:prstGeom prst="rect">
            <a:avLst/>
          </a:prstGeom>
          <a:noFill/>
          <a:ln w="12700">
            <a:solidFill>
              <a:schemeClr val="accent1"/>
            </a:solidFill>
          </a:ln>
        </p:spPr>
        <p:txBody>
          <a:bodyPr wrap="square" rtlCol="0">
            <a:spAutoFit/>
          </a:bodyPr>
          <a:lstStyle/>
          <a:p>
            <a:pPr>
              <a:spcBef>
                <a:spcPts val="240"/>
              </a:spcBef>
            </a:pP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main()</a:t>
            </a:r>
          </a:p>
          <a:p>
            <a:pPr>
              <a:spcBef>
                <a:spcPts val="240"/>
              </a:spcBef>
            </a:pP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    </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x;</a:t>
            </a:r>
          </a:p>
          <a:p>
            <a:pPr>
              <a:spcBef>
                <a:spcPts val="240"/>
              </a:spcBef>
            </a:pPr>
            <a:r>
              <a:rPr lang="en-US" sz="1600" b="0">
                <a:solidFill>
                  <a:srgbClr val="000000"/>
                </a:solidFill>
                <a:effectLst/>
                <a:latin typeface="Menlo" panose="020B0609030804020204" pitchFamily="49" charset="0"/>
              </a:rPr>
              <a:t>    x.</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240"/>
              </a:spcBef>
            </a:pPr>
            <a:r>
              <a:rPr lang="en-US" sz="1600" b="0">
                <a:solidFill>
                  <a:srgbClr val="C41A16"/>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C41A16"/>
                </a:solidFill>
                <a:effectLst/>
                <a:latin typeface="Menlo" panose="020B0609030804020204" pitchFamily="49" charset="0"/>
              </a:rPr>
              <a:t>(</a:t>
            </a:r>
            <a:r>
              <a:rPr lang="en-US" sz="1600" b="0">
                <a:solidFill>
                  <a:srgbClr val="326D74"/>
                </a:solidFill>
                <a:effectLst/>
                <a:latin typeface="Menlo" panose="020B0609030804020204" pitchFamily="49" charset="0"/>
              </a:rPr>
              <a:t>docDaySo</a:t>
            </a:r>
            <a:r>
              <a:rPr lang="en-US" sz="1600" b="0">
                <a:solidFill>
                  <a:srgbClr val="C41A16"/>
                </a:solidFill>
                <a:effectLst/>
                <a:latin typeface="Menlo" panose="020B0609030804020204" pitchFamily="49" charset="0"/>
              </a:rPr>
              <a:t>(x, "DemoFile.txt"))</a:t>
            </a:r>
          </a:p>
          <a:p>
            <a:pPr>
              <a:spcBef>
                <a:spcPts val="240"/>
              </a:spcBef>
            </a:pPr>
            <a:r>
              <a:rPr lang="en-US" sz="1600" b="0">
                <a:solidFill>
                  <a:srgbClr val="000000"/>
                </a:solidFill>
                <a:effectLst/>
                <a:latin typeface="Menlo" panose="020B0609030804020204" pitchFamily="49" charset="0"/>
              </a:rPr>
              <a:t>    {</a:t>
            </a:r>
          </a:p>
          <a:p>
            <a:pPr>
              <a:spcBef>
                <a:spcPts val="24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a:t>
            </a:r>
            <a:r>
              <a:rPr lang="en-US" sz="1600" b="0">
                <a:solidFill>
                  <a:srgbClr val="C41A16"/>
                </a:solidFill>
                <a:effectLst/>
                <a:latin typeface="Menlo" panose="020B0609030804020204" pitchFamily="49" charset="0"/>
              </a:rPr>
              <a:t>"Day so la: "</a:t>
            </a:r>
            <a:r>
              <a:rPr lang="en-US" sz="1600" b="0">
                <a:solidFill>
                  <a:srgbClr val="000000"/>
                </a:solidFill>
                <a:effectLst/>
                <a:latin typeface="Menlo" panose="020B0609030804020204" pitchFamily="49" charset="0"/>
              </a:rPr>
              <a:t>&lt;&lt;</a:t>
            </a:r>
            <a:r>
              <a:rPr lang="en-US" sz="1600" b="0">
                <a:solidFill>
                  <a:srgbClr val="6C36A9"/>
                </a:solidFill>
                <a:effectLst/>
                <a:latin typeface="Menlo" panose="020B0609030804020204" pitchFamily="49" charset="0"/>
              </a:rPr>
              <a:t>endl</a:t>
            </a: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        </a:t>
            </a:r>
            <a:r>
              <a:rPr lang="en-US" sz="1600" b="0">
                <a:solidFill>
                  <a:srgbClr val="326D74"/>
                </a:solidFill>
                <a:effectLst/>
                <a:latin typeface="Menlo" panose="020B0609030804020204" pitchFamily="49" charset="0"/>
              </a:rPr>
              <a:t>xuatDaySo</a:t>
            </a:r>
            <a:r>
              <a:rPr lang="en-US" sz="1600" b="0">
                <a:solidFill>
                  <a:srgbClr val="000000"/>
                </a:solidFill>
                <a:effectLst/>
                <a:latin typeface="Menlo" panose="020B0609030804020204" pitchFamily="49" charset="0"/>
              </a:rPr>
              <a:t>(x);</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else</a:t>
            </a:r>
            <a:endParaRPr lang="en-US" sz="1600" b="0">
              <a:solidFill>
                <a:srgbClr val="000000"/>
              </a:solidFill>
              <a:effectLst/>
              <a:latin typeface="Menlo" panose="020B0609030804020204" pitchFamily="49" charset="0"/>
            </a:endParaRPr>
          </a:p>
          <a:p>
            <a:pPr>
              <a:spcBef>
                <a:spcPts val="24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&lt;&lt;"Doc file khong duoc"&lt;&lt;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240"/>
              </a:spcBef>
            </a:pPr>
            <a:r>
              <a:rPr lang="en-US" sz="1400" b="0">
                <a:solidFill>
                  <a:srgbClr val="5D6C79"/>
                </a:solidFill>
                <a:latin typeface="Menlo" panose="020B0609030804020204" pitchFamily="49" charset="0"/>
              </a:rPr>
              <a:t>    //Phần xử lý</a:t>
            </a:r>
          </a:p>
          <a:p>
            <a:pPr>
              <a:spcBef>
                <a:spcPts val="240"/>
              </a:spcBef>
            </a:pPr>
            <a:r>
              <a:rPr lang="en-US" sz="1400" b="0">
                <a:solidFill>
                  <a:srgbClr val="5D6C79"/>
                </a:solidFill>
                <a:effectLst/>
                <a:latin typeface="Menlo" panose="020B0609030804020204" pitchFamily="49" charset="0"/>
              </a:rPr>
              <a:t>    //Luu day so thanh file</a:t>
            </a:r>
          </a:p>
          <a:p>
            <a:pPr>
              <a:spcBef>
                <a:spcPts val="240"/>
              </a:spcBef>
            </a:pPr>
            <a:r>
              <a:rPr lang="en-US" sz="1400" b="0">
                <a:solidFill>
                  <a:srgbClr val="C41A16"/>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C41A16"/>
                </a:solidFill>
                <a:effectLst/>
                <a:latin typeface="Menlo" panose="020B0609030804020204" pitchFamily="49" charset="0"/>
              </a:rPr>
              <a:t>(</a:t>
            </a:r>
            <a:r>
              <a:rPr lang="en-US" sz="1400" b="0">
                <a:solidFill>
                  <a:srgbClr val="326D74"/>
                </a:solidFill>
                <a:effectLst/>
                <a:latin typeface="Menlo" panose="020B0609030804020204" pitchFamily="49" charset="0"/>
              </a:rPr>
              <a:t>luuDaySo</a:t>
            </a:r>
            <a:r>
              <a:rPr lang="en-US" sz="1400" b="0">
                <a:solidFill>
                  <a:srgbClr val="C41A16"/>
                </a:solidFill>
                <a:effectLst/>
                <a:latin typeface="Menlo" panose="020B0609030804020204" pitchFamily="49" charset="0"/>
              </a:rPr>
              <a:t>(x, "DemoFile.txt"))</a:t>
            </a:r>
          </a:p>
          <a:p>
            <a:pPr>
              <a:spcBef>
                <a:spcPts val="24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&lt;&lt;"Day so da duoc luu"&lt;&lt;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24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endParaRPr lang="en-US" sz="1400" b="0">
              <a:solidFill>
                <a:srgbClr val="000000"/>
              </a:solidFill>
              <a:effectLst/>
              <a:latin typeface="Menlo" panose="020B0609030804020204" pitchFamily="49" charset="0"/>
            </a:endParaRPr>
          </a:p>
          <a:p>
            <a:pPr>
              <a:spcBef>
                <a:spcPts val="24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&lt;&lt;"Luu khong thanh cong"&lt;&lt;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24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240"/>
              </a:spcBef>
            </a:pPr>
            <a:r>
              <a:rPr lang="en-US" sz="1400" b="0">
                <a:solidFill>
                  <a:srgbClr val="000000"/>
                </a:solidFill>
                <a:effectLst/>
                <a:latin typeface="Menlo" panose="020B0609030804020204" pitchFamily="49" charset="0"/>
              </a:rPr>
              <a:t>}</a:t>
            </a:r>
          </a:p>
          <a:p>
            <a:pPr>
              <a:spcBef>
                <a:spcPts val="240"/>
              </a:spcBef>
            </a:pPr>
            <a:endParaRPr lang="en-US" sz="1600" b="0">
              <a:solidFill>
                <a:srgbClr val="C41A16"/>
              </a:solidFill>
              <a:effectLst/>
              <a:latin typeface="Menlo" panose="020B0609030804020204" pitchFamily="49" charset="0"/>
            </a:endParaRPr>
          </a:p>
        </p:txBody>
      </p:sp>
      <p:graphicFrame>
        <p:nvGraphicFramePr>
          <p:cNvPr id="7" name="Diagram 6"/>
          <p:cNvGraphicFramePr/>
          <p:nvPr>
            <p:extLst>
              <p:ext uri="{D42A27DB-BD31-4B8C-83A1-F6EECF244321}">
                <p14:modId xmlns:p14="http://schemas.microsoft.com/office/powerpoint/2010/main" val="4239374446"/>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24539599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134</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1</a:t>
            </a:r>
            <a:endParaRPr lang="en-US" sz="2400" dirty="0">
              <a:solidFill>
                <a:srgbClr val="C00000"/>
              </a:solidFill>
            </a:endParaRPr>
          </a:p>
        </p:txBody>
      </p:sp>
      <p:sp>
        <p:nvSpPr>
          <p:cNvPr id="6" name="TextBox 5">
            <a:extLst>
              <a:ext uri="{FF2B5EF4-FFF2-40B4-BE49-F238E27FC236}">
                <a16:creationId xmlns:a16="http://schemas.microsoft.com/office/drawing/2014/main" id="{5AA13C39-6EB4-4D01-8E7D-96C934BA8EF1}"/>
              </a:ext>
            </a:extLst>
          </p:cNvPr>
          <p:cNvSpPr txBox="1"/>
          <p:nvPr/>
        </p:nvSpPr>
        <p:spPr>
          <a:xfrm>
            <a:off x="934243" y="1484784"/>
            <a:ext cx="3853781" cy="3631763"/>
          </a:xfrm>
          <a:prstGeom prst="rect">
            <a:avLst/>
          </a:prstGeom>
          <a:noFill/>
          <a:ln w="12700">
            <a:solidFill>
              <a:schemeClr val="accent1"/>
            </a:solidFill>
          </a:ln>
        </p:spPr>
        <p:txBody>
          <a:bodyPr wrap="square" rtlCol="0">
            <a:spAutoFit/>
          </a:bodyPr>
          <a:lstStyle/>
          <a:p>
            <a:pPr>
              <a:spcBef>
                <a:spcPts val="200"/>
              </a:spcBef>
            </a:pPr>
            <a:r>
              <a:rPr lang="en-US" sz="1400" b="0">
                <a:solidFill>
                  <a:srgbClr val="9B2393"/>
                </a:solidFill>
                <a:effectLst/>
                <a:latin typeface="Menlo" panose="020B0609030804020204" pitchFamily="49" charset="0"/>
              </a:rPr>
              <a:t>bool</a:t>
            </a:r>
            <a:r>
              <a:rPr lang="en-US" sz="1400" b="0">
                <a:solidFill>
                  <a:srgbClr val="000000"/>
                </a:solidFill>
                <a:effectLst/>
                <a:latin typeface="Menlo" panose="020B0609030804020204" pitchFamily="49" charset="0"/>
              </a:rPr>
              <a:t> </a:t>
            </a:r>
            <a:r>
              <a:rPr lang="en-US" sz="1400" b="0">
                <a:solidFill>
                  <a:srgbClr val="0F68A0"/>
                </a:solidFill>
                <a:effectLst/>
                <a:latin typeface="Menlo" panose="020B0609030804020204" pitchFamily="49" charset="0"/>
              </a:rPr>
              <a:t>docDaySo</a:t>
            </a:r>
            <a:r>
              <a:rPr lang="en-US" sz="1400" b="0">
                <a:solidFill>
                  <a:srgbClr val="000000"/>
                </a:solidFill>
                <a:effectLst/>
                <a:latin typeface="Menlo" panose="020B0609030804020204" pitchFamily="49" charset="0"/>
              </a:rPr>
              <a:t>(</a:t>
            </a:r>
            <a:r>
              <a:rPr lang="en-US" sz="1400" b="0">
                <a:solidFill>
                  <a:srgbClr val="1C464A"/>
                </a:solidFill>
                <a:effectLst/>
                <a:latin typeface="Menlo" panose="020B0609030804020204" pitchFamily="49" charset="0"/>
              </a:rPr>
              <a:t>DaySo</a:t>
            </a:r>
            <a:r>
              <a:rPr lang="en-US" sz="1400" b="0">
                <a:solidFill>
                  <a:srgbClr val="000000"/>
                </a:solidFill>
                <a:effectLst/>
                <a:latin typeface="Menlo" panose="020B0609030804020204" pitchFamily="49" charset="0"/>
              </a:rPr>
              <a:t> &amp;ds, </a:t>
            </a:r>
            <a:br>
              <a:rPr lang="en-US" sz="1400" b="0">
                <a:solidFill>
                  <a:srgbClr val="000000"/>
                </a:solidFill>
                <a:effectLst/>
                <a:latin typeface="Menlo" panose="020B0609030804020204" pitchFamily="49" charset="0"/>
              </a:rPr>
            </a:br>
            <a:r>
              <a:rPr lang="en-US" sz="1400" b="0">
                <a:solidFill>
                  <a:srgbClr val="9B2393"/>
                </a:solidFill>
                <a:effectLst/>
                <a:latin typeface="Menlo" panose="020B0609030804020204" pitchFamily="49" charset="0"/>
              </a:rPr>
              <a:t>char</a:t>
            </a:r>
            <a:r>
              <a:rPr lang="en-US" sz="1400" b="0">
                <a:solidFill>
                  <a:srgbClr val="000000"/>
                </a:solidFill>
                <a:effectLst/>
                <a:latin typeface="Menlo" panose="020B0609030804020204" pitchFamily="49" charset="0"/>
              </a:rPr>
              <a:t> *tenFile)</a:t>
            </a:r>
          </a:p>
          <a:p>
            <a:pPr>
              <a:spcBef>
                <a:spcPts val="200"/>
              </a:spcBef>
            </a:pP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3900A0"/>
                </a:solidFill>
                <a:effectLst/>
                <a:latin typeface="Menlo" panose="020B0609030804020204" pitchFamily="49" charset="0"/>
              </a:rPr>
              <a:t>FILE</a:t>
            </a:r>
            <a:r>
              <a:rPr lang="en-US" sz="1400" b="0">
                <a:solidFill>
                  <a:srgbClr val="000000"/>
                </a:solidFill>
                <a:effectLst/>
                <a:latin typeface="Menlo" panose="020B0609030804020204" pitchFamily="49" charset="0"/>
              </a:rPr>
              <a:t> *f;</a:t>
            </a:r>
          </a:p>
          <a:p>
            <a:pPr>
              <a:spcBef>
                <a:spcPts val="200"/>
              </a:spcBef>
            </a:pPr>
            <a:r>
              <a:rPr lang="en-US" sz="1400" b="0">
                <a:solidFill>
                  <a:srgbClr val="000000"/>
                </a:solidFill>
                <a:effectLst/>
                <a:latin typeface="Menlo" panose="020B0609030804020204" pitchFamily="49" charset="0"/>
              </a:rPr>
              <a:t>    f=</a:t>
            </a:r>
            <a:r>
              <a:rPr lang="en-US" sz="1400" b="0">
                <a:solidFill>
                  <a:srgbClr val="6C36A9"/>
                </a:solidFill>
                <a:effectLst/>
                <a:latin typeface="Menlo" panose="020B0609030804020204" pitchFamily="49" charset="0"/>
              </a:rPr>
              <a:t>fopen</a:t>
            </a:r>
            <a:r>
              <a:rPr lang="en-US" sz="1400" b="0">
                <a:solidFill>
                  <a:srgbClr val="000000"/>
                </a:solidFill>
                <a:effectLst/>
                <a:latin typeface="Menlo" panose="020B0609030804020204" pitchFamily="49" charset="0"/>
              </a:rPr>
              <a:t>(tenFile, </a:t>
            </a:r>
            <a:r>
              <a:rPr lang="en-US" sz="1400" b="0">
                <a:solidFill>
                  <a:srgbClr val="C41A16"/>
                </a:solidFill>
                <a:effectLst/>
                <a:latin typeface="Menlo" panose="020B0609030804020204" pitchFamily="49" charset="0"/>
              </a:rPr>
              <a:t>"r"</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(f==</a:t>
            </a:r>
            <a:r>
              <a:rPr lang="en-US" sz="1400" b="0">
                <a:solidFill>
                  <a:srgbClr val="9B2393"/>
                </a:solidFill>
                <a:effectLst/>
                <a:latin typeface="Menlo" panose="020B0609030804020204" pitchFamily="49" charset="0"/>
              </a:rPr>
              <a:t>NULL</a:t>
            </a:r>
            <a:r>
              <a:rPr lang="en-US" sz="1400" b="0">
                <a:solidFill>
                  <a:srgbClr val="000000"/>
                </a:solidFill>
                <a:effectLst/>
                <a:latin typeface="Menlo" panose="020B0609030804020204" pitchFamily="49" charset="0"/>
              </a:rPr>
              <a:t>)</a:t>
            </a:r>
          </a:p>
          <a:p>
            <a:pPr>
              <a:spcBef>
                <a:spcPts val="200"/>
              </a:spcBef>
            </a:pPr>
            <a:r>
              <a:rPr lang="en-US" sz="1400" b="0">
                <a:solidFill>
                  <a:srgbClr val="9B2393"/>
                </a:solidFill>
                <a:effectLst/>
                <a:latin typeface="Menlo" panose="020B0609030804020204" pitchFamily="49" charset="0"/>
              </a:rPr>
              <a:t>        return false;</a:t>
            </a:r>
          </a:p>
          <a:p>
            <a:pPr>
              <a:spcBef>
                <a:spcPts val="2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fscanf</a:t>
            </a:r>
            <a:r>
              <a:rPr lang="en-US" sz="1400" b="0">
                <a:solidFill>
                  <a:srgbClr val="000000"/>
                </a:solidFill>
                <a:effectLst/>
                <a:latin typeface="Menlo" panose="020B0609030804020204" pitchFamily="49" charset="0"/>
              </a:rPr>
              <a:t>(f, </a:t>
            </a:r>
            <a:r>
              <a:rPr lang="en-US" sz="1400" b="0">
                <a:solidFill>
                  <a:srgbClr val="C41A16"/>
                </a:solidFill>
                <a:effectLst/>
                <a:latin typeface="Menlo" panose="020B0609030804020204" pitchFamily="49" charset="0"/>
              </a:rPr>
              <a:t>"%d"</a:t>
            </a:r>
            <a:r>
              <a:rPr lang="en-US" sz="1400" b="0">
                <a:solidFill>
                  <a:srgbClr val="000000"/>
                </a:solidFill>
                <a:effectLst/>
                <a:latin typeface="Menlo" panose="020B0609030804020204" pitchFamily="49" charset="0"/>
              </a:rPr>
              <a:t>,&amp;ds.</a:t>
            </a:r>
            <a:r>
              <a:rPr lang="en-US" sz="1400" b="0">
                <a:solidFill>
                  <a:srgbClr val="326D74"/>
                </a:solidFill>
                <a:effectLst/>
                <a:latin typeface="Menlo" panose="020B0609030804020204" pitchFamily="49" charset="0"/>
              </a:rPr>
              <a:t>n</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for</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i=</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 i&lt;ds.</a:t>
            </a:r>
            <a:r>
              <a:rPr lang="en-US" sz="1400" b="0">
                <a:solidFill>
                  <a:srgbClr val="326D74"/>
                </a:solidFill>
                <a:effectLst/>
                <a:latin typeface="Menlo" panose="020B0609030804020204" pitchFamily="49" charset="0"/>
              </a:rPr>
              <a:t>n</a:t>
            </a:r>
            <a:r>
              <a:rPr lang="en-US" sz="1400" b="0">
                <a:solidFill>
                  <a:srgbClr val="000000"/>
                </a:solidFill>
                <a:effectLst/>
                <a:latin typeface="Menlo" panose="020B0609030804020204" pitchFamily="49" charset="0"/>
              </a:rPr>
              <a:t>; i++)</a:t>
            </a:r>
          </a:p>
          <a:p>
            <a:pPr>
              <a:spcBef>
                <a:spcPts val="2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fscanf</a:t>
            </a:r>
            <a:r>
              <a:rPr lang="en-US" sz="1400" b="0">
                <a:solidFill>
                  <a:srgbClr val="000000"/>
                </a:solidFill>
                <a:effectLst/>
                <a:latin typeface="Menlo" panose="020B0609030804020204" pitchFamily="49" charset="0"/>
              </a:rPr>
              <a:t>(f, </a:t>
            </a:r>
            <a:r>
              <a:rPr lang="en-US" sz="1400" b="0">
                <a:solidFill>
                  <a:srgbClr val="C41A16"/>
                </a:solidFill>
                <a:effectLst/>
                <a:latin typeface="Menlo" panose="020B0609030804020204" pitchFamily="49" charset="0"/>
              </a:rPr>
              <a:t>"%d"</a:t>
            </a:r>
            <a:r>
              <a:rPr lang="en-US" sz="1400" b="0">
                <a:solidFill>
                  <a:srgbClr val="000000"/>
                </a:solidFill>
                <a:effectLst/>
                <a:latin typeface="Menlo" panose="020B0609030804020204" pitchFamily="49" charset="0"/>
              </a:rPr>
              <a:t>,&amp;ds.</a:t>
            </a:r>
            <a:r>
              <a:rPr lang="en-US" sz="1400" b="0">
                <a:solidFill>
                  <a:srgbClr val="326D74"/>
                </a:solidFill>
                <a:effectLst/>
                <a:latin typeface="Menlo" panose="020B0609030804020204" pitchFamily="49" charset="0"/>
              </a:rPr>
              <a:t>arr</a:t>
            </a:r>
            <a:r>
              <a:rPr lang="en-US" sz="1400" b="0">
                <a:solidFill>
                  <a:srgbClr val="000000"/>
                </a:solidFill>
                <a:effectLst/>
                <a:latin typeface="Menlo" panose="020B0609030804020204" pitchFamily="49" charset="0"/>
              </a:rPr>
              <a:t>[i]);</a:t>
            </a:r>
          </a:p>
          <a:p>
            <a:pPr>
              <a:spcBef>
                <a:spcPts val="2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fclose</a:t>
            </a:r>
            <a:r>
              <a:rPr lang="en-US" sz="1400" b="0">
                <a:solidFill>
                  <a:srgbClr val="000000"/>
                </a:solidFill>
                <a:effectLst/>
                <a:latin typeface="Menlo" panose="020B0609030804020204" pitchFamily="49" charset="0"/>
              </a:rPr>
              <a:t>(f);</a:t>
            </a:r>
          </a:p>
          <a:p>
            <a:pPr>
              <a:spcBef>
                <a:spcPts val="200"/>
              </a:spcBef>
            </a:pPr>
            <a:r>
              <a:rPr lang="en-US" sz="1400" b="0">
                <a:solidFill>
                  <a:srgbClr val="9B2393"/>
                </a:solidFill>
                <a:effectLst/>
                <a:latin typeface="Menlo" panose="020B0609030804020204" pitchFamily="49" charset="0"/>
              </a:rPr>
              <a:t>    return true;</a:t>
            </a:r>
          </a:p>
          <a:p>
            <a:pPr>
              <a:spcBef>
                <a:spcPts val="200"/>
              </a:spcBef>
            </a:pPr>
            <a:r>
              <a:rPr lang="en-US" sz="1400" b="0">
                <a:solidFill>
                  <a:srgbClr val="000000"/>
                </a:solidFill>
                <a:effectLst/>
                <a:latin typeface="Menlo" panose="020B0609030804020204" pitchFamily="49" charset="0"/>
              </a:rPr>
              <a:t>}</a:t>
            </a:r>
          </a:p>
          <a:p>
            <a:pPr>
              <a:spcBef>
                <a:spcPts val="200"/>
              </a:spcBef>
            </a:pPr>
            <a:endParaRPr lang="en-US" sz="1400" b="0">
              <a:solidFill>
                <a:srgbClr val="000000"/>
              </a:solidFill>
              <a:effectLst/>
              <a:latin typeface="Menlo" panose="020B0609030804020204" pitchFamily="49" charset="0"/>
            </a:endParaRPr>
          </a:p>
        </p:txBody>
      </p:sp>
      <p:sp>
        <p:nvSpPr>
          <p:cNvPr id="7" name="TextBox 6">
            <a:extLst>
              <a:ext uri="{FF2B5EF4-FFF2-40B4-BE49-F238E27FC236}">
                <a16:creationId xmlns:a16="http://schemas.microsoft.com/office/drawing/2014/main" id="{E40199E3-33E2-2DE6-26EC-82ADF0D4E4B2}"/>
              </a:ext>
            </a:extLst>
          </p:cNvPr>
          <p:cNvSpPr txBox="1"/>
          <p:nvPr/>
        </p:nvSpPr>
        <p:spPr>
          <a:xfrm>
            <a:off x="4905886" y="1498886"/>
            <a:ext cx="3816424" cy="3631763"/>
          </a:xfrm>
          <a:prstGeom prst="rect">
            <a:avLst/>
          </a:prstGeom>
          <a:noFill/>
          <a:ln w="12700">
            <a:solidFill>
              <a:schemeClr val="accent1"/>
            </a:solidFill>
          </a:ln>
        </p:spPr>
        <p:txBody>
          <a:bodyPr wrap="square" rtlCol="0">
            <a:spAutoFit/>
          </a:bodyPr>
          <a:lstStyle/>
          <a:p>
            <a:pPr>
              <a:spcBef>
                <a:spcPts val="200"/>
              </a:spcBef>
            </a:pPr>
            <a:r>
              <a:rPr lang="en-US" sz="1400" b="0">
                <a:solidFill>
                  <a:srgbClr val="9B2393"/>
                </a:solidFill>
                <a:effectLst/>
                <a:latin typeface="Menlo" panose="020B0609030804020204" pitchFamily="49" charset="0"/>
              </a:rPr>
              <a:t>bool</a:t>
            </a:r>
            <a:r>
              <a:rPr lang="en-US" sz="1400" b="0">
                <a:solidFill>
                  <a:srgbClr val="000000"/>
                </a:solidFill>
                <a:effectLst/>
                <a:latin typeface="Menlo" panose="020B0609030804020204" pitchFamily="49" charset="0"/>
              </a:rPr>
              <a:t> </a:t>
            </a:r>
            <a:r>
              <a:rPr lang="en-US" sz="1400" b="0">
                <a:solidFill>
                  <a:srgbClr val="0F68A0"/>
                </a:solidFill>
                <a:effectLst/>
                <a:latin typeface="Menlo" panose="020B0609030804020204" pitchFamily="49" charset="0"/>
              </a:rPr>
              <a:t>luuDaySo</a:t>
            </a:r>
            <a:r>
              <a:rPr lang="en-US" sz="1400" b="0">
                <a:solidFill>
                  <a:srgbClr val="000000"/>
                </a:solidFill>
                <a:effectLst/>
                <a:latin typeface="Menlo" panose="020B0609030804020204" pitchFamily="49" charset="0"/>
              </a:rPr>
              <a:t>(</a:t>
            </a:r>
            <a:r>
              <a:rPr lang="en-US" sz="1400" b="0">
                <a:solidFill>
                  <a:srgbClr val="1C464A"/>
                </a:solidFill>
                <a:effectLst/>
                <a:latin typeface="Menlo" panose="020B0609030804020204" pitchFamily="49" charset="0"/>
              </a:rPr>
              <a:t>DaySo</a:t>
            </a:r>
            <a:r>
              <a:rPr lang="en-US" sz="1400" b="0">
                <a:solidFill>
                  <a:srgbClr val="000000"/>
                </a:solidFill>
                <a:effectLst/>
                <a:latin typeface="Menlo" panose="020B0609030804020204" pitchFamily="49" charset="0"/>
              </a:rPr>
              <a:t> ds, </a:t>
            </a:r>
            <a:r>
              <a:rPr lang="en-US" sz="1400" b="0">
                <a:solidFill>
                  <a:srgbClr val="9B2393"/>
                </a:solidFill>
                <a:effectLst/>
                <a:latin typeface="Menlo" panose="020B0609030804020204" pitchFamily="49" charset="0"/>
              </a:rPr>
              <a:t>char</a:t>
            </a:r>
            <a:r>
              <a:rPr lang="en-US" sz="1400" b="0">
                <a:solidFill>
                  <a:srgbClr val="000000"/>
                </a:solidFill>
                <a:effectLst/>
                <a:latin typeface="Menlo" panose="020B0609030804020204" pitchFamily="49" charset="0"/>
              </a:rPr>
              <a:t> *tenFile)</a:t>
            </a:r>
          </a:p>
          <a:p>
            <a:pPr>
              <a:spcBef>
                <a:spcPts val="200"/>
              </a:spcBef>
            </a:pP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3900A0"/>
                </a:solidFill>
                <a:effectLst/>
                <a:latin typeface="Menlo" panose="020B0609030804020204" pitchFamily="49" charset="0"/>
              </a:rPr>
              <a:t>FILE</a:t>
            </a:r>
            <a:r>
              <a:rPr lang="en-US" sz="1400" b="0">
                <a:solidFill>
                  <a:srgbClr val="000000"/>
                </a:solidFill>
                <a:effectLst/>
                <a:latin typeface="Menlo" panose="020B0609030804020204" pitchFamily="49" charset="0"/>
              </a:rPr>
              <a:t> *f;</a:t>
            </a:r>
          </a:p>
          <a:p>
            <a:pPr>
              <a:spcBef>
                <a:spcPts val="200"/>
              </a:spcBef>
            </a:pPr>
            <a:r>
              <a:rPr lang="en-US" sz="1400" b="0">
                <a:solidFill>
                  <a:srgbClr val="000000"/>
                </a:solidFill>
                <a:effectLst/>
                <a:latin typeface="Menlo" panose="020B0609030804020204" pitchFamily="49" charset="0"/>
              </a:rPr>
              <a:t>    f=</a:t>
            </a:r>
            <a:r>
              <a:rPr lang="en-US" sz="1400" b="0">
                <a:solidFill>
                  <a:srgbClr val="6C36A9"/>
                </a:solidFill>
                <a:effectLst/>
                <a:latin typeface="Menlo" panose="020B0609030804020204" pitchFamily="49" charset="0"/>
              </a:rPr>
              <a:t>fopen</a:t>
            </a:r>
            <a:r>
              <a:rPr lang="en-US" sz="1400" b="0">
                <a:solidFill>
                  <a:srgbClr val="000000"/>
                </a:solidFill>
                <a:effectLst/>
                <a:latin typeface="Menlo" panose="020B0609030804020204" pitchFamily="49" charset="0"/>
              </a:rPr>
              <a:t>(tenFile, </a:t>
            </a:r>
            <a:r>
              <a:rPr lang="en-US" sz="1400" b="0">
                <a:solidFill>
                  <a:srgbClr val="C41A16"/>
                </a:solidFill>
                <a:effectLst/>
                <a:latin typeface="Menlo" panose="020B0609030804020204" pitchFamily="49" charset="0"/>
              </a:rPr>
              <a:t>"w"</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(f==</a:t>
            </a:r>
            <a:r>
              <a:rPr lang="en-US" sz="1400" b="0">
                <a:solidFill>
                  <a:srgbClr val="9B2393"/>
                </a:solidFill>
                <a:effectLst/>
                <a:latin typeface="Menlo" panose="020B0609030804020204" pitchFamily="49" charset="0"/>
              </a:rPr>
              <a:t>NULL</a:t>
            </a:r>
            <a:r>
              <a:rPr lang="en-US" sz="1400" b="0">
                <a:solidFill>
                  <a:srgbClr val="000000"/>
                </a:solidFill>
                <a:effectLst/>
                <a:latin typeface="Menlo" panose="020B0609030804020204" pitchFamily="49" charset="0"/>
              </a:rPr>
              <a:t>)</a:t>
            </a:r>
          </a:p>
          <a:p>
            <a:pPr>
              <a:spcBef>
                <a:spcPts val="200"/>
              </a:spcBef>
            </a:pPr>
            <a:r>
              <a:rPr lang="en-US" sz="1400" b="0">
                <a:solidFill>
                  <a:srgbClr val="9B2393"/>
                </a:solidFill>
                <a:effectLst/>
                <a:latin typeface="Menlo" panose="020B0609030804020204" pitchFamily="49" charset="0"/>
              </a:rPr>
              <a:t>        return false;</a:t>
            </a:r>
          </a:p>
          <a:p>
            <a:pPr>
              <a:spcBef>
                <a:spcPts val="2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fprintf</a:t>
            </a:r>
            <a:r>
              <a:rPr lang="en-US" sz="1400" b="0">
                <a:solidFill>
                  <a:srgbClr val="000000"/>
                </a:solidFill>
                <a:effectLst/>
                <a:latin typeface="Menlo" panose="020B0609030804020204" pitchFamily="49" charset="0"/>
              </a:rPr>
              <a:t>(f, </a:t>
            </a:r>
            <a:r>
              <a:rPr lang="en-US" sz="1400" b="0">
                <a:solidFill>
                  <a:srgbClr val="C41A16"/>
                </a:solidFill>
                <a:effectLst/>
                <a:latin typeface="Menlo" panose="020B0609030804020204" pitchFamily="49" charset="0"/>
              </a:rPr>
              <a:t>"%d\n"</a:t>
            </a:r>
            <a:r>
              <a:rPr lang="en-US" sz="1400" b="0">
                <a:solidFill>
                  <a:srgbClr val="000000"/>
                </a:solidFill>
                <a:effectLst/>
                <a:latin typeface="Menlo" panose="020B0609030804020204" pitchFamily="49" charset="0"/>
              </a:rPr>
              <a:t>,ds.</a:t>
            </a:r>
            <a:r>
              <a:rPr lang="en-US" sz="1400" b="0">
                <a:solidFill>
                  <a:srgbClr val="326D74"/>
                </a:solidFill>
                <a:effectLst/>
                <a:latin typeface="Menlo" panose="020B0609030804020204" pitchFamily="49" charset="0"/>
              </a:rPr>
              <a:t>n</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for</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i=</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 i&lt;ds.</a:t>
            </a:r>
            <a:r>
              <a:rPr lang="en-US" sz="1400" b="0">
                <a:solidFill>
                  <a:srgbClr val="326D74"/>
                </a:solidFill>
                <a:effectLst/>
                <a:latin typeface="Menlo" panose="020B0609030804020204" pitchFamily="49" charset="0"/>
              </a:rPr>
              <a:t>n</a:t>
            </a:r>
            <a:r>
              <a:rPr lang="en-US" sz="1400" b="0">
                <a:solidFill>
                  <a:srgbClr val="000000"/>
                </a:solidFill>
                <a:effectLst/>
                <a:latin typeface="Menlo" panose="020B0609030804020204" pitchFamily="49" charset="0"/>
              </a:rPr>
              <a:t>; i++)</a:t>
            </a:r>
          </a:p>
          <a:p>
            <a:pPr>
              <a:spcBef>
                <a:spcPts val="2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fprintf</a:t>
            </a:r>
            <a:r>
              <a:rPr lang="en-US" sz="1400" b="0">
                <a:solidFill>
                  <a:srgbClr val="000000"/>
                </a:solidFill>
                <a:effectLst/>
                <a:latin typeface="Menlo" panose="020B0609030804020204" pitchFamily="49" charset="0"/>
              </a:rPr>
              <a:t>(f, </a:t>
            </a:r>
            <a:r>
              <a:rPr lang="en-US" sz="1400" b="0">
                <a:solidFill>
                  <a:srgbClr val="C41A16"/>
                </a:solidFill>
                <a:effectLst/>
                <a:latin typeface="Menlo" panose="020B0609030804020204" pitchFamily="49" charset="0"/>
              </a:rPr>
              <a:t>"%d\t"</a:t>
            </a:r>
            <a:r>
              <a:rPr lang="en-US" sz="1400" b="0">
                <a:solidFill>
                  <a:srgbClr val="000000"/>
                </a:solidFill>
                <a:effectLst/>
                <a:latin typeface="Menlo" panose="020B0609030804020204" pitchFamily="49" charset="0"/>
              </a:rPr>
              <a:t>,ds.</a:t>
            </a:r>
            <a:r>
              <a:rPr lang="en-US" sz="1400" b="0">
                <a:solidFill>
                  <a:srgbClr val="326D74"/>
                </a:solidFill>
                <a:effectLst/>
                <a:latin typeface="Menlo" panose="020B0609030804020204" pitchFamily="49" charset="0"/>
              </a:rPr>
              <a:t>arr</a:t>
            </a:r>
            <a:r>
              <a:rPr lang="en-US" sz="1400" b="0">
                <a:solidFill>
                  <a:srgbClr val="000000"/>
                </a:solidFill>
                <a:effectLst/>
                <a:latin typeface="Menlo" panose="020B0609030804020204" pitchFamily="49" charset="0"/>
              </a:rPr>
              <a:t>[i]);</a:t>
            </a:r>
          </a:p>
          <a:p>
            <a:pPr>
              <a:spcBef>
                <a:spcPts val="2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fclose</a:t>
            </a:r>
            <a:r>
              <a:rPr lang="en-US" sz="1400" b="0">
                <a:solidFill>
                  <a:srgbClr val="000000"/>
                </a:solidFill>
                <a:effectLst/>
                <a:latin typeface="Menlo" panose="020B0609030804020204" pitchFamily="49" charset="0"/>
              </a:rPr>
              <a:t>(f);</a:t>
            </a:r>
          </a:p>
          <a:p>
            <a:pPr>
              <a:spcBef>
                <a:spcPts val="200"/>
              </a:spcBef>
            </a:pPr>
            <a:r>
              <a:rPr lang="en-US" sz="1400" b="0">
                <a:solidFill>
                  <a:srgbClr val="9B2393"/>
                </a:solidFill>
                <a:effectLst/>
                <a:latin typeface="Menlo" panose="020B0609030804020204" pitchFamily="49" charset="0"/>
              </a:rPr>
              <a:t>    return true;</a:t>
            </a:r>
          </a:p>
          <a:p>
            <a:pPr>
              <a:spcBef>
                <a:spcPts val="200"/>
              </a:spcBef>
            </a:pPr>
            <a:r>
              <a:rPr lang="en-US" sz="1400" b="0">
                <a:solidFill>
                  <a:srgbClr val="000000"/>
                </a:solidFill>
                <a:effectLst/>
                <a:latin typeface="Menlo" panose="020B0609030804020204" pitchFamily="49" charset="0"/>
              </a:rPr>
              <a:t>}</a:t>
            </a:r>
          </a:p>
          <a:p>
            <a:pPr>
              <a:spcBef>
                <a:spcPts val="200"/>
              </a:spcBef>
            </a:pPr>
            <a:endParaRPr lang="en-US" sz="1600" b="0">
              <a:solidFill>
                <a:srgbClr val="000000"/>
              </a:solidFill>
              <a:effectLst/>
              <a:latin typeface="Menlo" panose="020B0609030804020204" pitchFamily="49" charset="0"/>
            </a:endParaRPr>
          </a:p>
        </p:txBody>
      </p:sp>
      <p:graphicFrame>
        <p:nvGraphicFramePr>
          <p:cNvPr id="8" name="Diagram 7"/>
          <p:cNvGraphicFramePr/>
          <p:nvPr>
            <p:extLst>
              <p:ext uri="{D42A27DB-BD31-4B8C-83A1-F6EECF244321}">
                <p14:modId xmlns:p14="http://schemas.microsoft.com/office/powerpoint/2010/main" val="4239374446"/>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9907406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135</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1</a:t>
            </a:r>
            <a:endParaRPr lang="en-US" sz="2400" dirty="0">
              <a:solidFill>
                <a:srgbClr val="C00000"/>
              </a:solidFill>
            </a:endParaRPr>
          </a:p>
        </p:txBody>
      </p:sp>
      <p:sp>
        <p:nvSpPr>
          <p:cNvPr id="6" name="TextBox 5">
            <a:extLst>
              <a:ext uri="{FF2B5EF4-FFF2-40B4-BE49-F238E27FC236}">
                <a16:creationId xmlns:a16="http://schemas.microsoft.com/office/drawing/2014/main" id="{FA8C34A2-8546-9648-3AE7-468EA8C9D277}"/>
              </a:ext>
            </a:extLst>
          </p:cNvPr>
          <p:cNvSpPr txBox="1"/>
          <p:nvPr/>
        </p:nvSpPr>
        <p:spPr>
          <a:xfrm>
            <a:off x="899592" y="1484784"/>
            <a:ext cx="7848872" cy="4719241"/>
          </a:xfrm>
          <a:prstGeom prst="rect">
            <a:avLst/>
          </a:prstGeom>
          <a:noFill/>
          <a:ln w="12700">
            <a:solidFill>
              <a:schemeClr val="accent1"/>
            </a:solidFill>
          </a:ln>
        </p:spPr>
        <p:txBody>
          <a:bodyPr wrap="square" rtlCol="0">
            <a:spAutoFit/>
          </a:bodyPr>
          <a:lstStyle/>
          <a:p>
            <a:pPr>
              <a:spcBef>
                <a:spcPts val="200"/>
              </a:spcBef>
            </a:pPr>
            <a:r>
              <a:rPr lang="en-US" sz="1800" b="0">
                <a:solidFill>
                  <a:srgbClr val="C41A16"/>
                </a:solidFill>
                <a:effectLst/>
                <a:latin typeface="Menlo" panose="020B0609030804020204" pitchFamily="49" charset="0"/>
              </a:rPr>
              <a:t> </a:t>
            </a: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xuatDaySo(</a:t>
            </a:r>
            <a:r>
              <a:rPr lang="en-US" sz="1600" b="0">
                <a:solidFill>
                  <a:srgbClr val="1C464A"/>
                </a:solidFill>
                <a:effectLst/>
                <a:latin typeface="Menlo" panose="020B0609030804020204" pitchFamily="49" charset="0"/>
              </a:rPr>
              <a:t>DaySo</a:t>
            </a:r>
            <a:r>
              <a:rPr lang="en-US" sz="1600" b="0">
                <a:solidFill>
                  <a:srgbClr val="0F68A0"/>
                </a:solidFill>
                <a:effectLst/>
                <a:latin typeface="Menlo" panose="020B0609030804020204" pitchFamily="49" charset="0"/>
              </a:rPr>
              <a:t> ds)</a:t>
            </a:r>
          </a:p>
          <a:p>
            <a:pPr>
              <a:spcBef>
                <a:spcPts val="200"/>
              </a:spcBef>
            </a:pPr>
            <a:r>
              <a:rPr lang="en-US" sz="1600" b="0">
                <a:solidFill>
                  <a:srgbClr val="000000"/>
                </a:solidFill>
                <a:effectLst/>
                <a:latin typeface="Menlo" panose="020B0609030804020204" pitchFamily="49" charset="0"/>
              </a:rPr>
              <a:t>{</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 i++)</a:t>
            </a:r>
          </a:p>
          <a:p>
            <a:pPr>
              <a:spcBef>
                <a:spcPts val="2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[i]&lt;&lt;</a:t>
            </a:r>
            <a:r>
              <a:rPr lang="en-US" sz="1600" b="0">
                <a:solidFill>
                  <a:srgbClr val="C41A16"/>
                </a:solidFill>
                <a:effectLst/>
                <a:latin typeface="Menlo" panose="020B0609030804020204" pitchFamily="49" charset="0"/>
              </a:rPr>
              <a:t>" "</a:t>
            </a:r>
            <a:r>
              <a:rPr lang="en-US" sz="1600" b="0">
                <a:solidFill>
                  <a:srgbClr val="000000"/>
                </a:solidFill>
                <a:effectLst/>
                <a:latin typeface="Menlo" panose="020B0609030804020204" pitchFamily="49" charset="0"/>
              </a:rPr>
              <a:t>;</a:t>
            </a:r>
          </a:p>
          <a:p>
            <a:pPr>
              <a:spcBef>
                <a:spcPts val="200"/>
              </a:spcBef>
            </a:pPr>
            <a:r>
              <a:rPr lang="en-US" sz="1600" b="0">
                <a:solidFill>
                  <a:srgbClr val="6C36A9"/>
                </a:solidFill>
                <a:effectLst/>
                <a:latin typeface="Menlo" panose="020B0609030804020204" pitchFamily="49" charset="0"/>
              </a:rPr>
              <a:t>    cout&lt;&lt;endl;</a:t>
            </a:r>
          </a:p>
          <a:p>
            <a:pPr>
              <a:spcBef>
                <a:spcPts val="200"/>
              </a:spcBef>
            </a:pPr>
            <a:r>
              <a:rPr lang="en-US" sz="1600" b="0">
                <a:solidFill>
                  <a:srgbClr val="000000"/>
                </a:solidFill>
                <a:effectLst/>
                <a:latin typeface="Menlo" panose="020B0609030804020204" pitchFamily="49" charset="0"/>
              </a:rPr>
              <a:t>}</a:t>
            </a:r>
          </a:p>
          <a:p>
            <a:pPr>
              <a:spcBef>
                <a:spcPts val="200"/>
              </a:spcBef>
            </a:pPr>
            <a:r>
              <a:rPr lang="en-US" sz="1600" b="0">
                <a:solidFill>
                  <a:srgbClr val="9B2393"/>
                </a:solidFill>
                <a:effectLst/>
                <a:latin typeface="Menlo" panose="020B0609030804020204" pitchFamily="49" charset="0"/>
              </a:rPr>
              <a:t>bool</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them</a:t>
            </a:r>
            <a:r>
              <a:rPr lang="en-US" sz="1600" b="0">
                <a:solidFill>
                  <a:srgbClr val="000000"/>
                </a:solidFill>
                <a:effectLst/>
                <a:latin typeface="Menlo" panose="020B0609030804020204" pitchFamily="49" charset="0"/>
              </a:rPr>
              <a:t>(</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&amp;ds,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pos,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x)</a:t>
            </a:r>
          </a:p>
          <a:p>
            <a:pPr>
              <a:spcBef>
                <a:spcPts val="200"/>
              </a:spcBef>
            </a:pPr>
            <a:r>
              <a:rPr lang="en-US" sz="1600" b="0">
                <a:solidFill>
                  <a:srgbClr val="000000"/>
                </a:solidFill>
                <a:effectLst/>
                <a:latin typeface="Menlo" panose="020B0609030804020204" pitchFamily="49" charset="0"/>
              </a:rPr>
              <a:t>{</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(pos&lt;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||pos&gt;ds.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r>
              <a:rPr lang="en-US" sz="1600" b="0">
                <a:solidFill>
                  <a:srgbClr val="326D74"/>
                </a:solidFill>
                <a:effectLst/>
                <a:latin typeface="Menlo" panose="020B0609030804020204" pitchFamily="49" charset="0"/>
              </a:rPr>
              <a:t>KTM</a:t>
            </a:r>
            <a:r>
              <a:rPr lang="en-US" sz="1600" b="0">
                <a:solidFill>
                  <a:srgbClr val="000000"/>
                </a:solidFill>
                <a:effectLst/>
                <a:latin typeface="Menlo" panose="020B0609030804020204" pitchFamily="49" charset="0"/>
              </a:rPr>
              <a:t>)</a:t>
            </a:r>
          </a:p>
          <a:p>
            <a:pPr>
              <a:spcBef>
                <a:spcPts val="200"/>
              </a:spcBef>
            </a:pPr>
            <a:r>
              <a:rPr lang="en-US" sz="1600" b="0">
                <a:solidFill>
                  <a:srgbClr val="9B2393"/>
                </a:solidFill>
                <a:effectLst/>
                <a:latin typeface="Menlo" panose="020B0609030804020204" pitchFamily="49" charset="0"/>
              </a:rPr>
              <a:t>        return false;</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 i&gt;pos; i--)</a:t>
            </a:r>
          </a:p>
          <a:p>
            <a:pPr>
              <a:spcBef>
                <a:spcPts val="200"/>
              </a:spcBef>
            </a:pPr>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a:t>
            </a:r>
          </a:p>
          <a:p>
            <a:pPr>
              <a:spcBef>
                <a:spcPts val="200"/>
              </a:spcBef>
            </a:pPr>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[pos]=x;</a:t>
            </a:r>
          </a:p>
          <a:p>
            <a:pPr>
              <a:spcBef>
                <a:spcPts val="200"/>
              </a:spcBef>
            </a:pPr>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p>
          <a:p>
            <a:pPr>
              <a:spcBef>
                <a:spcPts val="200"/>
              </a:spcBef>
            </a:pPr>
            <a:r>
              <a:rPr lang="en-US" sz="1600" b="0">
                <a:solidFill>
                  <a:srgbClr val="9B2393"/>
                </a:solidFill>
                <a:effectLst/>
                <a:latin typeface="Menlo" panose="020B0609030804020204" pitchFamily="49" charset="0"/>
              </a:rPr>
              <a:t>    return true;</a:t>
            </a:r>
          </a:p>
          <a:p>
            <a:pPr>
              <a:spcBef>
                <a:spcPts val="200"/>
              </a:spcBef>
            </a:pPr>
            <a:r>
              <a:rPr lang="en-US" sz="1600" b="0">
                <a:solidFill>
                  <a:srgbClr val="000000"/>
                </a:solidFill>
                <a:effectLst/>
                <a:latin typeface="Menlo" panose="020B0609030804020204" pitchFamily="49" charset="0"/>
              </a:rPr>
              <a:t>}</a:t>
            </a:r>
          </a:p>
          <a:p>
            <a:pPr>
              <a:spcBef>
                <a:spcPts val="200"/>
              </a:spcBef>
            </a:pPr>
            <a:endParaRPr lang="en-US" sz="1800" b="0">
              <a:solidFill>
                <a:srgbClr val="C41A16"/>
              </a:solidFill>
              <a:effectLst/>
              <a:latin typeface="Menlo" panose="020B0609030804020204" pitchFamily="49" charset="0"/>
            </a:endParaRPr>
          </a:p>
        </p:txBody>
      </p:sp>
      <p:graphicFrame>
        <p:nvGraphicFramePr>
          <p:cNvPr id="7" name="Diagram 6"/>
          <p:cNvGraphicFramePr/>
          <p:nvPr>
            <p:extLst>
              <p:ext uri="{D42A27DB-BD31-4B8C-83A1-F6EECF244321}">
                <p14:modId xmlns:p14="http://schemas.microsoft.com/office/powerpoint/2010/main" val="4239374446"/>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9364389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Chương trình quản lý MangPhanSo có các chức năng sau:</a:t>
            </a:r>
          </a:p>
          <a:p>
            <a:pPr marL="400050" eaLnBrk="1" hangingPunct="1">
              <a:buFont typeface="Wingdings" pitchFamily="2" charset="2"/>
              <a:buChar char="§"/>
            </a:pPr>
            <a:r>
              <a:rPr lang="en-US" sz="2400"/>
              <a:t>Nhập mảng phân số.</a:t>
            </a:r>
          </a:p>
          <a:p>
            <a:pPr marL="400050" eaLnBrk="1" hangingPunct="1">
              <a:buFont typeface="Wingdings" pitchFamily="2" charset="2"/>
              <a:buChar char="§"/>
            </a:pPr>
            <a:r>
              <a:rPr lang="en-US" sz="2400"/>
              <a:t>Xuất mảng phân số. </a:t>
            </a:r>
          </a:p>
          <a:p>
            <a:pPr marL="400050" eaLnBrk="1" hangingPunct="1">
              <a:buFont typeface="Wingdings" pitchFamily="2" charset="2"/>
              <a:buChar char="§"/>
            </a:pPr>
            <a:r>
              <a:rPr lang="en-US" sz="2400"/>
              <a:t>Lưu mảng phân số vào tập tin có tên là mangphanso.dat</a:t>
            </a:r>
          </a:p>
          <a:p>
            <a:pPr marL="400050" eaLnBrk="1" hangingPunct="1">
              <a:buFont typeface="Wingdings" pitchFamily="2" charset="2"/>
              <a:buChar char="§"/>
            </a:pPr>
            <a:r>
              <a:rPr lang="en-US" sz="2400"/>
              <a:t>Đọc phân số đã được lưu trong file</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136</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2</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23380673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5938654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137</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2</a:t>
            </a:r>
            <a:endParaRPr lang="en-US" sz="2400" dirty="0">
              <a:solidFill>
                <a:srgbClr val="C00000"/>
              </a:solidFill>
            </a:endParaRPr>
          </a:p>
        </p:txBody>
      </p:sp>
      <p:sp>
        <p:nvSpPr>
          <p:cNvPr id="6" name="Rounded Rectangle 5">
            <a:extLst>
              <a:ext uri="{FF2B5EF4-FFF2-40B4-BE49-F238E27FC236}">
                <a16:creationId xmlns:a16="http://schemas.microsoft.com/office/drawing/2014/main" id="{51E1C34E-A441-EF65-E7A9-A8E3EE196B36}"/>
              </a:ext>
            </a:extLst>
          </p:cNvPr>
          <p:cNvSpPr/>
          <p:nvPr/>
        </p:nvSpPr>
        <p:spPr bwMode="auto">
          <a:xfrm>
            <a:off x="755576" y="1494148"/>
            <a:ext cx="8208912" cy="4671156"/>
          </a:xfrm>
          <a:prstGeom prst="roundRect">
            <a:avLst>
              <a:gd name="adj" fmla="val 4953"/>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1600" b="0">
                <a:solidFill>
                  <a:srgbClr val="643820"/>
                </a:solidFill>
                <a:effectLst/>
                <a:latin typeface="Menlo" panose="020B0609030804020204" pitchFamily="49" charset="0"/>
              </a:rPr>
              <a:t>#include </a:t>
            </a:r>
            <a:r>
              <a:rPr lang="en-US" sz="1600" b="0">
                <a:solidFill>
                  <a:srgbClr val="C41A16"/>
                </a:solidFill>
                <a:effectLst/>
                <a:latin typeface="Menlo" panose="020B0609030804020204" pitchFamily="49" charset="0"/>
              </a:rPr>
              <a:t>&lt;iostream&gt;</a:t>
            </a:r>
          </a:p>
          <a:p>
            <a:pPr>
              <a:spcBef>
                <a:spcPts val="0"/>
              </a:spcBef>
            </a:pPr>
            <a:r>
              <a:rPr lang="en-US" sz="1600" b="0">
                <a:solidFill>
                  <a:srgbClr val="9B2393"/>
                </a:solidFill>
                <a:effectLst/>
                <a:latin typeface="Menlo" panose="020B0609030804020204" pitchFamily="49" charset="0"/>
              </a:rPr>
              <a:t>using  namespace </a:t>
            </a:r>
            <a:r>
              <a:rPr lang="en-US" sz="1600" b="0">
                <a:solidFill>
                  <a:srgbClr val="0B4F79"/>
                </a:solidFill>
                <a:effectLst/>
                <a:latin typeface="Menlo" panose="020B0609030804020204" pitchFamily="49" charset="0"/>
              </a:rPr>
              <a:t>std</a:t>
            </a:r>
            <a:r>
              <a:rPr lang="en-US" sz="1600" b="0">
                <a:solidFill>
                  <a:srgbClr val="9B2393"/>
                </a:solidFill>
                <a:effectLst/>
                <a:latin typeface="Menlo" panose="020B0609030804020204" pitchFamily="49" charset="0"/>
              </a:rPr>
              <a:t>;</a:t>
            </a:r>
          </a:p>
          <a:p>
            <a:pPr>
              <a:spcBef>
                <a:spcPts val="0"/>
              </a:spcBef>
            </a:pPr>
            <a:r>
              <a:rPr lang="en-US" sz="1600" b="0">
                <a:solidFill>
                  <a:srgbClr val="9B2393"/>
                </a:solidFill>
                <a:effectLst/>
                <a:latin typeface="Menlo" panose="020B0609030804020204" pitchFamily="49" charset="0"/>
              </a:rPr>
              <a:t>const int MAX=</a:t>
            </a:r>
            <a:r>
              <a:rPr lang="en-US" sz="1600" b="0">
                <a:solidFill>
                  <a:srgbClr val="1C00CF"/>
                </a:solidFill>
                <a:effectLst/>
                <a:latin typeface="Menlo" panose="020B0609030804020204" pitchFamily="49" charset="0"/>
              </a:rPr>
              <a:t>100</a:t>
            </a:r>
            <a:r>
              <a:rPr lang="en-US" sz="1600" b="0">
                <a:solidFill>
                  <a:srgbClr val="9B2393"/>
                </a:solidFill>
                <a:effectLst/>
                <a:latin typeface="Menlo" panose="020B0609030804020204" pitchFamily="49" charset="0"/>
              </a:rPr>
              <a:t>;</a:t>
            </a:r>
          </a:p>
          <a:p>
            <a:pPr>
              <a:spcBef>
                <a:spcPts val="0"/>
              </a:spcBef>
            </a:pPr>
            <a:r>
              <a:rPr lang="en-US" sz="1600" b="0">
                <a:solidFill>
                  <a:srgbClr val="9B2393"/>
                </a:solidFill>
                <a:effectLst/>
                <a:latin typeface="Menlo" panose="020B0609030804020204" pitchFamily="49" charset="0"/>
              </a:rPr>
              <a:t>struct </a:t>
            </a:r>
            <a:r>
              <a:rPr lang="en-US" sz="1600" b="0">
                <a:solidFill>
                  <a:srgbClr val="0B4F79"/>
                </a:solidFill>
                <a:effectLst/>
                <a:latin typeface="Menlo" panose="020B0609030804020204" pitchFamily="49" charset="0"/>
              </a:rPr>
              <a:t>PhanSo</a:t>
            </a:r>
            <a:endParaRPr lang="en-US" sz="1600" b="0">
              <a:solidFill>
                <a:srgbClr val="9B2393"/>
              </a:solidFill>
              <a:effectLst/>
              <a:latin typeface="Menlo" panose="020B0609030804020204" pitchFamily="49" charset="0"/>
            </a:endParaRPr>
          </a:p>
          <a:p>
            <a:pPr>
              <a:spcBef>
                <a:spcPts val="0"/>
              </a:spcBef>
            </a:pP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tuSo, mauSo;</a:t>
            </a:r>
          </a:p>
          <a:p>
            <a:pPr>
              <a:spcBef>
                <a:spcPts val="0"/>
              </a:spcBef>
            </a:pPr>
            <a:r>
              <a:rPr lang="en-US" sz="1600" b="0">
                <a:solidFill>
                  <a:srgbClr val="000000"/>
                </a:solidFill>
                <a:effectLst/>
                <a:latin typeface="Menlo" panose="020B0609030804020204" pitchFamily="49" charset="0"/>
              </a:rPr>
              <a:t>};</a:t>
            </a:r>
          </a:p>
          <a:p>
            <a:pPr>
              <a:spcBef>
                <a:spcPts val="0"/>
              </a:spcBef>
            </a:pPr>
            <a:r>
              <a:rPr lang="en-US" sz="1600" b="0">
                <a:solidFill>
                  <a:srgbClr val="9B2393"/>
                </a:solidFill>
                <a:effectLst/>
                <a:latin typeface="Menlo" panose="020B0609030804020204" pitchFamily="49" charset="0"/>
              </a:rPr>
              <a:t>struct</a:t>
            </a:r>
            <a:r>
              <a:rPr lang="en-US" sz="1600" b="0">
                <a:solidFill>
                  <a:srgbClr val="0B4F79"/>
                </a:solidFill>
                <a:effectLst/>
                <a:latin typeface="Menlo" panose="020B0609030804020204" pitchFamily="49" charset="0"/>
              </a:rPr>
              <a:t> MangPhanSo</a:t>
            </a:r>
          </a:p>
          <a:p>
            <a:pPr>
              <a:spcBef>
                <a:spcPts val="0"/>
              </a:spcBef>
            </a:pP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soPhanTu;</a:t>
            </a:r>
          </a:p>
          <a:p>
            <a:pPr>
              <a:spcBef>
                <a:spcPts val="0"/>
              </a:spcBef>
            </a:pPr>
            <a:r>
              <a:rPr lang="en-US" sz="1600" b="0">
                <a:solidFill>
                  <a:srgbClr val="000000"/>
                </a:solidFill>
                <a:effectLst/>
                <a:latin typeface="Menlo" panose="020B0609030804020204" pitchFamily="49" charset="0"/>
              </a:rPr>
              <a:t>    </a:t>
            </a:r>
            <a:r>
              <a:rPr lang="en-US" sz="1600" b="0">
                <a:solidFill>
                  <a:srgbClr val="1C464A"/>
                </a:solidFill>
                <a:effectLst/>
                <a:latin typeface="Menlo" panose="020B0609030804020204" pitchFamily="49" charset="0"/>
              </a:rPr>
              <a:t>PhanSo</a:t>
            </a:r>
            <a:r>
              <a:rPr lang="en-US" sz="1600" b="0">
                <a:solidFill>
                  <a:srgbClr val="000000"/>
                </a:solidFill>
                <a:effectLst/>
                <a:latin typeface="Menlo" panose="020B0609030804020204" pitchFamily="49" charset="0"/>
              </a:rPr>
              <a:t> mang[</a:t>
            </a:r>
            <a:r>
              <a:rPr lang="en-US" sz="1600" b="0">
                <a:solidFill>
                  <a:srgbClr val="326D74"/>
                </a:solidFill>
                <a:effectLst/>
                <a:latin typeface="Menlo" panose="020B0609030804020204" pitchFamily="49" charset="0"/>
              </a:rPr>
              <a:t>MAX</a:t>
            </a: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a:t>
            </a:r>
          </a:p>
          <a:p>
            <a:pPr>
              <a:spcBef>
                <a:spcPts val="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nhapPhanSo(</a:t>
            </a:r>
            <a:r>
              <a:rPr lang="en-US" sz="1800" b="0">
                <a:solidFill>
                  <a:srgbClr val="1C464A"/>
                </a:solidFill>
                <a:effectLst/>
                <a:latin typeface="Menlo" panose="020B0609030804020204" pitchFamily="49" charset="0"/>
              </a:rPr>
              <a:t>PhanSo</a:t>
            </a:r>
            <a:r>
              <a:rPr lang="en-US" sz="1800" b="0">
                <a:solidFill>
                  <a:srgbClr val="0F68A0"/>
                </a:solidFill>
                <a:effectLst/>
                <a:latin typeface="Menlo" panose="020B0609030804020204" pitchFamily="49" charset="0"/>
              </a:rPr>
              <a:t> &amp;x);</a:t>
            </a:r>
          </a:p>
          <a:p>
            <a:pPr>
              <a:spcBef>
                <a:spcPts val="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xuatPhanSo(</a:t>
            </a:r>
            <a:r>
              <a:rPr lang="en-US" sz="1800" b="0">
                <a:solidFill>
                  <a:srgbClr val="1C464A"/>
                </a:solidFill>
                <a:effectLst/>
                <a:latin typeface="Menlo" panose="020B0609030804020204" pitchFamily="49" charset="0"/>
              </a:rPr>
              <a:t>PhanSo</a:t>
            </a:r>
            <a:r>
              <a:rPr lang="en-US" sz="1800" b="0">
                <a:solidFill>
                  <a:srgbClr val="0F68A0"/>
                </a:solidFill>
                <a:effectLst/>
                <a:latin typeface="Menlo" panose="020B0609030804020204" pitchFamily="49" charset="0"/>
              </a:rPr>
              <a:t> x);</a:t>
            </a:r>
          </a:p>
          <a:p>
            <a:pPr>
              <a:spcBef>
                <a:spcPts val="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nhapMangPhanSo(</a:t>
            </a:r>
            <a:r>
              <a:rPr lang="en-US" sz="1600" b="0">
                <a:solidFill>
                  <a:srgbClr val="1C464A"/>
                </a:solidFill>
                <a:effectLst/>
                <a:latin typeface="Menlo" panose="020B0609030804020204" pitchFamily="49" charset="0"/>
              </a:rPr>
              <a:t>MangPhanSo</a:t>
            </a:r>
            <a:r>
              <a:rPr lang="en-US" sz="1600" b="0">
                <a:solidFill>
                  <a:srgbClr val="0F68A0"/>
                </a:solidFill>
                <a:effectLst/>
                <a:latin typeface="Menlo" panose="020B0609030804020204" pitchFamily="49" charset="0"/>
              </a:rPr>
              <a:t> &amp;x);</a:t>
            </a:r>
          </a:p>
          <a:p>
            <a:pPr>
              <a:spcBef>
                <a:spcPts val="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xuatMangPhanSo(</a:t>
            </a:r>
            <a:r>
              <a:rPr lang="en-US" sz="1600" b="0">
                <a:solidFill>
                  <a:srgbClr val="1C464A"/>
                </a:solidFill>
                <a:effectLst/>
                <a:latin typeface="Menlo" panose="020B0609030804020204" pitchFamily="49" charset="0"/>
              </a:rPr>
              <a:t>MangPhanSo</a:t>
            </a:r>
            <a:r>
              <a:rPr lang="en-US" sz="1600" b="0">
                <a:solidFill>
                  <a:srgbClr val="0F68A0"/>
                </a:solidFill>
                <a:effectLst/>
                <a:latin typeface="Menlo" panose="020B0609030804020204" pitchFamily="49" charset="0"/>
              </a:rPr>
              <a:t> x);</a:t>
            </a:r>
          </a:p>
          <a:p>
            <a:pPr>
              <a:spcBef>
                <a:spcPts val="0"/>
              </a:spcBef>
            </a:pPr>
            <a:r>
              <a:rPr lang="en-US" sz="1600" b="0">
                <a:solidFill>
                  <a:srgbClr val="9B2393"/>
                </a:solidFill>
                <a:effectLst/>
                <a:latin typeface="Menlo" panose="020B0609030804020204" pitchFamily="49" charset="0"/>
              </a:rPr>
              <a:t>bool</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docMangPhanSo</a:t>
            </a:r>
            <a:r>
              <a:rPr lang="en-US" sz="1600" b="0">
                <a:solidFill>
                  <a:srgbClr val="000000"/>
                </a:solidFill>
                <a:effectLst/>
                <a:latin typeface="Menlo" panose="020B0609030804020204" pitchFamily="49" charset="0"/>
              </a:rPr>
              <a:t>(</a:t>
            </a:r>
            <a:r>
              <a:rPr lang="en-US" sz="1600" b="0">
                <a:solidFill>
                  <a:srgbClr val="1C464A"/>
                </a:solidFill>
                <a:effectLst/>
                <a:latin typeface="Menlo" panose="020B0609030804020204" pitchFamily="49" charset="0"/>
              </a:rPr>
              <a:t>MangPhanSo</a:t>
            </a:r>
            <a:r>
              <a:rPr lang="en-US" sz="1600" b="0">
                <a:solidFill>
                  <a:srgbClr val="000000"/>
                </a:solidFill>
                <a:effectLst/>
                <a:latin typeface="Menlo" panose="020B0609030804020204" pitchFamily="49" charset="0"/>
              </a:rPr>
              <a:t> &amp;mps, </a:t>
            </a:r>
            <a:r>
              <a:rPr lang="en-US" sz="1600" b="0">
                <a:solidFill>
                  <a:srgbClr val="9B2393"/>
                </a:solidFill>
                <a:effectLst/>
                <a:latin typeface="Menlo" panose="020B0609030804020204" pitchFamily="49" charset="0"/>
              </a:rPr>
              <a:t>char</a:t>
            </a:r>
            <a:r>
              <a:rPr lang="en-US" sz="1600" b="0">
                <a:solidFill>
                  <a:srgbClr val="000000"/>
                </a:solidFill>
                <a:effectLst/>
                <a:latin typeface="Menlo" panose="020B0609030804020204" pitchFamily="49" charset="0"/>
              </a:rPr>
              <a:t> *tenFile);</a:t>
            </a:r>
          </a:p>
          <a:p>
            <a:pPr>
              <a:spcBef>
                <a:spcPts val="0"/>
              </a:spcBef>
            </a:pPr>
            <a:r>
              <a:rPr lang="en-US" sz="1600" b="0">
                <a:solidFill>
                  <a:srgbClr val="9B2393"/>
                </a:solidFill>
                <a:effectLst/>
                <a:latin typeface="Menlo" panose="020B0609030804020204" pitchFamily="49" charset="0"/>
              </a:rPr>
              <a:t>bool</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luuMangPhanSo</a:t>
            </a:r>
            <a:r>
              <a:rPr lang="en-US" sz="1600" b="0">
                <a:solidFill>
                  <a:srgbClr val="000000"/>
                </a:solidFill>
                <a:effectLst/>
                <a:latin typeface="Menlo" panose="020B0609030804020204" pitchFamily="49" charset="0"/>
              </a:rPr>
              <a:t>(</a:t>
            </a:r>
            <a:r>
              <a:rPr lang="en-US" sz="1600" b="0">
                <a:solidFill>
                  <a:srgbClr val="1C464A"/>
                </a:solidFill>
                <a:effectLst/>
                <a:latin typeface="Menlo" panose="020B0609030804020204" pitchFamily="49" charset="0"/>
              </a:rPr>
              <a:t>MangPhanSo</a:t>
            </a:r>
            <a:r>
              <a:rPr lang="en-US" sz="1600" b="0">
                <a:solidFill>
                  <a:srgbClr val="000000"/>
                </a:solidFill>
                <a:effectLst/>
                <a:latin typeface="Menlo" panose="020B0609030804020204" pitchFamily="49" charset="0"/>
              </a:rPr>
              <a:t> mps, </a:t>
            </a:r>
            <a:r>
              <a:rPr lang="en-US" sz="1600" b="0">
                <a:solidFill>
                  <a:srgbClr val="9B2393"/>
                </a:solidFill>
                <a:effectLst/>
                <a:latin typeface="Menlo" panose="020B0609030804020204" pitchFamily="49" charset="0"/>
              </a:rPr>
              <a:t>char</a:t>
            </a:r>
            <a:r>
              <a:rPr lang="en-US" sz="1600" b="0">
                <a:solidFill>
                  <a:srgbClr val="000000"/>
                </a:solidFill>
                <a:effectLst/>
                <a:latin typeface="Menlo" panose="020B0609030804020204" pitchFamily="49" charset="0"/>
              </a:rPr>
              <a:t> *tenFile);</a:t>
            </a:r>
          </a:p>
          <a:p>
            <a:pPr>
              <a:spcBef>
                <a:spcPts val="0"/>
              </a:spcBef>
            </a:pPr>
            <a:endParaRPr lang="en-US" sz="1600" b="0">
              <a:solidFill>
                <a:srgbClr val="000000"/>
              </a:solidFill>
              <a:effectLst/>
              <a:latin typeface="Menlo" panose="020B0609030804020204" pitchFamily="49" charset="0"/>
            </a:endParaRPr>
          </a:p>
        </p:txBody>
      </p:sp>
      <p:graphicFrame>
        <p:nvGraphicFramePr>
          <p:cNvPr id="7" name="Diagram 6"/>
          <p:cNvGraphicFramePr/>
          <p:nvPr>
            <p:extLst>
              <p:ext uri="{D42A27DB-BD31-4B8C-83A1-F6EECF244321}">
                <p14:modId xmlns:p14="http://schemas.microsoft.com/office/powerpoint/2010/main" val="23380673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97098027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138</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2</a:t>
            </a:r>
            <a:endParaRPr lang="en-US" sz="2400" dirty="0">
              <a:solidFill>
                <a:srgbClr val="C00000"/>
              </a:solidFill>
            </a:endParaRPr>
          </a:p>
        </p:txBody>
      </p:sp>
      <p:sp>
        <p:nvSpPr>
          <p:cNvPr id="6" name="Rounded Rectangle 5">
            <a:extLst>
              <a:ext uri="{FF2B5EF4-FFF2-40B4-BE49-F238E27FC236}">
                <a16:creationId xmlns:a16="http://schemas.microsoft.com/office/drawing/2014/main" id="{769164DA-84D9-E0E7-FE39-BC60D073776A}"/>
              </a:ext>
            </a:extLst>
          </p:cNvPr>
          <p:cNvSpPr/>
          <p:nvPr/>
        </p:nvSpPr>
        <p:spPr bwMode="auto">
          <a:xfrm>
            <a:off x="755576" y="1494148"/>
            <a:ext cx="8208912" cy="4671156"/>
          </a:xfrm>
          <a:prstGeom prst="roundRect">
            <a:avLst>
              <a:gd name="adj" fmla="val 5354"/>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300"/>
              </a:spcBef>
            </a:pP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main</a:t>
            </a:r>
            <a:r>
              <a:rPr lang="en-US" sz="1600" b="0">
                <a:solidFill>
                  <a:srgbClr val="000000"/>
                </a:solidFill>
                <a:effectLst/>
                <a:latin typeface="Menlo" panose="020B0609030804020204" pitchFamily="49" charset="0"/>
              </a:rPr>
              <a:t>() {</a:t>
            </a:r>
          </a:p>
          <a:p>
            <a:pPr>
              <a:spcBef>
                <a:spcPts val="300"/>
              </a:spcBef>
            </a:pPr>
            <a:r>
              <a:rPr lang="en-US" sz="1600" b="0">
                <a:solidFill>
                  <a:srgbClr val="1C464A"/>
                </a:solidFill>
                <a:latin typeface="Menlo" panose="020B0609030804020204" pitchFamily="49" charset="0"/>
              </a:rPr>
              <a:t>    </a:t>
            </a:r>
            <a:r>
              <a:rPr lang="en-US" sz="1600" b="0">
                <a:solidFill>
                  <a:srgbClr val="1C464A"/>
                </a:solidFill>
                <a:effectLst/>
                <a:latin typeface="Menlo" panose="020B0609030804020204" pitchFamily="49" charset="0"/>
              </a:rPr>
              <a:t>MangPhanSo mangPS1, mangPS2;</a:t>
            </a:r>
          </a:p>
          <a:p>
            <a:pPr>
              <a:spcBef>
                <a:spcPts val="300"/>
              </a:spcBef>
            </a:pPr>
            <a:r>
              <a:rPr lang="en-US" sz="1600" b="0">
                <a:solidFill>
                  <a:srgbClr val="5D6C79"/>
                </a:solidFill>
                <a:effectLst/>
                <a:latin typeface="Menlo" panose="020B0609030804020204" pitchFamily="49" charset="0"/>
              </a:rPr>
              <a:t>    nhapMangPhanSo(mangPS1);</a:t>
            </a:r>
          </a:p>
          <a:p>
            <a:pPr>
              <a:spcBef>
                <a:spcPts val="300"/>
              </a:spcBef>
            </a:pPr>
            <a:r>
              <a:rPr lang="en-US" sz="1600" b="0">
                <a:solidFill>
                  <a:srgbClr val="5D6C79"/>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a:t>
            </a:r>
            <a:r>
              <a:rPr lang="en-US" sz="1600" b="0">
                <a:solidFill>
                  <a:srgbClr val="326D74"/>
                </a:solidFill>
                <a:effectLst/>
                <a:latin typeface="Menlo" panose="020B0609030804020204" pitchFamily="49" charset="0"/>
              </a:rPr>
              <a:t>luuMangPhanSo</a:t>
            </a:r>
            <a:r>
              <a:rPr lang="en-US" sz="1600" b="0">
                <a:solidFill>
                  <a:srgbClr val="000000"/>
                </a:solidFill>
                <a:effectLst/>
                <a:latin typeface="Menlo" panose="020B0609030804020204" pitchFamily="49" charset="0"/>
              </a:rPr>
              <a:t>(mangPS1, </a:t>
            </a:r>
            <a:r>
              <a:rPr lang="en-US" sz="1600" b="0">
                <a:solidFill>
                  <a:srgbClr val="C41A16"/>
                </a:solidFill>
                <a:effectLst/>
                <a:latin typeface="Menlo" panose="020B0609030804020204" pitchFamily="49" charset="0"/>
              </a:rPr>
              <a:t>"mangphanso.dat"</a:t>
            </a:r>
            <a:r>
              <a:rPr lang="en-US" sz="1600" b="0">
                <a:solidFill>
                  <a:srgbClr val="000000"/>
                </a:solidFill>
                <a:effectLst/>
                <a:latin typeface="Menlo" panose="020B0609030804020204" pitchFamily="49" charset="0"/>
              </a:rPr>
              <a:t>))</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&lt;&lt;"Luu thanh cong"&lt;&lt;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else</a:t>
            </a:r>
            <a:endParaRPr lang="en-US" sz="1600" b="0">
              <a:solidFill>
                <a:srgbClr val="000000"/>
              </a:solidFill>
              <a:effectLst/>
              <a:latin typeface="Menlo" panose="020B0609030804020204" pitchFamily="49" charset="0"/>
            </a:endParaRP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&lt;&lt;"Luu khong thanh cong"&lt;&lt;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300"/>
              </a:spcBef>
            </a:pPr>
            <a:r>
              <a:rPr lang="en-US" sz="1600" b="0">
                <a:solidFill>
                  <a:srgbClr val="9B2393"/>
                </a:solidFill>
                <a:effectLst/>
                <a:latin typeface="Menlo" panose="020B0609030804020204" pitchFamily="49" charset="0"/>
              </a:rPr>
              <a:t>    if</a:t>
            </a:r>
            <a:r>
              <a:rPr lang="en-US" sz="1600" b="0">
                <a:solidFill>
                  <a:srgbClr val="C41A16"/>
                </a:solidFill>
                <a:effectLst/>
                <a:latin typeface="Menlo" panose="020B0609030804020204" pitchFamily="49" charset="0"/>
              </a:rPr>
              <a:t>(</a:t>
            </a:r>
            <a:r>
              <a:rPr lang="en-US" sz="1600" b="0">
                <a:solidFill>
                  <a:srgbClr val="326D74"/>
                </a:solidFill>
                <a:effectLst/>
                <a:latin typeface="Menlo" panose="020B0609030804020204" pitchFamily="49" charset="0"/>
              </a:rPr>
              <a:t>docMangPhanSo</a:t>
            </a:r>
            <a:r>
              <a:rPr lang="en-US" sz="1600" b="0">
                <a:solidFill>
                  <a:srgbClr val="C41A16"/>
                </a:solidFill>
                <a:effectLst/>
                <a:latin typeface="Menlo" panose="020B0609030804020204" pitchFamily="49" charset="0"/>
              </a:rPr>
              <a:t>(mangPS2, "mangphanso.dat"))</a:t>
            </a:r>
          </a:p>
          <a:p>
            <a:pPr>
              <a:spcBef>
                <a:spcPts val="300"/>
              </a:spcBef>
            </a:pPr>
            <a:r>
              <a:rPr lang="en-US" sz="1600" b="0">
                <a:solidFill>
                  <a:srgbClr val="000000"/>
                </a:solidFill>
                <a:effectLst/>
                <a:latin typeface="Menlo" panose="020B0609030804020204" pitchFamily="49" charset="0"/>
              </a:rPr>
              <a:t>    {</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&lt;&lt;"Mang phan so trong file la: "&lt;&lt;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326D74"/>
                </a:solidFill>
                <a:effectLst/>
                <a:latin typeface="Menlo" panose="020B0609030804020204" pitchFamily="49" charset="0"/>
              </a:rPr>
              <a:t>xuatMangPhanSo</a:t>
            </a:r>
            <a:r>
              <a:rPr lang="en-US" sz="1600" b="0">
                <a:solidFill>
                  <a:srgbClr val="000000"/>
                </a:solidFill>
                <a:effectLst/>
                <a:latin typeface="Menlo" panose="020B0609030804020204" pitchFamily="49" charset="0"/>
              </a:rPr>
              <a:t>(mangPS2);</a:t>
            </a:r>
          </a:p>
          <a:p>
            <a:pPr>
              <a:spcBef>
                <a:spcPts val="300"/>
              </a:spcBef>
            </a:pPr>
            <a:r>
              <a:rPr lang="en-US" sz="1600" b="0">
                <a:solidFill>
                  <a:srgbClr val="C41A16"/>
                </a:solidFill>
                <a:effectLst/>
                <a:latin typeface="Menlo" panose="020B0609030804020204" pitchFamily="49" charset="0"/>
              </a:rPr>
              <a:t>    </a:t>
            </a:r>
            <a:r>
              <a:rPr lang="en-US" sz="1600" b="0">
                <a:solidFill>
                  <a:srgbClr val="000000"/>
                </a:solidFill>
                <a:effectLst/>
                <a:latin typeface="Menlo" panose="020B0609030804020204" pitchFamily="49" charset="0"/>
              </a:rPr>
              <a:t>}</a:t>
            </a:r>
            <a:r>
              <a:rPr lang="en-US" sz="1600" b="0">
                <a:solidFill>
                  <a:srgbClr val="9B2393"/>
                </a:solidFill>
                <a:effectLst/>
                <a:latin typeface="Menlo" panose="020B0609030804020204" pitchFamily="49" charset="0"/>
              </a:rPr>
              <a:t>else</a:t>
            </a:r>
            <a:endParaRPr lang="en-US" sz="1600" b="0">
              <a:solidFill>
                <a:srgbClr val="000000"/>
              </a:solidFill>
              <a:effectLst/>
              <a:latin typeface="Menlo" panose="020B0609030804020204" pitchFamily="49" charset="0"/>
            </a:endParaRP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&lt;&lt;"Doc file khong duoc"&lt;&lt;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300"/>
              </a:spcBef>
            </a:pPr>
            <a:r>
              <a:rPr lang="en-US" sz="1600" b="0">
                <a:solidFill>
                  <a:srgbClr val="9B2393"/>
                </a:solidFill>
                <a:effectLst/>
                <a:latin typeface="Menlo" panose="020B0609030804020204" pitchFamily="49" charset="0"/>
              </a:rPr>
              <a:t>    return </a:t>
            </a:r>
            <a:r>
              <a:rPr lang="en-US" sz="1600" b="0">
                <a:solidFill>
                  <a:srgbClr val="1C00CF"/>
                </a:solidFill>
                <a:effectLst/>
                <a:latin typeface="Menlo" panose="020B0609030804020204" pitchFamily="49" charset="0"/>
              </a:rPr>
              <a:t>0</a:t>
            </a:r>
            <a:r>
              <a:rPr lang="en-US" sz="1600" b="0">
                <a:solidFill>
                  <a:srgbClr val="9B2393"/>
                </a:solidFill>
                <a:effectLst/>
                <a:latin typeface="Menlo" panose="020B0609030804020204" pitchFamily="49" charset="0"/>
              </a:rPr>
              <a:t>;</a:t>
            </a:r>
          </a:p>
          <a:p>
            <a:pPr>
              <a:spcBef>
                <a:spcPts val="300"/>
              </a:spcBef>
            </a:pPr>
            <a:r>
              <a:rPr lang="en-US" sz="1600">
                <a:solidFill>
                  <a:srgbClr val="000000"/>
                </a:solidFill>
                <a:effectLst/>
                <a:latin typeface="Menlo" panose="020B0609030804020204" pitchFamily="49" charset="0"/>
              </a:rPr>
              <a:t>}</a:t>
            </a:r>
          </a:p>
          <a:p>
            <a:endParaRPr lang="en-US" sz="1400">
              <a:solidFill>
                <a:srgbClr val="C41A16"/>
              </a:solidFill>
              <a:effectLst/>
              <a:latin typeface="Menlo" panose="020B0609030804020204" pitchFamily="49" charset="0"/>
            </a:endParaRPr>
          </a:p>
          <a:p>
            <a:endParaRPr lang="en-US" sz="1600" b="0">
              <a:solidFill>
                <a:srgbClr val="5D6C79"/>
              </a:solidFill>
              <a:effectLst/>
              <a:latin typeface="Menlo" panose="020B0609030804020204" pitchFamily="49" charset="0"/>
            </a:endParaRPr>
          </a:p>
          <a:p>
            <a:endParaRPr lang="en-US" sz="1800" b="0">
              <a:solidFill>
                <a:srgbClr val="0F68A0"/>
              </a:solidFill>
              <a:effectLst/>
              <a:latin typeface="Menlo" panose="020B0609030804020204" pitchFamily="49" charset="0"/>
            </a:endParaRPr>
          </a:p>
        </p:txBody>
      </p:sp>
      <p:graphicFrame>
        <p:nvGraphicFramePr>
          <p:cNvPr id="7" name="Diagram 6"/>
          <p:cNvGraphicFramePr/>
          <p:nvPr>
            <p:extLst>
              <p:ext uri="{D42A27DB-BD31-4B8C-83A1-F6EECF244321}">
                <p14:modId xmlns:p14="http://schemas.microsoft.com/office/powerpoint/2010/main" val="23380673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89225466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139</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2</a:t>
            </a:r>
            <a:endParaRPr lang="en-US" sz="2400" dirty="0">
              <a:solidFill>
                <a:srgbClr val="C00000"/>
              </a:solidFill>
            </a:endParaRPr>
          </a:p>
        </p:txBody>
      </p:sp>
      <p:sp>
        <p:nvSpPr>
          <p:cNvPr id="6" name="Rounded Rectangle 5">
            <a:extLst>
              <a:ext uri="{FF2B5EF4-FFF2-40B4-BE49-F238E27FC236}">
                <a16:creationId xmlns:a16="http://schemas.microsoft.com/office/drawing/2014/main" id="{A8B6C9CC-7352-DB6A-E834-5A2E11A3EA42}"/>
              </a:ext>
            </a:extLst>
          </p:cNvPr>
          <p:cNvSpPr/>
          <p:nvPr/>
        </p:nvSpPr>
        <p:spPr bwMode="auto">
          <a:xfrm>
            <a:off x="755576" y="1494148"/>
            <a:ext cx="8208912" cy="4671156"/>
          </a:xfrm>
          <a:prstGeom prst="roundRect">
            <a:avLst>
              <a:gd name="adj" fmla="val 5354"/>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300"/>
              </a:spcBef>
            </a:pPr>
            <a:r>
              <a:rPr lang="en-US" sz="1400" b="0">
                <a:solidFill>
                  <a:srgbClr val="9B2393"/>
                </a:solidFill>
                <a:effectLst/>
                <a:latin typeface="Menlo" panose="020B0609030804020204" pitchFamily="49" charset="0"/>
              </a:rPr>
              <a:t>void</a:t>
            </a:r>
            <a:r>
              <a:rPr lang="en-US" sz="1400" b="0">
                <a:solidFill>
                  <a:srgbClr val="0F68A0"/>
                </a:solidFill>
                <a:effectLst/>
                <a:latin typeface="Menlo" panose="020B0609030804020204" pitchFamily="49" charset="0"/>
              </a:rPr>
              <a:t> nhapPhanSo(</a:t>
            </a:r>
            <a:r>
              <a:rPr lang="en-US" sz="1400" b="0">
                <a:solidFill>
                  <a:srgbClr val="1C464A"/>
                </a:solidFill>
                <a:effectLst/>
                <a:latin typeface="Menlo" panose="020B0609030804020204" pitchFamily="49" charset="0"/>
              </a:rPr>
              <a:t>PhanSo</a:t>
            </a:r>
            <a:r>
              <a:rPr lang="en-US" sz="1400" b="0">
                <a:solidFill>
                  <a:srgbClr val="0F68A0"/>
                </a:solidFill>
                <a:effectLst/>
                <a:latin typeface="Menlo" panose="020B0609030804020204" pitchFamily="49" charset="0"/>
              </a:rPr>
              <a:t> &amp;x)</a:t>
            </a:r>
          </a:p>
          <a:p>
            <a:pPr>
              <a:spcBef>
                <a:spcPts val="300"/>
              </a:spcBef>
            </a:pPr>
            <a:r>
              <a:rPr lang="en-US" sz="1400" b="0">
                <a:solidFill>
                  <a:srgbClr val="000000"/>
                </a:solidFill>
                <a:effectLst/>
                <a:latin typeface="Menlo" panose="020B0609030804020204" pitchFamily="49" charset="0"/>
              </a:rPr>
              <a:t>{</a:t>
            </a:r>
          </a:p>
          <a:p>
            <a:pPr>
              <a:spcBef>
                <a:spcPts val="30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&lt;&lt;"Nhap tu so: ";</a:t>
            </a:r>
          </a:p>
          <a:p>
            <a:pPr>
              <a:spcBef>
                <a:spcPts val="3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&gt;&gt;x.</a:t>
            </a:r>
            <a:r>
              <a:rPr lang="en-US" sz="1400" b="0">
                <a:solidFill>
                  <a:srgbClr val="326D74"/>
                </a:solidFill>
                <a:effectLst/>
                <a:latin typeface="Menlo" panose="020B0609030804020204" pitchFamily="49" charset="0"/>
              </a:rPr>
              <a:t>tuSo</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do</a:t>
            </a:r>
            <a:r>
              <a:rPr lang="en-US" sz="1400" b="0">
                <a:solidFill>
                  <a:srgbClr val="000000"/>
                </a:solidFill>
                <a:effectLst/>
                <a:latin typeface="Menlo" panose="020B0609030804020204" pitchFamily="49" charset="0"/>
              </a:rPr>
              <a:t>{</a:t>
            </a:r>
          </a:p>
          <a:p>
            <a:pPr>
              <a:spcBef>
                <a:spcPts val="30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&lt;&lt;"Nhap mau so: ";</a:t>
            </a:r>
          </a:p>
          <a:p>
            <a:pPr>
              <a:spcBef>
                <a:spcPts val="3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&gt;&gt;x.</a:t>
            </a:r>
            <a:r>
              <a:rPr lang="en-US" sz="1400" b="0">
                <a:solidFill>
                  <a:srgbClr val="326D74"/>
                </a:solidFill>
                <a:effectLst/>
                <a:latin typeface="Menlo" panose="020B0609030804020204" pitchFamily="49" charset="0"/>
              </a:rPr>
              <a:t>mauSo</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while</a:t>
            </a:r>
            <a:r>
              <a:rPr lang="en-US" sz="1400" b="0">
                <a:solidFill>
                  <a:srgbClr val="000000"/>
                </a:solidFill>
                <a:effectLst/>
                <a:latin typeface="Menlo" panose="020B0609030804020204" pitchFamily="49" charset="0"/>
              </a:rPr>
              <a:t>(x.</a:t>
            </a:r>
            <a:r>
              <a:rPr lang="en-US" sz="1400" b="0">
                <a:solidFill>
                  <a:srgbClr val="326D74"/>
                </a:solidFill>
                <a:effectLst/>
                <a:latin typeface="Menlo" panose="020B0609030804020204" pitchFamily="49" charset="0"/>
              </a:rPr>
              <a:t>mauSo</a:t>
            </a:r>
            <a:r>
              <a:rPr lang="en-US" sz="1400" b="0">
                <a:solidFill>
                  <a:srgbClr val="000000"/>
                </a:solidFill>
                <a:effectLst/>
                <a:latin typeface="Menlo" panose="020B0609030804020204" pitchFamily="49" charset="0"/>
              </a:rPr>
              <a:t>==</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a:t>
            </a:r>
          </a:p>
          <a:p>
            <a:pPr>
              <a:spcBef>
                <a:spcPts val="300"/>
              </a:spcBef>
            </a:pPr>
            <a:r>
              <a:rPr lang="en-US" sz="1400" b="0">
                <a:solidFill>
                  <a:srgbClr val="9B2393"/>
                </a:solidFill>
                <a:effectLst/>
                <a:latin typeface="Menlo" panose="020B0609030804020204" pitchFamily="49" charset="0"/>
              </a:rPr>
              <a:t>void</a:t>
            </a:r>
            <a:r>
              <a:rPr lang="en-US" sz="1400" b="0">
                <a:solidFill>
                  <a:srgbClr val="0F68A0"/>
                </a:solidFill>
                <a:effectLst/>
                <a:latin typeface="Menlo" panose="020B0609030804020204" pitchFamily="49" charset="0"/>
              </a:rPr>
              <a:t> xuatPhanSo(</a:t>
            </a:r>
            <a:r>
              <a:rPr lang="en-US" sz="1400" b="0">
                <a:solidFill>
                  <a:srgbClr val="1C464A"/>
                </a:solidFill>
                <a:effectLst/>
                <a:latin typeface="Menlo" panose="020B0609030804020204" pitchFamily="49" charset="0"/>
              </a:rPr>
              <a:t>PhanSo</a:t>
            </a:r>
            <a:r>
              <a:rPr lang="en-US" sz="1400" b="0">
                <a:solidFill>
                  <a:srgbClr val="0F68A0"/>
                </a:solidFill>
                <a:effectLst/>
                <a:latin typeface="Menlo" panose="020B0609030804020204" pitchFamily="49" charset="0"/>
              </a:rPr>
              <a:t> x)</a:t>
            </a:r>
          </a:p>
          <a:p>
            <a:pPr>
              <a:spcBef>
                <a:spcPts val="300"/>
              </a:spcBef>
            </a:pP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(x.</a:t>
            </a:r>
            <a:r>
              <a:rPr lang="en-US" sz="1400" b="0">
                <a:solidFill>
                  <a:srgbClr val="326D74"/>
                </a:solidFill>
                <a:effectLst/>
                <a:latin typeface="Menlo" panose="020B0609030804020204" pitchFamily="49" charset="0"/>
              </a:rPr>
              <a:t>tuSo</a:t>
            </a:r>
            <a:r>
              <a:rPr lang="en-US" sz="1400" b="0">
                <a:solidFill>
                  <a:srgbClr val="000000"/>
                </a:solidFill>
                <a:effectLst/>
                <a:latin typeface="Menlo" panose="020B0609030804020204" pitchFamily="49" charset="0"/>
              </a:rPr>
              <a:t>==</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&lt;&lt;</a:t>
            </a:r>
            <a:r>
              <a:rPr lang="en-US" sz="1400" b="0">
                <a:solidFill>
                  <a:srgbClr val="6C36A9"/>
                </a:solidFill>
                <a:effectLst/>
                <a:latin typeface="Menlo" panose="020B0609030804020204" pitchFamily="49" charset="0"/>
              </a:rPr>
              <a:t>endl</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(x.</a:t>
            </a:r>
            <a:r>
              <a:rPr lang="en-US" sz="1400" b="0">
                <a:solidFill>
                  <a:srgbClr val="326D74"/>
                </a:solidFill>
                <a:effectLst/>
                <a:latin typeface="Menlo" panose="020B0609030804020204" pitchFamily="49" charset="0"/>
              </a:rPr>
              <a:t>mauSo</a:t>
            </a:r>
            <a:r>
              <a:rPr lang="en-US" sz="1400" b="0">
                <a:solidFill>
                  <a:srgbClr val="000000"/>
                </a:solidFill>
                <a:effectLst/>
                <a:latin typeface="Menlo" panose="020B0609030804020204" pitchFamily="49" charset="0"/>
              </a:rPr>
              <a:t>==</a:t>
            </a:r>
            <a:r>
              <a:rPr lang="en-US" sz="1400" b="0">
                <a:solidFill>
                  <a:srgbClr val="1C00CF"/>
                </a:solidFill>
                <a:effectLst/>
                <a:latin typeface="Menlo" panose="020B0609030804020204" pitchFamily="49" charset="0"/>
              </a:rPr>
              <a:t>1</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&lt;&lt;x.</a:t>
            </a:r>
            <a:r>
              <a:rPr lang="en-US" sz="1400" b="0">
                <a:solidFill>
                  <a:srgbClr val="326D74"/>
                </a:solidFill>
                <a:effectLst/>
                <a:latin typeface="Menlo" panose="020B0609030804020204" pitchFamily="49" charset="0"/>
              </a:rPr>
              <a:t>tuSo</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endParaRPr lang="en-US" sz="1400" b="0">
              <a:solidFill>
                <a:srgbClr val="000000"/>
              </a:solidFill>
              <a:effectLst/>
              <a:latin typeface="Menlo" panose="020B0609030804020204" pitchFamily="49" charset="0"/>
            </a:endParaRPr>
          </a:p>
          <a:p>
            <a:pPr>
              <a:spcBef>
                <a:spcPts val="3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&lt;&lt;x.</a:t>
            </a:r>
            <a:r>
              <a:rPr lang="en-US" sz="1400" b="0">
                <a:solidFill>
                  <a:srgbClr val="326D74"/>
                </a:solidFill>
                <a:effectLst/>
                <a:latin typeface="Menlo" panose="020B0609030804020204" pitchFamily="49" charset="0"/>
              </a:rPr>
              <a:t>tuSo</a:t>
            </a:r>
            <a:r>
              <a:rPr lang="en-US" sz="1400" b="0">
                <a:solidFill>
                  <a:srgbClr val="000000"/>
                </a:solidFill>
                <a:effectLst/>
                <a:latin typeface="Menlo" panose="020B0609030804020204" pitchFamily="49" charset="0"/>
              </a:rPr>
              <a:t>&lt;&lt;</a:t>
            </a:r>
            <a:r>
              <a:rPr lang="en-US" sz="1400" b="0">
                <a:solidFill>
                  <a:srgbClr val="C41A16"/>
                </a:solidFill>
                <a:effectLst/>
                <a:latin typeface="Menlo" panose="020B0609030804020204" pitchFamily="49" charset="0"/>
              </a:rPr>
              <a:t>"/"</a:t>
            </a:r>
            <a:r>
              <a:rPr lang="en-US" sz="1400" b="0">
                <a:solidFill>
                  <a:srgbClr val="000000"/>
                </a:solidFill>
                <a:effectLst/>
                <a:latin typeface="Menlo" panose="020B0609030804020204" pitchFamily="49" charset="0"/>
              </a:rPr>
              <a:t>&lt;&lt;x.</a:t>
            </a:r>
            <a:r>
              <a:rPr lang="en-US" sz="1400" b="0">
                <a:solidFill>
                  <a:srgbClr val="326D74"/>
                </a:solidFill>
                <a:effectLst/>
                <a:latin typeface="Menlo" panose="020B0609030804020204" pitchFamily="49" charset="0"/>
              </a:rPr>
              <a:t>mauSo</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a:t>
            </a:r>
            <a:endParaRPr lang="en-US" sz="1400" b="0">
              <a:solidFill>
                <a:srgbClr val="C41A16"/>
              </a:solidFill>
              <a:effectLst/>
              <a:latin typeface="Menlo" panose="020B0609030804020204" pitchFamily="49" charset="0"/>
            </a:endParaRPr>
          </a:p>
        </p:txBody>
      </p:sp>
      <p:graphicFrame>
        <p:nvGraphicFramePr>
          <p:cNvPr id="7" name="Diagram 6"/>
          <p:cNvGraphicFramePr/>
          <p:nvPr>
            <p:extLst>
              <p:ext uri="{D42A27DB-BD31-4B8C-83A1-F6EECF244321}">
                <p14:modId xmlns:p14="http://schemas.microsoft.com/office/powerpoint/2010/main" val="23380673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2539112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CẤU TRÚC switch …case</a:t>
            </a: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864096" cy="3706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14</a:t>
            </a:fld>
            <a:endParaRPr lang="en-US" dirty="0"/>
          </a:p>
        </p:txBody>
      </p:sp>
      <p:sp>
        <p:nvSpPr>
          <p:cNvPr id="7" name="Footer Placeholder 4"/>
          <p:cNvSpPr txBox="1">
            <a:spLocks/>
          </p:cNvSpPr>
          <p:nvPr/>
        </p:nvSpPr>
        <p:spPr bwMode="auto">
          <a:xfrm>
            <a:off x="881063" y="6591300"/>
            <a:ext cx="613920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err="1"/>
              <a:t>Cấu</a:t>
            </a:r>
            <a:r>
              <a:rPr lang="en-US" sz="1200" dirty="0"/>
              <a:t> </a:t>
            </a:r>
            <a:r>
              <a:rPr lang="en-US" sz="1200" dirty="0" err="1"/>
              <a:t>trúc</a:t>
            </a:r>
            <a:r>
              <a:rPr lang="en-US" sz="1200" dirty="0"/>
              <a:t> switch case</a:t>
            </a:r>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219861171"/>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3593445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140</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2</a:t>
            </a:r>
            <a:endParaRPr lang="en-US" sz="2400" dirty="0">
              <a:solidFill>
                <a:srgbClr val="C00000"/>
              </a:solidFill>
            </a:endParaRPr>
          </a:p>
        </p:txBody>
      </p:sp>
      <p:sp>
        <p:nvSpPr>
          <p:cNvPr id="6" name="Rounded Rectangle 5">
            <a:extLst>
              <a:ext uri="{FF2B5EF4-FFF2-40B4-BE49-F238E27FC236}">
                <a16:creationId xmlns:a16="http://schemas.microsoft.com/office/drawing/2014/main" id="{A8B6C9CC-7352-DB6A-E834-5A2E11A3EA42}"/>
              </a:ext>
            </a:extLst>
          </p:cNvPr>
          <p:cNvSpPr/>
          <p:nvPr/>
        </p:nvSpPr>
        <p:spPr bwMode="auto">
          <a:xfrm>
            <a:off x="755576" y="1494148"/>
            <a:ext cx="8208912" cy="4671156"/>
          </a:xfrm>
          <a:prstGeom prst="roundRect">
            <a:avLst>
              <a:gd name="adj" fmla="val 5354"/>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1400" b="0">
                <a:solidFill>
                  <a:srgbClr val="9B2393"/>
                </a:solidFill>
                <a:effectLst/>
                <a:latin typeface="Menlo" panose="020B0609030804020204" pitchFamily="49" charset="0"/>
              </a:rPr>
              <a:t>void</a:t>
            </a:r>
            <a:r>
              <a:rPr lang="en-US" sz="1400" b="0">
                <a:solidFill>
                  <a:srgbClr val="0F68A0"/>
                </a:solidFill>
                <a:effectLst/>
                <a:latin typeface="Menlo" panose="020B0609030804020204" pitchFamily="49" charset="0"/>
              </a:rPr>
              <a:t> nhapMangPhanSo(</a:t>
            </a:r>
            <a:r>
              <a:rPr lang="en-US" sz="1400" b="0">
                <a:solidFill>
                  <a:srgbClr val="1C464A"/>
                </a:solidFill>
                <a:effectLst/>
                <a:latin typeface="Menlo" panose="020B0609030804020204" pitchFamily="49" charset="0"/>
              </a:rPr>
              <a:t>MangPhanSo</a:t>
            </a:r>
            <a:r>
              <a:rPr lang="en-US" sz="1400" b="0">
                <a:solidFill>
                  <a:srgbClr val="0F68A0"/>
                </a:solidFill>
                <a:effectLst/>
                <a:latin typeface="Menlo" panose="020B0609030804020204" pitchFamily="49" charset="0"/>
              </a:rPr>
              <a:t> &amp;x)</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do</a:t>
            </a:r>
            <a:r>
              <a:rPr lang="en-US" sz="1400" b="0">
                <a:solidFill>
                  <a:srgbClr val="000000"/>
                </a:solidFill>
                <a:effectLst/>
                <a:latin typeface="Menlo" panose="020B0609030804020204" pitchFamily="49" charset="0"/>
              </a:rPr>
              <a:t> {</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&lt;&lt;"Nhap so phan tu: ";</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&gt;&gt;x.</a:t>
            </a:r>
            <a:r>
              <a:rPr lang="en-US" sz="1400" b="0">
                <a:solidFill>
                  <a:srgbClr val="326D74"/>
                </a:solidFill>
                <a:effectLst/>
                <a:latin typeface="Menlo" panose="020B0609030804020204" pitchFamily="49" charset="0"/>
              </a:rPr>
              <a:t>soPhanTu</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 </a:t>
            </a:r>
            <a:r>
              <a:rPr lang="en-US" sz="1400" b="0">
                <a:solidFill>
                  <a:srgbClr val="9B2393"/>
                </a:solidFill>
                <a:effectLst/>
                <a:latin typeface="Menlo" panose="020B0609030804020204" pitchFamily="49" charset="0"/>
              </a:rPr>
              <a:t>while</a:t>
            </a:r>
            <a:r>
              <a:rPr lang="en-US" sz="1400" b="0">
                <a:solidFill>
                  <a:srgbClr val="000000"/>
                </a:solidFill>
                <a:effectLst/>
                <a:latin typeface="Menlo" panose="020B0609030804020204" pitchFamily="49" charset="0"/>
              </a:rPr>
              <a:t> (x.</a:t>
            </a:r>
            <a:r>
              <a:rPr lang="en-US" sz="1400" b="0">
                <a:solidFill>
                  <a:srgbClr val="326D74"/>
                </a:solidFill>
                <a:effectLst/>
                <a:latin typeface="Menlo" panose="020B0609030804020204" pitchFamily="49" charset="0"/>
              </a:rPr>
              <a:t>soPhanTu</a:t>
            </a:r>
            <a:r>
              <a:rPr lang="en-US" sz="1400" b="0">
                <a:solidFill>
                  <a:srgbClr val="000000"/>
                </a:solidFill>
                <a:effectLst/>
                <a:latin typeface="Menlo" panose="020B0609030804020204" pitchFamily="49" charset="0"/>
              </a:rPr>
              <a:t>&lt;=</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&lt;&lt;"Nhap danh sach cac phan so: "&lt;&lt;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for</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i=</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 i&lt;x.</a:t>
            </a:r>
            <a:r>
              <a:rPr lang="en-US" sz="1400" b="0">
                <a:solidFill>
                  <a:srgbClr val="326D74"/>
                </a:solidFill>
                <a:effectLst/>
                <a:latin typeface="Menlo" panose="020B0609030804020204" pitchFamily="49" charset="0"/>
              </a:rPr>
              <a:t>soPhanTu</a:t>
            </a:r>
            <a:r>
              <a:rPr lang="en-US" sz="1400" b="0">
                <a:solidFill>
                  <a:srgbClr val="000000"/>
                </a:solidFill>
                <a:effectLst/>
                <a:latin typeface="Menlo" panose="020B0609030804020204" pitchFamily="49" charset="0"/>
              </a:rPr>
              <a:t>; i++) {</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&lt;&lt;"Nhap phan so thu "&lt;&lt;i&lt;&lt;" :"&lt;&lt;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326D74"/>
                </a:solidFill>
                <a:effectLst/>
                <a:latin typeface="Menlo" panose="020B0609030804020204" pitchFamily="49" charset="0"/>
              </a:rPr>
              <a:t>nhapPhanSo</a:t>
            </a:r>
            <a:r>
              <a:rPr lang="en-US" sz="1400" b="0">
                <a:solidFill>
                  <a:srgbClr val="000000"/>
                </a:solidFill>
                <a:effectLst/>
                <a:latin typeface="Menlo" panose="020B0609030804020204" pitchFamily="49" charset="0"/>
              </a:rPr>
              <a:t>(x.</a:t>
            </a:r>
            <a:r>
              <a:rPr lang="en-US" sz="1400" b="0">
                <a:solidFill>
                  <a:srgbClr val="326D74"/>
                </a:solidFill>
                <a:effectLst/>
                <a:latin typeface="Menlo" panose="020B0609030804020204" pitchFamily="49" charset="0"/>
              </a:rPr>
              <a:t>mang</a:t>
            </a:r>
            <a:r>
              <a:rPr lang="en-US" sz="1400" b="0">
                <a:solidFill>
                  <a:srgbClr val="000000"/>
                </a:solidFill>
                <a:effectLst/>
                <a:latin typeface="Menlo" panose="020B0609030804020204" pitchFamily="49" charset="0"/>
              </a:rPr>
              <a:t>[i]);</a:t>
            </a:r>
          </a:p>
          <a:p>
            <a:pPr>
              <a:spcBef>
                <a:spcPts val="0"/>
              </a:spcBef>
            </a:pPr>
            <a:r>
              <a:rPr lang="en-US" sz="1400" b="0">
                <a:solidFill>
                  <a:srgbClr val="000000"/>
                </a:solidFill>
                <a:effectLst/>
                <a:latin typeface="Menlo" panose="020B0609030804020204" pitchFamily="49" charset="0"/>
              </a:rPr>
              <a:t>    }</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9B2393"/>
                </a:solidFill>
                <a:effectLst/>
                <a:latin typeface="Menlo" panose="020B0609030804020204" pitchFamily="49" charset="0"/>
              </a:rPr>
              <a:t>void</a:t>
            </a:r>
            <a:r>
              <a:rPr lang="en-US" sz="1400" b="0">
                <a:solidFill>
                  <a:srgbClr val="0F68A0"/>
                </a:solidFill>
                <a:effectLst/>
                <a:latin typeface="Menlo" panose="020B0609030804020204" pitchFamily="49" charset="0"/>
              </a:rPr>
              <a:t> xuatMangPhanSo(</a:t>
            </a:r>
            <a:r>
              <a:rPr lang="en-US" sz="1400" b="0">
                <a:solidFill>
                  <a:srgbClr val="1C464A"/>
                </a:solidFill>
                <a:effectLst/>
                <a:latin typeface="Menlo" panose="020B0609030804020204" pitchFamily="49" charset="0"/>
              </a:rPr>
              <a:t>MangPhanSo</a:t>
            </a:r>
            <a:r>
              <a:rPr lang="en-US" sz="1400" b="0">
                <a:solidFill>
                  <a:srgbClr val="0F68A0"/>
                </a:solidFill>
                <a:effectLst/>
                <a:latin typeface="Menlo" panose="020B0609030804020204" pitchFamily="49" charset="0"/>
              </a:rPr>
              <a:t> x)</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for</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i=</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 i&lt;x.</a:t>
            </a:r>
            <a:r>
              <a:rPr lang="en-US" sz="1400" b="0">
                <a:solidFill>
                  <a:srgbClr val="326D74"/>
                </a:solidFill>
                <a:effectLst/>
                <a:latin typeface="Menlo" panose="020B0609030804020204" pitchFamily="49" charset="0"/>
              </a:rPr>
              <a:t>soPhanTu</a:t>
            </a:r>
            <a:r>
              <a:rPr lang="en-US" sz="1400" b="0">
                <a:solidFill>
                  <a:srgbClr val="000000"/>
                </a:solidFill>
                <a:effectLst/>
                <a:latin typeface="Menlo" panose="020B0609030804020204" pitchFamily="49" charset="0"/>
              </a:rPr>
              <a:t>; i++){</a:t>
            </a:r>
          </a:p>
          <a:p>
            <a:pPr>
              <a:spcBef>
                <a:spcPts val="0"/>
              </a:spcBef>
            </a:pPr>
            <a:r>
              <a:rPr lang="en-US" sz="1400" b="0">
                <a:solidFill>
                  <a:srgbClr val="000000"/>
                </a:solidFill>
                <a:effectLst/>
                <a:latin typeface="Menlo" panose="020B0609030804020204" pitchFamily="49" charset="0"/>
              </a:rPr>
              <a:t>        </a:t>
            </a:r>
            <a:r>
              <a:rPr lang="en-US" sz="1400" b="0">
                <a:solidFill>
                  <a:srgbClr val="326D74"/>
                </a:solidFill>
                <a:effectLst/>
                <a:latin typeface="Menlo" panose="020B0609030804020204" pitchFamily="49" charset="0"/>
              </a:rPr>
              <a:t>xuatPhanSo</a:t>
            </a:r>
            <a:r>
              <a:rPr lang="en-US" sz="1400" b="0">
                <a:solidFill>
                  <a:srgbClr val="000000"/>
                </a:solidFill>
                <a:effectLst/>
                <a:latin typeface="Menlo" panose="020B0609030804020204" pitchFamily="49" charset="0"/>
              </a:rPr>
              <a:t>(x.</a:t>
            </a:r>
            <a:r>
              <a:rPr lang="en-US" sz="1400" b="0">
                <a:solidFill>
                  <a:srgbClr val="326D74"/>
                </a:solidFill>
                <a:effectLst/>
                <a:latin typeface="Menlo" panose="020B0609030804020204" pitchFamily="49" charset="0"/>
              </a:rPr>
              <a:t>mang</a:t>
            </a:r>
            <a:r>
              <a:rPr lang="en-US" sz="1400" b="0">
                <a:solidFill>
                  <a:srgbClr val="000000"/>
                </a:solidFill>
                <a:effectLst/>
                <a:latin typeface="Menlo" panose="020B0609030804020204" pitchFamily="49" charset="0"/>
              </a:rPr>
              <a:t>[i]);</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a:t>
            </a:r>
            <a:r>
              <a:rPr lang="en-US" sz="1400" b="0">
                <a:solidFill>
                  <a:srgbClr val="C41A16"/>
                </a:solidFill>
                <a:effectLst/>
                <a:latin typeface="Menlo" panose="020B0609030804020204" pitchFamily="49" charset="0"/>
              </a:rPr>
              <a:t>" "</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p>
          <a:p>
            <a:pPr>
              <a:spcBef>
                <a:spcPts val="0"/>
              </a:spcBef>
            </a:pPr>
            <a:r>
              <a:rPr lang="en-US" sz="1400" b="0">
                <a:solidFill>
                  <a:srgbClr val="6C36A9"/>
                </a:solidFill>
                <a:effectLst/>
                <a:latin typeface="Menlo" panose="020B0609030804020204" pitchFamily="49" charset="0"/>
              </a:rPr>
              <a:t>    cout&lt;&lt;endl;</a:t>
            </a:r>
          </a:p>
          <a:p>
            <a:pPr>
              <a:spcBef>
                <a:spcPts val="0"/>
              </a:spcBef>
            </a:pPr>
            <a:r>
              <a:rPr lang="en-US" sz="14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23380673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542138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141</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 2</a:t>
            </a:r>
            <a:endParaRPr lang="en-US" sz="2400" dirty="0">
              <a:solidFill>
                <a:srgbClr val="C00000"/>
              </a:solidFill>
            </a:endParaRPr>
          </a:p>
        </p:txBody>
      </p:sp>
      <p:sp>
        <p:nvSpPr>
          <p:cNvPr id="6" name="Rounded Rectangle 5">
            <a:extLst>
              <a:ext uri="{FF2B5EF4-FFF2-40B4-BE49-F238E27FC236}">
                <a16:creationId xmlns:a16="http://schemas.microsoft.com/office/drawing/2014/main" id="{A8B6C9CC-7352-DB6A-E834-5A2E11A3EA42}"/>
              </a:ext>
            </a:extLst>
          </p:cNvPr>
          <p:cNvSpPr/>
          <p:nvPr/>
        </p:nvSpPr>
        <p:spPr bwMode="auto">
          <a:xfrm>
            <a:off x="755576" y="1494148"/>
            <a:ext cx="8208912" cy="4671156"/>
          </a:xfrm>
          <a:prstGeom prst="roundRect">
            <a:avLst>
              <a:gd name="adj" fmla="val 5354"/>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1400" b="0">
                <a:solidFill>
                  <a:srgbClr val="9B2393"/>
                </a:solidFill>
                <a:effectLst/>
                <a:latin typeface="Menlo" panose="020B0609030804020204" pitchFamily="49" charset="0"/>
              </a:rPr>
              <a:t>bool</a:t>
            </a:r>
            <a:r>
              <a:rPr lang="en-US" sz="1400" b="0">
                <a:solidFill>
                  <a:srgbClr val="000000"/>
                </a:solidFill>
                <a:effectLst/>
                <a:latin typeface="Menlo" panose="020B0609030804020204" pitchFamily="49" charset="0"/>
              </a:rPr>
              <a:t> </a:t>
            </a:r>
            <a:r>
              <a:rPr lang="en-US" sz="1400" b="0">
                <a:solidFill>
                  <a:srgbClr val="0F68A0"/>
                </a:solidFill>
                <a:effectLst/>
                <a:latin typeface="Menlo" panose="020B0609030804020204" pitchFamily="49" charset="0"/>
              </a:rPr>
              <a:t>docMangPhanSo</a:t>
            </a:r>
            <a:r>
              <a:rPr lang="en-US" sz="1400" b="0">
                <a:solidFill>
                  <a:srgbClr val="000000"/>
                </a:solidFill>
                <a:effectLst/>
                <a:latin typeface="Menlo" panose="020B0609030804020204" pitchFamily="49" charset="0"/>
              </a:rPr>
              <a:t>(</a:t>
            </a:r>
            <a:r>
              <a:rPr lang="en-US" sz="1400" b="0">
                <a:solidFill>
                  <a:srgbClr val="1C464A"/>
                </a:solidFill>
                <a:effectLst/>
                <a:latin typeface="Menlo" panose="020B0609030804020204" pitchFamily="49" charset="0"/>
              </a:rPr>
              <a:t>MangPhanSo</a:t>
            </a:r>
            <a:r>
              <a:rPr lang="en-US" sz="1400" b="0">
                <a:solidFill>
                  <a:srgbClr val="000000"/>
                </a:solidFill>
                <a:effectLst/>
                <a:latin typeface="Menlo" panose="020B0609030804020204" pitchFamily="49" charset="0"/>
              </a:rPr>
              <a:t> &amp;mps, </a:t>
            </a:r>
            <a:r>
              <a:rPr lang="en-US" sz="1400" b="0">
                <a:solidFill>
                  <a:srgbClr val="9B2393"/>
                </a:solidFill>
                <a:effectLst/>
                <a:latin typeface="Menlo" panose="020B0609030804020204" pitchFamily="49" charset="0"/>
              </a:rPr>
              <a:t>char</a:t>
            </a:r>
            <a:r>
              <a:rPr lang="en-US" sz="1400" b="0">
                <a:solidFill>
                  <a:srgbClr val="000000"/>
                </a:solidFill>
                <a:effectLst/>
                <a:latin typeface="Menlo" panose="020B0609030804020204" pitchFamily="49" charset="0"/>
              </a:rPr>
              <a:t> *tenFile)</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3900A0"/>
                </a:solidFill>
                <a:effectLst/>
                <a:latin typeface="Menlo" panose="020B0609030804020204" pitchFamily="49" charset="0"/>
              </a:rPr>
              <a:t>FILE</a:t>
            </a:r>
            <a:r>
              <a:rPr lang="en-US" sz="1400" b="0">
                <a:solidFill>
                  <a:srgbClr val="000000"/>
                </a:solidFill>
                <a:effectLst/>
                <a:latin typeface="Menlo" panose="020B0609030804020204" pitchFamily="49" charset="0"/>
              </a:rPr>
              <a:t> *f=</a:t>
            </a:r>
            <a:r>
              <a:rPr lang="en-US" sz="1400" b="0">
                <a:solidFill>
                  <a:srgbClr val="6C36A9"/>
                </a:solidFill>
                <a:effectLst/>
                <a:latin typeface="Menlo" panose="020B0609030804020204" pitchFamily="49" charset="0"/>
              </a:rPr>
              <a:t>fopen</a:t>
            </a:r>
            <a:r>
              <a:rPr lang="en-US" sz="1400" b="0">
                <a:solidFill>
                  <a:srgbClr val="000000"/>
                </a:solidFill>
                <a:effectLst/>
                <a:latin typeface="Menlo" panose="020B0609030804020204" pitchFamily="49" charset="0"/>
              </a:rPr>
              <a:t>(tenFile, </a:t>
            </a:r>
            <a:r>
              <a:rPr lang="en-US" sz="1400" b="0">
                <a:solidFill>
                  <a:srgbClr val="C41A16"/>
                </a:solidFill>
                <a:effectLst/>
                <a:latin typeface="Menlo" panose="020B0609030804020204" pitchFamily="49" charset="0"/>
              </a:rPr>
              <a:t>"rb"</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 (f==</a:t>
            </a:r>
            <a:r>
              <a:rPr lang="en-US" sz="1400" b="0">
                <a:solidFill>
                  <a:srgbClr val="9B2393"/>
                </a:solidFill>
                <a:effectLst/>
                <a:latin typeface="Menlo" panose="020B0609030804020204" pitchFamily="49" charset="0"/>
              </a:rPr>
              <a:t>NULL</a:t>
            </a:r>
            <a:r>
              <a:rPr lang="en-US" sz="1400" b="0">
                <a:solidFill>
                  <a:srgbClr val="000000"/>
                </a:solidFill>
                <a:effectLst/>
                <a:latin typeface="Menlo" panose="020B0609030804020204" pitchFamily="49" charset="0"/>
              </a:rPr>
              <a:t>)</a:t>
            </a:r>
          </a:p>
          <a:p>
            <a:pPr>
              <a:spcBef>
                <a:spcPts val="0"/>
              </a:spcBef>
            </a:pPr>
            <a:r>
              <a:rPr lang="en-US" sz="1400" b="0">
                <a:solidFill>
                  <a:srgbClr val="9B2393"/>
                </a:solidFill>
                <a:effectLst/>
                <a:latin typeface="Menlo" panose="020B0609030804020204" pitchFamily="49" charset="0"/>
              </a:rPr>
              <a:t>        return false;</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fread</a:t>
            </a:r>
            <a:r>
              <a:rPr lang="en-US" sz="1400" b="0">
                <a:solidFill>
                  <a:srgbClr val="000000"/>
                </a:solidFill>
                <a:effectLst/>
                <a:latin typeface="Menlo" panose="020B0609030804020204" pitchFamily="49" charset="0"/>
              </a:rPr>
              <a:t>(&amp;mps.</a:t>
            </a:r>
            <a:r>
              <a:rPr lang="en-US" sz="1400" b="0">
                <a:solidFill>
                  <a:srgbClr val="326D74"/>
                </a:solidFill>
                <a:effectLst/>
                <a:latin typeface="Menlo" panose="020B0609030804020204" pitchFamily="49" charset="0"/>
              </a:rPr>
              <a:t>soPhanTu</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sizeof</a:t>
            </a:r>
            <a:r>
              <a:rPr lang="en-US" sz="1400" b="0">
                <a:solidFill>
                  <a:srgbClr val="000000"/>
                </a:solidFill>
                <a:effectLst/>
                <a:latin typeface="Menlo" panose="020B0609030804020204" pitchFamily="49" charset="0"/>
              </a:rPr>
              <a:t>(</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1</a:t>
            </a:r>
            <a:r>
              <a:rPr lang="en-US" sz="1400" b="0">
                <a:solidFill>
                  <a:srgbClr val="000000"/>
                </a:solidFill>
                <a:effectLst/>
                <a:latin typeface="Menlo" panose="020B0609030804020204" pitchFamily="49" charset="0"/>
              </a:rPr>
              <a:t>, f);</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fread</a:t>
            </a:r>
            <a:r>
              <a:rPr lang="en-US" sz="1400" b="0">
                <a:solidFill>
                  <a:srgbClr val="000000"/>
                </a:solidFill>
                <a:effectLst/>
                <a:latin typeface="Menlo" panose="020B0609030804020204" pitchFamily="49" charset="0"/>
              </a:rPr>
              <a:t>(&amp;mps.</a:t>
            </a:r>
            <a:r>
              <a:rPr lang="en-US" sz="1400" b="0">
                <a:solidFill>
                  <a:srgbClr val="326D74"/>
                </a:solidFill>
                <a:effectLst/>
                <a:latin typeface="Menlo" panose="020B0609030804020204" pitchFamily="49" charset="0"/>
              </a:rPr>
              <a:t>mang</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sizeof</a:t>
            </a:r>
            <a:r>
              <a:rPr lang="en-US" sz="1400" b="0">
                <a:solidFill>
                  <a:srgbClr val="000000"/>
                </a:solidFill>
                <a:effectLst/>
                <a:latin typeface="Menlo" panose="020B0609030804020204" pitchFamily="49" charset="0"/>
              </a:rPr>
              <a:t>(</a:t>
            </a:r>
            <a:r>
              <a:rPr lang="en-US" sz="1400" b="0">
                <a:solidFill>
                  <a:srgbClr val="1C464A"/>
                </a:solidFill>
                <a:effectLst/>
                <a:latin typeface="Menlo" panose="020B0609030804020204" pitchFamily="49" charset="0"/>
              </a:rPr>
              <a:t>PhanSo</a:t>
            </a:r>
            <a:r>
              <a:rPr lang="en-US" sz="1400" b="0">
                <a:solidFill>
                  <a:srgbClr val="000000"/>
                </a:solidFill>
                <a:effectLst/>
                <a:latin typeface="Menlo" panose="020B0609030804020204" pitchFamily="49" charset="0"/>
              </a:rPr>
              <a:t>), mps.</a:t>
            </a:r>
            <a:r>
              <a:rPr lang="en-US" sz="1400" b="0">
                <a:solidFill>
                  <a:srgbClr val="326D74"/>
                </a:solidFill>
                <a:effectLst/>
                <a:latin typeface="Menlo" panose="020B0609030804020204" pitchFamily="49" charset="0"/>
              </a:rPr>
              <a:t>soPhanTu</a:t>
            </a:r>
            <a:r>
              <a:rPr lang="en-US" sz="1400" b="0">
                <a:solidFill>
                  <a:srgbClr val="000000"/>
                </a:solidFill>
                <a:effectLst/>
                <a:latin typeface="Menlo" panose="020B0609030804020204" pitchFamily="49" charset="0"/>
              </a:rPr>
              <a:t>, f);</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fclose</a:t>
            </a:r>
            <a:r>
              <a:rPr lang="en-US" sz="1400" b="0">
                <a:solidFill>
                  <a:srgbClr val="000000"/>
                </a:solidFill>
                <a:effectLst/>
                <a:latin typeface="Menlo" panose="020B0609030804020204" pitchFamily="49" charset="0"/>
              </a:rPr>
              <a:t>(f);</a:t>
            </a:r>
          </a:p>
          <a:p>
            <a:pPr>
              <a:spcBef>
                <a:spcPts val="0"/>
              </a:spcBef>
            </a:pPr>
            <a:r>
              <a:rPr lang="en-US" sz="1400" b="0">
                <a:solidFill>
                  <a:srgbClr val="9B2393"/>
                </a:solidFill>
                <a:effectLst/>
                <a:latin typeface="Menlo" panose="020B0609030804020204" pitchFamily="49" charset="0"/>
              </a:rPr>
              <a:t>    return true;</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9B2393"/>
                </a:solidFill>
                <a:effectLst/>
                <a:latin typeface="Menlo" panose="020B0609030804020204" pitchFamily="49" charset="0"/>
              </a:rPr>
              <a:t>bool</a:t>
            </a:r>
            <a:r>
              <a:rPr lang="en-US" sz="1400" b="0">
                <a:solidFill>
                  <a:srgbClr val="000000"/>
                </a:solidFill>
                <a:effectLst/>
                <a:latin typeface="Menlo" panose="020B0609030804020204" pitchFamily="49" charset="0"/>
              </a:rPr>
              <a:t> </a:t>
            </a:r>
            <a:r>
              <a:rPr lang="en-US" sz="1400" b="0">
                <a:solidFill>
                  <a:srgbClr val="0F68A0"/>
                </a:solidFill>
                <a:effectLst/>
                <a:latin typeface="Menlo" panose="020B0609030804020204" pitchFamily="49" charset="0"/>
              </a:rPr>
              <a:t>luuMangPhanSo</a:t>
            </a:r>
            <a:r>
              <a:rPr lang="en-US" sz="1400" b="0">
                <a:solidFill>
                  <a:srgbClr val="000000"/>
                </a:solidFill>
                <a:effectLst/>
                <a:latin typeface="Menlo" panose="020B0609030804020204" pitchFamily="49" charset="0"/>
              </a:rPr>
              <a:t>(</a:t>
            </a:r>
            <a:r>
              <a:rPr lang="en-US" sz="1400" b="0">
                <a:solidFill>
                  <a:srgbClr val="1C464A"/>
                </a:solidFill>
                <a:effectLst/>
                <a:latin typeface="Menlo" panose="020B0609030804020204" pitchFamily="49" charset="0"/>
              </a:rPr>
              <a:t>MangPhanSo</a:t>
            </a:r>
            <a:r>
              <a:rPr lang="en-US" sz="1400" b="0">
                <a:solidFill>
                  <a:srgbClr val="000000"/>
                </a:solidFill>
                <a:effectLst/>
                <a:latin typeface="Menlo" panose="020B0609030804020204" pitchFamily="49" charset="0"/>
              </a:rPr>
              <a:t> mps, </a:t>
            </a:r>
            <a:r>
              <a:rPr lang="en-US" sz="1400" b="0">
                <a:solidFill>
                  <a:srgbClr val="9B2393"/>
                </a:solidFill>
                <a:effectLst/>
                <a:latin typeface="Menlo" panose="020B0609030804020204" pitchFamily="49" charset="0"/>
              </a:rPr>
              <a:t>char</a:t>
            </a:r>
            <a:r>
              <a:rPr lang="en-US" sz="1400" b="0">
                <a:solidFill>
                  <a:srgbClr val="000000"/>
                </a:solidFill>
                <a:effectLst/>
                <a:latin typeface="Menlo" panose="020B0609030804020204" pitchFamily="49" charset="0"/>
              </a:rPr>
              <a:t> *tenFile)</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3900A0"/>
                </a:solidFill>
                <a:effectLst/>
                <a:latin typeface="Menlo" panose="020B0609030804020204" pitchFamily="49" charset="0"/>
              </a:rPr>
              <a:t>FILE</a:t>
            </a:r>
            <a:r>
              <a:rPr lang="en-US" sz="1400" b="0">
                <a:solidFill>
                  <a:srgbClr val="000000"/>
                </a:solidFill>
                <a:effectLst/>
                <a:latin typeface="Menlo" panose="020B0609030804020204" pitchFamily="49" charset="0"/>
              </a:rPr>
              <a:t> *f=</a:t>
            </a:r>
            <a:r>
              <a:rPr lang="en-US" sz="1400" b="0">
                <a:solidFill>
                  <a:srgbClr val="6C36A9"/>
                </a:solidFill>
                <a:effectLst/>
                <a:latin typeface="Menlo" panose="020B0609030804020204" pitchFamily="49" charset="0"/>
              </a:rPr>
              <a:t>fopen</a:t>
            </a:r>
            <a:r>
              <a:rPr lang="en-US" sz="1400" b="0">
                <a:solidFill>
                  <a:srgbClr val="000000"/>
                </a:solidFill>
                <a:effectLst/>
                <a:latin typeface="Menlo" panose="020B0609030804020204" pitchFamily="49" charset="0"/>
              </a:rPr>
              <a:t>(tenFile, </a:t>
            </a:r>
            <a:r>
              <a:rPr lang="en-US" sz="1400" b="0">
                <a:solidFill>
                  <a:srgbClr val="C41A16"/>
                </a:solidFill>
                <a:effectLst/>
                <a:latin typeface="Menlo" panose="020B0609030804020204" pitchFamily="49" charset="0"/>
              </a:rPr>
              <a:t>"wb"</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 (f==</a:t>
            </a:r>
            <a:r>
              <a:rPr lang="en-US" sz="1400" b="0">
                <a:solidFill>
                  <a:srgbClr val="9B2393"/>
                </a:solidFill>
                <a:effectLst/>
                <a:latin typeface="Menlo" panose="020B0609030804020204" pitchFamily="49" charset="0"/>
              </a:rPr>
              <a:t>NULL</a:t>
            </a:r>
            <a:r>
              <a:rPr lang="en-US" sz="1400" b="0">
                <a:solidFill>
                  <a:srgbClr val="000000"/>
                </a:solidFill>
                <a:effectLst/>
                <a:latin typeface="Menlo" panose="020B0609030804020204" pitchFamily="49" charset="0"/>
              </a:rPr>
              <a:t>)</a:t>
            </a:r>
          </a:p>
          <a:p>
            <a:pPr>
              <a:spcBef>
                <a:spcPts val="0"/>
              </a:spcBef>
            </a:pPr>
            <a:r>
              <a:rPr lang="en-US" sz="1400" b="0">
                <a:solidFill>
                  <a:srgbClr val="9B2393"/>
                </a:solidFill>
                <a:effectLst/>
                <a:latin typeface="Menlo" panose="020B0609030804020204" pitchFamily="49" charset="0"/>
              </a:rPr>
              <a:t>        return false;</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fwrite</a:t>
            </a:r>
            <a:r>
              <a:rPr lang="en-US" sz="1400" b="0">
                <a:solidFill>
                  <a:srgbClr val="000000"/>
                </a:solidFill>
                <a:effectLst/>
                <a:latin typeface="Menlo" panose="020B0609030804020204" pitchFamily="49" charset="0"/>
              </a:rPr>
              <a:t>(&amp;mps.</a:t>
            </a:r>
            <a:r>
              <a:rPr lang="en-US" sz="1400" b="0">
                <a:solidFill>
                  <a:srgbClr val="326D74"/>
                </a:solidFill>
                <a:effectLst/>
                <a:latin typeface="Menlo" panose="020B0609030804020204" pitchFamily="49" charset="0"/>
              </a:rPr>
              <a:t>soPhanTu</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sizeof</a:t>
            </a:r>
            <a:r>
              <a:rPr lang="en-US" sz="1400" b="0">
                <a:solidFill>
                  <a:srgbClr val="000000"/>
                </a:solidFill>
                <a:effectLst/>
                <a:latin typeface="Menlo" panose="020B0609030804020204" pitchFamily="49" charset="0"/>
              </a:rPr>
              <a:t>(</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1</a:t>
            </a:r>
            <a:r>
              <a:rPr lang="en-US" sz="1400" b="0">
                <a:solidFill>
                  <a:srgbClr val="000000"/>
                </a:solidFill>
                <a:effectLst/>
                <a:latin typeface="Menlo" panose="020B0609030804020204" pitchFamily="49" charset="0"/>
              </a:rPr>
              <a:t>, f);</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fwrite</a:t>
            </a:r>
            <a:r>
              <a:rPr lang="en-US" sz="1400" b="0">
                <a:solidFill>
                  <a:srgbClr val="000000"/>
                </a:solidFill>
                <a:effectLst/>
                <a:latin typeface="Menlo" panose="020B0609030804020204" pitchFamily="49" charset="0"/>
              </a:rPr>
              <a:t>(&amp;mps.</a:t>
            </a:r>
            <a:r>
              <a:rPr lang="en-US" sz="1400" b="0">
                <a:solidFill>
                  <a:srgbClr val="326D74"/>
                </a:solidFill>
                <a:effectLst/>
                <a:latin typeface="Menlo" panose="020B0609030804020204" pitchFamily="49" charset="0"/>
              </a:rPr>
              <a:t>mang</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sizeof</a:t>
            </a:r>
            <a:r>
              <a:rPr lang="en-US" sz="1400" b="0">
                <a:solidFill>
                  <a:srgbClr val="000000"/>
                </a:solidFill>
                <a:effectLst/>
                <a:latin typeface="Menlo" panose="020B0609030804020204" pitchFamily="49" charset="0"/>
              </a:rPr>
              <a:t>(</a:t>
            </a:r>
            <a:r>
              <a:rPr lang="en-US" sz="1400" b="0">
                <a:solidFill>
                  <a:srgbClr val="1C464A"/>
                </a:solidFill>
                <a:effectLst/>
                <a:latin typeface="Menlo" panose="020B0609030804020204" pitchFamily="49" charset="0"/>
              </a:rPr>
              <a:t>PhanSo</a:t>
            </a:r>
            <a:r>
              <a:rPr lang="en-US" sz="1400" b="0">
                <a:solidFill>
                  <a:srgbClr val="000000"/>
                </a:solidFill>
                <a:effectLst/>
                <a:latin typeface="Menlo" panose="020B0609030804020204" pitchFamily="49" charset="0"/>
              </a:rPr>
              <a:t>), mps.</a:t>
            </a:r>
            <a:r>
              <a:rPr lang="en-US" sz="1400" b="0">
                <a:solidFill>
                  <a:srgbClr val="326D74"/>
                </a:solidFill>
                <a:effectLst/>
                <a:latin typeface="Menlo" panose="020B0609030804020204" pitchFamily="49" charset="0"/>
              </a:rPr>
              <a:t>soPhanTu</a:t>
            </a:r>
            <a:r>
              <a:rPr lang="en-US" sz="1400" b="0">
                <a:solidFill>
                  <a:srgbClr val="000000"/>
                </a:solidFill>
                <a:effectLst/>
                <a:latin typeface="Menlo" panose="020B0609030804020204" pitchFamily="49" charset="0"/>
              </a:rPr>
              <a:t>, f);</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fclose</a:t>
            </a:r>
            <a:r>
              <a:rPr lang="en-US" sz="1400" b="0">
                <a:solidFill>
                  <a:srgbClr val="000000"/>
                </a:solidFill>
                <a:effectLst/>
                <a:latin typeface="Menlo" panose="020B0609030804020204" pitchFamily="49" charset="0"/>
              </a:rPr>
              <a:t>(f);</a:t>
            </a:r>
          </a:p>
          <a:p>
            <a:pPr>
              <a:spcBef>
                <a:spcPts val="0"/>
              </a:spcBef>
            </a:pPr>
            <a:r>
              <a:rPr lang="en-US" sz="1400" b="0">
                <a:solidFill>
                  <a:srgbClr val="9B2393"/>
                </a:solidFill>
                <a:effectLst/>
                <a:latin typeface="Menlo" panose="020B0609030804020204" pitchFamily="49" charset="0"/>
              </a:rPr>
              <a:t>    return true;</a:t>
            </a:r>
          </a:p>
          <a:p>
            <a:pPr>
              <a:spcBef>
                <a:spcPts val="0"/>
              </a:spcBef>
            </a:pPr>
            <a:r>
              <a:rPr lang="en-US" sz="14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23380673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93078534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tập</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142</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tập</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253681735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9475719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650903"/>
          </a:xfrm>
        </p:spPr>
        <p:txBody>
          <a:bodyPr/>
          <a:lstStyle/>
          <a:p>
            <a:pPr marL="457200" indent="-457200">
              <a:spcBef>
                <a:spcPts val="400"/>
              </a:spcBef>
              <a:buFont typeface="+mj-lt"/>
              <a:buAutoNum type="arabicParenR"/>
            </a:pPr>
            <a:r>
              <a:rPr lang="en-US" sz="2400"/>
              <a:t>Sử dụng bài toán minh họa 1 để thực hiện tiếp các yêu cầu sau: </a:t>
            </a:r>
          </a:p>
          <a:p>
            <a:pPr lvl="1">
              <a:spcBef>
                <a:spcPts val="400"/>
              </a:spcBef>
              <a:buFont typeface="Wingdings" pitchFamily="2" charset="2"/>
              <a:buChar char="§"/>
            </a:pPr>
            <a:r>
              <a:rPr lang="en-US" sz="2400"/>
              <a:t>Đọc dãy số có trong file data.txt. Sắp xếp dãy số tăng dần và lưu lại thành file daytang.txt.</a:t>
            </a:r>
          </a:p>
          <a:p>
            <a:pPr lvl="1">
              <a:spcBef>
                <a:spcPts val="400"/>
              </a:spcBef>
              <a:buFont typeface="Wingdings" pitchFamily="2" charset="2"/>
              <a:buChar char="§"/>
            </a:pPr>
            <a:r>
              <a:rPr lang="en-US" sz="2400"/>
              <a:t>Tìm phần tử hoàn thiện lớn nhất có trong dãy số.</a:t>
            </a:r>
          </a:p>
          <a:p>
            <a:pPr lvl="1">
              <a:spcBef>
                <a:spcPts val="400"/>
              </a:spcBef>
              <a:buFont typeface="Wingdings" pitchFamily="2" charset="2"/>
              <a:buChar char="§"/>
            </a:pPr>
            <a:r>
              <a:rPr lang="en-US" sz="2400"/>
              <a:t>Thay thế tất cả các phần tử có giá trị là x thành y.</a:t>
            </a:r>
          </a:p>
          <a:p>
            <a:pPr lvl="1">
              <a:spcBef>
                <a:spcPts val="400"/>
              </a:spcBef>
              <a:buFont typeface="Wingdings" pitchFamily="2" charset="2"/>
              <a:buChar char="§"/>
            </a:pPr>
            <a:r>
              <a:rPr lang="en-US" sz="2400"/>
              <a:t>Lưu dãy số sau khi thay thế ra file dayso2.txt.</a:t>
            </a:r>
          </a:p>
          <a:p>
            <a:pPr marL="514350" indent="-457200" eaLnBrk="1" hangingPunct="1">
              <a:spcBef>
                <a:spcPts val="400"/>
              </a:spcBef>
              <a:buFont typeface="+mj-lt"/>
              <a:buAutoNum type="arabicParenR"/>
            </a:pPr>
            <a:r>
              <a:rPr lang="en-US" sz="2400"/>
              <a:t>Đọc ma trận vuông các số nguyên từ tập tin matran.txt.</a:t>
            </a:r>
          </a:p>
          <a:p>
            <a:pPr marL="914400" lvl="1" indent="-457200" eaLnBrk="1" hangingPunct="1">
              <a:spcBef>
                <a:spcPts val="400"/>
              </a:spcBef>
              <a:buFont typeface="Wingdings" pitchFamily="2" charset="2"/>
              <a:buChar char="§"/>
            </a:pPr>
            <a:r>
              <a:rPr lang="en-US" sz="2400"/>
              <a:t>In ma trận ra màn hình.</a:t>
            </a:r>
          </a:p>
          <a:p>
            <a:pPr marL="914400" lvl="1" indent="-457200" eaLnBrk="1" hangingPunct="1">
              <a:spcBef>
                <a:spcPts val="400"/>
              </a:spcBef>
              <a:buFont typeface="Wingdings" pitchFamily="2" charset="2"/>
              <a:buChar char="§"/>
            </a:pPr>
            <a:r>
              <a:rPr lang="en-US" sz="2400"/>
              <a:t>In tam giác trên bên trái, tam giác dưới bên trái.</a:t>
            </a:r>
          </a:p>
          <a:p>
            <a:pPr marL="914400" lvl="1" indent="-457200" eaLnBrk="1" hangingPunct="1">
              <a:spcBef>
                <a:spcPts val="400"/>
              </a:spcBef>
              <a:buFont typeface="Wingdings" pitchFamily="2" charset="2"/>
              <a:buChar char="§"/>
            </a:pPr>
            <a:r>
              <a:rPr lang="en-US" sz="2400"/>
              <a:t>Hoán đổi vị trí hai dòng k và p.</a:t>
            </a:r>
          </a:p>
          <a:p>
            <a:pPr marL="914400" lvl="1" indent="-457200" eaLnBrk="1" hangingPunct="1">
              <a:spcBef>
                <a:spcPts val="400"/>
              </a:spcBef>
              <a:buFont typeface="Wingdings" pitchFamily="2" charset="2"/>
              <a:buChar char="§"/>
            </a:pPr>
            <a:r>
              <a:rPr lang="en-US" sz="2400"/>
              <a:t>Lưu ma trận mới nhất ra file.</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143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91483614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938935"/>
          </a:xfrm>
        </p:spPr>
        <p:txBody>
          <a:bodyPr/>
          <a:lstStyle/>
          <a:p>
            <a:pPr marL="514350" indent="-514350">
              <a:spcBef>
                <a:spcPts val="300"/>
              </a:spcBef>
              <a:buFont typeface="+mj-lt"/>
              <a:buAutoNum type="arabicPeriod" startAt="3"/>
            </a:pPr>
            <a:r>
              <a:rPr lang="en-US" sz="2400"/>
              <a:t>Hãy xây dựng cấu trúc </a:t>
            </a:r>
            <a:r>
              <a:rPr lang="en-US" sz="2400">
                <a:solidFill>
                  <a:srgbClr val="FF0000"/>
                </a:solidFill>
              </a:rPr>
              <a:t>TamGiac</a:t>
            </a:r>
            <a:r>
              <a:rPr lang="en-US" sz="2400"/>
              <a:t> để biểu diễn thông tin của 1 tam giác (chiều dài 3 cạnh) và thực hiện các yêu cầu sau:</a:t>
            </a:r>
          </a:p>
          <a:p>
            <a:pPr lvl="1">
              <a:spcBef>
                <a:spcPts val="300"/>
              </a:spcBef>
              <a:buFont typeface="Wingdings" pitchFamily="2" charset="2"/>
              <a:buChar char="§"/>
            </a:pPr>
            <a:r>
              <a:rPr lang="en-US" sz="2200"/>
              <a:t>Xây dựng một kiểu danh sách cấu trúc </a:t>
            </a:r>
            <a:r>
              <a:rPr lang="en-US" sz="2200" b="1">
                <a:solidFill>
                  <a:srgbClr val="FF0000"/>
                </a:solidFill>
              </a:rPr>
              <a:t>DanhSachTamGiac</a:t>
            </a:r>
            <a:r>
              <a:rPr lang="en-US" sz="2200"/>
              <a:t> để biểu diễn thông tin cho một danh sách (tối đa 100) các tam giác.</a:t>
            </a:r>
          </a:p>
          <a:p>
            <a:pPr lvl="1">
              <a:spcBef>
                <a:spcPts val="300"/>
              </a:spcBef>
              <a:buFont typeface="Wingdings" pitchFamily="2" charset="2"/>
              <a:buChar char="§"/>
            </a:pPr>
            <a:r>
              <a:rPr lang="en-US" sz="2200"/>
              <a:t>Xây dựng hàm nhập và xuất một </a:t>
            </a:r>
            <a:r>
              <a:rPr lang="en-US" sz="2200" b="1">
                <a:solidFill>
                  <a:srgbClr val="FF0000"/>
                </a:solidFill>
              </a:rPr>
              <a:t>DanhSachTamGiac</a:t>
            </a:r>
          </a:p>
          <a:p>
            <a:pPr lvl="1">
              <a:spcBef>
                <a:spcPts val="300"/>
              </a:spcBef>
              <a:buFont typeface="Wingdings" pitchFamily="2" charset="2"/>
              <a:buChar char="§"/>
            </a:pPr>
            <a:r>
              <a:rPr lang="en-US" sz="2200"/>
              <a:t>Xây dựng hàm để lưu 1</a:t>
            </a:r>
            <a:r>
              <a:rPr lang="en-US" sz="2200" b="1">
                <a:solidFill>
                  <a:srgbClr val="FF0000"/>
                </a:solidFill>
              </a:rPr>
              <a:t> DanhSachTamGiac</a:t>
            </a:r>
            <a:r>
              <a:rPr lang="en-US" sz="2200"/>
              <a:t> xuống file</a:t>
            </a:r>
          </a:p>
          <a:p>
            <a:pPr lvl="1">
              <a:spcBef>
                <a:spcPts val="300"/>
              </a:spcBef>
              <a:buFont typeface="Wingdings" pitchFamily="2" charset="2"/>
              <a:buChar char="§"/>
            </a:pPr>
            <a:r>
              <a:rPr lang="en-US" sz="2200"/>
              <a:t>Hãy xây dựng hàm cho biết diện tích lớn nhất có trong một </a:t>
            </a:r>
            <a:r>
              <a:rPr lang="en-US" sz="2200" b="1">
                <a:solidFill>
                  <a:srgbClr val="FF0000"/>
                </a:solidFill>
              </a:rPr>
              <a:t>DanhSachTamGiac</a:t>
            </a:r>
            <a:r>
              <a:rPr lang="en-US" sz="2200"/>
              <a:t>.</a:t>
            </a:r>
          </a:p>
          <a:p>
            <a:pPr lvl="1">
              <a:spcBef>
                <a:spcPts val="300"/>
              </a:spcBef>
              <a:buFont typeface="Wingdings" pitchFamily="2" charset="2"/>
              <a:buChar char="§"/>
            </a:pPr>
            <a:r>
              <a:rPr lang="en-US" sz="2200"/>
              <a:t>Hãy xây dựng hàm xuất ra vị trí các tam giác đều có trong một </a:t>
            </a:r>
            <a:r>
              <a:rPr lang="en-US" sz="2200" b="1">
                <a:solidFill>
                  <a:srgbClr val="FF0000"/>
                </a:solidFill>
              </a:rPr>
              <a:t>DanhSachTamGiac</a:t>
            </a:r>
            <a:endParaRPr lang="en-US" sz="2200"/>
          </a:p>
          <a:p>
            <a:pPr lvl="1">
              <a:spcBef>
                <a:spcPts val="300"/>
              </a:spcBef>
              <a:buFont typeface="Wingdings" pitchFamily="2" charset="2"/>
              <a:buChar char="§"/>
            </a:pPr>
            <a:r>
              <a:rPr lang="en-US" sz="2200"/>
              <a:t> Xây dựng hàm </a:t>
            </a:r>
            <a:r>
              <a:rPr lang="en-US" sz="2200" b="1">
                <a:solidFill>
                  <a:srgbClr val="FF0000"/>
                </a:solidFill>
              </a:rPr>
              <a:t>luuDeu</a:t>
            </a:r>
            <a:r>
              <a:rPr lang="en-US" sz="2200"/>
              <a:t> để lưu danh sách các tam giác đều thành file </a:t>
            </a:r>
            <a:r>
              <a:rPr lang="en-US" sz="2200" b="1"/>
              <a:t>tamgiacdeu.dat</a:t>
            </a:r>
            <a:r>
              <a:rPr lang="en-US" sz="2200"/>
              <a:t> </a:t>
            </a:r>
          </a:p>
          <a:p>
            <a:pPr marL="57150" indent="0" eaLnBrk="1" hangingPunct="1">
              <a:spcBef>
                <a:spcPts val="300"/>
              </a:spcBef>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144</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2778828967"/>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15622596"/>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0" indent="-514350" eaLnBrk="1" hangingPunct="1">
              <a:buFont typeface="+mj-lt"/>
              <a:buAutoNum type="arabicPeriod" startAt="4"/>
            </a:pPr>
            <a:r>
              <a:rPr lang="en-US" sz="2800"/>
              <a:t>Hãy xây dựng các hàm:</a:t>
            </a:r>
          </a:p>
          <a:p>
            <a:pPr marL="514350" indent="-457200" eaLnBrk="1" hangingPunct="1">
              <a:buFont typeface="Wingdings" pitchFamily="2" charset="2"/>
              <a:buChar char="§"/>
            </a:pPr>
            <a:r>
              <a:rPr lang="en-US" sz="2400"/>
              <a:t>Đọc danh sách tam giác từ tamgiac.dat.</a:t>
            </a:r>
          </a:p>
          <a:p>
            <a:pPr marL="514350" indent="-457200" eaLnBrk="1" hangingPunct="1">
              <a:buFont typeface="Wingdings" pitchFamily="2" charset="2"/>
              <a:buChar char="§"/>
            </a:pPr>
            <a:r>
              <a:rPr lang="en-US" sz="2400"/>
              <a:t>Thêm vào danh sách một tam giác có chiều dài 3 cạnh là 3, 4, 5.</a:t>
            </a:r>
          </a:p>
          <a:p>
            <a:pPr marL="514350" indent="-457200" eaLnBrk="1" hangingPunct="1">
              <a:buFont typeface="Wingdings" pitchFamily="2" charset="2"/>
              <a:buChar char="§"/>
            </a:pPr>
            <a:r>
              <a:rPr lang="en-US" sz="2400"/>
              <a:t>Viết hàm xoá các tam giác có diện tích nhỏ hơn tam giác vừa them</a:t>
            </a:r>
          </a:p>
          <a:p>
            <a:pPr marL="514350" indent="-457200" eaLnBrk="1" hangingPunct="1">
              <a:buFont typeface="Wingdings" pitchFamily="2" charset="2"/>
              <a:buChar char="§"/>
            </a:pPr>
            <a:r>
              <a:rPr lang="en-US" sz="2400"/>
              <a:t>Lưu lại danh sách tam giác sau khi xoá thành file tamgiacmoi.dat</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145</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2778828967"/>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4472272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algn="ctr" eaLnBrk="1" hangingPunct="1"/>
            <a:r>
              <a:rPr lang="en-US"/>
              <a:t>Tham khảo</a:t>
            </a:r>
          </a:p>
        </p:txBody>
      </p:sp>
      <p:sp>
        <p:nvSpPr>
          <p:cNvPr id="10243" name="Content Placeholder 1"/>
          <p:cNvSpPr>
            <a:spLocks noGrp="1"/>
          </p:cNvSpPr>
          <p:nvPr>
            <p:ph idx="1"/>
          </p:nvPr>
        </p:nvSpPr>
        <p:spPr/>
        <p:txBody>
          <a:bodyPr/>
          <a:lstStyle/>
          <a:p>
            <a:pPr lvl="1" eaLnBrk="1" hangingPunct="1"/>
            <a:endParaRPr lang="en-US"/>
          </a:p>
          <a:p>
            <a:pPr>
              <a:buFont typeface="Microsoft Sans Serif" pitchFamily="34" charset="0"/>
              <a:buChar char="-"/>
            </a:pPr>
            <a:r>
              <a:rPr lang="en-US" sz="2400" b="1"/>
              <a:t>Thuật toán C cơ bản</a:t>
            </a:r>
            <a:r>
              <a:rPr lang="en-US" sz="2400"/>
              <a:t> , Trần Đan Thư, 2004, Nhà xuất bản Lao động xã hội.</a:t>
            </a:r>
          </a:p>
          <a:p>
            <a:pPr>
              <a:buFont typeface="Microsoft Sans Serif" pitchFamily="34" charset="0"/>
              <a:buChar char="-"/>
            </a:pPr>
            <a:r>
              <a:rPr lang="en-US" sz="2400"/>
              <a:t>Bài tập phải làm: 1, 2, 3, 4.</a:t>
            </a:r>
          </a:p>
        </p:txBody>
      </p:sp>
      <p:sp>
        <p:nvSpPr>
          <p:cNvPr id="10244" name="Slide Number Placeholder 4"/>
          <p:cNvSpPr>
            <a:spLocks noGrp="1"/>
          </p:cNvSpPr>
          <p:nvPr>
            <p:ph type="sldNum" sz="quarter" idx="4294967295"/>
          </p:nvPr>
        </p:nvSpPr>
        <p:spPr bwMode="auto">
          <a:xfrm>
            <a:off x="7451725" y="6488113"/>
            <a:ext cx="719138" cy="2159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729883D4-87B7-4544-AAC2-B9BF2FF04A7E}" type="slidenum">
              <a:rPr lang="en-US"/>
              <a:pPr eaLnBrk="1" hangingPunct="1"/>
              <a:t>146</a:t>
            </a:fld>
            <a:endParaRPr lang="en-US"/>
          </a:p>
        </p:txBody>
      </p:sp>
      <p:pic>
        <p:nvPicPr>
          <p:cNvPr id="10245" name="Picture 3" descr="MCj043151200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9912" y="3789040"/>
            <a:ext cx="1828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Kỹ thuật lập trình (2024)</a:t>
            </a:r>
          </a:p>
        </p:txBody>
      </p:sp>
    </p:spTree>
    <p:extLst>
      <p:ext uri="{BB962C8B-B14F-4D97-AF65-F5344CB8AC3E}">
        <p14:creationId xmlns:p14="http://schemas.microsoft.com/office/powerpoint/2010/main" val="408863102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2260848" y="188640"/>
            <a:ext cx="5191472" cy="715963"/>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CHƯƠNG 4</a:t>
            </a:r>
          </a:p>
        </p:txBody>
      </p:sp>
      <p:graphicFrame>
        <p:nvGraphicFramePr>
          <p:cNvPr id="6" name="Content Placeholder 5"/>
          <p:cNvGraphicFramePr>
            <a:graphicFrameLocks noGrp="1"/>
          </p:cNvGraphicFramePr>
          <p:nvPr>
            <p:ph idx="4294967295"/>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(2024)</a:t>
            </a:r>
            <a:endParaRPr lang="en-US" sz="1200" dirty="0"/>
          </a:p>
        </p:txBody>
      </p:sp>
      <p:sp>
        <p:nvSpPr>
          <p:cNvPr id="6149" name="Slide Number Placeholder 4"/>
          <p:cNvSpPr>
            <a:spLocks noGrp="1"/>
          </p:cNvSpPr>
          <p:nvPr>
            <p:ph type="sldNum" sz="quarter" idx="4294967295"/>
          </p:nvPr>
        </p:nvSpPr>
        <p:spPr bwMode="auto">
          <a:xfrm>
            <a:off x="7452320" y="6487368"/>
            <a:ext cx="411162"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147</a:t>
            </a:fld>
            <a:endParaRPr lang="en-US"/>
          </a:p>
        </p:txBody>
      </p:sp>
    </p:spTree>
    <p:extLst>
      <p:ext uri="{BB962C8B-B14F-4D97-AF65-F5344CB8AC3E}">
        <p14:creationId xmlns:p14="http://schemas.microsoft.com/office/powerpoint/2010/main" val="177521466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DUYỆT CÁC PHẦN TỬ trên mảng một chiều</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148</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Duyệt các phần tử trên mảng một chiều</a:t>
            </a:r>
            <a:endParaRPr lang="en-US" sz="1200" dirty="0"/>
          </a:p>
        </p:txBody>
      </p:sp>
      <p:graphicFrame>
        <p:nvGraphicFramePr>
          <p:cNvPr id="8" name="Diagram 7"/>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82232056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a:t>Mảng 1 chiều các số nguyên được định nghĩa như sau:</a:t>
            </a:r>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r>
              <a:rPr lang="en-US" sz="2500"/>
              <a:t>Duyệt mảng một chiều như sau:</a:t>
            </a:r>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các phần tử trên mảng một chiều</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149</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755576" y="908720"/>
            <a:ext cx="5400600" cy="461665"/>
          </a:xfrm>
          <a:prstGeom prst="rect">
            <a:avLst/>
          </a:prstGeom>
          <a:noFill/>
        </p:spPr>
        <p:txBody>
          <a:bodyPr wrap="square" rtlCol="0">
            <a:spAutoFit/>
          </a:bodyPr>
          <a:lstStyle/>
          <a:p>
            <a:pPr lvl="0"/>
            <a:r>
              <a:rPr lang="en-US" sz="2400">
                <a:solidFill>
                  <a:srgbClr val="C00000"/>
                </a:solidFill>
              </a:rPr>
              <a:t>Duyệt mảng một chiều</a:t>
            </a:r>
            <a:endParaRPr lang="en-US" sz="2400" dirty="0">
              <a:solidFill>
                <a:srgbClr val="C00000"/>
              </a:solidFill>
            </a:endParaRPr>
          </a:p>
        </p:txBody>
      </p:sp>
      <p:sp>
        <p:nvSpPr>
          <p:cNvPr id="3" name="Rounded Rectangle 2"/>
          <p:cNvSpPr/>
          <p:nvPr/>
        </p:nvSpPr>
        <p:spPr bwMode="auto">
          <a:xfrm>
            <a:off x="1043608" y="1844824"/>
            <a:ext cx="7560840" cy="230425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ct val="0"/>
              </a:spcBef>
              <a:buClrTx/>
              <a:buSzTx/>
            </a:pPr>
            <a:r>
              <a:rPr lang="en-US" sz="2400" b="0">
                <a:solidFill>
                  <a:schemeClr val="tx1"/>
                </a:solidFill>
                <a:latin typeface="Courier New" pitchFamily="49" charset="0"/>
                <a:cs typeface="Courier New" pitchFamily="49" charset="0"/>
              </a:rPr>
              <a:t>//khai báo số phần tử tối đa của mảng</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const int KTM=50;</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s</a:t>
            </a:r>
            <a:r>
              <a:rPr kumimoji="0" lang="en-US" sz="2400" b="0" i="0" u="none" strike="noStrike" cap="none" normalizeH="0" baseline="0">
                <a:ln>
                  <a:noFill/>
                </a:ln>
                <a:solidFill>
                  <a:schemeClr val="tx1"/>
                </a:solidFill>
                <a:effectLst/>
                <a:latin typeface="Courier New" pitchFamily="49" charset="0"/>
                <a:cs typeface="Courier New" pitchFamily="49" charset="0"/>
              </a:rPr>
              <a:t>truct Array{</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	int list[KTM];</a:t>
            </a:r>
          </a:p>
          <a:p>
            <a:pPr marL="0" marR="0" indent="0"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Courier New" pitchFamily="49" charset="0"/>
                <a:cs typeface="Courier New" pitchFamily="49" charset="0"/>
              </a:rPr>
              <a:t>	int n;//số</a:t>
            </a:r>
            <a:r>
              <a:rPr kumimoji="0" lang="en-US" sz="2400" b="0" i="0" u="none" strike="noStrike" cap="none" normalizeH="0">
                <a:ln>
                  <a:noFill/>
                </a:ln>
                <a:solidFill>
                  <a:schemeClr val="tx1"/>
                </a:solidFill>
                <a:effectLst/>
                <a:latin typeface="Courier New" pitchFamily="49" charset="0"/>
                <a:cs typeface="Courier New" pitchFamily="49" charset="0"/>
              </a:rPr>
              <a:t> phần tử của mảng</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
        <p:nvSpPr>
          <p:cNvPr id="8" name="Rounded Rectangle 7"/>
          <p:cNvSpPr/>
          <p:nvPr/>
        </p:nvSpPr>
        <p:spPr bwMode="auto">
          <a:xfrm>
            <a:off x="899592" y="4653136"/>
            <a:ext cx="7560840" cy="158417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ct val="0"/>
              </a:spcBef>
              <a:buClrTx/>
              <a:buSzTx/>
            </a:pPr>
            <a:r>
              <a:rPr kumimoji="0" lang="en-US" sz="2400" b="0" i="0" u="none" strike="noStrike" cap="none" normalizeH="0" baseline="0">
                <a:ln>
                  <a:noFill/>
                </a:ln>
                <a:solidFill>
                  <a:schemeClr val="tx1"/>
                </a:solidFill>
                <a:effectLst/>
                <a:latin typeface="Courier New" pitchFamily="49" charset="0"/>
                <a:cs typeface="Courier New" pitchFamily="49" charset="0"/>
              </a:rPr>
              <a:t>Array x;</a:t>
            </a:r>
          </a:p>
          <a:p>
            <a:pPr>
              <a:spcBef>
                <a:spcPct val="0"/>
              </a:spcBef>
              <a:buClrTx/>
              <a:buSzTx/>
            </a:pPr>
            <a:r>
              <a:rPr lang="en-US" sz="2400" b="0">
                <a:solidFill>
                  <a:schemeClr val="tx1"/>
                </a:solidFill>
                <a:latin typeface="Courier New" pitchFamily="49" charset="0"/>
                <a:cs typeface="Courier New" pitchFamily="49" charset="0"/>
              </a:rPr>
              <a:t>for(int i=0;i&lt;x.n; i++)</a:t>
            </a:r>
          </a:p>
          <a:p>
            <a:pPr>
              <a:spcBef>
                <a:spcPct val="0"/>
              </a:spcBef>
              <a:buClrTx/>
              <a:buSzTx/>
            </a:pPr>
            <a:r>
              <a:rPr kumimoji="0" lang="en-US" sz="2400" b="0" i="0" u="none" strike="noStrike" cap="none" normalizeH="0" baseline="0">
                <a:ln>
                  <a:noFill/>
                </a:ln>
                <a:solidFill>
                  <a:schemeClr val="tx1"/>
                </a:solidFill>
                <a:effectLst/>
                <a:latin typeface="Courier New" pitchFamily="49" charset="0"/>
                <a:cs typeface="Courier New" pitchFamily="49" charset="0"/>
              </a:rPr>
              <a:t>	//xử</a:t>
            </a:r>
            <a:r>
              <a:rPr kumimoji="0" lang="en-US" sz="2400" b="0" i="0" u="none" strike="noStrike" cap="none" normalizeH="0">
                <a:ln>
                  <a:noFill/>
                </a:ln>
                <a:solidFill>
                  <a:schemeClr val="tx1"/>
                </a:solidFill>
                <a:effectLst/>
                <a:latin typeface="Courier New" pitchFamily="49" charset="0"/>
                <a:cs typeface="Courier New" pitchFamily="49" charset="0"/>
              </a:rPr>
              <a:t> lý trên phần tử x.list[i]</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877670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Cấu</a:t>
            </a:r>
            <a:r>
              <a:rPr lang="en-US" sz="1200" dirty="0"/>
              <a:t> </a:t>
            </a:r>
            <a:r>
              <a:rPr lang="en-US" sz="1200" dirty="0" err="1"/>
              <a:t>trúc</a:t>
            </a:r>
            <a:r>
              <a:rPr lang="en-US" sz="1200" dirty="0"/>
              <a:t> switch case</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15</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Cấu</a:t>
            </a:r>
            <a:r>
              <a:rPr lang="en-US" sz="2400" dirty="0">
                <a:solidFill>
                  <a:srgbClr val="C00000"/>
                </a:solidFill>
              </a:rPr>
              <a:t> </a:t>
            </a:r>
            <a:r>
              <a:rPr lang="en-US" sz="2400" dirty="0" err="1">
                <a:solidFill>
                  <a:srgbClr val="C00000"/>
                </a:solidFill>
              </a:rPr>
              <a:t>trúc</a:t>
            </a:r>
            <a:r>
              <a:rPr lang="en-US" sz="2400" dirty="0">
                <a:solidFill>
                  <a:srgbClr val="C00000"/>
                </a:solidFill>
              </a:rPr>
              <a:t> switch … case</a:t>
            </a:r>
          </a:p>
        </p:txBody>
      </p:sp>
      <p:sp>
        <p:nvSpPr>
          <p:cNvPr id="6" name="Rectangle 2"/>
          <p:cNvSpPr>
            <a:spLocks noGrp="1" noChangeArrowheads="1"/>
          </p:cNvSpPr>
          <p:nvPr>
            <p:ph idx="1"/>
          </p:nvPr>
        </p:nvSpPr>
        <p:spPr>
          <a:xfrm>
            <a:off x="811946" y="1382062"/>
            <a:ext cx="7864510" cy="4999266"/>
          </a:xfrm>
        </p:spPr>
        <p:txBody>
          <a:bodyPr/>
          <a:lstStyle/>
          <a:p>
            <a:pPr eaLnBrk="1" hangingPunct="1">
              <a:buFont typeface="Wingdings" pitchFamily="2" charset="2"/>
              <a:buNone/>
            </a:pPr>
            <a:r>
              <a:rPr lang="en-US" sz="2000" dirty="0" err="1">
                <a:latin typeface="Courier New" pitchFamily="49" charset="0"/>
              </a:rPr>
              <a:t>int</a:t>
            </a:r>
            <a:r>
              <a:rPr lang="en-US" sz="2000" dirty="0">
                <a:latin typeface="Courier New" pitchFamily="49" charset="0"/>
              </a:rPr>
              <a:t> chon; </a:t>
            </a:r>
          </a:p>
          <a:p>
            <a:pPr eaLnBrk="1" hangingPunct="1">
              <a:buFont typeface="Wingdings" pitchFamily="2" charset="2"/>
              <a:buNone/>
            </a:pPr>
            <a:r>
              <a:rPr lang="en-US" sz="2000" dirty="0" err="1">
                <a:latin typeface="Courier New" pitchFamily="49" charset="0"/>
              </a:rPr>
              <a:t>cin</a:t>
            </a:r>
            <a:r>
              <a:rPr lang="en-US" sz="2000" dirty="0">
                <a:latin typeface="Courier New" pitchFamily="49" charset="0"/>
              </a:rPr>
              <a:t>&gt;&gt;chon;</a:t>
            </a:r>
          </a:p>
          <a:p>
            <a:pPr eaLnBrk="1" hangingPunct="1">
              <a:buFont typeface="Wingdings" pitchFamily="2" charset="2"/>
              <a:buNone/>
            </a:pPr>
            <a:r>
              <a:rPr lang="en-US" sz="2000" dirty="0">
                <a:latin typeface="Courier New" pitchFamily="49" charset="0"/>
              </a:rPr>
              <a:t>switch (chon) //integer</a:t>
            </a:r>
          </a:p>
          <a:p>
            <a:pPr eaLnBrk="1" hangingPunct="1">
              <a:buFont typeface="Wingdings" pitchFamily="2" charset="2"/>
              <a:buNone/>
            </a:pPr>
            <a:r>
              <a:rPr lang="en-US" sz="2000" dirty="0">
                <a:latin typeface="Courier New" pitchFamily="49" charset="0"/>
              </a:rPr>
              <a:t>{                   </a:t>
            </a:r>
            <a:endParaRPr lang="en-US" sz="2000" dirty="0"/>
          </a:p>
          <a:p>
            <a:pPr eaLnBrk="1" hangingPunct="1">
              <a:buFont typeface="Wingdings" pitchFamily="2" charset="2"/>
              <a:buNone/>
            </a:pPr>
            <a:r>
              <a:rPr lang="en-US" sz="2000" dirty="0"/>
              <a:t>	</a:t>
            </a:r>
            <a:r>
              <a:rPr lang="en-US" sz="2000" dirty="0">
                <a:latin typeface="Courier New" pitchFamily="49" charset="0"/>
              </a:rPr>
              <a:t>case 1: </a:t>
            </a:r>
            <a:r>
              <a:rPr lang="en-US" sz="2000" dirty="0" err="1">
                <a:latin typeface="Courier New" pitchFamily="49" charset="0"/>
              </a:rPr>
              <a:t>cout</a:t>
            </a:r>
            <a:r>
              <a:rPr lang="en-US" sz="2000" dirty="0">
                <a:latin typeface="Courier New" pitchFamily="49" charset="0"/>
              </a:rPr>
              <a:t>&lt;&lt;“\</a:t>
            </a:r>
            <a:r>
              <a:rPr lang="en-US" sz="2000" dirty="0" err="1">
                <a:latin typeface="Courier New" pitchFamily="49" charset="0"/>
              </a:rPr>
              <a:t>nSinh</a:t>
            </a:r>
            <a:r>
              <a:rPr lang="en-US" sz="2000" dirty="0">
                <a:latin typeface="Courier New" pitchFamily="49" charset="0"/>
              </a:rPr>
              <a:t> </a:t>
            </a:r>
            <a:r>
              <a:rPr lang="en-US" sz="2000" dirty="0" err="1">
                <a:latin typeface="Courier New" pitchFamily="49" charset="0"/>
              </a:rPr>
              <a:t>vien</a:t>
            </a:r>
            <a:r>
              <a:rPr lang="en-US" sz="2000" dirty="0">
                <a:latin typeface="Courier New" pitchFamily="49" charset="0"/>
              </a:rPr>
              <a:t>”; </a:t>
            </a:r>
          </a:p>
          <a:p>
            <a:pPr eaLnBrk="1" hangingPunct="1">
              <a:buFont typeface="Wingdings" pitchFamily="2" charset="2"/>
              <a:buNone/>
            </a:pPr>
            <a:r>
              <a:rPr lang="en-US" sz="2000" dirty="0">
                <a:latin typeface="Courier New" pitchFamily="49" charset="0"/>
              </a:rPr>
              <a:t>	case 2: </a:t>
            </a:r>
            <a:r>
              <a:rPr lang="en-US" sz="2000" dirty="0" err="1">
                <a:latin typeface="Courier New" pitchFamily="49" charset="0"/>
              </a:rPr>
              <a:t>cout</a:t>
            </a:r>
            <a:r>
              <a:rPr lang="en-US" sz="2000" dirty="0">
                <a:latin typeface="Courier New" pitchFamily="49" charset="0"/>
              </a:rPr>
              <a:t>&lt;&lt;“\</a:t>
            </a:r>
            <a:r>
              <a:rPr lang="en-US" sz="2000" dirty="0" err="1">
                <a:latin typeface="Courier New" pitchFamily="49" charset="0"/>
              </a:rPr>
              <a:t>nDai</a:t>
            </a:r>
            <a:r>
              <a:rPr lang="en-US" sz="2000" dirty="0">
                <a:latin typeface="Courier New" pitchFamily="49" charset="0"/>
              </a:rPr>
              <a:t> hoc”; </a:t>
            </a:r>
          </a:p>
          <a:p>
            <a:pPr eaLnBrk="1" hangingPunct="1">
              <a:buFont typeface="Wingdings" pitchFamily="2" charset="2"/>
              <a:buNone/>
            </a:pPr>
            <a:r>
              <a:rPr lang="en-US" sz="2000" dirty="0">
                <a:latin typeface="Courier New" pitchFamily="49" charset="0"/>
              </a:rPr>
              <a:t>	case 3: </a:t>
            </a:r>
            <a:r>
              <a:rPr lang="en-US" sz="2000" dirty="0" err="1">
                <a:latin typeface="Courier New" pitchFamily="49" charset="0"/>
              </a:rPr>
              <a:t>cout</a:t>
            </a:r>
            <a:r>
              <a:rPr lang="en-US" sz="2000" dirty="0">
                <a:latin typeface="Courier New" pitchFamily="49" charset="0"/>
              </a:rPr>
              <a:t>&lt;&lt;“\</a:t>
            </a:r>
            <a:r>
              <a:rPr lang="en-US" sz="2000" dirty="0" err="1">
                <a:latin typeface="Courier New" pitchFamily="49" charset="0"/>
              </a:rPr>
              <a:t>nCong</a:t>
            </a:r>
            <a:r>
              <a:rPr lang="en-US" sz="2000" dirty="0">
                <a:latin typeface="Courier New" pitchFamily="49" charset="0"/>
              </a:rPr>
              <a:t> </a:t>
            </a:r>
            <a:r>
              <a:rPr lang="en-US" sz="2000" dirty="0" err="1">
                <a:latin typeface="Courier New" pitchFamily="49" charset="0"/>
              </a:rPr>
              <a:t>Nghe</a:t>
            </a:r>
            <a:r>
              <a:rPr lang="en-US" sz="2000" dirty="0">
                <a:latin typeface="Courier New" pitchFamily="49" charset="0"/>
              </a:rPr>
              <a:t> </a:t>
            </a:r>
            <a:r>
              <a:rPr lang="en-US" sz="2000" dirty="0" err="1">
                <a:latin typeface="Courier New" pitchFamily="49" charset="0"/>
              </a:rPr>
              <a:t>Sai</a:t>
            </a:r>
            <a:r>
              <a:rPr lang="en-US" sz="2000" dirty="0">
                <a:latin typeface="Courier New" pitchFamily="49" charset="0"/>
              </a:rPr>
              <a:t> </a:t>
            </a:r>
            <a:r>
              <a:rPr lang="en-US" sz="2000" dirty="0" err="1">
                <a:latin typeface="Courier New" pitchFamily="49" charset="0"/>
              </a:rPr>
              <a:t>Gon</a:t>
            </a:r>
            <a:r>
              <a:rPr lang="en-US" sz="2000" dirty="0">
                <a:latin typeface="Courier New" pitchFamily="49" charset="0"/>
              </a:rPr>
              <a:t>”;</a:t>
            </a:r>
          </a:p>
          <a:p>
            <a:pPr eaLnBrk="1" hangingPunct="1">
              <a:buFont typeface="Wingdings" pitchFamily="2" charset="2"/>
              <a:buNone/>
            </a:pPr>
            <a:r>
              <a:rPr lang="en-US" sz="2000" dirty="0">
                <a:latin typeface="Courier New" pitchFamily="49" charset="0"/>
              </a:rPr>
              <a:t>			</a:t>
            </a:r>
            <a:r>
              <a:rPr lang="en-US" sz="2000" b="1" dirty="0">
                <a:solidFill>
                  <a:srgbClr val="333399"/>
                </a:solidFill>
                <a:latin typeface="Courier New" pitchFamily="49" charset="0"/>
              </a:rPr>
              <a:t>break;</a:t>
            </a:r>
            <a:r>
              <a:rPr lang="en-US" sz="2000" dirty="0">
                <a:latin typeface="Courier New" pitchFamily="49" charset="0"/>
              </a:rPr>
              <a:t>			</a:t>
            </a:r>
          </a:p>
          <a:p>
            <a:pPr eaLnBrk="1" hangingPunct="1">
              <a:buFont typeface="Wingdings" pitchFamily="2" charset="2"/>
              <a:buNone/>
            </a:pPr>
            <a:r>
              <a:rPr lang="en-US" sz="2000" dirty="0"/>
              <a:t>	</a:t>
            </a:r>
            <a:r>
              <a:rPr lang="en-US" sz="2000" dirty="0">
                <a:latin typeface="Courier New" pitchFamily="49" charset="0"/>
              </a:rPr>
              <a:t>default:   </a:t>
            </a:r>
            <a:r>
              <a:rPr lang="en-US" sz="2000" dirty="0" err="1">
                <a:latin typeface="Courier New" pitchFamily="49" charset="0"/>
              </a:rPr>
              <a:t>cout</a:t>
            </a:r>
            <a:r>
              <a:rPr lang="en-US" sz="2000" dirty="0">
                <a:latin typeface="Courier New" pitchFamily="49" charset="0"/>
              </a:rPr>
              <a:t>&lt;&lt;“\</a:t>
            </a:r>
            <a:r>
              <a:rPr lang="en-US" sz="2000" dirty="0" err="1">
                <a:latin typeface="Courier New" pitchFamily="49" charset="0"/>
              </a:rPr>
              <a:t>nChao</a:t>
            </a:r>
            <a:r>
              <a:rPr lang="en-US" sz="2000" dirty="0">
                <a:latin typeface="Courier New" pitchFamily="49" charset="0"/>
              </a:rPr>
              <a:t> ban!”; </a:t>
            </a:r>
          </a:p>
          <a:p>
            <a:pPr eaLnBrk="1" hangingPunct="1">
              <a:buFont typeface="Wingdings" pitchFamily="2" charset="2"/>
              <a:buNone/>
            </a:pPr>
            <a:r>
              <a:rPr lang="en-US" sz="2000" dirty="0">
                <a:latin typeface="Courier New" pitchFamily="49" charset="0"/>
              </a:rPr>
              <a:t>}</a:t>
            </a:r>
            <a:endParaRPr lang="en-US" sz="2000" dirty="0"/>
          </a:p>
          <a:p>
            <a:pPr marL="800100" lvl="1" indent="-342900" eaLnBrk="1" hangingPunct="1"/>
            <a:endParaRPr lang="en-US" sz="2500" dirty="0"/>
          </a:p>
        </p:txBody>
      </p:sp>
      <p:graphicFrame>
        <p:nvGraphicFramePr>
          <p:cNvPr id="7" name="Diagram 6"/>
          <p:cNvGraphicFramePr/>
          <p:nvPr>
            <p:extLst>
              <p:ext uri="{D42A27DB-BD31-4B8C-83A1-F6EECF244321}">
                <p14:modId xmlns:p14="http://schemas.microsoft.com/office/powerpoint/2010/main" val="259429115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8925659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THUẬT TOÁN TÍNH TỔNG, TÍCH, đếm</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150</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Thuật toán tính tổng, tích, đếm</a:t>
            </a:r>
            <a:endParaRPr lang="en-US" sz="1200" dirty="0"/>
          </a:p>
        </p:txBody>
      </p:sp>
      <p:graphicFrame>
        <p:nvGraphicFramePr>
          <p:cNvPr id="8" name="Diagram 7"/>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354261166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a:solidFill>
                  <a:srgbClr val="00B0F0"/>
                </a:solidFill>
              </a:rPr>
              <a:t>Tính </a:t>
            </a:r>
            <a:r>
              <a:rPr lang="en-US" sz="2500" b="1">
                <a:solidFill>
                  <a:srgbClr val="FF0000"/>
                </a:solidFill>
              </a:rPr>
              <a:t>tổng</a:t>
            </a:r>
            <a:r>
              <a:rPr lang="en-US" sz="2500">
                <a:solidFill>
                  <a:srgbClr val="FF0000"/>
                </a:solidFill>
              </a:rPr>
              <a:t> </a:t>
            </a:r>
            <a:r>
              <a:rPr lang="en-US" sz="2500">
                <a:solidFill>
                  <a:srgbClr val="00B0F0"/>
                </a:solidFill>
              </a:rPr>
              <a:t>các phần tử </a:t>
            </a:r>
            <a:r>
              <a:rPr lang="en-US" sz="2500" b="1">
                <a:solidFill>
                  <a:srgbClr val="FF0000"/>
                </a:solidFill>
              </a:rPr>
              <a:t>x</a:t>
            </a:r>
            <a:r>
              <a:rPr lang="en-US" sz="2500">
                <a:solidFill>
                  <a:srgbClr val="FF0000"/>
                </a:solidFill>
              </a:rPr>
              <a:t> </a:t>
            </a:r>
            <a:r>
              <a:rPr lang="en-US" sz="2500">
                <a:solidFill>
                  <a:srgbClr val="00B0F0"/>
                </a:solidFill>
              </a:rPr>
              <a:t>thuộc </a:t>
            </a:r>
            <a:r>
              <a:rPr lang="en-US" sz="2500" b="1">
                <a:solidFill>
                  <a:srgbClr val="FF0000"/>
                </a:solidFill>
              </a:rPr>
              <a:t>tập</a:t>
            </a:r>
            <a:r>
              <a:rPr lang="en-US" sz="2500">
                <a:solidFill>
                  <a:srgbClr val="FF0000"/>
                </a:solidFill>
              </a:rPr>
              <a:t> </a:t>
            </a:r>
            <a:r>
              <a:rPr lang="en-US" sz="2500" b="1">
                <a:solidFill>
                  <a:srgbClr val="FF0000"/>
                </a:solidFill>
              </a:rPr>
              <a:t>S</a:t>
            </a:r>
            <a:r>
              <a:rPr lang="en-US" sz="2500">
                <a:solidFill>
                  <a:srgbClr val="FF0000"/>
                </a:solidFill>
              </a:rPr>
              <a:t> </a:t>
            </a:r>
            <a:r>
              <a:rPr lang="en-US" sz="2500">
                <a:solidFill>
                  <a:srgbClr val="00B0F0"/>
                </a:solidFill>
              </a:rPr>
              <a:t>thỏa </a:t>
            </a:r>
            <a:r>
              <a:rPr lang="en-US" sz="2500" b="1">
                <a:solidFill>
                  <a:srgbClr val="FF0000"/>
                </a:solidFill>
              </a:rPr>
              <a:t>điều kiện K</a:t>
            </a: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r>
              <a:rPr lang="en-US" sz="2500" b="1">
                <a:solidFill>
                  <a:srgbClr val="FF0000"/>
                </a:solidFill>
              </a:rPr>
              <a:t>Lưu ý: </a:t>
            </a:r>
            <a:r>
              <a:rPr lang="en-US" sz="2500"/>
              <a:t>Nếu </a:t>
            </a:r>
            <a:r>
              <a:rPr lang="en-US" sz="2500" b="1">
                <a:solidFill>
                  <a:srgbClr val="FF0000"/>
                </a:solidFill>
              </a:rPr>
              <a:t>K</a:t>
            </a:r>
            <a:r>
              <a:rPr lang="en-US" sz="2500"/>
              <a:t> là </a:t>
            </a:r>
            <a:r>
              <a:rPr lang="en-US" sz="2500" b="1">
                <a:solidFill>
                  <a:srgbClr val="FF0000"/>
                </a:solidFill>
              </a:rPr>
              <a:t>hằng đúng </a:t>
            </a:r>
            <a:r>
              <a:rPr lang="en-US" sz="2500"/>
              <a:t>(true) thì không cần kiểm tra (bỏ qua dòng 3).</a:t>
            </a:r>
            <a:endParaRPr lang="en-US" sz="2500" dirty="0">
              <a:solidFill>
                <a:srgbClr val="FF000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tính tổng, tích, đếm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151</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968552" cy="461665"/>
          </a:xfrm>
          <a:prstGeom prst="rect">
            <a:avLst/>
          </a:prstGeom>
          <a:noFill/>
        </p:spPr>
        <p:txBody>
          <a:bodyPr wrap="square" rtlCol="0">
            <a:spAutoFit/>
          </a:bodyPr>
          <a:lstStyle/>
          <a:p>
            <a:pPr lvl="0"/>
            <a:r>
              <a:rPr lang="en-US" sz="2400">
                <a:solidFill>
                  <a:srgbClr val="C00000"/>
                </a:solidFill>
              </a:rPr>
              <a:t>Thuật toán tính tổng, tích, đếm</a:t>
            </a:r>
            <a:endParaRPr lang="en-US" sz="2400" dirty="0">
              <a:solidFill>
                <a:srgbClr val="C00000"/>
              </a:solidFill>
            </a:endParaRPr>
          </a:p>
        </p:txBody>
      </p:sp>
      <p:sp>
        <p:nvSpPr>
          <p:cNvPr id="5" name="Rounded Rectangle 4"/>
          <p:cNvSpPr/>
          <p:nvPr/>
        </p:nvSpPr>
        <p:spPr bwMode="auto">
          <a:xfrm>
            <a:off x="1871700" y="1988840"/>
            <a:ext cx="6120680" cy="288032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lvl="0"/>
            <a:r>
              <a:rPr lang="en-US" sz="2400" b="0"/>
              <a:t>(1)   Kq = 0</a:t>
            </a:r>
          </a:p>
          <a:p>
            <a:pPr lvl="0"/>
            <a:r>
              <a:rPr lang="en-US" sz="2400" b="0"/>
              <a:t>(2)   Duyệt mọi </a:t>
            </a:r>
            <a:r>
              <a:rPr lang="en-US" sz="2400" b="0">
                <a:solidFill>
                  <a:srgbClr val="FF0000"/>
                </a:solidFill>
              </a:rPr>
              <a:t>x</a:t>
            </a:r>
            <a:r>
              <a:rPr lang="en-US" sz="2400" b="0"/>
              <a:t> thuộc </a:t>
            </a:r>
            <a:r>
              <a:rPr lang="en-US" sz="2400" b="0">
                <a:solidFill>
                  <a:srgbClr val="FF0000"/>
                </a:solidFill>
              </a:rPr>
              <a:t>S</a:t>
            </a:r>
          </a:p>
          <a:p>
            <a:pPr lvl="0"/>
            <a:r>
              <a:rPr lang="en-US" sz="2400" b="0"/>
              <a:t>(3)	  Nếu </a:t>
            </a:r>
            <a:r>
              <a:rPr lang="en-US" sz="2400" b="0">
                <a:solidFill>
                  <a:srgbClr val="FF0000"/>
                </a:solidFill>
              </a:rPr>
              <a:t>x</a:t>
            </a:r>
            <a:r>
              <a:rPr lang="en-US" sz="2400" b="0"/>
              <a:t> thỏa </a:t>
            </a:r>
            <a:r>
              <a:rPr lang="en-US" sz="2400" b="0">
                <a:solidFill>
                  <a:srgbClr val="FF0000"/>
                </a:solidFill>
              </a:rPr>
              <a:t>K</a:t>
            </a:r>
            <a:r>
              <a:rPr lang="en-US" sz="2400" b="0"/>
              <a:t> thì</a:t>
            </a:r>
          </a:p>
          <a:p>
            <a:pPr lvl="0"/>
            <a:r>
              <a:rPr lang="en-US" sz="2400" b="0"/>
              <a:t>(4)	      	Kq = Kq + </a:t>
            </a:r>
            <a:r>
              <a:rPr lang="en-US" sz="2400" b="0">
                <a:solidFill>
                  <a:srgbClr val="FF0000"/>
                </a:solidFill>
              </a:rPr>
              <a:t>x</a:t>
            </a:r>
          </a:p>
          <a:p>
            <a:pPr lvl="0"/>
            <a:r>
              <a:rPr lang="en-US" sz="2400" b="0"/>
              <a:t>(5)   Cuối Duyệt</a:t>
            </a:r>
          </a:p>
        </p:txBody>
      </p:sp>
    </p:spTree>
    <p:extLst>
      <p:ext uri="{BB962C8B-B14F-4D97-AF65-F5344CB8AC3E}">
        <p14:creationId xmlns:p14="http://schemas.microsoft.com/office/powerpoint/2010/main" val="2402828824"/>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171" name="Rectangle 2"/>
              <p:cNvSpPr>
                <a:spLocks noGrp="1" noChangeArrowheads="1"/>
              </p:cNvSpPr>
              <p:nvPr>
                <p:ph idx="1"/>
              </p:nvPr>
            </p:nvSpPr>
            <p:spPr>
              <a:xfrm>
                <a:off x="755576" y="1370385"/>
                <a:ext cx="8280920" cy="4794919"/>
              </a:xfrm>
            </p:spPr>
            <p:txBody>
              <a:bodyPr/>
              <a:lstStyle/>
              <a:p>
                <a:pPr marL="400050" eaLnBrk="1" hangingPunct="1">
                  <a:buFont typeface="Wingdings" panose="05000000000000000000" pitchFamily="2" charset="2"/>
                  <a:buChar char="q"/>
                </a:pPr>
                <a:r>
                  <a:rPr lang="en-US" sz="2500">
                    <a:solidFill>
                      <a:srgbClr val="00B0F0"/>
                    </a:solidFill>
                  </a:rPr>
                  <a:t>Ví dụ: </a:t>
                </a:r>
                <a:r>
                  <a:rPr lang="en-US" sz="2500"/>
                  <a:t>Viết định nghĩa hàm  </a:t>
                </a:r>
                <a:br>
                  <a:rPr lang="en-US" sz="2500"/>
                </a:br>
                <a:r>
                  <a:rPr lang="en-US" sz="2500" b="1">
                    <a:solidFill>
                      <a:srgbClr val="FF0000"/>
                    </a:solidFill>
                    <a:latin typeface="Courier New" pitchFamily="49" charset="0"/>
                    <a:cs typeface="Courier New" pitchFamily="49" charset="0"/>
                  </a:rPr>
                  <a:t>float tinhBieuThuc(int n)</a:t>
                </a:r>
                <a:r>
                  <a:rPr lang="en-US" sz="2500"/>
                  <a:t> </a:t>
                </a:r>
                <a:br>
                  <a:rPr lang="en-US" sz="2500"/>
                </a:br>
                <a:r>
                  <a:rPr lang="en-US" sz="2500"/>
                  <a:t>để tính giá trị cho biểu thức: </a:t>
                </a:r>
              </a:p>
              <a:p>
                <a:pPr marL="57150" indent="0" algn="ctr" eaLnBrk="1" hangingPunct="1">
                  <a:buNone/>
                </a:pPr>
                <a:r>
                  <a:rPr lang="en-US" sz="2500"/>
                  <a:t> </a:t>
                </a:r>
                <a14:m>
                  <m:oMath xmlns:m="http://schemas.openxmlformats.org/officeDocument/2006/math">
                    <m:sSub>
                      <m:sSubPr>
                        <m:ctrlPr>
                          <a:rPr lang="en-US" sz="2500" b="0" i="1" smtClean="0">
                            <a:latin typeface="Cambria Math" panose="02040503050406030204" pitchFamily="18" charset="0"/>
                          </a:rPr>
                        </m:ctrlPr>
                      </m:sSubPr>
                      <m:e>
                        <m:r>
                          <a:rPr lang="en-US" sz="2500" b="0" i="1" smtClean="0">
                            <a:latin typeface="Cambria Math"/>
                          </a:rPr>
                          <m:t>𝑇</m:t>
                        </m:r>
                      </m:e>
                      <m:sub>
                        <m:r>
                          <a:rPr lang="en-US" sz="2500" b="0" i="1" smtClean="0">
                            <a:latin typeface="Cambria Math"/>
                          </a:rPr>
                          <m:t>𝑛</m:t>
                        </m:r>
                      </m:sub>
                    </m:sSub>
                    <m:r>
                      <a:rPr lang="en-US" sz="2500" b="0" i="1" smtClean="0">
                        <a:latin typeface="Cambria Math"/>
                      </a:rPr>
                      <m:t>=</m:t>
                    </m:r>
                    <m:f>
                      <m:fPr>
                        <m:ctrlPr>
                          <a:rPr lang="en-US" sz="2500" b="0" i="1" smtClean="0">
                            <a:latin typeface="Cambria Math" panose="02040503050406030204" pitchFamily="18" charset="0"/>
                          </a:rPr>
                        </m:ctrlPr>
                      </m:fPr>
                      <m:num>
                        <m:r>
                          <a:rPr lang="en-US" sz="2500" b="0" i="1" smtClean="0">
                            <a:latin typeface="Cambria Math"/>
                          </a:rPr>
                          <m:t>1</m:t>
                        </m:r>
                      </m:num>
                      <m:den>
                        <m:r>
                          <a:rPr lang="en-US" sz="2500" b="0" i="1" smtClean="0">
                            <a:latin typeface="Cambria Math"/>
                          </a:rPr>
                          <m:t>2</m:t>
                        </m:r>
                      </m:den>
                    </m:f>
                    <m:r>
                      <a:rPr lang="en-US" sz="2500" b="0" i="1" smtClean="0">
                        <a:latin typeface="Cambria Math"/>
                      </a:rPr>
                      <m:t>+</m:t>
                    </m:r>
                    <m:f>
                      <m:fPr>
                        <m:ctrlPr>
                          <a:rPr lang="en-US" sz="2500" b="0" i="1" smtClean="0">
                            <a:latin typeface="Cambria Math" panose="02040503050406030204" pitchFamily="18" charset="0"/>
                          </a:rPr>
                        </m:ctrlPr>
                      </m:fPr>
                      <m:num>
                        <m:r>
                          <a:rPr lang="en-US" sz="2500" b="0" i="1" smtClean="0">
                            <a:latin typeface="Cambria Math"/>
                          </a:rPr>
                          <m:t>2</m:t>
                        </m:r>
                      </m:num>
                      <m:den>
                        <m:r>
                          <a:rPr lang="en-US" sz="2500" b="0" i="1" smtClean="0">
                            <a:latin typeface="Cambria Math"/>
                          </a:rPr>
                          <m:t>3</m:t>
                        </m:r>
                      </m:den>
                    </m:f>
                    <m:r>
                      <a:rPr lang="en-US" sz="2500" b="0" i="1" smtClean="0">
                        <a:latin typeface="Cambria Math"/>
                      </a:rPr>
                      <m:t>+</m:t>
                    </m:r>
                    <m:f>
                      <m:fPr>
                        <m:ctrlPr>
                          <a:rPr lang="en-US" sz="2500" b="0" i="1" smtClean="0">
                            <a:latin typeface="Cambria Math" panose="02040503050406030204" pitchFamily="18" charset="0"/>
                          </a:rPr>
                        </m:ctrlPr>
                      </m:fPr>
                      <m:num>
                        <m:r>
                          <a:rPr lang="en-US" sz="2500" b="0" i="1" smtClean="0">
                            <a:latin typeface="Cambria Math"/>
                          </a:rPr>
                          <m:t>3</m:t>
                        </m:r>
                      </m:num>
                      <m:den>
                        <m:r>
                          <a:rPr lang="en-US" sz="2500" b="0" i="1" smtClean="0">
                            <a:latin typeface="Cambria Math"/>
                          </a:rPr>
                          <m:t>4</m:t>
                        </m:r>
                      </m:den>
                    </m:f>
                    <m:r>
                      <a:rPr lang="en-US" sz="2500" b="0" i="1" smtClean="0">
                        <a:latin typeface="Cambria Math"/>
                      </a:rPr>
                      <m:t>+…+ </m:t>
                    </m:r>
                    <m:f>
                      <m:fPr>
                        <m:ctrlPr>
                          <a:rPr lang="en-US" sz="2500" b="0" i="1" smtClean="0">
                            <a:latin typeface="Cambria Math" panose="02040503050406030204" pitchFamily="18" charset="0"/>
                          </a:rPr>
                        </m:ctrlPr>
                      </m:fPr>
                      <m:num>
                        <m:r>
                          <a:rPr lang="en-US" sz="2500" b="0" i="1" smtClean="0">
                            <a:latin typeface="Cambria Math"/>
                          </a:rPr>
                          <m:t>𝑛</m:t>
                        </m:r>
                      </m:num>
                      <m:den>
                        <m:r>
                          <a:rPr lang="en-US" sz="2500" b="0" i="1" smtClean="0">
                            <a:latin typeface="Cambria Math"/>
                          </a:rPr>
                          <m:t>𝑛</m:t>
                        </m:r>
                        <m:r>
                          <a:rPr lang="en-US" sz="2500" b="0" i="1" smtClean="0">
                            <a:latin typeface="Cambria Math"/>
                          </a:rPr>
                          <m:t>+1</m:t>
                        </m:r>
                      </m:den>
                    </m:f>
                    <m:r>
                      <a:rPr lang="en-US" sz="2500" b="0" i="1" smtClean="0">
                        <a:latin typeface="Cambria Math"/>
                      </a:rPr>
                      <m:t> </m:t>
                    </m:r>
                    <m:r>
                      <m:rPr>
                        <m:nor/>
                      </m:rPr>
                      <a:rPr lang="en-US" sz="2500" b="0" i="0" smtClean="0">
                        <a:latin typeface="Cambria Math"/>
                      </a:rPr>
                      <m:t>   (</m:t>
                    </m:r>
                    <m:r>
                      <m:rPr>
                        <m:nor/>
                      </m:rPr>
                      <a:rPr lang="en-US" sz="2500" b="0" i="0" smtClean="0">
                        <a:latin typeface="Cambria Math"/>
                      </a:rPr>
                      <m:t>n</m:t>
                    </m:r>
                    <m:r>
                      <m:rPr>
                        <m:nor/>
                      </m:rPr>
                      <a:rPr lang="en-US" sz="2500" b="0" i="0" smtClean="0">
                        <a:latin typeface="Cambria Math"/>
                      </a:rPr>
                      <m:t>&gt;0)</m:t>
                    </m:r>
                  </m:oMath>
                </a14:m>
                <a:endParaRPr lang="en-US" sz="2500"/>
              </a:p>
              <a:p>
                <a:pPr marL="400050" eaLnBrk="1" hangingPunct="1">
                  <a:buFont typeface="Wingdings" panose="05000000000000000000" pitchFamily="2" charset="2"/>
                  <a:buChar char="q"/>
                </a:pPr>
                <a:endParaRPr lang="en-US" sz="2500" b="1">
                  <a:solidFill>
                    <a:srgbClr val="FF0000"/>
                  </a:solidFill>
                </a:endParaRPr>
              </a:p>
              <a:p>
                <a:pPr marL="57150" indent="0" eaLnBrk="1" hangingPunct="1">
                  <a:buNone/>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p:txBody>
          </p:sp>
        </mc:Choice>
        <mc:Fallback xmlns="">
          <p:sp>
            <p:nvSpPr>
              <p:cNvPr id="7171" name="Rectangle 2"/>
              <p:cNvSpPr>
                <a:spLocks noGrp="1" noRot="1" noChangeAspect="1" noMove="1" noResize="1" noEditPoints="1" noAdjustHandles="1" noChangeArrowheads="1" noChangeShapeType="1" noTextEdit="1"/>
              </p:cNvSpPr>
              <p:nvPr>
                <p:ph idx="1"/>
              </p:nvPr>
            </p:nvSpPr>
            <p:spPr>
              <a:xfrm>
                <a:off x="755576" y="1370385"/>
                <a:ext cx="8280920" cy="4794919"/>
              </a:xfrm>
              <a:blipFill>
                <a:blip r:embed="rId3"/>
                <a:stretch>
                  <a:fillRect l="-306" t="-1323"/>
                </a:stretch>
              </a:blipFill>
            </p:spPr>
            <p:txBody>
              <a:bodyPr/>
              <a:lstStyle/>
              <a:p>
                <a:r>
                  <a:rPr lang="en-US">
                    <a:noFill/>
                  </a:rPr>
                  <a:t> </a:t>
                </a:r>
              </a:p>
            </p:txBody>
          </p:sp>
        </mc:Fallback>
      </mc:AlternateContent>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tính tổng, tích, đếm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152</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extBox 3"/>
          <p:cNvSpPr txBox="1"/>
          <p:nvPr/>
        </p:nvSpPr>
        <p:spPr>
          <a:xfrm>
            <a:off x="899592" y="908720"/>
            <a:ext cx="5184576" cy="461665"/>
          </a:xfrm>
          <a:prstGeom prst="rect">
            <a:avLst/>
          </a:prstGeom>
          <a:noFill/>
        </p:spPr>
        <p:txBody>
          <a:bodyPr wrap="square" rtlCol="0">
            <a:spAutoFit/>
          </a:bodyPr>
          <a:lstStyle/>
          <a:p>
            <a:pPr lvl="0"/>
            <a:r>
              <a:rPr lang="en-US" sz="2400">
                <a:solidFill>
                  <a:srgbClr val="C00000"/>
                </a:solidFill>
              </a:rPr>
              <a:t>Thuật toán tính tổng, tích, đếm</a:t>
            </a:r>
            <a:endParaRPr lang="en-US" sz="2400" dirty="0">
              <a:solidFill>
                <a:srgbClr val="C00000"/>
              </a:solidFill>
            </a:endParaRPr>
          </a:p>
        </p:txBody>
      </p:sp>
      <p:sp>
        <p:nvSpPr>
          <p:cNvPr id="3" name="Oval Callout 2"/>
          <p:cNvSpPr/>
          <p:nvPr/>
        </p:nvSpPr>
        <p:spPr bwMode="auto">
          <a:xfrm>
            <a:off x="7251812" y="2852936"/>
            <a:ext cx="1892188" cy="1008112"/>
          </a:xfrm>
          <a:prstGeom prst="wedgeEllipseCallout">
            <a:avLst>
              <a:gd name="adj1" fmla="val -39818"/>
              <a:gd name="adj2" fmla="val -65769"/>
            </a:avLst>
          </a:prstGeom>
          <a:ln/>
        </p:spPr>
        <p:style>
          <a:lnRef idx="2">
            <a:schemeClr val="accent4"/>
          </a:lnRef>
          <a:fillRef idx="1">
            <a:schemeClr val="lt1"/>
          </a:fillRef>
          <a:effectRef idx="0">
            <a:schemeClr val="accent4"/>
          </a:effectRef>
          <a:fontRef idx="minor">
            <a:schemeClr val="dk1"/>
          </a:fontRef>
        </p:style>
        <p:txBody>
          <a:bodyPr vert="horz" wrap="non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r>
              <a:rPr kumimoji="0" lang="en-US" sz="1800" i="0" u="none" strike="noStrike" cap="none" normalizeH="0">
                <a:ln>
                  <a:noFill/>
                </a:ln>
                <a:solidFill>
                  <a:srgbClr val="C00000"/>
                </a:solidFill>
                <a:effectLst/>
                <a:latin typeface="Arial" charset="0"/>
              </a:rPr>
              <a:t>Tập S ?</a:t>
            </a:r>
          </a:p>
          <a:p>
            <a:pPr marL="0" marR="0" indent="0" defTabSz="914400" rtl="0" eaLnBrk="1" fontAlgn="base" latinLnBrk="0" hangingPunct="1">
              <a:lnSpc>
                <a:spcPct val="100000"/>
              </a:lnSpc>
              <a:spcBef>
                <a:spcPct val="0"/>
              </a:spcBef>
              <a:spcAft>
                <a:spcPct val="0"/>
              </a:spcAft>
              <a:buClrTx/>
              <a:buSzTx/>
              <a:buFontTx/>
              <a:buNone/>
              <a:tabLst/>
            </a:pPr>
            <a:r>
              <a:rPr lang="en-US" sz="1800">
                <a:solidFill>
                  <a:srgbClr val="C00000"/>
                </a:solidFill>
                <a:latin typeface="Arial" charset="0"/>
              </a:rPr>
              <a:t>Điều kiện K?</a:t>
            </a:r>
            <a:endParaRPr kumimoji="0" lang="en-US" sz="1800" i="0" u="none" strike="noStrike" cap="none" normalizeH="0" baseline="0">
              <a:ln>
                <a:noFill/>
              </a:ln>
              <a:solidFill>
                <a:srgbClr val="C00000"/>
              </a:solidFill>
              <a:effectLst/>
              <a:latin typeface="Arial" charset="0"/>
            </a:endParaRPr>
          </a:p>
        </p:txBody>
      </p:sp>
      <p:sp>
        <p:nvSpPr>
          <p:cNvPr id="5" name="Rounded Rectangle 4"/>
          <p:cNvSpPr/>
          <p:nvPr/>
        </p:nvSpPr>
        <p:spPr bwMode="auto">
          <a:xfrm>
            <a:off x="771092" y="3209287"/>
            <a:ext cx="6480720" cy="2956017"/>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300"/>
              </a:spcBef>
            </a:pPr>
            <a:r>
              <a:rPr lang="en-US" sz="2400" b="0" dirty="0">
                <a:latin typeface="Courier New" pitchFamily="49" charset="0"/>
                <a:cs typeface="Courier New" pitchFamily="49" charset="0"/>
              </a:rPr>
              <a:t>float </a:t>
            </a:r>
            <a:r>
              <a:rPr lang="en-US" sz="2400" b="0" dirty="0" err="1">
                <a:latin typeface="Courier New" pitchFamily="49" charset="0"/>
                <a:cs typeface="Courier New" pitchFamily="49" charset="0"/>
              </a:rPr>
              <a:t>tinhBieuThuc</a:t>
            </a:r>
            <a:r>
              <a:rPr lang="en-US" sz="2400" b="0" dirty="0">
                <a:latin typeface="Courier New" pitchFamily="49" charset="0"/>
                <a:cs typeface="Courier New" pitchFamily="49" charset="0"/>
              </a:rPr>
              <a:t>(int n)</a:t>
            </a:r>
          </a:p>
          <a:p>
            <a:pPr>
              <a:spcBef>
                <a:spcPts val="300"/>
              </a:spcBef>
            </a:pPr>
            <a:r>
              <a:rPr lang="en-US" sz="2400" b="0" dirty="0">
                <a:latin typeface="Courier New" pitchFamily="49" charset="0"/>
                <a:cs typeface="Courier New" pitchFamily="49" charset="0"/>
              </a:rPr>
              <a:t>{</a:t>
            </a:r>
          </a:p>
          <a:p>
            <a:pPr>
              <a:spcBef>
                <a:spcPts val="300"/>
              </a:spcBef>
            </a:pPr>
            <a:r>
              <a:rPr lang="en-US" sz="2400" b="0" dirty="0">
                <a:latin typeface="Courier New" pitchFamily="49" charset="0"/>
                <a:cs typeface="Courier New" pitchFamily="49" charset="0"/>
              </a:rPr>
              <a:t>	float s=0.0f;</a:t>
            </a:r>
          </a:p>
          <a:p>
            <a:pPr>
              <a:spcBef>
                <a:spcPts val="300"/>
              </a:spcBef>
            </a:pPr>
            <a:r>
              <a:rPr lang="en-US" sz="2400" b="0" dirty="0">
                <a:latin typeface="Courier New" pitchFamily="49" charset="0"/>
                <a:cs typeface="Courier New" pitchFamily="49" charset="0"/>
              </a:rPr>
              <a:t>		for(int </a:t>
            </a:r>
            <a:r>
              <a:rPr lang="en-US" sz="2400" b="0" dirty="0" err="1">
                <a:latin typeface="Courier New" pitchFamily="49" charset="0"/>
                <a:cs typeface="Courier New" pitchFamily="49" charset="0"/>
              </a:rPr>
              <a:t>i</a:t>
            </a:r>
            <a:r>
              <a:rPr lang="en-US" sz="2400" b="0" dirty="0">
                <a:latin typeface="Courier New" pitchFamily="49" charset="0"/>
                <a:cs typeface="Courier New" pitchFamily="49" charset="0"/>
              </a:rPr>
              <a:t>=1;i&lt;=</a:t>
            </a:r>
            <a:r>
              <a:rPr lang="en-US" sz="2400" b="0" dirty="0" err="1">
                <a:latin typeface="Courier New" pitchFamily="49" charset="0"/>
                <a:cs typeface="Courier New" pitchFamily="49" charset="0"/>
              </a:rPr>
              <a:t>n;i</a:t>
            </a:r>
            <a:r>
              <a:rPr lang="en-US" sz="2400" b="0" dirty="0">
                <a:latin typeface="Courier New" pitchFamily="49" charset="0"/>
                <a:cs typeface="Courier New" pitchFamily="49" charset="0"/>
              </a:rPr>
              <a:t>++)</a:t>
            </a:r>
          </a:p>
          <a:p>
            <a:pPr>
              <a:spcBef>
                <a:spcPts val="300"/>
              </a:spcBef>
            </a:pPr>
            <a:r>
              <a:rPr lang="en-US" sz="2400" b="0" dirty="0">
                <a:latin typeface="Courier New" pitchFamily="49" charset="0"/>
                <a:cs typeface="Courier New" pitchFamily="49" charset="0"/>
              </a:rPr>
              <a:t>			s+=(float)</a:t>
            </a:r>
            <a:r>
              <a:rPr lang="en-US" sz="2400" b="0" dirty="0" err="1">
                <a:latin typeface="Courier New" pitchFamily="49" charset="0"/>
                <a:cs typeface="Courier New" pitchFamily="49" charset="0"/>
              </a:rPr>
              <a:t>i</a:t>
            </a:r>
            <a:r>
              <a:rPr lang="en-US" sz="2400" b="0" dirty="0">
                <a:latin typeface="Courier New" pitchFamily="49" charset="0"/>
                <a:cs typeface="Courier New" pitchFamily="49" charset="0"/>
              </a:rPr>
              <a:t>/(i+1);</a:t>
            </a:r>
          </a:p>
          <a:p>
            <a:pPr>
              <a:spcBef>
                <a:spcPts val="300"/>
              </a:spcBef>
            </a:pPr>
            <a:r>
              <a:rPr lang="en-US" sz="2400" b="0" dirty="0">
                <a:latin typeface="Courier New" pitchFamily="49" charset="0"/>
                <a:cs typeface="Courier New" pitchFamily="49" charset="0"/>
              </a:rPr>
              <a:t>	return s;</a:t>
            </a:r>
          </a:p>
          <a:p>
            <a:pPr>
              <a:spcBef>
                <a:spcPts val="300"/>
              </a:spcBef>
            </a:pPr>
            <a:r>
              <a:rPr lang="en-US" sz="2400" b="0" dirty="0">
                <a:latin typeface="Courier New" pitchFamily="49" charset="0"/>
                <a:cs typeface="Courier New" pitchFamily="49" charset="0"/>
              </a:rPr>
              <a:t>}</a:t>
            </a:r>
            <a:endParaRPr kumimoji="0" lang="en-US" sz="2400" b="0" i="0" u="none" strike="noStrike" cap="none" normalizeH="0" baseline="0" dirty="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2490147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a:solidFill>
                  <a:srgbClr val="00B0F0"/>
                </a:solidFill>
              </a:rPr>
              <a:t>Tính </a:t>
            </a:r>
            <a:r>
              <a:rPr lang="en-US" sz="2500" b="1">
                <a:solidFill>
                  <a:srgbClr val="FF0000"/>
                </a:solidFill>
              </a:rPr>
              <a:t>tích </a:t>
            </a:r>
            <a:r>
              <a:rPr lang="en-US" sz="2500">
                <a:solidFill>
                  <a:srgbClr val="00B0F0"/>
                </a:solidFill>
              </a:rPr>
              <a:t>các phần tử </a:t>
            </a:r>
            <a:r>
              <a:rPr lang="en-US" sz="2500" b="1">
                <a:solidFill>
                  <a:srgbClr val="FF0000"/>
                </a:solidFill>
              </a:rPr>
              <a:t>x</a:t>
            </a:r>
            <a:r>
              <a:rPr lang="en-US" sz="2500">
                <a:solidFill>
                  <a:srgbClr val="FF0000"/>
                </a:solidFill>
              </a:rPr>
              <a:t> </a:t>
            </a:r>
            <a:r>
              <a:rPr lang="en-US" sz="2500">
                <a:solidFill>
                  <a:srgbClr val="00B0F0"/>
                </a:solidFill>
              </a:rPr>
              <a:t>thuộc </a:t>
            </a:r>
            <a:r>
              <a:rPr lang="en-US" sz="2500" b="1">
                <a:solidFill>
                  <a:srgbClr val="FF0000"/>
                </a:solidFill>
              </a:rPr>
              <a:t>tập</a:t>
            </a:r>
            <a:r>
              <a:rPr lang="en-US" sz="2500">
                <a:solidFill>
                  <a:srgbClr val="FF0000"/>
                </a:solidFill>
              </a:rPr>
              <a:t> </a:t>
            </a:r>
            <a:r>
              <a:rPr lang="en-US" sz="2500" b="1">
                <a:solidFill>
                  <a:srgbClr val="FF0000"/>
                </a:solidFill>
              </a:rPr>
              <a:t>S</a:t>
            </a:r>
            <a:r>
              <a:rPr lang="en-US" sz="2500">
                <a:solidFill>
                  <a:srgbClr val="FF0000"/>
                </a:solidFill>
              </a:rPr>
              <a:t> </a:t>
            </a:r>
            <a:r>
              <a:rPr lang="en-US" sz="2500">
                <a:solidFill>
                  <a:srgbClr val="00B0F0"/>
                </a:solidFill>
              </a:rPr>
              <a:t>thỏa </a:t>
            </a:r>
            <a:r>
              <a:rPr lang="en-US" sz="2500" b="1">
                <a:solidFill>
                  <a:srgbClr val="FF0000"/>
                </a:solidFill>
              </a:rPr>
              <a:t>điều kiện K</a:t>
            </a:r>
          </a:p>
          <a:p>
            <a:pPr marL="57150" indent="0" eaLnBrk="1" hangingPunct="1">
              <a:buNone/>
            </a:pPr>
            <a:r>
              <a:rPr lang="en-US" sz="2500"/>
              <a:t>Hoàn toàn tương tự thuật toán tính Tổng, thay thế dòng (1)  thành </a:t>
            </a:r>
            <a:r>
              <a:rPr lang="en-US" sz="2500">
                <a:latin typeface="Courier New" pitchFamily="49" charset="0"/>
                <a:cs typeface="Courier New" pitchFamily="49" charset="0"/>
              </a:rPr>
              <a:t>Kq=1</a:t>
            </a:r>
            <a:r>
              <a:rPr lang="en-US" sz="2500"/>
              <a:t> và dòng (4) thành </a:t>
            </a:r>
            <a:r>
              <a:rPr lang="en-US" sz="2500">
                <a:latin typeface="Courier New" pitchFamily="49" charset="0"/>
                <a:cs typeface="Courier New" pitchFamily="49" charset="0"/>
              </a:rPr>
              <a:t>Kq=Kq*x </a:t>
            </a:r>
            <a:r>
              <a:rPr lang="en-US" sz="2500"/>
              <a:t>được thuật toán tính tích.</a:t>
            </a:r>
          </a:p>
          <a:p>
            <a:pPr marL="400050" eaLnBrk="1" hangingPunct="1">
              <a:buFont typeface="Wingdings" panose="05000000000000000000" pitchFamily="2" charset="2"/>
              <a:buChar char="q"/>
            </a:pPr>
            <a:endParaRPr lang="en-US" sz="2500" b="1">
              <a:solidFill>
                <a:srgbClr val="FF0000"/>
              </a:solidFill>
            </a:endParaRPr>
          </a:p>
          <a:p>
            <a:pPr marL="57150" indent="0" eaLnBrk="1" hangingPunct="1">
              <a:buNone/>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tính tổng, tích, đếm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153</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5400600" cy="461665"/>
          </a:xfrm>
          <a:prstGeom prst="rect">
            <a:avLst/>
          </a:prstGeom>
          <a:noFill/>
        </p:spPr>
        <p:txBody>
          <a:bodyPr wrap="square" rtlCol="0">
            <a:spAutoFit/>
          </a:bodyPr>
          <a:lstStyle/>
          <a:p>
            <a:pPr lvl="0"/>
            <a:r>
              <a:rPr lang="en-US" sz="2400">
                <a:solidFill>
                  <a:srgbClr val="C00000"/>
                </a:solidFill>
              </a:rPr>
              <a:t>Thuật toán tính tổng, tích, đếm</a:t>
            </a:r>
            <a:endParaRPr lang="en-US" sz="2400" dirty="0">
              <a:solidFill>
                <a:srgbClr val="C00000"/>
              </a:solidFill>
            </a:endParaRPr>
          </a:p>
        </p:txBody>
      </p:sp>
      <p:sp>
        <p:nvSpPr>
          <p:cNvPr id="8" name="Rounded Rectangle 7"/>
          <p:cNvSpPr/>
          <p:nvPr/>
        </p:nvSpPr>
        <p:spPr bwMode="auto">
          <a:xfrm>
            <a:off x="1619672" y="3140968"/>
            <a:ext cx="6120680" cy="288032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lvl="0"/>
            <a:r>
              <a:rPr lang="en-US" sz="2400" b="0"/>
              <a:t>(1)   Kq = </a:t>
            </a:r>
            <a:r>
              <a:rPr lang="en-US" sz="2400" b="0">
                <a:solidFill>
                  <a:srgbClr val="0070C0"/>
                </a:solidFill>
              </a:rPr>
              <a:t>1</a:t>
            </a:r>
          </a:p>
          <a:p>
            <a:pPr lvl="0"/>
            <a:r>
              <a:rPr lang="en-US" sz="2400" b="0"/>
              <a:t>(2)   Duyệt mọi </a:t>
            </a:r>
            <a:r>
              <a:rPr lang="en-US" sz="2400" b="0">
                <a:solidFill>
                  <a:srgbClr val="FF0000"/>
                </a:solidFill>
              </a:rPr>
              <a:t>x</a:t>
            </a:r>
            <a:r>
              <a:rPr lang="en-US" sz="2400" b="0"/>
              <a:t> thuộc </a:t>
            </a:r>
            <a:r>
              <a:rPr lang="en-US" sz="2400" b="0">
                <a:solidFill>
                  <a:srgbClr val="FF0000"/>
                </a:solidFill>
              </a:rPr>
              <a:t>S</a:t>
            </a:r>
          </a:p>
          <a:p>
            <a:pPr lvl="0"/>
            <a:r>
              <a:rPr lang="en-US" sz="2400" b="0"/>
              <a:t>(3)	  Nếu </a:t>
            </a:r>
            <a:r>
              <a:rPr lang="en-US" sz="2400" b="0">
                <a:solidFill>
                  <a:srgbClr val="FF0000"/>
                </a:solidFill>
              </a:rPr>
              <a:t>x</a:t>
            </a:r>
            <a:r>
              <a:rPr lang="en-US" sz="2400" b="0"/>
              <a:t> thỏa </a:t>
            </a:r>
            <a:r>
              <a:rPr lang="en-US" sz="2400" b="0">
                <a:solidFill>
                  <a:srgbClr val="FF0000"/>
                </a:solidFill>
              </a:rPr>
              <a:t>K</a:t>
            </a:r>
            <a:r>
              <a:rPr lang="en-US" sz="2400" b="0"/>
              <a:t> thì</a:t>
            </a:r>
          </a:p>
          <a:p>
            <a:pPr lvl="0"/>
            <a:r>
              <a:rPr lang="en-US" sz="2400" b="0"/>
              <a:t>(4)	      	Kq = Kq </a:t>
            </a:r>
            <a:r>
              <a:rPr lang="en-US" sz="2400" b="0">
                <a:solidFill>
                  <a:srgbClr val="0070C0"/>
                </a:solidFill>
              </a:rPr>
              <a:t>*</a:t>
            </a:r>
            <a:r>
              <a:rPr lang="en-US" sz="2400" b="0"/>
              <a:t> </a:t>
            </a:r>
            <a:r>
              <a:rPr lang="en-US" sz="2400" b="0">
                <a:solidFill>
                  <a:srgbClr val="FF0000"/>
                </a:solidFill>
              </a:rPr>
              <a:t>x</a:t>
            </a:r>
          </a:p>
          <a:p>
            <a:pPr lvl="0"/>
            <a:r>
              <a:rPr lang="en-US" sz="2400" b="0"/>
              <a:t>(5)   Cuối Duyệt</a:t>
            </a:r>
          </a:p>
        </p:txBody>
      </p:sp>
    </p:spTree>
    <p:extLst>
      <p:ext uri="{BB962C8B-B14F-4D97-AF65-F5344CB8AC3E}">
        <p14:creationId xmlns:p14="http://schemas.microsoft.com/office/powerpoint/2010/main" val="242979108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94919"/>
          </a:xfrm>
        </p:spPr>
        <p:txBody>
          <a:bodyPr/>
          <a:lstStyle/>
          <a:p>
            <a:pPr marL="400050" eaLnBrk="1" hangingPunct="1">
              <a:buFont typeface="Wingdings" panose="05000000000000000000" pitchFamily="2" charset="2"/>
              <a:buChar char="q"/>
            </a:pPr>
            <a:r>
              <a:rPr lang="en-US" sz="2500">
                <a:solidFill>
                  <a:srgbClr val="00B0F0"/>
                </a:solidFill>
              </a:rPr>
              <a:t>Ví dụ: </a:t>
            </a:r>
            <a:r>
              <a:rPr lang="en-US" sz="2500"/>
              <a:t>Viết định nghĩa hàm </a:t>
            </a:r>
            <a:r>
              <a:rPr lang="en-US" sz="2400" b="1">
                <a:solidFill>
                  <a:srgbClr val="FF0000"/>
                </a:solidFill>
                <a:latin typeface="Courier New" pitchFamily="49" charset="0"/>
                <a:cs typeface="Courier New" pitchFamily="49" charset="0"/>
              </a:rPr>
              <a:t>int tichUocLe(int n)</a:t>
            </a:r>
            <a:r>
              <a:rPr lang="en-US" sz="2500"/>
              <a:t> để tính tích các </a:t>
            </a:r>
            <a:r>
              <a:rPr lang="en-US" sz="2500" b="1">
                <a:solidFill>
                  <a:srgbClr val="FF0000"/>
                </a:solidFill>
              </a:rPr>
              <a:t>ước số lẻ </a:t>
            </a:r>
            <a:r>
              <a:rPr lang="en-US" sz="2500"/>
              <a:t>của n (n&gt;0).</a:t>
            </a:r>
          </a:p>
          <a:p>
            <a:pPr marL="400050" eaLnBrk="1" hangingPunct="1">
              <a:buFont typeface="Wingdings" panose="05000000000000000000" pitchFamily="2" charset="2"/>
              <a:buChar char="q"/>
            </a:pPr>
            <a:endParaRPr lang="en-US" sz="2500" b="1">
              <a:solidFill>
                <a:srgbClr val="FF0000"/>
              </a:solidFill>
            </a:endParaRPr>
          </a:p>
          <a:p>
            <a:pPr marL="57150" indent="0" eaLnBrk="1" hangingPunct="1">
              <a:buNone/>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tính tổng, tích, đếm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154</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5256584" cy="461665"/>
          </a:xfrm>
          <a:prstGeom prst="rect">
            <a:avLst/>
          </a:prstGeom>
          <a:noFill/>
        </p:spPr>
        <p:txBody>
          <a:bodyPr wrap="square" rtlCol="0">
            <a:spAutoFit/>
          </a:bodyPr>
          <a:lstStyle/>
          <a:p>
            <a:pPr lvl="0"/>
            <a:r>
              <a:rPr lang="en-US" sz="2400">
                <a:solidFill>
                  <a:srgbClr val="C00000"/>
                </a:solidFill>
              </a:rPr>
              <a:t>Thuật toán tính tổng, tích, đếm</a:t>
            </a:r>
            <a:endParaRPr lang="en-US" sz="2400" dirty="0">
              <a:solidFill>
                <a:srgbClr val="C00000"/>
              </a:solidFill>
            </a:endParaRPr>
          </a:p>
        </p:txBody>
      </p:sp>
      <p:sp>
        <p:nvSpPr>
          <p:cNvPr id="3" name="Oval Callout 2"/>
          <p:cNvSpPr/>
          <p:nvPr/>
        </p:nvSpPr>
        <p:spPr bwMode="auto">
          <a:xfrm>
            <a:off x="7020272" y="2128004"/>
            <a:ext cx="2016224" cy="1050776"/>
          </a:xfrm>
          <a:prstGeom prst="wedgeEllipseCallout">
            <a:avLst>
              <a:gd name="adj1" fmla="val -51657"/>
              <a:gd name="adj2" fmla="val -69892"/>
            </a:avLst>
          </a:prstGeom>
          <a:ln/>
        </p:spPr>
        <p:style>
          <a:lnRef idx="2">
            <a:schemeClr val="accent4"/>
          </a:lnRef>
          <a:fillRef idx="1">
            <a:schemeClr val="lt1"/>
          </a:fillRef>
          <a:effectRef idx="0">
            <a:schemeClr val="accent4"/>
          </a:effectRef>
          <a:fontRef idx="minor">
            <a:schemeClr val="dk1"/>
          </a:fontRef>
        </p:style>
        <p:txBody>
          <a:bodyPr vert="horz" wrap="non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r>
              <a:rPr kumimoji="0" lang="en-US" sz="1800" i="0" u="none" strike="noStrike" cap="none" normalizeH="0">
                <a:ln>
                  <a:noFill/>
                </a:ln>
                <a:solidFill>
                  <a:srgbClr val="C00000"/>
                </a:solidFill>
                <a:effectLst/>
                <a:latin typeface="Arial" charset="0"/>
              </a:rPr>
              <a:t>Tập S ?</a:t>
            </a:r>
          </a:p>
          <a:p>
            <a:pPr marL="0" marR="0" indent="0" defTabSz="914400" rtl="0" eaLnBrk="1" fontAlgn="base" latinLnBrk="0" hangingPunct="1">
              <a:lnSpc>
                <a:spcPct val="100000"/>
              </a:lnSpc>
              <a:spcBef>
                <a:spcPct val="0"/>
              </a:spcBef>
              <a:spcAft>
                <a:spcPct val="0"/>
              </a:spcAft>
              <a:buClrTx/>
              <a:buSzTx/>
              <a:buFontTx/>
              <a:buNone/>
              <a:tabLst/>
            </a:pPr>
            <a:r>
              <a:rPr lang="en-US" sz="1800">
                <a:solidFill>
                  <a:srgbClr val="C00000"/>
                </a:solidFill>
                <a:latin typeface="Arial" charset="0"/>
              </a:rPr>
              <a:t>Điều kiện K?</a:t>
            </a:r>
            <a:endParaRPr kumimoji="0" lang="en-US" sz="1800" i="0" u="none" strike="noStrike" cap="none" normalizeH="0" baseline="0">
              <a:ln>
                <a:noFill/>
              </a:ln>
              <a:solidFill>
                <a:srgbClr val="C00000"/>
              </a:solidFill>
              <a:effectLst/>
              <a:latin typeface="Arial" charset="0"/>
            </a:endParaRPr>
          </a:p>
        </p:txBody>
      </p:sp>
      <p:sp>
        <p:nvSpPr>
          <p:cNvPr id="5" name="Rounded Rectangle 4"/>
          <p:cNvSpPr/>
          <p:nvPr/>
        </p:nvSpPr>
        <p:spPr bwMode="auto">
          <a:xfrm>
            <a:off x="771092" y="2653393"/>
            <a:ext cx="6480720" cy="351191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dirty="0">
                <a:latin typeface="Courier New" pitchFamily="49" charset="0"/>
                <a:cs typeface="Courier New" pitchFamily="49" charset="0"/>
              </a:rPr>
              <a:t>int </a:t>
            </a:r>
            <a:r>
              <a:rPr lang="en-US" sz="2400" b="0" dirty="0" err="1">
                <a:latin typeface="Courier New" pitchFamily="49" charset="0"/>
                <a:cs typeface="Courier New" pitchFamily="49" charset="0"/>
              </a:rPr>
              <a:t>tichUocLe</a:t>
            </a:r>
            <a:r>
              <a:rPr lang="en-US" sz="2400" b="0" dirty="0">
                <a:latin typeface="Courier New" pitchFamily="49" charset="0"/>
                <a:cs typeface="Courier New" pitchFamily="49" charset="0"/>
              </a:rPr>
              <a:t>(int n)</a:t>
            </a:r>
          </a:p>
          <a:p>
            <a:pPr>
              <a:spcBef>
                <a:spcPts val="0"/>
              </a:spcBef>
            </a:pP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int t=1;</a:t>
            </a:r>
          </a:p>
          <a:p>
            <a:pPr>
              <a:spcBef>
                <a:spcPts val="0"/>
              </a:spcBef>
            </a:pPr>
            <a:r>
              <a:rPr lang="en-US" sz="2400" b="0" dirty="0">
                <a:latin typeface="Courier New" pitchFamily="49" charset="0"/>
                <a:cs typeface="Courier New" pitchFamily="49" charset="0"/>
              </a:rPr>
              <a:t>	for(int </a:t>
            </a:r>
            <a:r>
              <a:rPr lang="en-US" sz="2400" b="0" dirty="0" err="1">
                <a:latin typeface="Courier New" pitchFamily="49" charset="0"/>
                <a:cs typeface="Courier New" pitchFamily="49" charset="0"/>
              </a:rPr>
              <a:t>i</a:t>
            </a:r>
            <a:r>
              <a:rPr lang="en-US" sz="2400" b="0" dirty="0">
                <a:latin typeface="Courier New" pitchFamily="49" charset="0"/>
                <a:cs typeface="Courier New" pitchFamily="49" charset="0"/>
              </a:rPr>
              <a:t>=2; </a:t>
            </a:r>
            <a:r>
              <a:rPr lang="en-US" sz="2400" b="0" dirty="0" err="1">
                <a:latin typeface="Courier New" pitchFamily="49" charset="0"/>
                <a:cs typeface="Courier New" pitchFamily="49" charset="0"/>
              </a:rPr>
              <a:t>i</a:t>
            </a:r>
            <a:r>
              <a:rPr lang="en-US" sz="2400" b="0" dirty="0">
                <a:latin typeface="Courier New" pitchFamily="49" charset="0"/>
                <a:cs typeface="Courier New" pitchFamily="49" charset="0"/>
              </a:rPr>
              <a:t>&lt;=</a:t>
            </a:r>
            <a:r>
              <a:rPr lang="en-US" sz="2400" b="0" dirty="0" err="1">
                <a:latin typeface="Courier New" pitchFamily="49" charset="0"/>
                <a:cs typeface="Courier New" pitchFamily="49" charset="0"/>
              </a:rPr>
              <a:t>n;i</a:t>
            </a:r>
            <a:r>
              <a:rPr lang="en-US" sz="2400" b="0" dirty="0">
                <a:latin typeface="Courier New" pitchFamily="49" charset="0"/>
                <a:cs typeface="Courier New" pitchFamily="49" charset="0"/>
              </a:rPr>
              <a:t>++)</a:t>
            </a:r>
          </a:p>
          <a:p>
            <a:pPr>
              <a:spcBef>
                <a:spcPts val="0"/>
              </a:spcBef>
            </a:pPr>
            <a:r>
              <a:rPr lang="it-IT" sz="2400" b="0" dirty="0">
                <a:latin typeface="Courier New" pitchFamily="49" charset="0"/>
                <a:cs typeface="Courier New" pitchFamily="49" charset="0"/>
              </a:rPr>
              <a:t>		if(n%i==0 &amp;&amp; i%2!=0)</a:t>
            </a:r>
          </a:p>
          <a:p>
            <a:pPr>
              <a:spcBef>
                <a:spcPts val="0"/>
              </a:spcBef>
            </a:pPr>
            <a:r>
              <a:rPr lang="it-IT" sz="2400" b="0" dirty="0">
                <a:latin typeface="Courier New" pitchFamily="49" charset="0"/>
                <a:cs typeface="Courier New" pitchFamily="49" charset="0"/>
              </a:rPr>
              <a:t> 			</a:t>
            </a:r>
            <a:r>
              <a:rPr lang="en-US" sz="2400" b="0" dirty="0">
                <a:latin typeface="Courier New" pitchFamily="49" charset="0"/>
                <a:cs typeface="Courier New" pitchFamily="49" charset="0"/>
              </a:rPr>
              <a:t>t*=</a:t>
            </a:r>
            <a:r>
              <a:rPr lang="en-US" sz="2400" b="0" dirty="0" err="1">
                <a:latin typeface="Courier New" pitchFamily="49" charset="0"/>
                <a:cs typeface="Courier New" pitchFamily="49" charset="0"/>
              </a:rPr>
              <a:t>i</a:t>
            </a: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return t;</a:t>
            </a:r>
          </a:p>
          <a:p>
            <a:pPr>
              <a:spcBef>
                <a:spcPts val="0"/>
              </a:spcBef>
            </a:pPr>
            <a:r>
              <a:rPr lang="en-US" sz="2400" b="0" dirty="0">
                <a:latin typeface="Courier New" pitchFamily="49" charset="0"/>
                <a:cs typeface="Courier New" pitchFamily="49" charset="0"/>
              </a:rPr>
              <a:t>}</a:t>
            </a:r>
            <a:endParaRPr kumimoji="0" lang="en-US" sz="2400" b="0" i="0" u="none" strike="noStrike" cap="none" normalizeH="0" baseline="0" dirty="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164619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a:solidFill>
                  <a:srgbClr val="00B0F0"/>
                </a:solidFill>
              </a:rPr>
              <a:t> </a:t>
            </a:r>
            <a:r>
              <a:rPr lang="en-US" sz="2500">
                <a:solidFill>
                  <a:srgbClr val="FF0000"/>
                </a:solidFill>
              </a:rPr>
              <a:t>Đếm</a:t>
            </a:r>
            <a:r>
              <a:rPr lang="en-US" sz="2500">
                <a:solidFill>
                  <a:srgbClr val="00B0F0"/>
                </a:solidFill>
              </a:rPr>
              <a:t> số lượng các phần tử </a:t>
            </a:r>
            <a:r>
              <a:rPr lang="en-US" sz="2500" b="1">
                <a:solidFill>
                  <a:srgbClr val="FF0000"/>
                </a:solidFill>
              </a:rPr>
              <a:t>x</a:t>
            </a:r>
            <a:r>
              <a:rPr lang="en-US" sz="2500">
                <a:solidFill>
                  <a:srgbClr val="FF0000"/>
                </a:solidFill>
              </a:rPr>
              <a:t> </a:t>
            </a:r>
            <a:r>
              <a:rPr lang="en-US" sz="2500">
                <a:solidFill>
                  <a:srgbClr val="00B0F0"/>
                </a:solidFill>
              </a:rPr>
              <a:t>thuộc </a:t>
            </a:r>
            <a:r>
              <a:rPr lang="en-US" sz="2500">
                <a:solidFill>
                  <a:srgbClr val="FF0000"/>
                </a:solidFill>
              </a:rPr>
              <a:t>tập S </a:t>
            </a:r>
            <a:r>
              <a:rPr lang="en-US" sz="2500">
                <a:solidFill>
                  <a:srgbClr val="00B0F0"/>
                </a:solidFill>
              </a:rPr>
              <a:t>thỏa </a:t>
            </a:r>
            <a:r>
              <a:rPr lang="en-US" sz="2500">
                <a:solidFill>
                  <a:srgbClr val="FF0000"/>
                </a:solidFill>
              </a:rPr>
              <a:t>điều</a:t>
            </a:r>
            <a:r>
              <a:rPr lang="en-US" sz="2500" b="1">
                <a:solidFill>
                  <a:srgbClr val="FF0000"/>
                </a:solidFill>
              </a:rPr>
              <a:t> </a:t>
            </a:r>
            <a:r>
              <a:rPr lang="en-US" sz="2500">
                <a:solidFill>
                  <a:srgbClr val="FF0000"/>
                </a:solidFill>
              </a:rPr>
              <a:t>kiện K</a:t>
            </a:r>
          </a:p>
          <a:p>
            <a:pPr marL="57150" indent="0" eaLnBrk="1" hangingPunct="1">
              <a:buNone/>
            </a:pPr>
            <a:endParaRPr lang="en-US" sz="2500"/>
          </a:p>
          <a:p>
            <a:pPr marL="400050" eaLnBrk="1" hangingPunct="1">
              <a:buFont typeface="Wingdings" panose="05000000000000000000" pitchFamily="2" charset="2"/>
              <a:buChar char="q"/>
            </a:pPr>
            <a:endParaRPr lang="en-US" sz="2500" b="1">
              <a:solidFill>
                <a:srgbClr val="FF0000"/>
              </a:solidFill>
            </a:endParaRPr>
          </a:p>
          <a:p>
            <a:pPr marL="57150" indent="0" eaLnBrk="1" hangingPunct="1">
              <a:buNone/>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tính tổng, tích, đếm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155</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5400600" cy="461665"/>
          </a:xfrm>
          <a:prstGeom prst="rect">
            <a:avLst/>
          </a:prstGeom>
          <a:noFill/>
        </p:spPr>
        <p:txBody>
          <a:bodyPr wrap="square" rtlCol="0">
            <a:spAutoFit/>
          </a:bodyPr>
          <a:lstStyle/>
          <a:p>
            <a:pPr lvl="0"/>
            <a:r>
              <a:rPr lang="en-US" sz="2400">
                <a:solidFill>
                  <a:srgbClr val="C00000"/>
                </a:solidFill>
              </a:rPr>
              <a:t>Thuật toán tính tổng, tích, đếm</a:t>
            </a:r>
            <a:endParaRPr lang="en-US" sz="2400" dirty="0">
              <a:solidFill>
                <a:srgbClr val="C00000"/>
              </a:solidFill>
            </a:endParaRPr>
          </a:p>
        </p:txBody>
      </p:sp>
      <p:sp>
        <p:nvSpPr>
          <p:cNvPr id="8" name="Rounded Rectangle 7"/>
          <p:cNvSpPr/>
          <p:nvPr/>
        </p:nvSpPr>
        <p:spPr bwMode="auto">
          <a:xfrm>
            <a:off x="1719745" y="2348880"/>
            <a:ext cx="6120680" cy="288032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lvl="0"/>
            <a:r>
              <a:rPr lang="en-US" sz="2400" b="0"/>
              <a:t>(1)   Kq = </a:t>
            </a:r>
            <a:r>
              <a:rPr lang="en-US" sz="2400" b="0">
                <a:solidFill>
                  <a:srgbClr val="FF0000"/>
                </a:solidFill>
              </a:rPr>
              <a:t>0</a:t>
            </a:r>
          </a:p>
          <a:p>
            <a:pPr lvl="0"/>
            <a:r>
              <a:rPr lang="en-US" sz="2400" b="0"/>
              <a:t>(2)   Duyệt mọi </a:t>
            </a:r>
            <a:r>
              <a:rPr lang="en-US" sz="2400" b="0">
                <a:solidFill>
                  <a:srgbClr val="FF0000"/>
                </a:solidFill>
              </a:rPr>
              <a:t>x</a:t>
            </a:r>
            <a:r>
              <a:rPr lang="en-US" sz="2400" b="0"/>
              <a:t> thuộc </a:t>
            </a:r>
            <a:r>
              <a:rPr lang="en-US" sz="2400" b="0">
                <a:solidFill>
                  <a:srgbClr val="FF0000"/>
                </a:solidFill>
              </a:rPr>
              <a:t>S</a:t>
            </a:r>
          </a:p>
          <a:p>
            <a:pPr lvl="0"/>
            <a:r>
              <a:rPr lang="en-US" sz="2400" b="0"/>
              <a:t>(3)	  Nếu </a:t>
            </a:r>
            <a:r>
              <a:rPr lang="en-US" sz="2400" b="0">
                <a:solidFill>
                  <a:srgbClr val="FF0000"/>
                </a:solidFill>
              </a:rPr>
              <a:t>x</a:t>
            </a:r>
            <a:r>
              <a:rPr lang="en-US" sz="2400" b="0"/>
              <a:t> thỏa </a:t>
            </a:r>
            <a:r>
              <a:rPr lang="en-US" sz="2400" b="0">
                <a:solidFill>
                  <a:srgbClr val="FF0000"/>
                </a:solidFill>
              </a:rPr>
              <a:t>K</a:t>
            </a:r>
            <a:r>
              <a:rPr lang="en-US" sz="2400" b="0"/>
              <a:t> thì</a:t>
            </a:r>
          </a:p>
          <a:p>
            <a:pPr lvl="0"/>
            <a:r>
              <a:rPr lang="en-US" sz="2400" b="0"/>
              <a:t>(4)	      	Kq = Kq </a:t>
            </a:r>
            <a:r>
              <a:rPr lang="en-US" sz="2400" b="0">
                <a:solidFill>
                  <a:srgbClr val="FF0000"/>
                </a:solidFill>
              </a:rPr>
              <a:t>+ 1</a:t>
            </a:r>
          </a:p>
          <a:p>
            <a:pPr lvl="0"/>
            <a:r>
              <a:rPr lang="en-US" sz="2400" b="0"/>
              <a:t>(5)   Cuối Duyệt</a:t>
            </a:r>
          </a:p>
        </p:txBody>
      </p:sp>
    </p:spTree>
    <p:extLst>
      <p:ext uri="{BB962C8B-B14F-4D97-AF65-F5344CB8AC3E}">
        <p14:creationId xmlns:p14="http://schemas.microsoft.com/office/powerpoint/2010/main" val="74949081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94919"/>
          </a:xfrm>
        </p:spPr>
        <p:txBody>
          <a:bodyPr/>
          <a:lstStyle/>
          <a:p>
            <a:pPr marL="400050" eaLnBrk="1" hangingPunct="1">
              <a:buFont typeface="Wingdings" panose="05000000000000000000" pitchFamily="2" charset="2"/>
              <a:buChar char="q"/>
            </a:pPr>
            <a:r>
              <a:rPr lang="en-US" sz="2500">
                <a:solidFill>
                  <a:srgbClr val="00B0F0"/>
                </a:solidFill>
              </a:rPr>
              <a:t>Ví dụ: </a:t>
            </a:r>
            <a:r>
              <a:rPr lang="en-US" sz="2500"/>
              <a:t>Viết định nghĩa hàm </a:t>
            </a:r>
            <a:r>
              <a:rPr lang="en-US" sz="2400" b="1">
                <a:solidFill>
                  <a:srgbClr val="FF0000"/>
                </a:solidFill>
                <a:latin typeface="Courier New" pitchFamily="49" charset="0"/>
                <a:cs typeface="Courier New" pitchFamily="49" charset="0"/>
              </a:rPr>
              <a:t>int demSoNT(int n)</a:t>
            </a:r>
            <a:r>
              <a:rPr lang="en-US" sz="2500"/>
              <a:t> để </a:t>
            </a:r>
            <a:r>
              <a:rPr lang="en-US" sz="2500">
                <a:solidFill>
                  <a:srgbClr val="FF0000"/>
                </a:solidFill>
              </a:rPr>
              <a:t>đếm</a:t>
            </a:r>
            <a:r>
              <a:rPr lang="en-US" sz="2500"/>
              <a:t> số các số </a:t>
            </a:r>
            <a:r>
              <a:rPr lang="en-US" sz="2500">
                <a:solidFill>
                  <a:srgbClr val="FF0000"/>
                </a:solidFill>
              </a:rPr>
              <a:t>nguyên tố</a:t>
            </a:r>
            <a:r>
              <a:rPr lang="en-US" sz="2500"/>
              <a:t> nhỏ hơn n (n&gt;0).</a:t>
            </a:r>
          </a:p>
          <a:p>
            <a:pPr marL="400050" eaLnBrk="1" hangingPunct="1">
              <a:buFont typeface="Wingdings" panose="05000000000000000000" pitchFamily="2" charset="2"/>
              <a:buChar char="q"/>
            </a:pPr>
            <a:endParaRPr lang="en-US" sz="2500" b="1">
              <a:solidFill>
                <a:srgbClr val="FF0000"/>
              </a:solidFill>
            </a:endParaRPr>
          </a:p>
          <a:p>
            <a:pPr marL="57150" indent="0" eaLnBrk="1" hangingPunct="1">
              <a:buNone/>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a:p>
            <a:pPr marL="400050" eaLnBrk="1" hangingPunct="1">
              <a:buFont typeface="Wingdings" panose="05000000000000000000" pitchFamily="2" charset="2"/>
              <a:buChar char="q"/>
            </a:pPr>
            <a:endParaRPr lang="en-US" sz="2500" b="1">
              <a:solidFill>
                <a:srgbClr val="FF000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tính tổng, tích</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156</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5040560" cy="461665"/>
          </a:xfrm>
          <a:prstGeom prst="rect">
            <a:avLst/>
          </a:prstGeom>
          <a:noFill/>
        </p:spPr>
        <p:txBody>
          <a:bodyPr wrap="square" rtlCol="0">
            <a:spAutoFit/>
          </a:bodyPr>
          <a:lstStyle/>
          <a:p>
            <a:pPr lvl="0"/>
            <a:r>
              <a:rPr lang="en-US" sz="2400">
                <a:solidFill>
                  <a:srgbClr val="C00000"/>
                </a:solidFill>
              </a:rPr>
              <a:t>Thuật toán tính tổng, tích, đếm</a:t>
            </a:r>
            <a:endParaRPr lang="en-US" sz="2400" dirty="0">
              <a:solidFill>
                <a:srgbClr val="C00000"/>
              </a:solidFill>
            </a:endParaRPr>
          </a:p>
        </p:txBody>
      </p:sp>
      <p:sp>
        <p:nvSpPr>
          <p:cNvPr id="3" name="Oval Callout 2"/>
          <p:cNvSpPr/>
          <p:nvPr/>
        </p:nvSpPr>
        <p:spPr bwMode="auto">
          <a:xfrm>
            <a:off x="7251812" y="2420888"/>
            <a:ext cx="2016224" cy="1050776"/>
          </a:xfrm>
          <a:prstGeom prst="wedgeEllipseCallout">
            <a:avLst>
              <a:gd name="adj1" fmla="val -51657"/>
              <a:gd name="adj2" fmla="val -69892"/>
            </a:avLst>
          </a:prstGeom>
          <a:ln/>
        </p:spPr>
        <p:style>
          <a:lnRef idx="2">
            <a:schemeClr val="accent4"/>
          </a:lnRef>
          <a:fillRef idx="1">
            <a:schemeClr val="lt1"/>
          </a:fillRef>
          <a:effectRef idx="0">
            <a:schemeClr val="accent4"/>
          </a:effectRef>
          <a:fontRef idx="minor">
            <a:schemeClr val="dk1"/>
          </a:fontRef>
        </p:style>
        <p:txBody>
          <a:bodyPr vert="horz" wrap="non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r>
              <a:rPr kumimoji="0" lang="en-US" sz="1800" i="0" u="none" strike="noStrike" cap="none" normalizeH="0">
                <a:ln>
                  <a:noFill/>
                </a:ln>
                <a:solidFill>
                  <a:srgbClr val="C00000"/>
                </a:solidFill>
                <a:effectLst/>
                <a:latin typeface="Arial" charset="0"/>
              </a:rPr>
              <a:t>Tập S ?</a:t>
            </a:r>
          </a:p>
          <a:p>
            <a:pPr marL="0" marR="0" indent="0" defTabSz="914400" rtl="0" eaLnBrk="1" fontAlgn="base" latinLnBrk="0" hangingPunct="1">
              <a:lnSpc>
                <a:spcPct val="100000"/>
              </a:lnSpc>
              <a:spcBef>
                <a:spcPct val="0"/>
              </a:spcBef>
              <a:spcAft>
                <a:spcPct val="0"/>
              </a:spcAft>
              <a:buClrTx/>
              <a:buSzTx/>
              <a:buFontTx/>
              <a:buNone/>
              <a:tabLst/>
            </a:pPr>
            <a:r>
              <a:rPr lang="en-US" sz="1800">
                <a:solidFill>
                  <a:srgbClr val="C00000"/>
                </a:solidFill>
                <a:latin typeface="Arial" charset="0"/>
              </a:rPr>
              <a:t>Điều kiện K?</a:t>
            </a:r>
            <a:endParaRPr kumimoji="0" lang="en-US" sz="1800" i="0" u="none" strike="noStrike" cap="none" normalizeH="0" baseline="0">
              <a:ln>
                <a:noFill/>
              </a:ln>
              <a:solidFill>
                <a:srgbClr val="C00000"/>
              </a:solidFill>
              <a:effectLst/>
              <a:latin typeface="Arial" charset="0"/>
            </a:endParaRPr>
          </a:p>
        </p:txBody>
      </p:sp>
      <p:sp>
        <p:nvSpPr>
          <p:cNvPr id="5" name="Rounded Rectangle 4"/>
          <p:cNvSpPr/>
          <p:nvPr/>
        </p:nvSpPr>
        <p:spPr bwMode="auto">
          <a:xfrm>
            <a:off x="771092" y="2653393"/>
            <a:ext cx="6480720" cy="351191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dirty="0">
                <a:latin typeface="Courier New" pitchFamily="49" charset="0"/>
                <a:cs typeface="Courier New" pitchFamily="49" charset="0"/>
              </a:rPr>
              <a:t>int </a:t>
            </a:r>
            <a:r>
              <a:rPr lang="en-US" sz="2400" b="0" dirty="0" err="1">
                <a:latin typeface="Courier New" pitchFamily="49" charset="0"/>
                <a:cs typeface="Courier New" pitchFamily="49" charset="0"/>
              </a:rPr>
              <a:t>demSoNT</a:t>
            </a:r>
            <a:r>
              <a:rPr lang="en-US" sz="2400" b="0" dirty="0">
                <a:latin typeface="Courier New" pitchFamily="49" charset="0"/>
                <a:cs typeface="Courier New" pitchFamily="49" charset="0"/>
              </a:rPr>
              <a:t>(int n)</a:t>
            </a:r>
          </a:p>
          <a:p>
            <a:pPr>
              <a:spcBef>
                <a:spcPts val="0"/>
              </a:spcBef>
            </a:pP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int dem=0;</a:t>
            </a:r>
          </a:p>
          <a:p>
            <a:pPr>
              <a:spcBef>
                <a:spcPts val="0"/>
              </a:spcBef>
            </a:pPr>
            <a:r>
              <a:rPr lang="en-US" sz="2400" b="0" dirty="0">
                <a:latin typeface="Courier New" pitchFamily="49" charset="0"/>
                <a:cs typeface="Courier New" pitchFamily="49" charset="0"/>
              </a:rPr>
              <a:t>	for(int </a:t>
            </a:r>
            <a:r>
              <a:rPr lang="en-US" sz="2400" b="0" dirty="0" err="1">
                <a:latin typeface="Courier New" pitchFamily="49" charset="0"/>
                <a:cs typeface="Courier New" pitchFamily="49" charset="0"/>
              </a:rPr>
              <a:t>i</a:t>
            </a:r>
            <a:r>
              <a:rPr lang="en-US" sz="2400" b="0" dirty="0">
                <a:latin typeface="Courier New" pitchFamily="49" charset="0"/>
                <a:cs typeface="Courier New" pitchFamily="49" charset="0"/>
              </a:rPr>
              <a:t>=2; </a:t>
            </a:r>
            <a:r>
              <a:rPr lang="en-US" sz="2400" b="0" dirty="0" err="1">
                <a:latin typeface="Courier New" pitchFamily="49" charset="0"/>
                <a:cs typeface="Courier New" pitchFamily="49" charset="0"/>
              </a:rPr>
              <a:t>i</a:t>
            </a:r>
            <a:r>
              <a:rPr lang="en-US" sz="2400" b="0" dirty="0">
                <a:latin typeface="Courier New" pitchFamily="49" charset="0"/>
                <a:cs typeface="Courier New" pitchFamily="49" charset="0"/>
              </a:rPr>
              <a:t>&lt;</a:t>
            </a:r>
            <a:r>
              <a:rPr lang="en-US" sz="2400" b="0" dirty="0" err="1">
                <a:latin typeface="Courier New" pitchFamily="49" charset="0"/>
                <a:cs typeface="Courier New" pitchFamily="49" charset="0"/>
              </a:rPr>
              <a:t>n;i</a:t>
            </a: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if(</a:t>
            </a:r>
            <a:r>
              <a:rPr lang="en-US" sz="2400" b="0" dirty="0" err="1">
                <a:solidFill>
                  <a:srgbClr val="FF0000"/>
                </a:solidFill>
                <a:latin typeface="Courier New" pitchFamily="49" charset="0"/>
                <a:cs typeface="Courier New" pitchFamily="49" charset="0"/>
              </a:rPr>
              <a:t>kiemTraNT</a:t>
            </a:r>
            <a:r>
              <a:rPr lang="en-US" sz="2400" b="0" dirty="0">
                <a:solidFill>
                  <a:srgbClr val="FF0000"/>
                </a:solidFill>
                <a:latin typeface="Courier New" pitchFamily="49" charset="0"/>
                <a:cs typeface="Courier New" pitchFamily="49" charset="0"/>
              </a:rPr>
              <a:t>(</a:t>
            </a:r>
            <a:r>
              <a:rPr lang="en-US" sz="2400" b="0" dirty="0" err="1">
                <a:solidFill>
                  <a:srgbClr val="FF0000"/>
                </a:solidFill>
                <a:latin typeface="Courier New" pitchFamily="49" charset="0"/>
                <a:cs typeface="Courier New" pitchFamily="49" charset="0"/>
              </a:rPr>
              <a:t>i</a:t>
            </a:r>
            <a:r>
              <a:rPr lang="en-US" sz="2400" b="0" dirty="0">
                <a:solidFill>
                  <a:srgbClr val="FF0000"/>
                </a:solidFill>
                <a:latin typeface="Courier New" pitchFamily="49" charset="0"/>
                <a:cs typeface="Courier New" pitchFamily="49" charset="0"/>
              </a:rPr>
              <a:t>)</a:t>
            </a: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dem++;</a:t>
            </a:r>
          </a:p>
          <a:p>
            <a:pPr>
              <a:spcBef>
                <a:spcPts val="0"/>
              </a:spcBef>
            </a:pPr>
            <a:r>
              <a:rPr lang="en-US" sz="2400" b="0" dirty="0">
                <a:latin typeface="Courier New" pitchFamily="49" charset="0"/>
                <a:cs typeface="Courier New" pitchFamily="49" charset="0"/>
              </a:rPr>
              <a:t>	return dem;</a:t>
            </a:r>
          </a:p>
          <a:p>
            <a:pPr>
              <a:spcBef>
                <a:spcPts val="0"/>
              </a:spcBef>
            </a:pPr>
            <a:r>
              <a:rPr lang="en-US" sz="2400" b="0" dirty="0">
                <a:latin typeface="Courier New" pitchFamily="49" charset="0"/>
                <a:cs typeface="Courier New" pitchFamily="49" charset="0"/>
              </a:rPr>
              <a:t>}</a:t>
            </a:r>
            <a:endParaRPr kumimoji="0" lang="en-US" sz="2400" b="0" i="0" u="none" strike="noStrike" cap="none" normalizeH="0" baseline="0" dirty="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115752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Thuật toán tìm max, min</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157</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Thuật toán tìm Max, Min</a:t>
            </a:r>
            <a:endParaRPr lang="en-US" sz="1200" dirty="0"/>
          </a:p>
        </p:txBody>
      </p:sp>
      <p:graphicFrame>
        <p:nvGraphicFramePr>
          <p:cNvPr id="8" name="Diagram 7"/>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407460496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a:solidFill>
                  <a:srgbClr val="00B0F0"/>
                </a:solidFill>
              </a:rPr>
              <a:t>Tìm phần tử </a:t>
            </a:r>
            <a:r>
              <a:rPr lang="en-US" sz="2500">
                <a:solidFill>
                  <a:srgbClr val="FF0000"/>
                </a:solidFill>
              </a:rPr>
              <a:t>lớn nhất </a:t>
            </a:r>
            <a:r>
              <a:rPr lang="en-US" sz="2500">
                <a:solidFill>
                  <a:srgbClr val="00B0F0"/>
                </a:solidFill>
              </a:rPr>
              <a:t>(Max)/</a:t>
            </a:r>
            <a:r>
              <a:rPr lang="en-US" sz="2500">
                <a:solidFill>
                  <a:srgbClr val="FF0000"/>
                </a:solidFill>
              </a:rPr>
              <a:t>nhỏ nhất </a:t>
            </a:r>
            <a:r>
              <a:rPr lang="en-US" sz="2500">
                <a:solidFill>
                  <a:srgbClr val="00B0F0"/>
                </a:solidFill>
              </a:rPr>
              <a:t>(Min) trong các phần tử </a:t>
            </a:r>
            <a:r>
              <a:rPr lang="en-US" sz="2500">
                <a:solidFill>
                  <a:srgbClr val="FF0000"/>
                </a:solidFill>
              </a:rPr>
              <a:t>x</a:t>
            </a:r>
            <a:r>
              <a:rPr lang="en-US" sz="2500">
                <a:solidFill>
                  <a:srgbClr val="00B0F0"/>
                </a:solidFill>
              </a:rPr>
              <a:t> thuộc </a:t>
            </a:r>
            <a:r>
              <a:rPr lang="en-US" sz="2500">
                <a:solidFill>
                  <a:srgbClr val="FF0000"/>
                </a:solidFill>
              </a:rPr>
              <a:t>tập S</a:t>
            </a:r>
            <a:r>
              <a:rPr lang="en-US" sz="2500">
                <a:solidFill>
                  <a:srgbClr val="00B0F0"/>
                </a:solidFill>
              </a:rPr>
              <a:t> thỏa </a:t>
            </a:r>
            <a:r>
              <a:rPr lang="en-US" sz="2500">
                <a:solidFill>
                  <a:srgbClr val="FF0000"/>
                </a:solidFill>
              </a:rPr>
              <a:t>điều  kiện K</a:t>
            </a:r>
          </a:p>
          <a:p>
            <a:pPr marL="400050" eaLnBrk="1" hangingPunct="1">
              <a:buFont typeface="Wingdings" panose="05000000000000000000" pitchFamily="2" charset="2"/>
              <a:buChar char="q"/>
            </a:pPr>
            <a:r>
              <a:rPr lang="en-US" sz="2500" u="sng">
                <a:solidFill>
                  <a:srgbClr val="00B0F0"/>
                </a:solidFill>
              </a:rPr>
              <a:t>Thuật toán 1</a:t>
            </a:r>
            <a:r>
              <a:rPr lang="en-US" sz="2500">
                <a:solidFill>
                  <a:srgbClr val="FF0000"/>
                </a:solidFill>
              </a:rPr>
              <a:t>: </a:t>
            </a:r>
            <a:r>
              <a:rPr lang="en-US" sz="2500"/>
              <a:t>Luôn chọn được x</a:t>
            </a:r>
            <a:r>
              <a:rPr lang="en-US" sz="2400" baseline="-25000"/>
              <a:t>0</a:t>
            </a:r>
            <a:r>
              <a:rPr lang="en-US" sz="2500"/>
              <a:t> là phần tử đầu tiên thỏa K.</a:t>
            </a:r>
          </a:p>
          <a:p>
            <a:pPr marL="57150" indent="0" eaLnBrk="1" hangingPunct="1">
              <a:buNone/>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tìm Max, Min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158</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Thuật toán tìm Max, Min</a:t>
            </a:r>
            <a:endParaRPr lang="en-US" sz="2400" dirty="0">
              <a:solidFill>
                <a:srgbClr val="C00000"/>
              </a:solidFill>
            </a:endParaRPr>
          </a:p>
        </p:txBody>
      </p:sp>
      <p:sp>
        <p:nvSpPr>
          <p:cNvPr id="3" name="Rounded Rectangle 2"/>
          <p:cNvSpPr/>
          <p:nvPr/>
        </p:nvSpPr>
        <p:spPr bwMode="auto">
          <a:xfrm>
            <a:off x="899592" y="3068960"/>
            <a:ext cx="7992888" cy="316835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r>
              <a:rPr lang="en-US" sz="2300" b="0"/>
              <a:t>Chọn </a:t>
            </a:r>
            <a:r>
              <a:rPr lang="en-US" sz="2300" b="0">
                <a:solidFill>
                  <a:srgbClr val="FF0000"/>
                </a:solidFill>
              </a:rPr>
              <a:t>x</a:t>
            </a:r>
            <a:r>
              <a:rPr lang="en-US" sz="2300" b="0" baseline="-25000">
                <a:solidFill>
                  <a:srgbClr val="FF0000"/>
                </a:solidFill>
              </a:rPr>
              <a:t>0</a:t>
            </a:r>
            <a:r>
              <a:rPr lang="en-US" sz="2300" b="0"/>
              <a:t> </a:t>
            </a:r>
            <a:r>
              <a:rPr lang="en-US" sz="2300" b="0">
                <a:sym typeface="Symbol"/>
              </a:rPr>
              <a:t>thuộc</a:t>
            </a:r>
            <a:r>
              <a:rPr lang="en-US" sz="2300" b="0"/>
              <a:t> </a:t>
            </a:r>
            <a:r>
              <a:rPr lang="en-US" sz="2300" b="0">
                <a:solidFill>
                  <a:srgbClr val="FF0000"/>
                </a:solidFill>
              </a:rPr>
              <a:t>S</a:t>
            </a:r>
            <a:r>
              <a:rPr lang="en-US" sz="2300" b="0"/>
              <a:t> sao cho thỏa điều kiện </a:t>
            </a:r>
            <a:r>
              <a:rPr lang="en-US" sz="2300" b="0">
                <a:solidFill>
                  <a:srgbClr val="FF0000"/>
                </a:solidFill>
              </a:rPr>
              <a:t>K</a:t>
            </a:r>
            <a:r>
              <a:rPr lang="en-US" sz="2300" b="0"/>
              <a:t> và gán </a:t>
            </a:r>
            <a:r>
              <a:rPr lang="en-US" sz="2300" b="0">
                <a:solidFill>
                  <a:srgbClr val="FF0000"/>
                </a:solidFill>
              </a:rPr>
              <a:t>Min = x</a:t>
            </a:r>
            <a:r>
              <a:rPr lang="en-US" sz="2300" b="0" baseline="-25000">
                <a:solidFill>
                  <a:srgbClr val="FF0000"/>
                </a:solidFill>
              </a:rPr>
              <a:t>0</a:t>
            </a:r>
          </a:p>
          <a:p>
            <a:r>
              <a:rPr lang="en-US" sz="2300" b="0"/>
              <a:t>Duyệt </a:t>
            </a:r>
            <a:r>
              <a:rPr lang="en-US" sz="2300" b="0">
                <a:solidFill>
                  <a:srgbClr val="FF0000"/>
                </a:solidFill>
              </a:rPr>
              <a:t>x </a:t>
            </a:r>
            <a:r>
              <a:rPr lang="en-US" sz="2300" b="0"/>
              <a:t>thuộc </a:t>
            </a:r>
            <a:r>
              <a:rPr lang="en-US" sz="2300" b="0">
                <a:solidFill>
                  <a:srgbClr val="FF0000"/>
                </a:solidFill>
              </a:rPr>
              <a:t>S</a:t>
            </a:r>
            <a:r>
              <a:rPr lang="en-US" sz="2300" b="0"/>
              <a:t> (không chứa x</a:t>
            </a:r>
            <a:r>
              <a:rPr lang="en-US" sz="2300" b="0" baseline="-25000"/>
              <a:t>0</a:t>
            </a:r>
            <a:r>
              <a:rPr lang="en-US" sz="2300" b="0"/>
              <a:t>)</a:t>
            </a:r>
          </a:p>
          <a:p>
            <a:r>
              <a:rPr lang="en-US" sz="2300" b="0"/>
              <a:t>	Nếu </a:t>
            </a:r>
            <a:r>
              <a:rPr lang="en-US" sz="2300" b="0">
                <a:solidFill>
                  <a:srgbClr val="FF0000"/>
                </a:solidFill>
              </a:rPr>
              <a:t>x </a:t>
            </a:r>
            <a:r>
              <a:rPr lang="en-US" sz="2300" b="0"/>
              <a:t>thỏa </a:t>
            </a:r>
            <a:r>
              <a:rPr lang="en-US" sz="2300" b="0">
                <a:solidFill>
                  <a:srgbClr val="FF0000"/>
                </a:solidFill>
              </a:rPr>
              <a:t>K</a:t>
            </a:r>
            <a:r>
              <a:rPr lang="en-US" sz="2300" b="0"/>
              <a:t> và </a:t>
            </a:r>
            <a:r>
              <a:rPr lang="en-US" sz="2300" b="0">
                <a:solidFill>
                  <a:srgbClr val="FF0000"/>
                </a:solidFill>
              </a:rPr>
              <a:t>Min &gt; x </a:t>
            </a:r>
            <a:r>
              <a:rPr lang="en-US" sz="2300" b="0"/>
              <a:t>thì</a:t>
            </a:r>
          </a:p>
          <a:p>
            <a:r>
              <a:rPr lang="en-US" sz="2300" b="0"/>
              <a:t>	</a:t>
            </a:r>
            <a:r>
              <a:rPr lang="en-US" sz="2300" b="0">
                <a:solidFill>
                  <a:srgbClr val="FF0000"/>
                </a:solidFill>
              </a:rPr>
              <a:t>Min = X</a:t>
            </a:r>
          </a:p>
          <a:p>
            <a:r>
              <a:rPr lang="en-US" sz="2300" b="0"/>
              <a:t>Cuối duyệt</a:t>
            </a:r>
          </a:p>
          <a:p>
            <a:pPr marL="0" marR="0" indent="0" algn="ctr" defTabSz="914400" rtl="0" eaLnBrk="1" fontAlgn="base" latinLnBrk="0" hangingPunct="1">
              <a:lnSpc>
                <a:spcPct val="100000"/>
              </a:lnSpc>
              <a:spcBef>
                <a:spcPct val="0"/>
              </a:spcBef>
              <a:spcAft>
                <a:spcPct val="0"/>
              </a:spcAft>
              <a:buClrTx/>
              <a:buSzTx/>
              <a:buFontTx/>
              <a:buNone/>
              <a:tabLst/>
            </a:pPr>
            <a:endParaRPr kumimoji="0" lang="en-US" sz="23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407021291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u="sng">
                <a:solidFill>
                  <a:srgbClr val="00B0F0"/>
                </a:solidFill>
              </a:rPr>
              <a:t>Thuật toán 2</a:t>
            </a:r>
            <a:r>
              <a:rPr lang="en-US" sz="2500">
                <a:solidFill>
                  <a:srgbClr val="FF0000"/>
                </a:solidFill>
              </a:rPr>
              <a:t>: </a:t>
            </a:r>
            <a:r>
              <a:rPr lang="en-US" sz="2500"/>
              <a:t>Khó chọn được x</a:t>
            </a:r>
            <a:r>
              <a:rPr lang="en-US" sz="2400" baseline="-25000"/>
              <a:t>0</a:t>
            </a:r>
            <a:r>
              <a:rPr lang="en-US" sz="2500"/>
              <a:t> là phần tử đầu tiên thỏa K (có thể có x</a:t>
            </a:r>
            <a:r>
              <a:rPr lang="en-US" sz="2400" baseline="-25000"/>
              <a:t>0 </a:t>
            </a:r>
            <a:r>
              <a:rPr lang="en-US" sz="2400"/>
              <a:t>hoặc không có x</a:t>
            </a:r>
            <a:r>
              <a:rPr lang="en-US" sz="2000" baseline="-25000"/>
              <a:t>0</a:t>
            </a:r>
            <a:r>
              <a:rPr lang="en-US" sz="2400"/>
              <a:t>)</a:t>
            </a:r>
            <a:endParaRPr lang="en-US" sz="2500"/>
          </a:p>
          <a:p>
            <a:pPr marL="57150" indent="0" eaLnBrk="1" hangingPunct="1">
              <a:buNone/>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tìm Max, Min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159</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Thuật toán tìm Max, Min</a:t>
            </a:r>
            <a:endParaRPr lang="en-US" sz="2400" dirty="0">
              <a:solidFill>
                <a:srgbClr val="C00000"/>
              </a:solidFill>
            </a:endParaRPr>
          </a:p>
        </p:txBody>
      </p:sp>
      <p:sp>
        <p:nvSpPr>
          <p:cNvPr id="3" name="Rounded Rectangle 2"/>
          <p:cNvSpPr/>
          <p:nvPr/>
        </p:nvSpPr>
        <p:spPr bwMode="auto">
          <a:xfrm>
            <a:off x="899592" y="2420888"/>
            <a:ext cx="7992888" cy="381642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pPr>
            <a:r>
              <a:rPr lang="en-US" sz="2400" b="0"/>
              <a:t>Flag = </a:t>
            </a:r>
            <a:r>
              <a:rPr lang="en-US" sz="2400" b="0">
                <a:solidFill>
                  <a:srgbClr val="FF0000"/>
                </a:solidFill>
              </a:rPr>
              <a:t>false</a:t>
            </a:r>
          </a:p>
          <a:p>
            <a:pPr>
              <a:spcBef>
                <a:spcPts val="0"/>
              </a:spcBef>
            </a:pPr>
            <a:r>
              <a:rPr lang="en-US" sz="2400" b="0"/>
              <a:t>Duyệt x thuộc S</a:t>
            </a:r>
          </a:p>
          <a:p>
            <a:pPr>
              <a:spcBef>
                <a:spcPts val="0"/>
              </a:spcBef>
            </a:pPr>
            <a:r>
              <a:rPr lang="en-US" sz="2400" b="0"/>
              <a:t>	Nếu </a:t>
            </a:r>
            <a:r>
              <a:rPr lang="en-US" sz="2400" b="0">
                <a:solidFill>
                  <a:srgbClr val="FF0000"/>
                </a:solidFill>
              </a:rPr>
              <a:t>x thỏa K</a:t>
            </a:r>
          </a:p>
          <a:p>
            <a:pPr>
              <a:spcBef>
                <a:spcPts val="0"/>
              </a:spcBef>
            </a:pPr>
            <a:r>
              <a:rPr lang="en-US" sz="2400" b="0"/>
              <a:t>		Nếu </a:t>
            </a:r>
            <a:r>
              <a:rPr lang="en-US" sz="2400" b="0">
                <a:solidFill>
                  <a:srgbClr val="FF0000"/>
                </a:solidFill>
              </a:rPr>
              <a:t>not Flag </a:t>
            </a:r>
            <a:r>
              <a:rPr lang="en-US" sz="2400" b="0"/>
              <a:t>thì</a:t>
            </a:r>
          </a:p>
          <a:p>
            <a:pPr>
              <a:spcBef>
                <a:spcPts val="0"/>
              </a:spcBef>
            </a:pPr>
            <a:r>
              <a:rPr lang="en-US" sz="2400" b="0"/>
              <a:t>			Min = x;  Flag = true</a:t>
            </a:r>
          </a:p>
          <a:p>
            <a:pPr>
              <a:spcBef>
                <a:spcPts val="0"/>
              </a:spcBef>
            </a:pPr>
            <a:r>
              <a:rPr lang="en-US" sz="2400" b="0"/>
              <a:t>		Ngược lại nếu Min &gt; x thì</a:t>
            </a:r>
          </a:p>
          <a:p>
            <a:pPr>
              <a:spcBef>
                <a:spcPts val="0"/>
              </a:spcBef>
            </a:pPr>
            <a:r>
              <a:rPr lang="en-US" sz="2400" b="0"/>
              <a:t>			Min = x;</a:t>
            </a:r>
          </a:p>
          <a:p>
            <a:pPr>
              <a:spcBef>
                <a:spcPts val="0"/>
              </a:spcBef>
            </a:pPr>
            <a:r>
              <a:rPr lang="en-US" sz="2400" b="0"/>
              <a:t>		Cuối nếu</a:t>
            </a:r>
          </a:p>
          <a:p>
            <a:pPr>
              <a:spcBef>
                <a:spcPts val="0"/>
              </a:spcBef>
            </a:pPr>
            <a:r>
              <a:rPr lang="en-US" sz="2400" b="0"/>
              <a:t>Cuối Duyệt</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sz="23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412915205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CẤU TRÚC LẶP FOR</a:t>
            </a:r>
          </a:p>
        </p:txBody>
      </p:sp>
      <p:sp>
        <p:nvSpPr>
          <p:cNvPr id="5" name="Text Placeholder 4"/>
          <p:cNvSpPr>
            <a:spLocks noGrp="1"/>
          </p:cNvSpPr>
          <p:nvPr>
            <p:ph type="body" idx="1"/>
          </p:nvPr>
        </p:nvSpPr>
        <p:spPr>
          <a:xfrm>
            <a:off x="755576" y="1916832"/>
            <a:ext cx="7772400" cy="708099"/>
          </a:xfrm>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5"/>
          <p:cNvSpPr txBox="1">
            <a:spLocks/>
          </p:cNvSpPr>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A7AB212E-8D0F-4DCD-B6E4-E5C8B7D598CC}" type="slidenum">
              <a:rPr lang="en-US" smtClean="0"/>
              <a:pPr eaLnBrk="1" hangingPunct="1"/>
              <a:t>16</a:t>
            </a:fld>
            <a:endParaRPr lang="en-US" dirty="0"/>
          </a:p>
        </p:txBody>
      </p:sp>
      <p:sp>
        <p:nvSpPr>
          <p:cNvPr id="7" name="Footer Placeholder 4"/>
          <p:cNvSpPr txBox="1">
            <a:spLocks/>
          </p:cNvSpPr>
          <p:nvPr/>
        </p:nvSpPr>
        <p:spPr bwMode="auto">
          <a:xfrm>
            <a:off x="881063" y="6609544"/>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err="1"/>
              <a:t>Cấu</a:t>
            </a:r>
            <a:r>
              <a:rPr lang="en-US" sz="1200" dirty="0"/>
              <a:t> </a:t>
            </a:r>
            <a:r>
              <a:rPr lang="en-US" sz="1200" dirty="0" err="1"/>
              <a:t>trúc</a:t>
            </a:r>
            <a:r>
              <a:rPr lang="en-US" sz="1200" dirty="0"/>
              <a:t> </a:t>
            </a:r>
            <a:r>
              <a:rPr lang="en-US" sz="1200" dirty="0" err="1"/>
              <a:t>lặp</a:t>
            </a:r>
            <a:r>
              <a:rPr lang="en-US" sz="1200" dirty="0"/>
              <a:t> for</a:t>
            </a:r>
          </a:p>
        </p:txBody>
      </p:sp>
      <p:cxnSp>
        <p:nvCxnSpPr>
          <p:cNvPr id="3" name="Straight Connector 2"/>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9" name="Diagram 8"/>
          <p:cNvGraphicFramePr/>
          <p:nvPr>
            <p:extLst>
              <p:ext uri="{D42A27DB-BD31-4B8C-83A1-F6EECF244321}">
                <p14:modId xmlns:p14="http://schemas.microsoft.com/office/powerpoint/2010/main" val="145948996"/>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25538301"/>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500">
                <a:solidFill>
                  <a:srgbClr val="00B0F0"/>
                </a:solidFill>
              </a:rPr>
              <a:t>Ví dụ</a:t>
            </a:r>
            <a:r>
              <a:rPr lang="en-US" sz="2500"/>
              <a:t>: Viết định nghĩa hàm </a:t>
            </a:r>
            <a:r>
              <a:rPr lang="en-US" sz="2400">
                <a:solidFill>
                  <a:srgbClr val="FF0000"/>
                </a:solidFill>
                <a:latin typeface="Courier New" pitchFamily="49" charset="0"/>
                <a:cs typeface="Courier New" pitchFamily="49" charset="0"/>
              </a:rPr>
              <a:t>int timMin(Array x) </a:t>
            </a:r>
            <a:r>
              <a:rPr lang="en-US" sz="2500"/>
              <a:t>để tìm giá trị nhỏ nhất trong dãy số x.</a:t>
            </a:r>
          </a:p>
          <a:p>
            <a:pPr marL="400050" eaLnBrk="1" hangingPunct="1">
              <a:buFont typeface="Wingdings"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tìm Max, Min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160</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Thuật toán tìm Max, Min</a:t>
            </a:r>
            <a:endParaRPr lang="en-US" sz="2400" dirty="0">
              <a:solidFill>
                <a:srgbClr val="C00000"/>
              </a:solidFill>
            </a:endParaRPr>
          </a:p>
        </p:txBody>
      </p:sp>
      <p:sp>
        <p:nvSpPr>
          <p:cNvPr id="5" name="Rounded Rectangle 4"/>
          <p:cNvSpPr/>
          <p:nvPr/>
        </p:nvSpPr>
        <p:spPr bwMode="auto">
          <a:xfrm>
            <a:off x="1464448" y="2636912"/>
            <a:ext cx="6696744" cy="352839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pPr>
            <a:r>
              <a:rPr lang="en-US" sz="2400" b="0" dirty="0">
                <a:solidFill>
                  <a:srgbClr val="FF0000"/>
                </a:solidFill>
                <a:latin typeface="Courier New" pitchFamily="49" charset="0"/>
                <a:cs typeface="Courier New" pitchFamily="49" charset="0"/>
              </a:rPr>
              <a:t>int </a:t>
            </a:r>
            <a:r>
              <a:rPr lang="en-US" sz="2400" b="0" dirty="0" err="1">
                <a:solidFill>
                  <a:srgbClr val="FF0000"/>
                </a:solidFill>
                <a:latin typeface="Courier New" pitchFamily="49" charset="0"/>
                <a:cs typeface="Courier New" pitchFamily="49" charset="0"/>
              </a:rPr>
              <a:t>timMin</a:t>
            </a:r>
            <a:r>
              <a:rPr lang="en-US" sz="2400" b="0" dirty="0">
                <a:solidFill>
                  <a:srgbClr val="FF0000"/>
                </a:solidFill>
                <a:latin typeface="Courier New" pitchFamily="49" charset="0"/>
                <a:cs typeface="Courier New" pitchFamily="49" charset="0"/>
              </a:rPr>
              <a:t>(Array x)</a:t>
            </a:r>
          </a:p>
          <a:p>
            <a:pPr>
              <a:spcBef>
                <a:spcPts val="0"/>
              </a:spcBef>
            </a:pP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int min=</a:t>
            </a:r>
            <a:r>
              <a:rPr lang="en-US" sz="2400" b="0" dirty="0" err="1">
                <a:latin typeface="Courier New" pitchFamily="49" charset="0"/>
                <a:cs typeface="Courier New" pitchFamily="49" charset="0"/>
              </a:rPr>
              <a:t>x.list</a:t>
            </a:r>
            <a:r>
              <a:rPr lang="en-US" sz="2400" b="0" dirty="0">
                <a:latin typeface="Courier New" pitchFamily="49" charset="0"/>
                <a:cs typeface="Courier New" pitchFamily="49" charset="0"/>
              </a:rPr>
              <a:t>[</a:t>
            </a:r>
            <a:r>
              <a:rPr lang="en-US" sz="2400" b="0" dirty="0">
                <a:solidFill>
                  <a:srgbClr val="FF0000"/>
                </a:solidFill>
                <a:latin typeface="Courier New" pitchFamily="49" charset="0"/>
                <a:cs typeface="Courier New" pitchFamily="49" charset="0"/>
              </a:rPr>
              <a:t>0</a:t>
            </a: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for(int </a:t>
            </a:r>
            <a:r>
              <a:rPr lang="en-US" sz="2400" b="0" dirty="0" err="1">
                <a:solidFill>
                  <a:srgbClr val="FF0000"/>
                </a:solidFill>
                <a:latin typeface="Courier New" pitchFamily="49" charset="0"/>
                <a:cs typeface="Courier New" pitchFamily="49" charset="0"/>
              </a:rPr>
              <a:t>i</a:t>
            </a:r>
            <a:r>
              <a:rPr lang="en-US" sz="2400" b="0" dirty="0">
                <a:solidFill>
                  <a:srgbClr val="FF0000"/>
                </a:solidFill>
                <a:latin typeface="Courier New" pitchFamily="49" charset="0"/>
                <a:cs typeface="Courier New" pitchFamily="49" charset="0"/>
              </a:rPr>
              <a:t>=1</a:t>
            </a:r>
            <a:r>
              <a:rPr lang="en-US" sz="2400" b="0" dirty="0">
                <a:latin typeface="Courier New" pitchFamily="49" charset="0"/>
                <a:cs typeface="Courier New" pitchFamily="49" charset="0"/>
              </a:rPr>
              <a:t>; </a:t>
            </a:r>
            <a:r>
              <a:rPr lang="en-US" sz="2400" b="0" dirty="0" err="1">
                <a:latin typeface="Courier New" pitchFamily="49" charset="0"/>
                <a:cs typeface="Courier New" pitchFamily="49" charset="0"/>
              </a:rPr>
              <a:t>i</a:t>
            </a:r>
            <a:r>
              <a:rPr lang="en-US" sz="2400" b="0" dirty="0">
                <a:latin typeface="Courier New" pitchFamily="49" charset="0"/>
                <a:cs typeface="Courier New" pitchFamily="49" charset="0"/>
              </a:rPr>
              <a:t>&lt;</a:t>
            </a:r>
            <a:r>
              <a:rPr lang="en-US" sz="2400" b="0" dirty="0" err="1">
                <a:latin typeface="Courier New" pitchFamily="49" charset="0"/>
                <a:cs typeface="Courier New" pitchFamily="49" charset="0"/>
              </a:rPr>
              <a:t>x.n;i</a:t>
            </a: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if(</a:t>
            </a:r>
            <a:r>
              <a:rPr lang="en-US" sz="2400" b="0" dirty="0">
                <a:solidFill>
                  <a:srgbClr val="FF0000"/>
                </a:solidFill>
                <a:latin typeface="Courier New" pitchFamily="49" charset="0"/>
                <a:cs typeface="Courier New" pitchFamily="49" charset="0"/>
              </a:rPr>
              <a:t>min&gt;</a:t>
            </a:r>
            <a:r>
              <a:rPr lang="en-US" sz="2400" b="0" dirty="0" err="1">
                <a:solidFill>
                  <a:srgbClr val="FF0000"/>
                </a:solidFill>
                <a:latin typeface="Courier New" pitchFamily="49" charset="0"/>
                <a:cs typeface="Courier New" pitchFamily="49" charset="0"/>
              </a:rPr>
              <a:t>x.list</a:t>
            </a:r>
            <a:r>
              <a:rPr lang="en-US" sz="2400" b="0" dirty="0">
                <a:solidFill>
                  <a:srgbClr val="FF0000"/>
                </a:solidFill>
                <a:latin typeface="Courier New" pitchFamily="49" charset="0"/>
                <a:cs typeface="Courier New" pitchFamily="49" charset="0"/>
              </a:rPr>
              <a:t>[</a:t>
            </a:r>
            <a:r>
              <a:rPr lang="en-US" sz="2400" b="0" dirty="0" err="1">
                <a:solidFill>
                  <a:srgbClr val="FF0000"/>
                </a:solidFill>
                <a:latin typeface="Courier New" pitchFamily="49" charset="0"/>
                <a:cs typeface="Courier New" pitchFamily="49" charset="0"/>
              </a:rPr>
              <a:t>i</a:t>
            </a:r>
            <a:r>
              <a:rPr lang="en-US" sz="2400" b="0" dirty="0">
                <a:solidFill>
                  <a:srgbClr val="FF0000"/>
                </a:solidFill>
                <a:latin typeface="Courier New" pitchFamily="49" charset="0"/>
                <a:cs typeface="Courier New" pitchFamily="49" charset="0"/>
              </a:rPr>
              <a:t>]</a:t>
            </a: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min=</a:t>
            </a:r>
            <a:r>
              <a:rPr lang="en-US" sz="2400" b="0" dirty="0" err="1">
                <a:latin typeface="Courier New" pitchFamily="49" charset="0"/>
                <a:cs typeface="Courier New" pitchFamily="49" charset="0"/>
              </a:rPr>
              <a:t>x.list</a:t>
            </a:r>
            <a:r>
              <a:rPr lang="en-US" sz="2400" b="0" dirty="0">
                <a:latin typeface="Courier New" pitchFamily="49" charset="0"/>
                <a:cs typeface="Courier New" pitchFamily="49" charset="0"/>
              </a:rPr>
              <a:t>[</a:t>
            </a:r>
            <a:r>
              <a:rPr lang="en-US" sz="2400" b="0" dirty="0" err="1">
                <a:latin typeface="Courier New" pitchFamily="49" charset="0"/>
                <a:cs typeface="Courier New" pitchFamily="49" charset="0"/>
              </a:rPr>
              <a:t>i</a:t>
            </a:r>
            <a:r>
              <a:rPr lang="en-US" sz="2400" b="0" dirty="0">
                <a:latin typeface="Courier New" pitchFamily="49" charset="0"/>
                <a:cs typeface="Courier New" pitchFamily="49" charset="0"/>
              </a:rPr>
              <a:t>];</a:t>
            </a:r>
          </a:p>
          <a:p>
            <a:pPr>
              <a:spcBef>
                <a:spcPts val="0"/>
              </a:spcBef>
            </a:pPr>
            <a:r>
              <a:rPr lang="en-US" sz="2400" b="0" dirty="0">
                <a:latin typeface="Courier New" pitchFamily="49" charset="0"/>
                <a:cs typeface="Courier New" pitchFamily="49" charset="0"/>
              </a:rPr>
              <a:t>	return min;</a:t>
            </a:r>
          </a:p>
          <a:p>
            <a:pPr>
              <a:spcBef>
                <a:spcPts val="0"/>
              </a:spcBef>
            </a:pPr>
            <a:r>
              <a:rPr lang="en-US" sz="2400" b="0" dirty="0">
                <a:latin typeface="Courier New" pitchFamily="49" charset="0"/>
                <a:cs typeface="Courier New" pitchFamily="49" charset="0"/>
              </a:rPr>
              <a:t>}</a:t>
            </a:r>
            <a:endParaRPr kumimoji="0" lang="en-US" sz="2400" b="0" i="0" u="none" strike="noStrike" cap="none" normalizeH="0" baseline="0" dirty="0">
              <a:ln>
                <a:noFill/>
              </a:ln>
              <a:solidFill>
                <a:schemeClr val="tx1"/>
              </a:solidFill>
              <a:effectLst/>
              <a:latin typeface="Courier New" pitchFamily="49" charset="0"/>
              <a:cs typeface="Courier New" pitchFamily="49" charset="0"/>
            </a:endParaRPr>
          </a:p>
        </p:txBody>
      </p:sp>
      <p:sp>
        <p:nvSpPr>
          <p:cNvPr id="6" name="12-Point Star 5"/>
          <p:cNvSpPr/>
          <p:nvPr/>
        </p:nvSpPr>
        <p:spPr bwMode="auto">
          <a:xfrm>
            <a:off x="6876256" y="1916832"/>
            <a:ext cx="2016224" cy="1512168"/>
          </a:xfrm>
          <a:prstGeom prst="star12">
            <a:avLst/>
          </a:prstGeom>
          <a:ln/>
        </p:spPr>
        <p:style>
          <a:lnRef idx="2">
            <a:schemeClr val="accent4"/>
          </a:lnRef>
          <a:fillRef idx="1">
            <a:schemeClr val="lt1"/>
          </a:fillRef>
          <a:effectRef idx="0">
            <a:schemeClr val="accent4"/>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i="0" u="none" strike="noStrike" cap="none" normalizeH="0" baseline="0">
                <a:ln>
                  <a:noFill/>
                </a:ln>
                <a:solidFill>
                  <a:srgbClr val="FF0000"/>
                </a:solidFill>
                <a:effectLst/>
                <a:latin typeface="Arial" charset="0"/>
              </a:rPr>
              <a:t>Thuật</a:t>
            </a:r>
            <a:r>
              <a:rPr kumimoji="0" lang="en-US" i="0" u="none" strike="noStrike" cap="none" normalizeH="0">
                <a:ln>
                  <a:noFill/>
                </a:ln>
                <a:solidFill>
                  <a:srgbClr val="FF0000"/>
                </a:solidFill>
                <a:effectLst/>
                <a:latin typeface="Arial" charset="0"/>
              </a:rPr>
              <a:t> toán ?</a:t>
            </a:r>
            <a:endParaRPr kumimoji="0" lang="en-US" i="0" u="none" strike="noStrike" cap="none" normalizeH="0" baseline="0">
              <a:ln>
                <a:noFill/>
              </a:ln>
              <a:solidFill>
                <a:srgbClr val="FF0000"/>
              </a:solidFill>
              <a:effectLst/>
              <a:latin typeface="Arial" charset="0"/>
            </a:endParaRPr>
          </a:p>
        </p:txBody>
      </p:sp>
    </p:spTree>
    <p:extLst>
      <p:ext uri="{BB962C8B-B14F-4D97-AF65-F5344CB8AC3E}">
        <p14:creationId xmlns:p14="http://schemas.microsoft.com/office/powerpoint/2010/main" val="3182810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500">
                <a:solidFill>
                  <a:srgbClr val="00B0F0"/>
                </a:solidFill>
              </a:rPr>
              <a:t>Ví dụ</a:t>
            </a:r>
            <a:r>
              <a:rPr lang="en-US" sz="2500"/>
              <a:t>: </a:t>
            </a:r>
          </a:p>
          <a:p>
            <a:pPr marL="57150" indent="0" eaLnBrk="1" hangingPunct="1">
              <a:buNone/>
            </a:pPr>
            <a:r>
              <a:rPr lang="en-US" sz="2500"/>
              <a:t>Viết định nghĩa hàm : </a:t>
            </a:r>
            <a:r>
              <a:rPr lang="en-US" sz="2400">
                <a:solidFill>
                  <a:srgbClr val="FF0000"/>
                </a:solidFill>
                <a:latin typeface="Courier New" pitchFamily="49" charset="0"/>
                <a:cs typeface="Courier New" pitchFamily="49" charset="0"/>
              </a:rPr>
              <a:t>bool timMinDuong(Array x, int &amp;minDuong)</a:t>
            </a:r>
            <a:r>
              <a:rPr lang="en-US" sz="2500"/>
              <a:t>để tìm giá trị dương nhỏ nhất trong dãy số x; nếu dãy số có phần tử dương hàm sẽ trả về </a:t>
            </a:r>
            <a:r>
              <a:rPr lang="en-US" sz="2500">
                <a:solidFill>
                  <a:srgbClr val="FF0000"/>
                </a:solidFill>
                <a:latin typeface="Courier New" pitchFamily="49" charset="0"/>
                <a:cs typeface="Courier New" pitchFamily="49" charset="0"/>
              </a:rPr>
              <a:t>true</a:t>
            </a:r>
            <a:r>
              <a:rPr lang="en-US" sz="2500"/>
              <a:t> và giá trị dương nhỏ nhất là </a:t>
            </a:r>
            <a:r>
              <a:rPr lang="en-US" sz="2500">
                <a:solidFill>
                  <a:srgbClr val="FF0000"/>
                </a:solidFill>
                <a:latin typeface="Courier New" pitchFamily="49" charset="0"/>
                <a:cs typeface="Courier New" pitchFamily="49" charset="0"/>
              </a:rPr>
              <a:t>minDuong</a:t>
            </a:r>
            <a:r>
              <a:rPr lang="en-US" sz="2500"/>
              <a:t>, nếu dãy số không có phần tử dương, hàm sẽ trả về </a:t>
            </a:r>
            <a:r>
              <a:rPr lang="en-US" sz="2500">
                <a:solidFill>
                  <a:srgbClr val="FF0000"/>
                </a:solidFill>
                <a:latin typeface="Courier New" pitchFamily="49" charset="0"/>
                <a:cs typeface="Courier New" pitchFamily="49" charset="0"/>
              </a:rPr>
              <a:t>false</a:t>
            </a:r>
            <a:r>
              <a:rPr lang="en-US" sz="2500"/>
              <a:t>.</a:t>
            </a:r>
          </a:p>
          <a:p>
            <a:pPr marL="400050" eaLnBrk="1" hangingPunct="1">
              <a:buFont typeface="Wingdings"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tìm Max, Min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161</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Thuật toán tìm Max, Min</a:t>
            </a:r>
            <a:endParaRPr lang="en-US" sz="2400" dirty="0">
              <a:solidFill>
                <a:srgbClr val="C00000"/>
              </a:solidFill>
            </a:endParaRPr>
          </a:p>
        </p:txBody>
      </p:sp>
      <p:sp>
        <p:nvSpPr>
          <p:cNvPr id="6" name="12-Point Star 5"/>
          <p:cNvSpPr/>
          <p:nvPr/>
        </p:nvSpPr>
        <p:spPr bwMode="auto">
          <a:xfrm>
            <a:off x="3635896" y="4149080"/>
            <a:ext cx="2016224" cy="1512168"/>
          </a:xfrm>
          <a:prstGeom prst="star12">
            <a:avLst/>
          </a:prstGeom>
          <a:ln/>
        </p:spPr>
        <p:style>
          <a:lnRef idx="2">
            <a:schemeClr val="accent4"/>
          </a:lnRef>
          <a:fillRef idx="1">
            <a:schemeClr val="lt1"/>
          </a:fillRef>
          <a:effectRef idx="0">
            <a:schemeClr val="accent4"/>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i="0" u="none" strike="noStrike" cap="none" normalizeH="0" baseline="0">
                <a:ln>
                  <a:noFill/>
                </a:ln>
                <a:solidFill>
                  <a:srgbClr val="FF0000"/>
                </a:solidFill>
                <a:effectLst/>
                <a:latin typeface="Arial" charset="0"/>
              </a:rPr>
              <a:t>Thuật</a:t>
            </a:r>
            <a:r>
              <a:rPr kumimoji="0" lang="en-US" i="0" u="none" strike="noStrike" cap="none" normalizeH="0">
                <a:ln>
                  <a:noFill/>
                </a:ln>
                <a:solidFill>
                  <a:srgbClr val="FF0000"/>
                </a:solidFill>
                <a:effectLst/>
                <a:latin typeface="Arial" charset="0"/>
              </a:rPr>
              <a:t> toán ?</a:t>
            </a:r>
            <a:endParaRPr kumimoji="0" lang="en-US" i="0" u="none" strike="noStrike" cap="none" normalizeH="0" baseline="0">
              <a:ln>
                <a:noFill/>
              </a:ln>
              <a:solidFill>
                <a:srgbClr val="FF0000"/>
              </a:solidFill>
              <a:effectLst/>
              <a:latin typeface="Arial" charset="0"/>
            </a:endParaRPr>
          </a:p>
        </p:txBody>
      </p:sp>
    </p:spTree>
    <p:extLst>
      <p:ext uri="{BB962C8B-B14F-4D97-AF65-F5344CB8AC3E}">
        <p14:creationId xmlns:p14="http://schemas.microsoft.com/office/powerpoint/2010/main" val="188207896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tìm Max, Min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162</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Thuật toán tìm Max, Min</a:t>
            </a:r>
            <a:endParaRPr lang="en-US" sz="2400" dirty="0">
              <a:solidFill>
                <a:srgbClr val="C00000"/>
              </a:solidFill>
            </a:endParaRPr>
          </a:p>
        </p:txBody>
      </p:sp>
      <p:sp>
        <p:nvSpPr>
          <p:cNvPr id="3" name="Rounded Rectangle 2"/>
          <p:cNvSpPr/>
          <p:nvPr/>
        </p:nvSpPr>
        <p:spPr bwMode="auto">
          <a:xfrm>
            <a:off x="755576" y="1370385"/>
            <a:ext cx="8280920" cy="5082951"/>
          </a:xfrm>
          <a:prstGeom prst="roundRect">
            <a:avLst>
              <a:gd name="adj" fmla="val 11974"/>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pPr>
            <a:r>
              <a:rPr lang="en-US" sz="2300" b="0">
                <a:solidFill>
                  <a:srgbClr val="FF0000"/>
                </a:solidFill>
                <a:latin typeface="Courier New" pitchFamily="49" charset="0"/>
                <a:cs typeface="Courier New" pitchFamily="49" charset="0"/>
              </a:rPr>
              <a:t>bool timMinDuong(Array x, int &amp;minDuong)</a:t>
            </a:r>
          </a:p>
          <a:p>
            <a:pPr>
              <a:spcBef>
                <a:spcPts val="0"/>
              </a:spcBef>
            </a:pPr>
            <a:r>
              <a:rPr lang="en-US" sz="2300" b="0">
                <a:latin typeface="Courier New" pitchFamily="49" charset="0"/>
                <a:cs typeface="Courier New" pitchFamily="49" charset="0"/>
              </a:rPr>
              <a:t>{</a:t>
            </a:r>
          </a:p>
          <a:p>
            <a:pPr>
              <a:spcBef>
                <a:spcPts val="0"/>
              </a:spcBef>
            </a:pPr>
            <a:r>
              <a:rPr lang="en-US" sz="2300" b="0">
                <a:latin typeface="Courier New" pitchFamily="49" charset="0"/>
                <a:cs typeface="Courier New" pitchFamily="49" charset="0"/>
              </a:rPr>
              <a:t>	bool </a:t>
            </a:r>
            <a:r>
              <a:rPr lang="en-US" sz="2300" b="0">
                <a:solidFill>
                  <a:srgbClr val="FF0000"/>
                </a:solidFill>
                <a:latin typeface="Courier New" pitchFamily="49" charset="0"/>
                <a:cs typeface="Courier New" pitchFamily="49" charset="0"/>
              </a:rPr>
              <a:t>flag=false</a:t>
            </a:r>
            <a:r>
              <a:rPr lang="en-US" sz="2300" b="0">
                <a:latin typeface="Courier New" pitchFamily="49" charset="0"/>
                <a:cs typeface="Courier New" pitchFamily="49" charset="0"/>
              </a:rPr>
              <a:t>;</a:t>
            </a:r>
          </a:p>
          <a:p>
            <a:pPr>
              <a:spcBef>
                <a:spcPts val="0"/>
              </a:spcBef>
            </a:pPr>
            <a:r>
              <a:rPr lang="en-US" sz="2300" b="0">
                <a:latin typeface="Courier New" pitchFamily="49" charset="0"/>
                <a:cs typeface="Courier New" pitchFamily="49" charset="0"/>
              </a:rPr>
              <a:t>	for(int i=0;i&lt;x.n;i++)</a:t>
            </a:r>
          </a:p>
          <a:p>
            <a:pPr>
              <a:spcBef>
                <a:spcPts val="0"/>
              </a:spcBef>
            </a:pPr>
            <a:r>
              <a:rPr lang="en-US" sz="2300" b="0">
                <a:latin typeface="Courier New" pitchFamily="49" charset="0"/>
                <a:cs typeface="Courier New" pitchFamily="49" charset="0"/>
              </a:rPr>
              <a:t>		if(</a:t>
            </a:r>
            <a:r>
              <a:rPr lang="en-US" sz="2300" b="0">
                <a:solidFill>
                  <a:srgbClr val="FF0000"/>
                </a:solidFill>
                <a:latin typeface="Courier New" pitchFamily="49" charset="0"/>
                <a:cs typeface="Courier New" pitchFamily="49" charset="0"/>
              </a:rPr>
              <a:t>x.list[i]&gt;0</a:t>
            </a:r>
            <a:r>
              <a:rPr lang="en-US" sz="2300" b="0">
                <a:latin typeface="Courier New" pitchFamily="49" charset="0"/>
                <a:cs typeface="Courier New" pitchFamily="49" charset="0"/>
              </a:rPr>
              <a:t>)</a:t>
            </a:r>
          </a:p>
          <a:p>
            <a:pPr>
              <a:spcBef>
                <a:spcPts val="0"/>
              </a:spcBef>
            </a:pPr>
            <a:r>
              <a:rPr lang="en-US" sz="2300" b="0">
                <a:latin typeface="Courier New" pitchFamily="49" charset="0"/>
                <a:cs typeface="Courier New" pitchFamily="49" charset="0"/>
              </a:rPr>
              <a:t>			if(</a:t>
            </a:r>
            <a:r>
              <a:rPr lang="en-US" sz="2300" b="0">
                <a:solidFill>
                  <a:srgbClr val="FF0000"/>
                </a:solidFill>
                <a:latin typeface="Courier New" pitchFamily="49" charset="0"/>
                <a:cs typeface="Courier New" pitchFamily="49" charset="0"/>
              </a:rPr>
              <a:t>!flag</a:t>
            </a:r>
            <a:r>
              <a:rPr lang="en-US" sz="2300" b="0">
                <a:latin typeface="Courier New" pitchFamily="49" charset="0"/>
                <a:cs typeface="Courier New" pitchFamily="49" charset="0"/>
              </a:rPr>
              <a:t>)</a:t>
            </a:r>
          </a:p>
          <a:p>
            <a:pPr>
              <a:spcBef>
                <a:spcPts val="0"/>
              </a:spcBef>
            </a:pPr>
            <a:r>
              <a:rPr lang="en-US" sz="2300" b="0">
                <a:latin typeface="Courier New" pitchFamily="49" charset="0"/>
                <a:cs typeface="Courier New" pitchFamily="49" charset="0"/>
              </a:rPr>
              <a:t>			{</a:t>
            </a:r>
          </a:p>
          <a:p>
            <a:pPr>
              <a:spcBef>
                <a:spcPts val="0"/>
              </a:spcBef>
            </a:pPr>
            <a:r>
              <a:rPr lang="en-US" sz="2300" b="0">
                <a:latin typeface="Courier New" pitchFamily="49" charset="0"/>
                <a:cs typeface="Courier New" pitchFamily="49" charset="0"/>
              </a:rPr>
              <a:t>				minDuong=x.list[i];</a:t>
            </a:r>
          </a:p>
          <a:p>
            <a:pPr>
              <a:spcBef>
                <a:spcPts val="0"/>
              </a:spcBef>
            </a:pPr>
            <a:r>
              <a:rPr lang="en-US" sz="2300" b="0">
                <a:latin typeface="Courier New" pitchFamily="49" charset="0"/>
                <a:cs typeface="Courier New" pitchFamily="49" charset="0"/>
              </a:rPr>
              <a:t>				</a:t>
            </a:r>
            <a:r>
              <a:rPr lang="en-US" sz="2300" b="0">
                <a:solidFill>
                  <a:srgbClr val="FF0000"/>
                </a:solidFill>
                <a:latin typeface="Courier New" pitchFamily="49" charset="0"/>
                <a:cs typeface="Courier New" pitchFamily="49" charset="0"/>
              </a:rPr>
              <a:t>flag=true</a:t>
            </a:r>
            <a:r>
              <a:rPr lang="en-US" sz="2300" b="0">
                <a:latin typeface="Courier New" pitchFamily="49" charset="0"/>
                <a:cs typeface="Courier New" pitchFamily="49" charset="0"/>
              </a:rPr>
              <a:t>;</a:t>
            </a:r>
          </a:p>
          <a:p>
            <a:pPr>
              <a:spcBef>
                <a:spcPts val="0"/>
              </a:spcBef>
            </a:pPr>
            <a:r>
              <a:rPr lang="en-US" sz="2300" b="0">
                <a:latin typeface="Courier New" pitchFamily="49" charset="0"/>
                <a:cs typeface="Courier New" pitchFamily="49" charset="0"/>
              </a:rPr>
              <a:t>			}</a:t>
            </a:r>
          </a:p>
          <a:p>
            <a:pPr>
              <a:spcBef>
                <a:spcPts val="0"/>
              </a:spcBef>
            </a:pPr>
            <a:r>
              <a:rPr lang="en-US" sz="2300" b="0">
                <a:latin typeface="Courier New" pitchFamily="49" charset="0"/>
                <a:cs typeface="Courier New" pitchFamily="49" charset="0"/>
              </a:rPr>
              <a:t>		else if(</a:t>
            </a:r>
            <a:r>
              <a:rPr lang="en-US" sz="2300" b="0">
                <a:solidFill>
                  <a:srgbClr val="FF0000"/>
                </a:solidFill>
                <a:latin typeface="Courier New" pitchFamily="49" charset="0"/>
                <a:cs typeface="Courier New" pitchFamily="49" charset="0"/>
              </a:rPr>
              <a:t>minDuong&gt;x.list[i]</a:t>
            </a:r>
            <a:r>
              <a:rPr lang="en-US" sz="2300" b="0">
                <a:latin typeface="Courier New" pitchFamily="49" charset="0"/>
                <a:cs typeface="Courier New" pitchFamily="49" charset="0"/>
              </a:rPr>
              <a:t>)</a:t>
            </a:r>
          </a:p>
          <a:p>
            <a:pPr>
              <a:spcBef>
                <a:spcPts val="0"/>
              </a:spcBef>
            </a:pPr>
            <a:r>
              <a:rPr lang="en-US" sz="2300" b="0">
                <a:latin typeface="Courier New" pitchFamily="49" charset="0"/>
                <a:cs typeface="Courier New" pitchFamily="49" charset="0"/>
              </a:rPr>
              <a:t>				minDuong=x.list[i];</a:t>
            </a:r>
          </a:p>
          <a:p>
            <a:pPr>
              <a:spcBef>
                <a:spcPts val="0"/>
              </a:spcBef>
            </a:pPr>
            <a:r>
              <a:rPr lang="en-US" sz="2300" b="0">
                <a:latin typeface="Courier New" pitchFamily="49" charset="0"/>
                <a:cs typeface="Courier New" pitchFamily="49" charset="0"/>
              </a:rPr>
              <a:t>	return flag;</a:t>
            </a:r>
          </a:p>
          <a:p>
            <a:pPr>
              <a:spcBef>
                <a:spcPts val="0"/>
              </a:spcBef>
            </a:pPr>
            <a:r>
              <a:rPr lang="en-US" sz="2300" b="0">
                <a:latin typeface="Courier New" pitchFamily="49" charset="0"/>
                <a:cs typeface="Courier New" pitchFamily="49" charset="0"/>
              </a:rPr>
              <a:t>}</a:t>
            </a:r>
            <a:endParaRPr kumimoji="0" lang="en-US" sz="23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52246071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toán minh họa</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163</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toán minh họa</a:t>
            </a:r>
            <a:endParaRPr lang="en-US" sz="1200" dirty="0"/>
          </a:p>
        </p:txBody>
      </p:sp>
      <p:graphicFrame>
        <p:nvGraphicFramePr>
          <p:cNvPr id="8" name="Diagram 7"/>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409433194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94919"/>
          </a:xfrm>
        </p:spPr>
        <p:txBody>
          <a:bodyPr/>
          <a:lstStyle/>
          <a:p>
            <a:pPr marL="0" lvl="0" indent="0">
              <a:buNone/>
            </a:pPr>
            <a:r>
              <a:rPr lang="en-US" sz="2800"/>
              <a:t>Cho một dãy số nguyên:</a:t>
            </a:r>
          </a:p>
          <a:p>
            <a:pPr lvl="0"/>
            <a:r>
              <a:rPr lang="en-US" sz="2800"/>
              <a:t>Tính tổng các phần tử là số lẻ có trong dãy số.</a:t>
            </a:r>
          </a:p>
          <a:p>
            <a:pPr lvl="0"/>
            <a:r>
              <a:rPr lang="en-US" sz="2800"/>
              <a:t>Tìm giá trị lớn nhất trong dãy số.</a:t>
            </a:r>
          </a:p>
          <a:p>
            <a:pPr lvl="0"/>
            <a:r>
              <a:rPr lang="en-US" sz="2800"/>
              <a:t>Tìm giá trị âm lớn nhất (nếu có) có trong dãy số.</a:t>
            </a: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164</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3" name="Rounded Rectangle 2"/>
          <p:cNvSpPr/>
          <p:nvPr/>
        </p:nvSpPr>
        <p:spPr bwMode="auto">
          <a:xfrm>
            <a:off x="1763688" y="3645024"/>
            <a:ext cx="4824536" cy="252028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const int KTM=50;</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s</a:t>
            </a:r>
            <a:r>
              <a:rPr kumimoji="0" lang="en-US" sz="2400" b="0" i="0" u="none" strike="noStrike" cap="none" normalizeH="0" baseline="0">
                <a:ln>
                  <a:noFill/>
                </a:ln>
                <a:solidFill>
                  <a:schemeClr val="tx1"/>
                </a:solidFill>
                <a:effectLst/>
                <a:latin typeface="Courier New" pitchFamily="49" charset="0"/>
                <a:cs typeface="Courier New" pitchFamily="49" charset="0"/>
              </a:rPr>
              <a:t>truct</a:t>
            </a:r>
            <a:r>
              <a:rPr kumimoji="0" lang="en-US" sz="2400" b="0" i="0" u="none" strike="noStrike" cap="none" normalizeH="0">
                <a:ln>
                  <a:noFill/>
                </a:ln>
                <a:solidFill>
                  <a:schemeClr val="tx1"/>
                </a:solidFill>
                <a:effectLst/>
                <a:latin typeface="Courier New" pitchFamily="49" charset="0"/>
                <a:cs typeface="Courier New" pitchFamily="49" charset="0"/>
              </a:rPr>
              <a:t> DaySo{</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	int arr[KTM];</a:t>
            </a:r>
          </a:p>
          <a:p>
            <a:pPr marL="0" marR="0" indent="0"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a:ln>
                  <a:noFill/>
                </a:ln>
                <a:solidFill>
                  <a:schemeClr val="tx1"/>
                </a:solidFill>
                <a:effectLst/>
                <a:latin typeface="Courier New" pitchFamily="49" charset="0"/>
                <a:cs typeface="Courier New" pitchFamily="49" charset="0"/>
              </a:rPr>
              <a:t>	int n;</a:t>
            </a:r>
          </a:p>
          <a:p>
            <a:pPr marL="0" marR="0" indent="0" defTabSz="914400" rtl="0" eaLnBrk="1" fontAlgn="base" latinLnBrk="0" hangingPunct="1">
              <a:lnSpc>
                <a:spcPct val="100000"/>
              </a:lnSpc>
              <a:spcBef>
                <a:spcPct val="0"/>
              </a:spcBef>
              <a:spcAft>
                <a:spcPct val="0"/>
              </a:spcAft>
              <a:buClrTx/>
              <a:buSzTx/>
              <a:buFontTx/>
              <a:buNone/>
              <a:tabLst/>
            </a:pPr>
            <a:r>
              <a:rPr lang="en-US" sz="2400" b="0" baseline="0">
                <a:solidFill>
                  <a:schemeClr val="tx1"/>
                </a:solidFill>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3898104947"/>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165</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7" name="TextBox 6">
            <a:extLst>
              <a:ext uri="{FF2B5EF4-FFF2-40B4-BE49-F238E27FC236}">
                <a16:creationId xmlns:a16="http://schemas.microsoft.com/office/drawing/2014/main" id="{805423BD-4254-3AE2-4DF0-73150B262E44}"/>
              </a:ext>
            </a:extLst>
          </p:cNvPr>
          <p:cNvSpPr txBox="1"/>
          <p:nvPr/>
        </p:nvSpPr>
        <p:spPr>
          <a:xfrm>
            <a:off x="881063" y="1484784"/>
            <a:ext cx="7939409" cy="3839513"/>
          </a:xfrm>
          <a:prstGeom prst="rect">
            <a:avLst/>
          </a:prstGeom>
          <a:solidFill>
            <a:schemeClr val="lt1"/>
          </a:solidFill>
          <a:ln>
            <a:solidFill>
              <a:schemeClr val="accent1"/>
            </a:solidFill>
          </a:ln>
        </p:spPr>
        <p:txBody>
          <a:bodyPr wrap="square" rtlCol="0">
            <a:spAutoFit/>
          </a:bodyPr>
          <a:lstStyle/>
          <a:p>
            <a:pPr>
              <a:spcBef>
                <a:spcPts val="300"/>
              </a:spcBef>
            </a:pPr>
            <a:r>
              <a:rPr lang="en-US" sz="1800" b="0">
                <a:solidFill>
                  <a:srgbClr val="643820"/>
                </a:solidFill>
                <a:effectLst/>
                <a:latin typeface="Menlo" panose="020B0609030804020204" pitchFamily="49" charset="0"/>
              </a:rPr>
              <a:t>#include </a:t>
            </a:r>
            <a:r>
              <a:rPr lang="en-US" sz="1800" b="0">
                <a:solidFill>
                  <a:srgbClr val="C41A16"/>
                </a:solidFill>
                <a:effectLst/>
                <a:latin typeface="Menlo" panose="020B0609030804020204" pitchFamily="49" charset="0"/>
              </a:rPr>
              <a:t>&lt;iostream&gt;</a:t>
            </a:r>
          </a:p>
          <a:p>
            <a:pPr>
              <a:spcBef>
                <a:spcPts val="300"/>
              </a:spcBef>
            </a:pPr>
            <a:r>
              <a:rPr lang="en-US" sz="1800" b="0">
                <a:solidFill>
                  <a:srgbClr val="9B2393"/>
                </a:solidFill>
                <a:effectLst/>
                <a:latin typeface="Menlo" panose="020B0609030804020204" pitchFamily="49" charset="0"/>
              </a:rPr>
              <a:t>using  namespace </a:t>
            </a:r>
            <a:r>
              <a:rPr lang="en-US" sz="1800" b="0">
                <a:solidFill>
                  <a:srgbClr val="0B4F79"/>
                </a:solidFill>
                <a:effectLst/>
                <a:latin typeface="Menlo" panose="020B0609030804020204" pitchFamily="49" charset="0"/>
              </a:rPr>
              <a:t>std</a:t>
            </a:r>
            <a:r>
              <a:rPr lang="en-US" sz="1800" b="0">
                <a:solidFill>
                  <a:srgbClr val="9B2393"/>
                </a:solidFill>
                <a:effectLst/>
                <a:latin typeface="Menlo" panose="020B0609030804020204" pitchFamily="49" charset="0"/>
              </a:rPr>
              <a:t>;</a:t>
            </a:r>
          </a:p>
          <a:p>
            <a:pPr>
              <a:spcBef>
                <a:spcPts val="300"/>
              </a:spcBef>
            </a:pPr>
            <a:r>
              <a:rPr lang="en-US" sz="1800" b="0">
                <a:solidFill>
                  <a:srgbClr val="9B2393"/>
                </a:solidFill>
                <a:effectLst/>
                <a:latin typeface="Menlo" panose="020B0609030804020204" pitchFamily="49" charset="0"/>
              </a:rPr>
              <a:t>const int KTM=</a:t>
            </a:r>
            <a:r>
              <a:rPr lang="en-US" sz="1800" b="0">
                <a:solidFill>
                  <a:srgbClr val="1C00CF"/>
                </a:solidFill>
                <a:effectLst/>
                <a:latin typeface="Menlo" panose="020B0609030804020204" pitchFamily="49" charset="0"/>
              </a:rPr>
              <a:t>50</a:t>
            </a:r>
            <a:r>
              <a:rPr lang="en-US" sz="1800" b="0">
                <a:solidFill>
                  <a:srgbClr val="9B2393"/>
                </a:solidFill>
                <a:effectLst/>
                <a:latin typeface="Menlo" panose="020B0609030804020204" pitchFamily="49" charset="0"/>
              </a:rPr>
              <a:t>;</a:t>
            </a:r>
          </a:p>
          <a:p>
            <a:pPr>
              <a:spcBef>
                <a:spcPts val="300"/>
              </a:spcBef>
            </a:pPr>
            <a:r>
              <a:rPr lang="en-US" sz="1800" b="0">
                <a:solidFill>
                  <a:srgbClr val="9B2393"/>
                </a:solidFill>
                <a:effectLst/>
                <a:latin typeface="Menlo" panose="020B0609030804020204" pitchFamily="49" charset="0"/>
              </a:rPr>
              <a:t>struct </a:t>
            </a:r>
            <a:r>
              <a:rPr lang="en-US" sz="1800" b="0">
                <a:solidFill>
                  <a:srgbClr val="0B4F79"/>
                </a:solidFill>
                <a:effectLst/>
                <a:latin typeface="Menlo" panose="020B0609030804020204" pitchFamily="49" charset="0"/>
              </a:rPr>
              <a:t>DaySo</a:t>
            </a:r>
            <a:r>
              <a:rPr lang="en-US" sz="1800" b="0">
                <a:solidFill>
                  <a:srgbClr val="9B2393"/>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arr[</a:t>
            </a:r>
            <a:r>
              <a:rPr lang="en-US" sz="1800" b="0">
                <a:solidFill>
                  <a:srgbClr val="326D74"/>
                </a:solidFill>
                <a:effectLst/>
                <a:latin typeface="Menlo" panose="020B0609030804020204" pitchFamily="49" charset="0"/>
              </a:rPr>
              <a:t>KTM</a:t>
            </a: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n;</a:t>
            </a:r>
          </a:p>
          <a:p>
            <a:pPr>
              <a:spcBef>
                <a:spcPts val="300"/>
              </a:spcBef>
            </a:pPr>
            <a:r>
              <a:rPr lang="en-US" sz="1800" b="0">
                <a:solidFill>
                  <a:srgbClr val="000000"/>
                </a:solidFill>
                <a:effectLst/>
                <a:latin typeface="Menlo" panose="020B0609030804020204" pitchFamily="49" charset="0"/>
              </a:rPr>
              <a:t>};</a:t>
            </a:r>
          </a:p>
          <a:p>
            <a:pPr>
              <a:spcBef>
                <a:spcPts val="30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nhapDaySo(</a:t>
            </a:r>
            <a:r>
              <a:rPr lang="en-US" sz="1800" b="0">
                <a:solidFill>
                  <a:srgbClr val="1C464A"/>
                </a:solidFill>
                <a:effectLst/>
                <a:latin typeface="Menlo" panose="020B0609030804020204" pitchFamily="49" charset="0"/>
              </a:rPr>
              <a:t>DaySo</a:t>
            </a:r>
            <a:r>
              <a:rPr lang="en-US" sz="1800" b="0">
                <a:solidFill>
                  <a:srgbClr val="0F68A0"/>
                </a:solidFill>
                <a:effectLst/>
                <a:latin typeface="Menlo" panose="020B0609030804020204" pitchFamily="49" charset="0"/>
              </a:rPr>
              <a:t> &amp;ds);</a:t>
            </a:r>
          </a:p>
          <a:p>
            <a:pPr>
              <a:spcBef>
                <a:spcPts val="30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xuatDaySo(</a:t>
            </a:r>
            <a:r>
              <a:rPr lang="en-US" sz="1800" b="0">
                <a:solidFill>
                  <a:srgbClr val="1C464A"/>
                </a:solidFill>
                <a:effectLst/>
                <a:latin typeface="Menlo" panose="020B0609030804020204" pitchFamily="49" charset="0"/>
              </a:rPr>
              <a:t>DaySo</a:t>
            </a:r>
            <a:r>
              <a:rPr lang="en-US" sz="1800" b="0">
                <a:solidFill>
                  <a:srgbClr val="0F68A0"/>
                </a:solidFill>
                <a:effectLst/>
                <a:latin typeface="Menlo" panose="020B0609030804020204" pitchFamily="49" charset="0"/>
              </a:rPr>
              <a:t> ds);</a:t>
            </a:r>
          </a:p>
          <a:p>
            <a:pPr>
              <a:spcBef>
                <a:spcPts val="300"/>
              </a:spcBef>
            </a:pP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tongLe</a:t>
            </a:r>
            <a:r>
              <a:rPr lang="en-US" sz="1800" b="0">
                <a:solidFill>
                  <a:srgbClr val="000000"/>
                </a:solidFill>
                <a:effectLst/>
                <a:latin typeface="Menlo" panose="020B0609030804020204" pitchFamily="49" charset="0"/>
              </a:rPr>
              <a:t>(</a:t>
            </a:r>
            <a:r>
              <a:rPr lang="en-US" sz="1800" b="0">
                <a:solidFill>
                  <a:srgbClr val="1C464A"/>
                </a:solidFill>
                <a:effectLst/>
                <a:latin typeface="Menlo" panose="020B0609030804020204" pitchFamily="49" charset="0"/>
              </a:rPr>
              <a:t>DaySo</a:t>
            </a:r>
            <a:r>
              <a:rPr lang="en-US" sz="1800" b="0">
                <a:solidFill>
                  <a:srgbClr val="000000"/>
                </a:solidFill>
                <a:effectLst/>
                <a:latin typeface="Menlo" panose="020B0609030804020204" pitchFamily="49" charset="0"/>
              </a:rPr>
              <a:t> ds);</a:t>
            </a:r>
          </a:p>
          <a:p>
            <a:pPr>
              <a:spcBef>
                <a:spcPts val="300"/>
              </a:spcBef>
            </a:pP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timMax</a:t>
            </a:r>
            <a:r>
              <a:rPr lang="en-US" sz="1800" b="0">
                <a:solidFill>
                  <a:srgbClr val="000000"/>
                </a:solidFill>
                <a:effectLst/>
                <a:latin typeface="Menlo" panose="020B0609030804020204" pitchFamily="49" charset="0"/>
              </a:rPr>
              <a:t>(</a:t>
            </a:r>
            <a:r>
              <a:rPr lang="en-US" sz="1800" b="0">
                <a:solidFill>
                  <a:srgbClr val="1C464A"/>
                </a:solidFill>
                <a:effectLst/>
                <a:latin typeface="Menlo" panose="020B0609030804020204" pitchFamily="49" charset="0"/>
              </a:rPr>
              <a:t>DaySo</a:t>
            </a:r>
            <a:r>
              <a:rPr lang="en-US" sz="1800" b="0">
                <a:solidFill>
                  <a:srgbClr val="000000"/>
                </a:solidFill>
                <a:effectLst/>
                <a:latin typeface="Menlo" panose="020B0609030804020204" pitchFamily="49" charset="0"/>
              </a:rPr>
              <a:t> ds);</a:t>
            </a:r>
          </a:p>
          <a:p>
            <a:pPr>
              <a:spcBef>
                <a:spcPts val="3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timMaxAm(</a:t>
            </a:r>
            <a:r>
              <a:rPr lang="en-US" sz="1800" b="0">
                <a:solidFill>
                  <a:srgbClr val="1C464A"/>
                </a:solidFill>
                <a:effectLst/>
                <a:latin typeface="Menlo" panose="020B0609030804020204" pitchFamily="49" charset="0"/>
              </a:rPr>
              <a:t>DaySo</a:t>
            </a:r>
            <a:r>
              <a:rPr lang="en-US" sz="1800" b="0">
                <a:solidFill>
                  <a:srgbClr val="0F68A0"/>
                </a:solidFill>
                <a:effectLst/>
                <a:latin typeface="Menlo" panose="020B0609030804020204" pitchFamily="49" charset="0"/>
              </a:rPr>
              <a:t> ds);</a:t>
            </a:r>
            <a:r>
              <a:rPr lang="en-US" sz="1800" b="0"/>
              <a:t> </a:t>
            </a:r>
          </a:p>
        </p:txBody>
      </p:sp>
    </p:spTree>
    <p:extLst>
      <p:ext uri="{BB962C8B-B14F-4D97-AF65-F5344CB8AC3E}">
        <p14:creationId xmlns:p14="http://schemas.microsoft.com/office/powerpoint/2010/main" val="2602255587"/>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166</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9E78FD43-14F8-5F20-4EA6-193A3D2F5A25}"/>
              </a:ext>
            </a:extLst>
          </p:cNvPr>
          <p:cNvSpPr txBox="1"/>
          <p:nvPr/>
        </p:nvSpPr>
        <p:spPr>
          <a:xfrm>
            <a:off x="881063" y="1484784"/>
            <a:ext cx="7939409" cy="4570482"/>
          </a:xfrm>
          <a:prstGeom prst="rect">
            <a:avLst/>
          </a:prstGeom>
          <a:solidFill>
            <a:schemeClr val="lt1"/>
          </a:solidFill>
          <a:ln>
            <a:solidFill>
              <a:schemeClr val="accent1"/>
            </a:solidFill>
          </a:ln>
        </p:spPr>
        <p:txBody>
          <a:bodyPr wrap="square" rtlCol="0">
            <a:spAutoFit/>
          </a:bodyPr>
          <a:lstStyle/>
          <a:p>
            <a:pPr>
              <a:spcBef>
                <a:spcPts val="300"/>
              </a:spcBef>
            </a:pP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main()</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x;</a:t>
            </a:r>
          </a:p>
          <a:p>
            <a:pPr>
              <a:spcBef>
                <a:spcPts val="300"/>
              </a:spcBef>
            </a:pPr>
            <a:r>
              <a:rPr lang="en-US" sz="1600" b="0">
                <a:solidFill>
                  <a:srgbClr val="326D74"/>
                </a:solidFill>
                <a:effectLst/>
                <a:latin typeface="Menlo" panose="020B0609030804020204" pitchFamily="49" charset="0"/>
              </a:rPr>
              <a:t>    nhapDaySo(x);</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&lt;&lt;"Day so nhap vao la: "&lt;&lt;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300"/>
              </a:spcBef>
            </a:pPr>
            <a:r>
              <a:rPr lang="en-US" sz="1600" b="0">
                <a:solidFill>
                  <a:srgbClr val="326D74"/>
                </a:solidFill>
                <a:effectLst/>
                <a:latin typeface="Menlo" panose="020B0609030804020204" pitchFamily="49" charset="0"/>
              </a:rPr>
              <a:t>    xuatDaySo(x);</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&lt;&lt;"Tong cac phan tu le la: "&lt;&lt;</a:t>
            </a:r>
            <a:r>
              <a:rPr lang="en-US" sz="1600" b="0">
                <a:solidFill>
                  <a:srgbClr val="326D74"/>
                </a:solidFill>
                <a:effectLst/>
                <a:latin typeface="Menlo" panose="020B0609030804020204" pitchFamily="49" charset="0"/>
              </a:rPr>
              <a:t>tongLe</a:t>
            </a:r>
            <a:r>
              <a:rPr lang="en-US" sz="1600" b="0">
                <a:solidFill>
                  <a:srgbClr val="C41A16"/>
                </a:solidFill>
                <a:effectLst/>
                <a:latin typeface="Menlo" panose="020B0609030804020204" pitchFamily="49" charset="0"/>
              </a:rPr>
              <a:t>(x)&lt;&lt;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&lt;&lt;"Gia tri lon nhat trong day so la:  </a:t>
            </a:r>
            <a:br>
              <a:rPr lang="en-US" sz="1600" b="0">
                <a:solidFill>
                  <a:srgbClr val="C41A16"/>
                </a:solidFill>
                <a:effectLst/>
                <a:latin typeface="Menlo" panose="020B0609030804020204" pitchFamily="49" charset="0"/>
              </a:rPr>
            </a:br>
            <a:r>
              <a:rPr lang="en-US" sz="1600" b="0">
                <a:solidFill>
                  <a:srgbClr val="C41A16"/>
                </a:solidFill>
                <a:effectLst/>
                <a:latin typeface="Menlo" panose="020B0609030804020204" pitchFamily="49" charset="0"/>
              </a:rPr>
              <a:t>          "&lt;&lt;</a:t>
            </a:r>
            <a:r>
              <a:rPr lang="en-US" sz="1600" b="0">
                <a:solidFill>
                  <a:srgbClr val="326D74"/>
                </a:solidFill>
                <a:effectLst/>
                <a:latin typeface="Menlo" panose="020B0609030804020204" pitchFamily="49" charset="0"/>
              </a:rPr>
              <a:t>timMax</a:t>
            </a:r>
            <a:r>
              <a:rPr lang="en-US" sz="1600" b="0">
                <a:solidFill>
                  <a:srgbClr val="C41A16"/>
                </a:solidFill>
                <a:effectLst/>
                <a:latin typeface="Menlo" panose="020B0609030804020204" pitchFamily="49" charset="0"/>
              </a:rPr>
              <a:t>(x)&lt;&lt;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maxAm=</a:t>
            </a:r>
            <a:r>
              <a:rPr lang="en-US" sz="1600" b="0">
                <a:solidFill>
                  <a:srgbClr val="326D74"/>
                </a:solidFill>
                <a:effectLst/>
                <a:latin typeface="Menlo" panose="020B0609030804020204" pitchFamily="49" charset="0"/>
              </a:rPr>
              <a:t>timMaxAm</a:t>
            </a:r>
            <a:r>
              <a:rPr lang="en-US" sz="1600" b="0">
                <a:solidFill>
                  <a:srgbClr val="000000"/>
                </a:solidFill>
                <a:effectLst/>
                <a:latin typeface="Menlo" panose="020B0609030804020204" pitchFamily="49" charset="0"/>
              </a:rPr>
              <a:t>(x);</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 (maxAm==</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&lt;&lt;"Day so khong co so am"&lt;&lt;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else</a:t>
            </a:r>
            <a:endParaRPr lang="en-US" sz="1600" b="0">
              <a:solidFill>
                <a:srgbClr val="000000"/>
              </a:solidFill>
              <a:effectLst/>
              <a:latin typeface="Menlo" panose="020B0609030804020204" pitchFamily="49" charset="0"/>
            </a:endParaRP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&lt;&lt;"Gia tri am lon nhat la: "&lt;&lt;maxAm&lt;&lt;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231014390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167</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99A0E04F-FE39-7353-3277-56DBFAD8E736}"/>
              </a:ext>
            </a:extLst>
          </p:cNvPr>
          <p:cNvSpPr txBox="1"/>
          <p:nvPr/>
        </p:nvSpPr>
        <p:spPr>
          <a:xfrm>
            <a:off x="881063" y="1484784"/>
            <a:ext cx="7939409" cy="4893647"/>
          </a:xfrm>
          <a:prstGeom prst="rect">
            <a:avLst/>
          </a:prstGeom>
          <a:solidFill>
            <a:schemeClr val="lt1"/>
          </a:solidFill>
          <a:ln>
            <a:solidFill>
              <a:schemeClr val="accent1"/>
            </a:solidFill>
          </a:ln>
        </p:spPr>
        <p:txBody>
          <a:bodyPr wrap="square" rtlCol="0">
            <a:spAutoFit/>
          </a:bodyPr>
          <a:lstStyle/>
          <a:p>
            <a:pPr>
              <a:spcBef>
                <a:spcPts val="30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nhapDaySo(</a:t>
            </a:r>
            <a:r>
              <a:rPr lang="en-US" sz="1600" b="0">
                <a:solidFill>
                  <a:srgbClr val="1C464A"/>
                </a:solidFill>
                <a:effectLst/>
                <a:latin typeface="Menlo" panose="020B0609030804020204" pitchFamily="49" charset="0"/>
              </a:rPr>
              <a:t>DaySo</a:t>
            </a:r>
            <a:r>
              <a:rPr lang="en-US" sz="1600" b="0">
                <a:solidFill>
                  <a:srgbClr val="0F68A0"/>
                </a:solidFill>
                <a:effectLst/>
                <a:latin typeface="Menlo" panose="020B0609030804020204" pitchFamily="49" charset="0"/>
              </a:rPr>
              <a:t> &amp;ds)</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do</a:t>
            </a:r>
            <a:r>
              <a:rPr lang="en-US" sz="1600" b="0">
                <a:solidFill>
                  <a:srgbClr val="000000"/>
                </a:solidFill>
                <a:effectLst/>
                <a:latin typeface="Menlo" panose="020B0609030804020204" pitchFamily="49" charset="0"/>
              </a:rPr>
              <a:t> {</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so phan tu: ";</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 </a:t>
            </a:r>
            <a:r>
              <a:rPr lang="en-US" sz="1600" b="0">
                <a:solidFill>
                  <a:srgbClr val="9B2393"/>
                </a:solidFill>
                <a:effectLst/>
                <a:latin typeface="Menlo" panose="020B0609030804020204" pitchFamily="49" charset="0"/>
              </a:rPr>
              <a:t>while</a:t>
            </a:r>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&lt;=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 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&gt;</a:t>
            </a:r>
            <a:r>
              <a:rPr lang="en-US" sz="1600" b="0">
                <a:solidFill>
                  <a:srgbClr val="326D74"/>
                </a:solidFill>
                <a:effectLst/>
                <a:latin typeface="Menlo" panose="020B0609030804020204" pitchFamily="49" charset="0"/>
              </a:rPr>
              <a:t>KTM</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 i++) {</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phan tu thu "&lt;&lt;i&lt;&lt;" : ";</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a:t>
            </a:r>
          </a:p>
          <a:p>
            <a:pPr>
              <a:spcBef>
                <a:spcPts val="300"/>
              </a:spcBef>
            </a:pPr>
            <a:r>
              <a:rPr lang="en-US" sz="1600" b="0">
                <a:solidFill>
                  <a:srgbClr val="000000"/>
                </a:solidFill>
                <a:effectLst/>
                <a:latin typeface="Menlo" panose="020B0609030804020204" pitchFamily="49" charset="0"/>
              </a:rPr>
              <a:t>    }</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xuatDaySo(</a:t>
            </a:r>
            <a:r>
              <a:rPr lang="en-US" sz="1600" b="0">
                <a:solidFill>
                  <a:srgbClr val="1C464A"/>
                </a:solidFill>
                <a:effectLst/>
                <a:latin typeface="Menlo" panose="020B0609030804020204" pitchFamily="49" charset="0"/>
              </a:rPr>
              <a:t>DaySo</a:t>
            </a:r>
            <a:r>
              <a:rPr lang="en-US" sz="1600" b="0">
                <a:solidFill>
                  <a:srgbClr val="0F68A0"/>
                </a:solidFill>
                <a:effectLst/>
                <a:latin typeface="Menlo" panose="020B0609030804020204" pitchFamily="49" charset="0"/>
              </a:rPr>
              <a:t> ds)</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 i++)</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[i]&lt;&lt;</a:t>
            </a:r>
            <a:r>
              <a:rPr lang="en-US" sz="1600" b="0">
                <a:solidFill>
                  <a:srgbClr val="C41A16"/>
                </a:solidFill>
                <a:effectLst/>
                <a:latin typeface="Menlo" panose="020B0609030804020204" pitchFamily="49" charset="0"/>
              </a:rPr>
              <a:t>" "</a:t>
            </a:r>
            <a:r>
              <a:rPr lang="en-US" sz="1600" b="0">
                <a:solidFill>
                  <a:srgbClr val="000000"/>
                </a:solidFill>
                <a:effectLst/>
                <a:latin typeface="Menlo" panose="020B0609030804020204" pitchFamily="49" charset="0"/>
              </a:rPr>
              <a:t>;</a:t>
            </a:r>
          </a:p>
          <a:p>
            <a:pPr>
              <a:spcBef>
                <a:spcPts val="300"/>
              </a:spcBef>
            </a:pPr>
            <a:r>
              <a:rPr lang="en-US" sz="1600" b="0">
                <a:solidFill>
                  <a:srgbClr val="6C36A9"/>
                </a:solidFill>
                <a:effectLst/>
                <a:latin typeface="Menlo" panose="020B0609030804020204" pitchFamily="49" charset="0"/>
              </a:rPr>
              <a:t>    cout&lt;&lt;endl;</a:t>
            </a:r>
          </a:p>
          <a:p>
            <a:pPr>
              <a:spcBef>
                <a:spcPts val="300"/>
              </a:spcBef>
            </a:pPr>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2467445479"/>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168</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7" name="TextBox 6">
            <a:extLst>
              <a:ext uri="{FF2B5EF4-FFF2-40B4-BE49-F238E27FC236}">
                <a16:creationId xmlns:a16="http://schemas.microsoft.com/office/drawing/2014/main" id="{08BF2CAF-41B9-CE5A-641E-DE794DE7A2C1}"/>
              </a:ext>
            </a:extLst>
          </p:cNvPr>
          <p:cNvSpPr txBox="1"/>
          <p:nvPr/>
        </p:nvSpPr>
        <p:spPr>
          <a:xfrm>
            <a:off x="881063" y="1484784"/>
            <a:ext cx="7795393" cy="4886697"/>
          </a:xfrm>
          <a:prstGeom prst="rect">
            <a:avLst/>
          </a:prstGeom>
          <a:solidFill>
            <a:schemeClr val="lt1"/>
          </a:solidFill>
          <a:ln>
            <a:solidFill>
              <a:schemeClr val="accent1"/>
            </a:solidFill>
          </a:ln>
        </p:spPr>
        <p:txBody>
          <a:bodyPr wrap="square" rtlCol="0">
            <a:spAutoFit/>
          </a:bodyPr>
          <a:lstStyle/>
          <a:p>
            <a:pPr>
              <a:spcBef>
                <a:spcPts val="200"/>
              </a:spcBef>
            </a:pP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tongLe</a:t>
            </a:r>
            <a:r>
              <a:rPr lang="en-US" sz="1800" b="0">
                <a:solidFill>
                  <a:srgbClr val="000000"/>
                </a:solidFill>
                <a:effectLst/>
                <a:latin typeface="Menlo" panose="020B0609030804020204" pitchFamily="49" charset="0"/>
              </a:rPr>
              <a:t>(</a:t>
            </a:r>
            <a:r>
              <a:rPr lang="en-US" sz="1800" b="0">
                <a:solidFill>
                  <a:srgbClr val="1C464A"/>
                </a:solidFill>
                <a:effectLst/>
                <a:latin typeface="Menlo" panose="020B0609030804020204" pitchFamily="49" charset="0"/>
              </a:rPr>
              <a:t>DaySo</a:t>
            </a:r>
            <a:r>
              <a:rPr lang="en-US" sz="1800" b="0">
                <a:solidFill>
                  <a:srgbClr val="000000"/>
                </a:solidFill>
                <a:effectLst/>
                <a:latin typeface="Menlo" panose="020B0609030804020204" pitchFamily="49" charset="0"/>
              </a:rPr>
              <a:t> ds)</a:t>
            </a:r>
          </a:p>
          <a:p>
            <a:pPr>
              <a:spcBef>
                <a:spcPts val="200"/>
              </a:spcBef>
            </a:pP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tong=</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for</a:t>
            </a: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i=</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 i&lt;ds.</a:t>
            </a:r>
            <a:r>
              <a:rPr lang="en-US" sz="1800" b="0">
                <a:solidFill>
                  <a:srgbClr val="326D74"/>
                </a:solidFill>
                <a:effectLst/>
                <a:latin typeface="Menlo" panose="020B0609030804020204" pitchFamily="49" charset="0"/>
              </a:rPr>
              <a:t>n</a:t>
            </a:r>
            <a:r>
              <a:rPr lang="en-US" sz="1800" b="0">
                <a:solidFill>
                  <a:srgbClr val="000000"/>
                </a:solidFill>
                <a:effectLst/>
                <a:latin typeface="Menlo" panose="020B0609030804020204" pitchFamily="49" charset="0"/>
              </a:rPr>
              <a:t>; i++)</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(ds.</a:t>
            </a:r>
            <a:r>
              <a:rPr lang="en-US" sz="1800" b="0">
                <a:solidFill>
                  <a:srgbClr val="326D74"/>
                </a:solidFill>
                <a:effectLst/>
                <a:latin typeface="Menlo" panose="020B0609030804020204" pitchFamily="49" charset="0"/>
              </a:rPr>
              <a:t>arr</a:t>
            </a:r>
            <a:r>
              <a:rPr lang="en-US" sz="1800" b="0">
                <a:solidFill>
                  <a:srgbClr val="000000"/>
                </a:solidFill>
                <a:effectLst/>
                <a:latin typeface="Menlo" panose="020B0609030804020204" pitchFamily="49" charset="0"/>
              </a:rPr>
              <a:t>[i]%</a:t>
            </a:r>
            <a:r>
              <a:rPr lang="en-US" sz="1800" b="0">
                <a:solidFill>
                  <a:srgbClr val="1C00CF"/>
                </a:solidFill>
                <a:effectLst/>
                <a:latin typeface="Menlo" panose="020B0609030804020204" pitchFamily="49" charset="0"/>
              </a:rPr>
              <a:t>2</a:t>
            </a:r>
            <a:r>
              <a:rPr lang="en-US" sz="1800" b="0">
                <a:solidFill>
                  <a:srgbClr val="000000"/>
                </a:solidFill>
                <a:effectLst/>
                <a:latin typeface="Menlo" panose="020B0609030804020204" pitchFamily="49" charset="0"/>
              </a:rPr>
              <a:t>!=</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tong=tong+ds.</a:t>
            </a:r>
            <a:r>
              <a:rPr lang="en-US" sz="1800" b="0">
                <a:solidFill>
                  <a:srgbClr val="326D74"/>
                </a:solidFill>
                <a:effectLst/>
                <a:latin typeface="Menlo" panose="020B0609030804020204" pitchFamily="49" charset="0"/>
              </a:rPr>
              <a:t>arr</a:t>
            </a:r>
            <a:r>
              <a:rPr lang="en-US" sz="1800" b="0">
                <a:solidFill>
                  <a:srgbClr val="000000"/>
                </a:solidFill>
                <a:effectLst/>
                <a:latin typeface="Menlo" panose="020B0609030804020204" pitchFamily="49" charset="0"/>
              </a:rPr>
              <a:t>[i];</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tong;</a:t>
            </a:r>
          </a:p>
          <a:p>
            <a:pPr>
              <a:spcBef>
                <a:spcPts val="200"/>
              </a:spcBef>
            </a:pPr>
            <a:r>
              <a:rPr lang="en-US" sz="1800" b="0">
                <a:solidFill>
                  <a:srgbClr val="000000"/>
                </a:solidFill>
                <a:effectLst/>
                <a:latin typeface="Menlo" panose="020B0609030804020204" pitchFamily="49" charset="0"/>
              </a:rPr>
              <a:t>}</a:t>
            </a:r>
          </a:p>
          <a:p>
            <a:pPr>
              <a:spcBef>
                <a:spcPts val="200"/>
              </a:spcBef>
            </a:pP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timMax</a:t>
            </a:r>
            <a:r>
              <a:rPr lang="en-US" sz="1800" b="0">
                <a:solidFill>
                  <a:srgbClr val="000000"/>
                </a:solidFill>
                <a:effectLst/>
                <a:latin typeface="Menlo" panose="020B0609030804020204" pitchFamily="49" charset="0"/>
              </a:rPr>
              <a:t>(</a:t>
            </a:r>
            <a:r>
              <a:rPr lang="en-US" sz="1800" b="0">
                <a:solidFill>
                  <a:srgbClr val="1C464A"/>
                </a:solidFill>
                <a:effectLst/>
                <a:latin typeface="Menlo" panose="020B0609030804020204" pitchFamily="49" charset="0"/>
              </a:rPr>
              <a:t>DaySo</a:t>
            </a:r>
            <a:r>
              <a:rPr lang="en-US" sz="1800" b="0">
                <a:solidFill>
                  <a:srgbClr val="000000"/>
                </a:solidFill>
                <a:effectLst/>
                <a:latin typeface="Menlo" panose="020B0609030804020204" pitchFamily="49" charset="0"/>
              </a:rPr>
              <a:t> ds)</a:t>
            </a:r>
          </a:p>
          <a:p>
            <a:pPr>
              <a:spcBef>
                <a:spcPts val="200"/>
              </a:spcBef>
            </a:pP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max=ds.</a:t>
            </a:r>
            <a:r>
              <a:rPr lang="en-US" sz="1800" b="0">
                <a:solidFill>
                  <a:srgbClr val="326D74"/>
                </a:solidFill>
                <a:effectLst/>
                <a:latin typeface="Menlo" panose="020B0609030804020204" pitchFamily="49" charset="0"/>
              </a:rPr>
              <a:t>arr</a:t>
            </a:r>
            <a:r>
              <a:rPr lang="en-US" sz="1800" b="0">
                <a:solidFill>
                  <a:srgbClr val="000000"/>
                </a:solidFill>
                <a:effectLst/>
                <a:latin typeface="Menlo" panose="020B0609030804020204" pitchFamily="49" charset="0"/>
              </a:rPr>
              <a:t>[</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for</a:t>
            </a: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i=</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 i&lt;ds.</a:t>
            </a:r>
            <a:r>
              <a:rPr lang="en-US" sz="1800" b="0">
                <a:solidFill>
                  <a:srgbClr val="326D74"/>
                </a:solidFill>
                <a:effectLst/>
                <a:latin typeface="Menlo" panose="020B0609030804020204" pitchFamily="49" charset="0"/>
              </a:rPr>
              <a:t>n</a:t>
            </a:r>
            <a:r>
              <a:rPr lang="en-US" sz="1800" b="0">
                <a:solidFill>
                  <a:srgbClr val="000000"/>
                </a:solidFill>
                <a:effectLst/>
                <a:latin typeface="Menlo" panose="020B0609030804020204" pitchFamily="49" charset="0"/>
              </a:rPr>
              <a:t>; i++)</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(ds.</a:t>
            </a:r>
            <a:r>
              <a:rPr lang="en-US" sz="1800" b="0">
                <a:solidFill>
                  <a:srgbClr val="326D74"/>
                </a:solidFill>
                <a:effectLst/>
                <a:latin typeface="Menlo" panose="020B0609030804020204" pitchFamily="49" charset="0"/>
              </a:rPr>
              <a:t>arr</a:t>
            </a:r>
            <a:r>
              <a:rPr lang="en-US" sz="1800" b="0">
                <a:solidFill>
                  <a:srgbClr val="000000"/>
                </a:solidFill>
                <a:effectLst/>
                <a:latin typeface="Menlo" panose="020B0609030804020204" pitchFamily="49" charset="0"/>
              </a:rPr>
              <a:t>[i]&gt;max)</a:t>
            </a:r>
          </a:p>
          <a:p>
            <a:pPr>
              <a:spcBef>
                <a:spcPts val="200"/>
              </a:spcBef>
            </a:pPr>
            <a:r>
              <a:rPr lang="en-US" sz="1800" b="0">
                <a:solidFill>
                  <a:srgbClr val="000000"/>
                </a:solidFill>
                <a:effectLst/>
                <a:latin typeface="Menlo" panose="020B0609030804020204" pitchFamily="49" charset="0"/>
              </a:rPr>
              <a:t>            max=ds.</a:t>
            </a:r>
            <a:r>
              <a:rPr lang="en-US" sz="1800" b="0">
                <a:solidFill>
                  <a:srgbClr val="326D74"/>
                </a:solidFill>
                <a:effectLst/>
                <a:latin typeface="Menlo" panose="020B0609030804020204" pitchFamily="49" charset="0"/>
              </a:rPr>
              <a:t>arr</a:t>
            </a:r>
            <a:r>
              <a:rPr lang="en-US" sz="1800" b="0">
                <a:solidFill>
                  <a:srgbClr val="000000"/>
                </a:solidFill>
                <a:effectLst/>
                <a:latin typeface="Menlo" panose="020B0609030804020204" pitchFamily="49" charset="0"/>
              </a:rPr>
              <a:t>[i];</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max;</a:t>
            </a:r>
          </a:p>
          <a:p>
            <a:pPr>
              <a:spcBef>
                <a:spcPts val="200"/>
              </a:spcBef>
            </a:pPr>
            <a:r>
              <a:rPr lang="en-US" sz="18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353855311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169</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7" name="TextBox 6">
            <a:extLst>
              <a:ext uri="{FF2B5EF4-FFF2-40B4-BE49-F238E27FC236}">
                <a16:creationId xmlns:a16="http://schemas.microsoft.com/office/drawing/2014/main" id="{08BF2CAF-41B9-CE5A-641E-DE794DE7A2C1}"/>
              </a:ext>
            </a:extLst>
          </p:cNvPr>
          <p:cNvSpPr txBox="1"/>
          <p:nvPr/>
        </p:nvSpPr>
        <p:spPr>
          <a:xfrm>
            <a:off x="881063" y="1484784"/>
            <a:ext cx="7795393" cy="4108817"/>
          </a:xfrm>
          <a:prstGeom prst="rect">
            <a:avLst/>
          </a:prstGeom>
          <a:solidFill>
            <a:schemeClr val="lt1"/>
          </a:solidFill>
          <a:ln>
            <a:solidFill>
              <a:schemeClr val="accent1"/>
            </a:solidFill>
          </a:ln>
        </p:spPr>
        <p:txBody>
          <a:bodyPr wrap="square" rtlCol="0">
            <a:spAutoFit/>
          </a:bodyPr>
          <a:lstStyle/>
          <a:p>
            <a:r>
              <a:rPr lang="en-US" sz="1800" b="0">
                <a:solidFill>
                  <a:srgbClr val="5D6C79"/>
                </a:solidFill>
                <a:effectLst/>
                <a:latin typeface="Menlo" panose="020B0609030804020204" pitchFamily="49" charset="0"/>
              </a:rPr>
              <a:t>//Neu ds khong co so am thi ham se tra ve 0</a:t>
            </a:r>
          </a:p>
          <a:p>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timMaxAm(</a:t>
            </a:r>
            <a:r>
              <a:rPr lang="en-US" sz="1800" b="0">
                <a:solidFill>
                  <a:srgbClr val="1C464A"/>
                </a:solidFill>
                <a:effectLst/>
                <a:latin typeface="Menlo" panose="020B0609030804020204" pitchFamily="49" charset="0"/>
              </a:rPr>
              <a:t>DaySo</a:t>
            </a:r>
            <a:r>
              <a:rPr lang="en-US" sz="1800" b="0">
                <a:solidFill>
                  <a:srgbClr val="0F68A0"/>
                </a:solidFill>
                <a:effectLst/>
                <a:latin typeface="Menlo" panose="020B0609030804020204" pitchFamily="49" charset="0"/>
              </a:rPr>
              <a:t> ds)</a:t>
            </a:r>
          </a:p>
          <a:p>
            <a:r>
              <a:rPr lang="en-US" sz="1800" b="0">
                <a:solidFill>
                  <a:srgbClr val="000000"/>
                </a:solidFill>
                <a:effectLst/>
                <a:latin typeface="Menlo" panose="020B0609030804020204" pitchFamily="49" charset="0"/>
              </a:rPr>
              <a:t>{</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maxAm=</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for</a:t>
            </a: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i=</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 i&lt;ds.</a:t>
            </a:r>
            <a:r>
              <a:rPr lang="en-US" sz="1800" b="0">
                <a:solidFill>
                  <a:srgbClr val="326D74"/>
                </a:solidFill>
                <a:effectLst/>
                <a:latin typeface="Menlo" panose="020B0609030804020204" pitchFamily="49" charset="0"/>
              </a:rPr>
              <a:t>n</a:t>
            </a:r>
            <a:r>
              <a:rPr lang="en-US" sz="1800" b="0">
                <a:solidFill>
                  <a:srgbClr val="000000"/>
                </a:solidFill>
                <a:effectLst/>
                <a:latin typeface="Menlo" panose="020B0609030804020204" pitchFamily="49" charset="0"/>
              </a:rPr>
              <a:t>; i++)</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(ds.</a:t>
            </a:r>
            <a:r>
              <a:rPr lang="en-US" sz="1800" b="0">
                <a:solidFill>
                  <a:srgbClr val="326D74"/>
                </a:solidFill>
                <a:effectLst/>
                <a:latin typeface="Menlo" panose="020B0609030804020204" pitchFamily="49" charset="0"/>
              </a:rPr>
              <a:t>arr</a:t>
            </a:r>
            <a:r>
              <a:rPr lang="en-US" sz="1800" b="0">
                <a:solidFill>
                  <a:srgbClr val="000000"/>
                </a:solidFill>
                <a:effectLst/>
                <a:latin typeface="Menlo" panose="020B0609030804020204" pitchFamily="49" charset="0"/>
              </a:rPr>
              <a:t>[i]&lt;</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 (maxAm==</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||maxAm&lt;ds.</a:t>
            </a:r>
            <a:r>
              <a:rPr lang="en-US" sz="1800" b="0">
                <a:solidFill>
                  <a:srgbClr val="326D74"/>
                </a:solidFill>
                <a:effectLst/>
                <a:latin typeface="Menlo" panose="020B0609030804020204" pitchFamily="49" charset="0"/>
              </a:rPr>
              <a:t>arr</a:t>
            </a:r>
            <a:r>
              <a:rPr lang="en-US" sz="1800" b="0">
                <a:solidFill>
                  <a:srgbClr val="000000"/>
                </a:solidFill>
                <a:effectLst/>
                <a:latin typeface="Menlo" panose="020B0609030804020204" pitchFamily="49" charset="0"/>
              </a:rPr>
              <a:t>[i])</a:t>
            </a:r>
          </a:p>
          <a:p>
            <a:r>
              <a:rPr lang="en-US" sz="1800" b="0">
                <a:solidFill>
                  <a:srgbClr val="000000"/>
                </a:solidFill>
                <a:effectLst/>
                <a:latin typeface="Menlo" panose="020B0609030804020204" pitchFamily="49" charset="0"/>
              </a:rPr>
              <a:t>                maxAm=ds.</a:t>
            </a:r>
            <a:r>
              <a:rPr lang="en-US" sz="1800" b="0">
                <a:solidFill>
                  <a:srgbClr val="326D74"/>
                </a:solidFill>
                <a:effectLst/>
                <a:latin typeface="Menlo" panose="020B0609030804020204" pitchFamily="49" charset="0"/>
              </a:rPr>
              <a:t>arr</a:t>
            </a:r>
            <a:r>
              <a:rPr lang="en-US" sz="1800" b="0">
                <a:solidFill>
                  <a:srgbClr val="000000"/>
                </a:solidFill>
                <a:effectLst/>
                <a:latin typeface="Menlo" panose="020B0609030804020204" pitchFamily="49" charset="0"/>
              </a:rPr>
              <a:t>[i];</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maxAm;</a:t>
            </a:r>
          </a:p>
          <a:p>
            <a:r>
              <a:rPr lang="en-US" sz="18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5326576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Cấu</a:t>
            </a:r>
            <a:r>
              <a:rPr lang="en-US" sz="1200" dirty="0"/>
              <a:t> </a:t>
            </a:r>
            <a:r>
              <a:rPr lang="en-US" sz="1200" dirty="0" err="1"/>
              <a:t>trúc</a:t>
            </a:r>
            <a:r>
              <a:rPr lang="en-US" sz="1200" dirty="0"/>
              <a:t> </a:t>
            </a:r>
            <a:r>
              <a:rPr lang="en-US" sz="1200" dirty="0" err="1"/>
              <a:t>lặp</a:t>
            </a:r>
            <a:r>
              <a:rPr lang="en-US" sz="1200" dirty="0"/>
              <a:t> for</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17</a:t>
            </a:fld>
            <a:endParaRPr lang="en-US"/>
          </a:p>
        </p:txBody>
      </p:sp>
      <p:sp>
        <p:nvSpPr>
          <p:cNvPr id="4" name="TextBox 3"/>
          <p:cNvSpPr txBox="1"/>
          <p:nvPr/>
        </p:nvSpPr>
        <p:spPr>
          <a:xfrm>
            <a:off x="755576" y="908720"/>
            <a:ext cx="4896544" cy="461665"/>
          </a:xfrm>
          <a:prstGeom prst="rect">
            <a:avLst/>
          </a:prstGeom>
          <a:noFill/>
        </p:spPr>
        <p:txBody>
          <a:bodyPr wrap="square" rtlCol="0">
            <a:spAutoFit/>
          </a:bodyPr>
          <a:lstStyle/>
          <a:p>
            <a:pPr lvl="0"/>
            <a:r>
              <a:rPr lang="en-US" sz="2400" dirty="0" err="1">
                <a:solidFill>
                  <a:srgbClr val="C00000"/>
                </a:solidFill>
              </a:rPr>
              <a:t>Cấu</a:t>
            </a:r>
            <a:r>
              <a:rPr lang="en-US" sz="2400" dirty="0">
                <a:solidFill>
                  <a:srgbClr val="C00000"/>
                </a:solidFill>
              </a:rPr>
              <a:t> </a:t>
            </a:r>
            <a:r>
              <a:rPr lang="en-US" sz="2400" dirty="0" err="1">
                <a:solidFill>
                  <a:srgbClr val="C00000"/>
                </a:solidFill>
              </a:rPr>
              <a:t>trúc</a:t>
            </a:r>
            <a:r>
              <a:rPr lang="en-US" sz="2400" dirty="0">
                <a:solidFill>
                  <a:srgbClr val="C00000"/>
                </a:solidFill>
              </a:rPr>
              <a:t> </a:t>
            </a:r>
            <a:r>
              <a:rPr lang="en-US" sz="2400" dirty="0" err="1">
                <a:solidFill>
                  <a:srgbClr val="C00000"/>
                </a:solidFill>
              </a:rPr>
              <a:t>lặp</a:t>
            </a:r>
            <a:r>
              <a:rPr lang="en-US" sz="2400" dirty="0">
                <a:solidFill>
                  <a:srgbClr val="C00000"/>
                </a:solidFill>
              </a:rPr>
              <a:t> for</a:t>
            </a: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r>
              <a:rPr lang="en-US" sz="2500" b="1" dirty="0">
                <a:latin typeface="Courier New" pitchFamily="49" charset="0"/>
                <a:cs typeface="Courier New" pitchFamily="49" charset="0"/>
              </a:rPr>
              <a:t>for(</a:t>
            </a:r>
            <a:r>
              <a:rPr lang="en-US" sz="2500" b="1" dirty="0" err="1">
                <a:latin typeface="Courier New" pitchFamily="49" charset="0"/>
                <a:cs typeface="Courier New" pitchFamily="49" charset="0"/>
              </a:rPr>
              <a:t>int</a:t>
            </a:r>
            <a:r>
              <a:rPr lang="en-US" sz="2500" b="1" dirty="0">
                <a:latin typeface="Courier New" pitchFamily="49" charset="0"/>
                <a:cs typeface="Courier New" pitchFamily="49" charset="0"/>
              </a:rPr>
              <a:t> </a:t>
            </a:r>
            <a:r>
              <a:rPr lang="en-US" sz="2500" b="1" dirty="0" err="1">
                <a:latin typeface="Courier New" pitchFamily="49" charset="0"/>
                <a:cs typeface="Courier New" pitchFamily="49" charset="0"/>
              </a:rPr>
              <a:t>i</a:t>
            </a:r>
            <a:r>
              <a:rPr lang="en-US" sz="2500" b="1" dirty="0">
                <a:latin typeface="Courier New" pitchFamily="49" charset="0"/>
                <a:cs typeface="Courier New" pitchFamily="49" charset="0"/>
              </a:rPr>
              <a:t>=1;i&lt;=10;i++)</a:t>
            </a:r>
          </a:p>
          <a:p>
            <a:pPr marL="57150" indent="0" eaLnBrk="1" hangingPunct="1">
              <a:buFontTx/>
              <a:buNone/>
            </a:pPr>
            <a:r>
              <a:rPr lang="en-US" sz="2500" b="1" dirty="0">
                <a:latin typeface="Courier New" pitchFamily="49" charset="0"/>
                <a:cs typeface="Courier New" pitchFamily="49" charset="0"/>
              </a:rPr>
              <a:t>	</a:t>
            </a:r>
            <a:r>
              <a:rPr lang="en-US" sz="2500" b="1" dirty="0" err="1">
                <a:latin typeface="Courier New" pitchFamily="49" charset="0"/>
                <a:cs typeface="Courier New" pitchFamily="49" charset="0"/>
              </a:rPr>
              <a:t>cout</a:t>
            </a:r>
            <a:r>
              <a:rPr lang="en-US" sz="2500" b="1" dirty="0">
                <a:latin typeface="Courier New" pitchFamily="49" charset="0"/>
                <a:cs typeface="Courier New" pitchFamily="49" charset="0"/>
              </a:rPr>
              <a:t>&lt;&lt;</a:t>
            </a:r>
            <a:r>
              <a:rPr lang="en-US" sz="2500" b="1" dirty="0" err="1">
                <a:latin typeface="Courier New" pitchFamily="49" charset="0"/>
                <a:cs typeface="Courier New" pitchFamily="49" charset="0"/>
              </a:rPr>
              <a:t>i</a:t>
            </a:r>
            <a:r>
              <a:rPr lang="en-US" sz="2500" b="1" dirty="0">
                <a:latin typeface="Courier New" pitchFamily="49" charset="0"/>
                <a:cs typeface="Courier New" pitchFamily="49" charset="0"/>
              </a:rPr>
              <a:t>*</a:t>
            </a:r>
            <a:r>
              <a:rPr lang="en-US" sz="2500" b="1" dirty="0" err="1">
                <a:latin typeface="Courier New" pitchFamily="49" charset="0"/>
                <a:cs typeface="Courier New" pitchFamily="49" charset="0"/>
              </a:rPr>
              <a:t>i</a:t>
            </a:r>
            <a:r>
              <a:rPr lang="en-US" sz="2500" b="1" dirty="0">
                <a:latin typeface="Courier New" pitchFamily="49" charset="0"/>
                <a:cs typeface="Courier New" pitchFamily="49" charset="0"/>
              </a:rPr>
              <a:t>&lt;&lt;“\n”;</a:t>
            </a:r>
          </a:p>
          <a:p>
            <a:pPr marL="57150" indent="0" eaLnBrk="1" hangingPunct="1">
              <a:buFontTx/>
              <a:buNone/>
            </a:pPr>
            <a:endParaRPr lang="en-US" sz="2500" dirty="0"/>
          </a:p>
        </p:txBody>
      </p:sp>
      <p:sp>
        <p:nvSpPr>
          <p:cNvPr id="9" name="Explosion 1 8"/>
          <p:cNvSpPr/>
          <p:nvPr/>
        </p:nvSpPr>
        <p:spPr bwMode="auto">
          <a:xfrm>
            <a:off x="683568" y="2924944"/>
            <a:ext cx="2592288" cy="2376264"/>
          </a:xfrm>
          <a:prstGeom prst="irregularSeal1">
            <a:avLst/>
          </a:prstGeom>
          <a:ln/>
        </p:spPr>
        <p:style>
          <a:lnRef idx="3">
            <a:schemeClr val="lt1"/>
          </a:lnRef>
          <a:fillRef idx="1">
            <a:schemeClr val="accent1"/>
          </a:fillRef>
          <a:effectRef idx="1">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dirty="0" err="1">
                <a:solidFill>
                  <a:schemeClr val="tx1"/>
                </a:solidFill>
                <a:latin typeface="Arial" charset="0"/>
              </a:rPr>
              <a:t>Số</a:t>
            </a:r>
            <a:r>
              <a:rPr lang="en-US" sz="2400" b="0" dirty="0">
                <a:solidFill>
                  <a:schemeClr val="tx1"/>
                </a:solidFill>
                <a:latin typeface="Arial" charset="0"/>
              </a:rPr>
              <a:t> </a:t>
            </a:r>
            <a:r>
              <a:rPr lang="en-US" sz="2400" b="0" dirty="0" err="1">
                <a:solidFill>
                  <a:schemeClr val="tx1"/>
                </a:solidFill>
                <a:latin typeface="Arial" charset="0"/>
              </a:rPr>
              <a:t>thực</a:t>
            </a:r>
            <a:r>
              <a:rPr lang="en-US" sz="2400" b="0" dirty="0">
                <a:solidFill>
                  <a:schemeClr val="tx1"/>
                </a:solidFill>
                <a:latin typeface="Arial" charset="0"/>
              </a:rPr>
              <a:t>?</a:t>
            </a:r>
            <a:endParaRPr kumimoji="0" lang="en-US" sz="2400" b="0" i="0" u="none" strike="noStrike" cap="none" normalizeH="0" baseline="0" dirty="0">
              <a:ln>
                <a:noFill/>
              </a:ln>
              <a:solidFill>
                <a:schemeClr val="tx1"/>
              </a:solidFill>
              <a:effectLst/>
              <a:latin typeface="Arial" charset="0"/>
            </a:endParaRPr>
          </a:p>
        </p:txBody>
      </p:sp>
      <p:sp>
        <p:nvSpPr>
          <p:cNvPr id="10" name="Explosion 1 9"/>
          <p:cNvSpPr/>
          <p:nvPr/>
        </p:nvSpPr>
        <p:spPr bwMode="auto">
          <a:xfrm>
            <a:off x="5796136" y="1370385"/>
            <a:ext cx="2592288" cy="2376264"/>
          </a:xfrm>
          <a:prstGeom prst="irregularSeal1">
            <a:avLst/>
          </a:prstGeom>
          <a:ln/>
        </p:spPr>
        <p:style>
          <a:lnRef idx="3">
            <a:schemeClr val="lt1"/>
          </a:lnRef>
          <a:fillRef idx="1">
            <a:schemeClr val="accent1"/>
          </a:fillRef>
          <a:effectRef idx="1">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err="1">
                <a:ln>
                  <a:noFill/>
                </a:ln>
                <a:solidFill>
                  <a:schemeClr val="tx1"/>
                </a:solidFill>
                <a:effectLst/>
                <a:latin typeface="Arial" charset="0"/>
              </a:rPr>
              <a:t>Tăng</a:t>
            </a:r>
            <a:r>
              <a:rPr kumimoji="0" lang="en-US" sz="2400" b="0" i="0" u="none" strike="noStrike" cap="none" normalizeH="0" baseline="0" dirty="0">
                <a:ln>
                  <a:noFill/>
                </a:ln>
                <a:solidFill>
                  <a:schemeClr val="tx1"/>
                </a:solidFill>
                <a:effectLst/>
                <a:latin typeface="Arial" charset="0"/>
              </a:rPr>
              <a:t>/</a:t>
            </a:r>
            <a:r>
              <a:rPr kumimoji="0" lang="en-US" sz="2400" b="0" i="0" u="none" strike="noStrike" cap="none" normalizeH="0" baseline="0" dirty="0" err="1">
                <a:ln>
                  <a:noFill/>
                </a:ln>
                <a:solidFill>
                  <a:schemeClr val="tx1"/>
                </a:solidFill>
                <a:effectLst/>
                <a:latin typeface="Arial" charset="0"/>
              </a:rPr>
              <a:t>giảm</a:t>
            </a:r>
            <a:r>
              <a:rPr kumimoji="0" lang="en-US" sz="2400" b="0" i="0" u="none" strike="noStrike" cap="none" normalizeH="0" baseline="0" dirty="0">
                <a:ln>
                  <a:noFill/>
                </a:ln>
                <a:solidFill>
                  <a:schemeClr val="tx1"/>
                </a:solidFill>
                <a:effectLst/>
                <a:latin typeface="Arial" charset="0"/>
              </a:rPr>
              <a:t>?</a:t>
            </a:r>
          </a:p>
        </p:txBody>
      </p:sp>
      <p:sp>
        <p:nvSpPr>
          <p:cNvPr id="11" name="Explosion 1 10"/>
          <p:cNvSpPr/>
          <p:nvPr/>
        </p:nvSpPr>
        <p:spPr bwMode="auto">
          <a:xfrm>
            <a:off x="3491880" y="2708920"/>
            <a:ext cx="2592288" cy="2376264"/>
          </a:xfrm>
          <a:prstGeom prst="irregularSeal1">
            <a:avLst/>
          </a:prstGeom>
          <a:ln/>
        </p:spPr>
        <p:style>
          <a:lnRef idx="3">
            <a:schemeClr val="lt1"/>
          </a:lnRef>
          <a:fillRef idx="1">
            <a:schemeClr val="accent1"/>
          </a:fillRef>
          <a:effectRef idx="1">
            <a:schemeClr val="accent1"/>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dirty="0" err="1">
                <a:solidFill>
                  <a:schemeClr val="tx1"/>
                </a:solidFill>
                <a:latin typeface="Arial" charset="0"/>
              </a:rPr>
              <a:t>Luôn</a:t>
            </a:r>
            <a:r>
              <a:rPr lang="en-US" sz="2400" b="0" dirty="0">
                <a:solidFill>
                  <a:schemeClr val="tx1"/>
                </a:solidFill>
                <a:latin typeface="Arial" charset="0"/>
              </a:rPr>
              <a:t> </a:t>
            </a:r>
            <a:r>
              <a:rPr lang="en-US" sz="2400" b="0" dirty="0" err="1">
                <a:solidFill>
                  <a:schemeClr val="tx1"/>
                </a:solidFill>
                <a:latin typeface="Arial" charset="0"/>
              </a:rPr>
              <a:t>được</a:t>
            </a:r>
            <a:r>
              <a:rPr lang="en-US" sz="2400" b="0" dirty="0">
                <a:solidFill>
                  <a:schemeClr val="tx1"/>
                </a:solidFill>
                <a:latin typeface="Arial" charset="0"/>
              </a:rPr>
              <a:t> </a:t>
            </a:r>
          </a:p>
          <a:p>
            <a:pPr marL="0" marR="0" indent="0" algn="ctr" defTabSz="914400" rtl="0" eaLnBrk="1" fontAlgn="base" latinLnBrk="0" hangingPunct="1">
              <a:lnSpc>
                <a:spcPct val="100000"/>
              </a:lnSpc>
              <a:spcBef>
                <a:spcPct val="0"/>
              </a:spcBef>
              <a:spcAft>
                <a:spcPct val="0"/>
              </a:spcAft>
              <a:buClrTx/>
              <a:buSzTx/>
              <a:buFontTx/>
              <a:buNone/>
              <a:tabLst/>
            </a:pPr>
            <a:r>
              <a:rPr lang="en-US" sz="2400" b="0" dirty="0" err="1">
                <a:solidFill>
                  <a:schemeClr val="tx1"/>
                </a:solidFill>
                <a:latin typeface="Arial" charset="0"/>
              </a:rPr>
              <a:t>khởi</a:t>
            </a:r>
            <a:r>
              <a:rPr lang="en-US" sz="2400" b="0" dirty="0">
                <a:solidFill>
                  <a:schemeClr val="tx1"/>
                </a:solidFill>
                <a:latin typeface="Arial" charset="0"/>
              </a:rPr>
              <a:t> </a:t>
            </a:r>
            <a:r>
              <a:rPr lang="en-US" sz="2400" b="0" dirty="0" err="1">
                <a:solidFill>
                  <a:schemeClr val="tx1"/>
                </a:solidFill>
                <a:latin typeface="Arial" charset="0"/>
              </a:rPr>
              <a:t>động</a:t>
            </a:r>
            <a:r>
              <a:rPr lang="en-US" sz="2400" b="0" dirty="0">
                <a:solidFill>
                  <a:schemeClr val="tx1"/>
                </a:solidFill>
                <a:latin typeface="Arial" charset="0"/>
              </a:rPr>
              <a:t>?</a:t>
            </a:r>
            <a:endParaRPr kumimoji="0" lang="en-US" sz="2400" b="0" i="0" u="none" strike="noStrike" cap="none" normalizeH="0" baseline="0" dirty="0">
              <a:ln>
                <a:noFill/>
              </a:ln>
              <a:solidFill>
                <a:schemeClr val="tx1"/>
              </a:solidFill>
              <a:effectLst/>
              <a:latin typeface="Arial" charset="0"/>
            </a:endParaRPr>
          </a:p>
        </p:txBody>
      </p:sp>
      <p:sp>
        <p:nvSpPr>
          <p:cNvPr id="12" name="Oval Callout 11"/>
          <p:cNvSpPr/>
          <p:nvPr/>
        </p:nvSpPr>
        <p:spPr bwMode="auto">
          <a:xfrm>
            <a:off x="6263716" y="3602633"/>
            <a:ext cx="2268724" cy="1842591"/>
          </a:xfrm>
          <a:prstGeom prst="wedgeEllipseCallout">
            <a:avLst>
              <a:gd name="adj1" fmla="val -92462"/>
              <a:gd name="adj2" fmla="val 76366"/>
            </a:avLst>
          </a:prstGeom>
          <a:ln/>
        </p:spPr>
        <p:style>
          <a:lnRef idx="2">
            <a:schemeClr val="accent3">
              <a:shade val="50000"/>
            </a:schemeClr>
          </a:lnRef>
          <a:fillRef idx="1">
            <a:schemeClr val="accent3"/>
          </a:fillRef>
          <a:effectRef idx="0">
            <a:schemeClr val="accent3"/>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dirty="0">
                <a:solidFill>
                  <a:schemeClr val="bg1"/>
                </a:solidFill>
                <a:latin typeface="Arial" charset="0"/>
              </a:rPr>
              <a:t>Ý </a:t>
            </a:r>
            <a:r>
              <a:rPr lang="en-US" sz="2400" b="0" dirty="0" err="1">
                <a:solidFill>
                  <a:schemeClr val="bg1"/>
                </a:solidFill>
                <a:latin typeface="Arial" charset="0"/>
              </a:rPr>
              <a:t>nghĩa</a:t>
            </a:r>
            <a:r>
              <a:rPr lang="en-US" sz="2400" b="0" dirty="0">
                <a:solidFill>
                  <a:schemeClr val="bg1"/>
                </a:solidFill>
                <a:latin typeface="Arial" charset="0"/>
              </a:rPr>
              <a:t> </a:t>
            </a:r>
          </a:p>
          <a:p>
            <a:pPr marL="0" marR="0" indent="0" algn="ctr" defTabSz="914400" rtl="0" eaLnBrk="1" fontAlgn="base" latinLnBrk="0" hangingPunct="1">
              <a:lnSpc>
                <a:spcPct val="100000"/>
              </a:lnSpc>
              <a:spcBef>
                <a:spcPct val="0"/>
              </a:spcBef>
              <a:spcAft>
                <a:spcPct val="0"/>
              </a:spcAft>
              <a:buClrTx/>
              <a:buSzTx/>
              <a:buFontTx/>
              <a:buNone/>
              <a:tabLst/>
            </a:pPr>
            <a:r>
              <a:rPr lang="en-US" sz="2400" b="0" dirty="0" err="1">
                <a:solidFill>
                  <a:schemeClr val="bg1"/>
                </a:solidFill>
                <a:latin typeface="Arial" charset="0"/>
              </a:rPr>
              <a:t>Của</a:t>
            </a:r>
            <a:r>
              <a:rPr lang="en-US" sz="2400" b="0" dirty="0">
                <a:solidFill>
                  <a:schemeClr val="bg1"/>
                </a:solidFill>
                <a:latin typeface="Arial" charset="0"/>
              </a:rPr>
              <a:t> </a:t>
            </a:r>
            <a:r>
              <a:rPr lang="en-US" sz="2400" b="0" dirty="0" err="1">
                <a:solidFill>
                  <a:schemeClr val="bg1"/>
                </a:solidFill>
                <a:latin typeface="Arial" charset="0"/>
              </a:rPr>
              <a:t>biến</a:t>
            </a:r>
            <a:r>
              <a:rPr lang="en-US" sz="2400" b="0" dirty="0">
                <a:solidFill>
                  <a:schemeClr val="bg1"/>
                </a:solidFill>
                <a:latin typeface="Arial" charset="0"/>
              </a:rPr>
              <a:t> </a:t>
            </a:r>
            <a:r>
              <a:rPr lang="en-US" sz="2400" b="0" dirty="0" err="1">
                <a:solidFill>
                  <a:schemeClr val="bg1"/>
                </a:solidFill>
                <a:latin typeface="Arial" charset="0"/>
              </a:rPr>
              <a:t>đếm</a:t>
            </a:r>
            <a:r>
              <a:rPr lang="en-US" sz="2400" b="0" dirty="0">
                <a:solidFill>
                  <a:schemeClr val="bg1"/>
                </a:solidFill>
                <a:latin typeface="Arial" charset="0"/>
              </a:rPr>
              <a:t>?</a:t>
            </a:r>
            <a:endParaRPr kumimoji="0" lang="en-US" sz="2400" b="0" i="0" u="none" strike="noStrike" cap="none" normalizeH="0" baseline="0" dirty="0">
              <a:ln>
                <a:noFill/>
              </a:ln>
              <a:solidFill>
                <a:schemeClr val="bg1"/>
              </a:solidFill>
              <a:effectLst/>
              <a:latin typeface="Arial" charset="0"/>
            </a:endParaRPr>
          </a:p>
        </p:txBody>
      </p:sp>
      <p:graphicFrame>
        <p:nvGraphicFramePr>
          <p:cNvPr id="13" name="Diagram 12"/>
          <p:cNvGraphicFramePr/>
          <p:nvPr>
            <p:extLst>
              <p:ext uri="{D42A27DB-BD31-4B8C-83A1-F6EECF244321}">
                <p14:modId xmlns:p14="http://schemas.microsoft.com/office/powerpoint/2010/main" val="2960063815"/>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6236561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tập</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170</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tập</a:t>
            </a:r>
            <a:endParaRPr lang="en-US" sz="1200" dirty="0"/>
          </a:p>
        </p:txBody>
      </p:sp>
      <p:graphicFrame>
        <p:nvGraphicFramePr>
          <p:cNvPr id="8" name="Diagram 7"/>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40338159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171" name="Rectangle 2"/>
              <p:cNvSpPr>
                <a:spLocks noGrp="1" noChangeArrowheads="1"/>
              </p:cNvSpPr>
              <p:nvPr>
                <p:ph idx="1"/>
              </p:nvPr>
            </p:nvSpPr>
            <p:spPr>
              <a:xfrm>
                <a:off x="755576" y="1370385"/>
                <a:ext cx="8280920" cy="4650903"/>
              </a:xfrm>
            </p:spPr>
            <p:txBody>
              <a:bodyPr/>
              <a:lstStyle/>
              <a:p>
                <a:pPr marL="457200" lvl="0" indent="-457200">
                  <a:buFont typeface="+mj-lt"/>
                  <a:buAutoNum type="arabicParenR"/>
                </a:pPr>
                <a:r>
                  <a:rPr lang="en-US" sz="2400"/>
                  <a:t>Tính tổng S, biết n là số nguyên dương.</a:t>
                </a:r>
              </a:p>
              <a:p>
                <a:pPr marL="0" lvl="0" indent="0" algn="ctr">
                  <a:buNone/>
                </a:pPr>
                <a:r>
                  <a:rPr lang="en-US" sz="2400"/>
                  <a:t>S = 1</a:t>
                </a:r>
                <a:r>
                  <a:rPr lang="en-US" sz="2400" baseline="30000"/>
                  <a:t>2</a:t>
                </a:r>
                <a:r>
                  <a:rPr lang="en-US" sz="2400"/>
                  <a:t> + 2</a:t>
                </a:r>
                <a:r>
                  <a:rPr lang="en-US" sz="2400" baseline="30000"/>
                  <a:t>2</a:t>
                </a:r>
                <a:r>
                  <a:rPr lang="en-US" sz="2400"/>
                  <a:t> + 3</a:t>
                </a:r>
                <a:r>
                  <a:rPr lang="en-US" sz="2400" baseline="30000"/>
                  <a:t>2 </a:t>
                </a:r>
                <a:r>
                  <a:rPr lang="en-US" sz="2400"/>
                  <a:t>+ … + n</a:t>
                </a:r>
                <a:r>
                  <a:rPr lang="en-US" sz="2400" baseline="30000"/>
                  <a:t>2</a:t>
                </a:r>
                <a:r>
                  <a:rPr lang="en-US" sz="2400"/>
                  <a:t>.</a:t>
                </a:r>
              </a:p>
              <a:p>
                <a:pPr marL="457200" lvl="0" indent="-457200">
                  <a:buFont typeface="+mj-lt"/>
                  <a:buAutoNum type="arabicParenR" startAt="2"/>
                </a:pPr>
                <a:r>
                  <a:rPr lang="en-US" sz="2400"/>
                  <a:t>Tính tổng S, biết n là số nguyên dương cho trước.</a:t>
                </a:r>
              </a:p>
              <a:p>
                <a:pPr marL="0" lvl="0" indent="0">
                  <a:buNone/>
                </a:pPr>
                <a14:m>
                  <m:oMathPara xmlns:m="http://schemas.openxmlformats.org/officeDocument/2006/math">
                    <m:oMathParaPr>
                      <m:jc m:val="centerGroup"/>
                    </m:oMathParaPr>
                    <m:oMath xmlns:m="http://schemas.openxmlformats.org/officeDocument/2006/math">
                      <m:r>
                        <a:rPr lang="en-US" sz="2400" b="0" i="1" smtClean="0">
                          <a:latin typeface="Cambria Math"/>
                        </a:rPr>
                        <m:t>𝑆</m:t>
                      </m:r>
                      <m:r>
                        <a:rPr lang="en-US" sz="2400" b="0" i="1" smtClean="0">
                          <a:latin typeface="Cambria Math"/>
                        </a:rPr>
                        <m:t>=1−</m:t>
                      </m:r>
                      <m:f>
                        <m:fPr>
                          <m:ctrlPr>
                            <a:rPr lang="en-US" sz="2400" b="0" i="1" smtClean="0">
                              <a:latin typeface="Cambria Math" panose="02040503050406030204" pitchFamily="18" charset="0"/>
                            </a:rPr>
                          </m:ctrlPr>
                        </m:fPr>
                        <m:num>
                          <m:r>
                            <a:rPr lang="en-US" sz="2400" b="0" i="1" smtClean="0">
                              <a:latin typeface="Cambria Math"/>
                            </a:rPr>
                            <m:t>1</m:t>
                          </m:r>
                        </m:num>
                        <m:den>
                          <m:r>
                            <a:rPr lang="en-US" sz="2400" b="0" i="1" smtClean="0">
                              <a:latin typeface="Cambria Math"/>
                            </a:rPr>
                            <m:t>2</m:t>
                          </m:r>
                        </m:den>
                      </m:f>
                      <m:r>
                        <a:rPr lang="en-US" sz="2400" b="0" i="1" smtClean="0">
                          <a:latin typeface="Cambria Math"/>
                        </a:rPr>
                        <m:t>+</m:t>
                      </m:r>
                      <m:f>
                        <m:fPr>
                          <m:ctrlPr>
                            <a:rPr lang="en-US" sz="2400" b="0" i="1" smtClean="0">
                              <a:latin typeface="Cambria Math" panose="02040503050406030204" pitchFamily="18" charset="0"/>
                            </a:rPr>
                          </m:ctrlPr>
                        </m:fPr>
                        <m:num>
                          <m:r>
                            <a:rPr lang="en-US" sz="2400" b="0" i="1" smtClean="0">
                              <a:latin typeface="Cambria Math"/>
                            </a:rPr>
                            <m:t>1</m:t>
                          </m:r>
                        </m:num>
                        <m:den>
                          <m:r>
                            <a:rPr lang="en-US" sz="2400" b="0" i="1" smtClean="0">
                              <a:latin typeface="Cambria Math"/>
                            </a:rPr>
                            <m:t>3</m:t>
                          </m:r>
                        </m:den>
                      </m:f>
                      <m:r>
                        <a:rPr lang="en-US" sz="2400" b="0" i="1" smtClean="0">
                          <a:latin typeface="Cambria Math"/>
                        </a:rPr>
                        <m:t>+….+ </m:t>
                      </m:r>
                      <m:f>
                        <m:fPr>
                          <m:ctrlPr>
                            <a:rPr lang="en-US" sz="2400" b="0" i="1" smtClean="0">
                              <a:latin typeface="Cambria Math" panose="02040503050406030204" pitchFamily="18" charset="0"/>
                            </a:rPr>
                          </m:ctrlPr>
                        </m:fPr>
                        <m:num>
                          <m:sSup>
                            <m:sSupPr>
                              <m:ctrlPr>
                                <a:rPr lang="en-US" sz="2400" b="0" i="1" smtClean="0">
                                  <a:latin typeface="Cambria Math" panose="02040503050406030204" pitchFamily="18" charset="0"/>
                                </a:rPr>
                              </m:ctrlPr>
                            </m:sSupPr>
                            <m:e>
                              <m:r>
                                <a:rPr lang="en-US" sz="2400" b="0" i="1" smtClean="0">
                                  <a:latin typeface="Cambria Math"/>
                                </a:rPr>
                                <m:t>(−1)</m:t>
                              </m:r>
                            </m:e>
                            <m:sup>
                              <m:r>
                                <a:rPr lang="en-US" sz="2400" b="0" i="1" smtClean="0">
                                  <a:latin typeface="Cambria Math"/>
                                </a:rPr>
                                <m:t>𝑛</m:t>
                              </m:r>
                              <m:r>
                                <a:rPr lang="en-US" sz="2400" b="0" i="1" smtClean="0">
                                  <a:latin typeface="Cambria Math"/>
                                </a:rPr>
                                <m:t>+1</m:t>
                              </m:r>
                            </m:sup>
                          </m:sSup>
                        </m:num>
                        <m:den>
                          <m:r>
                            <a:rPr lang="en-US" sz="2400" b="0" i="1" smtClean="0">
                              <a:latin typeface="Cambria Math"/>
                            </a:rPr>
                            <m:t>𝑛</m:t>
                          </m:r>
                        </m:den>
                      </m:f>
                    </m:oMath>
                  </m:oMathPara>
                </a14:m>
                <a:endParaRPr lang="en-US" sz="2400"/>
              </a:p>
              <a:p>
                <a:pPr marL="514350" lvl="0" indent="-514350">
                  <a:buFont typeface="+mj-lt"/>
                  <a:buAutoNum type="arabicParenR" startAt="3"/>
                </a:pPr>
                <a:r>
                  <a:rPr lang="en-US" sz="2400"/>
                  <a:t>Cho một dãy số nguyên có n phần tử:</a:t>
                </a:r>
              </a:p>
              <a:p>
                <a:pPr lvl="1"/>
                <a:r>
                  <a:rPr lang="en-US" sz="2400"/>
                  <a:t>Tính tổng các số chẵn có trong dãy số.</a:t>
                </a:r>
              </a:p>
              <a:p>
                <a:pPr lvl="1"/>
                <a:r>
                  <a:rPr lang="en-US" sz="2400"/>
                  <a:t>Tìm số các số dương trong dãy số.</a:t>
                </a:r>
              </a:p>
              <a:p>
                <a:pPr lvl="1"/>
                <a:r>
                  <a:rPr lang="en-US" sz="2400"/>
                  <a:t>Tìm </a:t>
                </a:r>
                <a:r>
                  <a:rPr lang="en-US" sz="2400" u="sng"/>
                  <a:t>vị trí đầu tiên</a:t>
                </a:r>
                <a:r>
                  <a:rPr lang="en-US" sz="2400"/>
                  <a:t> của phần tử nhỏ nhất trong dãy số.</a:t>
                </a:r>
              </a:p>
              <a:p>
                <a:pPr lvl="1"/>
                <a:r>
                  <a:rPr lang="en-US" sz="2400"/>
                  <a:t>Tìm vị trí đầu tiên (nếu có) của phần tử là số </a:t>
                </a:r>
                <a:r>
                  <a:rPr lang="en-US" sz="2400" u="sng"/>
                  <a:t>hoàn thiện</a:t>
                </a:r>
                <a:r>
                  <a:rPr lang="en-US" sz="2400"/>
                  <a:t> lớn nhất trong dãy số.</a:t>
                </a:r>
              </a:p>
              <a:p>
                <a:pPr lvl="1"/>
                <a:endParaRPr lang="en-US" sz="2400"/>
              </a:p>
              <a:p>
                <a:pPr marL="457200" lvl="0" indent="-457200">
                  <a:buFont typeface="+mj-lt"/>
                  <a:buAutoNum type="arabicParenR" startAt="3"/>
                </a:pPr>
                <a:endParaRPr lang="en-US" sz="2400"/>
              </a:p>
              <a:p>
                <a:pPr lvl="1">
                  <a:buFont typeface="Wingdings" pitchFamily="2" charset="2"/>
                  <a:buChar char="§"/>
                </a:pPr>
                <a:endParaRPr lang="en-US" sz="2400"/>
              </a:p>
              <a:p>
                <a:pPr marL="57150" indent="0" eaLnBrk="1" hangingPunct="1">
                  <a:buNone/>
                </a:pPr>
                <a:endParaRPr lang="en-US" sz="2400" dirty="0"/>
              </a:p>
            </p:txBody>
          </p:sp>
        </mc:Choice>
        <mc:Fallback xmlns="">
          <p:sp>
            <p:nvSpPr>
              <p:cNvPr id="7171" name="Rectangle 2"/>
              <p:cNvSpPr>
                <a:spLocks noGrp="1" noRot="1" noChangeAspect="1" noMove="1" noResize="1" noEditPoints="1" noAdjustHandles="1" noChangeArrowheads="1" noChangeShapeType="1" noTextEdit="1"/>
              </p:cNvSpPr>
              <p:nvPr>
                <p:ph idx="1"/>
              </p:nvPr>
            </p:nvSpPr>
            <p:spPr>
              <a:xfrm>
                <a:off x="755576" y="1370385"/>
                <a:ext cx="8280920" cy="4650903"/>
              </a:xfrm>
              <a:blipFill rotWithShape="1">
                <a:blip r:embed="rId3"/>
                <a:stretch>
                  <a:fillRect l="-1031" t="-1048" b="-2490"/>
                </a:stretch>
              </a:blipFill>
            </p:spPr>
            <p:txBody>
              <a:bodyPr/>
              <a:lstStyle/>
              <a:p>
                <a:r>
                  <a:rPr lang="en-US">
                    <a:noFill/>
                  </a:rPr>
                  <a:t> </a:t>
                </a:r>
              </a:p>
            </p:txBody>
          </p:sp>
        </mc:Fallback>
      </mc:AlternateContent>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171</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2887702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indent="-514350">
              <a:buFont typeface="+mj-lt"/>
              <a:buAutoNum type="arabicParenR" startAt="4"/>
            </a:pPr>
            <a:r>
              <a:rPr lang="en-US" sz="2400" b="1"/>
              <a:t>Cho dãy số thực có n phần tử (n&gt;0). </a:t>
            </a:r>
            <a:endParaRPr lang="en-US" sz="2400"/>
          </a:p>
          <a:p>
            <a:pPr lvl="1">
              <a:buFont typeface="Microsoft Sans Serif" pitchFamily="34" charset="0"/>
              <a:buChar char="-"/>
            </a:pPr>
            <a:r>
              <a:rPr lang="en-US" sz="2400"/>
              <a:t>Tính tổng các số âm trong dãy số.</a:t>
            </a:r>
          </a:p>
          <a:p>
            <a:pPr lvl="1">
              <a:buFont typeface="Microsoft Sans Serif" pitchFamily="34" charset="0"/>
              <a:buChar char="-"/>
            </a:pPr>
            <a:r>
              <a:rPr lang="en-US" sz="2400"/>
              <a:t>Tìm số các số dương có trong dãy số.</a:t>
            </a:r>
          </a:p>
          <a:p>
            <a:pPr lvl="1">
              <a:buFont typeface="Microsoft Sans Serif" pitchFamily="34" charset="0"/>
              <a:buChar char="-"/>
            </a:pPr>
            <a:r>
              <a:rPr lang="en-US" sz="2400"/>
              <a:t>Tìm giá trị dương lớn nhất trong dãy số.</a:t>
            </a:r>
          </a:p>
          <a:p>
            <a:pPr lvl="1">
              <a:buFont typeface="Microsoft Sans Serif" pitchFamily="34" charset="0"/>
              <a:buChar char="-"/>
            </a:pPr>
            <a:r>
              <a:rPr lang="en-US" sz="2400"/>
              <a:t>Tìm vị trí đầu tiên phần tử dương lớn nhất trong dãy số.</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172</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410077313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algn="ctr" eaLnBrk="1" hangingPunct="1"/>
            <a:r>
              <a:rPr lang="en-US"/>
              <a:t>Tham khảo</a:t>
            </a:r>
          </a:p>
        </p:txBody>
      </p:sp>
      <p:sp>
        <p:nvSpPr>
          <p:cNvPr id="10243" name="Content Placeholder 1"/>
          <p:cNvSpPr>
            <a:spLocks noGrp="1"/>
          </p:cNvSpPr>
          <p:nvPr>
            <p:ph idx="1"/>
          </p:nvPr>
        </p:nvSpPr>
        <p:spPr/>
        <p:txBody>
          <a:bodyPr/>
          <a:lstStyle/>
          <a:p>
            <a:pPr lvl="1" eaLnBrk="1" hangingPunct="1"/>
            <a:endParaRPr lang="en-US"/>
          </a:p>
          <a:p>
            <a:pPr lvl="1" eaLnBrk="1" hangingPunct="1"/>
            <a:r>
              <a:rPr lang="en-US"/>
              <a:t>Bài giảng Nhập môn lập trình: Chương 9</a:t>
            </a:r>
          </a:p>
          <a:p>
            <a:pPr lvl="1" eaLnBrk="1" hangingPunct="1"/>
            <a:r>
              <a:rPr lang="en-US"/>
              <a:t>Bài tập phải làm: 1, 2, 3</a:t>
            </a:r>
          </a:p>
        </p:txBody>
      </p:sp>
      <p:sp>
        <p:nvSpPr>
          <p:cNvPr id="10244" name="Slide Number Placeholder 4"/>
          <p:cNvSpPr>
            <a:spLocks noGrp="1"/>
          </p:cNvSpPr>
          <p:nvPr>
            <p:ph type="sldNum" sz="quarter" idx="4294967295"/>
          </p:nvPr>
        </p:nvSpPr>
        <p:spPr bwMode="auto">
          <a:xfrm>
            <a:off x="7451725" y="6488113"/>
            <a:ext cx="719138" cy="2159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729883D4-87B7-4544-AAC2-B9BF2FF04A7E}" type="slidenum">
              <a:rPr lang="en-US"/>
              <a:pPr eaLnBrk="1" hangingPunct="1"/>
              <a:t>173</a:t>
            </a:fld>
            <a:endParaRPr lang="en-US"/>
          </a:p>
        </p:txBody>
      </p:sp>
      <p:pic>
        <p:nvPicPr>
          <p:cNvPr id="10245" name="Picture 3" descr="MCj043151200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9912" y="3789040"/>
            <a:ext cx="1828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Kỹ thuật lập trình (2024)</a:t>
            </a:r>
          </a:p>
        </p:txBody>
      </p:sp>
    </p:spTree>
    <p:extLst>
      <p:ext uri="{BB962C8B-B14F-4D97-AF65-F5344CB8AC3E}">
        <p14:creationId xmlns:p14="http://schemas.microsoft.com/office/powerpoint/2010/main" val="76400123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2260848" y="188640"/>
            <a:ext cx="5191472" cy="715963"/>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CHƯƠNG 4 (tt)</a:t>
            </a:r>
          </a:p>
        </p:txBody>
      </p:sp>
      <p:graphicFrame>
        <p:nvGraphicFramePr>
          <p:cNvPr id="6" name="Content Placeholder 5"/>
          <p:cNvGraphicFramePr>
            <a:graphicFrameLocks noGrp="1"/>
          </p:cNvGraphicFramePr>
          <p:nvPr>
            <p:ph idx="4294967295"/>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(2020)</a:t>
            </a:r>
            <a:endParaRPr lang="en-US" sz="1200" dirty="0"/>
          </a:p>
        </p:txBody>
      </p:sp>
      <p:sp>
        <p:nvSpPr>
          <p:cNvPr id="6149" name="Slide Number Placeholder 4"/>
          <p:cNvSpPr>
            <a:spLocks noGrp="1"/>
          </p:cNvSpPr>
          <p:nvPr>
            <p:ph type="sldNum" sz="quarter" idx="4294967295"/>
          </p:nvPr>
        </p:nvSpPr>
        <p:spPr bwMode="auto">
          <a:xfrm>
            <a:off x="7452320" y="6487368"/>
            <a:ext cx="411162"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174</a:t>
            </a:fld>
            <a:endParaRPr lang="en-US"/>
          </a:p>
        </p:txBody>
      </p:sp>
    </p:spTree>
    <p:extLst>
      <p:ext uri="{BB962C8B-B14F-4D97-AF65-F5344CB8AC3E}">
        <p14:creationId xmlns:p14="http://schemas.microsoft.com/office/powerpoint/2010/main" val="391794719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DUYỆT CÁC PHẦN TỬ trên mảng Hai chiều</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175</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Duyệt các phần tử trên mảng hai chiều</a:t>
            </a:r>
            <a:endParaRPr lang="en-US" sz="1200" dirty="0"/>
          </a:p>
        </p:txBody>
      </p:sp>
      <p:graphicFrame>
        <p:nvGraphicFramePr>
          <p:cNvPr id="8" name="Diagram 7"/>
          <p:cNvGraphicFramePr/>
          <p:nvPr>
            <p:extLst>
              <p:ext uri="{D42A27DB-BD31-4B8C-83A1-F6EECF244321}">
                <p14:modId xmlns:p14="http://schemas.microsoft.com/office/powerpoint/2010/main" val="865843947"/>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346031463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a:t>Mảng 2 chiều các số nguyên được định nghĩa như sau:</a:t>
            </a:r>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các phần tử trên mảng hai chiều</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176</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755576" y="908720"/>
            <a:ext cx="5400600" cy="461665"/>
          </a:xfrm>
          <a:prstGeom prst="rect">
            <a:avLst/>
          </a:prstGeom>
          <a:noFill/>
        </p:spPr>
        <p:txBody>
          <a:bodyPr wrap="square" rtlCol="0">
            <a:spAutoFit/>
          </a:bodyPr>
          <a:lstStyle/>
          <a:p>
            <a:pPr lvl="0"/>
            <a:r>
              <a:rPr lang="en-US" sz="2400">
                <a:solidFill>
                  <a:srgbClr val="C00000"/>
                </a:solidFill>
              </a:rPr>
              <a:t>Duyệt mảng hai chiều</a:t>
            </a:r>
            <a:endParaRPr lang="en-US" sz="2400" dirty="0">
              <a:solidFill>
                <a:srgbClr val="C00000"/>
              </a:solidFill>
            </a:endParaRPr>
          </a:p>
        </p:txBody>
      </p:sp>
      <p:sp>
        <p:nvSpPr>
          <p:cNvPr id="3" name="Rounded Rectangle 2"/>
          <p:cNvSpPr/>
          <p:nvPr/>
        </p:nvSpPr>
        <p:spPr bwMode="auto">
          <a:xfrm>
            <a:off x="755576" y="2060848"/>
            <a:ext cx="8136904" cy="360040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ct val="0"/>
              </a:spcBef>
              <a:buClrTx/>
              <a:buSzTx/>
            </a:pPr>
            <a:r>
              <a:rPr lang="en-US" sz="2400" b="0">
                <a:solidFill>
                  <a:schemeClr val="tx1"/>
                </a:solidFill>
                <a:latin typeface="Courier New" pitchFamily="49" charset="0"/>
                <a:cs typeface="Courier New" pitchFamily="49" charset="0"/>
              </a:rPr>
              <a:t>//khai báo số phần tử tối đa trên dòng, cột</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const int KTMT=10;</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s</a:t>
            </a:r>
            <a:r>
              <a:rPr kumimoji="0" lang="en-US" sz="2400" b="0" i="0" u="none" strike="noStrike" cap="none" normalizeH="0" baseline="0">
                <a:ln>
                  <a:noFill/>
                </a:ln>
                <a:solidFill>
                  <a:schemeClr val="tx1"/>
                </a:solidFill>
                <a:effectLst/>
                <a:latin typeface="Courier New" pitchFamily="49" charset="0"/>
                <a:cs typeface="Courier New" pitchFamily="49" charset="0"/>
              </a:rPr>
              <a:t>truct </a:t>
            </a:r>
            <a:r>
              <a:rPr lang="en-US" sz="2400" b="0">
                <a:solidFill>
                  <a:schemeClr val="tx1"/>
                </a:solidFill>
                <a:latin typeface="Courier New" pitchFamily="49" charset="0"/>
                <a:cs typeface="Courier New" pitchFamily="49" charset="0"/>
              </a:rPr>
              <a:t>MaTran</a:t>
            </a:r>
            <a:r>
              <a:rPr kumimoji="0" lang="en-US" sz="2400" b="0" i="0" u="none" strike="noStrike" cap="none" normalizeH="0" baseline="0">
                <a:ln>
                  <a:noFill/>
                </a:ln>
                <a:solidFill>
                  <a:schemeClr val="tx1"/>
                </a:solidFill>
                <a:effectLst/>
                <a:latin typeface="Courier New" pitchFamily="49" charset="0"/>
                <a:cs typeface="Courier New" pitchFamily="49" charset="0"/>
              </a:rPr>
              <a:t>{</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	int mt[KTMT][KTMT];</a:t>
            </a:r>
          </a:p>
          <a:p>
            <a:pPr marL="0" marR="0" indent="0"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Courier New" pitchFamily="49" charset="0"/>
                <a:cs typeface="Courier New" pitchFamily="49" charset="0"/>
              </a:rPr>
              <a:t>	int n;//số</a:t>
            </a:r>
            <a:r>
              <a:rPr kumimoji="0" lang="en-US" sz="2400" b="0" i="0" u="none" strike="noStrike" cap="none" normalizeH="0">
                <a:ln>
                  <a:noFill/>
                </a:ln>
                <a:solidFill>
                  <a:schemeClr val="tx1"/>
                </a:solidFill>
                <a:effectLst/>
                <a:latin typeface="Courier New" pitchFamily="49" charset="0"/>
                <a:cs typeface="Courier New" pitchFamily="49" charset="0"/>
              </a:rPr>
              <a:t> dòng</a:t>
            </a:r>
          </a:p>
          <a:p>
            <a:pPr marL="0" marR="0" indent="0" defTabSz="914400" rtl="0" eaLnBrk="1" fontAlgn="base" latinLnBrk="0" hangingPunct="1">
              <a:lnSpc>
                <a:spcPct val="100000"/>
              </a:lnSpc>
              <a:spcBef>
                <a:spcPct val="0"/>
              </a:spcBef>
              <a:spcAft>
                <a:spcPct val="0"/>
              </a:spcAft>
              <a:buClrTx/>
              <a:buSzTx/>
              <a:buFontTx/>
              <a:buNone/>
              <a:tabLst/>
            </a:pPr>
            <a:r>
              <a:rPr lang="en-US" sz="2400" b="0" baseline="0">
                <a:solidFill>
                  <a:schemeClr val="tx1"/>
                </a:solidFill>
                <a:latin typeface="Courier New" pitchFamily="49" charset="0"/>
                <a:cs typeface="Courier New" pitchFamily="49" charset="0"/>
              </a:rPr>
              <a:t>	int</a:t>
            </a:r>
            <a:r>
              <a:rPr lang="en-US" sz="2400" b="0">
                <a:solidFill>
                  <a:schemeClr val="tx1"/>
                </a:solidFill>
                <a:latin typeface="Courier New" pitchFamily="49" charset="0"/>
                <a:cs typeface="Courier New" pitchFamily="49" charset="0"/>
              </a:rPr>
              <a:t> m; //số cột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243725443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a:t>Duyệt các phần tử trên mảng 2 chiều :</a:t>
            </a:r>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các phần tử trên mảng hai chiều</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177</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755576" y="908720"/>
            <a:ext cx="5400600" cy="461665"/>
          </a:xfrm>
          <a:prstGeom prst="rect">
            <a:avLst/>
          </a:prstGeom>
          <a:noFill/>
        </p:spPr>
        <p:txBody>
          <a:bodyPr wrap="square" rtlCol="0">
            <a:spAutoFit/>
          </a:bodyPr>
          <a:lstStyle/>
          <a:p>
            <a:pPr lvl="0"/>
            <a:r>
              <a:rPr lang="en-US" sz="2400">
                <a:solidFill>
                  <a:srgbClr val="C00000"/>
                </a:solidFill>
              </a:rPr>
              <a:t>Duyệt mảng hai chiều</a:t>
            </a:r>
            <a:endParaRPr lang="en-US" sz="2400" dirty="0">
              <a:solidFill>
                <a:srgbClr val="C00000"/>
              </a:solidFill>
            </a:endParaRPr>
          </a:p>
        </p:txBody>
      </p:sp>
      <p:sp>
        <p:nvSpPr>
          <p:cNvPr id="8" name="Rounded Rectangle 7"/>
          <p:cNvSpPr/>
          <p:nvPr/>
        </p:nvSpPr>
        <p:spPr bwMode="auto">
          <a:xfrm>
            <a:off x="755576" y="2204864"/>
            <a:ext cx="8136904" cy="273630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ct val="0"/>
              </a:spcBef>
              <a:buClrTx/>
              <a:buSzTx/>
            </a:pPr>
            <a:r>
              <a:rPr kumimoji="0" lang="en-US" sz="2400" b="0" i="0" u="none" strike="noStrike" cap="none" normalizeH="0" baseline="0">
                <a:ln>
                  <a:noFill/>
                </a:ln>
                <a:solidFill>
                  <a:schemeClr val="tx1"/>
                </a:solidFill>
                <a:effectLst/>
                <a:latin typeface="Courier New" pitchFamily="49" charset="0"/>
                <a:cs typeface="Courier New" pitchFamily="49" charset="0"/>
              </a:rPr>
              <a:t>MaTran x;</a:t>
            </a:r>
          </a:p>
          <a:p>
            <a:pPr>
              <a:spcBef>
                <a:spcPct val="0"/>
              </a:spcBef>
              <a:buClrTx/>
              <a:buSzTx/>
            </a:pPr>
            <a:r>
              <a:rPr lang="en-US" sz="2400" b="0">
                <a:solidFill>
                  <a:schemeClr val="tx1"/>
                </a:solidFill>
                <a:latin typeface="Courier New" pitchFamily="49" charset="0"/>
                <a:cs typeface="Courier New" pitchFamily="49" charset="0"/>
              </a:rPr>
              <a:t>for(int i=0;i&lt;</a:t>
            </a:r>
            <a:r>
              <a:rPr lang="en-US" sz="2400" b="0">
                <a:solidFill>
                  <a:srgbClr val="FF0000"/>
                </a:solidFill>
                <a:latin typeface="Courier New" pitchFamily="49" charset="0"/>
                <a:cs typeface="Courier New" pitchFamily="49" charset="0"/>
              </a:rPr>
              <a:t>x.n</a:t>
            </a:r>
            <a:r>
              <a:rPr lang="en-US" sz="2400" b="0">
                <a:solidFill>
                  <a:schemeClr val="tx1"/>
                </a:solidFill>
                <a:latin typeface="Courier New" pitchFamily="49" charset="0"/>
                <a:cs typeface="Courier New" pitchFamily="49" charset="0"/>
              </a:rPr>
              <a:t>; i++)//duyet theo dong</a:t>
            </a:r>
          </a:p>
          <a:p>
            <a:pPr>
              <a:spcBef>
                <a:spcPct val="0"/>
              </a:spcBef>
              <a:buClrTx/>
              <a:buSzTx/>
            </a:pPr>
            <a:r>
              <a:rPr kumimoji="0" lang="en-US" sz="2400" b="0" i="0" u="none" strike="noStrike" cap="none" normalizeH="0" baseline="0">
                <a:ln>
                  <a:noFill/>
                </a:ln>
                <a:solidFill>
                  <a:schemeClr val="tx1"/>
                </a:solidFill>
                <a:effectLst/>
                <a:latin typeface="Courier New" pitchFamily="49" charset="0"/>
                <a:cs typeface="Courier New" pitchFamily="49" charset="0"/>
              </a:rPr>
              <a:t>	for(int j=0;j&lt;</a:t>
            </a:r>
            <a:r>
              <a:rPr kumimoji="0" lang="en-US" sz="2400" b="0" i="0" u="none" strike="noStrike" cap="none" normalizeH="0" baseline="0">
                <a:ln>
                  <a:noFill/>
                </a:ln>
                <a:solidFill>
                  <a:srgbClr val="FF0000"/>
                </a:solidFill>
                <a:effectLst/>
                <a:latin typeface="Courier New" pitchFamily="49" charset="0"/>
                <a:cs typeface="Courier New" pitchFamily="49" charset="0"/>
              </a:rPr>
              <a:t>x.m</a:t>
            </a:r>
            <a:r>
              <a:rPr kumimoji="0" lang="en-US" sz="2400" b="0" i="0" u="none" strike="noStrike" cap="none" normalizeH="0" baseline="0">
                <a:ln>
                  <a:noFill/>
                </a:ln>
                <a:solidFill>
                  <a:schemeClr val="tx1"/>
                </a:solidFill>
                <a:effectLst/>
                <a:latin typeface="Courier New" pitchFamily="49" charset="0"/>
                <a:cs typeface="Courier New" pitchFamily="49" charset="0"/>
              </a:rPr>
              <a:t>;j++)//cot	</a:t>
            </a:r>
          </a:p>
          <a:p>
            <a:pPr>
              <a:spcBef>
                <a:spcPct val="0"/>
              </a:spcBef>
              <a:buClrTx/>
              <a:buSzTx/>
            </a:pPr>
            <a:r>
              <a:rPr kumimoji="0" lang="en-US" sz="2400" b="0" i="0" u="none" strike="noStrike" cap="none" normalizeH="0" baseline="0">
                <a:ln>
                  <a:noFill/>
                </a:ln>
                <a:solidFill>
                  <a:schemeClr val="tx1"/>
                </a:solidFill>
                <a:effectLst/>
                <a:latin typeface="Courier New" pitchFamily="49" charset="0"/>
                <a:cs typeface="Courier New" pitchFamily="49" charset="0"/>
              </a:rPr>
              <a:t>		//xử</a:t>
            </a:r>
            <a:r>
              <a:rPr kumimoji="0" lang="en-US" sz="2400" b="0" i="0" u="none" strike="noStrike" cap="none" normalizeH="0">
                <a:ln>
                  <a:noFill/>
                </a:ln>
                <a:solidFill>
                  <a:schemeClr val="tx1"/>
                </a:solidFill>
                <a:effectLst/>
                <a:latin typeface="Courier New" pitchFamily="49" charset="0"/>
                <a:cs typeface="Courier New" pitchFamily="49" charset="0"/>
              </a:rPr>
              <a:t> lý trên phần tử </a:t>
            </a:r>
            <a:r>
              <a:rPr kumimoji="0" lang="en-US" sz="2400" b="0" i="0" u="none" strike="noStrike" cap="none" normalizeH="0">
                <a:ln>
                  <a:noFill/>
                </a:ln>
                <a:solidFill>
                  <a:srgbClr val="FF0000"/>
                </a:solidFill>
                <a:effectLst/>
                <a:latin typeface="Courier New" pitchFamily="49" charset="0"/>
                <a:cs typeface="Courier New" pitchFamily="49" charset="0"/>
              </a:rPr>
              <a:t>x.mt[i][j]</a:t>
            </a:r>
            <a:endParaRPr kumimoji="0" lang="en-US" sz="2400" b="0" i="0" u="none" strike="noStrike" cap="none" normalizeH="0" baseline="0">
              <a:ln>
                <a:noFill/>
              </a:ln>
              <a:solidFill>
                <a:srgbClr val="FF0000"/>
              </a:solidFill>
              <a:effectLst/>
              <a:latin typeface="Courier New" pitchFamily="49" charset="0"/>
              <a:cs typeface="Courier New" pitchFamily="49" charset="0"/>
            </a:endParaRPr>
          </a:p>
        </p:txBody>
      </p:sp>
    </p:spTree>
    <p:extLst>
      <p:ext uri="{BB962C8B-B14F-4D97-AF65-F5344CB8AC3E}">
        <p14:creationId xmlns:p14="http://schemas.microsoft.com/office/powerpoint/2010/main" val="209122195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THUẬT TOÁN kiểm tra </a:t>
            </a:r>
            <a:br>
              <a:rPr lang="en-US">
                <a:solidFill>
                  <a:srgbClr val="002060"/>
                </a:solidFill>
                <a:effectLst>
                  <a:outerShdw blurRad="38100" dist="38100" dir="2700000" algn="tl">
                    <a:srgbClr val="000000">
                      <a:alpha val="43137"/>
                    </a:srgbClr>
                  </a:outerShdw>
                </a:effectLst>
              </a:rPr>
            </a:br>
            <a:r>
              <a:rPr lang="en-US">
                <a:solidFill>
                  <a:srgbClr val="002060"/>
                </a:solidFill>
                <a:effectLst>
                  <a:outerShdw blurRad="38100" dist="38100" dir="2700000" algn="tl">
                    <a:srgbClr val="000000">
                      <a:alpha val="43137"/>
                    </a:srgbClr>
                  </a:outerShdw>
                </a:effectLst>
              </a:rPr>
              <a:t>tồn tại</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178</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Thuật toán kiểm tra tồn tại</a:t>
            </a:r>
            <a:endParaRPr lang="en-US" sz="1200" dirty="0"/>
          </a:p>
        </p:txBody>
      </p:sp>
      <p:graphicFrame>
        <p:nvGraphicFramePr>
          <p:cNvPr id="8" name="Diagram 7"/>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189831729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Kiểm tra tồn tại </a:t>
            </a:r>
            <a:r>
              <a:rPr lang="en-US" sz="2400">
                <a:solidFill>
                  <a:srgbClr val="FF0000"/>
                </a:solidFill>
              </a:rPr>
              <a:t>x</a:t>
            </a:r>
            <a:r>
              <a:rPr lang="en-US" sz="2400"/>
              <a:t> thuộc </a:t>
            </a:r>
            <a:r>
              <a:rPr lang="en-US" sz="2400">
                <a:solidFill>
                  <a:srgbClr val="FF0000"/>
                </a:solidFill>
              </a:rPr>
              <a:t>tập S </a:t>
            </a:r>
            <a:r>
              <a:rPr lang="en-US" sz="2400"/>
              <a:t>thỏa </a:t>
            </a:r>
            <a:r>
              <a:rPr lang="en-US" sz="2400">
                <a:solidFill>
                  <a:srgbClr val="FF0000"/>
                </a:solidFill>
              </a:rPr>
              <a:t>P(x): </a:t>
            </a:r>
            <a:r>
              <a:rPr lang="pl-PL" sz="2400" b="1"/>
              <a:t>(</a:t>
            </a:r>
            <a:r>
              <a:rPr lang="en-US" sz="2400" b="1">
                <a:sym typeface="Symbol" pitchFamily="18" charset="2"/>
              </a:rPr>
              <a:t></a:t>
            </a:r>
            <a:r>
              <a:rPr lang="pl-PL" sz="2400" b="1"/>
              <a:t>x </a:t>
            </a:r>
            <a:r>
              <a:rPr lang="en-US" sz="2400" b="1">
                <a:sym typeface="Symbol" pitchFamily="18" charset="2"/>
              </a:rPr>
              <a:t></a:t>
            </a:r>
            <a:r>
              <a:rPr lang="pl-PL" sz="2400" b="1"/>
              <a:t> S) (P(x))</a:t>
            </a:r>
            <a:endParaRPr lang="en-US" sz="2400" b="1"/>
          </a:p>
          <a:p>
            <a:pPr marL="57150" indent="0" eaLnBrk="1" hangingPunct="1">
              <a:buNone/>
            </a:pPr>
            <a:endParaRPr lang="en-US" sz="2400" dirty="0">
              <a:solidFill>
                <a:srgbClr val="00B0F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kiểm tra tồn tại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179</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61665"/>
          </a:xfrm>
          <a:prstGeom prst="rect">
            <a:avLst/>
          </a:prstGeom>
          <a:noFill/>
        </p:spPr>
        <p:txBody>
          <a:bodyPr wrap="square" rtlCol="0">
            <a:spAutoFit/>
          </a:bodyPr>
          <a:lstStyle/>
          <a:p>
            <a:pPr lvl="0"/>
            <a:r>
              <a:rPr lang="en-US" sz="2400">
                <a:solidFill>
                  <a:srgbClr val="C00000"/>
                </a:solidFill>
              </a:rPr>
              <a:t>Thuật toán kiểm tra tồn tại</a:t>
            </a:r>
            <a:endParaRPr lang="en-US" sz="2400" dirty="0">
              <a:solidFill>
                <a:srgbClr val="C00000"/>
              </a:solidFill>
            </a:endParaRPr>
          </a:p>
        </p:txBody>
      </p:sp>
      <p:sp>
        <p:nvSpPr>
          <p:cNvPr id="3" name="Rounded Rectangle 2"/>
          <p:cNvSpPr/>
          <p:nvPr/>
        </p:nvSpPr>
        <p:spPr bwMode="auto">
          <a:xfrm>
            <a:off x="1043608" y="1988840"/>
            <a:ext cx="7272808" cy="403244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lvl="1" algn="just"/>
            <a:r>
              <a:rPr lang="en-US" altLang="ko-KR" sz="2400" b="0">
                <a:latin typeface="Courier New" pitchFamily="49" charset="0"/>
                <a:ea typeface="Batang" pitchFamily="18" charset="-127"/>
                <a:cs typeface="Courier New" pitchFamily="49" charset="0"/>
              </a:rPr>
              <a:t>KT := </a:t>
            </a:r>
            <a:r>
              <a:rPr lang="en-US" altLang="ko-KR" sz="2400" b="0">
                <a:solidFill>
                  <a:srgbClr val="FF0000"/>
                </a:solidFill>
                <a:latin typeface="Courier New" pitchFamily="49" charset="0"/>
                <a:ea typeface="Batang" pitchFamily="18" charset="-127"/>
                <a:cs typeface="Courier New" pitchFamily="49" charset="0"/>
              </a:rPr>
              <a:t>false</a:t>
            </a:r>
          </a:p>
          <a:p>
            <a:pPr lvl="1" algn="just"/>
            <a:r>
              <a:rPr lang="en-US" altLang="ko-KR" sz="2400" b="0">
                <a:latin typeface="Courier New" pitchFamily="49" charset="0"/>
                <a:ea typeface="Batang" pitchFamily="18" charset="-127"/>
                <a:cs typeface="Courier New" pitchFamily="49" charset="0"/>
              </a:rPr>
              <a:t>Duyệt x </a:t>
            </a:r>
            <a:r>
              <a:rPr lang="en-US" altLang="ko-KR" sz="2400" b="0">
                <a:latin typeface="Courier New" pitchFamily="49" charset="0"/>
                <a:ea typeface="Batang" pitchFamily="18" charset="-127"/>
                <a:cs typeface="Courier New" pitchFamily="49" charset="0"/>
                <a:sym typeface="Symbol" pitchFamily="18" charset="2"/>
              </a:rPr>
              <a:t></a:t>
            </a:r>
            <a:r>
              <a:rPr lang="en-US" altLang="ko-KR" sz="2400" b="0">
                <a:latin typeface="Courier New" pitchFamily="49" charset="0"/>
                <a:ea typeface="Batang" pitchFamily="18" charset="-127"/>
                <a:cs typeface="Courier New" pitchFamily="49" charset="0"/>
              </a:rPr>
              <a:t> S</a:t>
            </a:r>
          </a:p>
          <a:p>
            <a:pPr algn="just"/>
            <a:r>
              <a:rPr lang="en-US" altLang="ko-KR" sz="2400" b="0">
                <a:latin typeface="Courier New" pitchFamily="49" charset="0"/>
                <a:ea typeface="Batang" pitchFamily="18" charset="-127"/>
                <a:cs typeface="Courier New" pitchFamily="49" charset="0"/>
              </a:rPr>
              <a:t>		Nếu P(x)thỏa thì</a:t>
            </a:r>
          </a:p>
          <a:p>
            <a:pPr algn="just"/>
            <a:r>
              <a:rPr lang="en-US" altLang="ko-KR" sz="2400" b="0">
                <a:latin typeface="Courier New" pitchFamily="49" charset="0"/>
                <a:ea typeface="Batang" pitchFamily="18" charset="-127"/>
                <a:cs typeface="Courier New" pitchFamily="49" charset="0"/>
              </a:rPr>
              <a:t>			KT := true</a:t>
            </a:r>
          </a:p>
          <a:p>
            <a:pPr algn="just"/>
            <a:r>
              <a:rPr lang="en-US" altLang="ko-KR" sz="2400" b="0">
                <a:latin typeface="Courier New" pitchFamily="49" charset="0"/>
                <a:ea typeface="Batang" pitchFamily="18" charset="-127"/>
                <a:cs typeface="Courier New" pitchFamily="49" charset="0"/>
              </a:rPr>
              <a:t>			Dừng quá trình duyệt S</a:t>
            </a:r>
          </a:p>
          <a:p>
            <a:pPr algn="just"/>
            <a:r>
              <a:rPr lang="en-US" altLang="ko-KR" sz="2400" b="0">
                <a:latin typeface="Courier New" pitchFamily="49" charset="0"/>
                <a:ea typeface="Batang" pitchFamily="18" charset="-127"/>
                <a:cs typeface="Courier New" pitchFamily="49" charset="0"/>
              </a:rPr>
              <a:t>		Cuối nếu</a:t>
            </a:r>
          </a:p>
          <a:p>
            <a:pPr algn="just"/>
            <a:r>
              <a:rPr lang="en-US" altLang="ko-KR" sz="2400" b="0">
                <a:latin typeface="Courier New" pitchFamily="49" charset="0"/>
                <a:ea typeface="Batang" pitchFamily="18" charset="-127"/>
                <a:cs typeface="Courier New" pitchFamily="49" charset="0"/>
              </a:rPr>
              <a:t>  Cuối duyệt</a:t>
            </a:r>
            <a:endParaRPr lang="en-US" sz="2400">
              <a:latin typeface="Courier New" pitchFamily="49" charset="0"/>
              <a:cs typeface="Courier New" pitchFamily="49" charset="0"/>
            </a:endParaRPr>
          </a:p>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259760287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Cấu</a:t>
            </a:r>
            <a:r>
              <a:rPr lang="en-US" sz="1200" dirty="0"/>
              <a:t> </a:t>
            </a:r>
            <a:r>
              <a:rPr lang="en-US" sz="1200" dirty="0" err="1"/>
              <a:t>trúc</a:t>
            </a:r>
            <a:r>
              <a:rPr lang="en-US" sz="1200" dirty="0"/>
              <a:t> </a:t>
            </a:r>
            <a:r>
              <a:rPr lang="en-US" sz="1200" dirty="0" err="1"/>
              <a:t>lặp</a:t>
            </a:r>
            <a:r>
              <a:rPr lang="en-US" sz="1200" dirty="0"/>
              <a:t> for</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18</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Cấu</a:t>
            </a:r>
            <a:r>
              <a:rPr lang="en-US" sz="2400" dirty="0">
                <a:solidFill>
                  <a:srgbClr val="C00000"/>
                </a:solidFill>
              </a:rPr>
              <a:t> </a:t>
            </a:r>
            <a:r>
              <a:rPr lang="en-US" sz="2400" dirty="0" err="1">
                <a:solidFill>
                  <a:srgbClr val="C00000"/>
                </a:solidFill>
              </a:rPr>
              <a:t>trúc</a:t>
            </a:r>
            <a:r>
              <a:rPr lang="en-US" sz="2400" dirty="0">
                <a:solidFill>
                  <a:srgbClr val="C00000"/>
                </a:solidFill>
              </a:rPr>
              <a:t> </a:t>
            </a:r>
            <a:r>
              <a:rPr lang="en-US" sz="2400" dirty="0" err="1">
                <a:solidFill>
                  <a:srgbClr val="C00000"/>
                </a:solidFill>
              </a:rPr>
              <a:t>lặp</a:t>
            </a:r>
            <a:r>
              <a:rPr lang="en-US" sz="2400" dirty="0">
                <a:solidFill>
                  <a:srgbClr val="C00000"/>
                </a:solidFill>
              </a:rPr>
              <a:t> for</a:t>
            </a:r>
          </a:p>
        </p:txBody>
      </p:sp>
      <p:sp>
        <p:nvSpPr>
          <p:cNvPr id="14" name="TextBox 13"/>
          <p:cNvSpPr txBox="1"/>
          <p:nvPr/>
        </p:nvSpPr>
        <p:spPr>
          <a:xfrm>
            <a:off x="755576" y="1383973"/>
            <a:ext cx="6480720" cy="3247043"/>
          </a:xfrm>
          <a:prstGeom prst="rect">
            <a:avLst/>
          </a:prstGeom>
          <a:noFill/>
        </p:spPr>
        <p:txBody>
          <a:bodyPr wrap="square" rtlCol="0">
            <a:spAutoFit/>
          </a:bodyPr>
          <a:lstStyle/>
          <a:p>
            <a:pPr marL="57150" indent="0" eaLnBrk="1" hangingPunct="1">
              <a:buNone/>
            </a:pPr>
            <a:r>
              <a:rPr lang="en-US" sz="2500" u="sng" dirty="0" err="1">
                <a:latin typeface="+mn-lt"/>
                <a:cs typeface="Courier New" pitchFamily="49" charset="0"/>
              </a:rPr>
              <a:t>Ví</a:t>
            </a:r>
            <a:r>
              <a:rPr lang="en-US" sz="2500" u="sng" dirty="0">
                <a:latin typeface="+mn-lt"/>
                <a:cs typeface="Courier New" pitchFamily="49" charset="0"/>
              </a:rPr>
              <a:t> </a:t>
            </a:r>
            <a:r>
              <a:rPr lang="en-US" sz="2500" u="sng" dirty="0" err="1">
                <a:latin typeface="+mn-lt"/>
                <a:cs typeface="Courier New" pitchFamily="49" charset="0"/>
              </a:rPr>
              <a:t>dụ</a:t>
            </a:r>
            <a:r>
              <a:rPr lang="en-US" sz="2500" u="sng" dirty="0">
                <a:latin typeface="+mn-lt"/>
                <a:cs typeface="Courier New" pitchFamily="49" charset="0"/>
              </a:rPr>
              <a:t> 1:</a:t>
            </a:r>
          </a:p>
          <a:p>
            <a:pPr marL="57150" indent="0" eaLnBrk="1" hangingPunct="1">
              <a:buNone/>
            </a:pPr>
            <a:r>
              <a:rPr lang="en-US" sz="2500" b="0" err="1">
                <a:latin typeface="Courier New" pitchFamily="49" charset="0"/>
                <a:cs typeface="Courier New" pitchFamily="49" charset="0"/>
              </a:rPr>
              <a:t>int</a:t>
            </a:r>
            <a:r>
              <a:rPr lang="en-US" sz="2500" b="0">
                <a:latin typeface="Courier New" pitchFamily="49" charset="0"/>
                <a:cs typeface="Courier New" pitchFamily="49" charset="0"/>
              </a:rPr>
              <a:t> s=0</a:t>
            </a:r>
            <a:r>
              <a:rPr lang="en-US" sz="2500" b="0" dirty="0">
                <a:latin typeface="Courier New" pitchFamily="49" charset="0"/>
                <a:cs typeface="Courier New" pitchFamily="49" charset="0"/>
              </a:rPr>
              <a:t>;</a:t>
            </a:r>
          </a:p>
          <a:p>
            <a:pPr marL="57150" indent="0" eaLnBrk="1" hangingPunct="1">
              <a:buNone/>
            </a:pPr>
            <a:r>
              <a:rPr lang="en-US" sz="2500" b="0" dirty="0">
                <a:latin typeface="Courier New" pitchFamily="49" charset="0"/>
                <a:cs typeface="Courier New" pitchFamily="49" charset="0"/>
              </a:rPr>
              <a:t>for(</a:t>
            </a:r>
            <a:r>
              <a:rPr lang="en-US" sz="2500" b="0" dirty="0" err="1">
                <a:latin typeface="Courier New" pitchFamily="49" charset="0"/>
                <a:cs typeface="Courier New" pitchFamily="49" charset="0"/>
              </a:rPr>
              <a:t>int</a:t>
            </a:r>
            <a:r>
              <a:rPr lang="en-US" sz="2500" b="0" dirty="0">
                <a:latin typeface="Courier New" pitchFamily="49" charset="0"/>
                <a:cs typeface="Courier New" pitchFamily="49" charset="0"/>
              </a:rPr>
              <a:t> i=1</a:t>
            </a:r>
            <a:r>
              <a:rPr lang="en-US" sz="2500" b="0" dirty="0">
                <a:solidFill>
                  <a:srgbClr val="FF0000"/>
                </a:solidFill>
                <a:latin typeface="Courier New" pitchFamily="49" charset="0"/>
                <a:cs typeface="Courier New" pitchFamily="49" charset="0"/>
              </a:rPr>
              <a:t>;</a:t>
            </a:r>
            <a:r>
              <a:rPr lang="en-US" sz="2500" b="0" dirty="0">
                <a:latin typeface="Courier New" pitchFamily="49" charset="0"/>
                <a:cs typeface="Courier New" pitchFamily="49" charset="0"/>
              </a:rPr>
              <a:t>i&lt;=10</a:t>
            </a:r>
            <a:r>
              <a:rPr lang="en-US" sz="2500" b="0" dirty="0">
                <a:solidFill>
                  <a:srgbClr val="FF0000"/>
                </a:solidFill>
                <a:latin typeface="Courier New" pitchFamily="49" charset="0"/>
                <a:cs typeface="Courier New" pitchFamily="49" charset="0"/>
              </a:rPr>
              <a:t>;</a:t>
            </a:r>
            <a:r>
              <a:rPr lang="en-US" sz="2500" b="0" dirty="0">
                <a:latin typeface="Courier New" pitchFamily="49" charset="0"/>
                <a:cs typeface="Courier New" pitchFamily="49" charset="0"/>
              </a:rPr>
              <a:t>i++)</a:t>
            </a:r>
          </a:p>
          <a:p>
            <a:pPr marL="57150" indent="0" eaLnBrk="1" hangingPunct="1">
              <a:buNone/>
            </a:pPr>
            <a:r>
              <a:rPr lang="en-US" sz="2500" b="0">
                <a:latin typeface="Courier New" pitchFamily="49" charset="0"/>
                <a:cs typeface="Courier New" pitchFamily="49" charset="0"/>
              </a:rPr>
              <a:t>	s+=</a:t>
            </a:r>
            <a:r>
              <a:rPr lang="en-US" sz="2500" b="0" dirty="0">
                <a:latin typeface="Courier New" pitchFamily="49" charset="0"/>
                <a:cs typeface="Courier New" pitchFamily="49" charset="0"/>
              </a:rPr>
              <a:t>i;</a:t>
            </a:r>
          </a:p>
          <a:p>
            <a:pPr marL="57150" indent="0" eaLnBrk="1" hangingPunct="1">
              <a:buNone/>
            </a:pPr>
            <a:r>
              <a:rPr lang="en-US" sz="2500" b="0" err="1">
                <a:latin typeface="Courier New" pitchFamily="49" charset="0"/>
                <a:cs typeface="Courier New" pitchFamily="49" charset="0"/>
              </a:rPr>
              <a:t>cout</a:t>
            </a:r>
            <a:r>
              <a:rPr lang="en-US" sz="2500" b="0">
                <a:latin typeface="Courier New" pitchFamily="49" charset="0"/>
                <a:cs typeface="Courier New" pitchFamily="49" charset="0"/>
              </a:rPr>
              <a:t>&lt;&lt;s;</a:t>
            </a:r>
            <a:endParaRPr lang="en-US" sz="2500" b="0" dirty="0">
              <a:latin typeface="Courier New" pitchFamily="49" charset="0"/>
              <a:cs typeface="Courier New" pitchFamily="49" charset="0"/>
            </a:endParaRPr>
          </a:p>
          <a:p>
            <a:endParaRPr lang="en-US" dirty="0"/>
          </a:p>
        </p:txBody>
      </p:sp>
      <p:sp>
        <p:nvSpPr>
          <p:cNvPr id="15" name="TextBox 14"/>
          <p:cNvSpPr txBox="1"/>
          <p:nvPr/>
        </p:nvSpPr>
        <p:spPr>
          <a:xfrm>
            <a:off x="5148064" y="1484784"/>
            <a:ext cx="3888432" cy="3362459"/>
          </a:xfrm>
          <a:prstGeom prst="rect">
            <a:avLst/>
          </a:prstGeom>
          <a:noFill/>
        </p:spPr>
        <p:txBody>
          <a:bodyPr wrap="square" rtlCol="0">
            <a:spAutoFit/>
          </a:bodyPr>
          <a:lstStyle/>
          <a:p>
            <a:pPr marL="57150" indent="0" eaLnBrk="1" hangingPunct="1">
              <a:buNone/>
            </a:pPr>
            <a:r>
              <a:rPr lang="en-US" sz="2500" u="sng" dirty="0" err="1">
                <a:ea typeface="MS Gothic" pitchFamily="49" charset="-128"/>
                <a:cs typeface="Courier New" pitchFamily="49" charset="0"/>
              </a:rPr>
              <a:t>Ví</a:t>
            </a:r>
            <a:r>
              <a:rPr lang="en-US" sz="2500" u="sng" dirty="0">
                <a:ea typeface="MS Gothic" pitchFamily="49" charset="-128"/>
                <a:cs typeface="Courier New" pitchFamily="49" charset="0"/>
              </a:rPr>
              <a:t> </a:t>
            </a:r>
            <a:r>
              <a:rPr lang="en-US" sz="2500" u="sng" dirty="0" err="1">
                <a:ea typeface="MS Gothic" pitchFamily="49" charset="-128"/>
                <a:cs typeface="Courier New" pitchFamily="49" charset="0"/>
              </a:rPr>
              <a:t>dụ</a:t>
            </a:r>
            <a:r>
              <a:rPr lang="en-US" sz="2500" u="sng" dirty="0">
                <a:ea typeface="MS Gothic" pitchFamily="49" charset="-128"/>
                <a:cs typeface="Courier New" pitchFamily="49" charset="0"/>
              </a:rPr>
              <a:t> 2:</a:t>
            </a:r>
          </a:p>
          <a:p>
            <a:pPr marL="57150" indent="0" eaLnBrk="1" hangingPunct="1">
              <a:buNone/>
            </a:pPr>
            <a:r>
              <a:rPr lang="en-US" sz="2500" b="0" dirty="0" err="1">
                <a:latin typeface="Courier New" pitchFamily="49" charset="0"/>
                <a:cs typeface="Courier New" pitchFamily="49" charset="0"/>
              </a:rPr>
              <a:t>int</a:t>
            </a:r>
            <a:r>
              <a:rPr lang="en-US" sz="2500" b="0" dirty="0">
                <a:latin typeface="Courier New" pitchFamily="49" charset="0"/>
                <a:cs typeface="Courier New" pitchFamily="49" charset="0"/>
              </a:rPr>
              <a:t> i=1</a:t>
            </a:r>
            <a:r>
              <a:rPr lang="en-US" sz="2500" b="0">
                <a:latin typeface="Courier New" pitchFamily="49" charset="0"/>
                <a:cs typeface="Courier New" pitchFamily="49" charset="0"/>
              </a:rPr>
              <a:t>, s=0</a:t>
            </a:r>
            <a:r>
              <a:rPr lang="en-US" sz="2500" b="0" dirty="0">
                <a:latin typeface="Courier New" pitchFamily="49" charset="0"/>
                <a:cs typeface="Courier New" pitchFamily="49" charset="0"/>
              </a:rPr>
              <a:t>;</a:t>
            </a:r>
          </a:p>
          <a:p>
            <a:pPr marL="57150" indent="0" eaLnBrk="1" hangingPunct="1">
              <a:buNone/>
            </a:pPr>
            <a:r>
              <a:rPr lang="en-US" sz="2500" b="0" dirty="0">
                <a:latin typeface="Courier New" pitchFamily="49" charset="0"/>
                <a:cs typeface="Courier New" pitchFamily="49" charset="0"/>
              </a:rPr>
              <a:t>for(</a:t>
            </a:r>
            <a:r>
              <a:rPr lang="en-US" sz="2500" b="0" dirty="0">
                <a:solidFill>
                  <a:srgbClr val="FF0000"/>
                </a:solidFill>
                <a:latin typeface="Courier New" pitchFamily="49" charset="0"/>
                <a:cs typeface="Courier New" pitchFamily="49" charset="0"/>
              </a:rPr>
              <a:t>;</a:t>
            </a:r>
            <a:r>
              <a:rPr lang="en-US" sz="2500" b="0" dirty="0">
                <a:latin typeface="Courier New" pitchFamily="49" charset="0"/>
                <a:cs typeface="Courier New" pitchFamily="49" charset="0"/>
              </a:rPr>
              <a:t>i&lt;=10</a:t>
            </a:r>
            <a:r>
              <a:rPr lang="en-US" sz="2500" b="0" dirty="0">
                <a:solidFill>
                  <a:srgbClr val="FF0000"/>
                </a:solidFill>
                <a:latin typeface="Courier New" pitchFamily="49" charset="0"/>
                <a:cs typeface="Courier New" pitchFamily="49" charset="0"/>
              </a:rPr>
              <a:t>;</a:t>
            </a:r>
            <a:r>
              <a:rPr lang="en-US" sz="2500" b="0" dirty="0">
                <a:latin typeface="Courier New" pitchFamily="49" charset="0"/>
                <a:cs typeface="Courier New" pitchFamily="49" charset="0"/>
              </a:rPr>
              <a:t>i++)</a:t>
            </a:r>
          </a:p>
          <a:p>
            <a:pPr marL="57150" indent="0" eaLnBrk="1" hangingPunct="1">
              <a:buNone/>
            </a:pPr>
            <a:r>
              <a:rPr lang="en-US" sz="2500" b="0">
                <a:latin typeface="Courier New" pitchFamily="49" charset="0"/>
                <a:cs typeface="Courier New" pitchFamily="49" charset="0"/>
              </a:rPr>
              <a:t>	s+=</a:t>
            </a:r>
            <a:r>
              <a:rPr lang="en-US" sz="2500" b="0" dirty="0">
                <a:latin typeface="Courier New" pitchFamily="49" charset="0"/>
                <a:cs typeface="Courier New" pitchFamily="49" charset="0"/>
              </a:rPr>
              <a:t>i;</a:t>
            </a:r>
          </a:p>
          <a:p>
            <a:pPr marL="57150" indent="0" eaLnBrk="1" hangingPunct="1">
              <a:buNone/>
            </a:pPr>
            <a:r>
              <a:rPr lang="en-US" sz="2500" b="0" err="1">
                <a:latin typeface="Courier New" pitchFamily="49" charset="0"/>
                <a:cs typeface="Courier New" pitchFamily="49" charset="0"/>
              </a:rPr>
              <a:t>cout</a:t>
            </a:r>
            <a:r>
              <a:rPr lang="en-US" sz="2500" b="0">
                <a:latin typeface="Courier New" pitchFamily="49" charset="0"/>
                <a:cs typeface="Courier New" pitchFamily="49" charset="0"/>
              </a:rPr>
              <a:t>&lt;&lt;s;</a:t>
            </a:r>
            <a:endParaRPr lang="en-US" sz="2500" b="0" dirty="0">
              <a:latin typeface="Courier New" pitchFamily="49" charset="0"/>
              <a:cs typeface="Courier New" pitchFamily="49" charset="0"/>
            </a:endParaRPr>
          </a:p>
          <a:p>
            <a:endParaRPr lang="en-US" sz="2500" dirty="0"/>
          </a:p>
        </p:txBody>
      </p:sp>
      <p:graphicFrame>
        <p:nvGraphicFramePr>
          <p:cNvPr id="8" name="Diagram 7"/>
          <p:cNvGraphicFramePr/>
          <p:nvPr>
            <p:extLst>
              <p:ext uri="{D42A27DB-BD31-4B8C-83A1-F6EECF244321}">
                <p14:modId xmlns:p14="http://schemas.microsoft.com/office/powerpoint/2010/main" val="2960063815"/>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242884514"/>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Ví dụ</a:t>
            </a:r>
            <a:r>
              <a:rPr lang="en-US" sz="2400"/>
              <a:t>: Viết định nghĩa hàm </a:t>
            </a:r>
            <a:r>
              <a:rPr lang="en-US" sz="2400">
                <a:solidFill>
                  <a:srgbClr val="FF0000"/>
                </a:solidFill>
                <a:latin typeface="Courier New" pitchFamily="49" charset="0"/>
                <a:cs typeface="Courier New" pitchFamily="49" charset="0"/>
              </a:rPr>
              <a:t>bool kiemTraTonTai()</a:t>
            </a:r>
            <a:r>
              <a:rPr lang="en-US" sz="2400">
                <a:latin typeface="+mj-lt"/>
                <a:cs typeface="Courier New" pitchFamily="49" charset="0"/>
              </a:rPr>
              <a:t>để kiểm tra có tồn tại cặp số nguyên dương (x,y) nào thỏa biểu thức </a:t>
            </a:r>
            <a:r>
              <a:rPr lang="en-US" sz="2400">
                <a:solidFill>
                  <a:srgbClr val="FF0000"/>
                </a:solidFill>
                <a:latin typeface="+mj-lt"/>
                <a:cs typeface="Courier New" pitchFamily="49" charset="0"/>
              </a:rPr>
              <a:t>3x+5y=15</a:t>
            </a:r>
            <a:r>
              <a:rPr lang="en-US" sz="2400">
                <a:latin typeface="+mj-lt"/>
                <a:cs typeface="Courier New" pitchFamily="49" charset="0"/>
              </a:rPr>
              <a:t> hay không? Nếu có hàm trả về </a:t>
            </a:r>
            <a:r>
              <a:rPr lang="en-US" sz="2400">
                <a:solidFill>
                  <a:srgbClr val="FF0000"/>
                </a:solidFill>
                <a:latin typeface="+mj-lt"/>
                <a:cs typeface="Courier New" pitchFamily="49" charset="0"/>
              </a:rPr>
              <a:t>true</a:t>
            </a:r>
            <a:r>
              <a:rPr lang="en-US" sz="2400">
                <a:latin typeface="+mj-lt"/>
                <a:cs typeface="Courier New" pitchFamily="49" charset="0"/>
              </a:rPr>
              <a:t>, nếu không hàm trả về </a:t>
            </a:r>
            <a:r>
              <a:rPr lang="en-US" sz="2400">
                <a:solidFill>
                  <a:srgbClr val="FF0000"/>
                </a:solidFill>
                <a:latin typeface="+mj-lt"/>
                <a:cs typeface="Courier New" pitchFamily="49" charset="0"/>
              </a:rPr>
              <a:t>false</a:t>
            </a:r>
            <a:r>
              <a:rPr lang="en-US" sz="2400">
                <a:latin typeface="+mj-lt"/>
                <a:cs typeface="Courier New" pitchFamily="49" charset="0"/>
              </a:rPr>
              <a:t>.</a:t>
            </a:r>
            <a:endParaRPr lang="en-US" sz="2400" dirty="0">
              <a:latin typeface="+mj-lt"/>
              <a:cs typeface="Courier New" pitchFamily="49" charset="0"/>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kiểm tra tồn tại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180</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61665"/>
          </a:xfrm>
          <a:prstGeom prst="rect">
            <a:avLst/>
          </a:prstGeom>
          <a:noFill/>
        </p:spPr>
        <p:txBody>
          <a:bodyPr wrap="square" rtlCol="0">
            <a:spAutoFit/>
          </a:bodyPr>
          <a:lstStyle/>
          <a:p>
            <a:pPr lvl="0"/>
            <a:r>
              <a:rPr lang="en-US" sz="2400">
                <a:solidFill>
                  <a:srgbClr val="C00000"/>
                </a:solidFill>
              </a:rPr>
              <a:t>Thuật toán kiểm tra tồn tại</a:t>
            </a:r>
            <a:endParaRPr lang="en-US" sz="2400" dirty="0">
              <a:solidFill>
                <a:srgbClr val="C00000"/>
              </a:solidFill>
            </a:endParaRPr>
          </a:p>
        </p:txBody>
      </p:sp>
      <p:sp>
        <p:nvSpPr>
          <p:cNvPr id="3" name="Rounded Rectangle 2"/>
          <p:cNvSpPr/>
          <p:nvPr/>
        </p:nvSpPr>
        <p:spPr bwMode="auto">
          <a:xfrm>
            <a:off x="1043608" y="2924944"/>
            <a:ext cx="6840760" cy="324036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pPr>
            <a:r>
              <a:rPr lang="en-US" sz="2400" b="0">
                <a:solidFill>
                  <a:srgbClr val="FF0000"/>
                </a:solidFill>
                <a:latin typeface="Courier New" pitchFamily="49" charset="0"/>
                <a:cs typeface="Courier New" pitchFamily="49" charset="0"/>
              </a:rPr>
              <a:t>bool kiemTraTonTai()</a:t>
            </a:r>
          </a:p>
          <a:p>
            <a:pPr>
              <a:spcBef>
                <a:spcPts val="0"/>
              </a:spcBef>
            </a:pP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unsigned int x,y;</a:t>
            </a:r>
          </a:p>
          <a:p>
            <a:pPr>
              <a:spcBef>
                <a:spcPts val="0"/>
              </a:spcBef>
            </a:pPr>
            <a:r>
              <a:rPr lang="en-US" sz="2400" b="0">
                <a:latin typeface="Courier New" pitchFamily="49" charset="0"/>
                <a:cs typeface="Courier New" pitchFamily="49" charset="0"/>
              </a:rPr>
              <a:t>	for(x=1;x&lt;=5;x++)</a:t>
            </a:r>
          </a:p>
          <a:p>
            <a:pPr>
              <a:spcBef>
                <a:spcPts val="0"/>
              </a:spcBef>
            </a:pPr>
            <a:r>
              <a:rPr lang="en-US" sz="2400" b="0">
                <a:latin typeface="Courier New" pitchFamily="49" charset="0"/>
                <a:cs typeface="Courier New" pitchFamily="49" charset="0"/>
              </a:rPr>
              <a:t>		for(y=1;y&lt;=3;y++)</a:t>
            </a:r>
          </a:p>
          <a:p>
            <a:pPr>
              <a:spcBef>
                <a:spcPts val="0"/>
              </a:spcBef>
            </a:pPr>
            <a:r>
              <a:rPr lang="en-US" sz="2400" b="0">
                <a:latin typeface="Courier New" pitchFamily="49" charset="0"/>
                <a:cs typeface="Courier New" pitchFamily="49" charset="0"/>
              </a:rPr>
              <a:t>			if(</a:t>
            </a:r>
            <a:r>
              <a:rPr lang="en-US" sz="2400" b="0">
                <a:solidFill>
                  <a:srgbClr val="FF0000"/>
                </a:solidFill>
                <a:latin typeface="Courier New" pitchFamily="49" charset="0"/>
                <a:cs typeface="Courier New" pitchFamily="49" charset="0"/>
              </a:rPr>
              <a:t>(3*x+5*y)==15</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return </a:t>
            </a:r>
            <a:r>
              <a:rPr lang="en-US" sz="2400" b="0">
                <a:solidFill>
                  <a:srgbClr val="FF0000"/>
                </a:solidFill>
                <a:latin typeface="Courier New" pitchFamily="49" charset="0"/>
                <a:cs typeface="Courier New" pitchFamily="49" charset="0"/>
              </a:rPr>
              <a:t>true</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return </a:t>
            </a:r>
            <a:r>
              <a:rPr lang="en-US" sz="2400" b="0">
                <a:solidFill>
                  <a:srgbClr val="FF0000"/>
                </a:solidFill>
                <a:latin typeface="Courier New" pitchFamily="49" charset="0"/>
                <a:cs typeface="Courier New" pitchFamily="49" charset="0"/>
              </a:rPr>
              <a:t>false</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300473539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Ví dụ</a:t>
            </a:r>
            <a:r>
              <a:rPr lang="en-US" sz="2400"/>
              <a:t>: </a:t>
            </a:r>
          </a:p>
          <a:p>
            <a:pPr marL="57150" indent="0" eaLnBrk="1" hangingPunct="1">
              <a:buNone/>
            </a:pPr>
            <a:r>
              <a:rPr lang="en-US" sz="2200"/>
              <a:t>Viết định nghĩa hàm </a:t>
            </a:r>
            <a:r>
              <a:rPr lang="en-US" sz="2200">
                <a:solidFill>
                  <a:srgbClr val="FF0000"/>
                </a:solidFill>
                <a:latin typeface="Courier New" pitchFamily="49" charset="0"/>
                <a:cs typeface="Courier New" pitchFamily="49" charset="0"/>
              </a:rPr>
              <a:t>bool kiemTraTonTaiAm(MaTran x) </a:t>
            </a:r>
            <a:r>
              <a:rPr lang="en-US" sz="2200">
                <a:latin typeface="+mj-lt"/>
                <a:cs typeface="Courier New" pitchFamily="49" charset="0"/>
              </a:rPr>
              <a:t>để kiểm tra ma trận x có tồn tại số âm nào không? Nếu có số âm hàm trả về </a:t>
            </a:r>
            <a:r>
              <a:rPr lang="en-US" sz="2200">
                <a:solidFill>
                  <a:srgbClr val="FF0000"/>
                </a:solidFill>
                <a:latin typeface="+mj-lt"/>
                <a:cs typeface="Courier New" pitchFamily="49" charset="0"/>
              </a:rPr>
              <a:t>true</a:t>
            </a:r>
            <a:r>
              <a:rPr lang="en-US" sz="2200">
                <a:latin typeface="+mj-lt"/>
                <a:cs typeface="Courier New" pitchFamily="49" charset="0"/>
              </a:rPr>
              <a:t>, nếu không có số âm hàm trả về </a:t>
            </a:r>
            <a:r>
              <a:rPr lang="en-US" sz="2200">
                <a:solidFill>
                  <a:srgbClr val="FF0000"/>
                </a:solidFill>
                <a:latin typeface="+mj-lt"/>
                <a:cs typeface="Courier New" pitchFamily="49" charset="0"/>
              </a:rPr>
              <a:t>false</a:t>
            </a:r>
            <a:r>
              <a:rPr lang="en-US" sz="2200">
                <a:latin typeface="+mj-lt"/>
                <a:cs typeface="Courier New" pitchFamily="49" charset="0"/>
              </a:rPr>
              <a:t>.</a:t>
            </a:r>
            <a:endParaRPr lang="en-US" sz="2200" dirty="0">
              <a:latin typeface="+mj-lt"/>
              <a:cs typeface="Courier New" pitchFamily="49" charset="0"/>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kiểm tra tồn tại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181</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61665"/>
          </a:xfrm>
          <a:prstGeom prst="rect">
            <a:avLst/>
          </a:prstGeom>
          <a:noFill/>
        </p:spPr>
        <p:txBody>
          <a:bodyPr wrap="square" rtlCol="0">
            <a:spAutoFit/>
          </a:bodyPr>
          <a:lstStyle/>
          <a:p>
            <a:pPr lvl="0"/>
            <a:r>
              <a:rPr lang="en-US" sz="2400">
                <a:solidFill>
                  <a:srgbClr val="C00000"/>
                </a:solidFill>
              </a:rPr>
              <a:t>Thuật toán kiểm tra tồn tại</a:t>
            </a:r>
            <a:endParaRPr lang="en-US" sz="2400" dirty="0">
              <a:solidFill>
                <a:srgbClr val="C00000"/>
              </a:solidFill>
            </a:endParaRPr>
          </a:p>
        </p:txBody>
      </p:sp>
      <p:sp>
        <p:nvSpPr>
          <p:cNvPr id="3" name="Rounded Rectangle 2"/>
          <p:cNvSpPr/>
          <p:nvPr/>
        </p:nvSpPr>
        <p:spPr bwMode="auto">
          <a:xfrm>
            <a:off x="1092299" y="3038480"/>
            <a:ext cx="6840760" cy="2880320"/>
          </a:xfrm>
          <a:prstGeom prst="roundRect">
            <a:avLst>
              <a:gd name="adj" fmla="val 11948"/>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pPr>
            <a:r>
              <a:rPr lang="en-US" sz="2400" b="0">
                <a:solidFill>
                  <a:srgbClr val="FF0000"/>
                </a:solidFill>
                <a:latin typeface="Courier New" pitchFamily="49" charset="0"/>
                <a:cs typeface="Courier New" pitchFamily="49" charset="0"/>
              </a:rPr>
              <a:t>bool kiemTraTonTaiAm(MaTran x) </a:t>
            </a:r>
          </a:p>
          <a:p>
            <a:pPr>
              <a:spcBef>
                <a:spcPts val="0"/>
              </a:spcBef>
            </a:pP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for(int i=0;i&lt;x.n;i++)</a:t>
            </a:r>
          </a:p>
          <a:p>
            <a:pPr>
              <a:spcBef>
                <a:spcPts val="0"/>
              </a:spcBef>
            </a:pPr>
            <a:r>
              <a:rPr lang="en-US" sz="2400" b="0">
                <a:latin typeface="Courier New" pitchFamily="49" charset="0"/>
                <a:cs typeface="Courier New" pitchFamily="49" charset="0"/>
              </a:rPr>
              <a:t>		for(int j=0; j&lt;x.m;j++)</a:t>
            </a:r>
          </a:p>
          <a:p>
            <a:pPr>
              <a:spcBef>
                <a:spcPts val="0"/>
              </a:spcBef>
            </a:pPr>
            <a:r>
              <a:rPr lang="en-US" sz="2400" b="0">
                <a:latin typeface="Courier New" pitchFamily="49" charset="0"/>
                <a:cs typeface="Courier New" pitchFamily="49" charset="0"/>
              </a:rPr>
              <a:t>			</a:t>
            </a:r>
            <a:r>
              <a:rPr lang="en-US" sz="2400" b="0">
                <a:solidFill>
                  <a:schemeClr val="tx1"/>
                </a:solidFill>
                <a:latin typeface="Courier New" pitchFamily="49" charset="0"/>
                <a:cs typeface="Courier New" pitchFamily="49" charset="0"/>
              </a:rPr>
              <a:t>if(</a:t>
            </a:r>
            <a:r>
              <a:rPr lang="en-US" sz="2400" b="0">
                <a:solidFill>
                  <a:srgbClr val="FF0000"/>
                </a:solidFill>
                <a:latin typeface="Courier New" pitchFamily="49" charset="0"/>
                <a:cs typeface="Courier New" pitchFamily="49" charset="0"/>
              </a:rPr>
              <a:t>x.mt[i][j]&lt;0</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return </a:t>
            </a:r>
            <a:r>
              <a:rPr lang="en-US" sz="2400" b="0">
                <a:solidFill>
                  <a:srgbClr val="FF0000"/>
                </a:solidFill>
                <a:latin typeface="Courier New" pitchFamily="49" charset="0"/>
                <a:cs typeface="Courier New" pitchFamily="49" charset="0"/>
              </a:rPr>
              <a:t>true</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return </a:t>
            </a:r>
            <a:r>
              <a:rPr lang="en-US" sz="2400" b="0">
                <a:solidFill>
                  <a:srgbClr val="FF0000"/>
                </a:solidFill>
                <a:latin typeface="Courier New" pitchFamily="49" charset="0"/>
                <a:cs typeface="Courier New" pitchFamily="49" charset="0"/>
              </a:rPr>
              <a:t>false</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1786815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THUẬT TOÁN kiểm tra </a:t>
            </a:r>
            <a:br>
              <a:rPr lang="en-US">
                <a:solidFill>
                  <a:srgbClr val="002060"/>
                </a:solidFill>
                <a:effectLst>
                  <a:outerShdw blurRad="38100" dist="38100" dir="2700000" algn="tl">
                    <a:srgbClr val="000000">
                      <a:alpha val="43137"/>
                    </a:srgbClr>
                  </a:outerShdw>
                </a:effectLst>
              </a:rPr>
            </a:br>
            <a:r>
              <a:rPr lang="en-US">
                <a:solidFill>
                  <a:srgbClr val="002060"/>
                </a:solidFill>
                <a:effectLst>
                  <a:outerShdw blurRad="38100" dist="38100" dir="2700000" algn="tl">
                    <a:srgbClr val="000000">
                      <a:alpha val="43137"/>
                    </a:srgbClr>
                  </a:outerShdw>
                </a:effectLst>
              </a:rPr>
              <a:t>với mọi</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182</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Thuật toán kiểm tra với mọi</a:t>
            </a:r>
            <a:endParaRPr lang="en-US" sz="1200" dirty="0"/>
          </a:p>
        </p:txBody>
      </p:sp>
      <p:graphicFrame>
        <p:nvGraphicFramePr>
          <p:cNvPr id="8" name="Diagram 7"/>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64649787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0" indent="0" eaLnBrk="1" hangingPunct="1">
              <a:buNone/>
            </a:pPr>
            <a:r>
              <a:rPr lang="en-US" sz="2400"/>
              <a:t>Kiểm tra với mọi </a:t>
            </a:r>
            <a:r>
              <a:rPr lang="en-US" sz="2400">
                <a:solidFill>
                  <a:srgbClr val="FF0000"/>
                </a:solidFill>
              </a:rPr>
              <a:t>x</a:t>
            </a:r>
            <a:r>
              <a:rPr lang="en-US" sz="2400"/>
              <a:t> thuộc </a:t>
            </a:r>
            <a:r>
              <a:rPr lang="en-US" sz="2400">
                <a:solidFill>
                  <a:srgbClr val="FF0000"/>
                </a:solidFill>
              </a:rPr>
              <a:t>tập S,</a:t>
            </a:r>
            <a:r>
              <a:rPr lang="en-US" sz="2400"/>
              <a:t> </a:t>
            </a:r>
            <a:r>
              <a:rPr lang="en-US" sz="2400">
                <a:solidFill>
                  <a:srgbClr val="FF0000"/>
                </a:solidFill>
              </a:rPr>
              <a:t>P(x) </a:t>
            </a:r>
            <a:r>
              <a:rPr lang="en-US" sz="2400"/>
              <a:t>đúng</a:t>
            </a:r>
            <a:r>
              <a:rPr lang="en-US" sz="2400">
                <a:solidFill>
                  <a:srgbClr val="FF0000"/>
                </a:solidFill>
              </a:rPr>
              <a:t>: </a:t>
            </a:r>
            <a:r>
              <a:rPr lang="pl-PL" sz="2400" b="1"/>
              <a:t>(</a:t>
            </a:r>
            <a:r>
              <a:rPr lang="en-US" sz="2400" b="1">
                <a:sym typeface="Symbol" pitchFamily="18" charset="2"/>
              </a:rPr>
              <a:t></a:t>
            </a:r>
            <a:r>
              <a:rPr lang="pl-PL" sz="2400" b="1"/>
              <a:t>x </a:t>
            </a:r>
            <a:r>
              <a:rPr lang="en-US" sz="2400" b="1">
                <a:sym typeface="Symbol" pitchFamily="18" charset="2"/>
              </a:rPr>
              <a:t></a:t>
            </a:r>
            <a:r>
              <a:rPr lang="pl-PL" sz="2400" b="1"/>
              <a:t> S) (P(x)</a:t>
            </a:r>
            <a:r>
              <a:rPr lang="en-US" sz="2400" b="1"/>
              <a:t>)</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kiểm tra với mọi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183</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5184576" cy="461665"/>
          </a:xfrm>
          <a:prstGeom prst="rect">
            <a:avLst/>
          </a:prstGeom>
          <a:noFill/>
        </p:spPr>
        <p:txBody>
          <a:bodyPr wrap="square" rtlCol="0">
            <a:spAutoFit/>
          </a:bodyPr>
          <a:lstStyle/>
          <a:p>
            <a:pPr lvl="0"/>
            <a:r>
              <a:rPr lang="en-US" sz="2400">
                <a:solidFill>
                  <a:srgbClr val="C00000"/>
                </a:solidFill>
              </a:rPr>
              <a:t>Thuật toán kiểm tra với mọi</a:t>
            </a:r>
            <a:endParaRPr lang="en-US" sz="2400" dirty="0">
              <a:solidFill>
                <a:srgbClr val="C00000"/>
              </a:solidFill>
            </a:endParaRPr>
          </a:p>
        </p:txBody>
      </p:sp>
      <p:sp>
        <p:nvSpPr>
          <p:cNvPr id="3" name="Rounded Rectangle 2"/>
          <p:cNvSpPr/>
          <p:nvPr/>
        </p:nvSpPr>
        <p:spPr bwMode="auto">
          <a:xfrm>
            <a:off x="1187624" y="1988840"/>
            <a:ext cx="7416824" cy="403244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lvl="1" algn="just"/>
            <a:r>
              <a:rPr lang="en-US" altLang="ko-KR" sz="2400" b="0">
                <a:latin typeface="Courier New" pitchFamily="49" charset="0"/>
                <a:ea typeface="Batang" pitchFamily="18" charset="-127"/>
                <a:cs typeface="Courier New" pitchFamily="49" charset="0"/>
              </a:rPr>
              <a:t>KT := </a:t>
            </a:r>
            <a:r>
              <a:rPr lang="en-US" altLang="ko-KR" sz="2400" b="0">
                <a:solidFill>
                  <a:srgbClr val="FF0000"/>
                </a:solidFill>
                <a:latin typeface="Courier New" pitchFamily="49" charset="0"/>
                <a:ea typeface="Batang" pitchFamily="18" charset="-127"/>
                <a:cs typeface="Courier New" pitchFamily="49" charset="0"/>
              </a:rPr>
              <a:t>true</a:t>
            </a:r>
          </a:p>
          <a:p>
            <a:pPr lvl="1" algn="just"/>
            <a:r>
              <a:rPr lang="en-US" altLang="ko-KR" sz="2400" b="0">
                <a:latin typeface="Courier New" pitchFamily="49" charset="0"/>
                <a:ea typeface="Batang" pitchFamily="18" charset="-127"/>
                <a:cs typeface="Courier New" pitchFamily="49" charset="0"/>
              </a:rPr>
              <a:t>Duyệt x </a:t>
            </a:r>
            <a:r>
              <a:rPr lang="en-US" altLang="ko-KR" sz="2400" b="0">
                <a:latin typeface="Courier New" pitchFamily="49" charset="0"/>
                <a:ea typeface="Batang" pitchFamily="18" charset="-127"/>
                <a:cs typeface="Courier New" pitchFamily="49" charset="0"/>
                <a:sym typeface="Symbol" pitchFamily="18" charset="2"/>
              </a:rPr>
              <a:t></a:t>
            </a:r>
            <a:r>
              <a:rPr lang="en-US" altLang="ko-KR" sz="2400" b="0">
                <a:latin typeface="Courier New" pitchFamily="49" charset="0"/>
                <a:ea typeface="Batang" pitchFamily="18" charset="-127"/>
                <a:cs typeface="Courier New" pitchFamily="49" charset="0"/>
              </a:rPr>
              <a:t> S</a:t>
            </a:r>
          </a:p>
          <a:p>
            <a:pPr algn="just"/>
            <a:r>
              <a:rPr lang="en-US" altLang="ko-KR" sz="2400" b="0">
                <a:latin typeface="Courier New" pitchFamily="49" charset="0"/>
                <a:ea typeface="Batang" pitchFamily="18" charset="-127"/>
                <a:cs typeface="Courier New" pitchFamily="49" charset="0"/>
              </a:rPr>
              <a:t>		Nếu </a:t>
            </a:r>
            <a:r>
              <a:rPr lang="en-US" altLang="ko-KR" sz="2400" b="0">
                <a:solidFill>
                  <a:srgbClr val="FF0000"/>
                </a:solidFill>
                <a:latin typeface="Courier New" pitchFamily="49" charset="0"/>
                <a:ea typeface="Batang" pitchFamily="18" charset="-127"/>
                <a:cs typeface="Courier New" pitchFamily="49" charset="0"/>
              </a:rPr>
              <a:t>not P(x) </a:t>
            </a:r>
            <a:r>
              <a:rPr lang="en-US" altLang="ko-KR" sz="2400" b="0">
                <a:latin typeface="Courier New" pitchFamily="49" charset="0"/>
                <a:ea typeface="Batang" pitchFamily="18" charset="-127"/>
                <a:cs typeface="Courier New" pitchFamily="49" charset="0"/>
              </a:rPr>
              <a:t>thì</a:t>
            </a:r>
          </a:p>
          <a:p>
            <a:pPr algn="just"/>
            <a:r>
              <a:rPr lang="en-US" altLang="ko-KR" sz="2400" b="0">
                <a:latin typeface="Courier New" pitchFamily="49" charset="0"/>
                <a:ea typeface="Batang" pitchFamily="18" charset="-127"/>
                <a:cs typeface="Courier New" pitchFamily="49" charset="0"/>
              </a:rPr>
              <a:t>			</a:t>
            </a:r>
            <a:r>
              <a:rPr lang="en-US" altLang="ko-KR" sz="2400" b="0">
                <a:solidFill>
                  <a:srgbClr val="FF0000"/>
                </a:solidFill>
                <a:latin typeface="Courier New" pitchFamily="49" charset="0"/>
                <a:ea typeface="Batang" pitchFamily="18" charset="-127"/>
                <a:cs typeface="Courier New" pitchFamily="49" charset="0"/>
              </a:rPr>
              <a:t>KT := false</a:t>
            </a:r>
          </a:p>
          <a:p>
            <a:pPr algn="just"/>
            <a:r>
              <a:rPr lang="en-US" altLang="ko-KR" sz="2400" b="0">
                <a:latin typeface="Courier New" pitchFamily="49" charset="0"/>
                <a:ea typeface="Batang" pitchFamily="18" charset="-127"/>
                <a:cs typeface="Courier New" pitchFamily="49" charset="0"/>
              </a:rPr>
              <a:t>			Dừng quá trình duyệt S</a:t>
            </a:r>
          </a:p>
          <a:p>
            <a:pPr algn="just"/>
            <a:r>
              <a:rPr lang="en-US" altLang="ko-KR" sz="2400" b="0">
                <a:latin typeface="Courier New" pitchFamily="49" charset="0"/>
                <a:ea typeface="Batang" pitchFamily="18" charset="-127"/>
                <a:cs typeface="Courier New" pitchFamily="49" charset="0"/>
              </a:rPr>
              <a:t>		Cuối nếu</a:t>
            </a:r>
          </a:p>
          <a:p>
            <a:pPr algn="just"/>
            <a:r>
              <a:rPr lang="en-US" altLang="ko-KR" sz="2400" b="0">
                <a:latin typeface="Courier New" pitchFamily="49" charset="0"/>
                <a:ea typeface="Batang" pitchFamily="18" charset="-127"/>
                <a:cs typeface="Courier New" pitchFamily="49" charset="0"/>
              </a:rPr>
              <a:t>	Cuối duyệt</a:t>
            </a:r>
            <a:endParaRPr lang="en-US" sz="2400" b="0">
              <a:latin typeface="Courier New" pitchFamily="49" charset="0"/>
              <a:cs typeface="Courier New" pitchFamily="49" charset="0"/>
            </a:endParaRPr>
          </a:p>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3587036674"/>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pPr>
            <a:r>
              <a:rPr lang="en-US" sz="2400">
                <a:solidFill>
                  <a:srgbClr val="00B0F0"/>
                </a:solidFill>
              </a:rPr>
              <a:t>Ví dụ</a:t>
            </a:r>
            <a:r>
              <a:rPr lang="en-US" sz="2400"/>
              <a:t>: Viết định nghĩa hàm </a:t>
            </a:r>
            <a:r>
              <a:rPr lang="en-US" sz="2300">
                <a:solidFill>
                  <a:srgbClr val="FF0000"/>
                </a:solidFill>
                <a:latin typeface="Courier New" pitchFamily="49" charset="0"/>
                <a:cs typeface="Courier New" pitchFamily="49" charset="0"/>
              </a:rPr>
              <a:t>bool kiemTraNguyenTo(int x)</a:t>
            </a:r>
            <a:r>
              <a:rPr lang="en-US" sz="2400">
                <a:solidFill>
                  <a:srgbClr val="FF0000"/>
                </a:solidFill>
                <a:latin typeface="Courier New" pitchFamily="49" charset="0"/>
                <a:cs typeface="Courier New" pitchFamily="49" charset="0"/>
              </a:rPr>
              <a:t> </a:t>
            </a:r>
            <a:r>
              <a:rPr lang="en-US" sz="2400"/>
              <a:t>để kiểm tra số nguyên dương x có phải là số nguyên tố hay không? Nếu có hàm trả về </a:t>
            </a:r>
            <a:r>
              <a:rPr lang="en-US" sz="2400">
                <a:solidFill>
                  <a:srgbClr val="FF0000"/>
                </a:solidFill>
              </a:rPr>
              <a:t>true</a:t>
            </a:r>
            <a:r>
              <a:rPr lang="en-US" sz="2400"/>
              <a:t>, nếu không hàm trả về </a:t>
            </a:r>
            <a:r>
              <a:rPr lang="en-US" sz="2400">
                <a:solidFill>
                  <a:srgbClr val="FF0000"/>
                </a:solidFill>
              </a:rPr>
              <a:t>false</a:t>
            </a:r>
            <a:r>
              <a:rPr lang="en-US" sz="2400"/>
              <a:t>.</a:t>
            </a:r>
            <a:endParaRPr lang="en-US" sz="2400" b="1"/>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kiểm tra với mọi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184</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5184576" cy="461665"/>
          </a:xfrm>
          <a:prstGeom prst="rect">
            <a:avLst/>
          </a:prstGeom>
          <a:noFill/>
        </p:spPr>
        <p:txBody>
          <a:bodyPr wrap="square" rtlCol="0">
            <a:spAutoFit/>
          </a:bodyPr>
          <a:lstStyle/>
          <a:p>
            <a:pPr lvl="0"/>
            <a:r>
              <a:rPr lang="en-US" sz="2400">
                <a:solidFill>
                  <a:srgbClr val="C00000"/>
                </a:solidFill>
              </a:rPr>
              <a:t>Thuật toán kiểm tra với mọi</a:t>
            </a:r>
            <a:endParaRPr lang="en-US" sz="2400" dirty="0">
              <a:solidFill>
                <a:srgbClr val="C00000"/>
              </a:solidFill>
            </a:endParaRPr>
          </a:p>
        </p:txBody>
      </p:sp>
      <p:sp>
        <p:nvSpPr>
          <p:cNvPr id="5" name="Rounded Rectangle 4"/>
          <p:cNvSpPr/>
          <p:nvPr/>
        </p:nvSpPr>
        <p:spPr bwMode="auto">
          <a:xfrm>
            <a:off x="1619672" y="2924944"/>
            <a:ext cx="6120680" cy="3096344"/>
          </a:xfrm>
          <a:prstGeom prst="roundRect">
            <a:avLst>
              <a:gd name="adj" fmla="val 13075"/>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200"/>
              </a:spcBef>
            </a:pPr>
            <a:r>
              <a:rPr lang="en-US" sz="2000" b="0">
                <a:solidFill>
                  <a:srgbClr val="9B2393"/>
                </a:solidFill>
                <a:effectLst/>
                <a:latin typeface="Menlo" panose="020B0609030804020204" pitchFamily="49" charset="0"/>
              </a:rPr>
              <a:t>bool</a:t>
            </a:r>
            <a:r>
              <a:rPr lang="en-US" sz="2000" b="0">
                <a:solidFill>
                  <a:srgbClr val="0F68A0"/>
                </a:solidFill>
                <a:effectLst/>
                <a:latin typeface="Menlo" panose="020B0609030804020204" pitchFamily="49" charset="0"/>
              </a:rPr>
              <a:t> kiemTraNguyenTo(</a:t>
            </a:r>
            <a:r>
              <a:rPr lang="en-US" sz="2000" b="0">
                <a:solidFill>
                  <a:srgbClr val="9B2393"/>
                </a:solidFill>
                <a:effectLst/>
                <a:latin typeface="Menlo" panose="020B0609030804020204" pitchFamily="49" charset="0"/>
              </a:rPr>
              <a:t>int</a:t>
            </a:r>
            <a:r>
              <a:rPr lang="en-US" sz="2000" b="0">
                <a:solidFill>
                  <a:srgbClr val="0F68A0"/>
                </a:solidFill>
                <a:effectLst/>
                <a:latin typeface="Menlo" panose="020B0609030804020204" pitchFamily="49" charset="0"/>
              </a:rPr>
              <a:t> x)</a:t>
            </a:r>
          </a:p>
          <a:p>
            <a:pPr>
              <a:spcBef>
                <a:spcPts val="200"/>
              </a:spcBef>
            </a:pPr>
            <a:r>
              <a:rPr lang="en-US" sz="2000" b="0">
                <a:solidFill>
                  <a:srgbClr val="000000"/>
                </a:solidFill>
                <a:effectLst/>
                <a:latin typeface="Menlo" panose="020B0609030804020204" pitchFamily="49" charset="0"/>
              </a:rPr>
              <a:t>{</a:t>
            </a:r>
          </a:p>
          <a:p>
            <a:pPr>
              <a:spcBef>
                <a:spcPts val="200"/>
              </a:spcBef>
            </a:pPr>
            <a:r>
              <a:rPr lang="en-US" sz="2000" b="0">
                <a:solidFill>
                  <a:srgbClr val="000000"/>
                </a:solidFill>
                <a:effectLst/>
                <a:latin typeface="Menlo" panose="020B0609030804020204" pitchFamily="49" charset="0"/>
              </a:rPr>
              <a:t>    </a:t>
            </a:r>
            <a:r>
              <a:rPr lang="en-US" sz="2000" b="0">
                <a:solidFill>
                  <a:srgbClr val="9B2393"/>
                </a:solidFill>
                <a:effectLst/>
                <a:latin typeface="Menlo" panose="020B0609030804020204" pitchFamily="49" charset="0"/>
              </a:rPr>
              <a:t>if</a:t>
            </a:r>
            <a:r>
              <a:rPr lang="en-US" sz="2000" b="0">
                <a:solidFill>
                  <a:srgbClr val="000000"/>
                </a:solidFill>
                <a:effectLst/>
                <a:latin typeface="Menlo" panose="020B0609030804020204" pitchFamily="49" charset="0"/>
              </a:rPr>
              <a:t>(x&lt;</a:t>
            </a:r>
            <a:r>
              <a:rPr lang="en-US" sz="2000" b="0">
                <a:solidFill>
                  <a:srgbClr val="1C00CF"/>
                </a:solidFill>
                <a:effectLst/>
                <a:latin typeface="Menlo" panose="020B0609030804020204" pitchFamily="49" charset="0"/>
              </a:rPr>
              <a:t>2</a:t>
            </a:r>
            <a:r>
              <a:rPr lang="en-US" sz="2000" b="0">
                <a:solidFill>
                  <a:srgbClr val="000000"/>
                </a:solidFill>
                <a:effectLst/>
                <a:latin typeface="Menlo" panose="020B0609030804020204" pitchFamily="49" charset="0"/>
              </a:rPr>
              <a:t>)</a:t>
            </a:r>
          </a:p>
          <a:p>
            <a:pPr>
              <a:spcBef>
                <a:spcPts val="200"/>
              </a:spcBef>
            </a:pPr>
            <a:r>
              <a:rPr lang="en-US" sz="2000" b="0">
                <a:solidFill>
                  <a:srgbClr val="9B2393"/>
                </a:solidFill>
                <a:effectLst/>
                <a:latin typeface="Menlo" panose="020B0609030804020204" pitchFamily="49" charset="0"/>
              </a:rPr>
              <a:t>        return false;</a:t>
            </a:r>
          </a:p>
          <a:p>
            <a:pPr>
              <a:spcBef>
                <a:spcPts val="200"/>
              </a:spcBef>
            </a:pPr>
            <a:r>
              <a:rPr lang="en-US" sz="2000" b="0">
                <a:solidFill>
                  <a:srgbClr val="000000"/>
                </a:solidFill>
                <a:effectLst/>
                <a:latin typeface="Menlo" panose="020B0609030804020204" pitchFamily="49" charset="0"/>
              </a:rPr>
              <a:t>    </a:t>
            </a:r>
            <a:r>
              <a:rPr lang="en-US" sz="2000" b="0">
                <a:solidFill>
                  <a:srgbClr val="9B2393"/>
                </a:solidFill>
                <a:effectLst/>
                <a:latin typeface="Menlo" panose="020B0609030804020204" pitchFamily="49" charset="0"/>
              </a:rPr>
              <a:t>for</a:t>
            </a:r>
            <a:r>
              <a:rPr lang="en-US" sz="2000" b="0">
                <a:solidFill>
                  <a:srgbClr val="000000"/>
                </a:solidFill>
                <a:effectLst/>
                <a:latin typeface="Menlo" panose="020B0609030804020204" pitchFamily="49" charset="0"/>
              </a:rPr>
              <a:t>(</a:t>
            </a:r>
            <a:r>
              <a:rPr lang="en-US" sz="2000" b="0">
                <a:solidFill>
                  <a:srgbClr val="9B2393"/>
                </a:solidFill>
                <a:effectLst/>
                <a:latin typeface="Menlo" panose="020B0609030804020204" pitchFamily="49" charset="0"/>
              </a:rPr>
              <a:t>int</a:t>
            </a:r>
            <a:r>
              <a:rPr lang="en-US" sz="2000" b="0">
                <a:solidFill>
                  <a:srgbClr val="000000"/>
                </a:solidFill>
                <a:effectLst/>
                <a:latin typeface="Menlo" panose="020B0609030804020204" pitchFamily="49" charset="0"/>
              </a:rPr>
              <a:t> i=</a:t>
            </a:r>
            <a:r>
              <a:rPr lang="en-US" sz="2000" b="0">
                <a:solidFill>
                  <a:srgbClr val="1C00CF"/>
                </a:solidFill>
                <a:effectLst/>
                <a:latin typeface="Menlo" panose="020B0609030804020204" pitchFamily="49" charset="0"/>
              </a:rPr>
              <a:t>2</a:t>
            </a:r>
            <a:r>
              <a:rPr lang="en-US" sz="2000" b="0">
                <a:solidFill>
                  <a:srgbClr val="000000"/>
                </a:solidFill>
                <a:effectLst/>
                <a:latin typeface="Menlo" panose="020B0609030804020204" pitchFamily="49" charset="0"/>
              </a:rPr>
              <a:t>;i&lt;=</a:t>
            </a:r>
            <a:r>
              <a:rPr lang="en-US" sz="2000" b="0">
                <a:solidFill>
                  <a:srgbClr val="6C36A9"/>
                </a:solidFill>
                <a:effectLst/>
                <a:latin typeface="Menlo" panose="020B0609030804020204" pitchFamily="49" charset="0"/>
              </a:rPr>
              <a:t>sqrt</a:t>
            </a:r>
            <a:r>
              <a:rPr lang="en-US" sz="2000" b="0">
                <a:solidFill>
                  <a:srgbClr val="000000"/>
                </a:solidFill>
                <a:effectLst/>
                <a:latin typeface="Menlo" panose="020B0609030804020204" pitchFamily="49" charset="0"/>
              </a:rPr>
              <a:t>(x);i++)</a:t>
            </a:r>
          </a:p>
          <a:p>
            <a:pPr>
              <a:spcBef>
                <a:spcPts val="200"/>
              </a:spcBef>
            </a:pPr>
            <a:r>
              <a:rPr lang="en-US" sz="2000" b="0">
                <a:solidFill>
                  <a:srgbClr val="000000"/>
                </a:solidFill>
                <a:effectLst/>
                <a:latin typeface="Menlo" panose="020B0609030804020204" pitchFamily="49" charset="0"/>
              </a:rPr>
              <a:t>        </a:t>
            </a:r>
            <a:r>
              <a:rPr lang="en-US" sz="2000" b="0">
                <a:solidFill>
                  <a:srgbClr val="9B2393"/>
                </a:solidFill>
                <a:effectLst/>
                <a:latin typeface="Menlo" panose="020B0609030804020204" pitchFamily="49" charset="0"/>
              </a:rPr>
              <a:t>if</a:t>
            </a:r>
            <a:r>
              <a:rPr lang="en-US" sz="2000" b="0">
                <a:solidFill>
                  <a:srgbClr val="000000"/>
                </a:solidFill>
                <a:effectLst/>
                <a:latin typeface="Menlo" panose="020B0609030804020204" pitchFamily="49" charset="0"/>
              </a:rPr>
              <a:t>(x%i==</a:t>
            </a:r>
            <a:r>
              <a:rPr lang="en-US" sz="2000" b="0">
                <a:solidFill>
                  <a:srgbClr val="1C00CF"/>
                </a:solidFill>
                <a:effectLst/>
                <a:latin typeface="Menlo" panose="020B0609030804020204" pitchFamily="49" charset="0"/>
              </a:rPr>
              <a:t>0</a:t>
            </a:r>
            <a:r>
              <a:rPr lang="en-US" sz="2000" b="0">
                <a:solidFill>
                  <a:srgbClr val="000000"/>
                </a:solidFill>
                <a:effectLst/>
                <a:latin typeface="Menlo" panose="020B0609030804020204" pitchFamily="49" charset="0"/>
              </a:rPr>
              <a:t>)</a:t>
            </a:r>
          </a:p>
          <a:p>
            <a:pPr>
              <a:spcBef>
                <a:spcPts val="200"/>
              </a:spcBef>
            </a:pPr>
            <a:r>
              <a:rPr lang="en-US" sz="2000" b="0">
                <a:solidFill>
                  <a:srgbClr val="000000"/>
                </a:solidFill>
                <a:effectLst/>
                <a:latin typeface="Menlo" panose="020B0609030804020204" pitchFamily="49" charset="0"/>
              </a:rPr>
              <a:t>            </a:t>
            </a:r>
            <a:r>
              <a:rPr lang="en-US" sz="2000" b="0">
                <a:solidFill>
                  <a:srgbClr val="9B2393"/>
                </a:solidFill>
                <a:effectLst/>
                <a:latin typeface="Menlo" panose="020B0609030804020204" pitchFamily="49" charset="0"/>
              </a:rPr>
              <a:t>return</a:t>
            </a:r>
            <a:r>
              <a:rPr lang="en-US" sz="2000" b="0">
                <a:solidFill>
                  <a:srgbClr val="000000"/>
                </a:solidFill>
                <a:effectLst/>
                <a:latin typeface="Menlo" panose="020B0609030804020204" pitchFamily="49" charset="0"/>
              </a:rPr>
              <a:t> </a:t>
            </a:r>
            <a:r>
              <a:rPr lang="en-US" sz="2000" b="0">
                <a:solidFill>
                  <a:srgbClr val="9B2393"/>
                </a:solidFill>
                <a:effectLst/>
                <a:latin typeface="Menlo" panose="020B0609030804020204" pitchFamily="49" charset="0"/>
              </a:rPr>
              <a:t>false</a:t>
            </a:r>
            <a:r>
              <a:rPr lang="en-US" sz="2000" b="0">
                <a:solidFill>
                  <a:srgbClr val="000000"/>
                </a:solidFill>
                <a:effectLst/>
                <a:latin typeface="Menlo" panose="020B0609030804020204" pitchFamily="49" charset="0"/>
              </a:rPr>
              <a:t>;</a:t>
            </a:r>
          </a:p>
          <a:p>
            <a:pPr>
              <a:spcBef>
                <a:spcPts val="200"/>
              </a:spcBef>
            </a:pPr>
            <a:r>
              <a:rPr lang="en-US" sz="2000" b="0">
                <a:solidFill>
                  <a:srgbClr val="9B2393"/>
                </a:solidFill>
                <a:effectLst/>
                <a:latin typeface="Menlo" panose="020B0609030804020204" pitchFamily="49" charset="0"/>
              </a:rPr>
              <a:t>    return true;</a:t>
            </a:r>
          </a:p>
          <a:p>
            <a:pPr>
              <a:spcBef>
                <a:spcPts val="200"/>
              </a:spcBef>
            </a:pPr>
            <a:r>
              <a:rPr lang="en-US" sz="20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3468958688"/>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pPr>
            <a:r>
              <a:rPr lang="en-US" sz="2400">
                <a:solidFill>
                  <a:srgbClr val="00B0F0"/>
                </a:solidFill>
              </a:rPr>
              <a:t>Ví dụ</a:t>
            </a:r>
            <a:r>
              <a:rPr lang="en-US" sz="2400"/>
              <a:t>: Viết định nghĩa hàm </a:t>
            </a:r>
            <a:br>
              <a:rPr lang="en-US" sz="2400"/>
            </a:br>
            <a:r>
              <a:rPr lang="en-US" sz="2300">
                <a:solidFill>
                  <a:srgbClr val="FF0000"/>
                </a:solidFill>
                <a:latin typeface="Courier New" pitchFamily="49" charset="0"/>
                <a:cs typeface="Courier New" pitchFamily="49" charset="0"/>
              </a:rPr>
              <a:t>bool kiemTraMaTranLe(MaTran x)</a:t>
            </a:r>
            <a:r>
              <a:rPr lang="en-US" sz="2400">
                <a:solidFill>
                  <a:srgbClr val="FF0000"/>
                </a:solidFill>
                <a:latin typeface="Courier New" pitchFamily="49" charset="0"/>
                <a:cs typeface="Courier New" pitchFamily="49" charset="0"/>
              </a:rPr>
              <a:t> </a:t>
            </a:r>
            <a:r>
              <a:rPr lang="en-US" sz="2400"/>
              <a:t>để kiểm tra ma trận x có bao gồm tất cả các phần tử là số lẻ hay không? Nếu có hàm trả về </a:t>
            </a:r>
            <a:r>
              <a:rPr lang="en-US" sz="2400">
                <a:solidFill>
                  <a:srgbClr val="FF0000"/>
                </a:solidFill>
              </a:rPr>
              <a:t>true</a:t>
            </a:r>
            <a:r>
              <a:rPr lang="en-US" sz="2400"/>
              <a:t>, nếu không hàm trả về </a:t>
            </a:r>
            <a:r>
              <a:rPr lang="en-US" sz="2400">
                <a:solidFill>
                  <a:srgbClr val="FF0000"/>
                </a:solidFill>
              </a:rPr>
              <a:t>false</a:t>
            </a:r>
            <a:r>
              <a:rPr lang="en-US" sz="2400"/>
              <a:t>.</a:t>
            </a:r>
            <a:endParaRPr lang="en-US" sz="2400" b="1"/>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Thuật toán kiểm tra với mọi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185</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5184576" cy="461665"/>
          </a:xfrm>
          <a:prstGeom prst="rect">
            <a:avLst/>
          </a:prstGeom>
          <a:noFill/>
        </p:spPr>
        <p:txBody>
          <a:bodyPr wrap="square" rtlCol="0">
            <a:spAutoFit/>
          </a:bodyPr>
          <a:lstStyle/>
          <a:p>
            <a:pPr lvl="0"/>
            <a:r>
              <a:rPr lang="en-US" sz="2400">
                <a:solidFill>
                  <a:srgbClr val="C00000"/>
                </a:solidFill>
              </a:rPr>
              <a:t>Thuật toán kiểm tra với mọi</a:t>
            </a:r>
            <a:endParaRPr lang="en-US" sz="2400" dirty="0">
              <a:solidFill>
                <a:srgbClr val="C00000"/>
              </a:solidFill>
            </a:endParaRPr>
          </a:p>
        </p:txBody>
      </p:sp>
      <p:sp>
        <p:nvSpPr>
          <p:cNvPr id="5" name="Rounded Rectangle 4"/>
          <p:cNvSpPr/>
          <p:nvPr/>
        </p:nvSpPr>
        <p:spPr bwMode="auto">
          <a:xfrm>
            <a:off x="1043608" y="3068960"/>
            <a:ext cx="7128792" cy="309634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0"/>
              </a:spcBef>
            </a:pPr>
            <a:r>
              <a:rPr lang="en-US" sz="2400" b="0">
                <a:latin typeface="Courier New" pitchFamily="49" charset="0"/>
                <a:cs typeface="Courier New" pitchFamily="49" charset="0"/>
              </a:rPr>
              <a:t>bool </a:t>
            </a:r>
            <a:r>
              <a:rPr lang="en-US" sz="2400" b="0">
                <a:solidFill>
                  <a:srgbClr val="FF0000"/>
                </a:solidFill>
                <a:latin typeface="Courier New" pitchFamily="49" charset="0"/>
                <a:cs typeface="Courier New" pitchFamily="49" charset="0"/>
              </a:rPr>
              <a:t>kiemTraMaTranLe</a:t>
            </a:r>
            <a:r>
              <a:rPr lang="en-US" sz="2400" b="0">
                <a:latin typeface="Courier New" pitchFamily="49" charset="0"/>
                <a:cs typeface="Courier New" pitchFamily="49" charset="0"/>
              </a:rPr>
              <a:t>(MaTran x)</a:t>
            </a:r>
          </a:p>
          <a:p>
            <a:pPr>
              <a:spcBef>
                <a:spcPts val="0"/>
              </a:spcBef>
            </a:pP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for(int i=0;i&lt;x.n;i++)</a:t>
            </a:r>
          </a:p>
          <a:p>
            <a:pPr>
              <a:spcBef>
                <a:spcPts val="0"/>
              </a:spcBef>
            </a:pPr>
            <a:r>
              <a:rPr lang="en-US" sz="2400" b="0">
                <a:latin typeface="Courier New" pitchFamily="49" charset="0"/>
                <a:cs typeface="Courier New" pitchFamily="49" charset="0"/>
              </a:rPr>
              <a:t>		for(int j=0; j&lt;x.m;j++)</a:t>
            </a:r>
          </a:p>
          <a:p>
            <a:pPr>
              <a:spcBef>
                <a:spcPts val="0"/>
              </a:spcBef>
            </a:pPr>
            <a:r>
              <a:rPr lang="en-US" sz="2400" b="0">
                <a:latin typeface="Courier New" pitchFamily="49" charset="0"/>
                <a:cs typeface="Courier New" pitchFamily="49" charset="0"/>
              </a:rPr>
              <a:t>			if(</a:t>
            </a:r>
            <a:r>
              <a:rPr lang="en-US" sz="2400" b="0">
                <a:solidFill>
                  <a:srgbClr val="FF0000"/>
                </a:solidFill>
                <a:latin typeface="Courier New" pitchFamily="49" charset="0"/>
                <a:cs typeface="Courier New" pitchFamily="49" charset="0"/>
              </a:rPr>
              <a:t>x.mt[i][j]%2==0</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return </a:t>
            </a:r>
            <a:r>
              <a:rPr lang="en-US" sz="2400" b="0">
                <a:solidFill>
                  <a:srgbClr val="FF0000"/>
                </a:solidFill>
                <a:latin typeface="Courier New" pitchFamily="49" charset="0"/>
                <a:cs typeface="Courier New" pitchFamily="49" charset="0"/>
              </a:rPr>
              <a:t>false</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	return </a:t>
            </a:r>
            <a:r>
              <a:rPr lang="en-US" sz="2400" b="0">
                <a:solidFill>
                  <a:srgbClr val="FF0000"/>
                </a:solidFill>
                <a:latin typeface="Courier New" pitchFamily="49" charset="0"/>
                <a:cs typeface="Courier New" pitchFamily="49" charset="0"/>
              </a:rPr>
              <a:t>true</a:t>
            </a:r>
            <a:r>
              <a:rPr lang="en-US" sz="2400" b="0">
                <a:latin typeface="Courier New" pitchFamily="49" charset="0"/>
                <a:cs typeface="Courier New" pitchFamily="49" charset="0"/>
              </a:rPr>
              <a:t>;</a:t>
            </a:r>
          </a:p>
          <a:p>
            <a:pPr>
              <a:spcBef>
                <a:spcPts val="0"/>
              </a:spcBef>
            </a:pPr>
            <a:r>
              <a:rPr lang="en-US" sz="2400" b="0">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187445420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toán minh họa</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186</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toán minh họa</a:t>
            </a:r>
            <a:endParaRPr lang="en-US" sz="1200" dirty="0"/>
          </a:p>
        </p:txBody>
      </p:sp>
      <p:graphicFrame>
        <p:nvGraphicFramePr>
          <p:cNvPr id="8" name="Diagram 7"/>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76811253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866927"/>
          </a:xfrm>
        </p:spPr>
        <p:txBody>
          <a:bodyPr/>
          <a:lstStyle/>
          <a:p>
            <a:pPr marL="57150" lvl="0" indent="0" eaLnBrk="1" hangingPunct="1">
              <a:buNone/>
            </a:pPr>
            <a:r>
              <a:rPr lang="fr-FR" sz="2400"/>
              <a:t>Cho một dãy số nguyên x có n phần tử. </a:t>
            </a:r>
          </a:p>
          <a:p>
            <a:pPr marL="800100" lvl="1" eaLnBrk="1" hangingPunct="1">
              <a:buFont typeface="Symbol" pitchFamily="18" charset="2"/>
              <a:buChar char=""/>
            </a:pPr>
            <a:r>
              <a:rPr lang="fr-FR" sz="2400"/>
              <a:t>Xét xem dãy số nguyên x có phần tử nào là số hoàn thiện hay không?</a:t>
            </a:r>
            <a:endParaRPr lang="en-US" sz="2400"/>
          </a:p>
          <a:p>
            <a:pPr marL="800100" lvl="1" eaLnBrk="1" hangingPunct="1">
              <a:buFont typeface="Symbol" pitchFamily="18" charset="2"/>
              <a:buChar char=""/>
            </a:pPr>
            <a:r>
              <a:rPr lang="fr-FR" sz="2400"/>
              <a:t>Xét xem số nguyên a có phải là số nhỏ hơn số nhỏ nhất trong dãy số x hay không.</a:t>
            </a:r>
          </a:p>
          <a:p>
            <a:pPr marL="800100" lvl="1" eaLnBrk="1" hangingPunct="1">
              <a:buFont typeface="Symbol" pitchFamily="18" charset="2"/>
              <a:buChar char=""/>
            </a:pPr>
            <a:r>
              <a:rPr lang="fr-FR" sz="2400"/>
              <a:t>Xét xem dãy số nguyên x có là dãy số đối xứng hay không?</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187</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Tree>
    <p:extLst>
      <p:ext uri="{BB962C8B-B14F-4D97-AF65-F5344CB8AC3E}">
        <p14:creationId xmlns:p14="http://schemas.microsoft.com/office/powerpoint/2010/main" val="1547373694"/>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188</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5F0D1F5C-BF69-3A80-926A-25C934224B02}"/>
              </a:ext>
            </a:extLst>
          </p:cNvPr>
          <p:cNvSpPr txBox="1"/>
          <p:nvPr/>
        </p:nvSpPr>
        <p:spPr>
          <a:xfrm>
            <a:off x="899592" y="1484784"/>
            <a:ext cx="7776864" cy="4401205"/>
          </a:xfrm>
          <a:prstGeom prst="rect">
            <a:avLst/>
          </a:prstGeom>
          <a:noFill/>
          <a:ln>
            <a:solidFill>
              <a:schemeClr val="accent1"/>
            </a:solidFill>
          </a:ln>
        </p:spPr>
        <p:txBody>
          <a:bodyPr wrap="square" rtlCol="0">
            <a:spAutoFit/>
          </a:bodyPr>
          <a:lstStyle/>
          <a:p>
            <a:pPr>
              <a:spcBef>
                <a:spcPts val="200"/>
              </a:spcBef>
            </a:pPr>
            <a:r>
              <a:rPr lang="en-US" b="0">
                <a:solidFill>
                  <a:srgbClr val="643820"/>
                </a:solidFill>
                <a:effectLst/>
                <a:latin typeface="Menlo" panose="020B0609030804020204" pitchFamily="49" charset="0"/>
              </a:rPr>
              <a:t>#include </a:t>
            </a:r>
            <a:r>
              <a:rPr lang="en-US" b="0">
                <a:solidFill>
                  <a:srgbClr val="C41A16"/>
                </a:solidFill>
                <a:effectLst/>
                <a:latin typeface="Menlo" panose="020B0609030804020204" pitchFamily="49" charset="0"/>
              </a:rPr>
              <a:t>&lt;iostream&gt;</a:t>
            </a:r>
          </a:p>
          <a:p>
            <a:pPr>
              <a:spcBef>
                <a:spcPts val="200"/>
              </a:spcBef>
            </a:pPr>
            <a:r>
              <a:rPr lang="en-US" b="0">
                <a:solidFill>
                  <a:srgbClr val="643820"/>
                </a:solidFill>
                <a:effectLst/>
                <a:latin typeface="Menlo" panose="020B0609030804020204" pitchFamily="49" charset="0"/>
              </a:rPr>
              <a:t>#include </a:t>
            </a:r>
            <a:r>
              <a:rPr lang="en-US" b="0">
                <a:solidFill>
                  <a:srgbClr val="C41A16"/>
                </a:solidFill>
                <a:effectLst/>
                <a:latin typeface="Menlo" panose="020B0609030804020204" pitchFamily="49" charset="0"/>
              </a:rPr>
              <a:t>"time.h"</a:t>
            </a:r>
            <a:endParaRPr lang="en-US" b="0">
              <a:solidFill>
                <a:srgbClr val="643820"/>
              </a:solidFill>
              <a:effectLst/>
              <a:latin typeface="Menlo" panose="020B0609030804020204" pitchFamily="49" charset="0"/>
            </a:endParaRPr>
          </a:p>
          <a:p>
            <a:pPr>
              <a:spcBef>
                <a:spcPts val="200"/>
              </a:spcBef>
            </a:pPr>
            <a:r>
              <a:rPr lang="en-US" b="0">
                <a:solidFill>
                  <a:srgbClr val="9B2393"/>
                </a:solidFill>
                <a:effectLst/>
                <a:latin typeface="Menlo" panose="020B0609030804020204" pitchFamily="49" charset="0"/>
              </a:rPr>
              <a:t>using  namespace </a:t>
            </a:r>
            <a:r>
              <a:rPr lang="en-US" b="0">
                <a:solidFill>
                  <a:srgbClr val="0B4F79"/>
                </a:solidFill>
                <a:effectLst/>
                <a:latin typeface="Menlo" panose="020B0609030804020204" pitchFamily="49" charset="0"/>
              </a:rPr>
              <a:t>std</a:t>
            </a:r>
            <a:r>
              <a:rPr lang="en-US" b="0">
                <a:solidFill>
                  <a:srgbClr val="9B2393"/>
                </a:solidFill>
                <a:effectLst/>
                <a:latin typeface="Menlo" panose="020B0609030804020204" pitchFamily="49" charset="0"/>
              </a:rPr>
              <a:t>;</a:t>
            </a:r>
          </a:p>
          <a:p>
            <a:pPr>
              <a:spcBef>
                <a:spcPts val="200"/>
              </a:spcBef>
            </a:pPr>
            <a:r>
              <a:rPr lang="en-US" b="0">
                <a:solidFill>
                  <a:srgbClr val="9B2393"/>
                </a:solidFill>
                <a:effectLst/>
                <a:latin typeface="Menlo" panose="020B0609030804020204" pitchFamily="49" charset="0"/>
              </a:rPr>
              <a:t>const int KTM=</a:t>
            </a:r>
            <a:r>
              <a:rPr lang="en-US" b="0">
                <a:solidFill>
                  <a:srgbClr val="1C00CF"/>
                </a:solidFill>
                <a:effectLst/>
                <a:latin typeface="Menlo" panose="020B0609030804020204" pitchFamily="49" charset="0"/>
              </a:rPr>
              <a:t>50</a:t>
            </a:r>
            <a:r>
              <a:rPr lang="en-US" b="0">
                <a:solidFill>
                  <a:srgbClr val="9B2393"/>
                </a:solidFill>
                <a:effectLst/>
                <a:latin typeface="Menlo" panose="020B0609030804020204" pitchFamily="49" charset="0"/>
              </a:rPr>
              <a:t>;</a:t>
            </a:r>
          </a:p>
          <a:p>
            <a:pPr>
              <a:spcBef>
                <a:spcPts val="200"/>
              </a:spcBef>
            </a:pPr>
            <a:r>
              <a:rPr lang="en-US" b="0">
                <a:solidFill>
                  <a:srgbClr val="9B2393"/>
                </a:solidFill>
                <a:effectLst/>
                <a:latin typeface="Menlo" panose="020B0609030804020204" pitchFamily="49" charset="0"/>
              </a:rPr>
              <a:t>struct </a:t>
            </a:r>
            <a:r>
              <a:rPr lang="en-US" b="0">
                <a:solidFill>
                  <a:srgbClr val="0B4F79"/>
                </a:solidFill>
                <a:effectLst/>
                <a:latin typeface="Menlo" panose="020B0609030804020204" pitchFamily="49" charset="0"/>
              </a:rPr>
              <a:t>DaySo</a:t>
            </a:r>
            <a:r>
              <a:rPr lang="en-US" b="0">
                <a:solidFill>
                  <a:srgbClr val="9B2393"/>
                </a:solidFill>
                <a:effectLst/>
                <a:latin typeface="Menlo" panose="020B0609030804020204" pitchFamily="49" charset="0"/>
              </a:rPr>
              <a:t>{</a:t>
            </a:r>
          </a:p>
          <a:p>
            <a:pPr>
              <a:spcBef>
                <a:spcPts val="200"/>
              </a:spcBef>
            </a:pPr>
            <a:r>
              <a:rPr lang="en-US" b="0">
                <a:solidFill>
                  <a:srgbClr val="000000"/>
                </a:solidFill>
                <a:effectLst/>
                <a:latin typeface="Menlo" panose="020B0609030804020204" pitchFamily="49" charset="0"/>
              </a:rPr>
              <a:t>    </a:t>
            </a:r>
            <a:r>
              <a:rPr lang="en-US" b="0">
                <a:solidFill>
                  <a:srgbClr val="9B2393"/>
                </a:solidFill>
                <a:effectLst/>
                <a:latin typeface="Menlo" panose="020B0609030804020204" pitchFamily="49" charset="0"/>
              </a:rPr>
              <a:t>int</a:t>
            </a:r>
            <a:r>
              <a:rPr lang="en-US" b="0">
                <a:solidFill>
                  <a:srgbClr val="000000"/>
                </a:solidFill>
                <a:effectLst/>
                <a:latin typeface="Menlo" panose="020B0609030804020204" pitchFamily="49" charset="0"/>
              </a:rPr>
              <a:t> arr[</a:t>
            </a:r>
            <a:r>
              <a:rPr lang="en-US" b="0">
                <a:solidFill>
                  <a:srgbClr val="326D74"/>
                </a:solidFill>
                <a:effectLst/>
                <a:latin typeface="Menlo" panose="020B0609030804020204" pitchFamily="49" charset="0"/>
              </a:rPr>
              <a:t>KTM</a:t>
            </a:r>
            <a:r>
              <a:rPr lang="en-US" b="0">
                <a:solidFill>
                  <a:srgbClr val="000000"/>
                </a:solidFill>
                <a:effectLst/>
                <a:latin typeface="Menlo" panose="020B0609030804020204" pitchFamily="49" charset="0"/>
              </a:rPr>
              <a:t>];</a:t>
            </a:r>
          </a:p>
          <a:p>
            <a:pPr>
              <a:spcBef>
                <a:spcPts val="200"/>
              </a:spcBef>
            </a:pPr>
            <a:r>
              <a:rPr lang="en-US" b="0">
                <a:solidFill>
                  <a:srgbClr val="000000"/>
                </a:solidFill>
                <a:effectLst/>
                <a:latin typeface="Menlo" panose="020B0609030804020204" pitchFamily="49" charset="0"/>
              </a:rPr>
              <a:t>    </a:t>
            </a:r>
            <a:r>
              <a:rPr lang="en-US" b="0">
                <a:solidFill>
                  <a:srgbClr val="9B2393"/>
                </a:solidFill>
                <a:effectLst/>
                <a:latin typeface="Menlo" panose="020B0609030804020204" pitchFamily="49" charset="0"/>
              </a:rPr>
              <a:t>int</a:t>
            </a:r>
            <a:r>
              <a:rPr lang="en-US" b="0">
                <a:solidFill>
                  <a:srgbClr val="000000"/>
                </a:solidFill>
                <a:effectLst/>
                <a:latin typeface="Menlo" panose="020B0609030804020204" pitchFamily="49" charset="0"/>
              </a:rPr>
              <a:t> n;</a:t>
            </a:r>
          </a:p>
          <a:p>
            <a:pPr>
              <a:spcBef>
                <a:spcPts val="200"/>
              </a:spcBef>
            </a:pPr>
            <a:r>
              <a:rPr lang="en-US" b="0">
                <a:solidFill>
                  <a:srgbClr val="000000"/>
                </a:solidFill>
                <a:effectLst/>
                <a:latin typeface="Menlo" panose="020B0609030804020204" pitchFamily="49" charset="0"/>
              </a:rPr>
              <a:t>};</a:t>
            </a:r>
          </a:p>
          <a:p>
            <a:pPr>
              <a:spcBef>
                <a:spcPts val="200"/>
              </a:spcBef>
            </a:pPr>
            <a:r>
              <a:rPr lang="en-US" b="0">
                <a:solidFill>
                  <a:srgbClr val="9B2393"/>
                </a:solidFill>
                <a:effectLst/>
                <a:latin typeface="Menlo" panose="020B0609030804020204" pitchFamily="49" charset="0"/>
              </a:rPr>
              <a:t>void</a:t>
            </a:r>
            <a:r>
              <a:rPr lang="en-US" b="0">
                <a:solidFill>
                  <a:srgbClr val="0F68A0"/>
                </a:solidFill>
                <a:effectLst/>
                <a:latin typeface="Menlo" panose="020B0609030804020204" pitchFamily="49" charset="0"/>
              </a:rPr>
              <a:t> phatSinhDaySo(</a:t>
            </a:r>
            <a:r>
              <a:rPr lang="en-US" b="0">
                <a:solidFill>
                  <a:srgbClr val="1C464A"/>
                </a:solidFill>
                <a:effectLst/>
                <a:latin typeface="Menlo" panose="020B0609030804020204" pitchFamily="49" charset="0"/>
              </a:rPr>
              <a:t>DaySo</a:t>
            </a:r>
            <a:r>
              <a:rPr lang="en-US" b="0">
                <a:solidFill>
                  <a:srgbClr val="0F68A0"/>
                </a:solidFill>
                <a:effectLst/>
                <a:latin typeface="Menlo" panose="020B0609030804020204" pitchFamily="49" charset="0"/>
              </a:rPr>
              <a:t> &amp;ds);</a:t>
            </a:r>
          </a:p>
          <a:p>
            <a:pPr>
              <a:spcBef>
                <a:spcPts val="200"/>
              </a:spcBef>
            </a:pPr>
            <a:r>
              <a:rPr lang="en-US" b="0">
                <a:solidFill>
                  <a:srgbClr val="9B2393"/>
                </a:solidFill>
                <a:effectLst/>
                <a:latin typeface="Menlo" panose="020B0609030804020204" pitchFamily="49" charset="0"/>
              </a:rPr>
              <a:t>bool</a:t>
            </a:r>
            <a:r>
              <a:rPr lang="en-US" b="0">
                <a:solidFill>
                  <a:srgbClr val="0F68A0"/>
                </a:solidFill>
                <a:effectLst/>
                <a:latin typeface="Menlo" panose="020B0609030804020204" pitchFamily="49" charset="0"/>
              </a:rPr>
              <a:t> kiemTraNhoHonTatCa(</a:t>
            </a:r>
            <a:r>
              <a:rPr lang="en-US" b="0">
                <a:solidFill>
                  <a:srgbClr val="1C464A"/>
                </a:solidFill>
                <a:effectLst/>
                <a:latin typeface="Menlo" panose="020B0609030804020204" pitchFamily="49" charset="0"/>
              </a:rPr>
              <a:t>DaySo</a:t>
            </a:r>
            <a:r>
              <a:rPr lang="en-US" b="0">
                <a:solidFill>
                  <a:srgbClr val="0F68A0"/>
                </a:solidFill>
                <a:effectLst/>
                <a:latin typeface="Menlo" panose="020B0609030804020204" pitchFamily="49" charset="0"/>
              </a:rPr>
              <a:t> ds, </a:t>
            </a:r>
            <a:r>
              <a:rPr lang="en-US" b="0">
                <a:solidFill>
                  <a:srgbClr val="9B2393"/>
                </a:solidFill>
                <a:effectLst/>
                <a:latin typeface="Menlo" panose="020B0609030804020204" pitchFamily="49" charset="0"/>
              </a:rPr>
              <a:t>int</a:t>
            </a:r>
            <a:r>
              <a:rPr lang="en-US" b="0">
                <a:solidFill>
                  <a:srgbClr val="0F68A0"/>
                </a:solidFill>
                <a:effectLst/>
                <a:latin typeface="Menlo" panose="020B0609030804020204" pitchFamily="49" charset="0"/>
              </a:rPr>
              <a:t> a);</a:t>
            </a:r>
          </a:p>
          <a:p>
            <a:pPr>
              <a:spcBef>
                <a:spcPts val="200"/>
              </a:spcBef>
            </a:pPr>
            <a:r>
              <a:rPr lang="en-US" b="0">
                <a:solidFill>
                  <a:srgbClr val="9B2393"/>
                </a:solidFill>
                <a:effectLst/>
                <a:latin typeface="Menlo" panose="020B0609030804020204" pitchFamily="49" charset="0"/>
              </a:rPr>
              <a:t>bool</a:t>
            </a:r>
            <a:r>
              <a:rPr lang="en-US" b="0">
                <a:solidFill>
                  <a:srgbClr val="0F68A0"/>
                </a:solidFill>
                <a:effectLst/>
                <a:latin typeface="Menlo" panose="020B0609030804020204" pitchFamily="49" charset="0"/>
              </a:rPr>
              <a:t> kiemTraHoanThien(</a:t>
            </a:r>
            <a:r>
              <a:rPr lang="en-US" b="0">
                <a:solidFill>
                  <a:srgbClr val="9B2393"/>
                </a:solidFill>
                <a:effectLst/>
                <a:latin typeface="Menlo" panose="020B0609030804020204" pitchFamily="49" charset="0"/>
              </a:rPr>
              <a:t>int</a:t>
            </a:r>
            <a:r>
              <a:rPr lang="en-US" b="0">
                <a:solidFill>
                  <a:srgbClr val="0F68A0"/>
                </a:solidFill>
                <a:effectLst/>
                <a:latin typeface="Menlo" panose="020B0609030804020204" pitchFamily="49" charset="0"/>
              </a:rPr>
              <a:t> n);</a:t>
            </a:r>
          </a:p>
          <a:p>
            <a:pPr>
              <a:spcBef>
                <a:spcPts val="200"/>
              </a:spcBef>
            </a:pPr>
            <a:r>
              <a:rPr lang="en-US" b="0">
                <a:solidFill>
                  <a:srgbClr val="9B2393"/>
                </a:solidFill>
                <a:effectLst/>
                <a:latin typeface="Menlo" panose="020B0609030804020204" pitchFamily="49" charset="0"/>
              </a:rPr>
              <a:t>bool</a:t>
            </a:r>
            <a:r>
              <a:rPr lang="en-US" b="0">
                <a:solidFill>
                  <a:srgbClr val="0F68A0"/>
                </a:solidFill>
                <a:effectLst/>
                <a:latin typeface="Menlo" panose="020B0609030804020204" pitchFamily="49" charset="0"/>
              </a:rPr>
              <a:t> kiemTraTonTaiSoHoanThien(</a:t>
            </a:r>
            <a:r>
              <a:rPr lang="en-US" b="0">
                <a:solidFill>
                  <a:srgbClr val="1C464A"/>
                </a:solidFill>
                <a:effectLst/>
                <a:latin typeface="Menlo" panose="020B0609030804020204" pitchFamily="49" charset="0"/>
              </a:rPr>
              <a:t>DaySo</a:t>
            </a:r>
            <a:r>
              <a:rPr lang="en-US" b="0">
                <a:solidFill>
                  <a:srgbClr val="0F68A0"/>
                </a:solidFill>
                <a:effectLst/>
                <a:latin typeface="Menlo" panose="020B0609030804020204" pitchFamily="49" charset="0"/>
              </a:rPr>
              <a:t> ds);</a:t>
            </a:r>
          </a:p>
          <a:p>
            <a:pPr>
              <a:spcBef>
                <a:spcPts val="200"/>
              </a:spcBef>
            </a:pPr>
            <a:r>
              <a:rPr lang="en-US" b="0">
                <a:solidFill>
                  <a:srgbClr val="9B2393"/>
                </a:solidFill>
                <a:effectLst/>
                <a:latin typeface="Menlo" panose="020B0609030804020204" pitchFamily="49" charset="0"/>
              </a:rPr>
              <a:t>bool</a:t>
            </a:r>
            <a:r>
              <a:rPr lang="en-US" b="0">
                <a:solidFill>
                  <a:srgbClr val="0F68A0"/>
                </a:solidFill>
                <a:effectLst/>
                <a:latin typeface="Menlo" panose="020B0609030804020204" pitchFamily="49" charset="0"/>
              </a:rPr>
              <a:t> kiemTraDoiXung(</a:t>
            </a:r>
            <a:r>
              <a:rPr lang="en-US" b="0">
                <a:solidFill>
                  <a:srgbClr val="1C464A"/>
                </a:solidFill>
                <a:effectLst/>
                <a:latin typeface="Menlo" panose="020B0609030804020204" pitchFamily="49" charset="0"/>
              </a:rPr>
              <a:t>DaySo</a:t>
            </a:r>
            <a:r>
              <a:rPr lang="en-US" b="0">
                <a:solidFill>
                  <a:srgbClr val="0F68A0"/>
                </a:solidFill>
                <a:effectLst/>
                <a:latin typeface="Menlo" panose="020B0609030804020204" pitchFamily="49" charset="0"/>
              </a:rPr>
              <a:t> ds);</a:t>
            </a:r>
          </a:p>
        </p:txBody>
      </p:sp>
    </p:spTree>
    <p:extLst>
      <p:ext uri="{BB962C8B-B14F-4D97-AF65-F5344CB8AC3E}">
        <p14:creationId xmlns:p14="http://schemas.microsoft.com/office/powerpoint/2010/main" val="3853516846"/>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189</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FA991AFE-BCE6-67E0-C29D-62CD07BD4825}"/>
              </a:ext>
            </a:extLst>
          </p:cNvPr>
          <p:cNvSpPr txBox="1"/>
          <p:nvPr/>
        </p:nvSpPr>
        <p:spPr>
          <a:xfrm>
            <a:off x="899592" y="1484784"/>
            <a:ext cx="8064896" cy="5047536"/>
          </a:xfrm>
          <a:prstGeom prst="rect">
            <a:avLst/>
          </a:prstGeom>
          <a:noFill/>
          <a:ln>
            <a:solidFill>
              <a:schemeClr val="accent1"/>
            </a:solidFill>
          </a:ln>
        </p:spPr>
        <p:txBody>
          <a:bodyPr wrap="square" rtlCol="0">
            <a:spAutoFit/>
          </a:bodyPr>
          <a:lstStyle/>
          <a:p>
            <a:pPr>
              <a:spcBef>
                <a:spcPts val="0"/>
              </a:spcBef>
            </a:pPr>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main()</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1C464A"/>
                </a:solidFill>
                <a:effectLst/>
                <a:latin typeface="Menlo" panose="020B0609030804020204" pitchFamily="49" charset="0"/>
              </a:rPr>
              <a:t>DaySo</a:t>
            </a:r>
            <a:r>
              <a:rPr lang="en-US" sz="1400" b="0">
                <a:solidFill>
                  <a:srgbClr val="000000"/>
                </a:solidFill>
                <a:effectLst/>
                <a:latin typeface="Menlo" panose="020B0609030804020204" pitchFamily="49" charset="0"/>
              </a:rPr>
              <a:t> x;</a:t>
            </a:r>
            <a:endParaRPr lang="en-US" sz="1400" b="0">
              <a:solidFill>
                <a:srgbClr val="5D6C79"/>
              </a:solidFill>
              <a:effectLst/>
              <a:latin typeface="Menlo" panose="020B0609030804020204" pitchFamily="49" charset="0"/>
            </a:endParaRPr>
          </a:p>
          <a:p>
            <a:pPr>
              <a:spcBef>
                <a:spcPts val="0"/>
              </a:spcBef>
            </a:pPr>
            <a:r>
              <a:rPr lang="en-US" sz="1400" b="0">
                <a:solidFill>
                  <a:srgbClr val="326D74"/>
                </a:solidFill>
                <a:effectLst/>
                <a:latin typeface="Menlo" panose="020B0609030804020204" pitchFamily="49" charset="0"/>
              </a:rPr>
              <a:t>    phatSinhDaySo(x);</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&lt;&lt;"Day so nhap vao la: "&lt;&lt;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326D74"/>
                </a:solidFill>
                <a:effectLst/>
                <a:latin typeface="Menlo" panose="020B0609030804020204" pitchFamily="49" charset="0"/>
              </a:rPr>
              <a:t>    xuatDaySo(x);</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so;</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&lt;&lt;"Nhap so nguyen bat ky: ";</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&gt;&gt;so;</a:t>
            </a:r>
          </a:p>
          <a:p>
            <a:pPr>
              <a:spcBef>
                <a:spcPts val="0"/>
              </a:spcBef>
            </a:pPr>
            <a:r>
              <a:rPr lang="en-US" sz="1400" b="0">
                <a:solidFill>
                  <a:srgbClr val="326D74"/>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326D74"/>
                </a:solidFill>
                <a:effectLst/>
                <a:latin typeface="Menlo" panose="020B0609030804020204" pitchFamily="49" charset="0"/>
              </a:rPr>
              <a:t>(kiemTraNhoHonTatCa(x, so))</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&lt;&lt;so&lt;&lt;" nho hon tat ca cac phan tu trong day so"&lt;&lt;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endParaRPr lang="en-US" sz="1400" b="0">
              <a:solidFill>
                <a:srgbClr val="000000"/>
              </a:solidFill>
              <a:effectLst/>
              <a:latin typeface="Menlo" panose="020B0609030804020204" pitchFamily="49" charset="0"/>
            </a:endParaRP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&lt;&lt;so&lt;&lt;" khong nho hon tat ca cac phan tu trong day so"&lt;&lt;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326D74"/>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326D74"/>
                </a:solidFill>
                <a:effectLst/>
                <a:latin typeface="Menlo" panose="020B0609030804020204" pitchFamily="49" charset="0"/>
              </a:rPr>
              <a:t>(kiemTraTonTaiSoHoanThien(x))</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&lt;&lt;"Day so co so hoan thien"&lt;&lt;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endParaRPr lang="en-US" sz="1400" b="0">
              <a:solidFill>
                <a:srgbClr val="000000"/>
              </a:solidFill>
              <a:effectLst/>
              <a:latin typeface="Menlo" panose="020B0609030804020204" pitchFamily="49" charset="0"/>
            </a:endParaRP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&lt;&lt;"Day so khong co so hoan thien"&lt;&lt;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326D74"/>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326D74"/>
                </a:solidFill>
                <a:effectLst/>
                <a:latin typeface="Menlo" panose="020B0609030804020204" pitchFamily="49" charset="0"/>
              </a:rPr>
              <a:t>(kiemTraDoiXung(x))</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&lt;&lt;"Day so la day doi xung"&lt;&lt;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endParaRPr lang="en-US" sz="1400" b="0">
              <a:solidFill>
                <a:srgbClr val="000000"/>
              </a:solidFill>
              <a:effectLst/>
              <a:latin typeface="Menlo" panose="020B0609030804020204" pitchFamily="49" charset="0"/>
            </a:endParaRP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&lt;&lt;"Day so khong phai la day doi xung"&lt;&lt;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241833705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CẤU TRÚC LẶP while </a:t>
            </a:r>
            <a:br>
              <a:rPr lang="en-US" dirty="0">
                <a:solidFill>
                  <a:srgbClr val="002060"/>
                </a:solidFill>
                <a:effectLst>
                  <a:outerShdw blurRad="38100" dist="38100" dir="2700000" algn="tl">
                    <a:srgbClr val="000000">
                      <a:alpha val="43137"/>
                    </a:srgbClr>
                  </a:outerShdw>
                </a:effectLst>
              </a:rPr>
            </a:br>
            <a:r>
              <a:rPr lang="en-US" dirty="0" err="1">
                <a:solidFill>
                  <a:srgbClr val="002060"/>
                </a:solidFill>
                <a:effectLst>
                  <a:outerShdw blurRad="38100" dist="38100" dir="2700000" algn="tl">
                    <a:srgbClr val="000000">
                      <a:alpha val="43137"/>
                    </a:srgbClr>
                  </a:outerShdw>
                </a:effectLst>
              </a:rPr>
              <a:t>và</a:t>
            </a:r>
            <a:r>
              <a:rPr lang="en-US" dirty="0">
                <a:solidFill>
                  <a:srgbClr val="002060"/>
                </a:solidFill>
                <a:effectLst>
                  <a:outerShdw blurRad="38100" dist="38100" dir="2700000" algn="tl">
                    <a:srgbClr val="000000">
                      <a:alpha val="43137"/>
                    </a:srgbClr>
                  </a:outerShdw>
                </a:effectLst>
              </a:rPr>
              <a:t> do…while</a:t>
            </a:r>
          </a:p>
        </p:txBody>
      </p:sp>
      <p:sp>
        <p:nvSpPr>
          <p:cNvPr id="5" name="Text Placeholder 4"/>
          <p:cNvSpPr>
            <a:spLocks noGrp="1"/>
          </p:cNvSpPr>
          <p:nvPr>
            <p:ph type="body" idx="1"/>
          </p:nvPr>
        </p:nvSpPr>
        <p:spPr>
          <a:xfrm>
            <a:off x="755576" y="1916832"/>
            <a:ext cx="7772400" cy="708099"/>
          </a:xfrm>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5"/>
          <p:cNvSpPr txBox="1">
            <a:spLocks/>
          </p:cNvSpPr>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A7AB212E-8D0F-4DCD-B6E4-E5C8B7D598CC}" type="slidenum">
              <a:rPr lang="en-US" smtClean="0"/>
              <a:pPr eaLnBrk="1" hangingPunct="1"/>
              <a:t>19</a:t>
            </a:fld>
            <a:endParaRPr lang="en-US" dirty="0"/>
          </a:p>
        </p:txBody>
      </p:sp>
      <p:sp>
        <p:nvSpPr>
          <p:cNvPr id="7" name="Footer Placeholder 4"/>
          <p:cNvSpPr txBox="1">
            <a:spLocks/>
          </p:cNvSpPr>
          <p:nvPr/>
        </p:nvSpPr>
        <p:spPr bwMode="auto">
          <a:xfrm>
            <a:off x="881063" y="6609544"/>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err="1"/>
              <a:t>Cấu</a:t>
            </a:r>
            <a:r>
              <a:rPr lang="en-US" sz="1200" dirty="0"/>
              <a:t> </a:t>
            </a:r>
            <a:r>
              <a:rPr lang="en-US" sz="1200" dirty="0" err="1"/>
              <a:t>trúc</a:t>
            </a:r>
            <a:r>
              <a:rPr lang="en-US" sz="1200" dirty="0"/>
              <a:t> </a:t>
            </a:r>
            <a:r>
              <a:rPr lang="en-US" sz="1200" dirty="0" err="1"/>
              <a:t>lặp</a:t>
            </a:r>
            <a:r>
              <a:rPr lang="en-US" sz="1200" dirty="0"/>
              <a:t> while; do… while</a:t>
            </a:r>
          </a:p>
        </p:txBody>
      </p:sp>
      <p:cxnSp>
        <p:nvCxnSpPr>
          <p:cNvPr id="3" name="Straight Connector 2"/>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9" name="Diagram 8"/>
          <p:cNvGraphicFramePr/>
          <p:nvPr>
            <p:extLst>
              <p:ext uri="{D42A27DB-BD31-4B8C-83A1-F6EECF244321}">
                <p14:modId xmlns:p14="http://schemas.microsoft.com/office/powerpoint/2010/main" val="2960063815"/>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651479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190</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74B3D95D-8A7C-244F-A6CD-1F14EFC29F17}"/>
              </a:ext>
            </a:extLst>
          </p:cNvPr>
          <p:cNvSpPr txBox="1"/>
          <p:nvPr/>
        </p:nvSpPr>
        <p:spPr>
          <a:xfrm>
            <a:off x="899592" y="1484784"/>
            <a:ext cx="8064896" cy="3516347"/>
          </a:xfrm>
          <a:prstGeom prst="rect">
            <a:avLst/>
          </a:prstGeom>
          <a:noFill/>
          <a:ln>
            <a:solidFill>
              <a:schemeClr val="accent1"/>
            </a:solidFill>
          </a:ln>
        </p:spPr>
        <p:txBody>
          <a:bodyPr wrap="square" rtlCol="0">
            <a:spAutoFit/>
          </a:bodyPr>
          <a:lstStyle/>
          <a:p>
            <a:pPr>
              <a:spcBef>
                <a:spcPts val="300"/>
              </a:spcBef>
            </a:pPr>
            <a:r>
              <a:rPr lang="en-US" b="0">
                <a:solidFill>
                  <a:srgbClr val="9B2393"/>
                </a:solidFill>
                <a:effectLst/>
                <a:latin typeface="Menlo" panose="020B0609030804020204" pitchFamily="49" charset="0"/>
              </a:rPr>
              <a:t>void</a:t>
            </a:r>
            <a:r>
              <a:rPr lang="en-US" b="0">
                <a:solidFill>
                  <a:srgbClr val="0F68A0"/>
                </a:solidFill>
                <a:effectLst/>
                <a:latin typeface="Menlo" panose="020B0609030804020204" pitchFamily="49" charset="0"/>
              </a:rPr>
              <a:t> phatSinhDaySo(</a:t>
            </a:r>
            <a:r>
              <a:rPr lang="en-US" b="0">
                <a:solidFill>
                  <a:srgbClr val="1C464A"/>
                </a:solidFill>
                <a:effectLst/>
                <a:latin typeface="Menlo" panose="020B0609030804020204" pitchFamily="49" charset="0"/>
              </a:rPr>
              <a:t>DaySo</a:t>
            </a:r>
            <a:r>
              <a:rPr lang="en-US" b="0">
                <a:solidFill>
                  <a:srgbClr val="0F68A0"/>
                </a:solidFill>
                <a:effectLst/>
                <a:latin typeface="Menlo" panose="020B0609030804020204" pitchFamily="49" charset="0"/>
              </a:rPr>
              <a:t> &amp;ds)</a:t>
            </a:r>
          </a:p>
          <a:p>
            <a:pPr>
              <a:spcBef>
                <a:spcPts val="300"/>
              </a:spcBef>
            </a:pPr>
            <a:r>
              <a:rPr lang="en-US" b="0">
                <a:solidFill>
                  <a:srgbClr val="000000"/>
                </a:solidFill>
                <a:effectLst/>
                <a:latin typeface="Menlo" panose="020B0609030804020204" pitchFamily="49" charset="0"/>
              </a:rPr>
              <a:t>{</a:t>
            </a:r>
          </a:p>
          <a:p>
            <a:pPr>
              <a:spcBef>
                <a:spcPts val="300"/>
              </a:spcBef>
            </a:pPr>
            <a:r>
              <a:rPr lang="en-US" b="0">
                <a:solidFill>
                  <a:srgbClr val="5D6C79"/>
                </a:solidFill>
                <a:effectLst/>
                <a:latin typeface="Menlo" panose="020B0609030804020204" pitchFamily="49" charset="0"/>
              </a:rPr>
              <a:t>    </a:t>
            </a:r>
            <a:r>
              <a:rPr lang="en-US" sz="1600" b="0">
                <a:solidFill>
                  <a:srgbClr val="5D6C79"/>
                </a:solidFill>
                <a:effectLst/>
                <a:latin typeface="Menlo" panose="020B0609030804020204" pitchFamily="49" charset="0"/>
              </a:rPr>
              <a:t>//khoi dong tao so ngau nhien tu thoi diem hien tai</a:t>
            </a:r>
          </a:p>
          <a:p>
            <a:pPr>
              <a:spcBef>
                <a:spcPts val="300"/>
              </a:spcBef>
            </a:pPr>
            <a:r>
              <a:rPr lang="en-US" b="0">
                <a:solidFill>
                  <a:srgbClr val="000000"/>
                </a:solidFill>
                <a:effectLst/>
                <a:latin typeface="Menlo" panose="020B0609030804020204" pitchFamily="49" charset="0"/>
              </a:rPr>
              <a:t>    </a:t>
            </a:r>
            <a:r>
              <a:rPr lang="en-US" b="0">
                <a:solidFill>
                  <a:srgbClr val="6C36A9"/>
                </a:solidFill>
                <a:effectLst/>
                <a:latin typeface="Menlo" panose="020B0609030804020204" pitchFamily="49" charset="0"/>
              </a:rPr>
              <a:t>srand</a:t>
            </a:r>
            <a:r>
              <a:rPr lang="en-US" b="0">
                <a:solidFill>
                  <a:srgbClr val="000000"/>
                </a:solidFill>
                <a:effectLst/>
                <a:latin typeface="Menlo" panose="020B0609030804020204" pitchFamily="49" charset="0"/>
              </a:rPr>
              <a:t>(</a:t>
            </a:r>
            <a:r>
              <a:rPr lang="en-US" b="0">
                <a:solidFill>
                  <a:srgbClr val="6C36A9"/>
                </a:solidFill>
                <a:effectLst/>
                <a:latin typeface="Menlo" panose="020B0609030804020204" pitchFamily="49" charset="0"/>
              </a:rPr>
              <a:t>time</a:t>
            </a:r>
            <a:r>
              <a:rPr lang="en-US" b="0">
                <a:solidFill>
                  <a:srgbClr val="000000"/>
                </a:solidFill>
                <a:effectLst/>
                <a:latin typeface="Menlo" panose="020B0609030804020204" pitchFamily="49" charset="0"/>
              </a:rPr>
              <a:t>(</a:t>
            </a:r>
            <a:r>
              <a:rPr lang="en-US" b="0">
                <a:solidFill>
                  <a:srgbClr val="1C00CF"/>
                </a:solidFill>
                <a:effectLst/>
                <a:latin typeface="Menlo" panose="020B0609030804020204" pitchFamily="49" charset="0"/>
              </a:rPr>
              <a:t>0</a:t>
            </a:r>
            <a:r>
              <a:rPr lang="en-US" b="0">
                <a:solidFill>
                  <a:srgbClr val="000000"/>
                </a:solidFill>
                <a:effectLst/>
                <a:latin typeface="Menlo" panose="020B0609030804020204" pitchFamily="49" charset="0"/>
              </a:rPr>
              <a:t>));</a:t>
            </a:r>
          </a:p>
          <a:p>
            <a:pPr>
              <a:spcBef>
                <a:spcPts val="300"/>
              </a:spcBef>
            </a:pPr>
            <a:r>
              <a:rPr lang="en-US" b="0">
                <a:solidFill>
                  <a:srgbClr val="5D6C79"/>
                </a:solidFill>
                <a:effectLst/>
                <a:latin typeface="Menlo" panose="020B0609030804020204" pitchFamily="49" charset="0"/>
              </a:rPr>
              <a:t>    </a:t>
            </a:r>
            <a:r>
              <a:rPr lang="en-US" sz="1600" b="0">
                <a:solidFill>
                  <a:srgbClr val="5D6C79"/>
                </a:solidFill>
                <a:effectLst/>
                <a:latin typeface="Menlo" panose="020B0609030804020204" pitchFamily="49" charset="0"/>
              </a:rPr>
              <a:t>//phat sinh so phan tu cua day so trong pham vi tu 3 den 10</a:t>
            </a:r>
            <a:endParaRPr lang="en-US" b="0">
              <a:solidFill>
                <a:srgbClr val="5D6C79"/>
              </a:solidFill>
              <a:effectLst/>
              <a:latin typeface="Menlo" panose="020B0609030804020204" pitchFamily="49" charset="0"/>
            </a:endParaRPr>
          </a:p>
          <a:p>
            <a:pPr>
              <a:spcBef>
                <a:spcPts val="300"/>
              </a:spcBef>
            </a:pPr>
            <a:r>
              <a:rPr lang="en-US" b="0">
                <a:solidFill>
                  <a:srgbClr val="000000"/>
                </a:solidFill>
                <a:effectLst/>
                <a:latin typeface="Menlo" panose="020B0609030804020204" pitchFamily="49" charset="0"/>
              </a:rPr>
              <a:t>    ds.</a:t>
            </a:r>
            <a:r>
              <a:rPr lang="en-US" b="0">
                <a:solidFill>
                  <a:srgbClr val="326D74"/>
                </a:solidFill>
                <a:effectLst/>
                <a:latin typeface="Menlo" panose="020B0609030804020204" pitchFamily="49" charset="0"/>
              </a:rPr>
              <a:t>n</a:t>
            </a:r>
            <a:r>
              <a:rPr lang="en-US" b="0">
                <a:solidFill>
                  <a:srgbClr val="000000"/>
                </a:solidFill>
                <a:effectLst/>
                <a:latin typeface="Menlo" panose="020B0609030804020204" pitchFamily="49" charset="0"/>
              </a:rPr>
              <a:t>=</a:t>
            </a:r>
            <a:r>
              <a:rPr lang="en-US" b="0">
                <a:solidFill>
                  <a:srgbClr val="1C00CF"/>
                </a:solidFill>
                <a:effectLst/>
                <a:latin typeface="Menlo" panose="020B0609030804020204" pitchFamily="49" charset="0"/>
              </a:rPr>
              <a:t>3</a:t>
            </a:r>
            <a:r>
              <a:rPr lang="en-US" b="0">
                <a:solidFill>
                  <a:srgbClr val="000000"/>
                </a:solidFill>
                <a:effectLst/>
                <a:latin typeface="Menlo" panose="020B0609030804020204" pitchFamily="49" charset="0"/>
              </a:rPr>
              <a:t>+</a:t>
            </a:r>
            <a:r>
              <a:rPr lang="en-US" b="0">
                <a:solidFill>
                  <a:srgbClr val="6C36A9"/>
                </a:solidFill>
                <a:effectLst/>
                <a:latin typeface="Menlo" panose="020B0609030804020204" pitchFamily="49" charset="0"/>
              </a:rPr>
              <a:t>rand</a:t>
            </a:r>
            <a:r>
              <a:rPr lang="en-US" b="0">
                <a:solidFill>
                  <a:srgbClr val="000000"/>
                </a:solidFill>
                <a:effectLst/>
                <a:latin typeface="Menlo" panose="020B0609030804020204" pitchFamily="49" charset="0"/>
              </a:rPr>
              <a:t>()%</a:t>
            </a:r>
            <a:r>
              <a:rPr lang="en-US" b="0">
                <a:solidFill>
                  <a:srgbClr val="1C00CF"/>
                </a:solidFill>
                <a:effectLst/>
                <a:latin typeface="Menlo" panose="020B0609030804020204" pitchFamily="49" charset="0"/>
              </a:rPr>
              <a:t>8</a:t>
            </a:r>
            <a:r>
              <a:rPr lang="en-US" b="0">
                <a:solidFill>
                  <a:srgbClr val="000000"/>
                </a:solidFill>
                <a:effectLst/>
                <a:latin typeface="Menlo" panose="020B0609030804020204" pitchFamily="49" charset="0"/>
              </a:rPr>
              <a:t>;</a:t>
            </a:r>
          </a:p>
          <a:p>
            <a:pPr>
              <a:spcBef>
                <a:spcPts val="300"/>
              </a:spcBef>
            </a:pPr>
            <a:r>
              <a:rPr lang="en-US" b="0">
                <a:solidFill>
                  <a:srgbClr val="5D6C79"/>
                </a:solidFill>
                <a:effectLst/>
                <a:latin typeface="Menlo" panose="020B0609030804020204" pitchFamily="49" charset="0"/>
              </a:rPr>
              <a:t>    </a:t>
            </a:r>
            <a:r>
              <a:rPr lang="en-US" sz="1600" b="0">
                <a:solidFill>
                  <a:srgbClr val="5D6C79"/>
                </a:solidFill>
                <a:effectLst/>
                <a:latin typeface="Menlo" panose="020B0609030804020204" pitchFamily="49" charset="0"/>
              </a:rPr>
              <a:t>//Phat sinh ngau nhien gia tri cac phan tu cua day so</a:t>
            </a:r>
            <a:endParaRPr lang="en-US" b="0">
              <a:solidFill>
                <a:srgbClr val="5D6C79"/>
              </a:solidFill>
              <a:effectLst/>
              <a:latin typeface="Menlo" panose="020B0609030804020204" pitchFamily="49" charset="0"/>
            </a:endParaRPr>
          </a:p>
          <a:p>
            <a:pPr>
              <a:spcBef>
                <a:spcPts val="300"/>
              </a:spcBef>
            </a:pPr>
            <a:r>
              <a:rPr lang="en-US" b="0">
                <a:solidFill>
                  <a:srgbClr val="000000"/>
                </a:solidFill>
                <a:effectLst/>
                <a:latin typeface="Menlo" panose="020B0609030804020204" pitchFamily="49" charset="0"/>
              </a:rPr>
              <a:t>    </a:t>
            </a:r>
            <a:r>
              <a:rPr lang="en-US" b="0">
                <a:solidFill>
                  <a:srgbClr val="9B2393"/>
                </a:solidFill>
                <a:effectLst/>
                <a:latin typeface="Menlo" panose="020B0609030804020204" pitchFamily="49" charset="0"/>
              </a:rPr>
              <a:t>for</a:t>
            </a:r>
            <a:r>
              <a:rPr lang="en-US" b="0">
                <a:solidFill>
                  <a:srgbClr val="000000"/>
                </a:solidFill>
                <a:effectLst/>
                <a:latin typeface="Menlo" panose="020B0609030804020204" pitchFamily="49" charset="0"/>
              </a:rPr>
              <a:t> (</a:t>
            </a:r>
            <a:r>
              <a:rPr lang="en-US" b="0">
                <a:solidFill>
                  <a:srgbClr val="9B2393"/>
                </a:solidFill>
                <a:effectLst/>
                <a:latin typeface="Menlo" panose="020B0609030804020204" pitchFamily="49" charset="0"/>
              </a:rPr>
              <a:t>int</a:t>
            </a:r>
            <a:r>
              <a:rPr lang="en-US" b="0">
                <a:solidFill>
                  <a:srgbClr val="000000"/>
                </a:solidFill>
                <a:effectLst/>
                <a:latin typeface="Menlo" panose="020B0609030804020204" pitchFamily="49" charset="0"/>
              </a:rPr>
              <a:t> i=</a:t>
            </a:r>
            <a:r>
              <a:rPr lang="en-US" b="0">
                <a:solidFill>
                  <a:srgbClr val="1C00CF"/>
                </a:solidFill>
                <a:effectLst/>
                <a:latin typeface="Menlo" panose="020B0609030804020204" pitchFamily="49" charset="0"/>
              </a:rPr>
              <a:t>0</a:t>
            </a:r>
            <a:r>
              <a:rPr lang="en-US" b="0">
                <a:solidFill>
                  <a:srgbClr val="000000"/>
                </a:solidFill>
                <a:effectLst/>
                <a:latin typeface="Menlo" panose="020B0609030804020204" pitchFamily="49" charset="0"/>
              </a:rPr>
              <a:t>; i&lt;ds.</a:t>
            </a:r>
            <a:r>
              <a:rPr lang="en-US" b="0">
                <a:solidFill>
                  <a:srgbClr val="326D74"/>
                </a:solidFill>
                <a:effectLst/>
                <a:latin typeface="Menlo" panose="020B0609030804020204" pitchFamily="49" charset="0"/>
              </a:rPr>
              <a:t>n</a:t>
            </a:r>
            <a:r>
              <a:rPr lang="en-US" b="0">
                <a:solidFill>
                  <a:srgbClr val="000000"/>
                </a:solidFill>
                <a:effectLst/>
                <a:latin typeface="Menlo" panose="020B0609030804020204" pitchFamily="49" charset="0"/>
              </a:rPr>
              <a:t>; i++) </a:t>
            </a:r>
          </a:p>
          <a:p>
            <a:pPr>
              <a:spcBef>
                <a:spcPts val="300"/>
              </a:spcBef>
            </a:pPr>
            <a:r>
              <a:rPr lang="en-US" b="0">
                <a:solidFill>
                  <a:srgbClr val="000000"/>
                </a:solidFill>
                <a:effectLst/>
                <a:latin typeface="Menlo" panose="020B0609030804020204" pitchFamily="49" charset="0"/>
              </a:rPr>
              <a:t>        ds.</a:t>
            </a:r>
            <a:r>
              <a:rPr lang="en-US" b="0">
                <a:solidFill>
                  <a:srgbClr val="326D74"/>
                </a:solidFill>
                <a:effectLst/>
                <a:latin typeface="Menlo" panose="020B0609030804020204" pitchFamily="49" charset="0"/>
              </a:rPr>
              <a:t>arr</a:t>
            </a:r>
            <a:r>
              <a:rPr lang="en-US" b="0">
                <a:solidFill>
                  <a:srgbClr val="000000"/>
                </a:solidFill>
                <a:effectLst/>
                <a:latin typeface="Menlo" panose="020B0609030804020204" pitchFamily="49" charset="0"/>
              </a:rPr>
              <a:t>[i]=</a:t>
            </a:r>
            <a:r>
              <a:rPr lang="en-US" b="0">
                <a:solidFill>
                  <a:srgbClr val="6C36A9"/>
                </a:solidFill>
                <a:effectLst/>
                <a:latin typeface="Menlo" panose="020B0609030804020204" pitchFamily="49" charset="0"/>
              </a:rPr>
              <a:t>rand</a:t>
            </a:r>
            <a:r>
              <a:rPr lang="en-US" b="0">
                <a:solidFill>
                  <a:srgbClr val="000000"/>
                </a:solidFill>
                <a:effectLst/>
                <a:latin typeface="Menlo" panose="020B0609030804020204" pitchFamily="49" charset="0"/>
              </a:rPr>
              <a:t>()%</a:t>
            </a:r>
            <a:r>
              <a:rPr lang="en-US" b="0">
                <a:solidFill>
                  <a:srgbClr val="1C00CF"/>
                </a:solidFill>
                <a:effectLst/>
                <a:latin typeface="Menlo" panose="020B0609030804020204" pitchFamily="49" charset="0"/>
              </a:rPr>
              <a:t>50</a:t>
            </a:r>
            <a:r>
              <a:rPr lang="en-US" b="0">
                <a:solidFill>
                  <a:srgbClr val="000000"/>
                </a:solidFill>
                <a:effectLst/>
                <a:latin typeface="Menlo" panose="020B0609030804020204" pitchFamily="49" charset="0"/>
              </a:rPr>
              <a:t>;</a:t>
            </a:r>
          </a:p>
          <a:p>
            <a:pPr>
              <a:spcBef>
                <a:spcPts val="300"/>
              </a:spcBef>
            </a:pPr>
            <a:r>
              <a:rPr lang="en-US"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521512206"/>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191</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C1AC9639-329E-F9EA-54AC-E30ED351B480}"/>
              </a:ext>
            </a:extLst>
          </p:cNvPr>
          <p:cNvSpPr txBox="1"/>
          <p:nvPr/>
        </p:nvSpPr>
        <p:spPr>
          <a:xfrm>
            <a:off x="899592" y="1484784"/>
            <a:ext cx="8064896" cy="4893647"/>
          </a:xfrm>
          <a:prstGeom prst="rect">
            <a:avLst/>
          </a:prstGeom>
          <a:noFill/>
          <a:ln>
            <a:solidFill>
              <a:schemeClr val="accent1"/>
            </a:solidFill>
          </a:ln>
        </p:spPr>
        <p:txBody>
          <a:bodyPr wrap="square" rtlCol="0">
            <a:spAutoFit/>
          </a:bodyPr>
          <a:lstStyle/>
          <a:p>
            <a:pPr>
              <a:spcBef>
                <a:spcPts val="0"/>
              </a:spcBef>
            </a:pPr>
            <a:r>
              <a:rPr lang="en-US" sz="1800" b="0">
                <a:solidFill>
                  <a:srgbClr val="9B2393"/>
                </a:solidFill>
                <a:effectLst/>
                <a:latin typeface="Menlo" panose="020B0609030804020204" pitchFamily="49" charset="0"/>
              </a:rPr>
              <a:t>bool</a:t>
            </a:r>
            <a:r>
              <a:rPr lang="en-US" sz="1800" b="0">
                <a:solidFill>
                  <a:srgbClr val="0F68A0"/>
                </a:solidFill>
                <a:effectLst/>
                <a:latin typeface="Menlo" panose="020B0609030804020204" pitchFamily="49" charset="0"/>
              </a:rPr>
              <a:t> kiemTraNhoHonTatCa(</a:t>
            </a:r>
            <a:r>
              <a:rPr lang="en-US" sz="1800" b="0">
                <a:solidFill>
                  <a:srgbClr val="1C464A"/>
                </a:solidFill>
                <a:effectLst/>
                <a:latin typeface="Menlo" panose="020B0609030804020204" pitchFamily="49" charset="0"/>
              </a:rPr>
              <a:t>DaySo</a:t>
            </a:r>
            <a:r>
              <a:rPr lang="en-US" sz="1800" b="0">
                <a:solidFill>
                  <a:srgbClr val="0F68A0"/>
                </a:solidFill>
                <a:effectLst/>
                <a:latin typeface="Menlo" panose="020B0609030804020204" pitchFamily="49" charset="0"/>
              </a:rPr>
              <a:t> ds, </a:t>
            </a: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a)</a:t>
            </a:r>
          </a:p>
          <a:p>
            <a:pPr>
              <a:spcBef>
                <a:spcPts val="0"/>
              </a:spcBef>
            </a:pPr>
            <a:r>
              <a:rPr lang="en-US" sz="1800" b="0">
                <a:solidFill>
                  <a:srgbClr val="000000"/>
                </a:solidFill>
                <a:effectLst/>
                <a:latin typeface="Menlo" panose="020B0609030804020204" pitchFamily="49" charset="0"/>
              </a:rPr>
              <a:t>{</a:t>
            </a:r>
          </a:p>
          <a:p>
            <a:pPr>
              <a:spcBef>
                <a:spcPts val="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for</a:t>
            </a: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i=</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 i&lt;ds.</a:t>
            </a:r>
            <a:r>
              <a:rPr lang="en-US" sz="1800" b="0">
                <a:solidFill>
                  <a:srgbClr val="326D74"/>
                </a:solidFill>
                <a:effectLst/>
                <a:latin typeface="Menlo" panose="020B0609030804020204" pitchFamily="49" charset="0"/>
              </a:rPr>
              <a:t>n</a:t>
            </a:r>
            <a:r>
              <a:rPr lang="en-US" sz="1800" b="0">
                <a:solidFill>
                  <a:srgbClr val="000000"/>
                </a:solidFill>
                <a:effectLst/>
                <a:latin typeface="Menlo" panose="020B0609030804020204" pitchFamily="49" charset="0"/>
              </a:rPr>
              <a:t>; i++)</a:t>
            </a:r>
          </a:p>
          <a:p>
            <a:pPr>
              <a:spcBef>
                <a:spcPts val="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(ds.</a:t>
            </a:r>
            <a:r>
              <a:rPr lang="en-US" sz="1800" b="0">
                <a:solidFill>
                  <a:srgbClr val="326D74"/>
                </a:solidFill>
                <a:effectLst/>
                <a:latin typeface="Menlo" panose="020B0609030804020204" pitchFamily="49" charset="0"/>
              </a:rPr>
              <a:t>arr</a:t>
            </a:r>
            <a:r>
              <a:rPr lang="en-US" sz="1800" b="0">
                <a:solidFill>
                  <a:srgbClr val="000000"/>
                </a:solidFill>
                <a:effectLst/>
                <a:latin typeface="Menlo" panose="020B0609030804020204" pitchFamily="49" charset="0"/>
              </a:rPr>
              <a:t>[i]&lt;=a)</a:t>
            </a:r>
          </a:p>
          <a:p>
            <a:pPr>
              <a:spcBef>
                <a:spcPts val="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false</a:t>
            </a:r>
            <a:r>
              <a:rPr lang="en-US" sz="1800" b="0">
                <a:solidFill>
                  <a:srgbClr val="000000"/>
                </a:solidFill>
                <a:effectLst/>
                <a:latin typeface="Menlo" panose="020B0609030804020204" pitchFamily="49" charset="0"/>
              </a:rPr>
              <a:t>;</a:t>
            </a:r>
          </a:p>
          <a:p>
            <a:pPr>
              <a:spcBef>
                <a:spcPts val="0"/>
              </a:spcBef>
            </a:pPr>
            <a:r>
              <a:rPr lang="en-US" sz="1800" b="0">
                <a:solidFill>
                  <a:srgbClr val="9B2393"/>
                </a:solidFill>
                <a:effectLst/>
                <a:latin typeface="Menlo" panose="020B0609030804020204" pitchFamily="49" charset="0"/>
              </a:rPr>
              <a:t>    return true;</a:t>
            </a:r>
          </a:p>
          <a:p>
            <a:pPr>
              <a:spcBef>
                <a:spcPts val="0"/>
              </a:spcBef>
            </a:pPr>
            <a:r>
              <a:rPr lang="en-US" sz="1800" b="0">
                <a:solidFill>
                  <a:srgbClr val="000000"/>
                </a:solidFill>
                <a:effectLst/>
                <a:latin typeface="Menlo" panose="020B0609030804020204" pitchFamily="49" charset="0"/>
              </a:rPr>
              <a:t>}</a:t>
            </a:r>
          </a:p>
          <a:p>
            <a:pPr>
              <a:spcBef>
                <a:spcPts val="0"/>
              </a:spcBef>
            </a:pPr>
            <a:r>
              <a:rPr lang="en-US" sz="1800" b="0">
                <a:solidFill>
                  <a:srgbClr val="9B2393"/>
                </a:solidFill>
                <a:effectLst/>
                <a:latin typeface="Menlo" panose="020B0609030804020204" pitchFamily="49" charset="0"/>
              </a:rPr>
              <a:t>bool</a:t>
            </a:r>
            <a:r>
              <a:rPr lang="en-US" sz="1800" b="0">
                <a:solidFill>
                  <a:srgbClr val="0F68A0"/>
                </a:solidFill>
                <a:effectLst/>
                <a:latin typeface="Menlo" panose="020B0609030804020204" pitchFamily="49" charset="0"/>
              </a:rPr>
              <a:t> kiemTraHoanThien(</a:t>
            </a: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n)</a:t>
            </a:r>
          </a:p>
          <a:p>
            <a:pPr>
              <a:spcBef>
                <a:spcPts val="0"/>
              </a:spcBef>
            </a:pPr>
            <a:r>
              <a:rPr lang="en-US" sz="1800" b="0">
                <a:solidFill>
                  <a:srgbClr val="000000"/>
                </a:solidFill>
                <a:effectLst/>
                <a:latin typeface="Menlo" panose="020B0609030804020204" pitchFamily="49" charset="0"/>
              </a:rPr>
              <a:t>{</a:t>
            </a:r>
          </a:p>
          <a:p>
            <a:pPr>
              <a:spcBef>
                <a:spcPts val="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(n&lt;=</a:t>
            </a:r>
            <a:r>
              <a:rPr lang="en-US" sz="1800" b="0">
                <a:solidFill>
                  <a:srgbClr val="1C00CF"/>
                </a:solidFill>
                <a:effectLst/>
                <a:latin typeface="Menlo" panose="020B0609030804020204" pitchFamily="49" charset="0"/>
              </a:rPr>
              <a:t>1</a:t>
            </a:r>
            <a:r>
              <a:rPr lang="en-US" sz="1800" b="0">
                <a:solidFill>
                  <a:srgbClr val="000000"/>
                </a:solidFill>
                <a:effectLst/>
                <a:latin typeface="Menlo" panose="020B0609030804020204" pitchFamily="49" charset="0"/>
              </a:rPr>
              <a:t>)</a:t>
            </a:r>
          </a:p>
          <a:p>
            <a:pPr>
              <a:spcBef>
                <a:spcPts val="0"/>
              </a:spcBef>
            </a:pPr>
            <a:r>
              <a:rPr lang="en-US" sz="1800" b="0">
                <a:solidFill>
                  <a:srgbClr val="9B2393"/>
                </a:solidFill>
                <a:effectLst/>
                <a:latin typeface="Menlo" panose="020B0609030804020204" pitchFamily="49" charset="0"/>
              </a:rPr>
              <a:t>        return false;</a:t>
            </a:r>
          </a:p>
          <a:p>
            <a:pPr>
              <a:spcBef>
                <a:spcPts val="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s=</a:t>
            </a:r>
            <a:r>
              <a:rPr lang="en-US" sz="1800" b="0">
                <a:solidFill>
                  <a:srgbClr val="1C00CF"/>
                </a:solidFill>
                <a:effectLst/>
                <a:latin typeface="Menlo" panose="020B0609030804020204" pitchFamily="49" charset="0"/>
              </a:rPr>
              <a:t>1</a:t>
            </a:r>
            <a:r>
              <a:rPr lang="en-US" sz="1800" b="0">
                <a:solidFill>
                  <a:srgbClr val="000000"/>
                </a:solidFill>
                <a:effectLst/>
                <a:latin typeface="Menlo" panose="020B0609030804020204" pitchFamily="49" charset="0"/>
              </a:rPr>
              <a:t>;</a:t>
            </a:r>
          </a:p>
          <a:p>
            <a:pPr>
              <a:spcBef>
                <a:spcPts val="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for</a:t>
            </a:r>
            <a:r>
              <a:rPr lang="en-US" sz="1800" b="0">
                <a:solidFill>
                  <a:srgbClr val="000000"/>
                </a:solidFill>
                <a:effectLst/>
                <a:latin typeface="Menlo" panose="020B0609030804020204" pitchFamily="49" charset="0"/>
              </a:rPr>
              <a:t>(</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i=</a:t>
            </a:r>
            <a:r>
              <a:rPr lang="en-US" sz="1800" b="0">
                <a:solidFill>
                  <a:srgbClr val="1C00CF"/>
                </a:solidFill>
                <a:effectLst/>
                <a:latin typeface="Menlo" panose="020B0609030804020204" pitchFamily="49" charset="0"/>
              </a:rPr>
              <a:t>2</a:t>
            </a:r>
            <a:r>
              <a:rPr lang="en-US" sz="1800" b="0">
                <a:solidFill>
                  <a:srgbClr val="000000"/>
                </a:solidFill>
                <a:effectLst/>
                <a:latin typeface="Menlo" panose="020B0609030804020204" pitchFamily="49" charset="0"/>
              </a:rPr>
              <a:t>;i&lt;=n/</a:t>
            </a:r>
            <a:r>
              <a:rPr lang="en-US" sz="1800" b="0">
                <a:solidFill>
                  <a:srgbClr val="1C00CF"/>
                </a:solidFill>
                <a:effectLst/>
                <a:latin typeface="Menlo" panose="020B0609030804020204" pitchFamily="49" charset="0"/>
              </a:rPr>
              <a:t>2</a:t>
            </a:r>
            <a:r>
              <a:rPr lang="en-US" sz="1800" b="0">
                <a:solidFill>
                  <a:srgbClr val="000000"/>
                </a:solidFill>
                <a:effectLst/>
                <a:latin typeface="Menlo" panose="020B0609030804020204" pitchFamily="49" charset="0"/>
              </a:rPr>
              <a:t>;i++)</a:t>
            </a:r>
          </a:p>
          <a:p>
            <a:pPr>
              <a:spcBef>
                <a:spcPts val="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(n%i==</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0"/>
              </a:spcBef>
            </a:pPr>
            <a:r>
              <a:rPr lang="en-US" sz="1800" b="0">
                <a:solidFill>
                  <a:srgbClr val="000000"/>
                </a:solidFill>
                <a:effectLst/>
                <a:latin typeface="Menlo" panose="020B0609030804020204" pitchFamily="49" charset="0"/>
              </a:rPr>
              <a:t>            s+=i;</a:t>
            </a:r>
          </a:p>
          <a:p>
            <a:pPr>
              <a:spcBef>
                <a:spcPts val="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s==n;</a:t>
            </a:r>
          </a:p>
          <a:p>
            <a:pPr>
              <a:spcBef>
                <a:spcPts val="0"/>
              </a:spcBef>
            </a:pPr>
            <a:r>
              <a:rPr lang="en-US" sz="18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776392226"/>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192</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EA2278F5-BE4B-FCE4-A0B5-F47F006B1AFD}"/>
              </a:ext>
            </a:extLst>
          </p:cNvPr>
          <p:cNvSpPr txBox="1"/>
          <p:nvPr/>
        </p:nvSpPr>
        <p:spPr>
          <a:xfrm>
            <a:off x="899592" y="1484784"/>
            <a:ext cx="8064896" cy="5139869"/>
          </a:xfrm>
          <a:prstGeom prst="rect">
            <a:avLst/>
          </a:prstGeom>
          <a:noFill/>
          <a:ln>
            <a:solidFill>
              <a:schemeClr val="accent1"/>
            </a:solidFill>
          </a:ln>
        </p:spPr>
        <p:txBody>
          <a:bodyPr wrap="square" rtlCol="0">
            <a:spAutoFit/>
          </a:bodyPr>
          <a:lstStyle/>
          <a:p>
            <a:r>
              <a:rPr lang="en-US" sz="1600" b="0">
                <a:solidFill>
                  <a:srgbClr val="9B2393"/>
                </a:solidFill>
                <a:effectLst/>
                <a:latin typeface="Menlo" panose="020B0609030804020204" pitchFamily="49" charset="0"/>
              </a:rPr>
              <a:t>bool</a:t>
            </a:r>
            <a:r>
              <a:rPr lang="en-US" sz="1600" b="0">
                <a:solidFill>
                  <a:srgbClr val="0F68A0"/>
                </a:solidFill>
                <a:effectLst/>
                <a:latin typeface="Menlo" panose="020B0609030804020204" pitchFamily="49" charset="0"/>
              </a:rPr>
              <a:t> kiemTraTonTaiSoHoanThien(</a:t>
            </a:r>
            <a:r>
              <a:rPr lang="en-US" sz="1600" b="0">
                <a:solidFill>
                  <a:srgbClr val="1C464A"/>
                </a:solidFill>
                <a:effectLst/>
                <a:latin typeface="Menlo" panose="020B0609030804020204" pitchFamily="49" charset="0"/>
              </a:rPr>
              <a:t>DaySo</a:t>
            </a:r>
            <a:r>
              <a:rPr lang="en-US" sz="1600" b="0">
                <a:solidFill>
                  <a:srgbClr val="0F68A0"/>
                </a:solidFill>
                <a:effectLst/>
                <a:latin typeface="Menlo" panose="020B0609030804020204" pitchFamily="49" charset="0"/>
              </a:rPr>
              <a:t> ds)</a:t>
            </a:r>
          </a:p>
          <a:p>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 i++)</a:t>
            </a:r>
          </a:p>
          <a:p>
            <a:r>
              <a:rPr lang="en-US" sz="1600" b="0">
                <a:solidFill>
                  <a:srgbClr val="326D74"/>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326D74"/>
                </a:solidFill>
                <a:effectLst/>
                <a:latin typeface="Menlo" panose="020B0609030804020204" pitchFamily="49" charset="0"/>
              </a:rPr>
              <a:t>(kiemTraHoanThien(ds.arr[i]))</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true</a:t>
            </a:r>
            <a:r>
              <a:rPr lang="en-US" sz="1600" b="0">
                <a:solidFill>
                  <a:srgbClr val="000000"/>
                </a:solidFill>
                <a:effectLst/>
                <a:latin typeface="Menlo" panose="020B0609030804020204" pitchFamily="49" charset="0"/>
              </a:rPr>
              <a:t>;</a:t>
            </a:r>
          </a:p>
          <a:p>
            <a:r>
              <a:rPr lang="en-US" sz="1600" b="0">
                <a:solidFill>
                  <a:srgbClr val="9B2393"/>
                </a:solidFill>
                <a:effectLst/>
                <a:latin typeface="Menlo" panose="020B0609030804020204" pitchFamily="49" charset="0"/>
              </a:rPr>
              <a:t>    return false;</a:t>
            </a:r>
          </a:p>
          <a:p>
            <a:r>
              <a:rPr lang="en-US" sz="1600" b="0">
                <a:solidFill>
                  <a:srgbClr val="000000"/>
                </a:solidFill>
                <a:effectLst/>
                <a:latin typeface="Menlo" panose="020B0609030804020204" pitchFamily="49" charset="0"/>
              </a:rPr>
              <a:t>}</a:t>
            </a:r>
          </a:p>
          <a:p>
            <a:r>
              <a:rPr lang="en-US" sz="1600" b="0">
                <a:solidFill>
                  <a:srgbClr val="9B2393"/>
                </a:solidFill>
                <a:effectLst/>
                <a:latin typeface="Menlo" panose="020B0609030804020204" pitchFamily="49" charset="0"/>
              </a:rPr>
              <a:t>bool</a:t>
            </a:r>
            <a:r>
              <a:rPr lang="en-US" sz="1600" b="0">
                <a:solidFill>
                  <a:srgbClr val="0F68A0"/>
                </a:solidFill>
                <a:effectLst/>
                <a:latin typeface="Menlo" panose="020B0609030804020204" pitchFamily="49" charset="0"/>
              </a:rPr>
              <a:t> kiemTraDoiXung(</a:t>
            </a:r>
            <a:r>
              <a:rPr lang="en-US" sz="1600" b="0">
                <a:solidFill>
                  <a:srgbClr val="1C464A"/>
                </a:solidFill>
                <a:effectLst/>
                <a:latin typeface="Menlo" panose="020B0609030804020204" pitchFamily="49" charset="0"/>
              </a:rPr>
              <a:t>DaySo</a:t>
            </a:r>
            <a:r>
              <a:rPr lang="en-US" sz="1600" b="0">
                <a:solidFill>
                  <a:srgbClr val="0F68A0"/>
                </a:solidFill>
                <a:effectLst/>
                <a:latin typeface="Menlo" panose="020B0609030804020204" pitchFamily="49" charset="0"/>
              </a:rPr>
              <a:t> ds)</a:t>
            </a:r>
          </a:p>
          <a:p>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 i++)</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-i])</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false</a:t>
            </a:r>
            <a:r>
              <a:rPr lang="en-US" sz="1600" b="0">
                <a:solidFill>
                  <a:srgbClr val="000000"/>
                </a:solidFill>
                <a:effectLst/>
                <a:latin typeface="Menlo" panose="020B0609030804020204" pitchFamily="49" charset="0"/>
              </a:rPr>
              <a:t>;</a:t>
            </a:r>
          </a:p>
          <a:p>
            <a:r>
              <a:rPr lang="en-US" sz="1600" b="0">
                <a:solidFill>
                  <a:srgbClr val="9B2393"/>
                </a:solidFill>
                <a:effectLst/>
                <a:latin typeface="Menlo" panose="020B0609030804020204" pitchFamily="49" charset="0"/>
              </a:rPr>
              <a:t>    return true;</a:t>
            </a:r>
          </a:p>
          <a:p>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39001478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lvl="0" indent="-457200" eaLnBrk="1" hangingPunct="1">
              <a:buFont typeface="+mj-lt"/>
              <a:buAutoNum type="arabicParenR"/>
            </a:pPr>
            <a:r>
              <a:rPr lang="fr-FR" sz="2400"/>
              <a:t>Cho một dãy số nguyên x có n phần tử. </a:t>
            </a:r>
          </a:p>
          <a:p>
            <a:pPr marL="800100" lvl="1" eaLnBrk="1" hangingPunct="1">
              <a:buFont typeface="Symbol" pitchFamily="18" charset="2"/>
              <a:buChar char=""/>
            </a:pPr>
            <a:r>
              <a:rPr lang="fr-FR" sz="2400"/>
              <a:t>Xét xem dãy số nguyên x có phần tử nào là số âm lẻ hay không?</a:t>
            </a:r>
            <a:endParaRPr lang="en-US" sz="2400"/>
          </a:p>
          <a:p>
            <a:pPr marL="800100" lvl="1" eaLnBrk="1" hangingPunct="1">
              <a:buFont typeface="Symbol" pitchFamily="18" charset="2"/>
              <a:buChar char=""/>
            </a:pPr>
            <a:r>
              <a:rPr lang="fr-FR" sz="2400"/>
              <a:t>Xét xem số nguyên a có phải là số lớn hơn số lớn nhất trong dãy số x hay không.</a:t>
            </a:r>
          </a:p>
          <a:p>
            <a:pPr marL="800100" lvl="1" eaLnBrk="1" hangingPunct="1">
              <a:buFont typeface="Symbol" pitchFamily="18" charset="2"/>
              <a:buChar char=""/>
            </a:pPr>
            <a:r>
              <a:rPr lang="fr-FR" sz="2400"/>
              <a:t>Xét xem dãy số nguyên x có được sắp thứ tự tăng dần hay không?</a:t>
            </a:r>
          </a:p>
          <a:p>
            <a:pPr marL="800100" lvl="1" eaLnBrk="1" hangingPunct="1">
              <a:buFont typeface="Symbol" pitchFamily="18" charset="2"/>
              <a:buChar char=""/>
            </a:pPr>
            <a:r>
              <a:rPr lang="fr-FR" sz="2400"/>
              <a:t>Xét xem dãy số nguyên x có phải là dãy số hoàn thiện hay không?</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193</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373132906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57200" lvl="0" indent="-457200">
              <a:buFont typeface="+mj-lt"/>
              <a:buAutoNum type="arabicParenR" startAt="2"/>
            </a:pPr>
            <a:r>
              <a:rPr lang="fr-FR" sz="2400"/>
              <a:t>Kiểm tra ma trận có phần tử nào là số nguyên tố hay không?</a:t>
            </a:r>
          </a:p>
          <a:p>
            <a:pPr marL="457200" lvl="0" indent="-457200">
              <a:buFont typeface="+mj-lt"/>
              <a:buAutoNum type="arabicParenR" startAt="2"/>
            </a:pPr>
            <a:r>
              <a:rPr lang="fr-FR" sz="2400"/>
              <a:t>Kiểm tra một ma trận vuông có phải là ma trận đơn vị hay không.</a:t>
            </a:r>
            <a:endParaRPr lang="en-US" sz="2400"/>
          </a:p>
          <a:p>
            <a:pPr marL="457200" lvl="0" indent="-457200">
              <a:buFont typeface="+mj-lt"/>
              <a:buAutoNum type="arabicParenR" startAt="2"/>
            </a:pPr>
            <a:r>
              <a:rPr lang="fr-FR" sz="2400"/>
              <a:t>Kiểm tra một ma trận vuông có phải là ma trận đối xứng qua đường chéo chính hay không.</a:t>
            </a:r>
          </a:p>
          <a:p>
            <a:pPr marL="457200" lvl="0" indent="-457200">
              <a:buFont typeface="+mj-lt"/>
              <a:buAutoNum type="arabicParenR" startAt="2"/>
            </a:pPr>
            <a:r>
              <a:rPr lang="fr-FR" sz="2400"/>
              <a:t>Tìm tất cả các cặp số nguyên dương (x , y) thỏa mãn: a*x + b*y = c; với a, b, c là những số nguyên dương cho trước.</a:t>
            </a:r>
          </a:p>
          <a:p>
            <a:pPr marL="457200" indent="-457200">
              <a:buFont typeface="+mj-lt"/>
              <a:buAutoNum type="arabicParenR" startAt="2"/>
            </a:pPr>
            <a:r>
              <a:rPr lang="en-US" sz="2400"/>
              <a:t>Kiểm tra dãy số có </a:t>
            </a:r>
            <a:r>
              <a:rPr lang="en-US" sz="2400" u="sng"/>
              <a:t>tồn tại</a:t>
            </a:r>
            <a:r>
              <a:rPr lang="en-US" sz="2400"/>
              <a:t> phần tử cực tiểu hay không? Phần tử cực tiểu là phần tử nhỏ hơn hai phần tử kề nó.</a:t>
            </a:r>
            <a:endParaRPr lang="fr-FR" sz="2400"/>
          </a:p>
          <a:p>
            <a:pPr marL="457200" lvl="0" indent="-457200">
              <a:buFont typeface="+mj-lt"/>
              <a:buAutoNum type="arabicParenR" startAt="2"/>
            </a:pPr>
            <a:endParaRPr lang="en-US" sz="2400"/>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194</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94919308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algn="ctr" eaLnBrk="1" hangingPunct="1"/>
            <a:r>
              <a:rPr lang="en-US"/>
              <a:t>Tham khảo</a:t>
            </a:r>
          </a:p>
        </p:txBody>
      </p:sp>
      <p:sp>
        <p:nvSpPr>
          <p:cNvPr id="10243" name="Content Placeholder 1"/>
          <p:cNvSpPr>
            <a:spLocks noGrp="1"/>
          </p:cNvSpPr>
          <p:nvPr>
            <p:ph idx="1"/>
          </p:nvPr>
        </p:nvSpPr>
        <p:spPr/>
        <p:txBody>
          <a:bodyPr/>
          <a:lstStyle/>
          <a:p>
            <a:pPr lvl="1" eaLnBrk="1" hangingPunct="1"/>
            <a:endParaRPr lang="en-US"/>
          </a:p>
          <a:p>
            <a:pPr>
              <a:buFont typeface="Microsoft Sans Serif" pitchFamily="34" charset="0"/>
              <a:buChar char="-"/>
            </a:pPr>
            <a:r>
              <a:rPr lang="en-US" sz="2400" b="1"/>
              <a:t>Thuật toán C cơ bản</a:t>
            </a:r>
            <a:r>
              <a:rPr lang="en-US" sz="2400"/>
              <a:t> , Trần Đan Thư, 2004, Nhà xuất bản Lao động xã hội.</a:t>
            </a:r>
          </a:p>
          <a:p>
            <a:pPr>
              <a:buFont typeface="Microsoft Sans Serif" pitchFamily="34" charset="0"/>
              <a:buChar char="-"/>
            </a:pPr>
            <a:r>
              <a:rPr lang="en-US" sz="2400"/>
              <a:t>Bài tập phải làm: 1, 2, 3, 4, 5.</a:t>
            </a:r>
          </a:p>
        </p:txBody>
      </p:sp>
      <p:sp>
        <p:nvSpPr>
          <p:cNvPr id="10244" name="Slide Number Placeholder 4"/>
          <p:cNvSpPr>
            <a:spLocks noGrp="1"/>
          </p:cNvSpPr>
          <p:nvPr>
            <p:ph type="sldNum" sz="quarter" idx="4294967295"/>
          </p:nvPr>
        </p:nvSpPr>
        <p:spPr bwMode="auto">
          <a:xfrm>
            <a:off x="7451725" y="6488113"/>
            <a:ext cx="719138" cy="2159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729883D4-87B7-4544-AAC2-B9BF2FF04A7E}" type="slidenum">
              <a:rPr lang="en-US"/>
              <a:pPr eaLnBrk="1" hangingPunct="1"/>
              <a:t>195</a:t>
            </a:fld>
            <a:endParaRPr lang="en-US"/>
          </a:p>
        </p:txBody>
      </p:sp>
      <p:pic>
        <p:nvPicPr>
          <p:cNvPr id="10245" name="Picture 3" descr="MCj043151200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9912" y="3789040"/>
            <a:ext cx="1828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Kỹ thuật lập trình (2024)</a:t>
            </a:r>
          </a:p>
        </p:txBody>
      </p:sp>
    </p:spTree>
    <p:extLst>
      <p:ext uri="{BB962C8B-B14F-4D97-AF65-F5344CB8AC3E}">
        <p14:creationId xmlns:p14="http://schemas.microsoft.com/office/powerpoint/2010/main" val="4026125071"/>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2260848" y="188640"/>
            <a:ext cx="5191472" cy="715963"/>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CHƯƠNG 4 (tt)</a:t>
            </a:r>
          </a:p>
        </p:txBody>
      </p:sp>
      <p:graphicFrame>
        <p:nvGraphicFramePr>
          <p:cNvPr id="6" name="Content Placeholder 5"/>
          <p:cNvGraphicFramePr>
            <a:graphicFrameLocks noGrp="1"/>
          </p:cNvGraphicFramePr>
          <p:nvPr>
            <p:ph idx="4294967295"/>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(2020)</a:t>
            </a:r>
            <a:endParaRPr lang="en-US" sz="1200" dirty="0"/>
          </a:p>
        </p:txBody>
      </p:sp>
      <p:sp>
        <p:nvSpPr>
          <p:cNvPr id="6149" name="Slide Number Placeholder 4"/>
          <p:cNvSpPr>
            <a:spLocks noGrp="1"/>
          </p:cNvSpPr>
          <p:nvPr>
            <p:ph type="sldNum" sz="quarter" idx="4294967295"/>
          </p:nvPr>
        </p:nvSpPr>
        <p:spPr bwMode="auto">
          <a:xfrm>
            <a:off x="7452320" y="6487368"/>
            <a:ext cx="648072" cy="32600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196</a:t>
            </a:fld>
            <a:endParaRPr lang="en-US"/>
          </a:p>
        </p:txBody>
      </p:sp>
    </p:spTree>
    <p:extLst>
      <p:ext uri="{BB962C8B-B14F-4D97-AF65-F5344CB8AC3E}">
        <p14:creationId xmlns:p14="http://schemas.microsoft.com/office/powerpoint/2010/main" val="396016344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DUYỆT TAM GIÁC THEO ĐƯỜNG CHÉO CHÍNH</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197</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Duyệt tam giác theo đường chéo chính</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92161884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94919"/>
          </a:xfrm>
        </p:spPr>
        <p:txBody>
          <a:bodyPr/>
          <a:lstStyle/>
          <a:p>
            <a:pPr marL="400050" eaLnBrk="1" hangingPunct="1">
              <a:buFont typeface="Wingdings" pitchFamily="2" charset="2"/>
              <a:buChar char="q"/>
            </a:pPr>
            <a:r>
              <a:rPr lang="en-US" sz="2400">
                <a:solidFill>
                  <a:srgbClr val="00B0F0"/>
                </a:solidFill>
              </a:rPr>
              <a:t>Ma trận vuông: là ma trận có </a:t>
            </a:r>
            <a:r>
              <a:rPr lang="en-US" sz="2400" b="1" i="1">
                <a:solidFill>
                  <a:srgbClr val="00B050"/>
                </a:solidFill>
              </a:rPr>
              <a:t>số dòng </a:t>
            </a:r>
            <a:r>
              <a:rPr lang="en-US" sz="2400">
                <a:solidFill>
                  <a:srgbClr val="FF0000"/>
                </a:solidFill>
              </a:rPr>
              <a:t>bằng</a:t>
            </a:r>
            <a:r>
              <a:rPr lang="en-US" sz="2400">
                <a:solidFill>
                  <a:srgbClr val="00B0F0"/>
                </a:solidFill>
              </a:rPr>
              <a:t> </a:t>
            </a:r>
            <a:r>
              <a:rPr lang="en-US" sz="2400" b="1" i="1">
                <a:solidFill>
                  <a:srgbClr val="00B050"/>
                </a:solidFill>
              </a:rPr>
              <a:t>số cột</a:t>
            </a:r>
            <a:r>
              <a:rPr lang="en-US" sz="2400">
                <a:solidFill>
                  <a:srgbClr val="00B0F0"/>
                </a:solidFill>
              </a:rPr>
              <a:t>.</a:t>
            </a:r>
            <a:endParaRPr lang="en-US" sz="2400" dirty="0">
              <a:solidFill>
                <a:srgbClr val="00B0F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tam giác theo đường chéo chính</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198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755576" y="908720"/>
            <a:ext cx="5112568" cy="400110"/>
          </a:xfrm>
          <a:prstGeom prst="rect">
            <a:avLst/>
          </a:prstGeom>
          <a:noFill/>
        </p:spPr>
        <p:txBody>
          <a:bodyPr wrap="square" rtlCol="0">
            <a:spAutoFit/>
          </a:bodyPr>
          <a:lstStyle/>
          <a:p>
            <a:pPr lvl="0"/>
            <a:r>
              <a:rPr lang="en-US">
                <a:solidFill>
                  <a:srgbClr val="C00000"/>
                </a:solidFill>
              </a:rPr>
              <a:t>Duyệt tam giác theo đường chéo chính</a:t>
            </a:r>
            <a:endParaRPr lang="en-US" dirty="0">
              <a:solidFill>
                <a:srgbClr val="C00000"/>
              </a:solidFill>
            </a:endParaRPr>
          </a:p>
        </p:txBody>
      </p:sp>
      <p:graphicFrame>
        <p:nvGraphicFramePr>
          <p:cNvPr id="3" name="Table 2"/>
          <p:cNvGraphicFramePr>
            <a:graphicFrameLocks noGrp="1"/>
          </p:cNvGraphicFramePr>
          <p:nvPr/>
        </p:nvGraphicFramePr>
        <p:xfrm>
          <a:off x="3131839" y="2348879"/>
          <a:ext cx="3528393" cy="2376264"/>
        </p:xfrm>
        <a:graphic>
          <a:graphicData uri="http://schemas.openxmlformats.org/drawingml/2006/table">
            <a:tbl>
              <a:tblPr firstRow="1" bandRow="1">
                <a:tableStyleId>{0505E3EF-67EA-436B-97B2-0124C06EBD24}</a:tableStyleId>
              </a:tblPr>
              <a:tblGrid>
                <a:gridCol w="1176131">
                  <a:extLst>
                    <a:ext uri="{9D8B030D-6E8A-4147-A177-3AD203B41FA5}">
                      <a16:colId xmlns:a16="http://schemas.microsoft.com/office/drawing/2014/main" val="20000"/>
                    </a:ext>
                  </a:extLst>
                </a:gridCol>
                <a:gridCol w="1176131">
                  <a:extLst>
                    <a:ext uri="{9D8B030D-6E8A-4147-A177-3AD203B41FA5}">
                      <a16:colId xmlns:a16="http://schemas.microsoft.com/office/drawing/2014/main" val="20001"/>
                    </a:ext>
                  </a:extLst>
                </a:gridCol>
                <a:gridCol w="1176131">
                  <a:extLst>
                    <a:ext uri="{9D8B030D-6E8A-4147-A177-3AD203B41FA5}">
                      <a16:colId xmlns:a16="http://schemas.microsoft.com/office/drawing/2014/main" val="20002"/>
                    </a:ext>
                  </a:extLst>
                </a:gridCol>
              </a:tblGrid>
              <a:tr h="792088">
                <a:tc>
                  <a:txBody>
                    <a:bodyPr/>
                    <a:lstStyle/>
                    <a:p>
                      <a:pPr algn="ctr"/>
                      <a:r>
                        <a:rPr lang="en-US" b="0"/>
                        <a:t>A</a:t>
                      </a:r>
                      <a:r>
                        <a:rPr lang="en-US" b="1" baseline="-25000">
                          <a:solidFill>
                            <a:srgbClr val="FF0000"/>
                          </a:solidFill>
                        </a:rPr>
                        <a:t>00</a:t>
                      </a:r>
                    </a:p>
                  </a:txBody>
                  <a:tcPr anchor="ctr"/>
                </a:tc>
                <a:tc>
                  <a:txBody>
                    <a:bodyPr/>
                    <a:lstStyle/>
                    <a:p>
                      <a:pPr algn="ctr"/>
                      <a:r>
                        <a:rPr lang="en-US" b="0"/>
                        <a:t>A</a:t>
                      </a:r>
                      <a:r>
                        <a:rPr lang="en-US" sz="1800" b="0" kern="1200" baseline="-25000">
                          <a:solidFill>
                            <a:schemeClr val="dk1"/>
                          </a:solidFill>
                          <a:latin typeface="+mn-lt"/>
                          <a:ea typeface="+mn-ea"/>
                          <a:cs typeface="+mn-cs"/>
                        </a:rPr>
                        <a:t>01</a:t>
                      </a:r>
                    </a:p>
                  </a:txBody>
                  <a:tcPr anchor="ctr"/>
                </a:tc>
                <a:tc>
                  <a:txBody>
                    <a:bodyPr/>
                    <a:lstStyle/>
                    <a:p>
                      <a:pPr algn="ctr"/>
                      <a:r>
                        <a:rPr lang="en-US" b="0"/>
                        <a:t>A</a:t>
                      </a:r>
                      <a:r>
                        <a:rPr lang="en-US" sz="1800" b="1" kern="1200" baseline="-25000">
                          <a:solidFill>
                            <a:srgbClr val="FF33CC"/>
                          </a:solidFill>
                          <a:latin typeface="+mn-lt"/>
                          <a:ea typeface="+mn-ea"/>
                          <a:cs typeface="+mn-cs"/>
                        </a:rPr>
                        <a:t>02</a:t>
                      </a:r>
                    </a:p>
                  </a:txBody>
                  <a:tcPr anchor="ctr"/>
                </a:tc>
                <a:extLst>
                  <a:ext uri="{0D108BD9-81ED-4DB2-BD59-A6C34878D82A}">
                    <a16:rowId xmlns:a16="http://schemas.microsoft.com/office/drawing/2014/main" val="10000"/>
                  </a:ext>
                </a:extLst>
              </a:tr>
              <a:tr h="792088">
                <a:tc>
                  <a:txBody>
                    <a:bodyPr/>
                    <a:lstStyle/>
                    <a:p>
                      <a:pPr algn="ctr"/>
                      <a:r>
                        <a:rPr lang="en-US" b="0"/>
                        <a:t>A</a:t>
                      </a:r>
                      <a:r>
                        <a:rPr lang="en-US" sz="1800" b="0" kern="1200" baseline="-25000">
                          <a:solidFill>
                            <a:schemeClr val="dk1"/>
                          </a:solidFill>
                          <a:latin typeface="+mn-lt"/>
                          <a:ea typeface="+mn-ea"/>
                          <a:cs typeface="+mn-cs"/>
                        </a:rPr>
                        <a:t>10</a:t>
                      </a:r>
                    </a:p>
                  </a:txBody>
                  <a:tcPr anchor="ctr"/>
                </a:tc>
                <a:tc>
                  <a:txBody>
                    <a:bodyPr/>
                    <a:lstStyle/>
                    <a:p>
                      <a:pPr algn="ctr"/>
                      <a:r>
                        <a:rPr lang="en-US" b="0"/>
                        <a:t>A</a:t>
                      </a:r>
                      <a:r>
                        <a:rPr lang="en-US" sz="1800" b="1" kern="1200" baseline="-25000">
                          <a:solidFill>
                            <a:srgbClr val="FF0000"/>
                          </a:solidFill>
                          <a:latin typeface="+mn-lt"/>
                          <a:ea typeface="+mn-ea"/>
                          <a:cs typeface="+mn-cs"/>
                        </a:rPr>
                        <a:t>11</a:t>
                      </a:r>
                    </a:p>
                  </a:txBody>
                  <a:tcPr anchor="ctr"/>
                </a:tc>
                <a:tc>
                  <a:txBody>
                    <a:bodyPr/>
                    <a:lstStyle/>
                    <a:p>
                      <a:pPr algn="ctr"/>
                      <a:r>
                        <a:rPr lang="en-US" b="0"/>
                        <a:t>A</a:t>
                      </a:r>
                      <a:r>
                        <a:rPr lang="en-US" sz="1800" b="0" kern="1200" baseline="-25000">
                          <a:solidFill>
                            <a:schemeClr val="dk1"/>
                          </a:solidFill>
                          <a:latin typeface="+mn-lt"/>
                          <a:ea typeface="+mn-ea"/>
                          <a:cs typeface="+mn-cs"/>
                        </a:rPr>
                        <a:t>12</a:t>
                      </a:r>
                    </a:p>
                  </a:txBody>
                  <a:tcPr anchor="ctr"/>
                </a:tc>
                <a:extLst>
                  <a:ext uri="{0D108BD9-81ED-4DB2-BD59-A6C34878D82A}">
                    <a16:rowId xmlns:a16="http://schemas.microsoft.com/office/drawing/2014/main" val="10001"/>
                  </a:ext>
                </a:extLst>
              </a:tr>
              <a:tr h="792088">
                <a:tc>
                  <a:txBody>
                    <a:bodyPr/>
                    <a:lstStyle/>
                    <a:p>
                      <a:pPr marL="0" algn="ctr" defTabSz="914400" rtl="0" eaLnBrk="1" latinLnBrk="0" hangingPunct="1"/>
                      <a:r>
                        <a:rPr lang="en-US" b="0"/>
                        <a:t>A</a:t>
                      </a:r>
                      <a:r>
                        <a:rPr lang="en-US" sz="1800" b="1" kern="1200" baseline="-25000">
                          <a:solidFill>
                            <a:srgbClr val="FF33CC"/>
                          </a:solidFill>
                          <a:latin typeface="+mn-lt"/>
                          <a:ea typeface="+mn-ea"/>
                          <a:cs typeface="+mn-cs"/>
                        </a:rPr>
                        <a:t>20</a:t>
                      </a:r>
                    </a:p>
                  </a:txBody>
                  <a:tcPr anchor="ctr"/>
                </a:tc>
                <a:tc>
                  <a:txBody>
                    <a:bodyPr/>
                    <a:lstStyle/>
                    <a:p>
                      <a:pPr algn="ctr"/>
                      <a:r>
                        <a:rPr lang="en-US" b="0"/>
                        <a:t>A</a:t>
                      </a:r>
                      <a:r>
                        <a:rPr lang="en-US" sz="1800" b="0" kern="1200" baseline="-25000">
                          <a:solidFill>
                            <a:schemeClr val="dk1"/>
                          </a:solidFill>
                          <a:latin typeface="+mn-lt"/>
                          <a:ea typeface="+mn-ea"/>
                          <a:cs typeface="+mn-cs"/>
                        </a:rPr>
                        <a:t>21</a:t>
                      </a:r>
                    </a:p>
                  </a:txBody>
                  <a:tcPr anchor="ctr"/>
                </a:tc>
                <a:tc>
                  <a:txBody>
                    <a:bodyPr/>
                    <a:lstStyle/>
                    <a:p>
                      <a:pPr algn="ctr"/>
                      <a:r>
                        <a:rPr lang="en-US" b="0"/>
                        <a:t>A</a:t>
                      </a:r>
                      <a:r>
                        <a:rPr lang="en-US" sz="1800" b="1" kern="1200" baseline="-25000">
                          <a:solidFill>
                            <a:srgbClr val="FF0000"/>
                          </a:solidFill>
                          <a:latin typeface="+mn-lt"/>
                          <a:ea typeface="+mn-ea"/>
                          <a:cs typeface="+mn-cs"/>
                        </a:rPr>
                        <a:t>22</a:t>
                      </a:r>
                    </a:p>
                  </a:txBody>
                  <a:tcPr anchor="ctr"/>
                </a:tc>
                <a:extLst>
                  <a:ext uri="{0D108BD9-81ED-4DB2-BD59-A6C34878D82A}">
                    <a16:rowId xmlns:a16="http://schemas.microsoft.com/office/drawing/2014/main" val="10002"/>
                  </a:ext>
                </a:extLst>
              </a:tr>
            </a:tbl>
          </a:graphicData>
        </a:graphic>
      </p:graphicFrame>
      <p:sp>
        <p:nvSpPr>
          <p:cNvPr id="8" name="Rounded Rectangle 7"/>
          <p:cNvSpPr/>
          <p:nvPr/>
        </p:nvSpPr>
        <p:spPr bwMode="auto">
          <a:xfrm rot="1952290">
            <a:off x="2709257" y="3282409"/>
            <a:ext cx="4313358" cy="490700"/>
          </a:xfrm>
          <a:prstGeom prst="roundRect">
            <a:avLst>
              <a:gd name="adj" fmla="val 50000"/>
            </a:avLst>
          </a:prstGeom>
          <a:noFill/>
          <a:ln>
            <a:solidFill>
              <a:srgbClr val="FF0000"/>
            </a:solidFill>
            <a:prstDash val="lgDash"/>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2" name="Rounded Rectangle 11"/>
          <p:cNvSpPr/>
          <p:nvPr/>
        </p:nvSpPr>
        <p:spPr bwMode="auto">
          <a:xfrm rot="19466603">
            <a:off x="2750817" y="3296259"/>
            <a:ext cx="4313358" cy="490700"/>
          </a:xfrm>
          <a:prstGeom prst="roundRect">
            <a:avLst>
              <a:gd name="adj" fmla="val 50000"/>
            </a:avLst>
          </a:prstGeom>
          <a:noFill/>
          <a:ln>
            <a:solidFill>
              <a:srgbClr val="00B050"/>
            </a:solidFill>
            <a:prstDash val="lgDashDotDot"/>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9" name="Oval Callout 8"/>
          <p:cNvSpPr/>
          <p:nvPr/>
        </p:nvSpPr>
        <p:spPr bwMode="auto">
          <a:xfrm>
            <a:off x="755576" y="3356992"/>
            <a:ext cx="1944216" cy="1368152"/>
          </a:xfrm>
          <a:prstGeom prst="wedgeEllipseCallout">
            <a:avLst>
              <a:gd name="adj1" fmla="val 68955"/>
              <a:gd name="adj2" fmla="val -97498"/>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Arial" charset="0"/>
              </a:rPr>
              <a:t>Đường </a:t>
            </a:r>
          </a:p>
          <a:p>
            <a:pPr marL="0" marR="0" indent="0" algn="ctr"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Arial" charset="0"/>
              </a:rPr>
              <a:t>chéo chính</a:t>
            </a:r>
            <a:endParaRPr kumimoji="0" lang="en-US" sz="2400" b="0" i="0" u="none" strike="noStrike" cap="none" normalizeH="0" baseline="0">
              <a:ln>
                <a:noFill/>
              </a:ln>
              <a:solidFill>
                <a:schemeClr val="tx1"/>
              </a:solidFill>
              <a:effectLst/>
              <a:latin typeface="Arial" charset="0"/>
            </a:endParaRPr>
          </a:p>
        </p:txBody>
      </p:sp>
      <p:sp>
        <p:nvSpPr>
          <p:cNvPr id="14" name="Oval Callout 13"/>
          <p:cNvSpPr/>
          <p:nvPr/>
        </p:nvSpPr>
        <p:spPr bwMode="auto">
          <a:xfrm>
            <a:off x="6804717" y="3140968"/>
            <a:ext cx="1944216" cy="1368152"/>
          </a:xfrm>
          <a:prstGeom prst="wedgeEllipseCallout">
            <a:avLst>
              <a:gd name="adj1" fmla="val -55751"/>
              <a:gd name="adj2" fmla="val -94460"/>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Arial" charset="0"/>
              </a:rPr>
              <a:t>Đường </a:t>
            </a:r>
          </a:p>
          <a:p>
            <a:pPr marL="0" marR="0" indent="0" algn="ctr"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Arial" charset="0"/>
              </a:rPr>
              <a:t>chéo phụ</a:t>
            </a:r>
            <a:endParaRPr kumimoji="0" lang="en-US" sz="24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366250153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94919"/>
          </a:xfrm>
        </p:spPr>
        <p:txBody>
          <a:bodyPr/>
          <a:lstStyle/>
          <a:p>
            <a:pPr marL="400050" eaLnBrk="1" hangingPunct="1">
              <a:buFont typeface="Wingdings" pitchFamily="2" charset="2"/>
              <a:buChar char="q"/>
            </a:pPr>
            <a:r>
              <a:rPr lang="en-US" sz="2400" b="1">
                <a:solidFill>
                  <a:srgbClr val="0070C0"/>
                </a:solidFill>
              </a:rPr>
              <a:t>Ứng dụng của ma trận vuông</a:t>
            </a:r>
            <a:r>
              <a:rPr lang="en-US" sz="2400">
                <a:solidFill>
                  <a:srgbClr val="00B0F0"/>
                </a:solidFill>
              </a:rPr>
              <a:t>: </a:t>
            </a:r>
            <a:r>
              <a:rPr lang="en-US" sz="2400"/>
              <a:t>thường được dùng để biểu diễn thông tin cho một đồ thị (</a:t>
            </a:r>
            <a:r>
              <a:rPr lang="en-US" sz="2400">
                <a:solidFill>
                  <a:srgbClr val="FF0000"/>
                </a:solidFill>
              </a:rPr>
              <a:t>xem thêm lý thuyết đồ thị</a:t>
            </a:r>
            <a:r>
              <a:rPr lang="en-US" sz="2400"/>
              <a:t>) hay một sơ đồ giao thông, bàn cờ,….</a:t>
            </a:r>
          </a:p>
          <a:p>
            <a:pPr marL="400050" eaLnBrk="1" hangingPunct="1">
              <a:buFont typeface="Wingdings" pitchFamily="2" charset="2"/>
              <a:buChar char="q"/>
            </a:pPr>
            <a:r>
              <a:rPr lang="en-US" sz="2400" b="1">
                <a:solidFill>
                  <a:srgbClr val="0070C0"/>
                </a:solidFill>
              </a:rPr>
              <a:t>Ví dụ</a:t>
            </a:r>
            <a:r>
              <a:rPr lang="en-US" sz="2400"/>
              <a:t>: sơ đồ giao thông sau: </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tam giác theo đường chéo chính</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199</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755576" y="908720"/>
            <a:ext cx="5112568" cy="400110"/>
          </a:xfrm>
          <a:prstGeom prst="rect">
            <a:avLst/>
          </a:prstGeom>
          <a:noFill/>
        </p:spPr>
        <p:txBody>
          <a:bodyPr wrap="square" rtlCol="0">
            <a:spAutoFit/>
          </a:bodyPr>
          <a:lstStyle/>
          <a:p>
            <a:pPr lvl="0"/>
            <a:r>
              <a:rPr lang="en-US">
                <a:solidFill>
                  <a:srgbClr val="C00000"/>
                </a:solidFill>
              </a:rPr>
              <a:t>Duyệt tam giác theo đường chéo chính</a:t>
            </a:r>
            <a:endParaRPr lang="en-US" dirty="0">
              <a:solidFill>
                <a:srgbClr val="C00000"/>
              </a:solidFill>
            </a:endParaRPr>
          </a:p>
        </p:txBody>
      </p:sp>
      <p:pic>
        <p:nvPicPr>
          <p:cNvPr id="1026"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99592" y="3068960"/>
            <a:ext cx="3667125" cy="2686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34847" y="4411985"/>
            <a:ext cx="3276600" cy="1962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p:cNvSpPr txBox="1"/>
          <p:nvPr/>
        </p:nvSpPr>
        <p:spPr>
          <a:xfrm>
            <a:off x="5191712" y="2564904"/>
            <a:ext cx="3816424" cy="1938992"/>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b="0"/>
              <a:t>Xét mỗi điểm giao nhau của các đường là một đỉnh của đồ thị, mỗi đường là một cạnh của đồ thị. Sơ đồ giao thông như hình bên được biểu diễn dưới dạng một đồ thị như sau:</a:t>
            </a:r>
          </a:p>
        </p:txBody>
      </p:sp>
    </p:spTree>
    <p:extLst>
      <p:ext uri="{BB962C8B-B14F-4D97-AF65-F5344CB8AC3E}">
        <p14:creationId xmlns:p14="http://schemas.microsoft.com/office/powerpoint/2010/main" val="186025000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atin typeface="Times New Roman" panose="02020603050405020304" pitchFamily="18" charset="0"/>
                <a:cs typeface="Times New Roman" panose="02020603050405020304" pitchFamily="18" charset="0"/>
              </a:rPr>
              <a:t>GIỚI THIỆU</a:t>
            </a:r>
          </a:p>
        </p:txBody>
      </p:sp>
      <p:sp>
        <p:nvSpPr>
          <p:cNvPr id="3" name="Content Placeholder 2"/>
          <p:cNvSpPr>
            <a:spLocks noGrp="1"/>
          </p:cNvSpPr>
          <p:nvPr>
            <p:ph idx="1"/>
          </p:nvPr>
        </p:nvSpPr>
        <p:spPr/>
        <p:txBody>
          <a:bodyPr/>
          <a:lstStyle/>
          <a:p>
            <a:pPr>
              <a:tabLst>
                <a:tab pos="3140075" algn="l"/>
              </a:tabLst>
            </a:pPr>
            <a:r>
              <a:rPr lang="en-US" dirty="0" err="1"/>
              <a:t>Điểm</a:t>
            </a:r>
            <a:r>
              <a:rPr lang="en-US" dirty="0"/>
              <a:t> </a:t>
            </a:r>
            <a:r>
              <a:rPr lang="en-US" dirty="0" err="1"/>
              <a:t>quá</a:t>
            </a:r>
            <a:r>
              <a:rPr lang="en-US" dirty="0"/>
              <a:t> </a:t>
            </a:r>
            <a:r>
              <a:rPr lang="en-US" dirty="0" err="1"/>
              <a:t>trình</a:t>
            </a:r>
            <a:r>
              <a:rPr lang="en-US" dirty="0"/>
              <a:t>	: 10%</a:t>
            </a:r>
          </a:p>
          <a:p>
            <a:pPr>
              <a:tabLst>
                <a:tab pos="3140075" algn="l"/>
              </a:tabLst>
            </a:pPr>
            <a:r>
              <a:rPr lang="en-US" dirty="0" err="1"/>
              <a:t>Điểm</a:t>
            </a:r>
            <a:r>
              <a:rPr lang="en-US" dirty="0"/>
              <a:t> </a:t>
            </a:r>
            <a:r>
              <a:rPr lang="en-US" dirty="0" err="1"/>
              <a:t>giữa</a:t>
            </a:r>
            <a:r>
              <a:rPr lang="en-US" dirty="0"/>
              <a:t> </a:t>
            </a:r>
            <a:r>
              <a:rPr lang="en-US" dirty="0" err="1"/>
              <a:t>kỳ</a:t>
            </a:r>
            <a:r>
              <a:rPr lang="en-US" dirty="0"/>
              <a:t>	: 30%</a:t>
            </a:r>
          </a:p>
          <a:p>
            <a:pPr>
              <a:tabLst>
                <a:tab pos="3140075" algn="l"/>
              </a:tabLst>
            </a:pPr>
            <a:r>
              <a:rPr lang="en-US" dirty="0" err="1"/>
              <a:t>Điểm</a:t>
            </a:r>
            <a:r>
              <a:rPr lang="en-US" dirty="0"/>
              <a:t> </a:t>
            </a:r>
            <a:r>
              <a:rPr lang="en-US" dirty="0" err="1"/>
              <a:t>cuối</a:t>
            </a:r>
            <a:r>
              <a:rPr lang="en-US" dirty="0"/>
              <a:t> </a:t>
            </a:r>
            <a:r>
              <a:rPr lang="en-US" dirty="0" err="1"/>
              <a:t>kỳ</a:t>
            </a:r>
            <a:r>
              <a:rPr lang="en-US" dirty="0"/>
              <a:t>	: 60%</a:t>
            </a:r>
          </a:p>
          <a:p>
            <a:pPr>
              <a:tabLst>
                <a:tab pos="3140075" algn="l"/>
              </a:tabLst>
            </a:pPr>
            <a:r>
              <a:rPr lang="en-US" dirty="0" err="1"/>
              <a:t>Hình</a:t>
            </a:r>
            <a:r>
              <a:rPr lang="en-US" dirty="0"/>
              <a:t> </a:t>
            </a:r>
            <a:r>
              <a:rPr lang="en-US" dirty="0" err="1"/>
              <a:t>thức</a:t>
            </a:r>
            <a:r>
              <a:rPr lang="en-US" dirty="0"/>
              <a:t> </a:t>
            </a:r>
            <a:r>
              <a:rPr lang="en-US" dirty="0" err="1"/>
              <a:t>thi</a:t>
            </a:r>
            <a:r>
              <a:rPr lang="en-US" dirty="0"/>
              <a:t> </a:t>
            </a:r>
            <a:r>
              <a:rPr lang="en-US" dirty="0" err="1"/>
              <a:t>cuối</a:t>
            </a:r>
            <a:r>
              <a:rPr lang="en-US" dirty="0"/>
              <a:t> </a:t>
            </a:r>
            <a:r>
              <a:rPr lang="en-US" dirty="0" err="1"/>
              <a:t>kỳ</a:t>
            </a:r>
            <a:r>
              <a:rPr lang="en-US" dirty="0"/>
              <a:t>: </a:t>
            </a:r>
            <a:r>
              <a:rPr lang="en-US" dirty="0" err="1"/>
              <a:t>tự</a:t>
            </a:r>
            <a:r>
              <a:rPr lang="en-US" dirty="0"/>
              <a:t> </a:t>
            </a:r>
            <a:r>
              <a:rPr lang="en-US" dirty="0" err="1"/>
              <a:t>luận</a:t>
            </a:r>
            <a:endParaRPr lang="en-US" dirty="0"/>
          </a:p>
          <a:p>
            <a:pPr>
              <a:tabLst>
                <a:tab pos="3140075" algn="l"/>
              </a:tabLst>
            </a:pPr>
            <a:r>
              <a:rPr lang="en-US" dirty="0"/>
              <a:t>GV </a:t>
            </a:r>
            <a:r>
              <a:rPr lang="en-US" dirty="0" err="1"/>
              <a:t>giảng</a:t>
            </a:r>
            <a:r>
              <a:rPr lang="en-US" dirty="0"/>
              <a:t> </a:t>
            </a:r>
            <a:r>
              <a:rPr lang="en-US" dirty="0" err="1"/>
              <a:t>dạy</a:t>
            </a:r>
            <a:r>
              <a:rPr lang="en-US" dirty="0"/>
              <a:t>: Lê </a:t>
            </a:r>
            <a:r>
              <a:rPr lang="en-US" dirty="0" err="1"/>
              <a:t>Thị</a:t>
            </a:r>
            <a:r>
              <a:rPr lang="en-US" dirty="0"/>
              <a:t> </a:t>
            </a:r>
            <a:r>
              <a:rPr lang="en-US" dirty="0" err="1"/>
              <a:t>Mỹ</a:t>
            </a:r>
            <a:r>
              <a:rPr lang="en-US" dirty="0"/>
              <a:t> Dung</a:t>
            </a:r>
          </a:p>
          <a:p>
            <a:pPr>
              <a:tabLst>
                <a:tab pos="3140075" algn="l"/>
              </a:tabLst>
            </a:pPr>
            <a:r>
              <a:rPr lang="en-US" dirty="0"/>
              <a:t>Email: dung.lethimy@stu.edu.vn</a:t>
            </a:r>
          </a:p>
          <a:p>
            <a:pPr>
              <a:tabLst>
                <a:tab pos="3140075" algn="l"/>
              </a:tabLst>
            </a:pPr>
            <a:r>
              <a:rPr lang="en-US"/>
              <a:t>SĐT: 0983 228426</a:t>
            </a:r>
            <a:endParaRPr lang="en-US" dirty="0"/>
          </a:p>
          <a:p>
            <a:pPr>
              <a:tabLst>
                <a:tab pos="3140075" algn="l"/>
              </a:tabLst>
            </a:pPr>
            <a:endParaRPr lang="en-US" dirty="0"/>
          </a:p>
        </p:txBody>
      </p:sp>
      <p:sp>
        <p:nvSpPr>
          <p:cNvPr id="4" name="Footer Placeholder 3"/>
          <p:cNvSpPr>
            <a:spLocks noGrp="1"/>
          </p:cNvSpPr>
          <p:nvPr>
            <p:ph type="ftr" sz="quarter" idx="10"/>
          </p:nvPr>
        </p:nvSpPr>
        <p:spPr/>
        <p:txBody>
          <a:bodyPr/>
          <a:lstStyle/>
          <a:p>
            <a:pPr>
              <a:defRPr/>
            </a:pPr>
            <a:r>
              <a:rPr lang="en-US"/>
              <a:t>KỸ THUẬT LẬP TRÌNH 2024</a:t>
            </a:r>
            <a:endParaRPr lang="en-US" dirty="0"/>
          </a:p>
        </p:txBody>
      </p:sp>
    </p:spTree>
    <p:extLst>
      <p:ext uri="{BB962C8B-B14F-4D97-AF65-F5344CB8AC3E}">
        <p14:creationId xmlns:p14="http://schemas.microsoft.com/office/powerpoint/2010/main" val="41970477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Cấu</a:t>
            </a:r>
            <a:r>
              <a:rPr lang="en-US" sz="1200" dirty="0"/>
              <a:t> </a:t>
            </a:r>
            <a:r>
              <a:rPr lang="en-US" sz="1200" dirty="0" err="1"/>
              <a:t>trúc</a:t>
            </a:r>
            <a:r>
              <a:rPr lang="en-US" sz="1200" dirty="0"/>
              <a:t> </a:t>
            </a:r>
            <a:r>
              <a:rPr lang="en-US" sz="1200" dirty="0" err="1"/>
              <a:t>lặp</a:t>
            </a:r>
            <a:r>
              <a:rPr lang="en-US" sz="1200" dirty="0"/>
              <a:t> while; do…while</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20</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Cấu</a:t>
            </a:r>
            <a:r>
              <a:rPr lang="en-US" sz="2400" dirty="0">
                <a:solidFill>
                  <a:srgbClr val="C00000"/>
                </a:solidFill>
              </a:rPr>
              <a:t> </a:t>
            </a:r>
            <a:r>
              <a:rPr lang="en-US" sz="2400" dirty="0" err="1">
                <a:solidFill>
                  <a:srgbClr val="C00000"/>
                </a:solidFill>
              </a:rPr>
              <a:t>trúc</a:t>
            </a:r>
            <a:r>
              <a:rPr lang="en-US" sz="2400" dirty="0">
                <a:solidFill>
                  <a:srgbClr val="C00000"/>
                </a:solidFill>
              </a:rPr>
              <a:t> </a:t>
            </a:r>
            <a:r>
              <a:rPr lang="en-US" sz="2400" dirty="0" err="1">
                <a:solidFill>
                  <a:srgbClr val="C00000"/>
                </a:solidFill>
              </a:rPr>
              <a:t>lặp</a:t>
            </a:r>
            <a:r>
              <a:rPr lang="en-US" sz="2400" dirty="0">
                <a:solidFill>
                  <a:srgbClr val="C00000"/>
                </a:solidFill>
              </a:rPr>
              <a:t> while; do…while</a:t>
            </a: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7" name="Content Placeholder 8"/>
          <p:cNvSpPr txBox="1">
            <a:spLocks noGrp="1"/>
          </p:cNvSpPr>
          <p:nvPr>
            <p:ph idx="1"/>
          </p:nvPr>
        </p:nvSpPr>
        <p:spPr>
          <a:xfrm>
            <a:off x="990600" y="1371600"/>
            <a:ext cx="3725416" cy="4721292"/>
          </a:xfrm>
          <a:prstGeom prst="rect">
            <a:avLst/>
          </a:prstGeom>
          <a:noFill/>
          <a:ln>
            <a:solidFill>
              <a:schemeClr val="tx1"/>
            </a:solidFill>
          </a:ln>
        </p:spPr>
        <p:txBody>
          <a:bodyPr wrap="square" rtlCol="0">
            <a:spAutoFit/>
          </a:bodyPr>
          <a:lstStyle/>
          <a:p>
            <a:pPr marL="57150" indent="0" eaLnBrk="1" hangingPunct="1">
              <a:buNone/>
            </a:pPr>
            <a:r>
              <a:rPr lang="en-US" u="sng" dirty="0" err="1">
                <a:ea typeface="MS Gothic" pitchFamily="49" charset="-128"/>
                <a:cs typeface="Courier New" pitchFamily="49" charset="0"/>
              </a:rPr>
              <a:t>Ví</a:t>
            </a:r>
            <a:r>
              <a:rPr lang="en-US" u="sng" dirty="0">
                <a:ea typeface="MS Gothic" pitchFamily="49" charset="-128"/>
                <a:cs typeface="Courier New" pitchFamily="49" charset="0"/>
              </a:rPr>
              <a:t> </a:t>
            </a:r>
            <a:r>
              <a:rPr lang="en-US" u="sng" dirty="0" err="1">
                <a:ea typeface="MS Gothic" pitchFamily="49" charset="-128"/>
                <a:cs typeface="Courier New" pitchFamily="49" charset="0"/>
              </a:rPr>
              <a:t>dụ</a:t>
            </a:r>
            <a:r>
              <a:rPr lang="en-US" u="sng" dirty="0">
                <a:ea typeface="MS Gothic" pitchFamily="49" charset="-128"/>
                <a:cs typeface="Courier New" pitchFamily="49" charset="0"/>
              </a:rPr>
              <a:t> 1:</a:t>
            </a:r>
          </a:p>
          <a:p>
            <a:pPr marL="57150" indent="0" eaLnBrk="1" hangingPunct="1">
              <a:buNone/>
            </a:pPr>
            <a:r>
              <a:rPr lang="en-US" dirty="0" err="1">
                <a:latin typeface="Courier New" pitchFamily="49" charset="0"/>
                <a:cs typeface="Courier New" pitchFamily="49" charset="0"/>
              </a:rPr>
              <a:t>int</a:t>
            </a:r>
            <a:r>
              <a:rPr lang="en-US" dirty="0">
                <a:latin typeface="Courier New" pitchFamily="49" charset="0"/>
                <a:cs typeface="Courier New" pitchFamily="49" charset="0"/>
              </a:rPr>
              <a:t> i=1</a:t>
            </a:r>
            <a:r>
              <a:rPr lang="en-US">
                <a:latin typeface="Courier New" pitchFamily="49" charset="0"/>
                <a:cs typeface="Courier New" pitchFamily="49" charset="0"/>
              </a:rPr>
              <a:t>, s=0</a:t>
            </a:r>
            <a:r>
              <a:rPr lang="en-US" dirty="0">
                <a:latin typeface="Courier New" pitchFamily="49" charset="0"/>
                <a:cs typeface="Courier New" pitchFamily="49" charset="0"/>
              </a:rPr>
              <a:t>;</a:t>
            </a:r>
          </a:p>
          <a:p>
            <a:pPr marL="57150" indent="0" eaLnBrk="1" hangingPunct="1">
              <a:buNone/>
            </a:pPr>
            <a:r>
              <a:rPr lang="en-US" dirty="0">
                <a:latin typeface="Courier New" pitchFamily="49" charset="0"/>
                <a:cs typeface="Courier New" pitchFamily="49" charset="0"/>
              </a:rPr>
              <a:t>while(</a:t>
            </a:r>
            <a:r>
              <a:rPr lang="en-US" dirty="0" err="1">
                <a:latin typeface="Courier New" pitchFamily="49" charset="0"/>
                <a:cs typeface="Courier New" pitchFamily="49" charset="0"/>
              </a:rPr>
              <a:t>i</a:t>
            </a:r>
            <a:r>
              <a:rPr lang="en-US" dirty="0">
                <a:latin typeface="Courier New" pitchFamily="49" charset="0"/>
                <a:cs typeface="Courier New" pitchFamily="49" charset="0"/>
              </a:rPr>
              <a:t>&lt;=10){</a:t>
            </a:r>
          </a:p>
          <a:p>
            <a:pPr marL="57150" indent="0" eaLnBrk="1" hangingPunct="1">
              <a:buNone/>
            </a:pPr>
            <a:r>
              <a:rPr lang="en-US">
                <a:latin typeface="Courier New" pitchFamily="49" charset="0"/>
                <a:cs typeface="Courier New" pitchFamily="49" charset="0"/>
              </a:rPr>
              <a:t>	s+=</a:t>
            </a:r>
            <a:r>
              <a:rPr lang="en-US" dirty="0">
                <a:latin typeface="Courier New" pitchFamily="49" charset="0"/>
                <a:cs typeface="Courier New" pitchFamily="49" charset="0"/>
              </a:rPr>
              <a:t>i;</a:t>
            </a:r>
          </a:p>
          <a:p>
            <a:pPr marL="57150" indent="0" eaLnBrk="1" hangingPunct="1">
              <a:buNone/>
            </a:pPr>
            <a:r>
              <a:rPr lang="en-US" dirty="0">
                <a:latin typeface="Courier New" pitchFamily="49" charset="0"/>
                <a:cs typeface="Courier New" pitchFamily="49" charset="0"/>
              </a:rPr>
              <a:t>	i++;</a:t>
            </a:r>
          </a:p>
          <a:p>
            <a:pPr marL="57150" indent="0" eaLnBrk="1" hangingPunct="1">
              <a:buNone/>
            </a:pPr>
            <a:r>
              <a:rPr lang="en-US" dirty="0">
                <a:latin typeface="Courier New" pitchFamily="49" charset="0"/>
                <a:cs typeface="Courier New" pitchFamily="49" charset="0"/>
              </a:rPr>
              <a:t>}</a:t>
            </a:r>
          </a:p>
          <a:p>
            <a:pPr marL="57150" indent="0" eaLnBrk="1" hangingPunct="1">
              <a:buNone/>
            </a:pPr>
            <a:r>
              <a:rPr lang="en-US" err="1">
                <a:latin typeface="Courier New" pitchFamily="49" charset="0"/>
                <a:cs typeface="Courier New" pitchFamily="49" charset="0"/>
              </a:rPr>
              <a:t>cout</a:t>
            </a:r>
            <a:r>
              <a:rPr lang="en-US">
                <a:latin typeface="Courier New" pitchFamily="49" charset="0"/>
                <a:cs typeface="Courier New" pitchFamily="49" charset="0"/>
              </a:rPr>
              <a:t>&lt;&lt;s;</a:t>
            </a:r>
            <a:endParaRPr lang="en-US" dirty="0">
              <a:latin typeface="Courier New" pitchFamily="49" charset="0"/>
              <a:cs typeface="Courier New" pitchFamily="49" charset="0"/>
            </a:endParaRPr>
          </a:p>
          <a:p>
            <a:endParaRPr lang="en-US" dirty="0"/>
          </a:p>
        </p:txBody>
      </p:sp>
      <p:sp>
        <p:nvSpPr>
          <p:cNvPr id="9" name="Content Placeholder 1"/>
          <p:cNvSpPr txBox="1">
            <a:spLocks/>
          </p:cNvSpPr>
          <p:nvPr/>
        </p:nvSpPr>
        <p:spPr bwMode="auto">
          <a:xfrm>
            <a:off x="4860032" y="1371600"/>
            <a:ext cx="3888432" cy="472169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0" indent="0">
              <a:buFontTx/>
              <a:buNone/>
            </a:pPr>
            <a:r>
              <a:rPr lang="en-US" dirty="0" err="1"/>
              <a:t>Ví</a:t>
            </a:r>
            <a:r>
              <a:rPr lang="en-US" dirty="0"/>
              <a:t> </a:t>
            </a:r>
            <a:r>
              <a:rPr lang="en-US" dirty="0" err="1"/>
              <a:t>dụ</a:t>
            </a:r>
            <a:r>
              <a:rPr lang="en-US" dirty="0"/>
              <a:t> 2:</a:t>
            </a:r>
          </a:p>
          <a:p>
            <a:pPr marL="0" indent="0">
              <a:buFontTx/>
              <a:buNone/>
            </a:pPr>
            <a:r>
              <a:rPr lang="en-US" b="0" dirty="0" err="1">
                <a:latin typeface="Courier New" pitchFamily="49" charset="0"/>
                <a:cs typeface="Courier New" pitchFamily="49" charset="0"/>
              </a:rPr>
              <a:t>int</a:t>
            </a:r>
            <a:r>
              <a:rPr lang="en-US" b="0" dirty="0">
                <a:latin typeface="Courier New" pitchFamily="49" charset="0"/>
                <a:cs typeface="Courier New" pitchFamily="49" charset="0"/>
              </a:rPr>
              <a:t> </a:t>
            </a:r>
            <a:r>
              <a:rPr lang="en-US" b="0" dirty="0" err="1">
                <a:latin typeface="Courier New" pitchFamily="49" charset="0"/>
                <a:cs typeface="Courier New" pitchFamily="49" charset="0"/>
              </a:rPr>
              <a:t>i</a:t>
            </a:r>
            <a:r>
              <a:rPr lang="en-US" b="0" dirty="0">
                <a:latin typeface="Courier New" pitchFamily="49" charset="0"/>
                <a:cs typeface="Courier New" pitchFamily="49" charset="0"/>
              </a:rPr>
              <a:t>=1</a:t>
            </a:r>
            <a:r>
              <a:rPr lang="en-US" b="0">
                <a:latin typeface="Courier New" pitchFamily="49" charset="0"/>
                <a:cs typeface="Courier New" pitchFamily="49" charset="0"/>
              </a:rPr>
              <a:t>, s=0</a:t>
            </a:r>
            <a:r>
              <a:rPr lang="en-US" b="0" dirty="0">
                <a:latin typeface="Courier New" pitchFamily="49" charset="0"/>
                <a:cs typeface="Courier New" pitchFamily="49" charset="0"/>
              </a:rPr>
              <a:t>;</a:t>
            </a:r>
          </a:p>
          <a:p>
            <a:pPr marL="0" indent="0">
              <a:buFontTx/>
              <a:buNone/>
            </a:pPr>
            <a:r>
              <a:rPr lang="en-US" b="0" dirty="0">
                <a:latin typeface="Courier New" pitchFamily="49" charset="0"/>
                <a:cs typeface="Courier New" pitchFamily="49" charset="0"/>
              </a:rPr>
              <a:t>do{</a:t>
            </a:r>
          </a:p>
          <a:p>
            <a:pPr marL="0" indent="0">
              <a:buFontTx/>
              <a:buNone/>
            </a:pPr>
            <a:r>
              <a:rPr lang="en-US" b="0">
                <a:latin typeface="Courier New" pitchFamily="49" charset="0"/>
                <a:cs typeface="Courier New" pitchFamily="49" charset="0"/>
              </a:rPr>
              <a:t>	s+=</a:t>
            </a:r>
            <a:r>
              <a:rPr lang="en-US" b="0" dirty="0" err="1">
                <a:latin typeface="Courier New" pitchFamily="49" charset="0"/>
                <a:cs typeface="Courier New" pitchFamily="49" charset="0"/>
              </a:rPr>
              <a:t>i</a:t>
            </a:r>
            <a:r>
              <a:rPr lang="en-US" b="0" dirty="0">
                <a:latin typeface="Courier New" pitchFamily="49" charset="0"/>
                <a:cs typeface="Courier New" pitchFamily="49" charset="0"/>
              </a:rPr>
              <a:t>;</a:t>
            </a:r>
          </a:p>
          <a:p>
            <a:pPr marL="0" indent="0">
              <a:buFontTx/>
              <a:buNone/>
            </a:pPr>
            <a:r>
              <a:rPr lang="en-US" b="0" dirty="0">
                <a:latin typeface="Courier New" pitchFamily="49" charset="0"/>
                <a:cs typeface="Courier New" pitchFamily="49" charset="0"/>
              </a:rPr>
              <a:t>	</a:t>
            </a:r>
            <a:r>
              <a:rPr lang="en-US" b="0" dirty="0" err="1">
                <a:latin typeface="Courier New" pitchFamily="49" charset="0"/>
                <a:cs typeface="Courier New" pitchFamily="49" charset="0"/>
              </a:rPr>
              <a:t>i</a:t>
            </a:r>
            <a:r>
              <a:rPr lang="en-US" b="0" dirty="0">
                <a:latin typeface="Courier New" pitchFamily="49" charset="0"/>
                <a:cs typeface="Courier New" pitchFamily="49" charset="0"/>
              </a:rPr>
              <a:t>++;</a:t>
            </a:r>
          </a:p>
          <a:p>
            <a:pPr marL="0" indent="0">
              <a:buFontTx/>
              <a:buNone/>
            </a:pPr>
            <a:r>
              <a:rPr lang="en-US" b="0" dirty="0">
                <a:latin typeface="Courier New" pitchFamily="49" charset="0"/>
                <a:cs typeface="Courier New" pitchFamily="49" charset="0"/>
              </a:rPr>
              <a:t>}while(</a:t>
            </a:r>
            <a:r>
              <a:rPr lang="en-US" b="0" dirty="0" err="1">
                <a:latin typeface="Courier New" pitchFamily="49" charset="0"/>
                <a:cs typeface="Courier New" pitchFamily="49" charset="0"/>
              </a:rPr>
              <a:t>i</a:t>
            </a:r>
            <a:r>
              <a:rPr lang="en-US" b="0" dirty="0">
                <a:latin typeface="Courier New" pitchFamily="49" charset="0"/>
                <a:cs typeface="Courier New" pitchFamily="49" charset="0"/>
              </a:rPr>
              <a:t>&lt;=10);</a:t>
            </a:r>
          </a:p>
          <a:p>
            <a:pPr marL="0" indent="0">
              <a:buFontTx/>
              <a:buNone/>
            </a:pPr>
            <a:r>
              <a:rPr lang="en-US" b="0" err="1">
                <a:latin typeface="Courier New" pitchFamily="49" charset="0"/>
                <a:cs typeface="Courier New" pitchFamily="49" charset="0"/>
              </a:rPr>
              <a:t>cout</a:t>
            </a:r>
            <a:r>
              <a:rPr lang="en-US" b="0">
                <a:latin typeface="Courier New" pitchFamily="49" charset="0"/>
                <a:cs typeface="Courier New" pitchFamily="49" charset="0"/>
              </a:rPr>
              <a:t>&lt;&lt;s;</a:t>
            </a:r>
            <a:endParaRPr lang="en-US" b="0" dirty="0">
              <a:latin typeface="Courier New" pitchFamily="49" charset="0"/>
              <a:cs typeface="Courier New" pitchFamily="49" charset="0"/>
            </a:endParaRPr>
          </a:p>
        </p:txBody>
      </p:sp>
      <p:graphicFrame>
        <p:nvGraphicFramePr>
          <p:cNvPr id="10" name="Diagram 9"/>
          <p:cNvGraphicFramePr/>
          <p:nvPr>
            <p:extLst>
              <p:ext uri="{D42A27DB-BD31-4B8C-83A1-F6EECF244321}">
                <p14:modId xmlns:p14="http://schemas.microsoft.com/office/powerpoint/2010/main" val="2960063815"/>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2365504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tam giác theo đường chéo chính</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200</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755576" y="908720"/>
            <a:ext cx="5112568" cy="400110"/>
          </a:xfrm>
          <a:prstGeom prst="rect">
            <a:avLst/>
          </a:prstGeom>
          <a:noFill/>
        </p:spPr>
        <p:txBody>
          <a:bodyPr wrap="square" rtlCol="0">
            <a:spAutoFit/>
          </a:bodyPr>
          <a:lstStyle/>
          <a:p>
            <a:pPr lvl="0"/>
            <a:r>
              <a:rPr lang="en-US">
                <a:solidFill>
                  <a:srgbClr val="C00000"/>
                </a:solidFill>
              </a:rPr>
              <a:t>Duyệt tam giác theo đường chéo chính</a:t>
            </a:r>
            <a:endParaRPr lang="en-US" dirty="0">
              <a:solidFill>
                <a:srgbClr val="C00000"/>
              </a:solidFill>
            </a:endParaRPr>
          </a:p>
        </p:txBody>
      </p:sp>
      <p:sp>
        <p:nvSpPr>
          <p:cNvPr id="5" name="TextBox 4"/>
          <p:cNvSpPr txBox="1"/>
          <p:nvPr/>
        </p:nvSpPr>
        <p:spPr>
          <a:xfrm>
            <a:off x="4788024" y="1373179"/>
            <a:ext cx="4104456" cy="1938992"/>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gn="just"/>
            <a:r>
              <a:rPr lang="en-US" b="0"/>
              <a:t>Để biểu diễn thông tin cho sơ đồ giao thông trên, ta dùng ma trận vuông (ma trận kề) với quy ước giữa hai đỉnh có cạnh nối với nhau sẽ được biểu diễn là 1, không có cạnh nối được biểu diễn là 0.</a:t>
            </a:r>
          </a:p>
        </p:txBody>
      </p:sp>
      <p:sp>
        <p:nvSpPr>
          <p:cNvPr id="7" name="Content Placeholder 6"/>
          <p:cNvSpPr>
            <a:spLocks noGrp="1"/>
          </p:cNvSpPr>
          <p:nvPr>
            <p:ph idx="1"/>
          </p:nvPr>
        </p:nvSpPr>
        <p:spPr/>
        <p:txBody>
          <a:bodyPr/>
          <a:lstStyle/>
          <a:p>
            <a:endParaRPr lang="en-US"/>
          </a:p>
        </p:txBody>
      </p:sp>
      <p:pic>
        <p:nvPicPr>
          <p:cNvPr id="2049" name="Picture 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21039" y="3645024"/>
            <a:ext cx="3107748" cy="2160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87624" y="1916832"/>
            <a:ext cx="3276600" cy="1962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0374411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94919"/>
          </a:xfrm>
        </p:spPr>
        <p:txBody>
          <a:bodyPr/>
          <a:lstStyle/>
          <a:p>
            <a:pPr marL="400050" eaLnBrk="1" hangingPunct="1">
              <a:buFont typeface="Wingdings" pitchFamily="2" charset="2"/>
              <a:buChar char="q"/>
            </a:pPr>
            <a:r>
              <a:rPr lang="en-US" sz="2400"/>
              <a:t>Đường chéo chính chia ma trận vuông thành hai phần: nửa trên bên phải (</a:t>
            </a:r>
            <a:r>
              <a:rPr lang="en-US" sz="2400">
                <a:solidFill>
                  <a:srgbClr val="C00000"/>
                </a:solidFill>
              </a:rPr>
              <a:t>tam giác trên bên phải</a:t>
            </a:r>
            <a:r>
              <a:rPr lang="en-US" sz="2400"/>
              <a:t>) và nửa dưới bên trái (</a:t>
            </a:r>
            <a:r>
              <a:rPr lang="en-US" sz="2400">
                <a:solidFill>
                  <a:srgbClr val="C00000"/>
                </a:solidFill>
              </a:rPr>
              <a:t>tam giác dưới bên trái</a:t>
            </a:r>
            <a:r>
              <a:rPr lang="en-US" sz="2400"/>
              <a:t>)</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tam giác theo đường chéo chính</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201</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755576" y="908720"/>
            <a:ext cx="5112568" cy="400110"/>
          </a:xfrm>
          <a:prstGeom prst="rect">
            <a:avLst/>
          </a:prstGeom>
          <a:noFill/>
        </p:spPr>
        <p:txBody>
          <a:bodyPr wrap="square" rtlCol="0">
            <a:spAutoFit/>
          </a:bodyPr>
          <a:lstStyle/>
          <a:p>
            <a:pPr lvl="0"/>
            <a:r>
              <a:rPr lang="en-US">
                <a:solidFill>
                  <a:srgbClr val="C00000"/>
                </a:solidFill>
              </a:rPr>
              <a:t>Duyệt tam giác theo đường chéo chính</a:t>
            </a:r>
            <a:endParaRPr lang="en-US" dirty="0">
              <a:solidFill>
                <a:srgbClr val="C00000"/>
              </a:solidFill>
            </a:endParaRPr>
          </a:p>
        </p:txBody>
      </p:sp>
      <p:graphicFrame>
        <p:nvGraphicFramePr>
          <p:cNvPr id="3" name="Table 2"/>
          <p:cNvGraphicFramePr>
            <a:graphicFrameLocks noGrp="1"/>
          </p:cNvGraphicFramePr>
          <p:nvPr/>
        </p:nvGraphicFramePr>
        <p:xfrm>
          <a:off x="2923312" y="3140968"/>
          <a:ext cx="3528393" cy="2376264"/>
        </p:xfrm>
        <a:graphic>
          <a:graphicData uri="http://schemas.openxmlformats.org/drawingml/2006/table">
            <a:tbl>
              <a:tblPr firstRow="1" bandRow="1">
                <a:tableStyleId>{0505E3EF-67EA-436B-97B2-0124C06EBD24}</a:tableStyleId>
              </a:tblPr>
              <a:tblGrid>
                <a:gridCol w="1176131">
                  <a:extLst>
                    <a:ext uri="{9D8B030D-6E8A-4147-A177-3AD203B41FA5}">
                      <a16:colId xmlns:a16="http://schemas.microsoft.com/office/drawing/2014/main" val="20000"/>
                    </a:ext>
                  </a:extLst>
                </a:gridCol>
                <a:gridCol w="1176131">
                  <a:extLst>
                    <a:ext uri="{9D8B030D-6E8A-4147-A177-3AD203B41FA5}">
                      <a16:colId xmlns:a16="http://schemas.microsoft.com/office/drawing/2014/main" val="20001"/>
                    </a:ext>
                  </a:extLst>
                </a:gridCol>
                <a:gridCol w="1176131">
                  <a:extLst>
                    <a:ext uri="{9D8B030D-6E8A-4147-A177-3AD203B41FA5}">
                      <a16:colId xmlns:a16="http://schemas.microsoft.com/office/drawing/2014/main" val="20002"/>
                    </a:ext>
                  </a:extLst>
                </a:gridCol>
              </a:tblGrid>
              <a:tr h="792088">
                <a:tc>
                  <a:txBody>
                    <a:bodyPr/>
                    <a:lstStyle/>
                    <a:p>
                      <a:pPr algn="ctr"/>
                      <a:r>
                        <a:rPr lang="en-US" b="0"/>
                        <a:t>A</a:t>
                      </a:r>
                      <a:r>
                        <a:rPr lang="en-US" b="1" baseline="-25000">
                          <a:solidFill>
                            <a:srgbClr val="FF0000"/>
                          </a:solidFill>
                        </a:rPr>
                        <a:t>00</a:t>
                      </a:r>
                    </a:p>
                  </a:txBody>
                  <a:tcPr anchor="ctr">
                    <a:lnT w="28575" cap="flat" cmpd="sng" algn="ctr">
                      <a:solidFill>
                        <a:srgbClr val="C00000"/>
                      </a:solidFill>
                      <a:prstDash val="solid"/>
                      <a:round/>
                      <a:headEnd type="none" w="med" len="med"/>
                      <a:tailEnd type="none" w="med" len="med"/>
                    </a:lnT>
                  </a:tcPr>
                </a:tc>
                <a:tc>
                  <a:txBody>
                    <a:bodyPr/>
                    <a:lstStyle/>
                    <a:p>
                      <a:pPr algn="ctr"/>
                      <a:r>
                        <a:rPr lang="en-US" b="0"/>
                        <a:t>A</a:t>
                      </a:r>
                      <a:r>
                        <a:rPr lang="en-US" sz="1800" b="0" kern="1200" baseline="-25000">
                          <a:solidFill>
                            <a:schemeClr val="dk1"/>
                          </a:solidFill>
                          <a:latin typeface="+mn-lt"/>
                          <a:ea typeface="+mn-ea"/>
                          <a:cs typeface="+mn-cs"/>
                        </a:rPr>
                        <a:t>01</a:t>
                      </a:r>
                    </a:p>
                  </a:txBody>
                  <a:tcPr anchor="ctr">
                    <a:lnT w="28575" cap="flat" cmpd="sng" algn="ctr">
                      <a:solidFill>
                        <a:srgbClr val="C00000"/>
                      </a:solidFill>
                      <a:prstDash val="solid"/>
                      <a:round/>
                      <a:headEnd type="none" w="med" len="med"/>
                      <a:tailEnd type="none" w="med" len="med"/>
                    </a:lnT>
                  </a:tcPr>
                </a:tc>
                <a:tc>
                  <a:txBody>
                    <a:bodyPr/>
                    <a:lstStyle/>
                    <a:p>
                      <a:pPr algn="ctr"/>
                      <a:r>
                        <a:rPr lang="en-US" b="0"/>
                        <a:t>A</a:t>
                      </a:r>
                      <a:r>
                        <a:rPr lang="en-US" sz="1800" b="1" kern="1200" baseline="-25000">
                          <a:solidFill>
                            <a:srgbClr val="FF33CC"/>
                          </a:solidFill>
                          <a:latin typeface="+mn-lt"/>
                          <a:ea typeface="+mn-ea"/>
                          <a:cs typeface="+mn-cs"/>
                        </a:rPr>
                        <a:t>02</a:t>
                      </a:r>
                    </a:p>
                  </a:txBody>
                  <a:tcPr anchor="ctr">
                    <a:lnR w="28575" cap="flat" cmpd="sng" algn="ctr">
                      <a:solidFill>
                        <a:srgbClr val="C00000"/>
                      </a:solidFill>
                      <a:prstDash val="solid"/>
                      <a:round/>
                      <a:headEnd type="none" w="med" len="med"/>
                      <a:tailEnd type="none" w="med" len="med"/>
                    </a:lnR>
                    <a:lnT w="28575" cap="flat" cmpd="sng" algn="ctr">
                      <a:solidFill>
                        <a:srgbClr val="C00000"/>
                      </a:solidFill>
                      <a:prstDash val="solid"/>
                      <a:round/>
                      <a:headEnd type="none" w="med" len="med"/>
                      <a:tailEnd type="none" w="med" len="med"/>
                    </a:lnT>
                  </a:tcPr>
                </a:tc>
                <a:extLst>
                  <a:ext uri="{0D108BD9-81ED-4DB2-BD59-A6C34878D82A}">
                    <a16:rowId xmlns:a16="http://schemas.microsoft.com/office/drawing/2014/main" val="10000"/>
                  </a:ext>
                </a:extLst>
              </a:tr>
              <a:tr h="792088">
                <a:tc>
                  <a:txBody>
                    <a:bodyPr/>
                    <a:lstStyle/>
                    <a:p>
                      <a:pPr algn="ctr"/>
                      <a:r>
                        <a:rPr lang="en-US" b="0"/>
                        <a:t>A</a:t>
                      </a:r>
                      <a:r>
                        <a:rPr lang="en-US" sz="1800" b="0" kern="1200" baseline="-25000">
                          <a:solidFill>
                            <a:schemeClr val="dk1"/>
                          </a:solidFill>
                          <a:latin typeface="+mn-lt"/>
                          <a:ea typeface="+mn-ea"/>
                          <a:cs typeface="+mn-cs"/>
                        </a:rPr>
                        <a:t>10</a:t>
                      </a:r>
                    </a:p>
                  </a:txBody>
                  <a:tcPr anchor="ctr"/>
                </a:tc>
                <a:tc>
                  <a:txBody>
                    <a:bodyPr/>
                    <a:lstStyle/>
                    <a:p>
                      <a:pPr algn="ctr"/>
                      <a:r>
                        <a:rPr lang="en-US" b="0"/>
                        <a:t>A</a:t>
                      </a:r>
                      <a:r>
                        <a:rPr lang="en-US" sz="1800" b="1" kern="1200" baseline="-25000">
                          <a:solidFill>
                            <a:srgbClr val="FF0000"/>
                          </a:solidFill>
                          <a:latin typeface="+mn-lt"/>
                          <a:ea typeface="+mn-ea"/>
                          <a:cs typeface="+mn-cs"/>
                        </a:rPr>
                        <a:t>11</a:t>
                      </a:r>
                    </a:p>
                  </a:txBody>
                  <a:tcPr anchor="ctr"/>
                </a:tc>
                <a:tc>
                  <a:txBody>
                    <a:bodyPr/>
                    <a:lstStyle/>
                    <a:p>
                      <a:pPr algn="ctr"/>
                      <a:r>
                        <a:rPr lang="en-US" b="0"/>
                        <a:t>A</a:t>
                      </a:r>
                      <a:r>
                        <a:rPr lang="en-US" sz="1800" b="0" kern="1200" baseline="-25000">
                          <a:solidFill>
                            <a:schemeClr val="dk1"/>
                          </a:solidFill>
                          <a:latin typeface="+mn-lt"/>
                          <a:ea typeface="+mn-ea"/>
                          <a:cs typeface="+mn-cs"/>
                        </a:rPr>
                        <a:t>12</a:t>
                      </a:r>
                    </a:p>
                  </a:txBody>
                  <a:tcPr anchor="ctr">
                    <a:lnR w="28575"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10001"/>
                  </a:ext>
                </a:extLst>
              </a:tr>
              <a:tr h="792088">
                <a:tc>
                  <a:txBody>
                    <a:bodyPr/>
                    <a:lstStyle/>
                    <a:p>
                      <a:pPr marL="0" algn="ctr" defTabSz="914400" rtl="0" eaLnBrk="1" latinLnBrk="0" hangingPunct="1"/>
                      <a:r>
                        <a:rPr lang="en-US" b="0"/>
                        <a:t>A</a:t>
                      </a:r>
                      <a:r>
                        <a:rPr lang="en-US" sz="1800" b="1" kern="1200" baseline="-25000">
                          <a:solidFill>
                            <a:srgbClr val="FF33CC"/>
                          </a:solidFill>
                          <a:latin typeface="+mn-lt"/>
                          <a:ea typeface="+mn-ea"/>
                          <a:cs typeface="+mn-cs"/>
                        </a:rPr>
                        <a:t>20</a:t>
                      </a:r>
                    </a:p>
                  </a:txBody>
                  <a:tcPr anchor="ctr"/>
                </a:tc>
                <a:tc>
                  <a:txBody>
                    <a:bodyPr/>
                    <a:lstStyle/>
                    <a:p>
                      <a:pPr algn="ctr"/>
                      <a:r>
                        <a:rPr lang="en-US" b="0"/>
                        <a:t>A</a:t>
                      </a:r>
                      <a:r>
                        <a:rPr lang="en-US" sz="1800" b="0" kern="1200" baseline="-25000">
                          <a:solidFill>
                            <a:schemeClr val="dk1"/>
                          </a:solidFill>
                          <a:latin typeface="+mn-lt"/>
                          <a:ea typeface="+mn-ea"/>
                          <a:cs typeface="+mn-cs"/>
                        </a:rPr>
                        <a:t>21</a:t>
                      </a:r>
                    </a:p>
                  </a:txBody>
                  <a:tcPr anchor="ctr"/>
                </a:tc>
                <a:tc>
                  <a:txBody>
                    <a:bodyPr/>
                    <a:lstStyle/>
                    <a:p>
                      <a:pPr algn="ctr"/>
                      <a:r>
                        <a:rPr lang="en-US" b="0"/>
                        <a:t>A</a:t>
                      </a:r>
                      <a:r>
                        <a:rPr lang="en-US" sz="1800" b="1" kern="1200" baseline="-25000">
                          <a:solidFill>
                            <a:srgbClr val="FF0000"/>
                          </a:solidFill>
                          <a:latin typeface="+mn-lt"/>
                          <a:ea typeface="+mn-ea"/>
                          <a:cs typeface="+mn-cs"/>
                        </a:rPr>
                        <a:t>22</a:t>
                      </a:r>
                    </a:p>
                  </a:txBody>
                  <a:tcPr anchor="ctr">
                    <a:lnR w="28575" cap="flat" cmpd="sng" algn="ctr">
                      <a:solidFill>
                        <a:srgbClr val="C00000"/>
                      </a:solidFill>
                      <a:prstDash val="solid"/>
                      <a:round/>
                      <a:headEnd type="none" w="med" len="med"/>
                      <a:tailEnd type="none" w="med" len="med"/>
                    </a:lnR>
                  </a:tcPr>
                </a:tc>
                <a:extLst>
                  <a:ext uri="{0D108BD9-81ED-4DB2-BD59-A6C34878D82A}">
                    <a16:rowId xmlns:a16="http://schemas.microsoft.com/office/drawing/2014/main" val="10002"/>
                  </a:ext>
                </a:extLst>
              </a:tr>
            </a:tbl>
          </a:graphicData>
        </a:graphic>
      </p:graphicFrame>
      <p:cxnSp>
        <p:nvCxnSpPr>
          <p:cNvPr id="7" name="Straight Connector 6"/>
          <p:cNvCxnSpPr/>
          <p:nvPr/>
        </p:nvCxnSpPr>
        <p:spPr bwMode="auto">
          <a:xfrm>
            <a:off x="2915816" y="3140968"/>
            <a:ext cx="3528392" cy="2376264"/>
          </a:xfrm>
          <a:prstGeom prst="line">
            <a:avLst/>
          </a:prstGeom>
          <a:ln>
            <a:prstDash val="dash"/>
          </a:ln>
        </p:spPr>
        <p:style>
          <a:lnRef idx="3">
            <a:schemeClr val="accent2"/>
          </a:lnRef>
          <a:fillRef idx="0">
            <a:schemeClr val="accent2"/>
          </a:fillRef>
          <a:effectRef idx="2">
            <a:schemeClr val="accent2"/>
          </a:effectRef>
          <a:fontRef idx="minor">
            <a:schemeClr val="tx1"/>
          </a:fontRef>
        </p:style>
      </p:cxnSp>
      <p:sp>
        <p:nvSpPr>
          <p:cNvPr id="11" name="Oval Callout 10"/>
          <p:cNvSpPr/>
          <p:nvPr/>
        </p:nvSpPr>
        <p:spPr bwMode="auto">
          <a:xfrm>
            <a:off x="6470492" y="2204864"/>
            <a:ext cx="2160240" cy="936104"/>
          </a:xfrm>
          <a:prstGeom prst="wedgeEllipseCallout">
            <a:avLst>
              <a:gd name="adj1" fmla="val -95870"/>
              <a:gd name="adj2" fmla="val 47700"/>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b="0" i="0" u="none" strike="noStrike" cap="none" normalizeH="0" baseline="0">
                <a:ln>
                  <a:noFill/>
                </a:ln>
                <a:solidFill>
                  <a:srgbClr val="FF0000"/>
                </a:solidFill>
                <a:effectLst/>
                <a:latin typeface="Arial" charset="0"/>
              </a:rPr>
              <a:t>Tam giác</a:t>
            </a:r>
            <a:r>
              <a:rPr kumimoji="0" lang="en-US" b="0" i="0" u="none" strike="noStrike" cap="none" normalizeH="0">
                <a:ln>
                  <a:noFill/>
                </a:ln>
                <a:solidFill>
                  <a:srgbClr val="FF0000"/>
                </a:solidFill>
                <a:effectLst/>
                <a:latin typeface="Arial" charset="0"/>
              </a:rPr>
              <a:t> trên </a:t>
            </a:r>
          </a:p>
          <a:p>
            <a:pPr marL="0" marR="0" indent="0" algn="ctr" defTabSz="914400" rtl="0" eaLnBrk="1" fontAlgn="base" latinLnBrk="0" hangingPunct="1">
              <a:lnSpc>
                <a:spcPct val="100000"/>
              </a:lnSpc>
              <a:spcBef>
                <a:spcPct val="0"/>
              </a:spcBef>
              <a:spcAft>
                <a:spcPct val="0"/>
              </a:spcAft>
              <a:buClrTx/>
              <a:buSzTx/>
              <a:buFontTx/>
              <a:buNone/>
              <a:tabLst/>
            </a:pPr>
            <a:r>
              <a:rPr kumimoji="0" lang="en-US" b="0" i="0" u="none" strike="noStrike" cap="none" normalizeH="0">
                <a:ln>
                  <a:noFill/>
                </a:ln>
                <a:solidFill>
                  <a:srgbClr val="FF0000"/>
                </a:solidFill>
                <a:effectLst/>
                <a:latin typeface="Arial" charset="0"/>
              </a:rPr>
              <a:t>bên phải</a:t>
            </a:r>
            <a:endParaRPr kumimoji="0" lang="en-US" b="0" i="0" u="none" strike="noStrike" cap="none" normalizeH="0" baseline="0">
              <a:ln>
                <a:noFill/>
              </a:ln>
              <a:solidFill>
                <a:srgbClr val="FF0000"/>
              </a:solidFill>
              <a:effectLst/>
              <a:latin typeface="Arial" charset="0"/>
            </a:endParaRPr>
          </a:p>
        </p:txBody>
      </p:sp>
      <p:sp>
        <p:nvSpPr>
          <p:cNvPr id="17" name="Oval Callout 16"/>
          <p:cNvSpPr/>
          <p:nvPr/>
        </p:nvSpPr>
        <p:spPr bwMode="auto">
          <a:xfrm>
            <a:off x="759737" y="3721046"/>
            <a:ext cx="2160240" cy="936104"/>
          </a:xfrm>
          <a:prstGeom prst="wedgeEllipseCallout">
            <a:avLst>
              <a:gd name="adj1" fmla="val 49074"/>
              <a:gd name="adj2" fmla="val 103941"/>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b="0" i="0" u="none" strike="noStrike" cap="none" normalizeH="0" baseline="0">
                <a:ln>
                  <a:noFill/>
                </a:ln>
                <a:solidFill>
                  <a:srgbClr val="FF0000"/>
                </a:solidFill>
                <a:effectLst/>
                <a:latin typeface="Arial" charset="0"/>
              </a:rPr>
              <a:t>Tam giác</a:t>
            </a:r>
            <a:r>
              <a:rPr kumimoji="0" lang="en-US" b="0" i="0" u="none" strike="noStrike" cap="none" normalizeH="0">
                <a:ln>
                  <a:noFill/>
                </a:ln>
                <a:solidFill>
                  <a:srgbClr val="FF0000"/>
                </a:solidFill>
                <a:effectLst/>
                <a:latin typeface="Arial" charset="0"/>
              </a:rPr>
              <a:t> dưới</a:t>
            </a:r>
          </a:p>
          <a:p>
            <a:pPr marL="0" marR="0" indent="0" algn="ctr" defTabSz="914400" rtl="0" eaLnBrk="1" fontAlgn="base" latinLnBrk="0" hangingPunct="1">
              <a:lnSpc>
                <a:spcPct val="100000"/>
              </a:lnSpc>
              <a:spcBef>
                <a:spcPct val="0"/>
              </a:spcBef>
              <a:spcAft>
                <a:spcPct val="0"/>
              </a:spcAft>
              <a:buClrTx/>
              <a:buSzTx/>
              <a:buFontTx/>
              <a:buNone/>
              <a:tabLst/>
            </a:pPr>
            <a:r>
              <a:rPr kumimoji="0" lang="en-US" b="0" i="0" u="none" strike="noStrike" cap="none" normalizeH="0">
                <a:ln>
                  <a:noFill/>
                </a:ln>
                <a:solidFill>
                  <a:srgbClr val="FF0000"/>
                </a:solidFill>
                <a:effectLst/>
                <a:latin typeface="Arial" charset="0"/>
              </a:rPr>
              <a:t>bên trái</a:t>
            </a:r>
            <a:endParaRPr kumimoji="0" lang="en-US" b="0" i="0" u="none" strike="noStrike" cap="none" normalizeH="0" baseline="0">
              <a:ln>
                <a:noFill/>
              </a:ln>
              <a:solidFill>
                <a:srgbClr val="FF0000"/>
              </a:solidFill>
              <a:effectLst/>
              <a:latin typeface="Arial" charset="0"/>
            </a:endParaRPr>
          </a:p>
        </p:txBody>
      </p:sp>
    </p:spTree>
    <p:extLst>
      <p:ext uri="{BB962C8B-B14F-4D97-AF65-F5344CB8AC3E}">
        <p14:creationId xmlns:p14="http://schemas.microsoft.com/office/powerpoint/2010/main" val="125740296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938935"/>
          </a:xfrm>
        </p:spPr>
        <p:txBody>
          <a:bodyPr/>
          <a:lstStyle/>
          <a:p>
            <a:pPr marL="400050" eaLnBrk="1" hangingPunct="1">
              <a:buFont typeface="Wingdings" pitchFamily="2" charset="2"/>
              <a:buChar char="q"/>
            </a:pPr>
            <a:r>
              <a:rPr lang="en-US" sz="2400"/>
              <a:t>Định nghĩa cấu trúc biểu diễn thông tin của ma trận vuông</a:t>
            </a:r>
          </a:p>
          <a:p>
            <a:pPr marL="57150" indent="0" eaLnBrk="1" hangingPunct="1">
              <a:buNone/>
            </a:pPr>
            <a:endParaRPr lang="en-US" sz="2400"/>
          </a:p>
          <a:p>
            <a:pPr marL="57150" indent="0" eaLnBrk="1" hangingPunct="1">
              <a:buNone/>
            </a:pPr>
            <a:endParaRPr lang="en-US" sz="2400"/>
          </a:p>
          <a:p>
            <a:pPr marL="57150" indent="0" eaLnBrk="1" hangingPunct="1">
              <a:buNone/>
            </a:pPr>
            <a:endParaRPr lang="en-US" sz="2400"/>
          </a:p>
          <a:p>
            <a:pPr marL="57150" indent="0" eaLnBrk="1" hangingPunct="1">
              <a:buNone/>
            </a:pPr>
            <a:endParaRPr lang="en-US" sz="2400"/>
          </a:p>
          <a:p>
            <a:pPr marL="400050" eaLnBrk="1" hangingPunct="1">
              <a:buFont typeface="Wingdings" pitchFamily="2" charset="2"/>
              <a:buChar char="q"/>
            </a:pPr>
            <a:r>
              <a:rPr lang="en-US" sz="2400"/>
              <a:t>Duyệt tam giác </a:t>
            </a:r>
            <a:r>
              <a:rPr lang="en-US" sz="2400">
                <a:solidFill>
                  <a:srgbClr val="FF0000"/>
                </a:solidFill>
              </a:rPr>
              <a:t>trên</a:t>
            </a:r>
            <a:r>
              <a:rPr lang="en-US" sz="2400"/>
              <a:t> bên </a:t>
            </a:r>
            <a:r>
              <a:rPr lang="en-US" sz="2400">
                <a:solidFill>
                  <a:srgbClr val="FF0000"/>
                </a:solidFill>
              </a:rPr>
              <a:t>phải</a:t>
            </a:r>
            <a:r>
              <a:rPr lang="en-US" sz="2400"/>
              <a:t> của </a:t>
            </a:r>
            <a:r>
              <a:rPr lang="en-US" sz="2400">
                <a:solidFill>
                  <a:srgbClr val="FF0000"/>
                </a:solidFill>
              </a:rPr>
              <a:t>MaTranVuong x</a:t>
            </a:r>
          </a:p>
          <a:p>
            <a:pPr marL="400050" eaLnBrk="1" hangingPunct="1">
              <a:buFont typeface="Wingdings" pitchFamily="2" charset="2"/>
              <a:buChar char="q"/>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tam giác theo đường chéo chính</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202</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755576" y="908720"/>
            <a:ext cx="5112568" cy="400110"/>
          </a:xfrm>
          <a:prstGeom prst="rect">
            <a:avLst/>
          </a:prstGeom>
          <a:noFill/>
        </p:spPr>
        <p:txBody>
          <a:bodyPr wrap="square" rtlCol="0">
            <a:spAutoFit/>
          </a:bodyPr>
          <a:lstStyle/>
          <a:p>
            <a:pPr lvl="0"/>
            <a:r>
              <a:rPr lang="en-US">
                <a:solidFill>
                  <a:srgbClr val="C00000"/>
                </a:solidFill>
              </a:rPr>
              <a:t>Duyệt tam giác theo đường chéo chính</a:t>
            </a:r>
            <a:endParaRPr lang="en-US" dirty="0">
              <a:solidFill>
                <a:srgbClr val="C00000"/>
              </a:solidFill>
            </a:endParaRPr>
          </a:p>
        </p:txBody>
      </p:sp>
      <p:sp>
        <p:nvSpPr>
          <p:cNvPr id="3" name="Rounded Rectangle 2"/>
          <p:cNvSpPr/>
          <p:nvPr/>
        </p:nvSpPr>
        <p:spPr bwMode="auto">
          <a:xfrm>
            <a:off x="2267744" y="1938886"/>
            <a:ext cx="4968552" cy="201622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a:latin typeface="Courier New" pitchFamily="49" charset="0"/>
              </a:rPr>
              <a:t>const int KTMTV=10;</a:t>
            </a:r>
          </a:p>
          <a:p>
            <a:pPr>
              <a:spcBef>
                <a:spcPts val="0"/>
              </a:spcBef>
            </a:pPr>
            <a:r>
              <a:rPr lang="en-US" sz="2400" b="0">
                <a:latin typeface="Courier New" pitchFamily="49" charset="0"/>
              </a:rPr>
              <a:t>struct </a:t>
            </a:r>
            <a:r>
              <a:rPr lang="en-US" sz="2400" b="0">
                <a:solidFill>
                  <a:srgbClr val="FF0000"/>
                </a:solidFill>
                <a:latin typeface="Courier New" pitchFamily="49" charset="0"/>
              </a:rPr>
              <a:t>MaTranVuong</a:t>
            </a:r>
            <a:r>
              <a:rPr lang="en-US" sz="2400" b="0">
                <a:latin typeface="Courier New" pitchFamily="49" charset="0"/>
              </a:rPr>
              <a:t>{</a:t>
            </a:r>
          </a:p>
          <a:p>
            <a:pPr>
              <a:spcBef>
                <a:spcPts val="0"/>
              </a:spcBef>
            </a:pPr>
            <a:r>
              <a:rPr lang="en-US" sz="2400" b="0">
                <a:latin typeface="Courier New" pitchFamily="49" charset="0"/>
              </a:rPr>
              <a:t>	int mt[KTMTV][KTMTV];</a:t>
            </a:r>
          </a:p>
          <a:p>
            <a:pPr>
              <a:spcBef>
                <a:spcPts val="0"/>
              </a:spcBef>
            </a:pPr>
            <a:r>
              <a:rPr lang="en-US" sz="2400" b="0">
                <a:latin typeface="Courier New" pitchFamily="49" charset="0"/>
              </a:rPr>
              <a:t>	int n;</a:t>
            </a:r>
          </a:p>
          <a:p>
            <a:pPr>
              <a:spcBef>
                <a:spcPts val="0"/>
              </a:spcBef>
            </a:pPr>
            <a:r>
              <a:rPr lang="en-US" sz="2400" b="0">
                <a:latin typeface="Courier New" pitchFamily="49" charset="0"/>
              </a:rPr>
              <a:t>};</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8" name="Rounded Rectangle 7"/>
          <p:cNvSpPr/>
          <p:nvPr/>
        </p:nvSpPr>
        <p:spPr bwMode="auto">
          <a:xfrm>
            <a:off x="1043608" y="4365104"/>
            <a:ext cx="7416824" cy="201622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a:latin typeface="Courier New" pitchFamily="49" charset="0"/>
              </a:rPr>
              <a:t>for(int i=0;i&lt;x.n;i++)</a:t>
            </a:r>
          </a:p>
          <a:p>
            <a:pPr>
              <a:spcBef>
                <a:spcPts val="0"/>
              </a:spcBef>
            </a:pPr>
            <a:r>
              <a:rPr lang="en-US" sz="2400" b="0">
                <a:latin typeface="Courier New" pitchFamily="49" charset="0"/>
              </a:rPr>
              <a:t>	for(int j=0;j&lt;x.n;j++)</a:t>
            </a:r>
          </a:p>
          <a:p>
            <a:pPr>
              <a:spcBef>
                <a:spcPts val="0"/>
              </a:spcBef>
            </a:pPr>
            <a:r>
              <a:rPr lang="en-US" sz="2400" b="0">
                <a:latin typeface="Courier New" pitchFamily="49" charset="0"/>
              </a:rPr>
              <a:t>		if</a:t>
            </a:r>
            <a:r>
              <a:rPr lang="en-US" sz="2400" b="0">
                <a:solidFill>
                  <a:srgbClr val="FF0000"/>
                </a:solidFill>
                <a:latin typeface="Courier New" pitchFamily="49" charset="0"/>
              </a:rPr>
              <a:t>(</a:t>
            </a:r>
            <a:r>
              <a:rPr lang="en-US" sz="2400">
                <a:solidFill>
                  <a:srgbClr val="FF0000"/>
                </a:solidFill>
                <a:latin typeface="Courier New" pitchFamily="49" charset="0"/>
              </a:rPr>
              <a:t>i&lt;=j</a:t>
            </a:r>
            <a:r>
              <a:rPr lang="en-US" sz="2400" b="0">
                <a:solidFill>
                  <a:srgbClr val="FF0000"/>
                </a:solidFill>
                <a:latin typeface="Courier New" pitchFamily="49" charset="0"/>
              </a:rPr>
              <a:t>)</a:t>
            </a:r>
          </a:p>
          <a:p>
            <a:pPr>
              <a:spcBef>
                <a:spcPts val="0"/>
              </a:spcBef>
            </a:pPr>
            <a:r>
              <a:rPr lang="en-US" sz="2400" b="0">
                <a:latin typeface="Courier New" pitchFamily="49" charset="0"/>
              </a:rPr>
              <a:t>			//các lệnh xử lý tại đây</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335758726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94919"/>
          </a:xfrm>
        </p:spPr>
        <p:txBody>
          <a:bodyPr/>
          <a:lstStyle/>
          <a:p>
            <a:pPr marL="400050" eaLnBrk="1" hangingPunct="1">
              <a:buFont typeface="Wingdings" pitchFamily="2" charset="2"/>
              <a:buChar char="q"/>
            </a:pPr>
            <a:r>
              <a:rPr lang="en-US" sz="2400"/>
              <a:t>Duyệt tam giác </a:t>
            </a:r>
            <a:r>
              <a:rPr lang="en-US" sz="2400">
                <a:solidFill>
                  <a:srgbClr val="FF0000"/>
                </a:solidFill>
              </a:rPr>
              <a:t>dưới</a:t>
            </a:r>
            <a:r>
              <a:rPr lang="en-US" sz="2400"/>
              <a:t> bên </a:t>
            </a:r>
            <a:r>
              <a:rPr lang="en-US" sz="2400">
                <a:solidFill>
                  <a:srgbClr val="FF0000"/>
                </a:solidFill>
              </a:rPr>
              <a:t>trái</a:t>
            </a:r>
            <a:r>
              <a:rPr lang="en-US" sz="2400"/>
              <a:t> của </a:t>
            </a:r>
            <a:r>
              <a:rPr lang="en-US" sz="2400">
                <a:solidFill>
                  <a:srgbClr val="FF0000"/>
                </a:solidFill>
              </a:rPr>
              <a:t>MaTranVuong x</a:t>
            </a:r>
          </a:p>
          <a:p>
            <a:pPr marL="400050" eaLnBrk="1" hangingPunct="1">
              <a:buFont typeface="Wingdings" pitchFamily="2" charset="2"/>
              <a:buChar char="q"/>
            </a:pPr>
            <a:endParaRPr lang="en-US" sz="2400">
              <a:solidFill>
                <a:srgbClr val="FF0000"/>
              </a:solidFill>
            </a:endParaRPr>
          </a:p>
          <a:p>
            <a:pPr marL="400050" eaLnBrk="1" hangingPunct="1">
              <a:buFont typeface="Wingdings" pitchFamily="2" charset="2"/>
              <a:buChar char="q"/>
            </a:pPr>
            <a:endParaRPr lang="en-US" sz="2400">
              <a:solidFill>
                <a:srgbClr val="FF0000"/>
              </a:solidFill>
            </a:endParaRPr>
          </a:p>
          <a:p>
            <a:pPr marL="400050" eaLnBrk="1" hangingPunct="1">
              <a:buFont typeface="Wingdings" pitchFamily="2" charset="2"/>
              <a:buChar char="q"/>
            </a:pPr>
            <a:endParaRPr lang="en-US" sz="2400">
              <a:solidFill>
                <a:srgbClr val="FF0000"/>
              </a:solidFill>
            </a:endParaRPr>
          </a:p>
          <a:p>
            <a:pPr marL="400050" eaLnBrk="1" hangingPunct="1">
              <a:buFont typeface="Wingdings" pitchFamily="2" charset="2"/>
              <a:buChar char="q"/>
            </a:pPr>
            <a:endParaRPr lang="en-US" sz="2400">
              <a:solidFill>
                <a:srgbClr val="FF0000"/>
              </a:solidFill>
            </a:endParaRPr>
          </a:p>
          <a:p>
            <a:pPr marL="400050" eaLnBrk="1" hangingPunct="1">
              <a:buFont typeface="Wingdings" pitchFamily="2" charset="2"/>
              <a:buChar char="q"/>
            </a:pPr>
            <a:r>
              <a:rPr lang="en-US" sz="2400"/>
              <a:t>Ví dụ: Tính tổng các phần tử thuộc tam giác dưới bên trái</a:t>
            </a:r>
          </a:p>
          <a:p>
            <a:pPr marL="400050" eaLnBrk="1" hangingPunct="1">
              <a:buFont typeface="Wingdings" pitchFamily="2" charset="2"/>
              <a:buChar char="q"/>
            </a:pPr>
            <a:endParaRPr lang="en-US" sz="2400"/>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tam giác theo đường chéo chính</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203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755576" y="908720"/>
            <a:ext cx="5112568" cy="400110"/>
          </a:xfrm>
          <a:prstGeom prst="rect">
            <a:avLst/>
          </a:prstGeom>
          <a:noFill/>
        </p:spPr>
        <p:txBody>
          <a:bodyPr wrap="square" rtlCol="0">
            <a:spAutoFit/>
          </a:bodyPr>
          <a:lstStyle/>
          <a:p>
            <a:pPr lvl="0"/>
            <a:r>
              <a:rPr lang="en-US">
                <a:solidFill>
                  <a:srgbClr val="C00000"/>
                </a:solidFill>
              </a:rPr>
              <a:t>Duyệt tam giác theo đường chéo chính</a:t>
            </a:r>
            <a:endParaRPr lang="en-US" dirty="0">
              <a:solidFill>
                <a:srgbClr val="C00000"/>
              </a:solidFill>
            </a:endParaRPr>
          </a:p>
        </p:txBody>
      </p:sp>
      <p:sp>
        <p:nvSpPr>
          <p:cNvPr id="7" name="Rounded Rectangle 6"/>
          <p:cNvSpPr/>
          <p:nvPr/>
        </p:nvSpPr>
        <p:spPr bwMode="auto">
          <a:xfrm>
            <a:off x="918913" y="1822580"/>
            <a:ext cx="7416824" cy="1681161"/>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a:latin typeface="Courier New" pitchFamily="49" charset="0"/>
              </a:rPr>
              <a:t>for(int i=0;i&lt;x.n;i++)</a:t>
            </a:r>
          </a:p>
          <a:p>
            <a:pPr>
              <a:spcBef>
                <a:spcPts val="0"/>
              </a:spcBef>
            </a:pPr>
            <a:r>
              <a:rPr lang="en-US" sz="2400" b="0">
                <a:latin typeface="Courier New" pitchFamily="49" charset="0"/>
              </a:rPr>
              <a:t>	for(int j=0;j&lt;x.n;j++)</a:t>
            </a:r>
          </a:p>
          <a:p>
            <a:pPr>
              <a:spcBef>
                <a:spcPts val="0"/>
              </a:spcBef>
            </a:pPr>
            <a:r>
              <a:rPr lang="en-US" sz="2400" b="0">
                <a:latin typeface="Courier New" pitchFamily="49" charset="0"/>
              </a:rPr>
              <a:t>		if</a:t>
            </a:r>
            <a:r>
              <a:rPr lang="en-US" sz="2400" b="0">
                <a:solidFill>
                  <a:srgbClr val="FF0000"/>
                </a:solidFill>
                <a:latin typeface="Courier New" pitchFamily="49" charset="0"/>
              </a:rPr>
              <a:t>(</a:t>
            </a:r>
            <a:r>
              <a:rPr lang="en-US" sz="2400">
                <a:solidFill>
                  <a:srgbClr val="FF0000"/>
                </a:solidFill>
                <a:latin typeface="Courier New" pitchFamily="49" charset="0"/>
              </a:rPr>
              <a:t>i&gt;=j</a:t>
            </a:r>
            <a:r>
              <a:rPr lang="en-US" sz="2400" b="0">
                <a:solidFill>
                  <a:srgbClr val="FF0000"/>
                </a:solidFill>
                <a:latin typeface="Courier New" pitchFamily="49" charset="0"/>
              </a:rPr>
              <a:t>)</a:t>
            </a:r>
          </a:p>
          <a:p>
            <a:pPr>
              <a:spcBef>
                <a:spcPts val="0"/>
              </a:spcBef>
            </a:pPr>
            <a:r>
              <a:rPr lang="en-US" sz="2400" b="0">
                <a:latin typeface="Courier New" pitchFamily="49" charset="0"/>
              </a:rPr>
              <a:t>			//các lệnh xử lý tại đây</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8" name="Rounded Rectangle 7"/>
          <p:cNvSpPr/>
          <p:nvPr/>
        </p:nvSpPr>
        <p:spPr bwMode="auto">
          <a:xfrm>
            <a:off x="836409" y="4149080"/>
            <a:ext cx="7416824" cy="201622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a:latin typeface="Courier New" pitchFamily="49" charset="0"/>
              </a:rPr>
              <a:t>int s=0;</a:t>
            </a:r>
          </a:p>
          <a:p>
            <a:pPr>
              <a:spcBef>
                <a:spcPts val="0"/>
              </a:spcBef>
            </a:pPr>
            <a:r>
              <a:rPr lang="en-US" sz="2400" b="0">
                <a:latin typeface="Courier New" pitchFamily="49" charset="0"/>
              </a:rPr>
              <a:t>for(int i=0;i&lt;x.n;i++)</a:t>
            </a:r>
          </a:p>
          <a:p>
            <a:pPr>
              <a:spcBef>
                <a:spcPts val="0"/>
              </a:spcBef>
            </a:pPr>
            <a:r>
              <a:rPr lang="en-US" sz="2400" b="0">
                <a:latin typeface="Courier New" pitchFamily="49" charset="0"/>
              </a:rPr>
              <a:t>	for(int j=0;j&lt;x.n;j++)</a:t>
            </a:r>
          </a:p>
          <a:p>
            <a:pPr>
              <a:spcBef>
                <a:spcPts val="0"/>
              </a:spcBef>
            </a:pPr>
            <a:r>
              <a:rPr lang="en-US" sz="2400" b="0">
                <a:latin typeface="Courier New" pitchFamily="49" charset="0"/>
              </a:rPr>
              <a:t>		if</a:t>
            </a:r>
            <a:r>
              <a:rPr lang="en-US" sz="2400" b="0">
                <a:solidFill>
                  <a:srgbClr val="FF0000"/>
                </a:solidFill>
                <a:latin typeface="Courier New" pitchFamily="49" charset="0"/>
              </a:rPr>
              <a:t>(</a:t>
            </a:r>
            <a:r>
              <a:rPr lang="en-US" sz="2400">
                <a:solidFill>
                  <a:srgbClr val="FF0000"/>
                </a:solidFill>
                <a:latin typeface="Courier New" pitchFamily="49" charset="0"/>
              </a:rPr>
              <a:t>i&gt;=j</a:t>
            </a:r>
            <a:r>
              <a:rPr lang="en-US" sz="2400" b="0">
                <a:solidFill>
                  <a:srgbClr val="FF0000"/>
                </a:solidFill>
                <a:latin typeface="Courier New" pitchFamily="49" charset="0"/>
              </a:rPr>
              <a:t>)</a:t>
            </a:r>
          </a:p>
          <a:p>
            <a:pPr>
              <a:spcBef>
                <a:spcPts val="0"/>
              </a:spcBef>
            </a:pPr>
            <a:r>
              <a:rPr lang="en-US" sz="2400" b="0">
                <a:latin typeface="Courier New" pitchFamily="49" charset="0"/>
              </a:rPr>
              <a:t>			s+=x.mt[i][j];</a:t>
            </a:r>
            <a:endParaRPr kumimoji="0" lang="en-US" sz="24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150095859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DUYỆT TAM GIÁC THEO ĐƯỜNG CHÉO phụ</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204</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Duyệt tam giác theo đường chéo phụ</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348598241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400"/>
          </a:p>
          <a:p>
            <a:pPr marL="57150" indent="0" eaLnBrk="1" hangingPunct="1">
              <a:buNone/>
            </a:pPr>
            <a:endParaRPr lang="en-US" sz="2400"/>
          </a:p>
          <a:p>
            <a:pPr marL="57150" indent="0" eaLnBrk="1" hangingPunct="1">
              <a:buNone/>
            </a:pPr>
            <a:endParaRPr lang="en-US" sz="2400"/>
          </a:p>
          <a:p>
            <a:pPr marL="57150" indent="0" eaLnBrk="1" hangingPunct="1">
              <a:buNone/>
            </a:pPr>
            <a:endParaRPr lang="en-US" sz="2400"/>
          </a:p>
          <a:p>
            <a:pPr marL="57150" indent="0" eaLnBrk="1" hangingPunct="1">
              <a:buNone/>
            </a:pPr>
            <a:endParaRPr lang="en-US" sz="2400"/>
          </a:p>
          <a:p>
            <a:pPr marL="57150" indent="0" eaLnBrk="1" hangingPunct="1">
              <a:buNone/>
            </a:pPr>
            <a:endParaRPr lang="en-US" sz="2400"/>
          </a:p>
          <a:p>
            <a:pPr marL="57150" indent="0" eaLnBrk="1" hangingPunct="1">
              <a:buNone/>
            </a:pPr>
            <a:endParaRPr lang="en-US" sz="2400"/>
          </a:p>
          <a:p>
            <a:pPr marL="400050" eaLnBrk="1" hangingPunct="1">
              <a:buFont typeface="Wingdings" pitchFamily="2" charset="2"/>
              <a:buChar char="q"/>
            </a:pPr>
            <a:r>
              <a:rPr lang="en-US" sz="2400"/>
              <a:t>Đường chéo phụ: chia ma trận vuông thành hai nửa, nửa trên bên trái (</a:t>
            </a:r>
            <a:r>
              <a:rPr lang="en-US" sz="2400">
                <a:solidFill>
                  <a:srgbClr val="C00000"/>
                </a:solidFill>
              </a:rPr>
              <a:t>tam giác trên bên trái</a:t>
            </a:r>
            <a:r>
              <a:rPr lang="en-US" sz="2400"/>
              <a:t>) và nửa dưới bên phải (</a:t>
            </a:r>
            <a:r>
              <a:rPr lang="en-US" sz="2400">
                <a:solidFill>
                  <a:srgbClr val="C00000"/>
                </a:solidFill>
              </a:rPr>
              <a:t>tam giác dưới bên phải</a:t>
            </a:r>
            <a:r>
              <a:rPr lang="en-US" sz="2400"/>
              <a:t>)</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tam giác theo đường chéo phụ</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205</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896544" cy="400110"/>
          </a:xfrm>
          <a:prstGeom prst="rect">
            <a:avLst/>
          </a:prstGeom>
          <a:noFill/>
        </p:spPr>
        <p:txBody>
          <a:bodyPr wrap="square" rtlCol="0">
            <a:spAutoFit/>
          </a:bodyPr>
          <a:lstStyle/>
          <a:p>
            <a:pPr lvl="0"/>
            <a:r>
              <a:rPr lang="en-US">
                <a:solidFill>
                  <a:srgbClr val="C00000"/>
                </a:solidFill>
              </a:rPr>
              <a:t>Duyệt tam giác theo đường chéo phụ</a:t>
            </a:r>
            <a:endParaRPr lang="en-US" dirty="0">
              <a:solidFill>
                <a:srgbClr val="C00000"/>
              </a:solidFill>
            </a:endParaRPr>
          </a:p>
        </p:txBody>
      </p:sp>
      <p:graphicFrame>
        <p:nvGraphicFramePr>
          <p:cNvPr id="7" name="Table 6"/>
          <p:cNvGraphicFramePr>
            <a:graphicFrameLocks noGrp="1"/>
          </p:cNvGraphicFramePr>
          <p:nvPr/>
        </p:nvGraphicFramePr>
        <p:xfrm>
          <a:off x="2918549" y="1502206"/>
          <a:ext cx="3528393" cy="2376264"/>
        </p:xfrm>
        <a:graphic>
          <a:graphicData uri="http://schemas.openxmlformats.org/drawingml/2006/table">
            <a:tbl>
              <a:tblPr firstRow="1" bandRow="1">
                <a:tableStyleId>{0505E3EF-67EA-436B-97B2-0124C06EBD24}</a:tableStyleId>
              </a:tblPr>
              <a:tblGrid>
                <a:gridCol w="1176131">
                  <a:extLst>
                    <a:ext uri="{9D8B030D-6E8A-4147-A177-3AD203B41FA5}">
                      <a16:colId xmlns:a16="http://schemas.microsoft.com/office/drawing/2014/main" val="20000"/>
                    </a:ext>
                  </a:extLst>
                </a:gridCol>
                <a:gridCol w="1176131">
                  <a:extLst>
                    <a:ext uri="{9D8B030D-6E8A-4147-A177-3AD203B41FA5}">
                      <a16:colId xmlns:a16="http://schemas.microsoft.com/office/drawing/2014/main" val="20001"/>
                    </a:ext>
                  </a:extLst>
                </a:gridCol>
                <a:gridCol w="1176131">
                  <a:extLst>
                    <a:ext uri="{9D8B030D-6E8A-4147-A177-3AD203B41FA5}">
                      <a16:colId xmlns:a16="http://schemas.microsoft.com/office/drawing/2014/main" val="20002"/>
                    </a:ext>
                  </a:extLst>
                </a:gridCol>
              </a:tblGrid>
              <a:tr h="792088">
                <a:tc>
                  <a:txBody>
                    <a:bodyPr/>
                    <a:lstStyle/>
                    <a:p>
                      <a:pPr algn="ctr"/>
                      <a:r>
                        <a:rPr lang="en-US" b="0"/>
                        <a:t>A</a:t>
                      </a:r>
                      <a:r>
                        <a:rPr lang="en-US" b="1" baseline="-25000">
                          <a:solidFill>
                            <a:srgbClr val="FF0000"/>
                          </a:solidFill>
                        </a:rPr>
                        <a:t>00</a:t>
                      </a:r>
                    </a:p>
                  </a:txBody>
                  <a:tcPr anchor="ctr">
                    <a:lnL w="28575" cap="flat" cmpd="sng" algn="ctr">
                      <a:solidFill>
                        <a:srgbClr val="C00000"/>
                      </a:solidFill>
                      <a:prstDash val="solid"/>
                      <a:round/>
                      <a:headEnd type="none" w="med" len="med"/>
                      <a:tailEnd type="none" w="med" len="med"/>
                    </a:lnL>
                    <a:lnR w="3175" cap="flat" cmpd="sng" algn="ctr">
                      <a:solidFill>
                        <a:schemeClr val="tx1"/>
                      </a:solidFill>
                      <a:prstDash val="solid"/>
                      <a:round/>
                      <a:headEnd type="none" w="med" len="med"/>
                      <a:tailEnd type="none" w="med" len="med"/>
                    </a:lnR>
                    <a:lnT w="28575" cap="flat" cmpd="sng" algn="ctr">
                      <a:solidFill>
                        <a:srgbClr val="C0000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lang="en-US" b="0"/>
                        <a:t>A</a:t>
                      </a:r>
                      <a:r>
                        <a:rPr lang="en-US" sz="1800" b="0" kern="1200" baseline="-25000">
                          <a:solidFill>
                            <a:schemeClr val="dk1"/>
                          </a:solidFill>
                          <a:latin typeface="+mn-lt"/>
                          <a:ea typeface="+mn-ea"/>
                          <a:cs typeface="+mn-cs"/>
                        </a:rPr>
                        <a:t>01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28575" cap="flat" cmpd="sng" algn="ctr">
                      <a:solidFill>
                        <a:srgbClr val="C0000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lang="en-US" b="0"/>
                        <a:t>A</a:t>
                      </a:r>
                      <a:r>
                        <a:rPr lang="en-US" sz="1800" b="1" kern="1200" baseline="-25000">
                          <a:solidFill>
                            <a:srgbClr val="FF33CC"/>
                          </a:solidFill>
                          <a:latin typeface="+mn-lt"/>
                          <a:ea typeface="+mn-ea"/>
                          <a:cs typeface="+mn-cs"/>
                        </a:rPr>
                        <a:t>02</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28575" cap="flat" cmpd="sng" algn="ctr">
                      <a:solidFill>
                        <a:srgbClr val="C00000"/>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792088">
                <a:tc>
                  <a:txBody>
                    <a:bodyPr/>
                    <a:lstStyle/>
                    <a:p>
                      <a:pPr algn="ctr"/>
                      <a:r>
                        <a:rPr lang="en-US" b="0"/>
                        <a:t>A</a:t>
                      </a:r>
                      <a:r>
                        <a:rPr lang="en-US" sz="1800" b="0" kern="1200" baseline="-25000">
                          <a:solidFill>
                            <a:schemeClr val="dk1"/>
                          </a:solidFill>
                          <a:latin typeface="+mn-lt"/>
                          <a:ea typeface="+mn-ea"/>
                          <a:cs typeface="+mn-cs"/>
                        </a:rPr>
                        <a:t>10</a:t>
                      </a:r>
                    </a:p>
                  </a:txBody>
                  <a:tcPr anchor="ctr">
                    <a:lnL w="28575" cap="flat" cmpd="sng" algn="ctr">
                      <a:solidFill>
                        <a:srgbClr val="C00000"/>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lang="en-US" b="0"/>
                        <a:t>A</a:t>
                      </a:r>
                      <a:r>
                        <a:rPr lang="en-US" sz="1800" b="1" kern="1200" baseline="-25000">
                          <a:solidFill>
                            <a:srgbClr val="FF0000"/>
                          </a:solidFill>
                          <a:latin typeface="+mn-lt"/>
                          <a:ea typeface="+mn-ea"/>
                          <a:cs typeface="+mn-cs"/>
                        </a:rPr>
                        <a:t>11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lang="en-US" b="0"/>
                        <a:t>A</a:t>
                      </a:r>
                      <a:r>
                        <a:rPr lang="en-US" sz="1800" b="0" kern="1200" baseline="-25000">
                          <a:solidFill>
                            <a:schemeClr val="dk1"/>
                          </a:solidFill>
                          <a:latin typeface="+mn-lt"/>
                          <a:ea typeface="+mn-ea"/>
                          <a:cs typeface="+mn-cs"/>
                        </a:rPr>
                        <a:t>12</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792088">
                <a:tc>
                  <a:txBody>
                    <a:bodyPr/>
                    <a:lstStyle/>
                    <a:p>
                      <a:pPr marL="0" algn="ctr" defTabSz="914400" rtl="0" eaLnBrk="1" latinLnBrk="0" hangingPunct="1"/>
                      <a:r>
                        <a:rPr lang="en-US" b="0"/>
                        <a:t>A</a:t>
                      </a:r>
                      <a:r>
                        <a:rPr lang="en-US" sz="1800" b="1" kern="1200" baseline="-25000">
                          <a:solidFill>
                            <a:srgbClr val="FF33CC"/>
                          </a:solidFill>
                          <a:latin typeface="+mn-lt"/>
                          <a:ea typeface="+mn-ea"/>
                          <a:cs typeface="+mn-cs"/>
                        </a:rPr>
                        <a:t>20</a:t>
                      </a:r>
                    </a:p>
                  </a:txBody>
                  <a:tcPr anchor="ctr">
                    <a:lnL w="28575" cap="flat" cmpd="sng" algn="ctr">
                      <a:solidFill>
                        <a:srgbClr val="C00000"/>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lang="en-US" b="0"/>
                        <a:t>A</a:t>
                      </a:r>
                      <a:r>
                        <a:rPr lang="en-US" sz="1800" b="0" kern="1200" baseline="-25000">
                          <a:solidFill>
                            <a:schemeClr val="dk1"/>
                          </a:solidFill>
                          <a:latin typeface="+mn-lt"/>
                          <a:ea typeface="+mn-ea"/>
                          <a:cs typeface="+mn-cs"/>
                        </a:rPr>
                        <a:t>21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lang="en-US" b="0"/>
                        <a:t>A</a:t>
                      </a:r>
                      <a:r>
                        <a:rPr lang="en-US" sz="1800" b="1" kern="1200" baseline="-25000">
                          <a:solidFill>
                            <a:srgbClr val="FF0000"/>
                          </a:solidFill>
                          <a:latin typeface="+mn-lt"/>
                          <a:ea typeface="+mn-ea"/>
                          <a:cs typeface="+mn-cs"/>
                        </a:rPr>
                        <a:t>22</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cxnSp>
        <p:nvCxnSpPr>
          <p:cNvPr id="5" name="Straight Connector 4"/>
          <p:cNvCxnSpPr/>
          <p:nvPr/>
        </p:nvCxnSpPr>
        <p:spPr bwMode="auto">
          <a:xfrm flipH="1">
            <a:off x="2918549" y="1527180"/>
            <a:ext cx="3528392" cy="2376264"/>
          </a:xfrm>
          <a:prstGeom prst="line">
            <a:avLst/>
          </a:prstGeom>
          <a:ln>
            <a:prstDash val="dash"/>
          </a:ln>
        </p:spPr>
        <p:style>
          <a:lnRef idx="3">
            <a:schemeClr val="accent2"/>
          </a:lnRef>
          <a:fillRef idx="0">
            <a:schemeClr val="accent2"/>
          </a:fillRef>
          <a:effectRef idx="2">
            <a:schemeClr val="accent2"/>
          </a:effectRef>
          <a:fontRef idx="minor">
            <a:schemeClr val="tx1"/>
          </a:fontRef>
        </p:style>
      </p:cxnSp>
      <p:sp>
        <p:nvSpPr>
          <p:cNvPr id="3" name="Oval Callout 2"/>
          <p:cNvSpPr/>
          <p:nvPr/>
        </p:nvSpPr>
        <p:spPr bwMode="auto">
          <a:xfrm>
            <a:off x="755576" y="1556792"/>
            <a:ext cx="1728192" cy="1376446"/>
          </a:xfrm>
          <a:prstGeom prst="wedgeEllipseCallout">
            <a:avLst>
              <a:gd name="adj1" fmla="val 76356"/>
              <a:gd name="adj2" fmla="val 61301"/>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b="0" i="0" u="none" strike="noStrike" cap="none" normalizeH="0" baseline="0">
                <a:ln>
                  <a:noFill/>
                </a:ln>
                <a:solidFill>
                  <a:srgbClr val="C00000"/>
                </a:solidFill>
                <a:effectLst/>
                <a:latin typeface="Arial" charset="0"/>
              </a:rPr>
              <a:t>Tam giác</a:t>
            </a:r>
            <a:r>
              <a:rPr kumimoji="0" lang="en-US" b="0" i="0" u="none" strike="noStrike" cap="none" normalizeH="0">
                <a:ln>
                  <a:noFill/>
                </a:ln>
                <a:solidFill>
                  <a:srgbClr val="C00000"/>
                </a:solidFill>
                <a:effectLst/>
                <a:latin typeface="Arial" charset="0"/>
              </a:rPr>
              <a:t> trên </a:t>
            </a:r>
            <a:br>
              <a:rPr kumimoji="0" lang="en-US" b="0" i="0" u="none" strike="noStrike" cap="none" normalizeH="0">
                <a:ln>
                  <a:noFill/>
                </a:ln>
                <a:solidFill>
                  <a:srgbClr val="C00000"/>
                </a:solidFill>
                <a:effectLst/>
                <a:latin typeface="Arial" charset="0"/>
              </a:rPr>
            </a:br>
            <a:r>
              <a:rPr kumimoji="0" lang="en-US" b="0" i="0" u="none" strike="noStrike" cap="none" normalizeH="0">
                <a:ln>
                  <a:noFill/>
                </a:ln>
                <a:solidFill>
                  <a:srgbClr val="C00000"/>
                </a:solidFill>
                <a:effectLst/>
                <a:latin typeface="Arial" charset="0"/>
              </a:rPr>
              <a:t>bên trái</a:t>
            </a:r>
            <a:endParaRPr kumimoji="0" lang="en-US" b="0" i="0" u="none" strike="noStrike" cap="none" normalizeH="0" baseline="0">
              <a:ln>
                <a:noFill/>
              </a:ln>
              <a:solidFill>
                <a:srgbClr val="C00000"/>
              </a:solidFill>
              <a:effectLst/>
              <a:latin typeface="Arial" charset="0"/>
            </a:endParaRPr>
          </a:p>
        </p:txBody>
      </p:sp>
      <p:sp>
        <p:nvSpPr>
          <p:cNvPr id="10" name="Oval Callout 9"/>
          <p:cNvSpPr/>
          <p:nvPr/>
        </p:nvSpPr>
        <p:spPr bwMode="auto">
          <a:xfrm>
            <a:off x="6948264" y="1700808"/>
            <a:ext cx="1728192" cy="1376446"/>
          </a:xfrm>
          <a:prstGeom prst="wedgeEllipseCallout">
            <a:avLst>
              <a:gd name="adj1" fmla="val -76766"/>
              <a:gd name="adj2" fmla="val 63314"/>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b="0" i="0" u="none" strike="noStrike" cap="none" normalizeH="0" baseline="0">
                <a:ln>
                  <a:noFill/>
                </a:ln>
                <a:solidFill>
                  <a:srgbClr val="C00000"/>
                </a:solidFill>
                <a:effectLst/>
                <a:latin typeface="Arial" charset="0"/>
              </a:rPr>
              <a:t>Tam giác</a:t>
            </a:r>
            <a:r>
              <a:rPr kumimoji="0" lang="en-US" b="0" i="0" u="none" strike="noStrike" cap="none" normalizeH="0">
                <a:ln>
                  <a:noFill/>
                </a:ln>
                <a:solidFill>
                  <a:srgbClr val="C00000"/>
                </a:solidFill>
                <a:effectLst/>
                <a:latin typeface="Arial" charset="0"/>
              </a:rPr>
              <a:t> dưới </a:t>
            </a:r>
            <a:br>
              <a:rPr kumimoji="0" lang="en-US" b="0" i="0" u="none" strike="noStrike" cap="none" normalizeH="0">
                <a:ln>
                  <a:noFill/>
                </a:ln>
                <a:solidFill>
                  <a:srgbClr val="C00000"/>
                </a:solidFill>
                <a:effectLst/>
                <a:latin typeface="Arial" charset="0"/>
              </a:rPr>
            </a:br>
            <a:r>
              <a:rPr kumimoji="0" lang="en-US" b="0" i="0" u="none" strike="noStrike" cap="none" normalizeH="0">
                <a:ln>
                  <a:noFill/>
                </a:ln>
                <a:solidFill>
                  <a:srgbClr val="C00000"/>
                </a:solidFill>
                <a:effectLst/>
                <a:latin typeface="Arial" charset="0"/>
              </a:rPr>
              <a:t>bên phải</a:t>
            </a:r>
            <a:endParaRPr kumimoji="0" lang="en-US" b="0" i="0" u="none" strike="noStrike" cap="none" normalizeH="0" baseline="0">
              <a:ln>
                <a:noFill/>
              </a:ln>
              <a:solidFill>
                <a:srgbClr val="C00000"/>
              </a:solidFill>
              <a:effectLst/>
              <a:latin typeface="Arial" charset="0"/>
            </a:endParaRPr>
          </a:p>
        </p:txBody>
      </p:sp>
    </p:spTree>
    <p:extLst>
      <p:ext uri="{BB962C8B-B14F-4D97-AF65-F5344CB8AC3E}">
        <p14:creationId xmlns:p14="http://schemas.microsoft.com/office/powerpoint/2010/main" val="419344241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t>Duyệt tam giác </a:t>
            </a:r>
            <a:r>
              <a:rPr lang="en-US" sz="2400">
                <a:solidFill>
                  <a:srgbClr val="C00000"/>
                </a:solidFill>
              </a:rPr>
              <a:t>trên</a:t>
            </a:r>
            <a:r>
              <a:rPr lang="en-US" sz="2400"/>
              <a:t> bên </a:t>
            </a:r>
            <a:r>
              <a:rPr lang="en-US" sz="2400">
                <a:solidFill>
                  <a:srgbClr val="C00000"/>
                </a:solidFill>
              </a:rPr>
              <a:t>trái</a:t>
            </a:r>
            <a:r>
              <a:rPr lang="en-US" sz="2400"/>
              <a:t> của </a:t>
            </a:r>
            <a:r>
              <a:rPr lang="en-US" sz="2400">
                <a:solidFill>
                  <a:srgbClr val="FF0000"/>
                </a:solidFill>
              </a:rPr>
              <a:t>MaTranVuong</a:t>
            </a:r>
            <a:r>
              <a:rPr lang="en-US" sz="2400">
                <a:solidFill>
                  <a:srgbClr val="C00000"/>
                </a:solidFill>
              </a:rPr>
              <a:t> x</a:t>
            </a:r>
          </a:p>
          <a:p>
            <a:pPr marL="400050" eaLnBrk="1" hangingPunct="1">
              <a:buFont typeface="Wingdings" pitchFamily="2" charset="2"/>
              <a:buChar char="q"/>
            </a:pPr>
            <a:endParaRPr lang="en-US" sz="2400">
              <a:solidFill>
                <a:srgbClr val="C00000"/>
              </a:solidFill>
            </a:endParaRPr>
          </a:p>
          <a:p>
            <a:pPr marL="400050" eaLnBrk="1" hangingPunct="1">
              <a:buFont typeface="Wingdings" pitchFamily="2" charset="2"/>
              <a:buChar char="q"/>
            </a:pPr>
            <a:endParaRPr lang="en-US" sz="2400">
              <a:solidFill>
                <a:srgbClr val="C00000"/>
              </a:solidFill>
            </a:endParaRPr>
          </a:p>
          <a:p>
            <a:pPr marL="400050" eaLnBrk="1" hangingPunct="1">
              <a:buFont typeface="Wingdings" pitchFamily="2" charset="2"/>
              <a:buChar char="q"/>
            </a:pPr>
            <a:endParaRPr lang="en-US" sz="2400">
              <a:solidFill>
                <a:srgbClr val="C00000"/>
              </a:solidFill>
            </a:endParaRPr>
          </a:p>
          <a:p>
            <a:pPr marL="400050" eaLnBrk="1" hangingPunct="1">
              <a:buFont typeface="Wingdings" pitchFamily="2" charset="2"/>
              <a:buChar char="q"/>
            </a:pPr>
            <a:endParaRPr lang="en-US" sz="2400">
              <a:solidFill>
                <a:srgbClr val="C00000"/>
              </a:solidFill>
            </a:endParaRPr>
          </a:p>
          <a:p>
            <a:pPr marL="400050" eaLnBrk="1" hangingPunct="1">
              <a:buFont typeface="Wingdings" pitchFamily="2" charset="2"/>
              <a:buChar char="q"/>
            </a:pPr>
            <a:r>
              <a:rPr lang="en-US" sz="2400"/>
              <a:t>Duyệt tam giác </a:t>
            </a:r>
            <a:r>
              <a:rPr lang="en-US" sz="2400">
                <a:solidFill>
                  <a:srgbClr val="C00000"/>
                </a:solidFill>
              </a:rPr>
              <a:t>dưới</a:t>
            </a:r>
            <a:r>
              <a:rPr lang="en-US" sz="2400"/>
              <a:t> bên </a:t>
            </a:r>
            <a:r>
              <a:rPr lang="en-US" sz="2400">
                <a:solidFill>
                  <a:srgbClr val="C00000"/>
                </a:solidFill>
              </a:rPr>
              <a:t>phải</a:t>
            </a:r>
            <a:r>
              <a:rPr lang="en-US" sz="2400"/>
              <a:t> của </a:t>
            </a:r>
            <a:r>
              <a:rPr lang="en-US" sz="2400">
                <a:solidFill>
                  <a:srgbClr val="FF0000"/>
                </a:solidFill>
              </a:rPr>
              <a:t>MaTranVuong</a:t>
            </a:r>
            <a:r>
              <a:rPr lang="en-US" sz="2400">
                <a:solidFill>
                  <a:srgbClr val="C00000"/>
                </a:solidFill>
              </a:rPr>
              <a:t> x</a:t>
            </a:r>
            <a:endParaRPr lang="en-US" sz="2400" dirty="0">
              <a:solidFill>
                <a:srgbClr val="C0000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tam giác theo đường chéo phụ</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206</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896544" cy="400110"/>
          </a:xfrm>
          <a:prstGeom prst="rect">
            <a:avLst/>
          </a:prstGeom>
          <a:noFill/>
        </p:spPr>
        <p:txBody>
          <a:bodyPr wrap="square" rtlCol="0">
            <a:spAutoFit/>
          </a:bodyPr>
          <a:lstStyle/>
          <a:p>
            <a:pPr lvl="0"/>
            <a:r>
              <a:rPr lang="en-US">
                <a:solidFill>
                  <a:srgbClr val="C00000"/>
                </a:solidFill>
              </a:rPr>
              <a:t>Duyệt tam giác theo đường chéo phụ</a:t>
            </a:r>
            <a:endParaRPr lang="en-US" dirty="0">
              <a:solidFill>
                <a:srgbClr val="C00000"/>
              </a:solidFill>
            </a:endParaRPr>
          </a:p>
        </p:txBody>
      </p:sp>
      <p:sp>
        <p:nvSpPr>
          <p:cNvPr id="6" name="Rounded Rectangle 5"/>
          <p:cNvSpPr/>
          <p:nvPr/>
        </p:nvSpPr>
        <p:spPr bwMode="auto">
          <a:xfrm>
            <a:off x="1115616" y="1847557"/>
            <a:ext cx="7632848" cy="165618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a:latin typeface="Courier New" pitchFamily="49" charset="0"/>
              </a:rPr>
              <a:t>for(int i=0;i&lt;x.n;i++)</a:t>
            </a:r>
          </a:p>
          <a:p>
            <a:pPr>
              <a:spcBef>
                <a:spcPts val="0"/>
              </a:spcBef>
            </a:pPr>
            <a:r>
              <a:rPr lang="en-US" sz="2400" b="0">
                <a:latin typeface="Courier New" pitchFamily="49" charset="0"/>
              </a:rPr>
              <a:t>	for(int j=0;j&lt;x.n;j++)</a:t>
            </a:r>
          </a:p>
          <a:p>
            <a:pPr>
              <a:spcBef>
                <a:spcPts val="0"/>
              </a:spcBef>
            </a:pPr>
            <a:r>
              <a:rPr lang="en-US" sz="2400" b="0">
                <a:latin typeface="Courier New" pitchFamily="49" charset="0"/>
              </a:rPr>
              <a:t>		if</a:t>
            </a:r>
            <a:r>
              <a:rPr lang="en-US" sz="2400" b="0">
                <a:solidFill>
                  <a:srgbClr val="FF0000"/>
                </a:solidFill>
                <a:latin typeface="Courier New" pitchFamily="49" charset="0"/>
              </a:rPr>
              <a:t>(</a:t>
            </a:r>
            <a:r>
              <a:rPr lang="en-US" sz="2400">
                <a:solidFill>
                  <a:srgbClr val="FF0000"/>
                </a:solidFill>
                <a:latin typeface="Courier New" pitchFamily="49" charset="0"/>
              </a:rPr>
              <a:t>i+j&lt;=x.n-1</a:t>
            </a:r>
            <a:r>
              <a:rPr lang="en-US" sz="2400" b="0">
                <a:solidFill>
                  <a:srgbClr val="FF0000"/>
                </a:solidFill>
                <a:latin typeface="Courier New" pitchFamily="49" charset="0"/>
              </a:rPr>
              <a:t>)</a:t>
            </a:r>
          </a:p>
          <a:p>
            <a:pPr>
              <a:spcBef>
                <a:spcPts val="0"/>
              </a:spcBef>
            </a:pPr>
            <a:r>
              <a:rPr lang="en-US" sz="2400" b="0">
                <a:latin typeface="Courier New" pitchFamily="49" charset="0"/>
              </a:rPr>
              <a:t>			//các lệnh xử lý tại đây</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1" name="Rounded Rectangle 10"/>
          <p:cNvSpPr/>
          <p:nvPr/>
        </p:nvSpPr>
        <p:spPr bwMode="auto">
          <a:xfrm>
            <a:off x="1136367" y="4149080"/>
            <a:ext cx="7632848" cy="180020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a:latin typeface="Courier New" pitchFamily="49" charset="0"/>
              </a:rPr>
              <a:t>for(int i=0;i&lt;x.n;i++)</a:t>
            </a:r>
          </a:p>
          <a:p>
            <a:pPr>
              <a:spcBef>
                <a:spcPts val="0"/>
              </a:spcBef>
            </a:pPr>
            <a:r>
              <a:rPr lang="en-US" sz="2400" b="0">
                <a:latin typeface="Courier New" pitchFamily="49" charset="0"/>
              </a:rPr>
              <a:t>	for(int j=0;j&lt;x.n;j++)</a:t>
            </a:r>
          </a:p>
          <a:p>
            <a:pPr>
              <a:spcBef>
                <a:spcPts val="0"/>
              </a:spcBef>
            </a:pPr>
            <a:r>
              <a:rPr lang="en-US" sz="2400" b="0">
                <a:latin typeface="Courier New" pitchFamily="49" charset="0"/>
              </a:rPr>
              <a:t>		if</a:t>
            </a:r>
            <a:r>
              <a:rPr lang="en-US" sz="2400" b="0">
                <a:solidFill>
                  <a:srgbClr val="FF0000"/>
                </a:solidFill>
                <a:latin typeface="Courier New" pitchFamily="49" charset="0"/>
              </a:rPr>
              <a:t>(</a:t>
            </a:r>
            <a:r>
              <a:rPr lang="en-US" sz="2400">
                <a:solidFill>
                  <a:srgbClr val="FF0000"/>
                </a:solidFill>
                <a:latin typeface="Courier New" pitchFamily="49" charset="0"/>
              </a:rPr>
              <a:t>i+j&gt;=x.n-1</a:t>
            </a:r>
            <a:r>
              <a:rPr lang="en-US" sz="2400" b="0">
                <a:solidFill>
                  <a:srgbClr val="FF0000"/>
                </a:solidFill>
                <a:latin typeface="Courier New" pitchFamily="49" charset="0"/>
              </a:rPr>
              <a:t>)</a:t>
            </a:r>
          </a:p>
          <a:p>
            <a:pPr>
              <a:spcBef>
                <a:spcPts val="0"/>
              </a:spcBef>
            </a:pPr>
            <a:r>
              <a:rPr lang="en-US" sz="2400" b="0">
                <a:latin typeface="Courier New" pitchFamily="49" charset="0"/>
              </a:rPr>
              <a:t>			//các lệnh xử lý tại đây</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270201344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t>Đếm số lượng các giá trị </a:t>
            </a:r>
            <a:r>
              <a:rPr lang="en-US" sz="2400">
                <a:solidFill>
                  <a:srgbClr val="FF0000"/>
                </a:solidFill>
              </a:rPr>
              <a:t>âm</a:t>
            </a:r>
            <a:r>
              <a:rPr lang="en-US" sz="2400"/>
              <a:t> thuộc tam giác </a:t>
            </a:r>
            <a:r>
              <a:rPr lang="en-US" sz="2400">
                <a:solidFill>
                  <a:srgbClr val="FF0000"/>
                </a:solidFill>
              </a:rPr>
              <a:t>dưới</a:t>
            </a:r>
            <a:r>
              <a:rPr lang="en-US" sz="2400"/>
              <a:t> bên </a:t>
            </a:r>
            <a:r>
              <a:rPr lang="en-US" sz="2400">
                <a:solidFill>
                  <a:srgbClr val="FF0000"/>
                </a:solidFill>
              </a:rPr>
              <a:t>phải</a:t>
            </a:r>
            <a:r>
              <a:rPr lang="en-US" sz="2400"/>
              <a:t>.</a:t>
            </a:r>
          </a:p>
          <a:p>
            <a:pPr marL="400050" eaLnBrk="1" hangingPunct="1">
              <a:buFont typeface="Wingdings" pitchFamily="2" charset="2"/>
              <a:buChar char="q"/>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Duyệt tam giác theo đường chéo phụ</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207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896544" cy="400110"/>
          </a:xfrm>
          <a:prstGeom prst="rect">
            <a:avLst/>
          </a:prstGeom>
          <a:noFill/>
        </p:spPr>
        <p:txBody>
          <a:bodyPr wrap="square" rtlCol="0">
            <a:spAutoFit/>
          </a:bodyPr>
          <a:lstStyle/>
          <a:p>
            <a:pPr lvl="0"/>
            <a:r>
              <a:rPr lang="en-US">
                <a:solidFill>
                  <a:srgbClr val="C00000"/>
                </a:solidFill>
              </a:rPr>
              <a:t>Duyệt tam giác theo đường chéo phụ</a:t>
            </a:r>
            <a:endParaRPr lang="en-US" dirty="0">
              <a:solidFill>
                <a:srgbClr val="C00000"/>
              </a:solidFill>
            </a:endParaRPr>
          </a:p>
        </p:txBody>
      </p:sp>
      <p:sp>
        <p:nvSpPr>
          <p:cNvPr id="8" name="Rounded Rectangle 7"/>
          <p:cNvSpPr/>
          <p:nvPr/>
        </p:nvSpPr>
        <p:spPr bwMode="auto">
          <a:xfrm>
            <a:off x="930393" y="2355450"/>
            <a:ext cx="7632848" cy="258571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a:latin typeface="Courier New" pitchFamily="49" charset="0"/>
              </a:rPr>
              <a:t>int dem=0;</a:t>
            </a:r>
          </a:p>
          <a:p>
            <a:pPr>
              <a:spcBef>
                <a:spcPts val="0"/>
              </a:spcBef>
            </a:pPr>
            <a:r>
              <a:rPr lang="en-US" sz="2400" b="0">
                <a:latin typeface="Courier New" pitchFamily="49" charset="0"/>
              </a:rPr>
              <a:t>for(int i=0;i&lt;x.n;i++)</a:t>
            </a:r>
          </a:p>
          <a:p>
            <a:pPr>
              <a:spcBef>
                <a:spcPts val="0"/>
              </a:spcBef>
            </a:pPr>
            <a:r>
              <a:rPr lang="en-US" sz="2400" b="0">
                <a:latin typeface="Courier New" pitchFamily="49" charset="0"/>
              </a:rPr>
              <a:t>	for(int j=0;j&lt;x.n;j++)</a:t>
            </a:r>
          </a:p>
          <a:p>
            <a:pPr>
              <a:spcBef>
                <a:spcPts val="0"/>
              </a:spcBef>
            </a:pPr>
            <a:r>
              <a:rPr lang="en-US" sz="2400" b="0">
                <a:latin typeface="Courier New" pitchFamily="49" charset="0"/>
              </a:rPr>
              <a:t>		if</a:t>
            </a:r>
            <a:r>
              <a:rPr lang="en-US" sz="2400" b="0">
                <a:solidFill>
                  <a:srgbClr val="FF0000"/>
                </a:solidFill>
                <a:latin typeface="Courier New" pitchFamily="49" charset="0"/>
              </a:rPr>
              <a:t>(</a:t>
            </a:r>
            <a:r>
              <a:rPr lang="en-US" sz="2400">
                <a:solidFill>
                  <a:srgbClr val="FF0000"/>
                </a:solidFill>
                <a:latin typeface="Courier New" pitchFamily="49" charset="0"/>
              </a:rPr>
              <a:t>i+j&gt;=x.n-1</a:t>
            </a:r>
            <a:r>
              <a:rPr lang="en-US" sz="2400" b="0">
                <a:solidFill>
                  <a:srgbClr val="FF0000"/>
                </a:solidFill>
                <a:latin typeface="Courier New" pitchFamily="49" charset="0"/>
              </a:rPr>
              <a:t>)</a:t>
            </a:r>
          </a:p>
          <a:p>
            <a:pPr>
              <a:spcBef>
                <a:spcPts val="0"/>
              </a:spcBef>
            </a:pPr>
            <a:r>
              <a:rPr lang="en-US" sz="2400" b="0">
                <a:latin typeface="Courier New" pitchFamily="49" charset="0"/>
              </a:rPr>
              <a:t>			if(</a:t>
            </a:r>
            <a:r>
              <a:rPr lang="en-US" sz="2400">
                <a:solidFill>
                  <a:srgbClr val="FF0000"/>
                </a:solidFill>
                <a:latin typeface="Courier New" pitchFamily="49" charset="0"/>
              </a:rPr>
              <a:t>x.mt[i][j]&lt;0</a:t>
            </a:r>
            <a:r>
              <a:rPr lang="en-US" sz="2400" b="0">
                <a:latin typeface="Courier New" pitchFamily="49" charset="0"/>
              </a:rPr>
              <a:t>)</a:t>
            </a:r>
          </a:p>
          <a:p>
            <a:pPr>
              <a:spcBef>
                <a:spcPts val="0"/>
              </a:spcBef>
            </a:pPr>
            <a:r>
              <a:rPr lang="en-US" sz="2400" b="0">
                <a:latin typeface="Courier New" pitchFamily="49" charset="0"/>
              </a:rPr>
              <a:t>				dem++;</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202014511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Phép toán trên </a:t>
            </a:r>
            <a:br>
              <a:rPr lang="en-US">
                <a:solidFill>
                  <a:srgbClr val="002060"/>
                </a:solidFill>
                <a:effectLst>
                  <a:outerShdw blurRad="38100" dist="38100" dir="2700000" algn="tl">
                    <a:srgbClr val="000000">
                      <a:alpha val="43137"/>
                    </a:srgbClr>
                  </a:outerShdw>
                </a:effectLst>
              </a:rPr>
            </a:br>
            <a:r>
              <a:rPr lang="en-US">
                <a:solidFill>
                  <a:srgbClr val="002060"/>
                </a:solidFill>
                <a:effectLst>
                  <a:outerShdw blurRad="38100" dist="38100" dir="2700000" algn="tl">
                    <a:srgbClr val="000000">
                      <a:alpha val="43137"/>
                    </a:srgbClr>
                  </a:outerShdw>
                </a:effectLst>
              </a:rPr>
              <a:t>danh sách</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208</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Phép toán trên danh sách </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821954614"/>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5576" y="1370385"/>
            <a:ext cx="8280920" cy="4794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400050" eaLnBrk="1" hangingPunct="1">
              <a:buSzPct val="100000"/>
              <a:buFont typeface="Wingdings" pitchFamily="2" charset="2"/>
              <a:buChar char="q"/>
            </a:pPr>
            <a:r>
              <a:rPr lang="en-US" sz="2400" b="0"/>
              <a:t>Một danh sách đặc A gồm có n phần tử được lưu trữ trong bộ nhớ như sau:</a:t>
            </a:r>
          </a:p>
          <a:p>
            <a:pPr marL="400050" eaLnBrk="1" hangingPunct="1">
              <a:buFont typeface="Wingdings" pitchFamily="2" charset="2"/>
              <a:buChar char="q"/>
            </a:pPr>
            <a:endParaRPr lang="en-US" sz="2400" b="0"/>
          </a:p>
          <a:p>
            <a:pPr marL="400050" eaLnBrk="1" hangingPunct="1">
              <a:buFont typeface="Wingdings" pitchFamily="2" charset="2"/>
              <a:buChar char="q"/>
            </a:pPr>
            <a:endParaRPr lang="en-US" sz="2400" b="0"/>
          </a:p>
          <a:p>
            <a:pPr marL="400050" eaLnBrk="1" hangingPunct="1">
              <a:buSzPct val="100000"/>
              <a:buFont typeface="Wingdings" pitchFamily="2" charset="2"/>
              <a:buChar char="q"/>
            </a:pPr>
            <a:endParaRPr lang="en-US" sz="2400" b="0"/>
          </a:p>
          <a:p>
            <a:pPr marL="400050" eaLnBrk="1" hangingPunct="1">
              <a:buSzPct val="100000"/>
              <a:buFont typeface="Wingdings" pitchFamily="2" charset="2"/>
              <a:buChar char="q"/>
            </a:pPr>
            <a:endParaRPr lang="en-US" sz="2400" b="0"/>
          </a:p>
          <a:p>
            <a:pPr marL="400050" eaLnBrk="1" hangingPunct="1">
              <a:buFont typeface="Wingdings" pitchFamily="2" charset="2"/>
              <a:buChar char="q"/>
            </a:pPr>
            <a:endParaRPr lang="en-US" sz="2400" b="0" dirty="0"/>
          </a:p>
        </p:txBody>
      </p:sp>
      <p:graphicFrame>
        <p:nvGraphicFramePr>
          <p:cNvPr id="3" name="Content Placeholder 2"/>
          <p:cNvGraphicFramePr>
            <a:graphicFrameLocks noGrp="1"/>
          </p:cNvGraphicFramePr>
          <p:nvPr>
            <p:ph idx="1"/>
          </p:nvPr>
        </p:nvGraphicFramePr>
        <p:xfrm>
          <a:off x="899592" y="2276872"/>
          <a:ext cx="7344813" cy="432048"/>
        </p:xfrm>
        <a:graphic>
          <a:graphicData uri="http://schemas.openxmlformats.org/drawingml/2006/table">
            <a:tbl>
              <a:tblPr firstRow="1" bandRow="1">
                <a:tableStyleId>{0505E3EF-67EA-436B-97B2-0124C06EBD24}</a:tableStyleId>
              </a:tblPr>
              <a:tblGrid>
                <a:gridCol w="1049259">
                  <a:extLst>
                    <a:ext uri="{9D8B030D-6E8A-4147-A177-3AD203B41FA5}">
                      <a16:colId xmlns:a16="http://schemas.microsoft.com/office/drawing/2014/main" val="20000"/>
                    </a:ext>
                  </a:extLst>
                </a:gridCol>
                <a:gridCol w="1049259">
                  <a:extLst>
                    <a:ext uri="{9D8B030D-6E8A-4147-A177-3AD203B41FA5}">
                      <a16:colId xmlns:a16="http://schemas.microsoft.com/office/drawing/2014/main" val="20001"/>
                    </a:ext>
                  </a:extLst>
                </a:gridCol>
                <a:gridCol w="1049259">
                  <a:extLst>
                    <a:ext uri="{9D8B030D-6E8A-4147-A177-3AD203B41FA5}">
                      <a16:colId xmlns:a16="http://schemas.microsoft.com/office/drawing/2014/main" val="20002"/>
                    </a:ext>
                  </a:extLst>
                </a:gridCol>
                <a:gridCol w="1049259">
                  <a:extLst>
                    <a:ext uri="{9D8B030D-6E8A-4147-A177-3AD203B41FA5}">
                      <a16:colId xmlns:a16="http://schemas.microsoft.com/office/drawing/2014/main" val="20003"/>
                    </a:ext>
                  </a:extLst>
                </a:gridCol>
                <a:gridCol w="2098518">
                  <a:extLst>
                    <a:ext uri="{9D8B030D-6E8A-4147-A177-3AD203B41FA5}">
                      <a16:colId xmlns:a16="http://schemas.microsoft.com/office/drawing/2014/main" val="20004"/>
                    </a:ext>
                  </a:extLst>
                </a:gridCol>
                <a:gridCol w="1049259">
                  <a:extLst>
                    <a:ext uri="{9D8B030D-6E8A-4147-A177-3AD203B41FA5}">
                      <a16:colId xmlns:a16="http://schemas.microsoft.com/office/drawing/2014/main" val="20005"/>
                    </a:ext>
                  </a:extLst>
                </a:gridCol>
              </a:tblGrid>
              <a:tr h="432048">
                <a:tc>
                  <a:txBody>
                    <a:bodyPr/>
                    <a:lstStyle/>
                    <a:p>
                      <a:pPr algn="ctr"/>
                      <a:r>
                        <a:rPr lang="en-US" b="0"/>
                        <a:t>A</a:t>
                      </a:r>
                      <a:r>
                        <a:rPr lang="en-US" b="1" baseline="-25000">
                          <a:solidFill>
                            <a:srgbClr val="C00000"/>
                          </a:solidFill>
                        </a:rPr>
                        <a:t>0</a:t>
                      </a:r>
                    </a:p>
                  </a:txBody>
                  <a:tcPr anchor="ctr"/>
                </a:tc>
                <a:tc>
                  <a:txBody>
                    <a:bodyPr/>
                    <a:lstStyle/>
                    <a:p>
                      <a:pPr algn="ctr"/>
                      <a:r>
                        <a:rPr lang="en-US" b="0"/>
                        <a:t>A</a:t>
                      </a:r>
                      <a:r>
                        <a:rPr lang="en-US" sz="1800" b="1" kern="1200" baseline="-25000">
                          <a:solidFill>
                            <a:srgbClr val="C00000"/>
                          </a:solidFill>
                          <a:latin typeface="+mn-lt"/>
                          <a:ea typeface="+mn-ea"/>
                          <a:cs typeface="+mn-cs"/>
                        </a:rPr>
                        <a:t>1</a:t>
                      </a:r>
                    </a:p>
                  </a:txBody>
                  <a:tcPr anchor="ctr"/>
                </a:tc>
                <a:tc>
                  <a:txBody>
                    <a:bodyPr/>
                    <a:lstStyle/>
                    <a:p>
                      <a:pPr algn="ctr"/>
                      <a:r>
                        <a:rPr lang="en-US" b="0"/>
                        <a:t>A</a:t>
                      </a:r>
                      <a:r>
                        <a:rPr lang="en-US" sz="1800" b="1" kern="1200" baseline="-25000">
                          <a:solidFill>
                            <a:srgbClr val="C00000"/>
                          </a:solidFill>
                          <a:latin typeface="+mn-lt"/>
                          <a:ea typeface="+mn-ea"/>
                          <a:cs typeface="+mn-cs"/>
                        </a:rPr>
                        <a:t>2</a:t>
                      </a:r>
                    </a:p>
                  </a:txBody>
                  <a:tcPr anchor="ctr"/>
                </a:tc>
                <a:tc>
                  <a:txBody>
                    <a:bodyPr/>
                    <a:lstStyle/>
                    <a:p>
                      <a:pPr algn="ctr"/>
                      <a:r>
                        <a:rPr lang="en-US" b="0"/>
                        <a:t>A</a:t>
                      </a:r>
                      <a:r>
                        <a:rPr lang="en-US" sz="1800" b="1" kern="1200" baseline="-25000">
                          <a:solidFill>
                            <a:srgbClr val="C00000"/>
                          </a:solidFill>
                          <a:latin typeface="+mn-lt"/>
                          <a:ea typeface="+mn-ea"/>
                          <a:cs typeface="+mn-cs"/>
                        </a:rPr>
                        <a:t>3</a:t>
                      </a:r>
                    </a:p>
                  </a:txBody>
                  <a:tcPr anchor="ctr"/>
                </a:tc>
                <a:tc>
                  <a:txBody>
                    <a:bodyPr/>
                    <a:lstStyle/>
                    <a:p>
                      <a:pPr algn="ctr"/>
                      <a:r>
                        <a:rPr lang="en-US" sz="1800" b="1" kern="1200" baseline="0">
                          <a:solidFill>
                            <a:srgbClr val="C00000"/>
                          </a:solidFill>
                          <a:latin typeface="+mn-lt"/>
                          <a:ea typeface="+mn-ea"/>
                          <a:cs typeface="+mn-cs"/>
                        </a:rPr>
                        <a:t>...</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b="0"/>
                        <a:t>A</a:t>
                      </a:r>
                      <a:r>
                        <a:rPr lang="en-US" sz="1800" b="1" kern="1200" baseline="-25000">
                          <a:solidFill>
                            <a:srgbClr val="C00000"/>
                          </a:solidFill>
                          <a:latin typeface="+mn-lt"/>
                          <a:ea typeface="+mn-ea"/>
                          <a:cs typeface="+mn-cs"/>
                        </a:rPr>
                        <a:t>n-1</a:t>
                      </a:r>
                    </a:p>
                  </a:txBody>
                  <a:tcPr anchor="ctr"/>
                </a:tc>
                <a:extLst>
                  <a:ext uri="{0D108BD9-81ED-4DB2-BD59-A6C34878D82A}">
                    <a16:rowId xmlns:a16="http://schemas.microsoft.com/office/drawing/2014/main" val="10000"/>
                  </a:ext>
                </a:extLst>
              </a:tr>
            </a:tbl>
          </a:graphicData>
        </a:graphic>
      </p:graphicFrame>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Phép toán trên danh sách </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209</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00110"/>
          </a:xfrm>
          <a:prstGeom prst="rect">
            <a:avLst/>
          </a:prstGeom>
          <a:noFill/>
        </p:spPr>
        <p:txBody>
          <a:bodyPr wrap="square" rtlCol="0">
            <a:spAutoFit/>
          </a:bodyPr>
          <a:lstStyle/>
          <a:p>
            <a:pPr lvl="0"/>
            <a:r>
              <a:rPr lang="en-US">
                <a:solidFill>
                  <a:srgbClr val="C00000"/>
                </a:solidFill>
              </a:rPr>
              <a:t>Phép toán trên danh sách</a:t>
            </a:r>
            <a:endParaRPr lang="en-US" dirty="0">
              <a:solidFill>
                <a:srgbClr val="C00000"/>
              </a:solidFill>
            </a:endParaRPr>
          </a:p>
        </p:txBody>
      </p:sp>
      <p:sp>
        <p:nvSpPr>
          <p:cNvPr id="9" name="Rounded Rectangle 8"/>
          <p:cNvSpPr/>
          <p:nvPr/>
        </p:nvSpPr>
        <p:spPr bwMode="auto">
          <a:xfrm>
            <a:off x="2555776" y="3212976"/>
            <a:ext cx="4680520" cy="237626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Courier New" pitchFamily="49" charset="0"/>
                <a:cs typeface="Courier New" pitchFamily="49" charset="0"/>
              </a:rPr>
              <a:t>const int KTM=50;</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struct DaySo{</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	int arr[KTM];</a:t>
            </a: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	int n;</a:t>
            </a:r>
          </a:p>
          <a:p>
            <a:pPr marL="0" marR="0" indent="0"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Courier New" pitchFamily="49" charset="0"/>
                <a:cs typeface="Courier New" pitchFamily="49" charset="0"/>
              </a:rPr>
              <a:t>};</a:t>
            </a:r>
          </a:p>
          <a:p>
            <a:pPr marL="0" marR="0" indent="0"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120727441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CON TRỎ</a:t>
            </a: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864096" cy="3706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21</a:t>
            </a:fld>
            <a:endParaRPr lang="en-US" dirty="0"/>
          </a:p>
        </p:txBody>
      </p:sp>
      <p:sp>
        <p:nvSpPr>
          <p:cNvPr id="7" name="Footer Placeholder 4"/>
          <p:cNvSpPr txBox="1">
            <a:spLocks/>
          </p:cNvSpPr>
          <p:nvPr/>
        </p:nvSpPr>
        <p:spPr bwMode="auto">
          <a:xfrm>
            <a:off x="881063" y="6591300"/>
            <a:ext cx="613920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a:t>Con </a:t>
            </a:r>
            <a:r>
              <a:rPr lang="en-US" sz="1200" dirty="0" err="1"/>
              <a:t>trỏ</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122534823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5476490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5576" y="1370385"/>
            <a:ext cx="8280920" cy="4218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400050" eaLnBrk="1" hangingPunct="1">
              <a:buSzPct val="100000"/>
              <a:buFont typeface="Wingdings" pitchFamily="2" charset="2"/>
              <a:buChar char="q"/>
            </a:pPr>
            <a:endParaRPr lang="en-US" sz="2400" b="0"/>
          </a:p>
          <a:p>
            <a:pPr marL="400050" eaLnBrk="1" hangingPunct="1">
              <a:buSzPct val="100000"/>
              <a:buFont typeface="Wingdings" pitchFamily="2" charset="2"/>
              <a:buChar char="q"/>
            </a:pPr>
            <a:r>
              <a:rPr lang="en-US" sz="2400" b="0"/>
              <a:t>Các phép toán trên danh sách đặc:</a:t>
            </a:r>
          </a:p>
          <a:p>
            <a:pPr marL="857250" lvl="1" indent="-342900" eaLnBrk="1" hangingPunct="1">
              <a:buSzPct val="100000"/>
              <a:buFont typeface="Wingdings" pitchFamily="2" charset="2"/>
              <a:buChar char="§"/>
            </a:pPr>
            <a:r>
              <a:rPr lang="en-US" sz="2400" b="0"/>
              <a:t>Thêm một phần tử vào danh sách</a:t>
            </a:r>
          </a:p>
          <a:p>
            <a:pPr marL="857250" lvl="1" indent="-342900" eaLnBrk="1" hangingPunct="1">
              <a:buSzPct val="100000"/>
              <a:buFont typeface="Wingdings" pitchFamily="2" charset="2"/>
              <a:buChar char="§"/>
            </a:pPr>
            <a:r>
              <a:rPr lang="en-US" sz="2400" b="0"/>
              <a:t>Xóa một phần tử khỏi danh sách</a:t>
            </a:r>
          </a:p>
          <a:p>
            <a:pPr marL="857250" lvl="1" indent="-342900" eaLnBrk="1" hangingPunct="1">
              <a:buSzPct val="100000"/>
              <a:buFont typeface="Wingdings" pitchFamily="2" charset="2"/>
              <a:buChar char="§"/>
            </a:pPr>
            <a:r>
              <a:rPr lang="en-US" sz="2400" b="0"/>
              <a:t>Thay thế một phần tử trong danh </a:t>
            </a:r>
          </a:p>
          <a:p>
            <a:pPr marL="857250" lvl="1" indent="-342900" eaLnBrk="1" hangingPunct="1">
              <a:buSzPct val="100000"/>
              <a:buFont typeface="Wingdings" pitchFamily="2" charset="2"/>
              <a:buChar char="§"/>
            </a:pPr>
            <a:r>
              <a:rPr lang="en-US" sz="2400" b="0"/>
              <a:t>Sắp xếp danh sách</a:t>
            </a:r>
          </a:p>
          <a:p>
            <a:pPr marL="857250" lvl="1" indent="-342900" eaLnBrk="1" hangingPunct="1">
              <a:buSzPct val="100000"/>
              <a:buFont typeface="Wingdings" pitchFamily="2" charset="2"/>
              <a:buChar char="§"/>
            </a:pPr>
            <a:r>
              <a:rPr lang="en-US" sz="2400" b="0"/>
              <a:t>Tìm kiếm trên danh sách</a:t>
            </a:r>
          </a:p>
          <a:p>
            <a:pPr marL="857250" lvl="1" indent="-342900" eaLnBrk="1" hangingPunct="1">
              <a:buSzPct val="100000"/>
              <a:buFont typeface="Wingdings" pitchFamily="2" charset="2"/>
              <a:buChar char="§"/>
            </a:pPr>
            <a:r>
              <a:rPr lang="en-US" sz="2400" b="0"/>
              <a:t>Trộn, tách trên danh sách</a:t>
            </a:r>
          </a:p>
          <a:p>
            <a:pPr marL="400050" eaLnBrk="1" hangingPunct="1">
              <a:buFont typeface="Wingdings" pitchFamily="2" charset="2"/>
              <a:buChar char="q"/>
            </a:pPr>
            <a:endParaRPr lang="en-US" sz="2400" b="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Phép toán trên danh sách </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210</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00110"/>
          </a:xfrm>
          <a:prstGeom prst="rect">
            <a:avLst/>
          </a:prstGeom>
          <a:noFill/>
        </p:spPr>
        <p:txBody>
          <a:bodyPr wrap="square" rtlCol="0">
            <a:spAutoFit/>
          </a:bodyPr>
          <a:lstStyle/>
          <a:p>
            <a:pPr lvl="0"/>
            <a:r>
              <a:rPr lang="en-US">
                <a:solidFill>
                  <a:srgbClr val="C00000"/>
                </a:solidFill>
              </a:rPr>
              <a:t>Phép toán trên danh sách</a:t>
            </a:r>
            <a:endParaRPr lang="en-US" dirty="0">
              <a:solidFill>
                <a:srgbClr val="C00000"/>
              </a:solidFill>
            </a:endParaRPr>
          </a:p>
        </p:txBody>
      </p:sp>
    </p:spTree>
    <p:extLst>
      <p:ext uri="{BB962C8B-B14F-4D97-AF65-F5344CB8AC3E}">
        <p14:creationId xmlns:p14="http://schemas.microsoft.com/office/powerpoint/2010/main" val="289999887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5576" y="1370385"/>
            <a:ext cx="8280920" cy="4794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400050" eaLnBrk="1" hangingPunct="1">
              <a:buFont typeface="Wingdings" pitchFamily="2" charset="2"/>
              <a:buChar char="q"/>
            </a:pPr>
            <a:r>
              <a:rPr lang="en-US" sz="2400" b="0"/>
              <a:t>Thêm một phần tử vào danh sách</a:t>
            </a:r>
          </a:p>
          <a:p>
            <a:pPr marL="400050" eaLnBrk="1" hangingPunct="1">
              <a:buFont typeface="Wingdings" pitchFamily="2" charset="2"/>
              <a:buChar char="q"/>
            </a:pPr>
            <a:endParaRPr lang="en-US" sz="2400" b="0"/>
          </a:p>
          <a:p>
            <a:pPr marL="400050" eaLnBrk="1" hangingPunct="1">
              <a:buFont typeface="Wingdings" pitchFamily="2" charset="2"/>
              <a:buChar char="q"/>
            </a:pPr>
            <a:endParaRPr lang="en-US" sz="2400" b="0"/>
          </a:p>
          <a:p>
            <a:pPr marL="400050" eaLnBrk="1" hangingPunct="1">
              <a:buFont typeface="Wingdings" pitchFamily="2" charset="2"/>
              <a:buChar char="q"/>
            </a:pPr>
            <a:endParaRPr lang="en-US" sz="2400" b="0"/>
          </a:p>
          <a:p>
            <a:pPr marL="400050" eaLnBrk="1" hangingPunct="1">
              <a:buFont typeface="Wingdings" pitchFamily="2" charset="2"/>
              <a:buChar char="q"/>
            </a:pPr>
            <a:endParaRPr lang="en-US" sz="2400" b="0"/>
          </a:p>
          <a:p>
            <a:pPr marL="400050" eaLnBrk="1" hangingPunct="1">
              <a:buFont typeface="Wingdings" pitchFamily="2" charset="2"/>
              <a:buChar char="q"/>
            </a:pPr>
            <a:r>
              <a:rPr lang="en-US" sz="2400" b="0"/>
              <a:t>Để chèn thêm </a:t>
            </a:r>
            <a:r>
              <a:rPr lang="en-US" sz="2400" b="0">
                <a:solidFill>
                  <a:srgbClr val="C00000"/>
                </a:solidFill>
              </a:rPr>
              <a:t>x</a:t>
            </a:r>
            <a:r>
              <a:rPr lang="en-US" sz="2400" b="0"/>
              <a:t> vào danh sách tại vị trí </a:t>
            </a:r>
            <a:r>
              <a:rPr lang="en-US" sz="2400" b="0">
                <a:solidFill>
                  <a:srgbClr val="FF0000"/>
                </a:solidFill>
              </a:rPr>
              <a:t>pos</a:t>
            </a:r>
            <a:r>
              <a:rPr lang="en-US" sz="2400" b="0"/>
              <a:t>:</a:t>
            </a:r>
          </a:p>
          <a:p>
            <a:pPr marL="857250" lvl="1" indent="-342900" eaLnBrk="1" hangingPunct="1">
              <a:buFont typeface="Wingdings" pitchFamily="2" charset="2"/>
              <a:buChar char="§"/>
            </a:pPr>
            <a:r>
              <a:rPr lang="en-US" sz="2400" b="0"/>
              <a:t>Tăng số phần tử của danh sách lên 1.</a:t>
            </a:r>
          </a:p>
          <a:p>
            <a:pPr marL="857250" lvl="1" indent="-342900" eaLnBrk="1" hangingPunct="1">
              <a:buFont typeface="Wingdings" pitchFamily="2" charset="2"/>
              <a:buChar char="§"/>
            </a:pPr>
            <a:r>
              <a:rPr lang="en-US" sz="2400" b="0"/>
              <a:t>Dời các phần tử từ vị trí </a:t>
            </a:r>
            <a:r>
              <a:rPr lang="en-US" sz="2400" b="0">
                <a:solidFill>
                  <a:srgbClr val="C00000"/>
                </a:solidFill>
              </a:rPr>
              <a:t>pos</a:t>
            </a:r>
            <a:r>
              <a:rPr lang="en-US" sz="2400" b="0"/>
              <a:t> sang phải </a:t>
            </a:r>
            <a:r>
              <a:rPr lang="en-US" sz="2400" b="0">
                <a:solidFill>
                  <a:srgbClr val="C00000"/>
                </a:solidFill>
              </a:rPr>
              <a:t>1</a:t>
            </a:r>
            <a:r>
              <a:rPr lang="en-US" sz="2400" b="0"/>
              <a:t> đơn vị.</a:t>
            </a:r>
          </a:p>
          <a:p>
            <a:pPr marL="857250" lvl="1" indent="-342900" eaLnBrk="1" hangingPunct="1">
              <a:buFont typeface="Wingdings" pitchFamily="2" charset="2"/>
              <a:buChar char="§"/>
            </a:pPr>
            <a:r>
              <a:rPr lang="en-US" sz="2400" b="0"/>
              <a:t>Gán phần tử ở vị trí </a:t>
            </a:r>
            <a:r>
              <a:rPr lang="en-US" sz="2400" b="0">
                <a:solidFill>
                  <a:srgbClr val="C00000"/>
                </a:solidFill>
              </a:rPr>
              <a:t>pos</a:t>
            </a:r>
            <a:r>
              <a:rPr lang="en-US" sz="2400" b="0"/>
              <a:t> có giá trị là </a:t>
            </a:r>
            <a:r>
              <a:rPr lang="en-US" sz="2400" b="0">
                <a:solidFill>
                  <a:srgbClr val="C00000"/>
                </a:solidFill>
              </a:rPr>
              <a:t>x</a:t>
            </a:r>
            <a:r>
              <a:rPr lang="en-US" sz="2400" b="0"/>
              <a:t>.</a:t>
            </a:r>
            <a:endParaRPr lang="en-US" sz="2400" b="0" dirty="0"/>
          </a:p>
        </p:txBody>
      </p:sp>
      <p:graphicFrame>
        <p:nvGraphicFramePr>
          <p:cNvPr id="3" name="Content Placeholder 2"/>
          <p:cNvGraphicFramePr>
            <a:graphicFrameLocks noGrp="1"/>
          </p:cNvGraphicFramePr>
          <p:nvPr>
            <p:ph idx="1"/>
          </p:nvPr>
        </p:nvGraphicFramePr>
        <p:xfrm>
          <a:off x="1547664" y="2132856"/>
          <a:ext cx="6408715" cy="432048"/>
        </p:xfrm>
        <a:graphic>
          <a:graphicData uri="http://schemas.openxmlformats.org/drawingml/2006/table">
            <a:tbl>
              <a:tblPr firstRow="1" bandRow="1">
                <a:tableStyleId>{0505E3EF-67EA-436B-97B2-0124C06EBD24}</a:tableStyleId>
              </a:tblPr>
              <a:tblGrid>
                <a:gridCol w="1281743">
                  <a:extLst>
                    <a:ext uri="{9D8B030D-6E8A-4147-A177-3AD203B41FA5}">
                      <a16:colId xmlns:a16="http://schemas.microsoft.com/office/drawing/2014/main" val="20000"/>
                    </a:ext>
                  </a:extLst>
                </a:gridCol>
                <a:gridCol w="1281743">
                  <a:extLst>
                    <a:ext uri="{9D8B030D-6E8A-4147-A177-3AD203B41FA5}">
                      <a16:colId xmlns:a16="http://schemas.microsoft.com/office/drawing/2014/main" val="20001"/>
                    </a:ext>
                  </a:extLst>
                </a:gridCol>
                <a:gridCol w="1281743">
                  <a:extLst>
                    <a:ext uri="{9D8B030D-6E8A-4147-A177-3AD203B41FA5}">
                      <a16:colId xmlns:a16="http://schemas.microsoft.com/office/drawing/2014/main" val="20002"/>
                    </a:ext>
                  </a:extLst>
                </a:gridCol>
                <a:gridCol w="1281743">
                  <a:extLst>
                    <a:ext uri="{9D8B030D-6E8A-4147-A177-3AD203B41FA5}">
                      <a16:colId xmlns:a16="http://schemas.microsoft.com/office/drawing/2014/main" val="20003"/>
                    </a:ext>
                  </a:extLst>
                </a:gridCol>
                <a:gridCol w="1281743">
                  <a:extLst>
                    <a:ext uri="{9D8B030D-6E8A-4147-A177-3AD203B41FA5}">
                      <a16:colId xmlns:a16="http://schemas.microsoft.com/office/drawing/2014/main" val="20004"/>
                    </a:ext>
                  </a:extLst>
                </a:gridCol>
              </a:tblGrid>
              <a:tr h="432048">
                <a:tc>
                  <a:txBody>
                    <a:bodyPr/>
                    <a:lstStyle/>
                    <a:p>
                      <a:pPr algn="ctr"/>
                      <a:r>
                        <a:rPr lang="en-US" b="0"/>
                        <a:t>A</a:t>
                      </a:r>
                      <a:r>
                        <a:rPr lang="en-US" b="1" baseline="-25000">
                          <a:solidFill>
                            <a:srgbClr val="C00000"/>
                          </a:solidFill>
                        </a:rPr>
                        <a:t>0</a:t>
                      </a:r>
                    </a:p>
                  </a:txBody>
                  <a:tcPr anchor="ctr"/>
                </a:tc>
                <a:tc>
                  <a:txBody>
                    <a:bodyPr/>
                    <a:lstStyle/>
                    <a:p>
                      <a:pPr algn="ctr"/>
                      <a:r>
                        <a:rPr lang="en-US" b="0"/>
                        <a:t>A</a:t>
                      </a:r>
                      <a:r>
                        <a:rPr lang="en-US" sz="1800" b="1" kern="1200" baseline="-25000">
                          <a:solidFill>
                            <a:srgbClr val="C00000"/>
                          </a:solidFill>
                          <a:latin typeface="+mn-lt"/>
                          <a:ea typeface="+mn-ea"/>
                          <a:cs typeface="+mn-cs"/>
                        </a:rPr>
                        <a:t>1</a:t>
                      </a:r>
                    </a:p>
                  </a:txBody>
                  <a:tcPr anchor="ctr"/>
                </a:tc>
                <a:tc>
                  <a:txBody>
                    <a:bodyPr/>
                    <a:lstStyle/>
                    <a:p>
                      <a:pPr algn="ctr"/>
                      <a:r>
                        <a:rPr lang="en-US" b="0"/>
                        <a:t>A</a:t>
                      </a:r>
                      <a:r>
                        <a:rPr lang="en-US" sz="1800" b="1" kern="1200" baseline="-25000">
                          <a:solidFill>
                            <a:srgbClr val="C00000"/>
                          </a:solidFill>
                          <a:latin typeface="+mn-lt"/>
                          <a:ea typeface="+mn-ea"/>
                          <a:cs typeface="+mn-cs"/>
                        </a:rPr>
                        <a:t>2</a:t>
                      </a:r>
                    </a:p>
                  </a:txBody>
                  <a:tcPr anchor="ctr"/>
                </a:tc>
                <a:tc>
                  <a:txBody>
                    <a:bodyPr/>
                    <a:lstStyle/>
                    <a:p>
                      <a:pPr algn="ctr"/>
                      <a:r>
                        <a:rPr lang="en-US" sz="1800" b="0" kern="1200" baseline="0">
                          <a:solidFill>
                            <a:schemeClr val="dk1"/>
                          </a:solidFill>
                          <a:latin typeface="+mn-lt"/>
                          <a:ea typeface="+mn-ea"/>
                          <a:cs typeface="+mn-cs"/>
                        </a:rPr>
                        <a:t>……</a:t>
                      </a:r>
                      <a:endParaRPr lang="en-US" sz="1800" b="1" kern="1200" baseline="-25000">
                        <a:solidFill>
                          <a:srgbClr val="C00000"/>
                        </a:solidFill>
                        <a:latin typeface="+mn-lt"/>
                        <a:ea typeface="+mn-ea"/>
                        <a:cs typeface="+mn-cs"/>
                      </a:endParaRPr>
                    </a:p>
                  </a:txBody>
                  <a:tcPr anchor="ctr"/>
                </a:tc>
                <a:tc>
                  <a:txBody>
                    <a:bodyPr/>
                    <a:lstStyle/>
                    <a:p>
                      <a:pPr algn="ctr"/>
                      <a:r>
                        <a:rPr lang="en-US" b="0"/>
                        <a:t>A</a:t>
                      </a:r>
                      <a:r>
                        <a:rPr lang="en-US" sz="1800" b="1" kern="1200" baseline="-25000">
                          <a:solidFill>
                            <a:srgbClr val="C00000"/>
                          </a:solidFill>
                          <a:latin typeface="+mn-lt"/>
                          <a:ea typeface="+mn-ea"/>
                          <a:cs typeface="+mn-cs"/>
                        </a:rPr>
                        <a:t>n-1</a:t>
                      </a:r>
                    </a:p>
                  </a:txBody>
                  <a:tcPr anchor="ctr"/>
                </a:tc>
                <a:extLst>
                  <a:ext uri="{0D108BD9-81ED-4DB2-BD59-A6C34878D82A}">
                    <a16:rowId xmlns:a16="http://schemas.microsoft.com/office/drawing/2014/main" val="10000"/>
                  </a:ext>
                </a:extLst>
              </a:tr>
            </a:tbl>
          </a:graphicData>
        </a:graphic>
      </p:graphicFrame>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Phép toán trên danh sách </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211</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00110"/>
          </a:xfrm>
          <a:prstGeom prst="rect">
            <a:avLst/>
          </a:prstGeom>
          <a:noFill/>
        </p:spPr>
        <p:txBody>
          <a:bodyPr wrap="square" rtlCol="0">
            <a:spAutoFit/>
          </a:bodyPr>
          <a:lstStyle/>
          <a:p>
            <a:pPr lvl="0"/>
            <a:r>
              <a:rPr lang="en-US">
                <a:solidFill>
                  <a:srgbClr val="C00000"/>
                </a:solidFill>
              </a:rPr>
              <a:t>Phép toán trên danh sách</a:t>
            </a:r>
            <a:endParaRPr lang="en-US" dirty="0">
              <a:solidFill>
                <a:srgbClr val="C00000"/>
              </a:solidFill>
            </a:endParaRPr>
          </a:p>
        </p:txBody>
      </p:sp>
      <p:sp>
        <p:nvSpPr>
          <p:cNvPr id="5" name="Oval 4"/>
          <p:cNvSpPr/>
          <p:nvPr/>
        </p:nvSpPr>
        <p:spPr bwMode="auto">
          <a:xfrm>
            <a:off x="7164288" y="2780928"/>
            <a:ext cx="1080120" cy="720080"/>
          </a:xfrm>
          <a:prstGeom prst="ellipse">
            <a:avLst/>
          </a:prstGeom>
          <a:ln/>
        </p:spPr>
        <p:style>
          <a:lnRef idx="2">
            <a:schemeClr val="accent4"/>
          </a:lnRef>
          <a:fillRef idx="1">
            <a:schemeClr val="lt1"/>
          </a:fillRef>
          <a:effectRef idx="0">
            <a:schemeClr val="accent4"/>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rgbClr val="C00000"/>
                </a:solidFill>
                <a:effectLst/>
                <a:latin typeface="Arial" charset="0"/>
              </a:rPr>
              <a:t>x</a:t>
            </a:r>
          </a:p>
        </p:txBody>
      </p:sp>
    </p:spTree>
    <p:extLst>
      <p:ext uri="{BB962C8B-B14F-4D97-AF65-F5344CB8AC3E}">
        <p14:creationId xmlns:p14="http://schemas.microsoft.com/office/powerpoint/2010/main" val="3566754384"/>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5576" y="1370385"/>
            <a:ext cx="8280920" cy="4794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400050" eaLnBrk="1" hangingPunct="1">
              <a:buFont typeface="Wingdings" pitchFamily="2" charset="2"/>
              <a:buChar char="q"/>
            </a:pPr>
            <a:r>
              <a:rPr lang="en-US" sz="2400">
                <a:solidFill>
                  <a:srgbClr val="FF0000"/>
                </a:solidFill>
              </a:rPr>
              <a:t>Thêm</a:t>
            </a:r>
            <a:r>
              <a:rPr lang="en-US" sz="2400" b="0"/>
              <a:t> một phần tử vào danh sách</a:t>
            </a:r>
          </a:p>
          <a:p>
            <a:pPr marL="400050" eaLnBrk="1" hangingPunct="1">
              <a:buFont typeface="Wingdings" pitchFamily="2" charset="2"/>
              <a:buChar char="q"/>
            </a:pPr>
            <a:endParaRPr lang="en-US" sz="2400" b="0"/>
          </a:p>
          <a:p>
            <a:pPr marL="400050" eaLnBrk="1" hangingPunct="1">
              <a:buFont typeface="Wingdings" pitchFamily="2" charset="2"/>
              <a:buChar char="q"/>
            </a:pPr>
            <a:endParaRPr lang="en-US" sz="2400" b="0"/>
          </a:p>
          <a:p>
            <a:pPr marL="400050" eaLnBrk="1" hangingPunct="1">
              <a:buFont typeface="Wingdings" pitchFamily="2" charset="2"/>
              <a:buChar char="q"/>
            </a:pPr>
            <a:endParaRPr lang="en-US" sz="2400" b="0"/>
          </a:p>
          <a:p>
            <a:pPr marL="400050" eaLnBrk="1" hangingPunct="1">
              <a:buFont typeface="Wingdings" pitchFamily="2" charset="2"/>
              <a:buChar char="q"/>
            </a:pPr>
            <a:endParaRPr lang="en-US" sz="2400" b="0" dirty="0"/>
          </a:p>
        </p:txBody>
      </p:sp>
      <p:graphicFrame>
        <p:nvGraphicFramePr>
          <p:cNvPr id="3" name="Content Placeholder 2"/>
          <p:cNvGraphicFramePr>
            <a:graphicFrameLocks noGrp="1"/>
          </p:cNvGraphicFramePr>
          <p:nvPr>
            <p:ph idx="1"/>
          </p:nvPr>
        </p:nvGraphicFramePr>
        <p:xfrm>
          <a:off x="1043608" y="1913353"/>
          <a:ext cx="5486400" cy="640080"/>
        </p:xfrm>
        <a:graphic>
          <a:graphicData uri="http://schemas.openxmlformats.org/drawingml/2006/table">
            <a:tbl>
              <a:tblPr firstRow="1" bandRow="1">
                <a:tableStyleId>{0505E3EF-67EA-436B-97B2-0124C06EBD24}</a:tableStyleId>
              </a:tblPr>
              <a:tblGrid>
                <a:gridCol w="9144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914400">
                  <a:extLst>
                    <a:ext uri="{9D8B030D-6E8A-4147-A177-3AD203B41FA5}">
                      <a16:colId xmlns:a16="http://schemas.microsoft.com/office/drawing/2014/main" val="20005"/>
                    </a:ext>
                  </a:extLst>
                </a:gridCol>
              </a:tblGrid>
              <a:tr h="0">
                <a:tc rowSpan="2">
                  <a:txBody>
                    <a:bodyPr/>
                    <a:lstStyle/>
                    <a:p>
                      <a:pPr algn="ctr"/>
                      <a:r>
                        <a:rPr lang="en-US" b="1" baseline="0">
                          <a:solidFill>
                            <a:schemeClr val="tx1"/>
                          </a:solidFill>
                        </a:rPr>
                        <a:t>A</a:t>
                      </a:r>
                    </a:p>
                  </a:txBody>
                  <a:tcPr>
                    <a:lnL w="12700" cmpd="sng">
                      <a:noFill/>
                    </a:lnL>
                    <a:lnR w="3175" cap="flat" cmpd="sng" algn="ctr">
                      <a:solidFill>
                        <a:schemeClr val="accent3">
                          <a:lumMod val="20000"/>
                          <a:lumOff val="80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r>
                        <a:rPr lang="en-US" b="1" baseline="0">
                          <a:solidFill>
                            <a:schemeClr val="tx1"/>
                          </a:solidFill>
                        </a:rPr>
                        <a:t>1</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7</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3</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chemeClr val="tx1"/>
                          </a:solidFill>
                          <a:latin typeface="+mn-lt"/>
                          <a:ea typeface="+mn-ea"/>
                          <a:cs typeface="+mn-cs"/>
                        </a:rPr>
                        <a:t>9</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15</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extLst>
                  <a:ext uri="{0D108BD9-81ED-4DB2-BD59-A6C34878D82A}">
                    <a16:rowId xmlns:a16="http://schemas.microsoft.com/office/drawing/2014/main" val="10000"/>
                  </a:ext>
                </a:extLst>
              </a:tr>
              <a:tr h="0">
                <a:tc vMerge="1">
                  <a:txBody>
                    <a:bodyPr/>
                    <a:lstStyle/>
                    <a:p>
                      <a:pPr algn="ctr"/>
                      <a:endParaRPr lang="en-US" b="1" baseline="-25000">
                        <a:solidFill>
                          <a:srgbClr val="C00000"/>
                        </a:solidFill>
                      </a:endParaRPr>
                    </a:p>
                  </a:txBody>
                  <a:tcPr anchor="ctr"/>
                </a:tc>
                <a:tc>
                  <a:txBody>
                    <a:bodyPr/>
                    <a:lstStyle/>
                    <a:p>
                      <a:pPr algn="ctr"/>
                      <a:r>
                        <a:rPr lang="en-US" b="1" baseline="-25000">
                          <a:solidFill>
                            <a:srgbClr val="C00000"/>
                          </a:solidFill>
                        </a:rPr>
                        <a:t>0</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1</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2</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3</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4</a:t>
                      </a:r>
                    </a:p>
                  </a:txBody>
                  <a:tcPr>
                    <a:lnL w="12700" cmpd="sng">
                      <a:noFill/>
                    </a:lnL>
                    <a:lnR w="12700" cmpd="sng">
                      <a:noFill/>
                    </a:lnR>
                    <a:lnT w="3175" cap="flat" cmpd="sng" algn="ctr">
                      <a:noFill/>
                      <a:prstDash val="solid"/>
                      <a:round/>
                      <a:headEnd type="none" w="med" len="med"/>
                      <a:tailEnd type="none" w="med" len="med"/>
                    </a:lnT>
                    <a:lnB w="12700" cmpd="sng">
                      <a:noFill/>
                    </a:lnB>
                    <a:noFill/>
                  </a:tcPr>
                </a:tc>
                <a:extLst>
                  <a:ext uri="{0D108BD9-81ED-4DB2-BD59-A6C34878D82A}">
                    <a16:rowId xmlns:a16="http://schemas.microsoft.com/office/drawing/2014/main" val="10001"/>
                  </a:ext>
                </a:extLst>
              </a:tr>
            </a:tbl>
          </a:graphicData>
        </a:graphic>
      </p:graphicFrame>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Phép toán trên danh sách </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212</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00110"/>
          </a:xfrm>
          <a:prstGeom prst="rect">
            <a:avLst/>
          </a:prstGeom>
          <a:noFill/>
        </p:spPr>
        <p:txBody>
          <a:bodyPr wrap="square" rtlCol="0">
            <a:spAutoFit/>
          </a:bodyPr>
          <a:lstStyle/>
          <a:p>
            <a:pPr lvl="0"/>
            <a:r>
              <a:rPr lang="en-US">
                <a:solidFill>
                  <a:srgbClr val="C00000"/>
                </a:solidFill>
              </a:rPr>
              <a:t>Phép toán trên danh sách</a:t>
            </a:r>
            <a:endParaRPr lang="en-US" dirty="0">
              <a:solidFill>
                <a:srgbClr val="C00000"/>
              </a:solidFill>
            </a:endParaRPr>
          </a:p>
        </p:txBody>
      </p:sp>
      <p:sp>
        <p:nvSpPr>
          <p:cNvPr id="5" name="Oval 4"/>
          <p:cNvSpPr/>
          <p:nvPr/>
        </p:nvSpPr>
        <p:spPr bwMode="auto">
          <a:xfrm>
            <a:off x="7596336" y="2226537"/>
            <a:ext cx="1080120" cy="720080"/>
          </a:xfrm>
          <a:prstGeom prst="ellipse">
            <a:avLst/>
          </a:prstGeom>
          <a:ln/>
        </p:spPr>
        <p:style>
          <a:lnRef idx="2">
            <a:schemeClr val="accent4"/>
          </a:lnRef>
          <a:fillRef idx="1">
            <a:schemeClr val="lt1"/>
          </a:fillRef>
          <a:effectRef idx="0">
            <a:schemeClr val="accent4"/>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a:solidFill>
                  <a:srgbClr val="C00000"/>
                </a:solidFill>
                <a:latin typeface="Arial" charset="0"/>
              </a:rPr>
              <a:t>pos</a:t>
            </a:r>
            <a:r>
              <a:rPr kumimoji="0" lang="en-US" sz="2400" b="0" i="0" u="none" strike="noStrike" cap="none" normalizeH="0" baseline="0">
                <a:ln>
                  <a:noFill/>
                </a:ln>
                <a:solidFill>
                  <a:srgbClr val="C00000"/>
                </a:solidFill>
                <a:effectLst/>
                <a:latin typeface="Arial" charset="0"/>
              </a:rPr>
              <a:t>=2</a:t>
            </a:r>
          </a:p>
        </p:txBody>
      </p:sp>
      <p:sp>
        <p:nvSpPr>
          <p:cNvPr id="10" name="Oval 9"/>
          <p:cNvSpPr/>
          <p:nvPr/>
        </p:nvSpPr>
        <p:spPr bwMode="auto">
          <a:xfrm>
            <a:off x="7596336" y="1506457"/>
            <a:ext cx="1080120" cy="720080"/>
          </a:xfrm>
          <a:prstGeom prst="ellipse">
            <a:avLst/>
          </a:prstGeom>
          <a:ln/>
        </p:spPr>
        <p:style>
          <a:lnRef idx="2">
            <a:schemeClr val="accent4"/>
          </a:lnRef>
          <a:fillRef idx="1">
            <a:schemeClr val="lt1"/>
          </a:fillRef>
          <a:effectRef idx="0">
            <a:schemeClr val="accent4"/>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rgbClr val="C00000"/>
                </a:solidFill>
                <a:effectLst/>
                <a:latin typeface="Arial" charset="0"/>
              </a:rPr>
              <a:t>X=25</a:t>
            </a:r>
          </a:p>
        </p:txBody>
      </p:sp>
      <p:graphicFrame>
        <p:nvGraphicFramePr>
          <p:cNvPr id="15" name="Content Placeholder 2"/>
          <p:cNvGraphicFramePr>
            <a:graphicFrameLocks noGrp="1"/>
          </p:cNvGraphicFramePr>
          <p:nvPr>
            <p:ph idx="1"/>
          </p:nvPr>
        </p:nvGraphicFramePr>
        <p:xfrm>
          <a:off x="1043608" y="2628523"/>
          <a:ext cx="6400800" cy="640080"/>
        </p:xfrm>
        <a:graphic>
          <a:graphicData uri="http://schemas.openxmlformats.org/drawingml/2006/table">
            <a:tbl>
              <a:tblPr firstRow="1" bandRow="1">
                <a:tableStyleId>{0505E3EF-67EA-436B-97B2-0124C06EBD24}</a:tableStyleId>
              </a:tblPr>
              <a:tblGrid>
                <a:gridCol w="9144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914400">
                  <a:extLst>
                    <a:ext uri="{9D8B030D-6E8A-4147-A177-3AD203B41FA5}">
                      <a16:colId xmlns:a16="http://schemas.microsoft.com/office/drawing/2014/main" val="20005"/>
                    </a:ext>
                  </a:extLst>
                </a:gridCol>
                <a:gridCol w="914400">
                  <a:extLst>
                    <a:ext uri="{9D8B030D-6E8A-4147-A177-3AD203B41FA5}">
                      <a16:colId xmlns:a16="http://schemas.microsoft.com/office/drawing/2014/main" val="20006"/>
                    </a:ext>
                  </a:extLst>
                </a:gridCol>
              </a:tblGrid>
              <a:tr h="0">
                <a:tc rowSpan="2">
                  <a:txBody>
                    <a:bodyPr/>
                    <a:lstStyle/>
                    <a:p>
                      <a:pPr algn="ctr"/>
                      <a:r>
                        <a:rPr lang="en-US" b="1" baseline="0">
                          <a:solidFill>
                            <a:schemeClr val="tx1"/>
                          </a:solidFill>
                        </a:rPr>
                        <a:t>A</a:t>
                      </a:r>
                    </a:p>
                  </a:txBody>
                  <a:tcPr>
                    <a:lnL w="12700" cmpd="sng">
                      <a:noFill/>
                    </a:lnL>
                    <a:lnR w="3175" cap="flat" cmpd="sng" algn="ctr">
                      <a:solidFill>
                        <a:schemeClr val="accent3">
                          <a:lumMod val="20000"/>
                          <a:lumOff val="80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r>
                        <a:rPr lang="en-US" b="1" baseline="0">
                          <a:solidFill>
                            <a:schemeClr val="tx1"/>
                          </a:solidFill>
                        </a:rPr>
                        <a:t>1</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7</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3</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chemeClr val="tx1"/>
                          </a:solidFill>
                          <a:latin typeface="+mn-lt"/>
                          <a:ea typeface="+mn-ea"/>
                          <a:cs typeface="+mn-cs"/>
                        </a:rPr>
                        <a:t>9</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15</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extLst>
                  <a:ext uri="{0D108BD9-81ED-4DB2-BD59-A6C34878D82A}">
                    <a16:rowId xmlns:a16="http://schemas.microsoft.com/office/drawing/2014/main" val="10000"/>
                  </a:ext>
                </a:extLst>
              </a:tr>
              <a:tr h="0">
                <a:tc vMerge="1">
                  <a:txBody>
                    <a:bodyPr/>
                    <a:lstStyle/>
                    <a:p>
                      <a:pPr algn="ctr"/>
                      <a:endParaRPr lang="en-US" b="1" baseline="-25000">
                        <a:solidFill>
                          <a:srgbClr val="C00000"/>
                        </a:solidFill>
                      </a:endParaRPr>
                    </a:p>
                  </a:txBody>
                  <a:tcPr anchor="ctr"/>
                </a:tc>
                <a:tc>
                  <a:txBody>
                    <a:bodyPr/>
                    <a:lstStyle/>
                    <a:p>
                      <a:pPr algn="ctr"/>
                      <a:r>
                        <a:rPr lang="en-US" b="1" baseline="-25000">
                          <a:solidFill>
                            <a:srgbClr val="C00000"/>
                          </a:solidFill>
                        </a:rPr>
                        <a:t>0</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1</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2</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3</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4</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5</a:t>
                      </a:r>
                    </a:p>
                  </a:txBody>
                  <a:tcPr>
                    <a:lnL w="12700" cmpd="sng">
                      <a:noFill/>
                    </a:lnL>
                    <a:lnR w="12700" cmpd="sng">
                      <a:noFill/>
                    </a:lnR>
                    <a:lnT w="3175" cap="flat" cmpd="sng" algn="ctr">
                      <a:noFill/>
                      <a:prstDash val="solid"/>
                      <a:round/>
                      <a:headEnd type="none" w="med" len="med"/>
                      <a:tailEnd type="none" w="med" len="med"/>
                    </a:lnT>
                    <a:lnB w="12700" cmpd="sng">
                      <a:noFill/>
                    </a:lnB>
                    <a:noFill/>
                  </a:tcPr>
                </a:tc>
                <a:extLst>
                  <a:ext uri="{0D108BD9-81ED-4DB2-BD59-A6C34878D82A}">
                    <a16:rowId xmlns:a16="http://schemas.microsoft.com/office/drawing/2014/main" val="10001"/>
                  </a:ext>
                </a:extLst>
              </a:tr>
            </a:tbl>
          </a:graphicData>
        </a:graphic>
      </p:graphicFrame>
      <p:graphicFrame>
        <p:nvGraphicFramePr>
          <p:cNvPr id="16" name="Content Placeholder 2"/>
          <p:cNvGraphicFramePr>
            <a:graphicFrameLocks noGrp="1"/>
          </p:cNvGraphicFramePr>
          <p:nvPr>
            <p:ph idx="1"/>
          </p:nvPr>
        </p:nvGraphicFramePr>
        <p:xfrm>
          <a:off x="1043608" y="3310629"/>
          <a:ext cx="6400800" cy="640080"/>
        </p:xfrm>
        <a:graphic>
          <a:graphicData uri="http://schemas.openxmlformats.org/drawingml/2006/table">
            <a:tbl>
              <a:tblPr firstRow="1" bandRow="1">
                <a:tableStyleId>{0505E3EF-67EA-436B-97B2-0124C06EBD24}</a:tableStyleId>
              </a:tblPr>
              <a:tblGrid>
                <a:gridCol w="9144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914400">
                  <a:extLst>
                    <a:ext uri="{9D8B030D-6E8A-4147-A177-3AD203B41FA5}">
                      <a16:colId xmlns:a16="http://schemas.microsoft.com/office/drawing/2014/main" val="20005"/>
                    </a:ext>
                  </a:extLst>
                </a:gridCol>
                <a:gridCol w="914400">
                  <a:extLst>
                    <a:ext uri="{9D8B030D-6E8A-4147-A177-3AD203B41FA5}">
                      <a16:colId xmlns:a16="http://schemas.microsoft.com/office/drawing/2014/main" val="20006"/>
                    </a:ext>
                  </a:extLst>
                </a:gridCol>
              </a:tblGrid>
              <a:tr h="0">
                <a:tc rowSpan="2">
                  <a:txBody>
                    <a:bodyPr/>
                    <a:lstStyle/>
                    <a:p>
                      <a:pPr algn="ctr"/>
                      <a:r>
                        <a:rPr lang="en-US" b="1" baseline="0">
                          <a:solidFill>
                            <a:schemeClr val="tx1"/>
                          </a:solidFill>
                        </a:rPr>
                        <a:t>A</a:t>
                      </a:r>
                    </a:p>
                  </a:txBody>
                  <a:tcPr>
                    <a:lnL w="12700" cmpd="sng">
                      <a:noFill/>
                    </a:lnL>
                    <a:lnR w="3175" cap="flat" cmpd="sng" algn="ctr">
                      <a:solidFill>
                        <a:schemeClr val="accent3">
                          <a:lumMod val="20000"/>
                          <a:lumOff val="80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r>
                        <a:rPr lang="en-US" b="1" baseline="0">
                          <a:solidFill>
                            <a:schemeClr val="tx1"/>
                          </a:solidFill>
                        </a:rPr>
                        <a:t>1</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7</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3</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chemeClr val="tx1"/>
                          </a:solidFill>
                          <a:latin typeface="+mn-lt"/>
                          <a:ea typeface="+mn-ea"/>
                          <a:cs typeface="+mn-cs"/>
                        </a:rPr>
                        <a:t>9</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15</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rgbClr val="0070C0"/>
                          </a:solidFill>
                          <a:latin typeface="+mn-lt"/>
                          <a:ea typeface="+mn-ea"/>
                          <a:cs typeface="+mn-cs"/>
                        </a:rPr>
                        <a:t>15</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extLst>
                  <a:ext uri="{0D108BD9-81ED-4DB2-BD59-A6C34878D82A}">
                    <a16:rowId xmlns:a16="http://schemas.microsoft.com/office/drawing/2014/main" val="10000"/>
                  </a:ext>
                </a:extLst>
              </a:tr>
              <a:tr h="0">
                <a:tc vMerge="1">
                  <a:txBody>
                    <a:bodyPr/>
                    <a:lstStyle/>
                    <a:p>
                      <a:pPr algn="ctr"/>
                      <a:endParaRPr lang="en-US" b="1" baseline="-25000">
                        <a:solidFill>
                          <a:srgbClr val="C00000"/>
                        </a:solidFill>
                      </a:endParaRPr>
                    </a:p>
                  </a:txBody>
                  <a:tcPr anchor="ctr"/>
                </a:tc>
                <a:tc>
                  <a:txBody>
                    <a:bodyPr/>
                    <a:lstStyle/>
                    <a:p>
                      <a:pPr algn="ctr"/>
                      <a:r>
                        <a:rPr lang="en-US" b="1" baseline="-25000">
                          <a:solidFill>
                            <a:srgbClr val="C00000"/>
                          </a:solidFill>
                        </a:rPr>
                        <a:t>0</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1</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2</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3</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4</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5</a:t>
                      </a:r>
                    </a:p>
                  </a:txBody>
                  <a:tcPr>
                    <a:lnL w="12700" cmpd="sng">
                      <a:noFill/>
                    </a:lnL>
                    <a:lnR w="12700" cmpd="sng">
                      <a:noFill/>
                    </a:lnR>
                    <a:lnT w="3175" cap="flat" cmpd="sng" algn="ctr">
                      <a:noFill/>
                      <a:prstDash val="solid"/>
                      <a:round/>
                      <a:headEnd type="none" w="med" len="med"/>
                      <a:tailEnd type="none" w="med" len="med"/>
                    </a:lnT>
                    <a:lnB w="12700" cmpd="sng">
                      <a:noFill/>
                    </a:lnB>
                    <a:noFill/>
                  </a:tcPr>
                </a:tc>
                <a:extLst>
                  <a:ext uri="{0D108BD9-81ED-4DB2-BD59-A6C34878D82A}">
                    <a16:rowId xmlns:a16="http://schemas.microsoft.com/office/drawing/2014/main" val="10001"/>
                  </a:ext>
                </a:extLst>
              </a:tr>
            </a:tbl>
          </a:graphicData>
        </a:graphic>
      </p:graphicFrame>
      <p:graphicFrame>
        <p:nvGraphicFramePr>
          <p:cNvPr id="17" name="Content Placeholder 2"/>
          <p:cNvGraphicFramePr>
            <a:graphicFrameLocks noGrp="1"/>
          </p:cNvGraphicFramePr>
          <p:nvPr>
            <p:ph idx="1"/>
          </p:nvPr>
        </p:nvGraphicFramePr>
        <p:xfrm>
          <a:off x="1043608" y="3996485"/>
          <a:ext cx="6400800" cy="640080"/>
        </p:xfrm>
        <a:graphic>
          <a:graphicData uri="http://schemas.openxmlformats.org/drawingml/2006/table">
            <a:tbl>
              <a:tblPr firstRow="1" bandRow="1">
                <a:tableStyleId>{0505E3EF-67EA-436B-97B2-0124C06EBD24}</a:tableStyleId>
              </a:tblPr>
              <a:tblGrid>
                <a:gridCol w="9144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914400">
                  <a:extLst>
                    <a:ext uri="{9D8B030D-6E8A-4147-A177-3AD203B41FA5}">
                      <a16:colId xmlns:a16="http://schemas.microsoft.com/office/drawing/2014/main" val="20005"/>
                    </a:ext>
                  </a:extLst>
                </a:gridCol>
                <a:gridCol w="914400">
                  <a:extLst>
                    <a:ext uri="{9D8B030D-6E8A-4147-A177-3AD203B41FA5}">
                      <a16:colId xmlns:a16="http://schemas.microsoft.com/office/drawing/2014/main" val="20006"/>
                    </a:ext>
                  </a:extLst>
                </a:gridCol>
              </a:tblGrid>
              <a:tr h="0">
                <a:tc rowSpan="2">
                  <a:txBody>
                    <a:bodyPr/>
                    <a:lstStyle/>
                    <a:p>
                      <a:pPr algn="ctr"/>
                      <a:r>
                        <a:rPr lang="en-US" b="1" baseline="0">
                          <a:solidFill>
                            <a:schemeClr val="tx1"/>
                          </a:solidFill>
                        </a:rPr>
                        <a:t>A</a:t>
                      </a:r>
                    </a:p>
                  </a:txBody>
                  <a:tcPr>
                    <a:lnL w="12700" cmpd="sng">
                      <a:noFill/>
                    </a:lnL>
                    <a:lnR w="3175" cap="flat" cmpd="sng" algn="ctr">
                      <a:solidFill>
                        <a:schemeClr val="accent3">
                          <a:lumMod val="20000"/>
                          <a:lumOff val="80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r>
                        <a:rPr lang="en-US" b="1" baseline="0">
                          <a:solidFill>
                            <a:schemeClr val="tx1"/>
                          </a:solidFill>
                        </a:rPr>
                        <a:t>1</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7</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3</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chemeClr val="tx1"/>
                          </a:solidFill>
                          <a:latin typeface="+mn-lt"/>
                          <a:ea typeface="+mn-ea"/>
                          <a:cs typeface="+mn-cs"/>
                        </a:rPr>
                        <a:t>9</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rgbClr val="0070C0"/>
                          </a:solidFill>
                        </a:rPr>
                        <a:t>9</a:t>
                      </a:r>
                      <a:endParaRPr lang="en-US" sz="1800" b="1" kern="1200" baseline="0">
                        <a:solidFill>
                          <a:srgbClr val="0070C0"/>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rgbClr val="0070C0"/>
                          </a:solidFill>
                          <a:latin typeface="+mn-lt"/>
                          <a:ea typeface="+mn-ea"/>
                          <a:cs typeface="+mn-cs"/>
                        </a:rPr>
                        <a:t>15</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extLst>
                  <a:ext uri="{0D108BD9-81ED-4DB2-BD59-A6C34878D82A}">
                    <a16:rowId xmlns:a16="http://schemas.microsoft.com/office/drawing/2014/main" val="10000"/>
                  </a:ext>
                </a:extLst>
              </a:tr>
              <a:tr h="0">
                <a:tc vMerge="1">
                  <a:txBody>
                    <a:bodyPr/>
                    <a:lstStyle/>
                    <a:p>
                      <a:pPr algn="ctr"/>
                      <a:endParaRPr lang="en-US" b="1" baseline="-25000">
                        <a:solidFill>
                          <a:srgbClr val="C00000"/>
                        </a:solidFill>
                      </a:endParaRPr>
                    </a:p>
                  </a:txBody>
                  <a:tcPr anchor="ctr"/>
                </a:tc>
                <a:tc>
                  <a:txBody>
                    <a:bodyPr/>
                    <a:lstStyle/>
                    <a:p>
                      <a:pPr algn="ctr"/>
                      <a:r>
                        <a:rPr lang="en-US" b="1" baseline="-25000">
                          <a:solidFill>
                            <a:srgbClr val="C00000"/>
                          </a:solidFill>
                        </a:rPr>
                        <a:t>0</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1</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2</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3</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4</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5</a:t>
                      </a:r>
                    </a:p>
                  </a:txBody>
                  <a:tcPr>
                    <a:lnL w="12700" cmpd="sng">
                      <a:noFill/>
                    </a:lnL>
                    <a:lnR w="12700" cmpd="sng">
                      <a:noFill/>
                    </a:lnR>
                    <a:lnT w="3175" cap="flat" cmpd="sng" algn="ctr">
                      <a:noFill/>
                      <a:prstDash val="solid"/>
                      <a:round/>
                      <a:headEnd type="none" w="med" len="med"/>
                      <a:tailEnd type="none" w="med" len="med"/>
                    </a:lnT>
                    <a:lnB w="12700" cmpd="sng">
                      <a:noFill/>
                    </a:lnB>
                    <a:noFill/>
                  </a:tcPr>
                </a:tc>
                <a:extLst>
                  <a:ext uri="{0D108BD9-81ED-4DB2-BD59-A6C34878D82A}">
                    <a16:rowId xmlns:a16="http://schemas.microsoft.com/office/drawing/2014/main" val="10001"/>
                  </a:ext>
                </a:extLst>
              </a:tr>
            </a:tbl>
          </a:graphicData>
        </a:graphic>
      </p:graphicFrame>
      <p:graphicFrame>
        <p:nvGraphicFramePr>
          <p:cNvPr id="18" name="Content Placeholder 2"/>
          <p:cNvGraphicFramePr>
            <a:graphicFrameLocks noGrp="1"/>
          </p:cNvGraphicFramePr>
          <p:nvPr>
            <p:ph idx="1"/>
          </p:nvPr>
        </p:nvGraphicFramePr>
        <p:xfrm>
          <a:off x="1043608" y="4683389"/>
          <a:ext cx="6400800" cy="640080"/>
        </p:xfrm>
        <a:graphic>
          <a:graphicData uri="http://schemas.openxmlformats.org/drawingml/2006/table">
            <a:tbl>
              <a:tblPr firstRow="1" bandRow="1">
                <a:tableStyleId>{0505E3EF-67EA-436B-97B2-0124C06EBD24}</a:tableStyleId>
              </a:tblPr>
              <a:tblGrid>
                <a:gridCol w="9144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914400">
                  <a:extLst>
                    <a:ext uri="{9D8B030D-6E8A-4147-A177-3AD203B41FA5}">
                      <a16:colId xmlns:a16="http://schemas.microsoft.com/office/drawing/2014/main" val="20005"/>
                    </a:ext>
                  </a:extLst>
                </a:gridCol>
                <a:gridCol w="914400">
                  <a:extLst>
                    <a:ext uri="{9D8B030D-6E8A-4147-A177-3AD203B41FA5}">
                      <a16:colId xmlns:a16="http://schemas.microsoft.com/office/drawing/2014/main" val="20006"/>
                    </a:ext>
                  </a:extLst>
                </a:gridCol>
              </a:tblGrid>
              <a:tr h="0">
                <a:tc rowSpan="2">
                  <a:txBody>
                    <a:bodyPr/>
                    <a:lstStyle/>
                    <a:p>
                      <a:pPr algn="ctr"/>
                      <a:r>
                        <a:rPr lang="en-US" b="1" baseline="0">
                          <a:solidFill>
                            <a:schemeClr val="tx1"/>
                          </a:solidFill>
                        </a:rPr>
                        <a:t>A</a:t>
                      </a:r>
                    </a:p>
                  </a:txBody>
                  <a:tcPr>
                    <a:lnL w="12700" cmpd="sng">
                      <a:noFill/>
                    </a:lnL>
                    <a:lnR w="3175" cap="flat" cmpd="sng" algn="ctr">
                      <a:solidFill>
                        <a:schemeClr val="accent3">
                          <a:lumMod val="20000"/>
                          <a:lumOff val="80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r>
                        <a:rPr lang="en-US" b="1" baseline="0">
                          <a:solidFill>
                            <a:schemeClr val="tx1"/>
                          </a:solidFill>
                        </a:rPr>
                        <a:t>1</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7</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3</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rgbClr val="0070C0"/>
                          </a:solidFill>
                          <a:latin typeface="+mn-lt"/>
                          <a:ea typeface="+mn-ea"/>
                          <a:cs typeface="+mn-cs"/>
                        </a:rPr>
                        <a:t>3</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rgbClr val="0070C0"/>
                          </a:solidFill>
                        </a:rPr>
                        <a:t>9</a:t>
                      </a:r>
                      <a:endParaRPr lang="en-US" sz="1800" b="1" kern="1200" baseline="0">
                        <a:solidFill>
                          <a:srgbClr val="0070C0"/>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rgbClr val="0070C0"/>
                          </a:solidFill>
                          <a:latin typeface="+mn-lt"/>
                          <a:ea typeface="+mn-ea"/>
                          <a:cs typeface="+mn-cs"/>
                        </a:rPr>
                        <a:t>15</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extLst>
                  <a:ext uri="{0D108BD9-81ED-4DB2-BD59-A6C34878D82A}">
                    <a16:rowId xmlns:a16="http://schemas.microsoft.com/office/drawing/2014/main" val="10000"/>
                  </a:ext>
                </a:extLst>
              </a:tr>
              <a:tr h="0">
                <a:tc vMerge="1">
                  <a:txBody>
                    <a:bodyPr/>
                    <a:lstStyle/>
                    <a:p>
                      <a:pPr algn="ctr"/>
                      <a:endParaRPr lang="en-US" b="1" baseline="-25000">
                        <a:solidFill>
                          <a:srgbClr val="C00000"/>
                        </a:solidFill>
                      </a:endParaRPr>
                    </a:p>
                  </a:txBody>
                  <a:tcPr anchor="ctr"/>
                </a:tc>
                <a:tc>
                  <a:txBody>
                    <a:bodyPr/>
                    <a:lstStyle/>
                    <a:p>
                      <a:pPr algn="ctr"/>
                      <a:r>
                        <a:rPr lang="en-US" b="1" baseline="-25000">
                          <a:solidFill>
                            <a:srgbClr val="C00000"/>
                          </a:solidFill>
                        </a:rPr>
                        <a:t>0</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1</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2</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3</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4</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5</a:t>
                      </a:r>
                    </a:p>
                  </a:txBody>
                  <a:tcPr>
                    <a:lnL w="12700" cmpd="sng">
                      <a:noFill/>
                    </a:lnL>
                    <a:lnR w="12700" cmpd="sng">
                      <a:noFill/>
                    </a:lnR>
                    <a:lnT w="3175" cap="flat" cmpd="sng" algn="ctr">
                      <a:noFill/>
                      <a:prstDash val="solid"/>
                      <a:round/>
                      <a:headEnd type="none" w="med" len="med"/>
                      <a:tailEnd type="none" w="med" len="med"/>
                    </a:lnT>
                    <a:lnB w="12700" cmpd="sng">
                      <a:noFill/>
                    </a:lnB>
                    <a:noFill/>
                  </a:tcPr>
                </a:tc>
                <a:extLst>
                  <a:ext uri="{0D108BD9-81ED-4DB2-BD59-A6C34878D82A}">
                    <a16:rowId xmlns:a16="http://schemas.microsoft.com/office/drawing/2014/main" val="10001"/>
                  </a:ext>
                </a:extLst>
              </a:tr>
            </a:tbl>
          </a:graphicData>
        </a:graphic>
      </p:graphicFrame>
      <p:graphicFrame>
        <p:nvGraphicFramePr>
          <p:cNvPr id="14" name="Content Placeholder 2"/>
          <p:cNvGraphicFramePr>
            <a:graphicFrameLocks noGrp="1"/>
          </p:cNvGraphicFramePr>
          <p:nvPr>
            <p:ph idx="1"/>
          </p:nvPr>
        </p:nvGraphicFramePr>
        <p:xfrm>
          <a:off x="1043608" y="5373216"/>
          <a:ext cx="6400800" cy="640080"/>
        </p:xfrm>
        <a:graphic>
          <a:graphicData uri="http://schemas.openxmlformats.org/drawingml/2006/table">
            <a:tbl>
              <a:tblPr firstRow="1" bandRow="1">
                <a:tableStyleId>{0505E3EF-67EA-436B-97B2-0124C06EBD24}</a:tableStyleId>
              </a:tblPr>
              <a:tblGrid>
                <a:gridCol w="9144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914400">
                  <a:extLst>
                    <a:ext uri="{9D8B030D-6E8A-4147-A177-3AD203B41FA5}">
                      <a16:colId xmlns:a16="http://schemas.microsoft.com/office/drawing/2014/main" val="20005"/>
                    </a:ext>
                  </a:extLst>
                </a:gridCol>
                <a:gridCol w="914400">
                  <a:extLst>
                    <a:ext uri="{9D8B030D-6E8A-4147-A177-3AD203B41FA5}">
                      <a16:colId xmlns:a16="http://schemas.microsoft.com/office/drawing/2014/main" val="20006"/>
                    </a:ext>
                  </a:extLst>
                </a:gridCol>
              </a:tblGrid>
              <a:tr h="0">
                <a:tc rowSpan="2">
                  <a:txBody>
                    <a:bodyPr/>
                    <a:lstStyle/>
                    <a:p>
                      <a:pPr algn="ctr"/>
                      <a:r>
                        <a:rPr lang="en-US" b="1" baseline="0">
                          <a:solidFill>
                            <a:schemeClr val="tx1"/>
                          </a:solidFill>
                        </a:rPr>
                        <a:t>A</a:t>
                      </a:r>
                    </a:p>
                  </a:txBody>
                  <a:tcPr>
                    <a:lnL w="12700" cmpd="sng">
                      <a:noFill/>
                    </a:lnL>
                    <a:lnR w="3175" cap="flat" cmpd="sng" algn="ctr">
                      <a:solidFill>
                        <a:schemeClr val="accent3">
                          <a:lumMod val="20000"/>
                          <a:lumOff val="80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p>
                      <a:pPr algn="ctr"/>
                      <a:r>
                        <a:rPr lang="en-US" b="1" baseline="0">
                          <a:solidFill>
                            <a:schemeClr val="tx1"/>
                          </a:solidFill>
                        </a:rPr>
                        <a:t>1</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chemeClr val="tx1"/>
                          </a:solidFill>
                        </a:rPr>
                        <a:t>7</a:t>
                      </a:r>
                      <a:endParaRPr lang="en-US" sz="1800" b="1" kern="1200" baseline="0">
                        <a:solidFill>
                          <a:schemeClr val="tx1"/>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rgbClr val="FF0000"/>
                          </a:solidFill>
                          <a:latin typeface="+mn-lt"/>
                          <a:ea typeface="+mn-ea"/>
                          <a:cs typeface="+mn-cs"/>
                        </a:rPr>
                        <a:t>25</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rgbClr val="0070C0"/>
                          </a:solidFill>
                          <a:latin typeface="+mn-lt"/>
                          <a:ea typeface="+mn-ea"/>
                          <a:cs typeface="+mn-cs"/>
                        </a:rPr>
                        <a:t>3</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b="1" baseline="0">
                          <a:solidFill>
                            <a:srgbClr val="0070C0"/>
                          </a:solidFill>
                        </a:rPr>
                        <a:t>9</a:t>
                      </a:r>
                      <a:endParaRPr lang="en-US" sz="1800" b="1" kern="1200" baseline="0">
                        <a:solidFill>
                          <a:srgbClr val="0070C0"/>
                        </a:solidFill>
                        <a:latin typeface="+mn-lt"/>
                        <a:ea typeface="+mn-ea"/>
                        <a:cs typeface="+mn-cs"/>
                      </a:endParaRP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tc>
                  <a:txBody>
                    <a:bodyPr/>
                    <a:lstStyle/>
                    <a:p>
                      <a:pPr algn="ctr"/>
                      <a:r>
                        <a:rPr lang="en-US" sz="1800" b="1" kern="1200" baseline="0">
                          <a:solidFill>
                            <a:srgbClr val="0070C0"/>
                          </a:solidFill>
                          <a:latin typeface="+mn-lt"/>
                          <a:ea typeface="+mn-ea"/>
                          <a:cs typeface="+mn-cs"/>
                        </a:rPr>
                        <a:t>15</a:t>
                      </a:r>
                    </a:p>
                  </a:txBody>
                  <a:tcPr anchor="ctr">
                    <a:lnL w="3175" cap="flat" cmpd="sng" algn="ctr">
                      <a:solidFill>
                        <a:schemeClr val="accent3">
                          <a:lumMod val="20000"/>
                          <a:lumOff val="80000"/>
                        </a:schemeClr>
                      </a:solidFill>
                      <a:prstDash val="solid"/>
                      <a:round/>
                      <a:headEnd type="none" w="med" len="med"/>
                      <a:tailEnd type="none" w="med" len="med"/>
                    </a:lnL>
                    <a:lnR w="3175" cap="flat" cmpd="sng" algn="ctr">
                      <a:solidFill>
                        <a:schemeClr val="accent3">
                          <a:lumMod val="20000"/>
                          <a:lumOff val="80000"/>
                        </a:schemeClr>
                      </a:solidFill>
                      <a:prstDash val="solid"/>
                      <a:round/>
                      <a:headEnd type="none" w="med" len="med"/>
                      <a:tailEnd type="none" w="med" len="med"/>
                    </a:lnR>
                    <a:lnT w="3175" cap="flat" cmpd="sng" algn="ctr">
                      <a:solidFill>
                        <a:schemeClr val="accent3">
                          <a:lumMod val="20000"/>
                          <a:lumOff val="80000"/>
                        </a:schemeClr>
                      </a:solidFill>
                      <a:prstDash val="solid"/>
                      <a:round/>
                      <a:headEnd type="none" w="med" len="med"/>
                      <a:tailEnd type="none" w="med" len="med"/>
                    </a:lnT>
                    <a:lnB w="3175" cap="flat" cmpd="sng" algn="ctr">
                      <a:noFill/>
                      <a:prstDash val="solid"/>
                      <a:round/>
                      <a:headEnd type="none" w="med" len="med"/>
                      <a:tailEnd type="none" w="med" len="med"/>
                    </a:lnB>
                  </a:tcPr>
                </a:tc>
                <a:extLst>
                  <a:ext uri="{0D108BD9-81ED-4DB2-BD59-A6C34878D82A}">
                    <a16:rowId xmlns:a16="http://schemas.microsoft.com/office/drawing/2014/main" val="10000"/>
                  </a:ext>
                </a:extLst>
              </a:tr>
              <a:tr h="0">
                <a:tc vMerge="1">
                  <a:txBody>
                    <a:bodyPr/>
                    <a:lstStyle/>
                    <a:p>
                      <a:pPr algn="ctr"/>
                      <a:endParaRPr lang="en-US" b="1" baseline="-25000">
                        <a:solidFill>
                          <a:srgbClr val="C00000"/>
                        </a:solidFill>
                      </a:endParaRPr>
                    </a:p>
                  </a:txBody>
                  <a:tcPr anchor="ctr"/>
                </a:tc>
                <a:tc>
                  <a:txBody>
                    <a:bodyPr/>
                    <a:lstStyle/>
                    <a:p>
                      <a:pPr algn="ctr"/>
                      <a:r>
                        <a:rPr lang="en-US" b="1" baseline="-25000">
                          <a:solidFill>
                            <a:srgbClr val="C00000"/>
                          </a:solidFill>
                        </a:rPr>
                        <a:t>0</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1</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2</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3</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4</a:t>
                      </a:r>
                    </a:p>
                  </a:txBody>
                  <a:tcPr>
                    <a:lnL w="12700" cmpd="sng">
                      <a:noFill/>
                    </a:lnL>
                    <a:lnR w="12700" cmpd="sng">
                      <a:noFill/>
                    </a:lnR>
                    <a:lnT w="3175" cap="flat" cmpd="sng" algn="ctr">
                      <a:noFill/>
                      <a:prstDash val="solid"/>
                      <a:round/>
                      <a:headEnd type="none" w="med" len="med"/>
                      <a:tailEnd type="none" w="med" len="med"/>
                    </a:lnT>
                    <a:lnB w="12700" cmpd="sng">
                      <a:noFill/>
                    </a:lnB>
                    <a:noFill/>
                  </a:tcPr>
                </a:tc>
                <a:tc>
                  <a:txBody>
                    <a:bodyPr/>
                    <a:lstStyle/>
                    <a:p>
                      <a:pPr algn="ctr"/>
                      <a:r>
                        <a:rPr lang="en-US" sz="1800" b="1" kern="1200" baseline="-25000">
                          <a:solidFill>
                            <a:srgbClr val="C00000"/>
                          </a:solidFill>
                          <a:latin typeface="+mn-lt"/>
                          <a:ea typeface="+mn-ea"/>
                          <a:cs typeface="+mn-cs"/>
                        </a:rPr>
                        <a:t>5</a:t>
                      </a:r>
                    </a:p>
                  </a:txBody>
                  <a:tcPr>
                    <a:lnL w="12700" cmpd="sng">
                      <a:noFill/>
                    </a:lnL>
                    <a:lnR w="12700" cmpd="sng">
                      <a:noFill/>
                    </a:lnR>
                    <a:lnT w="3175" cap="flat" cmpd="sng" algn="ctr">
                      <a:noFill/>
                      <a:prstDash val="solid"/>
                      <a:round/>
                      <a:headEnd type="none" w="med" len="med"/>
                      <a:tailEnd type="none" w="med" len="med"/>
                    </a:lnT>
                    <a:lnB w="12700" cmpd="sng">
                      <a:noFill/>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64386763"/>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idx="1"/>
          </p:nvPr>
        </p:nvSpPr>
        <p:spPr>
          <a:xfrm>
            <a:off x="755576" y="1412776"/>
            <a:ext cx="8208912" cy="4752528"/>
          </a:xfrm>
        </p:spPr>
        <p:txBody>
          <a:bodyPr/>
          <a:lstStyle/>
          <a:p>
            <a:pPr>
              <a:buFont typeface="Wingdings" pitchFamily="2" charset="2"/>
              <a:buChar char="q"/>
            </a:pPr>
            <a:r>
              <a:rPr lang="en-US" sz="2400"/>
              <a:t>Thêm phần tử vào danh sách</a:t>
            </a:r>
            <a:endParaRPr lang="en-US" sz="2400">
              <a:latin typeface="Courier New" pitchFamily="49" charset="0"/>
            </a:endParaRPr>
          </a:p>
          <a:p>
            <a:pPr marL="0" indent="0">
              <a:buNone/>
            </a:pPr>
            <a:endParaRPr lang="en-US" sz="240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Phép toán trên danh sách</a:t>
            </a:r>
            <a:endParaRPr lang="en-US" sz="1200" dirty="0"/>
          </a:p>
        </p:txBody>
      </p:sp>
      <p:sp>
        <p:nvSpPr>
          <p:cNvPr id="7173" name="Slide Number Placeholder 5"/>
          <p:cNvSpPr>
            <a:spLocks noGrp="1"/>
          </p:cNvSpPr>
          <p:nvPr>
            <p:ph type="sldNum" sz="quarter" idx="4294967295"/>
          </p:nvPr>
        </p:nvSpPr>
        <p:spPr bwMode="auto">
          <a:xfrm>
            <a:off x="8135938" y="6488113"/>
            <a:ext cx="1008062"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213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00110"/>
          </a:xfrm>
          <a:prstGeom prst="rect">
            <a:avLst/>
          </a:prstGeom>
          <a:noFill/>
        </p:spPr>
        <p:txBody>
          <a:bodyPr wrap="square" rtlCol="0">
            <a:spAutoFit/>
          </a:bodyPr>
          <a:lstStyle/>
          <a:p>
            <a:pPr lvl="0"/>
            <a:r>
              <a:rPr lang="en-US">
                <a:solidFill>
                  <a:srgbClr val="C00000"/>
                </a:solidFill>
              </a:rPr>
              <a:t>Phép toán trên danh sách</a:t>
            </a:r>
            <a:endParaRPr lang="en-US" dirty="0">
              <a:solidFill>
                <a:srgbClr val="C00000"/>
              </a:solidFill>
            </a:endParaRPr>
          </a:p>
        </p:txBody>
      </p:sp>
      <p:sp>
        <p:nvSpPr>
          <p:cNvPr id="10" name="Rounded Rectangle 9"/>
          <p:cNvSpPr/>
          <p:nvPr/>
        </p:nvSpPr>
        <p:spPr bwMode="auto">
          <a:xfrm>
            <a:off x="773946" y="1844824"/>
            <a:ext cx="8314634" cy="475252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100" b="0">
                <a:latin typeface="Courier New" pitchFamily="49" charset="0"/>
                <a:cs typeface="Courier New" pitchFamily="49" charset="0"/>
              </a:rPr>
              <a:t>void </a:t>
            </a:r>
            <a:r>
              <a:rPr lang="en-US" sz="2100" b="0">
                <a:solidFill>
                  <a:srgbClr val="FF0000"/>
                </a:solidFill>
                <a:latin typeface="Courier New" pitchFamily="49" charset="0"/>
                <a:cs typeface="Courier New" pitchFamily="49" charset="0"/>
              </a:rPr>
              <a:t>themPhanTu</a:t>
            </a:r>
            <a:r>
              <a:rPr lang="en-US" sz="2100" b="0">
                <a:latin typeface="Courier New" pitchFamily="49" charset="0"/>
                <a:cs typeface="Courier New" pitchFamily="49" charset="0"/>
              </a:rPr>
              <a:t>(DaySo &amp;a, int pos, int x){</a:t>
            </a:r>
          </a:p>
          <a:p>
            <a:pPr>
              <a:spcBef>
                <a:spcPts val="0"/>
              </a:spcBef>
            </a:pPr>
            <a:r>
              <a:rPr lang="en-US" sz="2100" b="0">
                <a:latin typeface="Courier New" pitchFamily="49" charset="0"/>
                <a:cs typeface="Courier New" pitchFamily="49" charset="0"/>
              </a:rPr>
              <a:t>if(pos&lt;0||pos&gt;a.n ) </a:t>
            </a:r>
          </a:p>
          <a:p>
            <a:pPr>
              <a:spcBef>
                <a:spcPts val="0"/>
              </a:spcBef>
            </a:pPr>
            <a:r>
              <a:rPr lang="en-US" sz="2100" b="0">
                <a:latin typeface="Courier New" pitchFamily="49" charset="0"/>
                <a:cs typeface="Courier New" pitchFamily="49" charset="0"/>
              </a:rPr>
              <a:t> cout &lt;&lt;"Vi tri "&lt;&lt; pos &lt;&lt; "khong hop le !"&lt;&lt;endl;</a:t>
            </a:r>
          </a:p>
          <a:p>
            <a:pPr>
              <a:spcBef>
                <a:spcPts val="0"/>
              </a:spcBef>
            </a:pPr>
            <a:r>
              <a:rPr lang="en-US" sz="2100" b="0">
                <a:latin typeface="Courier New" pitchFamily="49" charset="0"/>
                <a:cs typeface="Courier New" pitchFamily="49" charset="0"/>
              </a:rPr>
              <a:t>else</a:t>
            </a:r>
          </a:p>
          <a:p>
            <a:pPr>
              <a:spcBef>
                <a:spcPts val="0"/>
              </a:spcBef>
            </a:pPr>
            <a:r>
              <a:rPr lang="en-US" sz="2100" b="0">
                <a:latin typeface="Courier New" pitchFamily="49" charset="0"/>
                <a:cs typeface="Courier New" pitchFamily="49" charset="0"/>
              </a:rPr>
              <a:t>  if(a.n==0) cout&lt;&lt;"Danh sach bi rong";</a:t>
            </a:r>
          </a:p>
          <a:p>
            <a:pPr>
              <a:spcBef>
                <a:spcPts val="0"/>
              </a:spcBef>
            </a:pPr>
            <a:r>
              <a:rPr lang="en-US" sz="2100" b="0">
                <a:latin typeface="Courier New" pitchFamily="49" charset="0"/>
                <a:cs typeface="Courier New" pitchFamily="49" charset="0"/>
              </a:rPr>
              <a:t>  else if (a.n==KTM) </a:t>
            </a:r>
          </a:p>
          <a:p>
            <a:pPr>
              <a:spcBef>
                <a:spcPts val="0"/>
              </a:spcBef>
            </a:pPr>
            <a:r>
              <a:rPr lang="en-US" sz="2100" b="0">
                <a:latin typeface="Courier New" pitchFamily="49" charset="0"/>
                <a:cs typeface="Courier New" pitchFamily="49" charset="0"/>
              </a:rPr>
              <a:t>              cout&lt;&lt;"Danh sach da bi day"&lt;&lt;endl;</a:t>
            </a:r>
          </a:p>
          <a:p>
            <a:pPr>
              <a:spcBef>
                <a:spcPts val="0"/>
              </a:spcBef>
            </a:pPr>
            <a:r>
              <a:rPr lang="en-US" sz="2100" b="0">
                <a:latin typeface="Courier New" pitchFamily="49" charset="0"/>
                <a:cs typeface="Courier New" pitchFamily="49" charset="0"/>
              </a:rPr>
              <a:t> else {</a:t>
            </a:r>
          </a:p>
          <a:p>
            <a:pPr>
              <a:spcBef>
                <a:spcPts val="0"/>
              </a:spcBef>
            </a:pPr>
            <a:r>
              <a:rPr lang="en-US" sz="2100" b="0">
                <a:latin typeface="Courier New" pitchFamily="49" charset="0"/>
                <a:cs typeface="Courier New" pitchFamily="49" charset="0"/>
              </a:rPr>
              <a:t>	a.n++;</a:t>
            </a:r>
          </a:p>
          <a:p>
            <a:pPr>
              <a:spcBef>
                <a:spcPts val="0"/>
              </a:spcBef>
            </a:pPr>
            <a:r>
              <a:rPr lang="en-US" sz="2100" b="0">
                <a:latin typeface="Courier New" pitchFamily="49" charset="0"/>
                <a:cs typeface="Courier New" pitchFamily="49" charset="0"/>
              </a:rPr>
              <a:t>	for(int i=a.n -1; </a:t>
            </a:r>
            <a:r>
              <a:rPr lang="en-US" sz="2100" b="0">
                <a:solidFill>
                  <a:srgbClr val="FF0000"/>
                </a:solidFill>
                <a:latin typeface="Courier New" pitchFamily="49" charset="0"/>
                <a:cs typeface="Courier New" pitchFamily="49" charset="0"/>
              </a:rPr>
              <a:t>i&gt;pos</a:t>
            </a:r>
            <a:r>
              <a:rPr lang="en-US" sz="2100" b="0">
                <a:latin typeface="Courier New" pitchFamily="49" charset="0"/>
                <a:cs typeface="Courier New" pitchFamily="49" charset="0"/>
              </a:rPr>
              <a:t>;i--)</a:t>
            </a:r>
          </a:p>
          <a:p>
            <a:pPr>
              <a:spcBef>
                <a:spcPts val="0"/>
              </a:spcBef>
            </a:pPr>
            <a:r>
              <a:rPr lang="en-US" sz="2100" b="0">
                <a:latin typeface="Courier New" pitchFamily="49" charset="0"/>
                <a:cs typeface="Courier New" pitchFamily="49" charset="0"/>
              </a:rPr>
              <a:t>		a.arr[i]= a.arr[i-1];</a:t>
            </a:r>
          </a:p>
          <a:p>
            <a:pPr>
              <a:spcBef>
                <a:spcPts val="0"/>
              </a:spcBef>
            </a:pPr>
            <a:r>
              <a:rPr lang="en-US" sz="2100" b="0">
                <a:latin typeface="Courier New" pitchFamily="49" charset="0"/>
                <a:cs typeface="Courier New" pitchFamily="49" charset="0"/>
              </a:rPr>
              <a:t>	a.arr[</a:t>
            </a:r>
            <a:r>
              <a:rPr lang="en-US" sz="2100" b="0">
                <a:solidFill>
                  <a:srgbClr val="FF0000"/>
                </a:solidFill>
                <a:latin typeface="Courier New" pitchFamily="49" charset="0"/>
                <a:cs typeface="Courier New" pitchFamily="49" charset="0"/>
              </a:rPr>
              <a:t>pos</a:t>
            </a:r>
            <a:r>
              <a:rPr lang="en-US" sz="2100" b="0">
                <a:latin typeface="Courier New" pitchFamily="49" charset="0"/>
                <a:cs typeface="Courier New" pitchFamily="49" charset="0"/>
              </a:rPr>
              <a:t>] = x;</a:t>
            </a:r>
          </a:p>
          <a:p>
            <a:pPr>
              <a:spcBef>
                <a:spcPts val="0"/>
              </a:spcBef>
            </a:pPr>
            <a:r>
              <a:rPr lang="en-US" sz="2100" b="0">
                <a:latin typeface="Courier New" pitchFamily="49" charset="0"/>
                <a:cs typeface="Courier New" pitchFamily="49" charset="0"/>
              </a:rPr>
              <a:t> }</a:t>
            </a:r>
          </a:p>
          <a:p>
            <a:pPr>
              <a:spcBef>
                <a:spcPts val="0"/>
              </a:spcBef>
            </a:pPr>
            <a:r>
              <a:rPr lang="en-US" sz="2100" b="0">
                <a:latin typeface="Courier New" pitchFamily="49" charset="0"/>
                <a:cs typeface="Courier New" pitchFamily="49" charset="0"/>
              </a:rPr>
              <a:t>}</a:t>
            </a:r>
            <a:endParaRPr kumimoji="0" lang="en-US" sz="21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63259654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idx="1"/>
          </p:nvPr>
        </p:nvSpPr>
        <p:spPr>
          <a:xfrm>
            <a:off x="755576" y="1412776"/>
            <a:ext cx="8208912" cy="4752528"/>
          </a:xfrm>
        </p:spPr>
        <p:txBody>
          <a:bodyPr/>
          <a:lstStyle/>
          <a:p>
            <a:pPr>
              <a:buFont typeface="Wingdings" pitchFamily="2" charset="2"/>
              <a:buChar char="q"/>
            </a:pPr>
            <a:r>
              <a:rPr lang="en-US" sz="2400" b="1">
                <a:solidFill>
                  <a:srgbClr val="FF0000"/>
                </a:solidFill>
              </a:rPr>
              <a:t>Xóa</a:t>
            </a:r>
            <a:r>
              <a:rPr lang="en-US" sz="2400"/>
              <a:t> một phần tử khỏi danh sách</a:t>
            </a:r>
          </a:p>
          <a:p>
            <a:pPr>
              <a:buFont typeface="Wingdings" pitchFamily="2" charset="2"/>
              <a:buChar char="q"/>
            </a:pPr>
            <a:endParaRPr lang="en-US" sz="240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Phép toán trên danh sách </a:t>
            </a:r>
            <a:endParaRPr lang="en-US" sz="1200" dirty="0"/>
          </a:p>
        </p:txBody>
      </p:sp>
      <p:sp>
        <p:nvSpPr>
          <p:cNvPr id="7173" name="Slide Number Placeholder 5"/>
          <p:cNvSpPr>
            <a:spLocks noGrp="1"/>
          </p:cNvSpPr>
          <p:nvPr>
            <p:ph type="sldNum" sz="quarter" idx="4294967295"/>
          </p:nvPr>
        </p:nvSpPr>
        <p:spPr bwMode="auto">
          <a:xfrm>
            <a:off x="8135938" y="6488113"/>
            <a:ext cx="1008062"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214</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00110"/>
          </a:xfrm>
          <a:prstGeom prst="rect">
            <a:avLst/>
          </a:prstGeom>
          <a:noFill/>
        </p:spPr>
        <p:txBody>
          <a:bodyPr wrap="square" rtlCol="0">
            <a:spAutoFit/>
          </a:bodyPr>
          <a:lstStyle/>
          <a:p>
            <a:pPr lvl="0"/>
            <a:r>
              <a:rPr lang="en-US">
                <a:solidFill>
                  <a:srgbClr val="C00000"/>
                </a:solidFill>
              </a:rPr>
              <a:t>Phép toán trên danh sách</a:t>
            </a:r>
            <a:endParaRPr lang="en-US" dirty="0">
              <a:solidFill>
                <a:srgbClr val="C00000"/>
              </a:solidFill>
            </a:endParaRPr>
          </a:p>
        </p:txBody>
      </p:sp>
      <p:sp>
        <p:nvSpPr>
          <p:cNvPr id="3" name="Rounded Rectangle 2"/>
          <p:cNvSpPr/>
          <p:nvPr/>
        </p:nvSpPr>
        <p:spPr bwMode="auto">
          <a:xfrm>
            <a:off x="755576" y="1844824"/>
            <a:ext cx="8388424" cy="439248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b="0">
                <a:latin typeface="Courier New" pitchFamily="49" charset="0"/>
                <a:cs typeface="Courier New" pitchFamily="49" charset="0"/>
              </a:rPr>
              <a:t>void </a:t>
            </a:r>
            <a:r>
              <a:rPr lang="en-US" b="0">
                <a:solidFill>
                  <a:srgbClr val="FF0000"/>
                </a:solidFill>
                <a:latin typeface="Courier New" pitchFamily="49" charset="0"/>
                <a:cs typeface="Courier New" pitchFamily="49" charset="0"/>
              </a:rPr>
              <a:t>xoaPhanTu</a:t>
            </a:r>
            <a:r>
              <a:rPr lang="en-US" b="0">
                <a:latin typeface="Courier New" pitchFamily="49" charset="0"/>
                <a:cs typeface="Courier New" pitchFamily="49" charset="0"/>
              </a:rPr>
              <a:t>(DaySo </a:t>
            </a:r>
            <a:r>
              <a:rPr lang="en-US" b="0">
                <a:solidFill>
                  <a:srgbClr val="FF0000"/>
                </a:solidFill>
                <a:latin typeface="Courier New" pitchFamily="49" charset="0"/>
                <a:cs typeface="Courier New" pitchFamily="49" charset="0"/>
              </a:rPr>
              <a:t>&amp;</a:t>
            </a:r>
            <a:r>
              <a:rPr lang="en-US" b="0">
                <a:latin typeface="Courier New" pitchFamily="49" charset="0"/>
                <a:cs typeface="Courier New" pitchFamily="49" charset="0"/>
              </a:rPr>
              <a:t>a, int pos){</a:t>
            </a:r>
          </a:p>
          <a:p>
            <a:pPr>
              <a:spcBef>
                <a:spcPts val="0"/>
              </a:spcBef>
            </a:pPr>
            <a:r>
              <a:rPr lang="en-US" b="0">
                <a:latin typeface="Courier New" pitchFamily="49" charset="0"/>
                <a:cs typeface="Courier New" pitchFamily="49" charset="0"/>
              </a:rPr>
              <a:t>int i;</a:t>
            </a:r>
          </a:p>
          <a:p>
            <a:pPr>
              <a:spcBef>
                <a:spcPts val="0"/>
              </a:spcBef>
            </a:pPr>
            <a:r>
              <a:rPr lang="en-US" b="0">
                <a:latin typeface="Courier New" pitchFamily="49" charset="0"/>
                <a:cs typeface="Courier New" pitchFamily="49" charset="0"/>
              </a:rPr>
              <a:t>if(pos&lt;0 || pos&gt;a.n-1 ) </a:t>
            </a:r>
          </a:p>
          <a:p>
            <a:pPr>
              <a:spcBef>
                <a:spcPts val="0"/>
              </a:spcBef>
            </a:pPr>
            <a:r>
              <a:rPr lang="en-US" b="0">
                <a:latin typeface="Courier New" pitchFamily="49" charset="0"/>
                <a:cs typeface="Courier New" pitchFamily="49" charset="0"/>
              </a:rPr>
              <a:t>    cout &lt;&lt;"Vi tri "&lt;&lt;pos&lt;&lt;"khong hop le !"&lt;&lt;endl;</a:t>
            </a:r>
          </a:p>
          <a:p>
            <a:pPr>
              <a:spcBef>
                <a:spcPts val="0"/>
              </a:spcBef>
            </a:pPr>
            <a:r>
              <a:rPr lang="en-US" b="0">
                <a:latin typeface="Courier New" pitchFamily="49" charset="0"/>
                <a:cs typeface="Courier New" pitchFamily="49" charset="0"/>
              </a:rPr>
              <a:t>else</a:t>
            </a:r>
          </a:p>
          <a:p>
            <a:pPr>
              <a:spcBef>
                <a:spcPts val="0"/>
              </a:spcBef>
            </a:pPr>
            <a:r>
              <a:rPr lang="en-US" b="0">
                <a:latin typeface="Courier New" pitchFamily="49" charset="0"/>
                <a:cs typeface="Courier New" pitchFamily="49" charset="0"/>
              </a:rPr>
              <a:t>  if(a.n==0) cout&lt;&lt;"Danh sach bi rong";</a:t>
            </a:r>
          </a:p>
          <a:p>
            <a:pPr>
              <a:spcBef>
                <a:spcPts val="0"/>
              </a:spcBef>
            </a:pPr>
            <a:r>
              <a:rPr lang="en-US" b="0">
                <a:latin typeface="Courier New" pitchFamily="49" charset="0"/>
                <a:cs typeface="Courier New" pitchFamily="49" charset="0"/>
              </a:rPr>
              <a:t>  else {</a:t>
            </a:r>
          </a:p>
          <a:p>
            <a:pPr>
              <a:spcBef>
                <a:spcPts val="0"/>
              </a:spcBef>
            </a:pPr>
            <a:r>
              <a:rPr lang="en-US" b="0">
                <a:latin typeface="Courier New" pitchFamily="49" charset="0"/>
                <a:cs typeface="Courier New" pitchFamily="49" charset="0"/>
              </a:rPr>
              <a:t>  for(i=</a:t>
            </a:r>
            <a:r>
              <a:rPr lang="en-US" b="0">
                <a:solidFill>
                  <a:srgbClr val="FF0000"/>
                </a:solidFill>
                <a:latin typeface="Courier New" pitchFamily="49" charset="0"/>
                <a:cs typeface="Courier New" pitchFamily="49" charset="0"/>
              </a:rPr>
              <a:t>pos+1</a:t>
            </a:r>
            <a:r>
              <a:rPr lang="en-US" b="0">
                <a:latin typeface="Courier New" pitchFamily="49" charset="0"/>
                <a:cs typeface="Courier New" pitchFamily="49" charset="0"/>
              </a:rPr>
              <a:t>; i&lt;=a.n-1;i++)</a:t>
            </a:r>
          </a:p>
          <a:p>
            <a:pPr>
              <a:spcBef>
                <a:spcPts val="0"/>
              </a:spcBef>
            </a:pPr>
            <a:r>
              <a:rPr lang="en-US" b="0">
                <a:latin typeface="Courier New" pitchFamily="49" charset="0"/>
                <a:cs typeface="Courier New" pitchFamily="49" charset="0"/>
              </a:rPr>
              <a:t>     </a:t>
            </a:r>
            <a:r>
              <a:rPr lang="en-US" b="0">
                <a:solidFill>
                  <a:srgbClr val="FF0000"/>
                </a:solidFill>
                <a:latin typeface="Courier New" pitchFamily="49" charset="0"/>
                <a:cs typeface="Courier New" pitchFamily="49" charset="0"/>
              </a:rPr>
              <a:t>a.arr[i-1]= a.arr[i]</a:t>
            </a:r>
            <a:r>
              <a:rPr lang="en-US" b="0">
                <a:latin typeface="Courier New" pitchFamily="49" charset="0"/>
                <a:cs typeface="Courier New" pitchFamily="49" charset="0"/>
              </a:rPr>
              <a:t>;</a:t>
            </a:r>
          </a:p>
          <a:p>
            <a:pPr>
              <a:spcBef>
                <a:spcPts val="0"/>
              </a:spcBef>
            </a:pPr>
            <a:r>
              <a:rPr lang="en-US" b="0">
                <a:latin typeface="Courier New" pitchFamily="49" charset="0"/>
                <a:cs typeface="Courier New" pitchFamily="49" charset="0"/>
              </a:rPr>
              <a:t>  </a:t>
            </a:r>
            <a:r>
              <a:rPr lang="en-US" b="0">
                <a:solidFill>
                  <a:srgbClr val="FF0000"/>
                </a:solidFill>
                <a:latin typeface="Courier New" pitchFamily="49" charset="0"/>
                <a:cs typeface="Courier New" pitchFamily="49" charset="0"/>
              </a:rPr>
              <a:t>a.n--</a:t>
            </a:r>
            <a:r>
              <a:rPr lang="en-US" b="0">
                <a:latin typeface="Courier New" pitchFamily="49" charset="0"/>
                <a:cs typeface="Courier New" pitchFamily="49" charset="0"/>
              </a:rPr>
              <a:t>;</a:t>
            </a:r>
          </a:p>
          <a:p>
            <a:pPr>
              <a:spcBef>
                <a:spcPts val="0"/>
              </a:spcBef>
            </a:pPr>
            <a:r>
              <a:rPr lang="en-US" b="0">
                <a:latin typeface="Courier New" pitchFamily="49" charset="0"/>
                <a:cs typeface="Courier New" pitchFamily="49" charset="0"/>
              </a:rPr>
              <a:t>  }</a:t>
            </a:r>
          </a:p>
          <a:p>
            <a:pPr>
              <a:spcBef>
                <a:spcPts val="0"/>
              </a:spcBef>
            </a:pPr>
            <a:r>
              <a:rPr lang="en-US" b="0">
                <a:latin typeface="Courier New" pitchFamily="49" charset="0"/>
                <a:cs typeface="Courier New" pitchFamily="49" charset="0"/>
              </a:rPr>
              <a:t>}</a:t>
            </a:r>
            <a:endParaRPr kumimoji="0" lang="en-US"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216462256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idx="1"/>
          </p:nvPr>
        </p:nvSpPr>
        <p:spPr>
          <a:xfrm>
            <a:off x="755576" y="1412776"/>
            <a:ext cx="8208912" cy="4320480"/>
          </a:xfrm>
        </p:spPr>
        <p:txBody>
          <a:bodyPr/>
          <a:lstStyle/>
          <a:p>
            <a:pPr>
              <a:buFont typeface="Wingdings" pitchFamily="2" charset="2"/>
              <a:buChar char="q"/>
            </a:pPr>
            <a:r>
              <a:rPr lang="en-US" sz="2400"/>
              <a:t>Sinh viên tự viết các thao tác còn lại:</a:t>
            </a:r>
          </a:p>
          <a:p>
            <a:pPr marL="857250" lvl="1" indent="-342900" eaLnBrk="1" hangingPunct="1">
              <a:buSzPct val="100000"/>
              <a:buFont typeface="Wingdings" pitchFamily="2" charset="2"/>
              <a:buChar char="§"/>
            </a:pPr>
            <a:r>
              <a:rPr lang="en-US" sz="2400"/>
              <a:t>Thay thế một phần tử trong danh </a:t>
            </a:r>
          </a:p>
          <a:p>
            <a:pPr marL="857250" lvl="1" indent="-342900" eaLnBrk="1" hangingPunct="1">
              <a:buSzPct val="100000"/>
              <a:buFont typeface="Wingdings" pitchFamily="2" charset="2"/>
              <a:buChar char="§"/>
            </a:pPr>
            <a:r>
              <a:rPr lang="en-US" sz="2400"/>
              <a:t>Sắp xếp danh sách</a:t>
            </a:r>
          </a:p>
          <a:p>
            <a:pPr marL="857250" lvl="1" indent="-342900" eaLnBrk="1" hangingPunct="1">
              <a:buSzPct val="100000"/>
              <a:buFont typeface="Wingdings" pitchFamily="2" charset="2"/>
              <a:buChar char="§"/>
            </a:pPr>
            <a:r>
              <a:rPr lang="en-US" sz="2400"/>
              <a:t>Tìm kiếm trên danh sách</a:t>
            </a:r>
          </a:p>
          <a:p>
            <a:pPr marL="857250" lvl="1" indent="-342900" eaLnBrk="1" hangingPunct="1">
              <a:buSzPct val="100000"/>
              <a:buFont typeface="Wingdings" pitchFamily="2" charset="2"/>
              <a:buChar char="§"/>
            </a:pPr>
            <a:r>
              <a:rPr lang="en-US" sz="2400"/>
              <a:t>Trộn, tách danh sách theo tiêu chí nào đấy</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Phép toán trên danh sách </a:t>
            </a:r>
            <a:endParaRPr lang="en-US" sz="1200" dirty="0"/>
          </a:p>
        </p:txBody>
      </p:sp>
      <p:sp>
        <p:nvSpPr>
          <p:cNvPr id="7173" name="Slide Number Placeholder 5"/>
          <p:cNvSpPr>
            <a:spLocks noGrp="1"/>
          </p:cNvSpPr>
          <p:nvPr>
            <p:ph type="sldNum" sz="quarter" idx="4294967295"/>
          </p:nvPr>
        </p:nvSpPr>
        <p:spPr bwMode="auto">
          <a:xfrm>
            <a:off x="7380312" y="6453336"/>
            <a:ext cx="1008062"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215</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00110"/>
          </a:xfrm>
          <a:prstGeom prst="rect">
            <a:avLst/>
          </a:prstGeom>
          <a:noFill/>
        </p:spPr>
        <p:txBody>
          <a:bodyPr wrap="square" rtlCol="0">
            <a:spAutoFit/>
          </a:bodyPr>
          <a:lstStyle/>
          <a:p>
            <a:pPr lvl="0"/>
            <a:r>
              <a:rPr lang="en-US">
                <a:solidFill>
                  <a:srgbClr val="C00000"/>
                </a:solidFill>
              </a:rPr>
              <a:t>Phép toán trên danh sách</a:t>
            </a:r>
            <a:endParaRPr lang="en-US" dirty="0">
              <a:solidFill>
                <a:srgbClr val="C00000"/>
              </a:solidFill>
            </a:endParaRPr>
          </a:p>
        </p:txBody>
      </p:sp>
    </p:spTree>
    <p:extLst>
      <p:ext uri="{BB962C8B-B14F-4D97-AF65-F5344CB8AC3E}">
        <p14:creationId xmlns:p14="http://schemas.microsoft.com/office/powerpoint/2010/main" val="229532239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toán minh họa</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216</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toán minh họa</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183066274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indent="-457200" eaLnBrk="1" hangingPunct="1">
              <a:buFont typeface="+mj-lt"/>
              <a:buAutoNum type="arabicParenR"/>
            </a:pPr>
            <a:r>
              <a:rPr lang="en-US" sz="2400"/>
              <a:t>Cho ma trận vuông có các phần tử là những số nguyên</a:t>
            </a:r>
          </a:p>
          <a:p>
            <a:pPr lvl="0"/>
            <a:r>
              <a:rPr lang="en-US" sz="2400"/>
              <a:t>Tính tổng các phần tử trong Tam giác trên bên phải.</a:t>
            </a:r>
          </a:p>
          <a:p>
            <a:pPr lvl="0"/>
            <a:r>
              <a:rPr lang="en-US" sz="2400"/>
              <a:t>Tìm giá trị lớn nhất trong Tam giác dưới bên trái.</a:t>
            </a:r>
          </a:p>
          <a:p>
            <a:pPr lvl="0"/>
            <a:r>
              <a:rPr lang="en-US" sz="2400"/>
              <a:t>Cho biết số các số dương trong tam giác trên bên phải.</a:t>
            </a:r>
          </a:p>
          <a:p>
            <a:pPr lvl="0"/>
            <a:r>
              <a:rPr lang="en-US" sz="2400"/>
              <a:t>Tìm số âm lớn nhất trong tam giác dưới bên trái.</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217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Tree>
    <p:extLst>
      <p:ext uri="{BB962C8B-B14F-4D97-AF65-F5344CB8AC3E}">
        <p14:creationId xmlns:p14="http://schemas.microsoft.com/office/powerpoint/2010/main" val="124809144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218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5" name="TextBox 4">
            <a:extLst>
              <a:ext uri="{FF2B5EF4-FFF2-40B4-BE49-F238E27FC236}">
                <a16:creationId xmlns:a16="http://schemas.microsoft.com/office/drawing/2014/main" id="{529FD6DC-A9DF-D596-D2A5-F4CC7A2159AC}"/>
              </a:ext>
            </a:extLst>
          </p:cNvPr>
          <p:cNvSpPr txBox="1"/>
          <p:nvPr/>
        </p:nvSpPr>
        <p:spPr>
          <a:xfrm>
            <a:off x="881063" y="1484784"/>
            <a:ext cx="7939409" cy="4637167"/>
          </a:xfrm>
          <a:prstGeom prst="rect">
            <a:avLst/>
          </a:prstGeom>
          <a:noFill/>
          <a:ln w="19050">
            <a:solidFill>
              <a:schemeClr val="accent1"/>
            </a:solidFill>
          </a:ln>
        </p:spPr>
        <p:txBody>
          <a:bodyPr wrap="square" rtlCol="0">
            <a:spAutoFit/>
          </a:bodyPr>
          <a:lstStyle/>
          <a:p>
            <a:pPr>
              <a:spcBef>
                <a:spcPts val="400"/>
              </a:spcBef>
            </a:pPr>
            <a:r>
              <a:rPr lang="en-US" sz="1800" b="0">
                <a:solidFill>
                  <a:srgbClr val="643820"/>
                </a:solidFill>
                <a:effectLst/>
                <a:latin typeface="Menlo" panose="020B0609030804020204" pitchFamily="49" charset="0"/>
              </a:rPr>
              <a:t>#include </a:t>
            </a:r>
            <a:r>
              <a:rPr lang="en-US" sz="1800" b="0">
                <a:solidFill>
                  <a:srgbClr val="C41A16"/>
                </a:solidFill>
                <a:effectLst/>
                <a:latin typeface="Menlo" panose="020B0609030804020204" pitchFamily="49" charset="0"/>
              </a:rPr>
              <a:t>&lt;iostream&gt;</a:t>
            </a:r>
          </a:p>
          <a:p>
            <a:pPr>
              <a:spcBef>
                <a:spcPts val="400"/>
              </a:spcBef>
            </a:pPr>
            <a:r>
              <a:rPr lang="en-US" sz="1800" b="0">
                <a:solidFill>
                  <a:srgbClr val="643820"/>
                </a:solidFill>
                <a:effectLst/>
                <a:latin typeface="Menlo" panose="020B0609030804020204" pitchFamily="49" charset="0"/>
              </a:rPr>
              <a:t>#include </a:t>
            </a:r>
            <a:r>
              <a:rPr lang="en-US" sz="1800" b="0">
                <a:solidFill>
                  <a:srgbClr val="C41A16"/>
                </a:solidFill>
                <a:effectLst/>
                <a:latin typeface="Menlo" panose="020B0609030804020204" pitchFamily="49" charset="0"/>
              </a:rPr>
              <a:t>"time.h"</a:t>
            </a:r>
            <a:endParaRPr lang="en-US" sz="1800" b="0">
              <a:solidFill>
                <a:srgbClr val="643820"/>
              </a:solidFill>
              <a:effectLst/>
              <a:latin typeface="Menlo" panose="020B0609030804020204" pitchFamily="49" charset="0"/>
            </a:endParaRPr>
          </a:p>
          <a:p>
            <a:pPr>
              <a:spcBef>
                <a:spcPts val="400"/>
              </a:spcBef>
            </a:pPr>
            <a:r>
              <a:rPr lang="en-US" sz="1800" b="0">
                <a:solidFill>
                  <a:srgbClr val="9B2393"/>
                </a:solidFill>
                <a:effectLst/>
                <a:latin typeface="Menlo" panose="020B0609030804020204" pitchFamily="49" charset="0"/>
              </a:rPr>
              <a:t>using  namespace </a:t>
            </a:r>
            <a:r>
              <a:rPr lang="en-US" sz="1800" b="0">
                <a:solidFill>
                  <a:srgbClr val="0B4F79"/>
                </a:solidFill>
                <a:effectLst/>
                <a:latin typeface="Menlo" panose="020B0609030804020204" pitchFamily="49" charset="0"/>
              </a:rPr>
              <a:t>std</a:t>
            </a:r>
            <a:r>
              <a:rPr lang="en-US" sz="1800" b="0">
                <a:solidFill>
                  <a:srgbClr val="9B2393"/>
                </a:solidFill>
                <a:effectLst/>
                <a:latin typeface="Menlo" panose="020B0609030804020204" pitchFamily="49" charset="0"/>
              </a:rPr>
              <a:t>;</a:t>
            </a:r>
          </a:p>
          <a:p>
            <a:pPr>
              <a:spcBef>
                <a:spcPts val="400"/>
              </a:spcBef>
            </a:pPr>
            <a:r>
              <a:rPr lang="en-US" sz="1800" b="0">
                <a:solidFill>
                  <a:srgbClr val="9B2393"/>
                </a:solidFill>
                <a:effectLst/>
                <a:latin typeface="Menlo" panose="020B0609030804020204" pitchFamily="49" charset="0"/>
              </a:rPr>
              <a:t>const</a:t>
            </a: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KTMT=</a:t>
            </a:r>
            <a:r>
              <a:rPr lang="en-US" sz="1800" b="0">
                <a:solidFill>
                  <a:srgbClr val="1C00CF"/>
                </a:solidFill>
                <a:effectLst/>
                <a:latin typeface="Menlo" panose="020B0609030804020204" pitchFamily="49" charset="0"/>
              </a:rPr>
              <a:t>50</a:t>
            </a:r>
            <a:r>
              <a:rPr lang="en-US" sz="1800" b="0">
                <a:solidFill>
                  <a:srgbClr val="000000"/>
                </a:solidFill>
                <a:effectLst/>
                <a:latin typeface="Menlo" panose="020B0609030804020204" pitchFamily="49" charset="0"/>
              </a:rPr>
              <a:t>;</a:t>
            </a:r>
          </a:p>
          <a:p>
            <a:pPr>
              <a:spcBef>
                <a:spcPts val="400"/>
              </a:spcBef>
            </a:pPr>
            <a:r>
              <a:rPr lang="en-US" sz="1800" b="0">
                <a:solidFill>
                  <a:srgbClr val="9B2393"/>
                </a:solidFill>
                <a:effectLst/>
                <a:latin typeface="Menlo" panose="020B0609030804020204" pitchFamily="49" charset="0"/>
              </a:rPr>
              <a:t>struct</a:t>
            </a:r>
            <a:r>
              <a:rPr lang="en-US" sz="1800" b="0">
                <a:solidFill>
                  <a:srgbClr val="0B4F79"/>
                </a:solidFill>
                <a:effectLst/>
                <a:latin typeface="Menlo" panose="020B0609030804020204" pitchFamily="49" charset="0"/>
              </a:rPr>
              <a:t> MaTranVuong{</a:t>
            </a:r>
          </a:p>
          <a:p>
            <a:pPr>
              <a:spcBef>
                <a:spcPts val="4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mt[KTMT][</a:t>
            </a:r>
            <a:r>
              <a:rPr lang="en-US" sz="1800" b="0">
                <a:solidFill>
                  <a:srgbClr val="326D74"/>
                </a:solidFill>
                <a:effectLst/>
                <a:latin typeface="Menlo" panose="020B0609030804020204" pitchFamily="49" charset="0"/>
              </a:rPr>
              <a:t>KTMT</a:t>
            </a:r>
            <a:r>
              <a:rPr lang="en-US" sz="1800" b="0">
                <a:solidFill>
                  <a:srgbClr val="000000"/>
                </a:solidFill>
                <a:effectLst/>
                <a:latin typeface="Menlo" panose="020B0609030804020204" pitchFamily="49" charset="0"/>
              </a:rPr>
              <a:t>];</a:t>
            </a:r>
          </a:p>
          <a:p>
            <a:pPr>
              <a:spcBef>
                <a:spcPts val="400"/>
              </a:spcBef>
            </a:pPr>
            <a:r>
              <a:rPr lang="en-US" sz="1800" b="0">
                <a:solidFill>
                  <a:srgbClr val="5D6C79"/>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5D6C79"/>
                </a:solidFill>
                <a:effectLst/>
                <a:latin typeface="Menlo" panose="020B0609030804020204" pitchFamily="49" charset="0"/>
              </a:rPr>
              <a:t> bac; //dong=cot=bac</a:t>
            </a:r>
          </a:p>
          <a:p>
            <a:pPr>
              <a:spcBef>
                <a:spcPts val="400"/>
              </a:spcBef>
            </a:pPr>
            <a:r>
              <a:rPr lang="en-US" sz="1800" b="0">
                <a:solidFill>
                  <a:srgbClr val="000000"/>
                </a:solidFill>
                <a:effectLst/>
                <a:latin typeface="Menlo" panose="020B0609030804020204" pitchFamily="49" charset="0"/>
              </a:rPr>
              <a:t>};</a:t>
            </a:r>
          </a:p>
          <a:p>
            <a:pPr>
              <a:spcBef>
                <a:spcPts val="40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phatSinhMaTran(</a:t>
            </a:r>
            <a:r>
              <a:rPr lang="en-US" sz="1800" b="0">
                <a:solidFill>
                  <a:srgbClr val="1C464A"/>
                </a:solidFill>
                <a:effectLst/>
                <a:latin typeface="Menlo" panose="020B0609030804020204" pitchFamily="49" charset="0"/>
              </a:rPr>
              <a:t>MaTranVuong</a:t>
            </a:r>
            <a:r>
              <a:rPr lang="en-US" sz="1800" b="0">
                <a:solidFill>
                  <a:srgbClr val="0F68A0"/>
                </a:solidFill>
                <a:effectLst/>
                <a:latin typeface="Menlo" panose="020B0609030804020204" pitchFamily="49" charset="0"/>
              </a:rPr>
              <a:t> &amp;mtv);</a:t>
            </a:r>
          </a:p>
          <a:p>
            <a:pPr>
              <a:spcBef>
                <a:spcPts val="400"/>
              </a:spcBef>
            </a:pPr>
            <a:r>
              <a:rPr lang="en-US" sz="1800" b="0">
                <a:solidFill>
                  <a:srgbClr val="9B2393"/>
                </a:solidFill>
                <a:effectLst/>
                <a:latin typeface="Menlo" panose="020B0609030804020204" pitchFamily="49" charset="0"/>
              </a:rPr>
              <a:t>void</a:t>
            </a:r>
            <a:r>
              <a:rPr lang="en-US" sz="1800" b="0">
                <a:solidFill>
                  <a:srgbClr val="1C464A"/>
                </a:solidFill>
                <a:effectLst/>
                <a:latin typeface="Menlo" panose="020B0609030804020204" pitchFamily="49" charset="0"/>
              </a:rPr>
              <a:t> </a:t>
            </a:r>
            <a:r>
              <a:rPr lang="en-US" sz="1800" b="0">
                <a:solidFill>
                  <a:srgbClr val="0F68A0"/>
                </a:solidFill>
                <a:effectLst/>
                <a:latin typeface="Menlo" panose="020B0609030804020204" pitchFamily="49" charset="0"/>
              </a:rPr>
              <a:t>xuatMaTran</a:t>
            </a:r>
            <a:r>
              <a:rPr lang="en-US" sz="1800" b="0">
                <a:solidFill>
                  <a:srgbClr val="1C464A"/>
                </a:solidFill>
                <a:effectLst/>
                <a:latin typeface="Menlo" panose="020B0609030804020204" pitchFamily="49" charset="0"/>
              </a:rPr>
              <a:t>(MaTranVuong mtv);</a:t>
            </a:r>
          </a:p>
          <a:p>
            <a:pPr>
              <a:spcBef>
                <a:spcPts val="4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tongTamGiacTrenPhai(</a:t>
            </a:r>
            <a:r>
              <a:rPr lang="en-US" sz="1800" b="0">
                <a:solidFill>
                  <a:srgbClr val="1C464A"/>
                </a:solidFill>
                <a:effectLst/>
                <a:latin typeface="Menlo" panose="020B0609030804020204" pitchFamily="49" charset="0"/>
              </a:rPr>
              <a:t>MaTranVuong</a:t>
            </a:r>
            <a:r>
              <a:rPr lang="en-US" sz="1800" b="0">
                <a:solidFill>
                  <a:srgbClr val="0F68A0"/>
                </a:solidFill>
                <a:effectLst/>
                <a:latin typeface="Menlo" panose="020B0609030804020204" pitchFamily="49" charset="0"/>
              </a:rPr>
              <a:t> mtv);</a:t>
            </a:r>
          </a:p>
          <a:p>
            <a:pPr>
              <a:spcBef>
                <a:spcPts val="4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maxTamGiacDuoiTrai(</a:t>
            </a:r>
            <a:r>
              <a:rPr lang="en-US" sz="1800" b="0">
                <a:solidFill>
                  <a:srgbClr val="1C464A"/>
                </a:solidFill>
                <a:effectLst/>
                <a:latin typeface="Menlo" panose="020B0609030804020204" pitchFamily="49" charset="0"/>
              </a:rPr>
              <a:t>MaTranVuong</a:t>
            </a:r>
            <a:r>
              <a:rPr lang="en-US" sz="1800" b="0">
                <a:solidFill>
                  <a:srgbClr val="0F68A0"/>
                </a:solidFill>
                <a:effectLst/>
                <a:latin typeface="Menlo" panose="020B0609030804020204" pitchFamily="49" charset="0"/>
              </a:rPr>
              <a:t> mtv);</a:t>
            </a:r>
          </a:p>
          <a:p>
            <a:pPr>
              <a:spcBef>
                <a:spcPts val="4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demDuongTamGiacTrenPhai(</a:t>
            </a:r>
            <a:r>
              <a:rPr lang="en-US" sz="1800" b="0">
                <a:solidFill>
                  <a:srgbClr val="1C464A"/>
                </a:solidFill>
                <a:effectLst/>
                <a:latin typeface="Menlo" panose="020B0609030804020204" pitchFamily="49" charset="0"/>
              </a:rPr>
              <a:t>MaTranVuong</a:t>
            </a:r>
            <a:r>
              <a:rPr lang="en-US" sz="1800" b="0">
                <a:solidFill>
                  <a:srgbClr val="0F68A0"/>
                </a:solidFill>
                <a:effectLst/>
                <a:latin typeface="Menlo" panose="020B0609030804020204" pitchFamily="49" charset="0"/>
              </a:rPr>
              <a:t> mtv);</a:t>
            </a:r>
          </a:p>
          <a:p>
            <a:pPr>
              <a:spcBef>
                <a:spcPts val="4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maxAmTamGiacDuoiTrai(</a:t>
            </a:r>
            <a:r>
              <a:rPr lang="en-US" sz="1800" b="0">
                <a:solidFill>
                  <a:srgbClr val="1C464A"/>
                </a:solidFill>
                <a:effectLst/>
                <a:latin typeface="Menlo" panose="020B0609030804020204" pitchFamily="49" charset="0"/>
              </a:rPr>
              <a:t>MaTranVuong</a:t>
            </a:r>
            <a:r>
              <a:rPr lang="en-US" sz="1800" b="0">
                <a:solidFill>
                  <a:srgbClr val="0F68A0"/>
                </a:solidFill>
                <a:effectLst/>
                <a:latin typeface="Menlo" panose="020B0609030804020204" pitchFamily="49" charset="0"/>
              </a:rPr>
              <a:t> mtv);</a:t>
            </a:r>
          </a:p>
        </p:txBody>
      </p:sp>
    </p:spTree>
    <p:extLst>
      <p:ext uri="{BB962C8B-B14F-4D97-AF65-F5344CB8AC3E}">
        <p14:creationId xmlns:p14="http://schemas.microsoft.com/office/powerpoint/2010/main" val="2742029566"/>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219</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22A0C157-A3E7-6E7C-9408-3091FB8F5B6A}"/>
              </a:ext>
            </a:extLst>
          </p:cNvPr>
          <p:cNvSpPr txBox="1"/>
          <p:nvPr/>
        </p:nvSpPr>
        <p:spPr>
          <a:xfrm>
            <a:off x="881063" y="1484784"/>
            <a:ext cx="7939409" cy="4770537"/>
          </a:xfrm>
          <a:prstGeom prst="rect">
            <a:avLst/>
          </a:prstGeom>
          <a:noFill/>
          <a:ln w="19050">
            <a:solidFill>
              <a:schemeClr val="accent1"/>
            </a:solidFill>
          </a:ln>
        </p:spPr>
        <p:txBody>
          <a:bodyPr wrap="square" rtlCol="0">
            <a:spAutoFit/>
          </a:bodyPr>
          <a:lstStyle/>
          <a:p>
            <a:pPr>
              <a:spcBef>
                <a:spcPts val="0"/>
              </a:spcBef>
            </a:pP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main()</a:t>
            </a:r>
          </a:p>
          <a:p>
            <a:pPr>
              <a:spcBef>
                <a:spcPts val="0"/>
              </a:spcBef>
            </a:pPr>
            <a:r>
              <a:rPr lang="en-US" sz="1600" b="0">
                <a:solidFill>
                  <a:srgbClr val="000000"/>
                </a:solidFill>
                <a:effectLst/>
                <a:latin typeface="Menlo" panose="020B0609030804020204" pitchFamily="49" charset="0"/>
              </a:rPr>
              <a:t>{</a:t>
            </a:r>
          </a:p>
          <a:p>
            <a:pPr>
              <a:spcBef>
                <a:spcPts val="0"/>
              </a:spcBef>
            </a:pPr>
            <a:r>
              <a:rPr lang="en-US" sz="1600" b="0">
                <a:solidFill>
                  <a:srgbClr val="1C464A"/>
                </a:solidFill>
                <a:effectLst/>
                <a:latin typeface="Menlo" panose="020B0609030804020204" pitchFamily="49" charset="0"/>
              </a:rPr>
              <a:t>    MaTranVuong m;</a:t>
            </a:r>
          </a:p>
          <a:p>
            <a:pPr>
              <a:spcBef>
                <a:spcPts val="0"/>
              </a:spcBef>
            </a:pPr>
            <a:r>
              <a:rPr lang="en-US" sz="1600" b="0">
                <a:solidFill>
                  <a:srgbClr val="326D74"/>
                </a:solidFill>
                <a:effectLst/>
                <a:latin typeface="Menlo" panose="020B0609030804020204" pitchFamily="49" charset="0"/>
              </a:rPr>
              <a:t>    phatSinhMaTran(m);</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&lt;&lt;"Ma tran vua phat sinh la: "&lt;&lt;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0"/>
              </a:spcBef>
            </a:pPr>
            <a:r>
              <a:rPr lang="en-US" sz="1600" b="0">
                <a:solidFill>
                  <a:srgbClr val="326D74"/>
                </a:solidFill>
                <a:effectLst/>
                <a:latin typeface="Menlo" panose="020B0609030804020204" pitchFamily="49" charset="0"/>
              </a:rPr>
              <a:t>    xuatMaTran(m);</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&lt;&lt;"Tong tam giac tren phai la: ”;</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a:t>
            </a:r>
            <a:r>
              <a:rPr lang="en-US" sz="1600" b="0">
                <a:solidFill>
                  <a:srgbClr val="326D74"/>
                </a:solidFill>
                <a:effectLst/>
                <a:latin typeface="Menlo" panose="020B0609030804020204" pitchFamily="49" charset="0"/>
              </a:rPr>
              <a:t>tongTamGiacTrenPhai</a:t>
            </a:r>
            <a:r>
              <a:rPr lang="en-US" sz="1600" b="0">
                <a:solidFill>
                  <a:srgbClr val="C41A16"/>
                </a:solidFill>
                <a:effectLst/>
                <a:latin typeface="Menlo" panose="020B0609030804020204" pitchFamily="49" charset="0"/>
              </a:rPr>
              <a:t>(m)&lt;&lt;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&lt;&lt;"Gia tri lon nhat trong tam giac duoi trai la: ”;</a:t>
            </a:r>
          </a:p>
          <a:p>
            <a:pPr>
              <a:spcBef>
                <a:spcPts val="0"/>
              </a:spcBef>
            </a:pPr>
            <a:r>
              <a:rPr lang="en-US" sz="1600" b="0">
                <a:solidFill>
                  <a:srgbClr val="C41A16"/>
                </a:solidFill>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a:t>
            </a:r>
            <a:r>
              <a:rPr lang="en-US" sz="1600" b="0">
                <a:solidFill>
                  <a:srgbClr val="326D74"/>
                </a:solidFill>
                <a:effectLst/>
                <a:latin typeface="Menlo" panose="020B0609030804020204" pitchFamily="49" charset="0"/>
              </a:rPr>
              <a:t>maxTamGiacDuoiTrai</a:t>
            </a:r>
            <a:r>
              <a:rPr lang="en-US" sz="1600" b="0">
                <a:solidFill>
                  <a:srgbClr val="C41A16"/>
                </a:solidFill>
                <a:effectLst/>
                <a:latin typeface="Menlo" panose="020B0609030804020204" pitchFamily="49" charset="0"/>
              </a:rPr>
              <a:t>(m)&lt;&lt;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&lt;&lt;"Tam giac tren phai co ”;</a:t>
            </a:r>
          </a:p>
          <a:p>
            <a:pPr>
              <a:spcBef>
                <a:spcPts val="0"/>
              </a:spcBef>
            </a:pPr>
            <a:r>
              <a:rPr lang="en-US" sz="1600" b="0">
                <a:solidFill>
                  <a:srgbClr val="C41A16"/>
                </a:solidFill>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a:t>
            </a:r>
            <a:r>
              <a:rPr lang="en-US" sz="1600" b="0">
                <a:solidFill>
                  <a:srgbClr val="326D74"/>
                </a:solidFill>
                <a:effectLst/>
                <a:latin typeface="Menlo" panose="020B0609030804020204" pitchFamily="49" charset="0"/>
              </a:rPr>
              <a:t>demDuongTamGiacTrenPhai</a:t>
            </a:r>
            <a:r>
              <a:rPr lang="en-US" sz="1600" b="0">
                <a:solidFill>
                  <a:srgbClr val="C41A16"/>
                </a:solidFill>
                <a:effectLst/>
                <a:latin typeface="Menlo" panose="020B0609030804020204" pitchFamily="49" charset="0"/>
              </a:rPr>
              <a:t>(m)&lt;&lt;" so duong"&lt;&lt;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0"/>
              </a:spcBef>
            </a:pPr>
            <a:r>
              <a:rPr lang="en-US" sz="1600" b="0">
                <a:solidFill>
                  <a:srgbClr val="326D74"/>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326D74"/>
                </a:solidFill>
                <a:effectLst/>
                <a:latin typeface="Menlo" panose="020B0609030804020204" pitchFamily="49" charset="0"/>
              </a:rPr>
              <a:t> maxAm=maxAmTamGiacDuoiTrai(m);</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(maxAm==</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&lt;&lt;"Tam giac duoi phai khong co so am"&lt;&lt;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else</a:t>
            </a:r>
            <a:endParaRPr lang="en-US" sz="1600" b="0">
              <a:solidFill>
                <a:srgbClr val="000000"/>
              </a:solidFill>
              <a:effectLst/>
              <a:latin typeface="Menlo" panose="020B0609030804020204" pitchFamily="49" charset="0"/>
            </a:endParaRP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&lt;&lt;maxAm&lt;&lt;" la so am lon nhat trong tam giac"&lt;&lt;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64143387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a:solidFill>
                  <a:srgbClr val="C00000"/>
                </a:solidFill>
              </a:rPr>
              <a:t>Con </a:t>
            </a:r>
            <a:r>
              <a:rPr lang="en-US" sz="2400" dirty="0" err="1">
                <a:solidFill>
                  <a:srgbClr val="C00000"/>
                </a:solidFill>
              </a:rPr>
              <a:t>trỏ</a:t>
            </a:r>
            <a:endParaRPr lang="en-US" sz="2400" dirty="0">
              <a:solidFill>
                <a:srgbClr val="C00000"/>
              </a:solidFill>
            </a:endParaRPr>
          </a:p>
        </p:txBody>
      </p:sp>
      <p:sp>
        <p:nvSpPr>
          <p:cNvPr id="8" name="Rectangle 2"/>
          <p:cNvSpPr txBox="1">
            <a:spLocks noChangeArrowheads="1"/>
          </p:cNvSpPr>
          <p:nvPr/>
        </p:nvSpPr>
        <p:spPr bwMode="auto">
          <a:xfrm>
            <a:off x="755576" y="1340768"/>
            <a:ext cx="8388424"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3" name="Content Placeholder 2"/>
          <p:cNvSpPr>
            <a:spLocks noGrp="1"/>
          </p:cNvSpPr>
          <p:nvPr>
            <p:ph idx="1"/>
          </p:nvPr>
        </p:nvSpPr>
        <p:spPr>
          <a:xfrm>
            <a:off x="755576" y="1371600"/>
            <a:ext cx="8153400" cy="4721696"/>
          </a:xfrm>
        </p:spPr>
        <p:txBody>
          <a:bodyPr/>
          <a:lstStyle/>
          <a:p>
            <a:pPr eaLnBrk="1" hangingPunct="1">
              <a:lnSpc>
                <a:spcPct val="90000"/>
              </a:lnSpc>
              <a:buFont typeface="Wingdings" panose="05000000000000000000" pitchFamily="2" charset="2"/>
              <a:buChar char="q"/>
            </a:pPr>
            <a:r>
              <a:rPr lang="en-US" sz="2500" dirty="0" err="1"/>
              <a:t>Các</a:t>
            </a:r>
            <a:r>
              <a:rPr lang="en-US" sz="2500" dirty="0"/>
              <a:t> </a:t>
            </a:r>
            <a:r>
              <a:rPr lang="en-US" sz="2500" dirty="0" err="1"/>
              <a:t>khái</a:t>
            </a:r>
            <a:r>
              <a:rPr lang="en-US" sz="2500" dirty="0"/>
              <a:t> </a:t>
            </a:r>
            <a:r>
              <a:rPr lang="en-US" sz="2500" dirty="0" err="1"/>
              <a:t>niệm</a:t>
            </a:r>
            <a:r>
              <a:rPr lang="en-US" sz="2500" dirty="0"/>
              <a:t>: </a:t>
            </a:r>
          </a:p>
          <a:p>
            <a:pPr lvl="1" eaLnBrk="1" hangingPunct="1">
              <a:lnSpc>
                <a:spcPct val="90000"/>
              </a:lnSpc>
            </a:pPr>
            <a:r>
              <a:rPr lang="en-US" sz="2500" dirty="0" err="1"/>
              <a:t>Địa</a:t>
            </a:r>
            <a:r>
              <a:rPr lang="en-US" sz="2500" dirty="0"/>
              <a:t> </a:t>
            </a:r>
            <a:r>
              <a:rPr lang="en-US" sz="2500" dirty="0" err="1"/>
              <a:t>chỉ</a:t>
            </a:r>
            <a:r>
              <a:rPr lang="en-US" sz="2500" dirty="0"/>
              <a:t> ô </a:t>
            </a:r>
            <a:r>
              <a:rPr lang="en-US" sz="2500" dirty="0" err="1"/>
              <a:t>nhớ</a:t>
            </a:r>
            <a:r>
              <a:rPr lang="en-US" sz="2500" dirty="0"/>
              <a:t>: 1 ô </a:t>
            </a:r>
            <a:r>
              <a:rPr lang="en-US" sz="2500" dirty="0" err="1"/>
              <a:t>nhớ</a:t>
            </a:r>
            <a:r>
              <a:rPr lang="en-US" sz="2500" dirty="0"/>
              <a:t> </a:t>
            </a:r>
            <a:r>
              <a:rPr lang="en-US" sz="2500" dirty="0" err="1"/>
              <a:t>là</a:t>
            </a:r>
            <a:r>
              <a:rPr lang="en-US" sz="2500" dirty="0"/>
              <a:t> 1 byte.</a:t>
            </a:r>
          </a:p>
          <a:p>
            <a:pPr lvl="1" eaLnBrk="1" hangingPunct="1">
              <a:lnSpc>
                <a:spcPct val="90000"/>
              </a:lnSpc>
            </a:pPr>
            <a:r>
              <a:rPr lang="en-US" sz="2500" dirty="0"/>
              <a:t>Con </a:t>
            </a:r>
            <a:r>
              <a:rPr lang="en-US" sz="2500" dirty="0" err="1"/>
              <a:t>trỏ</a:t>
            </a:r>
            <a:r>
              <a:rPr lang="en-US" sz="2500" dirty="0"/>
              <a:t> </a:t>
            </a:r>
            <a:r>
              <a:rPr lang="en-US" sz="2500" dirty="0" err="1"/>
              <a:t>là</a:t>
            </a:r>
            <a:r>
              <a:rPr lang="en-US" sz="2500" dirty="0"/>
              <a:t> 1 </a:t>
            </a:r>
            <a:r>
              <a:rPr lang="en-US" sz="2500" dirty="0" err="1"/>
              <a:t>biến</a:t>
            </a:r>
            <a:r>
              <a:rPr lang="en-US" sz="2500" dirty="0"/>
              <a:t> </a:t>
            </a:r>
            <a:r>
              <a:rPr lang="en-US" sz="2500" dirty="0" err="1"/>
              <a:t>mà</a:t>
            </a:r>
            <a:r>
              <a:rPr lang="en-US" sz="2500" dirty="0"/>
              <a:t> </a:t>
            </a:r>
            <a:r>
              <a:rPr lang="en-US" sz="2500" dirty="0" err="1"/>
              <a:t>giá</a:t>
            </a:r>
            <a:r>
              <a:rPr lang="en-US" sz="2500" dirty="0"/>
              <a:t> </a:t>
            </a:r>
            <a:r>
              <a:rPr lang="en-US" sz="2500" dirty="0" err="1"/>
              <a:t>trị</a:t>
            </a:r>
            <a:r>
              <a:rPr lang="en-US" sz="2500" dirty="0"/>
              <a:t> </a:t>
            </a:r>
            <a:r>
              <a:rPr lang="en-US" sz="2500" dirty="0" err="1"/>
              <a:t>của</a:t>
            </a:r>
            <a:r>
              <a:rPr lang="en-US" sz="2500" dirty="0"/>
              <a:t>  </a:t>
            </a:r>
            <a:r>
              <a:rPr lang="en-US" sz="2500" dirty="0" err="1"/>
              <a:t>nó</a:t>
            </a:r>
            <a:r>
              <a:rPr lang="en-US" sz="2500" dirty="0"/>
              <a:t> </a:t>
            </a:r>
            <a:r>
              <a:rPr lang="en-US" sz="2500" dirty="0" err="1"/>
              <a:t>là</a:t>
            </a:r>
            <a:r>
              <a:rPr lang="en-US" sz="2500" dirty="0"/>
              <a:t> </a:t>
            </a:r>
            <a:r>
              <a:rPr lang="en-US" sz="2500" dirty="0" err="1"/>
              <a:t>địa</a:t>
            </a:r>
            <a:r>
              <a:rPr lang="en-US" sz="2500" dirty="0"/>
              <a:t> </a:t>
            </a:r>
            <a:r>
              <a:rPr lang="en-US" sz="2500" dirty="0" err="1"/>
              <a:t>chỉ</a:t>
            </a:r>
            <a:r>
              <a:rPr lang="en-US" sz="2500" dirty="0"/>
              <a:t> </a:t>
            </a:r>
            <a:r>
              <a:rPr lang="en-US" sz="2500" dirty="0" err="1"/>
              <a:t>của</a:t>
            </a:r>
            <a:r>
              <a:rPr lang="en-US" sz="2500" dirty="0"/>
              <a:t> </a:t>
            </a:r>
            <a:r>
              <a:rPr lang="en-US" sz="2500" dirty="0" err="1"/>
              <a:t>vùng</a:t>
            </a:r>
            <a:r>
              <a:rPr lang="en-US" sz="2500" dirty="0"/>
              <a:t> </a:t>
            </a:r>
            <a:r>
              <a:rPr lang="en-US" sz="2500" dirty="0" err="1"/>
              <a:t>nhớ</a:t>
            </a:r>
            <a:r>
              <a:rPr lang="en-US" sz="2500" dirty="0"/>
              <a:t> (</a:t>
            </a:r>
            <a:r>
              <a:rPr lang="en-US" sz="2500" dirty="0" err="1"/>
              <a:t>địa</a:t>
            </a:r>
            <a:r>
              <a:rPr lang="en-US" sz="2500" dirty="0"/>
              <a:t> </a:t>
            </a:r>
            <a:r>
              <a:rPr lang="en-US" sz="2500" dirty="0" err="1"/>
              <a:t>chỉ</a:t>
            </a:r>
            <a:r>
              <a:rPr lang="en-US" sz="2500" dirty="0"/>
              <a:t> </a:t>
            </a:r>
            <a:r>
              <a:rPr lang="en-US" sz="2500" dirty="0" err="1"/>
              <a:t>của</a:t>
            </a:r>
            <a:r>
              <a:rPr lang="en-US" sz="2500" dirty="0"/>
              <a:t> 1 </a:t>
            </a:r>
            <a:r>
              <a:rPr lang="en-US" sz="2500" dirty="0" err="1"/>
              <a:t>biến</a:t>
            </a:r>
            <a:r>
              <a:rPr lang="en-US" sz="2500" dirty="0"/>
              <a:t> </a:t>
            </a:r>
            <a:r>
              <a:rPr lang="en-US" sz="2500" dirty="0" err="1"/>
              <a:t>khác</a:t>
            </a:r>
            <a:r>
              <a:rPr lang="en-US" sz="2500" dirty="0"/>
              <a:t>).</a:t>
            </a:r>
          </a:p>
          <a:p>
            <a:pPr>
              <a:buFont typeface="Wingdings" panose="05000000000000000000" pitchFamily="2" charset="2"/>
              <a:buChar char="q"/>
            </a:pPr>
            <a:r>
              <a:rPr lang="en-US" sz="2500" dirty="0" err="1"/>
              <a:t>Khai</a:t>
            </a:r>
            <a:r>
              <a:rPr lang="en-US" sz="2500" dirty="0"/>
              <a:t> </a:t>
            </a:r>
            <a:r>
              <a:rPr lang="en-US" sz="2500" dirty="0" err="1"/>
              <a:t>báo</a:t>
            </a:r>
            <a:r>
              <a:rPr lang="en-US" sz="2500" dirty="0"/>
              <a:t>:</a:t>
            </a:r>
          </a:p>
          <a:p>
            <a:pPr>
              <a:buFont typeface="Wingdings" panose="05000000000000000000" pitchFamily="2" charset="2"/>
              <a:buChar char="q"/>
            </a:pPr>
            <a:endParaRPr lang="en-US" sz="2500" dirty="0"/>
          </a:p>
          <a:p>
            <a:pPr>
              <a:buFont typeface="Wingdings" panose="05000000000000000000" pitchFamily="2" charset="2"/>
              <a:buChar char="q"/>
            </a:pPr>
            <a:endParaRPr lang="en-US" sz="2500" dirty="0"/>
          </a:p>
          <a:p>
            <a:pPr>
              <a:buFont typeface="Wingdings" panose="05000000000000000000" pitchFamily="2" charset="2"/>
              <a:buChar char="q"/>
            </a:pPr>
            <a:r>
              <a:rPr lang="en-US" sz="2500" dirty="0" err="1"/>
              <a:t>Các</a:t>
            </a:r>
            <a:r>
              <a:rPr lang="en-US" sz="2500" dirty="0"/>
              <a:t> </a:t>
            </a:r>
            <a:r>
              <a:rPr lang="en-US" sz="2500" dirty="0" err="1"/>
              <a:t>phép</a:t>
            </a:r>
            <a:r>
              <a:rPr lang="en-US" sz="2500" dirty="0"/>
              <a:t> </a:t>
            </a:r>
            <a:r>
              <a:rPr lang="en-US" sz="2500" dirty="0" err="1"/>
              <a:t>toán</a:t>
            </a:r>
            <a:r>
              <a:rPr lang="en-US" sz="2500" dirty="0"/>
              <a:t>:  </a:t>
            </a:r>
            <a:r>
              <a:rPr lang="en-US" sz="2500" b="1" dirty="0">
                <a:solidFill>
                  <a:srgbClr val="FF0000"/>
                </a:solidFill>
              </a:rPr>
              <a:t>&amp;, *</a:t>
            </a:r>
          </a:p>
          <a:p>
            <a:pPr>
              <a:buFont typeface="Wingdings" panose="05000000000000000000" pitchFamily="2" charset="2"/>
              <a:buChar char="q"/>
            </a:pPr>
            <a:endParaRPr lang="en-US" sz="2500" dirty="0"/>
          </a:p>
          <a:p>
            <a:pPr>
              <a:buFont typeface="Wingdings" panose="05000000000000000000" pitchFamily="2" charset="2"/>
              <a:buChar char="q"/>
            </a:pPr>
            <a:r>
              <a:rPr lang="en-US" sz="2500" dirty="0" err="1"/>
              <a:t>Phép</a:t>
            </a:r>
            <a:r>
              <a:rPr lang="en-US" sz="2500" dirty="0"/>
              <a:t> </a:t>
            </a:r>
            <a:r>
              <a:rPr lang="en-US" sz="2500" dirty="0" err="1"/>
              <a:t>gán</a:t>
            </a:r>
            <a:r>
              <a:rPr lang="en-US" sz="2500" dirty="0"/>
              <a:t>: = </a:t>
            </a:r>
          </a:p>
          <a:p>
            <a:endParaRPr lang="en-US" sz="2500" dirty="0"/>
          </a:p>
        </p:txBody>
      </p:sp>
      <p:sp>
        <p:nvSpPr>
          <p:cNvPr id="9" name="Rectangle 4"/>
          <p:cNvSpPr>
            <a:spLocks noChangeArrowheads="1"/>
          </p:cNvSpPr>
          <p:nvPr/>
        </p:nvSpPr>
        <p:spPr bwMode="auto">
          <a:xfrm>
            <a:off x="2699792" y="3474006"/>
            <a:ext cx="6192687" cy="477054"/>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r>
              <a:rPr lang="en-US" sz="2500" dirty="0">
                <a:latin typeface="Courier New" pitchFamily="49" charset="0"/>
              </a:rPr>
              <a:t>&lt;</a:t>
            </a:r>
            <a:r>
              <a:rPr lang="en-US" sz="2500" dirty="0" err="1">
                <a:latin typeface="Courier New" pitchFamily="49" charset="0"/>
              </a:rPr>
              <a:t>kiểu</a:t>
            </a:r>
            <a:r>
              <a:rPr lang="en-US" sz="2500" dirty="0">
                <a:latin typeface="Courier New" pitchFamily="49" charset="0"/>
              </a:rPr>
              <a:t> </a:t>
            </a:r>
            <a:r>
              <a:rPr lang="en-US" sz="2500" dirty="0" err="1">
                <a:latin typeface="Courier New" pitchFamily="49" charset="0"/>
              </a:rPr>
              <a:t>dữ</a:t>
            </a:r>
            <a:r>
              <a:rPr lang="en-US" sz="2500" dirty="0">
                <a:latin typeface="Courier New" pitchFamily="49" charset="0"/>
              </a:rPr>
              <a:t> </a:t>
            </a:r>
            <a:r>
              <a:rPr lang="en-US" sz="2500" dirty="0" err="1">
                <a:latin typeface="Courier New" pitchFamily="49" charset="0"/>
              </a:rPr>
              <a:t>liệu</a:t>
            </a:r>
            <a:r>
              <a:rPr lang="en-US" sz="2500" dirty="0">
                <a:latin typeface="Courier New" pitchFamily="49" charset="0"/>
              </a:rPr>
              <a:t>&gt; </a:t>
            </a:r>
            <a:r>
              <a:rPr lang="en-US" sz="2500" dirty="0">
                <a:solidFill>
                  <a:srgbClr val="FF0000"/>
                </a:solidFill>
                <a:latin typeface="Courier New" pitchFamily="49" charset="0"/>
              </a:rPr>
              <a:t>*</a:t>
            </a:r>
            <a:r>
              <a:rPr lang="en-US" sz="2500" dirty="0">
                <a:latin typeface="Courier New" pitchFamily="49" charset="0"/>
              </a:rPr>
              <a:t> &lt;</a:t>
            </a:r>
            <a:r>
              <a:rPr lang="en-US" sz="2500" dirty="0" err="1">
                <a:latin typeface="Courier New" pitchFamily="49" charset="0"/>
              </a:rPr>
              <a:t>tên</a:t>
            </a:r>
            <a:r>
              <a:rPr lang="en-US" sz="2500" dirty="0">
                <a:latin typeface="Courier New" pitchFamily="49" charset="0"/>
              </a:rPr>
              <a:t> con </a:t>
            </a:r>
            <a:r>
              <a:rPr lang="en-US" sz="2500" dirty="0" err="1">
                <a:latin typeface="Courier New" pitchFamily="49" charset="0"/>
              </a:rPr>
              <a:t>trỏ</a:t>
            </a:r>
            <a:r>
              <a:rPr lang="en-US" sz="2500" dirty="0">
                <a:latin typeface="Courier New" pitchFamily="49" charset="0"/>
              </a:rPr>
              <a:t>&gt;;</a:t>
            </a:r>
          </a:p>
        </p:txBody>
      </p:sp>
      <p:graphicFrame>
        <p:nvGraphicFramePr>
          <p:cNvPr id="10" name="Diagram 9"/>
          <p:cNvGraphicFramePr/>
          <p:nvPr>
            <p:extLst>
              <p:ext uri="{D42A27DB-BD31-4B8C-83A1-F6EECF244321}">
                <p14:modId xmlns:p14="http://schemas.microsoft.com/office/powerpoint/2010/main" val="2971358711"/>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4942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220</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0F713037-B693-F015-4A17-C5A997D74F9C}"/>
              </a:ext>
            </a:extLst>
          </p:cNvPr>
          <p:cNvSpPr txBox="1"/>
          <p:nvPr/>
        </p:nvSpPr>
        <p:spPr>
          <a:xfrm>
            <a:off x="881063" y="1484784"/>
            <a:ext cx="7939409" cy="4608954"/>
          </a:xfrm>
          <a:prstGeom prst="rect">
            <a:avLst/>
          </a:prstGeom>
          <a:noFill/>
          <a:ln w="19050">
            <a:solidFill>
              <a:schemeClr val="accent1"/>
            </a:solidFill>
          </a:ln>
        </p:spPr>
        <p:txBody>
          <a:bodyPr wrap="square" rtlCol="0">
            <a:spAutoFit/>
          </a:bodyPr>
          <a:lstStyle/>
          <a:p>
            <a:pPr>
              <a:spcBef>
                <a:spcPts val="30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phatSinhMaTran(</a:t>
            </a:r>
            <a:r>
              <a:rPr lang="en-US" sz="1600" b="0">
                <a:solidFill>
                  <a:srgbClr val="1C464A"/>
                </a:solidFill>
                <a:effectLst/>
                <a:latin typeface="Menlo" panose="020B0609030804020204" pitchFamily="49" charset="0"/>
              </a:rPr>
              <a:t>MaTranVuong</a:t>
            </a:r>
            <a:r>
              <a:rPr lang="en-US" sz="1600" b="0">
                <a:solidFill>
                  <a:srgbClr val="0F68A0"/>
                </a:solidFill>
                <a:effectLst/>
                <a:latin typeface="Menlo" panose="020B0609030804020204" pitchFamily="49" charset="0"/>
              </a:rPr>
              <a:t> &amp;mtv)</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srand</a:t>
            </a:r>
            <a:r>
              <a:rPr lang="en-US" sz="1600" b="0">
                <a:solidFill>
                  <a:srgbClr val="000000"/>
                </a:solidFill>
                <a:effectLst/>
                <a:latin typeface="Menlo" panose="020B0609030804020204" pitchFamily="49" charset="0"/>
              </a:rPr>
              <a:t>(</a:t>
            </a:r>
            <a:r>
              <a:rPr lang="en-US" sz="1600" b="0">
                <a:solidFill>
                  <a:srgbClr val="6C36A9"/>
                </a:solidFill>
                <a:effectLst/>
                <a:latin typeface="Menlo" panose="020B0609030804020204" pitchFamily="49" charset="0"/>
              </a:rPr>
              <a:t>time</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300"/>
              </a:spcBef>
            </a:pPr>
            <a:r>
              <a:rPr lang="en-US" sz="1600" b="0">
                <a:solidFill>
                  <a:srgbClr val="5D6C79"/>
                </a:solidFill>
                <a:effectLst/>
                <a:latin typeface="Menlo" panose="020B0609030804020204" pitchFamily="49" charset="0"/>
              </a:rPr>
              <a:t>    mtv.</a:t>
            </a:r>
            <a:r>
              <a:rPr lang="en-US" sz="1600" b="0">
                <a:solidFill>
                  <a:srgbClr val="326D74"/>
                </a:solidFill>
                <a:effectLst/>
                <a:latin typeface="Menlo" panose="020B0609030804020204" pitchFamily="49" charset="0"/>
              </a:rPr>
              <a:t>bac</a:t>
            </a:r>
            <a:r>
              <a:rPr lang="en-US" sz="1600" b="0">
                <a:solidFill>
                  <a:srgbClr val="5D6C79"/>
                </a:solidFill>
                <a:effectLst/>
                <a:latin typeface="Menlo" panose="020B0609030804020204" pitchFamily="49" charset="0"/>
              </a:rPr>
              <a:t>=3+rand()%8;</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i++)</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j=</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j&lt;mtv.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j++)</a:t>
            </a:r>
          </a:p>
          <a:p>
            <a:pPr>
              <a:spcBef>
                <a:spcPts val="300"/>
              </a:spcBef>
            </a:pPr>
            <a:r>
              <a:rPr lang="en-US" sz="1600" b="0">
                <a:solidFill>
                  <a:srgbClr val="5D6C79"/>
                </a:solidFill>
                <a:effectLst/>
                <a:latin typeface="Menlo" panose="020B0609030804020204" pitchFamily="49" charset="0"/>
              </a:rPr>
              <a:t>            mtv.mt[i][j]=10+rand()%31;</a:t>
            </a:r>
            <a:endParaRPr lang="en-US" sz="1600" b="0">
              <a:solidFill>
                <a:srgbClr val="000000"/>
              </a:solidFill>
              <a:effectLst/>
              <a:latin typeface="Menlo" panose="020B0609030804020204" pitchFamily="49" charset="0"/>
            </a:endParaRP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9B2393"/>
                </a:solidFill>
                <a:effectLst/>
                <a:latin typeface="Menlo" panose="020B0609030804020204" pitchFamily="49" charset="0"/>
              </a:rPr>
              <a:t>void</a:t>
            </a:r>
            <a:r>
              <a:rPr lang="en-US" sz="1600" b="0">
                <a:solidFill>
                  <a:srgbClr val="1C464A"/>
                </a:solidFill>
                <a:effectLst/>
                <a:latin typeface="Menlo" panose="020B0609030804020204" pitchFamily="49" charset="0"/>
              </a:rPr>
              <a:t> </a:t>
            </a:r>
            <a:r>
              <a:rPr lang="en-US" sz="1600" b="0">
                <a:solidFill>
                  <a:srgbClr val="0F68A0"/>
                </a:solidFill>
                <a:effectLst/>
                <a:latin typeface="Menlo" panose="020B0609030804020204" pitchFamily="49" charset="0"/>
              </a:rPr>
              <a:t>xuatMaTran</a:t>
            </a:r>
            <a:r>
              <a:rPr lang="en-US" sz="1600" b="0">
                <a:solidFill>
                  <a:srgbClr val="1C464A"/>
                </a:solidFill>
                <a:effectLst/>
                <a:latin typeface="Menlo" panose="020B0609030804020204" pitchFamily="49" charset="0"/>
              </a:rPr>
              <a:t>(MaTranVuong mtv)</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i++)</a:t>
            </a:r>
          </a:p>
          <a:p>
            <a:pPr>
              <a:spcBef>
                <a:spcPts val="300"/>
              </a:spcBef>
            </a:pPr>
            <a:r>
              <a:rPr lang="en-US" sz="1600" b="0">
                <a:solidFill>
                  <a:srgbClr val="000000"/>
                </a:solidFill>
                <a:effectLst/>
                <a:latin typeface="Menlo" panose="020B0609030804020204" pitchFamily="49" charset="0"/>
              </a:rPr>
              <a:t>    {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j=</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j&lt;mtv.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j++)</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&lt;&lt;mtv.</a:t>
            </a:r>
            <a:r>
              <a:rPr lang="en-US" sz="1600" b="0">
                <a:solidFill>
                  <a:srgbClr val="326D74"/>
                </a:solidFill>
                <a:effectLst/>
                <a:latin typeface="Menlo" panose="020B0609030804020204" pitchFamily="49" charset="0"/>
              </a:rPr>
              <a:t>mt</a:t>
            </a:r>
            <a:r>
              <a:rPr lang="en-US" sz="1600" b="0">
                <a:solidFill>
                  <a:srgbClr val="000000"/>
                </a:solidFill>
                <a:effectLst/>
                <a:latin typeface="Menlo" panose="020B0609030804020204" pitchFamily="49" charset="0"/>
              </a:rPr>
              <a:t>[i][j]&lt;&lt;</a:t>
            </a:r>
            <a:r>
              <a:rPr lang="en-US" sz="1600" b="0">
                <a:solidFill>
                  <a:srgbClr val="C41A16"/>
                </a:solidFill>
                <a:effectLst/>
                <a:latin typeface="Menlo" panose="020B0609030804020204" pitchFamily="49" charset="0"/>
              </a:rPr>
              <a:t>"\t"</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a:t>
            </a:r>
            <a:r>
              <a:rPr lang="en-US" sz="1600" b="0">
                <a:solidFill>
                  <a:srgbClr val="6C36A9"/>
                </a:solidFill>
                <a:effectLst/>
                <a:latin typeface="Menlo" panose="020B0609030804020204" pitchFamily="49" charset="0"/>
              </a:rPr>
              <a:t>endl</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p>
          <a:p>
            <a:pPr>
              <a:spcBef>
                <a:spcPts val="300"/>
              </a:spcBef>
            </a:pPr>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2190531665"/>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221</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841CA835-10D7-FDDD-31CB-81C7DEF75212}"/>
              </a:ext>
            </a:extLst>
          </p:cNvPr>
          <p:cNvSpPr txBox="1"/>
          <p:nvPr/>
        </p:nvSpPr>
        <p:spPr>
          <a:xfrm>
            <a:off x="881063" y="1484784"/>
            <a:ext cx="7939409" cy="4688463"/>
          </a:xfrm>
          <a:prstGeom prst="rect">
            <a:avLst/>
          </a:prstGeom>
          <a:noFill/>
          <a:ln w="19050">
            <a:solidFill>
              <a:schemeClr val="accent1"/>
            </a:solidFill>
          </a:ln>
        </p:spPr>
        <p:txBody>
          <a:bodyPr wrap="square" rtlCol="0">
            <a:spAutoFit/>
          </a:bodyPr>
          <a:lstStyle/>
          <a:p>
            <a:pPr>
              <a:spcBef>
                <a:spcPts val="200"/>
              </a:spcBef>
            </a:pP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tongTamGiacTrenPhai(</a:t>
            </a:r>
            <a:r>
              <a:rPr lang="en-US" sz="1600" b="0">
                <a:solidFill>
                  <a:srgbClr val="1C464A"/>
                </a:solidFill>
                <a:effectLst/>
                <a:latin typeface="Menlo" panose="020B0609030804020204" pitchFamily="49" charset="0"/>
              </a:rPr>
              <a:t>MaTranVuong</a:t>
            </a:r>
            <a:r>
              <a:rPr lang="en-US" sz="1600" b="0">
                <a:solidFill>
                  <a:srgbClr val="0F68A0"/>
                </a:solidFill>
                <a:effectLst/>
                <a:latin typeface="Menlo" panose="020B0609030804020204" pitchFamily="49" charset="0"/>
              </a:rPr>
              <a:t> mtv)</a:t>
            </a:r>
          </a:p>
          <a:p>
            <a:pPr>
              <a:spcBef>
                <a:spcPts val="200"/>
              </a:spcBef>
            </a:pPr>
            <a:r>
              <a:rPr lang="en-US" sz="1600" b="0">
                <a:solidFill>
                  <a:srgbClr val="000000"/>
                </a:solidFill>
                <a:effectLst/>
                <a:latin typeface="Menlo" panose="020B0609030804020204" pitchFamily="49" charset="0"/>
              </a:rPr>
              <a:t>{</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tong=</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i++)</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j=i; j&lt;mtv.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j++)</a:t>
            </a:r>
          </a:p>
          <a:p>
            <a:pPr>
              <a:spcBef>
                <a:spcPts val="200"/>
              </a:spcBef>
            </a:pPr>
            <a:r>
              <a:rPr lang="en-US" sz="1600" b="0">
                <a:solidFill>
                  <a:srgbClr val="000000"/>
                </a:solidFill>
                <a:effectLst/>
                <a:latin typeface="Menlo" panose="020B0609030804020204" pitchFamily="49" charset="0"/>
              </a:rPr>
              <a:t>            tong+=mtv.</a:t>
            </a:r>
            <a:r>
              <a:rPr lang="en-US" sz="1600" b="0">
                <a:solidFill>
                  <a:srgbClr val="326D74"/>
                </a:solidFill>
                <a:effectLst/>
                <a:latin typeface="Menlo" panose="020B0609030804020204" pitchFamily="49" charset="0"/>
              </a:rPr>
              <a:t>mt</a:t>
            </a:r>
            <a:r>
              <a:rPr lang="en-US" sz="1600" b="0">
                <a:solidFill>
                  <a:srgbClr val="000000"/>
                </a:solidFill>
                <a:effectLst/>
                <a:latin typeface="Menlo" panose="020B0609030804020204" pitchFamily="49" charset="0"/>
              </a:rPr>
              <a:t>[i][j];</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tong;</a:t>
            </a:r>
          </a:p>
          <a:p>
            <a:pPr>
              <a:spcBef>
                <a:spcPts val="200"/>
              </a:spcBef>
            </a:pPr>
            <a:r>
              <a:rPr lang="en-US" sz="1600" b="0">
                <a:solidFill>
                  <a:srgbClr val="000000"/>
                </a:solidFill>
                <a:effectLst/>
                <a:latin typeface="Menlo" panose="020B0609030804020204" pitchFamily="49" charset="0"/>
              </a:rPr>
              <a:t>}</a:t>
            </a:r>
          </a:p>
          <a:p>
            <a:pPr>
              <a:spcBef>
                <a:spcPts val="200"/>
              </a:spcBef>
            </a:pP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maxTamGiacDuoiTrai(</a:t>
            </a:r>
            <a:r>
              <a:rPr lang="en-US" sz="1600" b="0">
                <a:solidFill>
                  <a:srgbClr val="1C464A"/>
                </a:solidFill>
                <a:effectLst/>
                <a:latin typeface="Menlo" panose="020B0609030804020204" pitchFamily="49" charset="0"/>
              </a:rPr>
              <a:t>MaTranVuong</a:t>
            </a:r>
            <a:r>
              <a:rPr lang="en-US" sz="1600" b="0">
                <a:solidFill>
                  <a:srgbClr val="0F68A0"/>
                </a:solidFill>
                <a:effectLst/>
                <a:latin typeface="Menlo" panose="020B0609030804020204" pitchFamily="49" charset="0"/>
              </a:rPr>
              <a:t> mtv)</a:t>
            </a:r>
          </a:p>
          <a:p>
            <a:pPr>
              <a:spcBef>
                <a:spcPts val="200"/>
              </a:spcBef>
            </a:pPr>
            <a:r>
              <a:rPr lang="en-US" sz="1600" b="0">
                <a:solidFill>
                  <a:srgbClr val="000000"/>
                </a:solidFill>
                <a:effectLst/>
                <a:latin typeface="Menlo" panose="020B0609030804020204" pitchFamily="49" charset="0"/>
              </a:rPr>
              <a:t>{</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max=mtv.</a:t>
            </a:r>
            <a:r>
              <a:rPr lang="en-US" sz="1600" b="0">
                <a:solidFill>
                  <a:srgbClr val="326D74"/>
                </a:solidFill>
                <a:effectLst/>
                <a:latin typeface="Menlo" panose="020B0609030804020204" pitchFamily="49" charset="0"/>
              </a:rPr>
              <a:t>mt</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i++)</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j=</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j&lt;=i; j++)</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(mtv.</a:t>
            </a:r>
            <a:r>
              <a:rPr lang="en-US" sz="1600" b="0">
                <a:solidFill>
                  <a:srgbClr val="326D74"/>
                </a:solidFill>
                <a:effectLst/>
                <a:latin typeface="Menlo" panose="020B0609030804020204" pitchFamily="49" charset="0"/>
              </a:rPr>
              <a:t>mt</a:t>
            </a:r>
            <a:r>
              <a:rPr lang="en-US" sz="1600" b="0">
                <a:solidFill>
                  <a:srgbClr val="000000"/>
                </a:solidFill>
                <a:effectLst/>
                <a:latin typeface="Menlo" panose="020B0609030804020204" pitchFamily="49" charset="0"/>
              </a:rPr>
              <a:t>[i][j]&gt;max)</a:t>
            </a:r>
          </a:p>
          <a:p>
            <a:pPr>
              <a:spcBef>
                <a:spcPts val="200"/>
              </a:spcBef>
            </a:pPr>
            <a:r>
              <a:rPr lang="en-US" sz="1600" b="0">
                <a:solidFill>
                  <a:srgbClr val="000000"/>
                </a:solidFill>
                <a:effectLst/>
                <a:latin typeface="Menlo" panose="020B0609030804020204" pitchFamily="49" charset="0"/>
              </a:rPr>
              <a:t>                max=mtv.</a:t>
            </a:r>
            <a:r>
              <a:rPr lang="en-US" sz="1600" b="0">
                <a:solidFill>
                  <a:srgbClr val="326D74"/>
                </a:solidFill>
                <a:effectLst/>
                <a:latin typeface="Menlo" panose="020B0609030804020204" pitchFamily="49" charset="0"/>
              </a:rPr>
              <a:t>mt</a:t>
            </a:r>
            <a:r>
              <a:rPr lang="en-US" sz="1600" b="0">
                <a:solidFill>
                  <a:srgbClr val="000000"/>
                </a:solidFill>
                <a:effectLst/>
                <a:latin typeface="Menlo" panose="020B0609030804020204" pitchFamily="49" charset="0"/>
              </a:rPr>
              <a:t>[i][j];</a:t>
            </a:r>
          </a:p>
          <a:p>
            <a:pPr>
              <a:spcBef>
                <a:spcPts val="2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max;</a:t>
            </a:r>
          </a:p>
          <a:p>
            <a:pPr>
              <a:spcBef>
                <a:spcPts val="200"/>
              </a:spcBef>
            </a:pPr>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53656808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222</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841CA835-10D7-FDDD-31CB-81C7DEF75212}"/>
              </a:ext>
            </a:extLst>
          </p:cNvPr>
          <p:cNvSpPr txBox="1"/>
          <p:nvPr/>
        </p:nvSpPr>
        <p:spPr>
          <a:xfrm>
            <a:off x="881063" y="1484784"/>
            <a:ext cx="7939409" cy="4770537"/>
          </a:xfrm>
          <a:prstGeom prst="rect">
            <a:avLst/>
          </a:prstGeom>
          <a:noFill/>
          <a:ln w="19050">
            <a:solidFill>
              <a:schemeClr val="accent1"/>
            </a:solidFill>
          </a:ln>
        </p:spPr>
        <p:txBody>
          <a:bodyPr wrap="square" rtlCol="0">
            <a:spAutoFit/>
          </a:bodyPr>
          <a:lstStyle/>
          <a:p>
            <a:pPr>
              <a:spcBef>
                <a:spcPts val="0"/>
              </a:spcBef>
            </a:pP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demDuongTamGiacTrenPhai(</a:t>
            </a:r>
            <a:r>
              <a:rPr lang="en-US" sz="1600" b="0">
                <a:solidFill>
                  <a:srgbClr val="1C464A"/>
                </a:solidFill>
                <a:effectLst/>
                <a:latin typeface="Menlo" panose="020B0609030804020204" pitchFamily="49" charset="0"/>
              </a:rPr>
              <a:t>MaTranVuong</a:t>
            </a:r>
            <a:r>
              <a:rPr lang="en-US" sz="1600" b="0">
                <a:solidFill>
                  <a:srgbClr val="0F68A0"/>
                </a:solidFill>
                <a:effectLst/>
                <a:latin typeface="Menlo" panose="020B0609030804020204" pitchFamily="49" charset="0"/>
              </a:rPr>
              <a:t> mtv)</a:t>
            </a:r>
          </a:p>
          <a:p>
            <a:pPr>
              <a:spcBef>
                <a:spcPts val="0"/>
              </a:spcBef>
            </a:pP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dem=</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i++)</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j=i; j&lt;mtv.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j++)</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(mtv.</a:t>
            </a:r>
            <a:r>
              <a:rPr lang="en-US" sz="1600" b="0">
                <a:solidFill>
                  <a:srgbClr val="326D74"/>
                </a:solidFill>
                <a:effectLst/>
                <a:latin typeface="Menlo" panose="020B0609030804020204" pitchFamily="49" charset="0"/>
              </a:rPr>
              <a:t>mt</a:t>
            </a:r>
            <a:r>
              <a:rPr lang="en-US" sz="1600" b="0">
                <a:solidFill>
                  <a:srgbClr val="000000"/>
                </a:solidFill>
                <a:effectLst/>
                <a:latin typeface="Menlo" panose="020B0609030804020204" pitchFamily="49" charset="0"/>
              </a:rPr>
              <a:t>[i][j]&gt;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dem++;</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dem;</a:t>
            </a:r>
          </a:p>
          <a:p>
            <a:pPr>
              <a:spcBef>
                <a:spcPts val="0"/>
              </a:spcBef>
            </a:pPr>
            <a:r>
              <a:rPr lang="en-US" sz="1600" b="0">
                <a:solidFill>
                  <a:srgbClr val="000000"/>
                </a:solidFill>
                <a:effectLst/>
                <a:latin typeface="Menlo" panose="020B0609030804020204" pitchFamily="49" charset="0"/>
              </a:rPr>
              <a:t>}</a:t>
            </a:r>
          </a:p>
          <a:p>
            <a:pPr>
              <a:spcBef>
                <a:spcPts val="0"/>
              </a:spcBef>
            </a:pPr>
            <a:r>
              <a:rPr lang="en-US" sz="1600" b="0">
                <a:solidFill>
                  <a:srgbClr val="5D6C79"/>
                </a:solidFill>
                <a:effectLst/>
                <a:latin typeface="Menlo" panose="020B0609030804020204" pitchFamily="49" charset="0"/>
              </a:rPr>
              <a:t>//Neu tam giac duoi trai khong co so am thi ham tra ve 0</a:t>
            </a:r>
          </a:p>
          <a:p>
            <a:pPr>
              <a:spcBef>
                <a:spcPts val="0"/>
              </a:spcBef>
            </a:pP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maxAmTamGiacDuoiTrai(</a:t>
            </a:r>
            <a:r>
              <a:rPr lang="en-US" sz="1600" b="0">
                <a:solidFill>
                  <a:srgbClr val="1C464A"/>
                </a:solidFill>
                <a:effectLst/>
                <a:latin typeface="Menlo" panose="020B0609030804020204" pitchFamily="49" charset="0"/>
              </a:rPr>
              <a:t>MaTranVuong</a:t>
            </a:r>
            <a:r>
              <a:rPr lang="en-US" sz="1600" b="0">
                <a:solidFill>
                  <a:srgbClr val="0F68A0"/>
                </a:solidFill>
                <a:effectLst/>
                <a:latin typeface="Menlo" panose="020B0609030804020204" pitchFamily="49" charset="0"/>
              </a:rPr>
              <a:t> mtv)</a:t>
            </a:r>
          </a:p>
          <a:p>
            <a:pPr>
              <a:spcBef>
                <a:spcPts val="0"/>
              </a:spcBef>
            </a:pP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max=</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i&lt;mtv.</a:t>
            </a:r>
            <a:r>
              <a:rPr lang="en-US" sz="1600" b="0">
                <a:solidFill>
                  <a:srgbClr val="326D74"/>
                </a:solidFill>
                <a:effectLst/>
                <a:latin typeface="Menlo" panose="020B0609030804020204" pitchFamily="49" charset="0"/>
              </a:rPr>
              <a:t>bac</a:t>
            </a:r>
            <a:r>
              <a:rPr lang="en-US" sz="1600" b="0">
                <a:solidFill>
                  <a:srgbClr val="000000"/>
                </a:solidFill>
                <a:effectLst/>
                <a:latin typeface="Menlo" panose="020B0609030804020204" pitchFamily="49" charset="0"/>
              </a:rPr>
              <a:t>; i++)</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j=</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j&lt;=i; j++)</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(mtv.</a:t>
            </a:r>
            <a:r>
              <a:rPr lang="en-US" sz="1600" b="0">
                <a:solidFill>
                  <a:srgbClr val="326D74"/>
                </a:solidFill>
                <a:effectLst/>
                <a:latin typeface="Menlo" panose="020B0609030804020204" pitchFamily="49" charset="0"/>
              </a:rPr>
              <a:t>mt</a:t>
            </a:r>
            <a:r>
              <a:rPr lang="en-US" sz="1600" b="0">
                <a:solidFill>
                  <a:srgbClr val="000000"/>
                </a:solidFill>
                <a:effectLst/>
                <a:latin typeface="Menlo" panose="020B0609030804020204" pitchFamily="49" charset="0"/>
              </a:rPr>
              <a:t>[i][j]&lt;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&amp;&amp; (max==</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||max&gt;mtv.</a:t>
            </a:r>
            <a:r>
              <a:rPr lang="en-US" sz="1600" b="0">
                <a:solidFill>
                  <a:srgbClr val="326D74"/>
                </a:solidFill>
                <a:effectLst/>
                <a:latin typeface="Menlo" panose="020B0609030804020204" pitchFamily="49" charset="0"/>
              </a:rPr>
              <a:t>mt</a:t>
            </a:r>
            <a:r>
              <a:rPr lang="en-US" sz="1600" b="0">
                <a:solidFill>
                  <a:srgbClr val="000000"/>
                </a:solidFill>
                <a:effectLst/>
                <a:latin typeface="Menlo" panose="020B0609030804020204" pitchFamily="49" charset="0"/>
              </a:rPr>
              <a:t>[i][j]))</a:t>
            </a:r>
          </a:p>
          <a:p>
            <a:pPr>
              <a:spcBef>
                <a:spcPts val="0"/>
              </a:spcBef>
            </a:pPr>
            <a:r>
              <a:rPr lang="en-US" sz="1600" b="0">
                <a:solidFill>
                  <a:srgbClr val="000000"/>
                </a:solidFill>
                <a:effectLst/>
                <a:latin typeface="Menlo" panose="020B0609030804020204" pitchFamily="49" charset="0"/>
              </a:rPr>
              <a:t>                max=mtv.</a:t>
            </a:r>
            <a:r>
              <a:rPr lang="en-US" sz="1600" b="0">
                <a:solidFill>
                  <a:srgbClr val="326D74"/>
                </a:solidFill>
                <a:effectLst/>
                <a:latin typeface="Menlo" panose="020B0609030804020204" pitchFamily="49" charset="0"/>
              </a:rPr>
              <a:t>mt</a:t>
            </a:r>
            <a:r>
              <a:rPr lang="en-US" sz="1600" b="0">
                <a:solidFill>
                  <a:srgbClr val="000000"/>
                </a:solidFill>
                <a:effectLst/>
                <a:latin typeface="Menlo" panose="020B0609030804020204" pitchFamily="49" charset="0"/>
              </a:rPr>
              <a:t>[i][j];</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max;</a:t>
            </a:r>
          </a:p>
          <a:p>
            <a:pPr>
              <a:spcBef>
                <a:spcPts val="0"/>
              </a:spcBef>
            </a:pPr>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3133045976"/>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indent="-457200" eaLnBrk="1" hangingPunct="1">
              <a:buFont typeface="+mj-lt"/>
              <a:buAutoNum type="arabicParenR" startAt="2"/>
            </a:pPr>
            <a:r>
              <a:rPr lang="en-US" sz="2400"/>
              <a:t>Cho dãy số nguyên </a:t>
            </a:r>
            <a:r>
              <a:rPr lang="en-US" sz="2400">
                <a:solidFill>
                  <a:srgbClr val="FF0000"/>
                </a:solidFill>
              </a:rPr>
              <a:t>ds</a:t>
            </a:r>
            <a:r>
              <a:rPr lang="en-US" sz="2400"/>
              <a:t> có </a:t>
            </a:r>
            <a:r>
              <a:rPr lang="en-US" sz="2400">
                <a:solidFill>
                  <a:srgbClr val="FF0000"/>
                </a:solidFill>
              </a:rPr>
              <a:t>n</a:t>
            </a:r>
            <a:r>
              <a:rPr lang="en-US" sz="2400"/>
              <a:t> phần tử.</a:t>
            </a:r>
          </a:p>
          <a:p>
            <a:pPr lvl="0"/>
            <a:r>
              <a:rPr lang="en-US" sz="2400"/>
              <a:t>Chèn số nguyên </a:t>
            </a:r>
            <a:r>
              <a:rPr lang="en-US" sz="2400">
                <a:solidFill>
                  <a:srgbClr val="FF0000"/>
                </a:solidFill>
              </a:rPr>
              <a:t>x</a:t>
            </a:r>
            <a:r>
              <a:rPr lang="en-US" sz="2400"/>
              <a:t> vào dãy số </a:t>
            </a:r>
            <a:r>
              <a:rPr lang="en-US" sz="2400">
                <a:solidFill>
                  <a:srgbClr val="FF0000"/>
                </a:solidFill>
              </a:rPr>
              <a:t>ds</a:t>
            </a:r>
            <a:r>
              <a:rPr lang="en-US" sz="2400"/>
              <a:t> tại vị trí </a:t>
            </a:r>
            <a:r>
              <a:rPr lang="en-US" sz="2400">
                <a:solidFill>
                  <a:srgbClr val="FF0000"/>
                </a:solidFill>
              </a:rPr>
              <a:t>pos</a:t>
            </a:r>
            <a:r>
              <a:rPr lang="en-US" sz="2400"/>
              <a:t> (các phần tử trong </a:t>
            </a:r>
            <a:r>
              <a:rPr lang="en-US" sz="2400">
                <a:solidFill>
                  <a:srgbClr val="FF0000"/>
                </a:solidFill>
              </a:rPr>
              <a:t>ds</a:t>
            </a:r>
            <a:r>
              <a:rPr lang="en-US" sz="2400"/>
              <a:t> vẫn đảm bảo thứ tự ban đầu)</a:t>
            </a:r>
          </a:p>
          <a:p>
            <a:r>
              <a:rPr lang="en-US" sz="2400"/>
              <a:t>Xoá phần tử đầu tiên trong dãy số có giá trị bằng số nguyên x (nếu có); (dãy số vẫn đảm bảo thứ tự ban đầu)</a:t>
            </a:r>
          </a:p>
          <a:p>
            <a:pPr lvl="0"/>
            <a:endParaRPr lang="en-US" sz="2400"/>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Tree>
    <p:extLst>
      <p:ext uri="{BB962C8B-B14F-4D97-AF65-F5344CB8AC3E}">
        <p14:creationId xmlns:p14="http://schemas.microsoft.com/office/powerpoint/2010/main" val="130487687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224</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AD218CB9-1D48-829A-C48D-B803E5F8CD32}"/>
              </a:ext>
            </a:extLst>
          </p:cNvPr>
          <p:cNvSpPr txBox="1"/>
          <p:nvPr/>
        </p:nvSpPr>
        <p:spPr>
          <a:xfrm>
            <a:off x="899592" y="1484784"/>
            <a:ext cx="7848872" cy="4185761"/>
          </a:xfrm>
          <a:prstGeom prst="rect">
            <a:avLst/>
          </a:prstGeom>
          <a:noFill/>
          <a:ln w="12700">
            <a:solidFill>
              <a:schemeClr val="accent1"/>
            </a:solidFill>
          </a:ln>
        </p:spPr>
        <p:txBody>
          <a:bodyPr wrap="square" rtlCol="0">
            <a:spAutoFit/>
          </a:bodyPr>
          <a:lstStyle/>
          <a:p>
            <a:pPr>
              <a:spcBef>
                <a:spcPts val="300"/>
              </a:spcBef>
            </a:pPr>
            <a:r>
              <a:rPr lang="en-US" sz="1800" b="0">
                <a:solidFill>
                  <a:srgbClr val="643820"/>
                </a:solidFill>
                <a:effectLst/>
                <a:latin typeface="Menlo" panose="020B0609030804020204" pitchFamily="49" charset="0"/>
              </a:rPr>
              <a:t>#include </a:t>
            </a:r>
            <a:r>
              <a:rPr lang="en-US" sz="1800" b="0">
                <a:solidFill>
                  <a:srgbClr val="C41A16"/>
                </a:solidFill>
                <a:effectLst/>
                <a:latin typeface="Menlo" panose="020B0609030804020204" pitchFamily="49" charset="0"/>
              </a:rPr>
              <a:t>&lt;iostream&gt;</a:t>
            </a:r>
          </a:p>
          <a:p>
            <a:pPr>
              <a:spcBef>
                <a:spcPts val="300"/>
              </a:spcBef>
            </a:pPr>
            <a:r>
              <a:rPr lang="en-US" sz="1800" b="0">
                <a:solidFill>
                  <a:srgbClr val="643820"/>
                </a:solidFill>
                <a:effectLst/>
                <a:latin typeface="Menlo" panose="020B0609030804020204" pitchFamily="49" charset="0"/>
              </a:rPr>
              <a:t>#include </a:t>
            </a:r>
            <a:r>
              <a:rPr lang="en-US" sz="1800" b="0">
                <a:solidFill>
                  <a:srgbClr val="C41A16"/>
                </a:solidFill>
                <a:effectLst/>
                <a:latin typeface="Menlo" panose="020B0609030804020204" pitchFamily="49" charset="0"/>
              </a:rPr>
              <a:t>"time.h"</a:t>
            </a:r>
            <a:endParaRPr lang="en-US" sz="1800" b="0">
              <a:solidFill>
                <a:srgbClr val="643820"/>
              </a:solidFill>
              <a:effectLst/>
              <a:latin typeface="Menlo" panose="020B0609030804020204" pitchFamily="49" charset="0"/>
            </a:endParaRPr>
          </a:p>
          <a:p>
            <a:pPr>
              <a:spcBef>
                <a:spcPts val="300"/>
              </a:spcBef>
            </a:pPr>
            <a:r>
              <a:rPr lang="en-US" sz="1800" b="0">
                <a:solidFill>
                  <a:srgbClr val="9B2393"/>
                </a:solidFill>
                <a:effectLst/>
                <a:latin typeface="Menlo" panose="020B0609030804020204" pitchFamily="49" charset="0"/>
              </a:rPr>
              <a:t>using  namespace </a:t>
            </a:r>
            <a:r>
              <a:rPr lang="en-US" sz="1800" b="0">
                <a:solidFill>
                  <a:srgbClr val="0B4F79"/>
                </a:solidFill>
                <a:effectLst/>
                <a:latin typeface="Menlo" panose="020B0609030804020204" pitchFamily="49" charset="0"/>
              </a:rPr>
              <a:t>std</a:t>
            </a:r>
            <a:r>
              <a:rPr lang="en-US" sz="1800" b="0">
                <a:solidFill>
                  <a:srgbClr val="9B2393"/>
                </a:solidFill>
                <a:effectLst/>
                <a:latin typeface="Menlo" panose="020B0609030804020204" pitchFamily="49" charset="0"/>
              </a:rPr>
              <a:t>;</a:t>
            </a:r>
          </a:p>
          <a:p>
            <a:pPr>
              <a:spcBef>
                <a:spcPts val="300"/>
              </a:spcBef>
            </a:pPr>
            <a:r>
              <a:rPr lang="en-US" sz="1800" b="0">
                <a:solidFill>
                  <a:srgbClr val="9B2393"/>
                </a:solidFill>
                <a:effectLst/>
                <a:latin typeface="Menlo" panose="020B0609030804020204" pitchFamily="49" charset="0"/>
              </a:rPr>
              <a:t>const int KTM=</a:t>
            </a:r>
            <a:r>
              <a:rPr lang="en-US" sz="1800" b="0">
                <a:solidFill>
                  <a:srgbClr val="1C00CF"/>
                </a:solidFill>
                <a:effectLst/>
                <a:latin typeface="Menlo" panose="020B0609030804020204" pitchFamily="49" charset="0"/>
              </a:rPr>
              <a:t>50</a:t>
            </a:r>
            <a:r>
              <a:rPr lang="en-US" sz="1800" b="0">
                <a:solidFill>
                  <a:srgbClr val="9B2393"/>
                </a:solidFill>
                <a:effectLst/>
                <a:latin typeface="Menlo" panose="020B0609030804020204" pitchFamily="49" charset="0"/>
              </a:rPr>
              <a:t>;</a:t>
            </a:r>
          </a:p>
          <a:p>
            <a:pPr>
              <a:spcBef>
                <a:spcPts val="300"/>
              </a:spcBef>
            </a:pPr>
            <a:r>
              <a:rPr lang="en-US" sz="1800" b="0">
                <a:solidFill>
                  <a:srgbClr val="9B2393"/>
                </a:solidFill>
                <a:effectLst/>
                <a:latin typeface="Menlo" panose="020B0609030804020204" pitchFamily="49" charset="0"/>
              </a:rPr>
              <a:t>struct </a:t>
            </a:r>
            <a:r>
              <a:rPr lang="en-US" sz="1800" b="0">
                <a:solidFill>
                  <a:srgbClr val="0B4F79"/>
                </a:solidFill>
                <a:effectLst/>
                <a:latin typeface="Menlo" panose="020B0609030804020204" pitchFamily="49" charset="0"/>
              </a:rPr>
              <a:t>DaySo</a:t>
            </a:r>
            <a:r>
              <a:rPr lang="en-US" sz="1800" b="0">
                <a:solidFill>
                  <a:srgbClr val="9B2393"/>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arr[</a:t>
            </a:r>
            <a:r>
              <a:rPr lang="en-US" sz="1800" b="0">
                <a:solidFill>
                  <a:srgbClr val="326D74"/>
                </a:solidFill>
                <a:effectLst/>
                <a:latin typeface="Menlo" panose="020B0609030804020204" pitchFamily="49" charset="0"/>
              </a:rPr>
              <a:t>KTM</a:t>
            </a: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n;</a:t>
            </a:r>
          </a:p>
          <a:p>
            <a:pPr>
              <a:spcBef>
                <a:spcPts val="300"/>
              </a:spcBef>
            </a:pPr>
            <a:r>
              <a:rPr lang="en-US" sz="1800" b="0">
                <a:solidFill>
                  <a:srgbClr val="000000"/>
                </a:solidFill>
                <a:effectLst/>
                <a:latin typeface="Menlo" panose="020B0609030804020204" pitchFamily="49" charset="0"/>
              </a:rPr>
              <a:t>};</a:t>
            </a:r>
          </a:p>
          <a:p>
            <a:pPr>
              <a:spcBef>
                <a:spcPts val="30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nhapDaySo(</a:t>
            </a:r>
            <a:r>
              <a:rPr lang="en-US" sz="1800" b="0">
                <a:solidFill>
                  <a:srgbClr val="1C464A"/>
                </a:solidFill>
                <a:effectLst/>
                <a:latin typeface="Menlo" panose="020B0609030804020204" pitchFamily="49" charset="0"/>
              </a:rPr>
              <a:t>DaySo</a:t>
            </a:r>
            <a:r>
              <a:rPr lang="en-US" sz="1800" b="0">
                <a:solidFill>
                  <a:srgbClr val="0F68A0"/>
                </a:solidFill>
                <a:effectLst/>
                <a:latin typeface="Menlo" panose="020B0609030804020204" pitchFamily="49" charset="0"/>
              </a:rPr>
              <a:t> &amp;ds);</a:t>
            </a:r>
          </a:p>
          <a:p>
            <a:pPr>
              <a:spcBef>
                <a:spcPts val="30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xuatDaySo(</a:t>
            </a:r>
            <a:r>
              <a:rPr lang="en-US" sz="1800" b="0">
                <a:solidFill>
                  <a:srgbClr val="1C464A"/>
                </a:solidFill>
                <a:effectLst/>
                <a:latin typeface="Menlo" panose="020B0609030804020204" pitchFamily="49" charset="0"/>
              </a:rPr>
              <a:t>DaySo</a:t>
            </a:r>
            <a:r>
              <a:rPr lang="en-US" sz="1800" b="0">
                <a:solidFill>
                  <a:srgbClr val="0F68A0"/>
                </a:solidFill>
                <a:effectLst/>
                <a:latin typeface="Menlo" panose="020B0609030804020204" pitchFamily="49" charset="0"/>
              </a:rPr>
              <a:t> ds);</a:t>
            </a:r>
          </a:p>
          <a:p>
            <a:pPr>
              <a:spcBef>
                <a:spcPts val="300"/>
              </a:spcBef>
            </a:pPr>
            <a:r>
              <a:rPr lang="en-US" sz="1800" b="0">
                <a:solidFill>
                  <a:srgbClr val="9B2393"/>
                </a:solidFill>
                <a:effectLst/>
                <a:latin typeface="Menlo" panose="020B0609030804020204" pitchFamily="49" charset="0"/>
              </a:rPr>
              <a:t>bool</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them</a:t>
            </a:r>
            <a:r>
              <a:rPr lang="en-US" sz="1800" b="0">
                <a:solidFill>
                  <a:srgbClr val="000000"/>
                </a:solidFill>
                <a:effectLst/>
                <a:latin typeface="Menlo" panose="020B0609030804020204" pitchFamily="49" charset="0"/>
              </a:rPr>
              <a:t>(</a:t>
            </a:r>
            <a:r>
              <a:rPr lang="en-US" sz="1800" b="0">
                <a:solidFill>
                  <a:srgbClr val="1C464A"/>
                </a:solidFill>
                <a:effectLst/>
                <a:latin typeface="Menlo" panose="020B0609030804020204" pitchFamily="49" charset="0"/>
              </a:rPr>
              <a:t>DaySo</a:t>
            </a:r>
            <a:r>
              <a:rPr lang="en-US" sz="1800" b="0">
                <a:solidFill>
                  <a:srgbClr val="000000"/>
                </a:solidFill>
                <a:effectLst/>
                <a:latin typeface="Menlo" panose="020B0609030804020204" pitchFamily="49" charset="0"/>
              </a:rPr>
              <a:t> &amp;ds,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pos,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x);</a:t>
            </a:r>
          </a:p>
          <a:p>
            <a:pPr>
              <a:spcBef>
                <a:spcPts val="300"/>
              </a:spcBef>
            </a:pP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tim</a:t>
            </a:r>
            <a:r>
              <a:rPr lang="en-US" sz="1800" b="0">
                <a:solidFill>
                  <a:srgbClr val="000000"/>
                </a:solidFill>
                <a:effectLst/>
                <a:latin typeface="Menlo" panose="020B0609030804020204" pitchFamily="49" charset="0"/>
              </a:rPr>
              <a:t>(</a:t>
            </a:r>
            <a:r>
              <a:rPr lang="en-US" sz="1800" b="0">
                <a:solidFill>
                  <a:srgbClr val="1C464A"/>
                </a:solidFill>
                <a:effectLst/>
                <a:latin typeface="Menlo" panose="020B0609030804020204" pitchFamily="49" charset="0"/>
              </a:rPr>
              <a:t>DaySo</a:t>
            </a:r>
            <a:r>
              <a:rPr lang="en-US" sz="1800" b="0">
                <a:solidFill>
                  <a:srgbClr val="000000"/>
                </a:solidFill>
                <a:effectLst/>
                <a:latin typeface="Menlo" panose="020B0609030804020204" pitchFamily="49" charset="0"/>
              </a:rPr>
              <a:t> ds,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x);</a:t>
            </a:r>
          </a:p>
          <a:p>
            <a:pPr>
              <a:spcBef>
                <a:spcPts val="300"/>
              </a:spcBef>
            </a:pPr>
            <a:r>
              <a:rPr lang="en-US" sz="1800" b="0">
                <a:solidFill>
                  <a:srgbClr val="9B2393"/>
                </a:solidFill>
                <a:effectLst/>
                <a:latin typeface="Menlo" panose="020B0609030804020204" pitchFamily="49" charset="0"/>
              </a:rPr>
              <a:t>bool</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xoa</a:t>
            </a:r>
            <a:r>
              <a:rPr lang="en-US" sz="1800" b="0">
                <a:solidFill>
                  <a:srgbClr val="000000"/>
                </a:solidFill>
                <a:effectLst/>
                <a:latin typeface="Menlo" panose="020B0609030804020204" pitchFamily="49" charset="0"/>
              </a:rPr>
              <a:t>(</a:t>
            </a:r>
            <a:r>
              <a:rPr lang="en-US" sz="1800" b="0">
                <a:solidFill>
                  <a:srgbClr val="1C464A"/>
                </a:solidFill>
                <a:effectLst/>
                <a:latin typeface="Menlo" panose="020B0609030804020204" pitchFamily="49" charset="0"/>
              </a:rPr>
              <a:t>DaySo</a:t>
            </a:r>
            <a:r>
              <a:rPr lang="en-US" sz="1800" b="0">
                <a:solidFill>
                  <a:srgbClr val="000000"/>
                </a:solidFill>
                <a:effectLst/>
                <a:latin typeface="Menlo" panose="020B0609030804020204" pitchFamily="49" charset="0"/>
              </a:rPr>
              <a:t> &amp;ds,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x);</a:t>
            </a:r>
          </a:p>
        </p:txBody>
      </p:sp>
    </p:spTree>
    <p:extLst>
      <p:ext uri="{BB962C8B-B14F-4D97-AF65-F5344CB8AC3E}">
        <p14:creationId xmlns:p14="http://schemas.microsoft.com/office/powerpoint/2010/main" val="125486491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225</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13915DB2-8281-DF4E-8AEC-A9D04489F5A7}"/>
              </a:ext>
            </a:extLst>
          </p:cNvPr>
          <p:cNvSpPr txBox="1"/>
          <p:nvPr/>
        </p:nvSpPr>
        <p:spPr>
          <a:xfrm>
            <a:off x="899592" y="1484784"/>
            <a:ext cx="7848872" cy="4770537"/>
          </a:xfrm>
          <a:prstGeom prst="rect">
            <a:avLst/>
          </a:prstGeom>
          <a:noFill/>
          <a:ln w="12700">
            <a:solidFill>
              <a:schemeClr val="accent1"/>
            </a:solidFill>
          </a:ln>
        </p:spPr>
        <p:txBody>
          <a:bodyPr wrap="square" rtlCol="0">
            <a:spAutoFit/>
          </a:bodyPr>
          <a:lstStyle/>
          <a:p>
            <a:pPr>
              <a:spcBef>
                <a:spcPts val="0"/>
              </a:spcBef>
            </a:pP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main()</a:t>
            </a:r>
          </a:p>
          <a:p>
            <a:pPr>
              <a:spcBef>
                <a:spcPts val="0"/>
              </a:spcBef>
            </a:pPr>
            <a:r>
              <a:rPr lang="en-US" sz="1600" b="0">
                <a:solidFill>
                  <a:srgbClr val="000000"/>
                </a:solidFill>
                <a:effectLst/>
                <a:latin typeface="Menlo" panose="020B0609030804020204" pitchFamily="49" charset="0"/>
              </a:rPr>
              <a:t>{</a:t>
            </a:r>
          </a:p>
          <a:p>
            <a:pPr>
              <a:spcBef>
                <a:spcPts val="0"/>
              </a:spcBef>
            </a:pPr>
            <a:r>
              <a:rPr lang="en-US" sz="1600" b="0">
                <a:solidFill>
                  <a:srgbClr val="000000"/>
                </a:solidFill>
                <a:effectLst/>
                <a:latin typeface="Menlo" panose="020B0609030804020204" pitchFamily="49" charset="0"/>
              </a:rPr>
              <a:t>    </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x;</a:t>
            </a:r>
          </a:p>
          <a:p>
            <a:pPr>
              <a:spcBef>
                <a:spcPts val="0"/>
              </a:spcBef>
            </a:pPr>
            <a:r>
              <a:rPr lang="en-US" sz="1600" b="0">
                <a:solidFill>
                  <a:srgbClr val="326D74"/>
                </a:solidFill>
                <a:effectLst/>
                <a:latin typeface="Menlo" panose="020B0609030804020204" pitchFamily="49" charset="0"/>
              </a:rPr>
              <a:t>    nhapDaySo(x);</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&lt;&lt;"Day so vua nhap la: "&lt;&lt;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0"/>
              </a:spcBef>
            </a:pPr>
            <a:r>
              <a:rPr lang="en-US" sz="1600" b="0">
                <a:solidFill>
                  <a:srgbClr val="326D74"/>
                </a:solidFill>
                <a:effectLst/>
                <a:latin typeface="Menlo" panose="020B0609030804020204" pitchFamily="49" charset="0"/>
              </a:rPr>
              <a:t>    xuatDaySo(x);</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so, viTri;</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so can them: ";</a:t>
            </a:r>
          </a:p>
          <a:p>
            <a:pPr>
              <a:spcBef>
                <a:spcPts val="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&gt;&gt;so;</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vi tri can them: ";</a:t>
            </a:r>
          </a:p>
          <a:p>
            <a:pPr>
              <a:spcBef>
                <a:spcPts val="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&gt;&gt;viTri;</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a:t>
            </a:r>
            <a:r>
              <a:rPr lang="en-US" sz="1600" b="0">
                <a:solidFill>
                  <a:srgbClr val="326D74"/>
                </a:solidFill>
                <a:effectLst/>
                <a:latin typeface="Menlo" panose="020B0609030804020204" pitchFamily="49" charset="0"/>
              </a:rPr>
              <a:t>them</a:t>
            </a:r>
            <a:r>
              <a:rPr lang="en-US" sz="1600" b="0">
                <a:solidFill>
                  <a:srgbClr val="000000"/>
                </a:solidFill>
                <a:effectLst/>
                <a:latin typeface="Menlo" panose="020B0609030804020204" pitchFamily="49" charset="0"/>
              </a:rPr>
              <a:t>(x, viTri, so))</a:t>
            </a:r>
          </a:p>
          <a:p>
            <a:pPr>
              <a:spcBef>
                <a:spcPts val="0"/>
              </a:spcBef>
            </a:pPr>
            <a:r>
              <a:rPr lang="en-US" sz="1600" b="0">
                <a:solidFill>
                  <a:srgbClr val="000000"/>
                </a:solidFill>
                <a:effectLst/>
                <a:latin typeface="Menlo" panose="020B0609030804020204" pitchFamily="49" charset="0"/>
              </a:rPr>
              <a:t>    {</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&lt;&lt;"Them vao thanh cong"&lt;&lt;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pPr>
              <a:spcBef>
                <a:spcPts val="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&lt;&lt;"Day so sau khi them la: ";</a:t>
            </a:r>
          </a:p>
          <a:p>
            <a:pPr>
              <a:spcBef>
                <a:spcPts val="0"/>
              </a:spcBef>
            </a:pPr>
            <a:r>
              <a:rPr lang="en-US" sz="1600" b="0">
                <a:solidFill>
                  <a:srgbClr val="000000"/>
                </a:solidFill>
                <a:effectLst/>
                <a:latin typeface="Menlo" panose="020B0609030804020204" pitchFamily="49" charset="0"/>
              </a:rPr>
              <a:t>        </a:t>
            </a:r>
            <a:r>
              <a:rPr lang="en-US" sz="1600" b="0">
                <a:solidFill>
                  <a:srgbClr val="326D74"/>
                </a:solidFill>
                <a:effectLst/>
                <a:latin typeface="Menlo" panose="020B0609030804020204" pitchFamily="49" charset="0"/>
              </a:rPr>
              <a:t>xuatDaySo</a:t>
            </a:r>
            <a:r>
              <a:rPr lang="en-US" sz="1600" b="0">
                <a:solidFill>
                  <a:srgbClr val="000000"/>
                </a:solidFill>
                <a:effectLst/>
                <a:latin typeface="Menlo" panose="020B0609030804020204" pitchFamily="49" charset="0"/>
              </a:rPr>
              <a:t>(x);</a:t>
            </a:r>
          </a:p>
          <a:p>
            <a:pPr>
              <a:spcBef>
                <a:spcPts val="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else</a:t>
            </a:r>
            <a:endParaRPr lang="en-US" sz="1600" b="0">
              <a:solidFill>
                <a:srgbClr val="000000"/>
              </a:solidFill>
              <a:effectLst/>
              <a:latin typeface="Menlo" panose="020B0609030804020204" pitchFamily="49" charset="0"/>
            </a:endParaRPr>
          </a:p>
          <a:p>
            <a:pPr>
              <a:spcBef>
                <a:spcPts val="0"/>
              </a:spcBef>
            </a:pPr>
            <a:r>
              <a:rPr lang="en-US" sz="1600" b="0">
                <a:solidFill>
                  <a:srgbClr val="000000"/>
                </a:solidFill>
                <a:latin typeface="Menlo" panose="020B0609030804020204" pitchFamily="49" charset="0"/>
              </a:rPr>
              <a:t>   </a:t>
            </a:r>
            <a:r>
              <a:rPr lang="en-US" sz="1800" b="0">
                <a:solidFill>
                  <a:srgbClr val="000000"/>
                </a:solidFill>
                <a:latin typeface="Times New Roman" panose="02020603050405020304" pitchFamily="18" charset="0"/>
                <a:cs typeface="Times New Roman" panose="02020603050405020304" pitchFamily="18" charset="0"/>
              </a:rPr>
              <a:t>//còn tiếp slide sau</a:t>
            </a:r>
            <a:endParaRPr lang="en-US" sz="1600" b="0">
              <a:solidFill>
                <a:srgbClr val="000000"/>
              </a:solidFill>
              <a:effectLst/>
              <a:latin typeface="Times New Roman" panose="02020603050405020304" pitchFamily="18" charset="0"/>
              <a:cs typeface="Times New Roman" panose="02020603050405020304" pitchFamily="18" charset="0"/>
            </a:endParaRPr>
          </a:p>
          <a:p>
            <a:pPr>
              <a:spcBef>
                <a:spcPts val="0"/>
              </a:spcBef>
            </a:pPr>
            <a:endParaRPr lang="en-US" sz="1600" b="0">
              <a:solidFill>
                <a:srgbClr val="000000"/>
              </a:solidFill>
              <a:effectLst/>
              <a:latin typeface="Menlo" panose="020B0609030804020204" pitchFamily="49" charset="0"/>
            </a:endParaRPr>
          </a:p>
        </p:txBody>
      </p:sp>
    </p:spTree>
    <p:extLst>
      <p:ext uri="{BB962C8B-B14F-4D97-AF65-F5344CB8AC3E}">
        <p14:creationId xmlns:p14="http://schemas.microsoft.com/office/powerpoint/2010/main" val="35040752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226</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13915DB2-8281-DF4E-8AEC-A9D04489F5A7}"/>
              </a:ext>
            </a:extLst>
          </p:cNvPr>
          <p:cNvSpPr txBox="1"/>
          <p:nvPr/>
        </p:nvSpPr>
        <p:spPr>
          <a:xfrm>
            <a:off x="899592" y="1484784"/>
            <a:ext cx="7848872" cy="2923877"/>
          </a:xfrm>
          <a:prstGeom prst="rect">
            <a:avLst/>
          </a:prstGeom>
          <a:noFill/>
          <a:ln w="12700">
            <a:solidFill>
              <a:schemeClr val="accent1"/>
            </a:solidFill>
          </a:ln>
        </p:spPr>
        <p:txBody>
          <a:bodyPr wrap="square" rtlCol="0">
            <a:spAutoFit/>
          </a:bodyPr>
          <a:lstStyle/>
          <a:p>
            <a:pPr>
              <a:spcBef>
                <a:spcPts val="0"/>
              </a:spcBef>
            </a:pPr>
            <a:r>
              <a:rPr lang="en-US" sz="1400" b="0">
                <a:solidFill>
                  <a:srgbClr val="C41A16"/>
                </a:solidFill>
                <a:effectLst/>
                <a:latin typeface="Menlo" panose="020B0609030804020204" pitchFamily="49" charset="0"/>
              </a:rPr>
              <a:t>     </a:t>
            </a:r>
            <a:r>
              <a:rPr lang="en-US" sz="1600" b="0">
                <a:solidFill>
                  <a:schemeClr val="tx1"/>
                </a:solidFill>
                <a:effectLst/>
                <a:latin typeface="Times New Roman" panose="02020603050405020304" pitchFamily="18" charset="0"/>
                <a:cs typeface="Times New Roman" panose="02020603050405020304" pitchFamily="18" charset="0"/>
              </a:rPr>
              <a:t>//phần tiếp theo của hàm main trong slide truoc</a:t>
            </a:r>
            <a:endParaRPr lang="en-US" sz="1400" b="0">
              <a:solidFill>
                <a:schemeClr val="tx1"/>
              </a:solidFill>
              <a:effectLst/>
              <a:latin typeface="Times New Roman" panose="02020603050405020304" pitchFamily="18" charset="0"/>
              <a:cs typeface="Times New Roman" panose="02020603050405020304" pitchFamily="18" charset="0"/>
            </a:endParaRPr>
          </a:p>
          <a:p>
            <a:pPr>
              <a:spcBef>
                <a:spcPts val="0"/>
              </a:spcBef>
            </a:pPr>
            <a:r>
              <a:rPr lang="en-US" sz="1400" b="0">
                <a:solidFill>
                  <a:srgbClr val="C41A16"/>
                </a:solidFill>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&lt;&lt;"Them khong duoc"&lt;&lt;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&lt;&lt;"Nhap gia tri can xoa: ";</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&gt;&gt;so;</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a:t>
            </a:r>
            <a:r>
              <a:rPr lang="en-US" sz="1400" b="0">
                <a:solidFill>
                  <a:srgbClr val="326D74"/>
                </a:solidFill>
                <a:effectLst/>
                <a:latin typeface="Menlo" panose="020B0609030804020204" pitchFamily="49" charset="0"/>
              </a:rPr>
              <a:t>xoa</a:t>
            </a:r>
            <a:r>
              <a:rPr lang="en-US" sz="1400" b="0">
                <a:solidFill>
                  <a:srgbClr val="000000"/>
                </a:solidFill>
                <a:effectLst/>
                <a:latin typeface="Menlo" panose="020B0609030804020204" pitchFamily="49" charset="0"/>
              </a:rPr>
              <a:t>(x, so))</a:t>
            </a:r>
          </a:p>
          <a:p>
            <a:pPr>
              <a:spcBef>
                <a:spcPts val="0"/>
              </a:spcBef>
            </a:pPr>
            <a:r>
              <a:rPr lang="en-US" sz="1400" b="0">
                <a:solidFill>
                  <a:srgbClr val="000000"/>
                </a:solidFill>
                <a:effectLst/>
                <a:latin typeface="Menlo" panose="020B0609030804020204" pitchFamily="49" charset="0"/>
              </a:rPr>
              <a:t>    {</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&lt;&lt;"Xoa vao thanh cong"&lt;&lt;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&lt;&lt;"Day so sau khi xoa la: ";</a:t>
            </a:r>
          </a:p>
          <a:p>
            <a:pPr>
              <a:spcBef>
                <a:spcPts val="0"/>
              </a:spcBef>
            </a:pPr>
            <a:r>
              <a:rPr lang="en-US" sz="1400" b="0">
                <a:solidFill>
                  <a:srgbClr val="000000"/>
                </a:solidFill>
                <a:effectLst/>
                <a:latin typeface="Menlo" panose="020B0609030804020204" pitchFamily="49" charset="0"/>
              </a:rPr>
              <a:t>        </a:t>
            </a:r>
            <a:r>
              <a:rPr lang="en-US" sz="1400" b="0">
                <a:solidFill>
                  <a:srgbClr val="326D74"/>
                </a:solidFill>
                <a:effectLst/>
                <a:latin typeface="Menlo" panose="020B0609030804020204" pitchFamily="49" charset="0"/>
              </a:rPr>
              <a:t>xuatDaySo</a:t>
            </a:r>
            <a:r>
              <a:rPr lang="en-US" sz="1400" b="0">
                <a:solidFill>
                  <a:srgbClr val="000000"/>
                </a:solidFill>
                <a:effectLst/>
                <a:latin typeface="Menlo" panose="020B0609030804020204" pitchFamily="49" charset="0"/>
              </a:rPr>
              <a:t>(x);</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endParaRPr lang="en-US" sz="1400" b="0">
              <a:solidFill>
                <a:srgbClr val="000000"/>
              </a:solidFill>
              <a:effectLst/>
              <a:latin typeface="Menlo" panose="020B0609030804020204" pitchFamily="49" charset="0"/>
            </a:endParaRP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&lt;&lt;"Xoa khong duoc"&lt;&lt;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10021432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A80B2C06-658D-8D2A-BBF8-769B7D88BF01}"/>
              </a:ext>
            </a:extLst>
          </p:cNvPr>
          <p:cNvSpPr txBox="1"/>
          <p:nvPr/>
        </p:nvSpPr>
        <p:spPr>
          <a:xfrm>
            <a:off x="899592" y="1484784"/>
            <a:ext cx="7848872" cy="4688463"/>
          </a:xfrm>
          <a:prstGeom prst="rect">
            <a:avLst/>
          </a:prstGeom>
          <a:noFill/>
          <a:ln w="12700">
            <a:solidFill>
              <a:schemeClr val="accent1"/>
            </a:solidFill>
          </a:ln>
        </p:spPr>
        <p:txBody>
          <a:bodyPr wrap="square" rtlCol="0">
            <a:spAutoFit/>
          </a:bodyPr>
          <a:lstStyle/>
          <a:p>
            <a:pPr>
              <a:spcBef>
                <a:spcPts val="24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nhapDaySo(</a:t>
            </a:r>
            <a:r>
              <a:rPr lang="en-US" sz="1600" b="0">
                <a:solidFill>
                  <a:srgbClr val="1C464A"/>
                </a:solidFill>
                <a:effectLst/>
                <a:latin typeface="Menlo" panose="020B0609030804020204" pitchFamily="49" charset="0"/>
              </a:rPr>
              <a:t>DaySo</a:t>
            </a:r>
            <a:r>
              <a:rPr lang="en-US" sz="1600" b="0">
                <a:solidFill>
                  <a:srgbClr val="0F68A0"/>
                </a:solidFill>
                <a:effectLst/>
                <a:latin typeface="Menlo" panose="020B0609030804020204" pitchFamily="49" charset="0"/>
              </a:rPr>
              <a:t> &amp;ds)</a:t>
            </a:r>
          </a:p>
          <a:p>
            <a:pPr>
              <a:spcBef>
                <a:spcPts val="240"/>
              </a:spcBef>
            </a:pP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do</a:t>
            </a:r>
            <a:r>
              <a:rPr lang="en-US" sz="1600" b="0">
                <a:solidFill>
                  <a:srgbClr val="000000"/>
                </a:solidFill>
                <a:effectLst/>
                <a:latin typeface="Menlo" panose="020B0609030804020204" pitchFamily="49" charset="0"/>
              </a:rPr>
              <a:t> {</a:t>
            </a:r>
          </a:p>
          <a:p>
            <a:pPr>
              <a:spcBef>
                <a:spcPts val="24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so phan tu: ";</a:t>
            </a:r>
          </a:p>
          <a:p>
            <a:pPr>
              <a:spcBef>
                <a:spcPts val="24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    } </a:t>
            </a:r>
            <a:r>
              <a:rPr lang="en-US" sz="1600" b="0">
                <a:solidFill>
                  <a:srgbClr val="9B2393"/>
                </a:solidFill>
                <a:effectLst/>
                <a:latin typeface="Menlo" panose="020B0609030804020204" pitchFamily="49" charset="0"/>
              </a:rPr>
              <a:t>while</a:t>
            </a:r>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&lt;=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 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&gt;</a:t>
            </a:r>
            <a:r>
              <a:rPr lang="en-US" sz="1600" b="0">
                <a:solidFill>
                  <a:srgbClr val="326D74"/>
                </a:solidFill>
                <a:effectLst/>
                <a:latin typeface="Menlo" panose="020B0609030804020204" pitchFamily="49" charset="0"/>
              </a:rPr>
              <a:t>KTM</a:t>
            </a: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 i++) {</a:t>
            </a:r>
          </a:p>
          <a:p>
            <a:pPr>
              <a:spcBef>
                <a:spcPts val="24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phan tu thu "&lt;&lt;i&lt;&lt;" : ";</a:t>
            </a:r>
          </a:p>
          <a:p>
            <a:pPr>
              <a:spcBef>
                <a:spcPts val="24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a:t>
            </a:r>
          </a:p>
          <a:p>
            <a:pPr>
              <a:spcBef>
                <a:spcPts val="240"/>
              </a:spcBef>
            </a:pPr>
            <a:r>
              <a:rPr lang="en-US" sz="1600" b="0">
                <a:solidFill>
                  <a:srgbClr val="000000"/>
                </a:solidFill>
                <a:effectLst/>
                <a:latin typeface="Menlo" panose="020B0609030804020204" pitchFamily="49" charset="0"/>
              </a:rPr>
              <a:t>    }</a:t>
            </a:r>
          </a:p>
          <a:p>
            <a:pPr>
              <a:spcBef>
                <a:spcPts val="240"/>
              </a:spcBef>
            </a:pPr>
            <a:r>
              <a:rPr lang="en-US" sz="1600" b="0">
                <a:solidFill>
                  <a:srgbClr val="000000"/>
                </a:solidFill>
                <a:effectLst/>
                <a:latin typeface="Menlo" panose="020B0609030804020204" pitchFamily="49" charset="0"/>
              </a:rPr>
              <a:t>}</a:t>
            </a:r>
          </a:p>
          <a:p>
            <a:pPr>
              <a:spcBef>
                <a:spcPts val="24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xuatDaySo(</a:t>
            </a:r>
            <a:r>
              <a:rPr lang="en-US" sz="1600" b="0">
                <a:solidFill>
                  <a:srgbClr val="1C464A"/>
                </a:solidFill>
                <a:effectLst/>
                <a:latin typeface="Menlo" panose="020B0609030804020204" pitchFamily="49" charset="0"/>
              </a:rPr>
              <a:t>DaySo</a:t>
            </a:r>
            <a:r>
              <a:rPr lang="en-US" sz="1600" b="0">
                <a:solidFill>
                  <a:srgbClr val="0F68A0"/>
                </a:solidFill>
                <a:effectLst/>
                <a:latin typeface="Menlo" panose="020B0609030804020204" pitchFamily="49" charset="0"/>
              </a:rPr>
              <a:t> ds)</a:t>
            </a:r>
          </a:p>
          <a:p>
            <a:pPr>
              <a:spcBef>
                <a:spcPts val="240"/>
              </a:spcBef>
            </a:pP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 i++)</a:t>
            </a:r>
          </a:p>
          <a:p>
            <a:pPr>
              <a:spcBef>
                <a:spcPts val="24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[i]&lt;&lt;</a:t>
            </a:r>
            <a:r>
              <a:rPr lang="en-US" sz="1600" b="0">
                <a:solidFill>
                  <a:srgbClr val="C41A16"/>
                </a:solidFill>
                <a:effectLst/>
                <a:latin typeface="Menlo" panose="020B0609030804020204" pitchFamily="49" charset="0"/>
              </a:rPr>
              <a:t>" "</a:t>
            </a:r>
            <a:r>
              <a:rPr lang="en-US" sz="1600" b="0">
                <a:solidFill>
                  <a:srgbClr val="000000"/>
                </a:solidFill>
                <a:effectLst/>
                <a:latin typeface="Menlo" panose="020B0609030804020204" pitchFamily="49" charset="0"/>
              </a:rPr>
              <a:t>;</a:t>
            </a:r>
          </a:p>
          <a:p>
            <a:pPr>
              <a:spcBef>
                <a:spcPts val="240"/>
              </a:spcBef>
            </a:pPr>
            <a:r>
              <a:rPr lang="en-US" sz="1600" b="0">
                <a:solidFill>
                  <a:srgbClr val="6C36A9"/>
                </a:solidFill>
                <a:effectLst/>
                <a:latin typeface="Menlo" panose="020B0609030804020204" pitchFamily="49" charset="0"/>
              </a:rPr>
              <a:t>    cout&lt;&lt;endl;</a:t>
            </a:r>
          </a:p>
          <a:p>
            <a:pPr>
              <a:spcBef>
                <a:spcPts val="240"/>
              </a:spcBef>
            </a:pPr>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372681001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ACEA236A-E87E-DB93-6AF5-A628F7AC76BB}"/>
              </a:ext>
            </a:extLst>
          </p:cNvPr>
          <p:cNvSpPr txBox="1"/>
          <p:nvPr/>
        </p:nvSpPr>
        <p:spPr>
          <a:xfrm>
            <a:off x="899592" y="1484784"/>
            <a:ext cx="7848872" cy="4688463"/>
          </a:xfrm>
          <a:prstGeom prst="rect">
            <a:avLst/>
          </a:prstGeom>
          <a:noFill/>
          <a:ln w="12700">
            <a:solidFill>
              <a:schemeClr val="accent1"/>
            </a:solidFill>
          </a:ln>
        </p:spPr>
        <p:txBody>
          <a:bodyPr wrap="square" rtlCol="0">
            <a:spAutoFit/>
          </a:bodyPr>
          <a:lstStyle/>
          <a:p>
            <a:pPr>
              <a:spcBef>
                <a:spcPts val="240"/>
              </a:spcBef>
            </a:pPr>
            <a:r>
              <a:rPr lang="en-US" sz="1600" b="0">
                <a:solidFill>
                  <a:srgbClr val="9B2393"/>
                </a:solidFill>
                <a:effectLst/>
                <a:latin typeface="Menlo" panose="020B0609030804020204" pitchFamily="49" charset="0"/>
              </a:rPr>
              <a:t>bool</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them</a:t>
            </a:r>
            <a:r>
              <a:rPr lang="en-US" sz="1600" b="0">
                <a:solidFill>
                  <a:srgbClr val="000000"/>
                </a:solidFill>
                <a:effectLst/>
                <a:latin typeface="Menlo" panose="020B0609030804020204" pitchFamily="49" charset="0"/>
              </a:rPr>
              <a:t>(</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&amp;ds,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pos,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x)</a:t>
            </a:r>
          </a:p>
          <a:p>
            <a:pPr>
              <a:spcBef>
                <a:spcPts val="240"/>
              </a:spcBef>
            </a:pP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(pos&lt;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||pos&gt;ds.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r>
              <a:rPr lang="en-US" sz="1600" b="0">
                <a:solidFill>
                  <a:srgbClr val="326D74"/>
                </a:solidFill>
                <a:effectLst/>
                <a:latin typeface="Menlo" panose="020B0609030804020204" pitchFamily="49" charset="0"/>
              </a:rPr>
              <a:t>KTM</a:t>
            </a:r>
            <a:r>
              <a:rPr lang="en-US" sz="1600" b="0">
                <a:solidFill>
                  <a:srgbClr val="000000"/>
                </a:solidFill>
                <a:effectLst/>
                <a:latin typeface="Menlo" panose="020B0609030804020204" pitchFamily="49" charset="0"/>
              </a:rPr>
              <a:t>)</a:t>
            </a:r>
          </a:p>
          <a:p>
            <a:pPr>
              <a:spcBef>
                <a:spcPts val="240"/>
              </a:spcBef>
            </a:pPr>
            <a:r>
              <a:rPr lang="en-US" sz="1600" b="0">
                <a:solidFill>
                  <a:srgbClr val="9B2393"/>
                </a:solidFill>
                <a:effectLst/>
                <a:latin typeface="Menlo" panose="020B0609030804020204" pitchFamily="49" charset="0"/>
              </a:rPr>
              <a:t>        return false;</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 i&gt;pos; i--)</a:t>
            </a:r>
          </a:p>
          <a:p>
            <a:pPr>
              <a:spcBef>
                <a:spcPts val="240"/>
              </a:spcBef>
            </a:pPr>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[pos]=x;</a:t>
            </a:r>
          </a:p>
          <a:p>
            <a:pPr>
              <a:spcBef>
                <a:spcPts val="240"/>
              </a:spcBef>
            </a:pPr>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p>
          <a:p>
            <a:pPr>
              <a:spcBef>
                <a:spcPts val="240"/>
              </a:spcBef>
            </a:pPr>
            <a:r>
              <a:rPr lang="en-US" sz="1600" b="0">
                <a:solidFill>
                  <a:srgbClr val="9B2393"/>
                </a:solidFill>
                <a:effectLst/>
                <a:latin typeface="Menlo" panose="020B0609030804020204" pitchFamily="49" charset="0"/>
              </a:rPr>
              <a:t>    return true;</a:t>
            </a:r>
          </a:p>
          <a:p>
            <a:pPr>
              <a:spcBef>
                <a:spcPts val="240"/>
              </a:spcBef>
            </a:pPr>
            <a:r>
              <a:rPr lang="en-US" sz="1600" b="0">
                <a:solidFill>
                  <a:srgbClr val="000000"/>
                </a:solidFill>
                <a:effectLst/>
                <a:latin typeface="Menlo" panose="020B0609030804020204" pitchFamily="49" charset="0"/>
              </a:rPr>
              <a:t>}</a:t>
            </a:r>
          </a:p>
          <a:p>
            <a:pPr>
              <a:spcBef>
                <a:spcPts val="240"/>
              </a:spcBef>
            </a:pP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tim</a:t>
            </a:r>
            <a:r>
              <a:rPr lang="en-US" sz="1600" b="0">
                <a:solidFill>
                  <a:srgbClr val="000000"/>
                </a:solidFill>
                <a:effectLst/>
                <a:latin typeface="Menlo" panose="020B0609030804020204" pitchFamily="49" charset="0"/>
              </a:rPr>
              <a:t>(</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ds,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x)</a:t>
            </a:r>
          </a:p>
          <a:p>
            <a:pPr>
              <a:spcBef>
                <a:spcPts val="240"/>
              </a:spcBef>
            </a:pP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 i++)</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[i]==x)</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i;</a:t>
            </a:r>
          </a:p>
          <a:p>
            <a:pPr>
              <a:spcBef>
                <a:spcPts val="24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a:t>
            </a:r>
          </a:p>
          <a:p>
            <a:pPr>
              <a:spcBef>
                <a:spcPts val="240"/>
              </a:spcBef>
            </a:pPr>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117434503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229</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TextBox 5">
            <a:extLst>
              <a:ext uri="{FF2B5EF4-FFF2-40B4-BE49-F238E27FC236}">
                <a16:creationId xmlns:a16="http://schemas.microsoft.com/office/drawing/2014/main" id="{ACEA236A-E87E-DB93-6AF5-A628F7AC76BB}"/>
              </a:ext>
            </a:extLst>
          </p:cNvPr>
          <p:cNvSpPr txBox="1"/>
          <p:nvPr/>
        </p:nvSpPr>
        <p:spPr>
          <a:xfrm>
            <a:off x="899592" y="1484784"/>
            <a:ext cx="7848872" cy="4401205"/>
          </a:xfrm>
          <a:prstGeom prst="rect">
            <a:avLst/>
          </a:prstGeom>
          <a:noFill/>
          <a:ln w="12700">
            <a:solidFill>
              <a:schemeClr val="accent1"/>
            </a:solidFill>
          </a:ln>
        </p:spPr>
        <p:txBody>
          <a:bodyPr wrap="square" rtlCol="0">
            <a:spAutoFit/>
          </a:bodyPr>
          <a:lstStyle/>
          <a:p>
            <a:r>
              <a:rPr lang="en-US" sz="1600" b="0">
                <a:solidFill>
                  <a:srgbClr val="9B2393"/>
                </a:solidFill>
                <a:effectLst/>
                <a:latin typeface="Menlo" panose="020B0609030804020204" pitchFamily="49" charset="0"/>
              </a:rPr>
              <a:t>bool</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xoa</a:t>
            </a:r>
            <a:r>
              <a:rPr lang="en-US" sz="1600" b="0">
                <a:solidFill>
                  <a:srgbClr val="000000"/>
                </a:solidFill>
                <a:effectLst/>
                <a:latin typeface="Menlo" panose="020B0609030804020204" pitchFamily="49" charset="0"/>
              </a:rPr>
              <a:t>(</a:t>
            </a:r>
            <a:r>
              <a:rPr lang="en-US" sz="1600" b="0">
                <a:solidFill>
                  <a:srgbClr val="1C464A"/>
                </a:solidFill>
                <a:effectLst/>
                <a:latin typeface="Menlo" panose="020B0609030804020204" pitchFamily="49" charset="0"/>
              </a:rPr>
              <a:t>DaySo</a:t>
            </a:r>
            <a:r>
              <a:rPr lang="en-US" sz="1600" b="0">
                <a:solidFill>
                  <a:srgbClr val="000000"/>
                </a:solidFill>
                <a:effectLst/>
                <a:latin typeface="Menlo" panose="020B0609030804020204" pitchFamily="49" charset="0"/>
              </a:rPr>
              <a:t> &amp;ds,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x)</a:t>
            </a:r>
          </a:p>
          <a:p>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r>
              <a:rPr lang="en-US" sz="1600" b="0">
                <a:solidFill>
                  <a:srgbClr val="9B2393"/>
                </a:solidFill>
                <a:effectLst/>
                <a:latin typeface="Menlo" panose="020B0609030804020204" pitchFamily="49" charset="0"/>
              </a:rPr>
              <a:t>        return false;</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pos=</a:t>
            </a:r>
            <a:r>
              <a:rPr lang="en-US" sz="1600" b="0">
                <a:solidFill>
                  <a:srgbClr val="326D74"/>
                </a:solidFill>
                <a:effectLst/>
                <a:latin typeface="Menlo" panose="020B0609030804020204" pitchFamily="49" charset="0"/>
              </a:rPr>
              <a:t>tim</a:t>
            </a:r>
            <a:r>
              <a:rPr lang="en-US" sz="1600" b="0">
                <a:solidFill>
                  <a:srgbClr val="000000"/>
                </a:solidFill>
                <a:effectLst/>
                <a:latin typeface="Menlo" panose="020B0609030804020204" pitchFamily="49" charset="0"/>
              </a:rPr>
              <a:t>(ds,x);</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(pos==-</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a:t>
            </a:r>
          </a:p>
          <a:p>
            <a:r>
              <a:rPr lang="en-US" sz="1600" b="0">
                <a:solidFill>
                  <a:srgbClr val="9B2393"/>
                </a:solidFill>
                <a:effectLst/>
                <a:latin typeface="Menlo" panose="020B0609030804020204" pitchFamily="49" charset="0"/>
              </a:rPr>
              <a:t>        return false;</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i=pos;i&lt;ds.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;i++)</a:t>
            </a:r>
          </a:p>
          <a:p>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[i]=ds.</a:t>
            </a:r>
            <a:r>
              <a:rPr lang="en-US" sz="1600" b="0">
                <a:solidFill>
                  <a:srgbClr val="326D74"/>
                </a:solidFill>
                <a:effectLst/>
                <a:latin typeface="Menlo" panose="020B0609030804020204" pitchFamily="49" charset="0"/>
              </a:rPr>
              <a:t>arr</a:t>
            </a:r>
            <a:r>
              <a:rPr lang="en-US" sz="1600" b="0">
                <a:solidFill>
                  <a:srgbClr val="000000"/>
                </a:solidFill>
                <a:effectLst/>
                <a:latin typeface="Menlo" panose="020B0609030804020204" pitchFamily="49" charset="0"/>
              </a:rPr>
              <a:t>[i+</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ds.</a:t>
            </a:r>
            <a:r>
              <a:rPr lang="en-US" sz="1600" b="0">
                <a:solidFill>
                  <a:srgbClr val="326D74"/>
                </a:solidFill>
                <a:effectLst/>
                <a:latin typeface="Menlo" panose="020B0609030804020204" pitchFamily="49" charset="0"/>
              </a:rPr>
              <a:t>n</a:t>
            </a:r>
            <a:r>
              <a:rPr lang="en-US" sz="1600" b="0">
                <a:solidFill>
                  <a:srgbClr val="000000"/>
                </a:solidFill>
                <a:effectLst/>
                <a:latin typeface="Menlo" panose="020B0609030804020204" pitchFamily="49" charset="0"/>
              </a:rPr>
              <a:t>--;</a:t>
            </a:r>
          </a:p>
          <a:p>
            <a:r>
              <a:rPr lang="en-US" sz="1600" b="0">
                <a:solidFill>
                  <a:srgbClr val="9B2393"/>
                </a:solidFill>
                <a:effectLst/>
                <a:latin typeface="Menlo" panose="020B0609030804020204" pitchFamily="49" charset="0"/>
              </a:rPr>
              <a:t>    return true;</a:t>
            </a:r>
          </a:p>
          <a:p>
            <a:r>
              <a:rPr lang="en-US" sz="16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302650974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23</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a:solidFill>
                  <a:srgbClr val="C00000"/>
                </a:solidFill>
              </a:rPr>
              <a:t>Con </a:t>
            </a:r>
            <a:r>
              <a:rPr lang="en-US" sz="2400" dirty="0" err="1">
                <a:solidFill>
                  <a:srgbClr val="C00000"/>
                </a:solidFill>
              </a:rPr>
              <a:t>trỏ</a:t>
            </a:r>
            <a:r>
              <a:rPr lang="en-US" sz="2400" dirty="0">
                <a:solidFill>
                  <a:srgbClr val="C00000"/>
                </a:solidFill>
              </a:rPr>
              <a:t> - </a:t>
            </a:r>
            <a:r>
              <a:rPr lang="en-US" sz="2400" dirty="0" err="1">
                <a:solidFill>
                  <a:srgbClr val="C00000"/>
                </a:solidFill>
              </a:rPr>
              <a:t>ví</a:t>
            </a:r>
            <a:r>
              <a:rPr lang="en-US" sz="2400" dirty="0">
                <a:solidFill>
                  <a:srgbClr val="C00000"/>
                </a:solidFill>
              </a:rPr>
              <a:t> </a:t>
            </a:r>
            <a:r>
              <a:rPr lang="en-US" sz="2400" dirty="0" err="1">
                <a:solidFill>
                  <a:srgbClr val="C00000"/>
                </a:solidFill>
              </a:rPr>
              <a:t>dụ</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5" name="Content Placeholder 4"/>
          <p:cNvSpPr>
            <a:spLocks noGrp="1"/>
          </p:cNvSpPr>
          <p:nvPr>
            <p:ph idx="1"/>
          </p:nvPr>
        </p:nvSpPr>
        <p:spPr>
          <a:xfrm>
            <a:off x="539552" y="1371600"/>
            <a:ext cx="8604448" cy="4937720"/>
          </a:xfrm>
        </p:spPr>
        <p:txBody>
          <a:bodyPr/>
          <a:lstStyle/>
          <a:p>
            <a:pPr marL="0" indent="0">
              <a:buNone/>
            </a:pPr>
            <a:endParaRPr lang="en-US" sz="2500" dirty="0">
              <a:latin typeface="Courier New" panose="02070309020205020404" pitchFamily="49" charset="0"/>
              <a:cs typeface="Courier New" panose="02070309020205020404" pitchFamily="49" charset="0"/>
            </a:endParaRPr>
          </a:p>
          <a:p>
            <a:pPr marL="0" indent="0">
              <a:buNone/>
            </a:pPr>
            <a:r>
              <a:rPr lang="en-US" sz="2500" dirty="0">
                <a:latin typeface="Courier New" panose="02070309020205020404" pitchFamily="49" charset="0"/>
                <a:cs typeface="Courier New" panose="02070309020205020404" pitchFamily="49" charset="0"/>
              </a:rPr>
              <a:t>(1) int x=-13, y=25;</a:t>
            </a:r>
          </a:p>
          <a:p>
            <a:pPr marL="0" indent="0">
              <a:buNone/>
            </a:pPr>
            <a:r>
              <a:rPr lang="en-US" sz="2500" dirty="0">
                <a:latin typeface="Courier New" panose="02070309020205020404" pitchFamily="49" charset="0"/>
                <a:cs typeface="Courier New" panose="02070309020205020404" pitchFamily="49" charset="0"/>
              </a:rPr>
              <a:t>(2) </a:t>
            </a:r>
            <a:r>
              <a:rPr lang="en-US" sz="2500" dirty="0" err="1">
                <a:latin typeface="Courier New" panose="02070309020205020404" pitchFamily="49" charset="0"/>
                <a:cs typeface="Courier New" panose="02070309020205020404" pitchFamily="49" charset="0"/>
              </a:rPr>
              <a:t>int</a:t>
            </a:r>
            <a:r>
              <a:rPr lang="en-US" sz="2500" dirty="0">
                <a:latin typeface="Courier New" panose="02070309020205020404" pitchFamily="49" charset="0"/>
                <a:cs typeface="Courier New" panose="02070309020205020404" pitchFamily="49" charset="0"/>
              </a:rPr>
              <a:t> *</a:t>
            </a:r>
            <a:r>
              <a:rPr lang="en-US" sz="2500" dirty="0" err="1">
                <a:latin typeface="Courier New" panose="02070309020205020404" pitchFamily="49" charset="0"/>
                <a:cs typeface="Courier New" panose="02070309020205020404" pitchFamily="49" charset="0"/>
              </a:rPr>
              <a:t>px</a:t>
            </a:r>
            <a:r>
              <a:rPr lang="en-US" sz="2500" dirty="0">
                <a:latin typeface="Courier New" panose="02070309020205020404" pitchFamily="49" charset="0"/>
                <a:cs typeface="Courier New" panose="02070309020205020404" pitchFamily="49" charset="0"/>
              </a:rPr>
              <a:t>=</a:t>
            </a:r>
            <a:r>
              <a:rPr lang="en-US" sz="2500" dirty="0">
                <a:solidFill>
                  <a:srgbClr val="FF0000"/>
                </a:solidFill>
                <a:latin typeface="Courier New" panose="02070309020205020404" pitchFamily="49" charset="0"/>
                <a:cs typeface="Courier New" panose="02070309020205020404" pitchFamily="49" charset="0"/>
              </a:rPr>
              <a:t>&amp;</a:t>
            </a:r>
            <a:r>
              <a:rPr lang="en-US" sz="2500" dirty="0">
                <a:latin typeface="Courier New" panose="02070309020205020404" pitchFamily="49" charset="0"/>
                <a:cs typeface="Courier New" panose="02070309020205020404" pitchFamily="49" charset="0"/>
              </a:rPr>
              <a:t>x, *</a:t>
            </a:r>
            <a:r>
              <a:rPr lang="en-US" sz="2500" dirty="0" err="1">
                <a:latin typeface="Courier New" panose="02070309020205020404" pitchFamily="49" charset="0"/>
                <a:cs typeface="Courier New" panose="02070309020205020404" pitchFamily="49" charset="0"/>
              </a:rPr>
              <a:t>py</a:t>
            </a:r>
            <a:r>
              <a:rPr lang="en-US" sz="2500" dirty="0">
                <a:latin typeface="Courier New" panose="02070309020205020404" pitchFamily="49" charset="0"/>
                <a:cs typeface="Courier New" panose="02070309020205020404" pitchFamily="49" charset="0"/>
              </a:rPr>
              <a:t>=</a:t>
            </a:r>
            <a:r>
              <a:rPr lang="en-US" sz="2500" dirty="0">
                <a:solidFill>
                  <a:srgbClr val="FF0000"/>
                </a:solidFill>
                <a:latin typeface="Courier New" panose="02070309020205020404" pitchFamily="49" charset="0"/>
                <a:cs typeface="Courier New" panose="02070309020205020404" pitchFamily="49" charset="0"/>
              </a:rPr>
              <a:t>&amp;</a:t>
            </a:r>
            <a:r>
              <a:rPr lang="en-US" sz="2500" dirty="0">
                <a:latin typeface="Courier New" panose="02070309020205020404" pitchFamily="49" charset="0"/>
                <a:cs typeface="Courier New" panose="02070309020205020404" pitchFamily="49" charset="0"/>
              </a:rPr>
              <a:t>y;</a:t>
            </a:r>
          </a:p>
          <a:p>
            <a:pPr marL="0" indent="0">
              <a:buNone/>
            </a:pPr>
            <a:r>
              <a:rPr lang="en-US" sz="2500" dirty="0">
                <a:latin typeface="Courier New" panose="02070309020205020404" pitchFamily="49" charset="0"/>
                <a:cs typeface="Courier New" panose="02070309020205020404" pitchFamily="49" charset="0"/>
              </a:rPr>
              <a:t>(3) x*=3;</a:t>
            </a:r>
          </a:p>
          <a:p>
            <a:pPr marL="0" indent="0">
              <a:buNone/>
            </a:pPr>
            <a:r>
              <a:rPr lang="en-US" sz="2500" dirty="0">
                <a:latin typeface="Courier New" panose="02070309020205020404" pitchFamily="49" charset="0"/>
                <a:cs typeface="Courier New" panose="02070309020205020404" pitchFamily="49" charset="0"/>
              </a:rPr>
              <a:t>(4) y-=4;</a:t>
            </a:r>
          </a:p>
          <a:p>
            <a:pPr marL="0" indent="0">
              <a:buNone/>
            </a:pPr>
            <a:r>
              <a:rPr lang="en-US" sz="2500" dirty="0">
                <a:latin typeface="Courier New" panose="02070309020205020404" pitchFamily="49" charset="0"/>
                <a:cs typeface="Courier New" panose="02070309020205020404" pitchFamily="49" charset="0"/>
              </a:rPr>
              <a:t>(5) *</a:t>
            </a:r>
            <a:r>
              <a:rPr lang="en-US" sz="2500" dirty="0" err="1">
                <a:latin typeface="Courier New" panose="02070309020205020404" pitchFamily="49" charset="0"/>
                <a:cs typeface="Courier New" panose="02070309020205020404" pitchFamily="49" charset="0"/>
              </a:rPr>
              <a:t>px</a:t>
            </a:r>
            <a:r>
              <a:rPr lang="en-US" sz="2500" dirty="0">
                <a:latin typeface="Courier New" panose="02070309020205020404" pitchFamily="49" charset="0"/>
                <a:cs typeface="Courier New" panose="02070309020205020404" pitchFamily="49" charset="0"/>
              </a:rPr>
              <a:t>=27;</a:t>
            </a:r>
          </a:p>
          <a:p>
            <a:pPr marL="0" indent="0">
              <a:buNone/>
            </a:pPr>
            <a:r>
              <a:rPr lang="en-US" sz="2500" dirty="0">
                <a:latin typeface="Courier New" panose="02070309020205020404" pitchFamily="49" charset="0"/>
                <a:cs typeface="Courier New" panose="02070309020205020404" pitchFamily="49" charset="0"/>
              </a:rPr>
              <a:t>(6) </a:t>
            </a:r>
            <a:r>
              <a:rPr lang="en-US" sz="2500" dirty="0" err="1">
                <a:latin typeface="Courier New" panose="02070309020205020404" pitchFamily="49" charset="0"/>
                <a:cs typeface="Courier New" panose="02070309020205020404" pitchFamily="49" charset="0"/>
              </a:rPr>
              <a:t>py</a:t>
            </a:r>
            <a:r>
              <a:rPr lang="en-US" sz="2500" dirty="0">
                <a:latin typeface="Courier New" panose="02070309020205020404" pitchFamily="49" charset="0"/>
                <a:cs typeface="Courier New" panose="02070309020205020404" pitchFamily="49" charset="0"/>
              </a:rPr>
              <a:t>=</a:t>
            </a:r>
            <a:r>
              <a:rPr lang="en-US" sz="2500" dirty="0" err="1">
                <a:latin typeface="Courier New" panose="02070309020205020404" pitchFamily="49" charset="0"/>
                <a:cs typeface="Courier New" panose="02070309020205020404" pitchFamily="49" charset="0"/>
              </a:rPr>
              <a:t>px</a:t>
            </a:r>
            <a:r>
              <a:rPr lang="en-US" sz="2500" dirty="0">
                <a:latin typeface="Courier New" panose="02070309020205020404" pitchFamily="49" charset="0"/>
                <a:cs typeface="Courier New" panose="02070309020205020404" pitchFamily="49" charset="0"/>
              </a:rPr>
              <a:t>;</a:t>
            </a:r>
          </a:p>
          <a:p>
            <a:pPr marL="0" indent="0">
              <a:buNone/>
            </a:pPr>
            <a:r>
              <a:rPr lang="en-US" sz="2500" dirty="0">
                <a:latin typeface="Courier New" panose="02070309020205020404" pitchFamily="49" charset="0"/>
                <a:cs typeface="Courier New" panose="02070309020205020404" pitchFamily="49" charset="0"/>
              </a:rPr>
              <a:t>(7) </a:t>
            </a:r>
            <a:r>
              <a:rPr lang="fr-FR" sz="2800" dirty="0">
                <a:latin typeface="Courier New" panose="02070309020205020404" pitchFamily="49" charset="0"/>
                <a:cs typeface="Courier New" panose="02070309020205020404" pitchFamily="49" charset="0"/>
              </a:rPr>
              <a:t>cout&lt;&lt;x&lt;&lt;" "&lt;&lt;y&lt;&lt;" "&lt;&lt;*px&lt;&lt;" "&lt;&lt;*</a:t>
            </a:r>
            <a:r>
              <a:rPr lang="fr-FR" sz="2800" dirty="0" err="1">
                <a:latin typeface="Courier New" panose="02070309020205020404" pitchFamily="49" charset="0"/>
                <a:cs typeface="Courier New" panose="02070309020205020404" pitchFamily="49" charset="0"/>
              </a:rPr>
              <a:t>py</a:t>
            </a:r>
            <a:r>
              <a:rPr lang="fr-FR" sz="2800" dirty="0">
                <a:latin typeface="Courier New" panose="02070309020205020404" pitchFamily="49" charset="0"/>
                <a:cs typeface="Courier New" panose="02070309020205020404" pitchFamily="49" charset="0"/>
              </a:rPr>
              <a:t>;</a:t>
            </a:r>
            <a:endParaRPr lang="en-US" sz="2500" dirty="0">
              <a:latin typeface="Courier New" panose="02070309020205020404" pitchFamily="49" charset="0"/>
              <a:cs typeface="Courier New" panose="02070309020205020404" pitchFamily="49" charset="0"/>
            </a:endParaRPr>
          </a:p>
          <a:p>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3822686809"/>
              </p:ext>
            </p:extLst>
          </p:nvPr>
        </p:nvGraphicFramePr>
        <p:xfrm>
          <a:off x="4932040" y="1484784"/>
          <a:ext cx="1296143" cy="781050"/>
        </p:xfrm>
        <a:graphic>
          <a:graphicData uri="http://schemas.openxmlformats.org/drawingml/2006/table">
            <a:tbl>
              <a:tblPr>
                <a:tableStyleId>{5C22544A-7EE6-4342-B048-85BDC9FD1C3A}</a:tableStyleId>
              </a:tblPr>
              <a:tblGrid>
                <a:gridCol w="600319">
                  <a:extLst>
                    <a:ext uri="{9D8B030D-6E8A-4147-A177-3AD203B41FA5}">
                      <a16:colId xmlns:a16="http://schemas.microsoft.com/office/drawing/2014/main" val="20000"/>
                    </a:ext>
                  </a:extLst>
                </a:gridCol>
                <a:gridCol w="150079">
                  <a:extLst>
                    <a:ext uri="{9D8B030D-6E8A-4147-A177-3AD203B41FA5}">
                      <a16:colId xmlns:a16="http://schemas.microsoft.com/office/drawing/2014/main" val="20001"/>
                    </a:ext>
                  </a:extLst>
                </a:gridCol>
                <a:gridCol w="545745">
                  <a:extLst>
                    <a:ext uri="{9D8B030D-6E8A-4147-A177-3AD203B41FA5}">
                      <a16:colId xmlns:a16="http://schemas.microsoft.com/office/drawing/2014/main" val="20002"/>
                    </a:ext>
                  </a:extLst>
                </a:gridCol>
              </a:tblGrid>
              <a:tr h="360040">
                <a:tc>
                  <a:txBody>
                    <a:bodyPr/>
                    <a:lstStyle/>
                    <a:p>
                      <a:pPr algn="ctr" fontAlgn="b"/>
                      <a:r>
                        <a:rPr lang="en-US" sz="2500" u="none" strike="noStrike" dirty="0">
                          <a:effectLst/>
                        </a:rPr>
                        <a:t>x</a:t>
                      </a:r>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n-US" sz="2500" u="none" strike="noStrike" dirty="0">
                          <a:effectLst/>
                        </a:rPr>
                        <a:t>y</a:t>
                      </a:r>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0040">
                <a:tc>
                  <a:txBody>
                    <a:bodyPr/>
                    <a:lstStyle/>
                    <a:p>
                      <a:pPr algn="ctr" fontAlgn="b"/>
                      <a:r>
                        <a:rPr lang="en-US" sz="2500" b="0" i="0" u="none" strike="noStrike" dirty="0">
                          <a:solidFill>
                            <a:srgbClr val="000000"/>
                          </a:solidFill>
                          <a:effectLst/>
                          <a:latin typeface="Calibri"/>
                        </a:rPr>
                        <a:t>-13</a:t>
                      </a: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noFill/>
                  </a:tcPr>
                </a:tc>
                <a:tc>
                  <a:txBody>
                    <a:bodyPr/>
                    <a:lstStyle/>
                    <a:p>
                      <a:pPr algn="ctr" fontAlgn="b"/>
                      <a:r>
                        <a:rPr lang="en-US" sz="2500" u="none" strike="noStrike" dirty="0">
                          <a:effectLst/>
                        </a:rPr>
                        <a:t>25</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3308658230"/>
              </p:ext>
            </p:extLst>
          </p:nvPr>
        </p:nvGraphicFramePr>
        <p:xfrm>
          <a:off x="6948264" y="2132856"/>
          <a:ext cx="2016224" cy="2088232"/>
        </p:xfrm>
        <a:graphic>
          <a:graphicData uri="http://schemas.openxmlformats.org/drawingml/2006/table">
            <a:tbl>
              <a:tblPr>
                <a:tableStyleId>{5C22544A-7EE6-4342-B048-85BDC9FD1C3A}</a:tableStyleId>
              </a:tblPr>
              <a:tblGrid>
                <a:gridCol w="495608">
                  <a:extLst>
                    <a:ext uri="{9D8B030D-6E8A-4147-A177-3AD203B41FA5}">
                      <a16:colId xmlns:a16="http://schemas.microsoft.com/office/drawing/2014/main" val="20000"/>
                    </a:ext>
                  </a:extLst>
                </a:gridCol>
                <a:gridCol w="495608">
                  <a:extLst>
                    <a:ext uri="{9D8B030D-6E8A-4147-A177-3AD203B41FA5}">
                      <a16:colId xmlns:a16="http://schemas.microsoft.com/office/drawing/2014/main" val="20001"/>
                    </a:ext>
                  </a:extLst>
                </a:gridCol>
                <a:gridCol w="123902">
                  <a:extLst>
                    <a:ext uri="{9D8B030D-6E8A-4147-A177-3AD203B41FA5}">
                      <a16:colId xmlns:a16="http://schemas.microsoft.com/office/drawing/2014/main" val="20002"/>
                    </a:ext>
                  </a:extLst>
                </a:gridCol>
                <a:gridCol w="450553">
                  <a:extLst>
                    <a:ext uri="{9D8B030D-6E8A-4147-A177-3AD203B41FA5}">
                      <a16:colId xmlns:a16="http://schemas.microsoft.com/office/drawing/2014/main" val="20003"/>
                    </a:ext>
                  </a:extLst>
                </a:gridCol>
                <a:gridCol w="450553">
                  <a:extLst>
                    <a:ext uri="{9D8B030D-6E8A-4147-A177-3AD203B41FA5}">
                      <a16:colId xmlns:a16="http://schemas.microsoft.com/office/drawing/2014/main" val="20004"/>
                    </a:ext>
                  </a:extLst>
                </a:gridCol>
              </a:tblGrid>
              <a:tr h="522058">
                <a:tc>
                  <a:txBody>
                    <a:bodyPr/>
                    <a:lstStyle/>
                    <a:p>
                      <a:pPr algn="ctr" fontAlgn="b"/>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500" u="none" strike="noStrike" dirty="0">
                          <a:effectLst/>
                        </a:rPr>
                        <a:t>x</a:t>
                      </a:r>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n-US" sz="2500" u="none" strike="noStrike" dirty="0">
                          <a:effectLst/>
                        </a:rPr>
                        <a:t>y</a:t>
                      </a:r>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22058">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500" u="none" strike="noStrike" dirty="0">
                          <a:effectLst/>
                        </a:rPr>
                        <a:t>-13</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noFill/>
                  </a:tcPr>
                </a:tc>
                <a:tc>
                  <a:txBody>
                    <a:bodyPr/>
                    <a:lstStyle/>
                    <a:p>
                      <a:pPr algn="ctr" fontAlgn="b"/>
                      <a:r>
                        <a:rPr lang="en-US" sz="2500" u="none" strike="noStrike" dirty="0">
                          <a:effectLst/>
                        </a:rPr>
                        <a:t>25</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22058">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22058">
                <a:tc>
                  <a:txBody>
                    <a:bodyPr/>
                    <a:lstStyle/>
                    <a:p>
                      <a:pPr algn="ctr" fontAlgn="b"/>
                      <a:r>
                        <a:rPr lang="en-US" sz="2500" b="0" i="0" u="none" strike="noStrike" dirty="0" err="1">
                          <a:solidFill>
                            <a:srgbClr val="000000"/>
                          </a:solidFill>
                          <a:effectLst/>
                          <a:latin typeface="Calibri"/>
                        </a:rPr>
                        <a:t>px</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500" b="0" i="0" u="none" strike="noStrike" dirty="0" err="1">
                          <a:solidFill>
                            <a:srgbClr val="000000"/>
                          </a:solidFill>
                          <a:effectLst/>
                          <a:latin typeface="Calibri"/>
                        </a:rPr>
                        <a:t>py</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cxnSp>
        <p:nvCxnSpPr>
          <p:cNvPr id="10" name="Elbow Connector 9"/>
          <p:cNvCxnSpPr/>
          <p:nvPr/>
        </p:nvCxnSpPr>
        <p:spPr bwMode="auto">
          <a:xfrm rot="5400000" flipH="1" flipV="1">
            <a:off x="7137778" y="3383502"/>
            <a:ext cx="881112" cy="252028"/>
          </a:xfrm>
          <a:prstGeom prst="bentConnector3">
            <a:avLst>
              <a:gd name="adj1" fmla="val 2882"/>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6" name="Elbow Connector 15"/>
          <p:cNvCxnSpPr/>
          <p:nvPr/>
        </p:nvCxnSpPr>
        <p:spPr bwMode="auto">
          <a:xfrm rot="16200000" flipV="1">
            <a:off x="7929866" y="3383502"/>
            <a:ext cx="881112" cy="252028"/>
          </a:xfrm>
          <a:prstGeom prst="bentConnector3">
            <a:avLst>
              <a:gd name="adj1" fmla="val 3876"/>
            </a:avLst>
          </a:prstGeom>
          <a:ln>
            <a:tailEnd type="arrow"/>
          </a:ln>
        </p:spPr>
        <p:style>
          <a:lnRef idx="2">
            <a:schemeClr val="accent1"/>
          </a:lnRef>
          <a:fillRef idx="0">
            <a:schemeClr val="accent1"/>
          </a:fillRef>
          <a:effectRef idx="1">
            <a:schemeClr val="accent1"/>
          </a:effectRef>
          <a:fontRef idx="minor">
            <a:schemeClr val="tx1"/>
          </a:fontRef>
        </p:style>
      </p:cxnSp>
      <p:graphicFrame>
        <p:nvGraphicFramePr>
          <p:cNvPr id="12" name="Diagram 11"/>
          <p:cNvGraphicFramePr/>
          <p:nvPr>
            <p:extLst>
              <p:ext uri="{D42A27DB-BD31-4B8C-83A1-F6EECF244321}">
                <p14:modId xmlns:p14="http://schemas.microsoft.com/office/powerpoint/2010/main" val="2971358711"/>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79832583"/>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tập</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230</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tập</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324257802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indent="-457200" eaLnBrk="1" hangingPunct="1">
              <a:buFont typeface="+mj-lt"/>
              <a:buAutoNum type="arabicParenR"/>
            </a:pPr>
            <a:r>
              <a:rPr lang="en-US" sz="2400"/>
              <a:t>Cho ma trận vuông có các phần tử là những số nguyên.</a:t>
            </a:r>
          </a:p>
          <a:p>
            <a:pPr lvl="0"/>
            <a:r>
              <a:rPr lang="en-US" sz="2400"/>
              <a:t>Tính tổng các phần tử trong Tam giác dưới bên phải.</a:t>
            </a:r>
          </a:p>
          <a:p>
            <a:pPr lvl="0"/>
            <a:r>
              <a:rPr lang="en-US" sz="2400"/>
              <a:t>Tìm giá trị lớn nhất trong Tam giác trên bên trái.</a:t>
            </a:r>
          </a:p>
          <a:p>
            <a:pPr lvl="0"/>
            <a:r>
              <a:rPr lang="en-US" sz="2400"/>
              <a:t>Cho biết số các số dương trong tam giác dưới bên phải.</a:t>
            </a:r>
          </a:p>
          <a:p>
            <a:pPr lvl="0"/>
            <a:r>
              <a:rPr lang="en-US" sz="2400"/>
              <a:t>Tìm số âm lớn nhất trong tam giác trên bên trái.</a:t>
            </a:r>
          </a:p>
          <a:p>
            <a:pPr lvl="0"/>
            <a:r>
              <a:rPr lang="en-US" sz="2400"/>
              <a:t>Thực hiện việc hoán đổi phần tử lớn nhất trên mỗi dòng với phần tử nằm trên đường chéo chính của chính dòng đó.</a:t>
            </a:r>
          </a:p>
          <a:p>
            <a:pPr lvl="0"/>
            <a:r>
              <a:rPr lang="en-US" sz="2400"/>
              <a:t>Tìm số dương nhỏ nhất trong dòng k của ma trận.</a:t>
            </a:r>
          </a:p>
          <a:p>
            <a:pPr lvl="0"/>
            <a:endParaRPr lang="en-US" sz="2400"/>
          </a:p>
          <a:p>
            <a:pPr marL="514350" indent="-457200" eaLnBrk="1" hangingPunct="1">
              <a:buFont typeface="+mj-lt"/>
              <a:buAutoNum type="arabicParenR"/>
            </a:pPr>
            <a:endParaRPr lang="en-US" sz="2400"/>
          </a:p>
          <a:p>
            <a:pPr marL="514350" indent="-457200" eaLnBrk="1" hangingPunct="1">
              <a:buFont typeface="+mj-lt"/>
              <a:buAutoNum type="arabicParenR"/>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231</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397131270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lvl="0" indent="-457200" eaLnBrk="1" hangingPunct="1">
              <a:buFont typeface="+mj-lt"/>
              <a:buAutoNum type="arabicParenR" startAt="2"/>
            </a:pPr>
            <a:r>
              <a:rPr lang="en-US" sz="2400"/>
              <a:t>Giả sử dãy số x đã được sắp xếp theo thứ tự tăng dần. Chèn số nguyên a vào dãy số x (vẫn đảm bảo thứ tự tăng dần).</a:t>
            </a:r>
          </a:p>
          <a:p>
            <a:pPr marL="514350" lvl="0" indent="-457200" eaLnBrk="1" hangingPunct="1">
              <a:buFont typeface="+mj-lt"/>
              <a:buAutoNum type="arabicParenR" startAt="2"/>
            </a:pPr>
            <a:r>
              <a:rPr lang="en-US" sz="2400"/>
              <a:t>Trộn hai dãy số a và b đã được sắp xếp theo thứ tự tăng dần thành dãy số x cũng được sắp xếp theo thứ tự tăng dần.</a:t>
            </a:r>
          </a:p>
          <a:p>
            <a:pPr marL="514350" lvl="0" indent="-457200" eaLnBrk="1" hangingPunct="1">
              <a:buFont typeface="+mj-lt"/>
              <a:buAutoNum type="arabicParenR" startAt="2"/>
            </a:pPr>
            <a:r>
              <a:rPr lang="en-US" sz="2400"/>
              <a:t>Tách dãy số x thành hai dãy số a và b. Dãy số a chứa các số chẵn và dãy số b chứa các số lẻ.</a:t>
            </a:r>
          </a:p>
          <a:p>
            <a:pPr marL="514350" lvl="0" indent="-457200" eaLnBrk="1" hangingPunct="1">
              <a:buFont typeface="+mj-lt"/>
              <a:buAutoNum type="arabicParenR" startAt="2"/>
            </a:pPr>
            <a:endParaRPr lang="en-US" sz="2400"/>
          </a:p>
          <a:p>
            <a:pPr marL="514350" indent="-457200" eaLnBrk="1" hangingPunct="1">
              <a:buFont typeface="+mj-lt"/>
              <a:buAutoNum type="arabicParenR" startAt="2"/>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232</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393707347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algn="ctr" eaLnBrk="1" hangingPunct="1"/>
            <a:r>
              <a:rPr lang="en-US"/>
              <a:t>Tham khảo</a:t>
            </a:r>
          </a:p>
        </p:txBody>
      </p:sp>
      <p:sp>
        <p:nvSpPr>
          <p:cNvPr id="10243" name="Content Placeholder 1"/>
          <p:cNvSpPr>
            <a:spLocks noGrp="1"/>
          </p:cNvSpPr>
          <p:nvPr>
            <p:ph idx="1"/>
          </p:nvPr>
        </p:nvSpPr>
        <p:spPr/>
        <p:txBody>
          <a:bodyPr/>
          <a:lstStyle/>
          <a:p>
            <a:pPr lvl="1" eaLnBrk="1" hangingPunct="1"/>
            <a:endParaRPr lang="en-US"/>
          </a:p>
          <a:p>
            <a:pPr>
              <a:buFont typeface="Microsoft Sans Serif" pitchFamily="34" charset="0"/>
              <a:buChar char="-"/>
            </a:pPr>
            <a:r>
              <a:rPr lang="en-US" sz="2400" b="1"/>
              <a:t>Thuật toán C cơ bản</a:t>
            </a:r>
            <a:r>
              <a:rPr lang="en-US" sz="2400"/>
              <a:t> , Trần Đan Thư, 2004, Nhà xuất bản Lao động xã hội.</a:t>
            </a:r>
          </a:p>
          <a:p>
            <a:pPr>
              <a:buFont typeface="Microsoft Sans Serif" pitchFamily="34" charset="0"/>
              <a:buChar char="-"/>
            </a:pPr>
            <a:r>
              <a:rPr lang="en-US" sz="2400"/>
              <a:t>Bài giảng nhập môn cấu trúc dữ liệu: Chương 2, 5.</a:t>
            </a:r>
          </a:p>
          <a:p>
            <a:pPr>
              <a:buFont typeface="Microsoft Sans Serif" pitchFamily="34" charset="0"/>
              <a:buChar char="-"/>
            </a:pPr>
            <a:r>
              <a:rPr lang="en-US" sz="2400"/>
              <a:t>Bài tập phải làm: 1, 2, 3.</a:t>
            </a:r>
          </a:p>
        </p:txBody>
      </p:sp>
      <p:sp>
        <p:nvSpPr>
          <p:cNvPr id="10244" name="Slide Number Placeholder 4"/>
          <p:cNvSpPr>
            <a:spLocks noGrp="1"/>
          </p:cNvSpPr>
          <p:nvPr>
            <p:ph type="sldNum" sz="quarter" idx="4294967295"/>
          </p:nvPr>
        </p:nvSpPr>
        <p:spPr bwMode="auto">
          <a:xfrm>
            <a:off x="7451725" y="6488113"/>
            <a:ext cx="719138" cy="2159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729883D4-87B7-4544-AAC2-B9BF2FF04A7E}" type="slidenum">
              <a:rPr lang="en-US"/>
              <a:pPr eaLnBrk="1" hangingPunct="1"/>
              <a:t>233</a:t>
            </a:fld>
            <a:endParaRPr lang="en-US"/>
          </a:p>
        </p:txBody>
      </p:sp>
      <p:pic>
        <p:nvPicPr>
          <p:cNvPr id="10245" name="Picture 3" descr="MCj043151200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9912" y="3789040"/>
            <a:ext cx="1828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Kỹ thuật lập trình (2024)</a:t>
            </a:r>
          </a:p>
        </p:txBody>
      </p:sp>
    </p:spTree>
    <p:extLst>
      <p:ext uri="{BB962C8B-B14F-4D97-AF65-F5344CB8AC3E}">
        <p14:creationId xmlns:p14="http://schemas.microsoft.com/office/powerpoint/2010/main" val="247565538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899592" y="188640"/>
            <a:ext cx="7560840" cy="1080119"/>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CHƯƠNG 5: LẬP TRÌNH ĐỆ QUY</a:t>
            </a:r>
          </a:p>
        </p:txBody>
      </p:sp>
      <p:graphicFrame>
        <p:nvGraphicFramePr>
          <p:cNvPr id="6" name="Content Placeholder 5"/>
          <p:cNvGraphicFramePr>
            <a:graphicFrameLocks noGrp="1"/>
          </p:cNvGraphicFramePr>
          <p:nvPr>
            <p:ph idx="4294967295"/>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(2020)</a:t>
            </a:r>
            <a:endParaRPr lang="en-US" sz="1200" dirty="0"/>
          </a:p>
        </p:txBody>
      </p:sp>
      <p:sp>
        <p:nvSpPr>
          <p:cNvPr id="6149" name="Slide Number Placeholder 4"/>
          <p:cNvSpPr>
            <a:spLocks noGrp="1"/>
          </p:cNvSpPr>
          <p:nvPr>
            <p:ph type="sldNum" sz="quarter" idx="4294967295"/>
          </p:nvPr>
        </p:nvSpPr>
        <p:spPr bwMode="auto">
          <a:xfrm>
            <a:off x="7452320" y="6487368"/>
            <a:ext cx="411162"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234</a:t>
            </a:fld>
            <a:endParaRPr lang="en-US"/>
          </a:p>
        </p:txBody>
      </p:sp>
    </p:spTree>
    <p:extLst>
      <p:ext uri="{BB962C8B-B14F-4D97-AF65-F5344CB8AC3E}">
        <p14:creationId xmlns:p14="http://schemas.microsoft.com/office/powerpoint/2010/main" val="181330934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Khái niệm và phân loại</a:t>
            </a:r>
            <a:br>
              <a:rPr lang="en-US">
                <a:solidFill>
                  <a:srgbClr val="002060"/>
                </a:solidFill>
                <a:effectLst>
                  <a:outerShdw blurRad="38100" dist="38100" dir="2700000" algn="tl">
                    <a:srgbClr val="000000">
                      <a:alpha val="43137"/>
                    </a:srgbClr>
                  </a:outerShdw>
                </a:effectLst>
              </a:rPr>
            </a:br>
            <a:r>
              <a:rPr lang="en-US"/>
              <a:t>ĐỆ QUY</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235</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Khái niệm và phân loại</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619047053"/>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Khái niệm</a:t>
            </a:r>
          </a:p>
          <a:p>
            <a:pPr marL="57150" indent="0" eaLnBrk="1" hangingPunct="1">
              <a:buNone/>
            </a:pPr>
            <a:r>
              <a:rPr lang="en-US" sz="2400"/>
              <a:t>Một hàm được gọi có tính đệ qui nếu trong thân của hàm đó có </a:t>
            </a:r>
            <a:r>
              <a:rPr lang="en-US" sz="2400">
                <a:solidFill>
                  <a:srgbClr val="C00000"/>
                </a:solidFill>
              </a:rPr>
              <a:t>lệnh gọi lại chính nó</a:t>
            </a:r>
            <a:r>
              <a:rPr lang="en-US" sz="2400"/>
              <a:t> một cách trực tiếp hay gián tiếp.</a:t>
            </a:r>
          </a:p>
          <a:p>
            <a:pPr marL="57150" indent="0" eaLnBrk="1" hangingPunct="1">
              <a:buNone/>
            </a:pPr>
            <a:endParaRPr lang="en-US" sz="240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236</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grpSp>
        <p:nvGrpSpPr>
          <p:cNvPr id="8" name="Group 7"/>
          <p:cNvGrpSpPr/>
          <p:nvPr/>
        </p:nvGrpSpPr>
        <p:grpSpPr>
          <a:xfrm>
            <a:off x="755576" y="2862217"/>
            <a:ext cx="1905000" cy="2667000"/>
            <a:chOff x="1123806" y="2862217"/>
            <a:chExt cx="1905000" cy="2667000"/>
          </a:xfrm>
        </p:grpSpPr>
        <p:grpSp>
          <p:nvGrpSpPr>
            <p:cNvPr id="67" name="Group 66"/>
            <p:cNvGrpSpPr>
              <a:grpSpLocks/>
            </p:cNvGrpSpPr>
            <p:nvPr/>
          </p:nvGrpSpPr>
          <p:grpSpPr bwMode="auto">
            <a:xfrm>
              <a:off x="1428606" y="3014617"/>
              <a:ext cx="1600200" cy="1828800"/>
              <a:chOff x="1371600" y="3886200"/>
              <a:chExt cx="1600200" cy="1828800"/>
            </a:xfrm>
          </p:grpSpPr>
          <p:sp>
            <p:nvSpPr>
              <p:cNvPr id="89" name="AutoShape 2"/>
              <p:cNvSpPr>
                <a:spLocks noChangeArrowheads="1"/>
              </p:cNvSpPr>
              <p:nvPr/>
            </p:nvSpPr>
            <p:spPr bwMode="gray">
              <a:xfrm>
                <a:off x="1371600" y="3886200"/>
                <a:ext cx="1600200" cy="1828800"/>
              </a:xfrm>
              <a:prstGeom prst="bevel">
                <a:avLst>
                  <a:gd name="adj" fmla="val 2551"/>
                </a:avLst>
              </a:prstGeom>
              <a:gradFill rotWithShape="1">
                <a:gsLst>
                  <a:gs pos="0">
                    <a:srgbClr val="7FD13B"/>
                  </a:gs>
                  <a:gs pos="100000">
                    <a:srgbClr val="7FD13B">
                      <a:gamma/>
                      <a:tint val="43922"/>
                      <a:invGamma/>
                    </a:srgbClr>
                  </a:gs>
                </a:gsLst>
                <a:lin ang="5400000" scaled="1"/>
              </a:gradFill>
              <a:ln w="19050" algn="ctr">
                <a:noFill/>
                <a:miter lim="800000"/>
                <a:headEnd/>
                <a:tailEnd/>
              </a:ln>
              <a:effectLst>
                <a:prstShdw prst="shdw13" dist="45791" dir="3378596">
                  <a:srgbClr val="1C1C1C">
                    <a:alpha val="50000"/>
                  </a:srgbClr>
                </a:prstShdw>
              </a:effectLst>
            </p:spPr>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90" name="Rectangle 11"/>
              <p:cNvSpPr>
                <a:spLocks noChangeArrowheads="1"/>
              </p:cNvSpPr>
              <p:nvPr/>
            </p:nvSpPr>
            <p:spPr bwMode="black">
              <a:xfrm>
                <a:off x="1447800" y="3962400"/>
                <a:ext cx="1447800" cy="1692771"/>
              </a:xfrm>
              <a:prstGeom prst="rect">
                <a:avLst/>
              </a:prstGeom>
              <a:noFill/>
              <a:ln w="9525" algn="ctr">
                <a:noFill/>
                <a:miter lim="800000"/>
                <a:headEnd/>
                <a:tailEnd/>
              </a:ln>
            </p:spPr>
            <p:txBody>
              <a:bodyPr>
                <a:spAutoFit/>
              </a:bodyPr>
              <a:lstStyle/>
              <a:p>
                <a:pPr marL="231775" indent="-231775" algn="just" fontAlgn="auto">
                  <a:spcBef>
                    <a:spcPts val="0"/>
                  </a:spcBef>
                  <a:spcAft>
                    <a:spcPts val="0"/>
                  </a:spcAft>
                  <a:defRPr/>
                </a:pPr>
                <a:r>
                  <a:rPr lang="en-US" sz="1300" kern="0">
                    <a:solidFill>
                      <a:sysClr val="windowText" lastClr="000000"/>
                    </a:solidFill>
                    <a:cs typeface="+mn-cs"/>
                  </a:rPr>
                  <a:t>… </a:t>
                </a:r>
                <a:r>
                  <a:rPr lang="en-US" sz="1300" kern="0">
                    <a:solidFill>
                      <a:srgbClr val="FF0000"/>
                    </a:solidFill>
                    <a:cs typeface="+mn-cs"/>
                  </a:rPr>
                  <a:t>HàmX(…)</a:t>
                </a:r>
              </a:p>
              <a:p>
                <a:pPr marL="231775" indent="-231775" algn="just" fontAlgn="auto">
                  <a:spcBef>
                    <a:spcPts val="0"/>
                  </a:spcBef>
                  <a:spcAft>
                    <a:spcPts val="0"/>
                  </a:spcAft>
                  <a:defRPr/>
                </a:pPr>
                <a:r>
                  <a:rPr lang="vi-VN" sz="1300" kern="0">
                    <a:solidFill>
                      <a:sysClr val="windowText" lastClr="000000"/>
                    </a:solidFill>
                    <a:cs typeface="+mn-cs"/>
                  </a:rPr>
                  <a:t>{</a:t>
                </a:r>
                <a:endParaRPr lang="en-US" sz="1300" kern="0">
                  <a:solidFill>
                    <a:sysClr val="windowText" lastClr="000000"/>
                  </a:solidFill>
                  <a:cs typeface="+mn-cs"/>
                </a:endParaRPr>
              </a:p>
              <a:p>
                <a:pPr marL="231775" indent="-231775" algn="just" fontAlgn="auto">
                  <a:spcBef>
                    <a:spcPts val="0"/>
                  </a:spcBef>
                  <a:spcAft>
                    <a:spcPts val="0"/>
                  </a:spcAft>
                  <a:defRPr/>
                </a:pPr>
                <a:r>
                  <a:rPr lang="en-US" sz="1300" kern="0">
                    <a:solidFill>
                      <a:sysClr val="windowText" lastClr="000000"/>
                    </a:solidFill>
                    <a:cs typeface="+mn-cs"/>
                  </a:rPr>
                  <a:t>   …</a:t>
                </a:r>
              </a:p>
              <a:p>
                <a:pPr marL="231775" indent="-231775" algn="just" fontAlgn="auto">
                  <a:spcBef>
                    <a:spcPts val="0"/>
                  </a:spcBef>
                  <a:spcAft>
                    <a:spcPts val="0"/>
                  </a:spcAft>
                  <a:defRPr/>
                </a:pPr>
                <a:r>
                  <a:rPr lang="en-US" sz="1300" kern="0">
                    <a:solidFill>
                      <a:sysClr val="windowText" lastClr="000000"/>
                    </a:solidFill>
                    <a:cs typeface="+mn-cs"/>
                  </a:rPr>
                  <a:t>   …</a:t>
                </a:r>
              </a:p>
              <a:p>
                <a:pPr marL="231775" indent="-231775" algn="just" fontAlgn="auto">
                  <a:spcBef>
                    <a:spcPts val="0"/>
                  </a:spcBef>
                  <a:spcAft>
                    <a:spcPts val="0"/>
                  </a:spcAft>
                  <a:defRPr/>
                </a:pPr>
                <a:r>
                  <a:rPr lang="en-US" sz="1300" kern="0">
                    <a:solidFill>
                      <a:sysClr val="windowText" lastClr="000000"/>
                    </a:solidFill>
                    <a:cs typeface="+mn-cs"/>
                  </a:rPr>
                  <a:t>   Lời gọi </a:t>
                </a:r>
                <a:r>
                  <a:rPr lang="en-US" sz="1300" kern="0">
                    <a:solidFill>
                      <a:srgbClr val="FF0000"/>
                    </a:solidFill>
                    <a:cs typeface="+mn-cs"/>
                  </a:rPr>
                  <a:t>HàmX</a:t>
                </a:r>
              </a:p>
              <a:p>
                <a:pPr marL="231775" indent="-231775" algn="just" fontAlgn="auto">
                  <a:spcBef>
                    <a:spcPts val="0"/>
                  </a:spcBef>
                  <a:spcAft>
                    <a:spcPts val="0"/>
                  </a:spcAft>
                  <a:defRPr/>
                </a:pPr>
                <a:r>
                  <a:rPr lang="en-US" sz="1300" kern="0">
                    <a:solidFill>
                      <a:sysClr val="windowText" lastClr="000000"/>
                    </a:solidFill>
                    <a:cs typeface="+mn-cs"/>
                  </a:rPr>
                  <a:t>   …</a:t>
                </a:r>
              </a:p>
              <a:p>
                <a:pPr marL="231775" indent="-231775" algn="just" fontAlgn="auto">
                  <a:spcBef>
                    <a:spcPts val="0"/>
                  </a:spcBef>
                  <a:spcAft>
                    <a:spcPts val="0"/>
                  </a:spcAft>
                  <a:defRPr/>
                </a:pPr>
                <a:r>
                  <a:rPr lang="en-US" sz="1300" kern="0">
                    <a:solidFill>
                      <a:sysClr val="windowText" lastClr="000000"/>
                    </a:solidFill>
                    <a:cs typeface="+mn-cs"/>
                  </a:rPr>
                  <a:t>   …</a:t>
                </a:r>
              </a:p>
              <a:p>
                <a:pPr marL="231775" indent="-231775" algn="just" fontAlgn="auto">
                  <a:spcBef>
                    <a:spcPts val="0"/>
                  </a:spcBef>
                  <a:spcAft>
                    <a:spcPts val="0"/>
                  </a:spcAft>
                  <a:defRPr/>
                </a:pPr>
                <a:r>
                  <a:rPr lang="vi-VN" sz="1300" kern="0">
                    <a:solidFill>
                      <a:sysClr val="windowText" lastClr="000000"/>
                    </a:solidFill>
                    <a:cs typeface="+mn-cs"/>
                  </a:rPr>
                  <a:t>}</a:t>
                </a:r>
              </a:p>
            </p:txBody>
          </p:sp>
        </p:grpSp>
        <p:cxnSp>
          <p:nvCxnSpPr>
            <p:cNvPr id="68" name="Straight Arrow Connector 67"/>
            <p:cNvCxnSpPr/>
            <p:nvPr/>
          </p:nvCxnSpPr>
          <p:spPr>
            <a:xfrm rot="10800000">
              <a:off x="1123806" y="3929017"/>
              <a:ext cx="458788" cy="1588"/>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9" name="Straight Arrow Connector 68"/>
            <p:cNvCxnSpPr/>
            <p:nvPr/>
          </p:nvCxnSpPr>
          <p:spPr>
            <a:xfrm rot="5400000" flipH="1" flipV="1">
              <a:off x="591200" y="3394823"/>
              <a:ext cx="1066800" cy="1588"/>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p:nvPr/>
          </p:nvCxnSpPr>
          <p:spPr>
            <a:xfrm rot="10800000">
              <a:off x="1123806" y="2862217"/>
              <a:ext cx="838200" cy="1588"/>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1" name="Straight Arrow Connector 70"/>
            <p:cNvCxnSpPr/>
            <p:nvPr/>
          </p:nvCxnSpPr>
          <p:spPr>
            <a:xfrm rot="5400000">
              <a:off x="1810400" y="3013823"/>
              <a:ext cx="304800" cy="1588"/>
            </a:xfrm>
            <a:prstGeom prst="straightConnector1">
              <a:avLst/>
            </a:prstGeom>
            <a:ln w="38100">
              <a:solidFill>
                <a:schemeClr val="tx1">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72" name="AutoShape 6"/>
            <p:cNvSpPr>
              <a:spLocks noChangeArrowheads="1"/>
            </p:cNvSpPr>
            <p:nvPr/>
          </p:nvSpPr>
          <p:spPr bwMode="gray">
            <a:xfrm>
              <a:off x="1504806" y="5072017"/>
              <a:ext cx="1524000" cy="457200"/>
            </a:xfrm>
            <a:prstGeom prst="roundRect">
              <a:avLst>
                <a:gd name="adj" fmla="val 16667"/>
              </a:avLst>
            </a:prstGeom>
            <a:ln>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t>ĐQ trực tiếp</a:t>
              </a:r>
            </a:p>
          </p:txBody>
        </p:sp>
      </p:grpSp>
      <p:grpSp>
        <p:nvGrpSpPr>
          <p:cNvPr id="73" name="Group 72"/>
          <p:cNvGrpSpPr>
            <a:grpSpLocks/>
          </p:cNvGrpSpPr>
          <p:nvPr/>
        </p:nvGrpSpPr>
        <p:grpSpPr bwMode="auto">
          <a:xfrm>
            <a:off x="2915816" y="3027535"/>
            <a:ext cx="1600200" cy="1835730"/>
            <a:chOff x="3686944" y="3962400"/>
            <a:chExt cx="1600200" cy="1835730"/>
          </a:xfrm>
        </p:grpSpPr>
        <p:sp>
          <p:nvSpPr>
            <p:cNvPr id="87" name="AutoShape 2"/>
            <p:cNvSpPr>
              <a:spLocks noChangeArrowheads="1"/>
            </p:cNvSpPr>
            <p:nvPr/>
          </p:nvSpPr>
          <p:spPr bwMode="gray">
            <a:xfrm>
              <a:off x="3686944" y="3969330"/>
              <a:ext cx="1600200" cy="1828800"/>
            </a:xfrm>
            <a:prstGeom prst="bevel">
              <a:avLst>
                <a:gd name="adj" fmla="val 2551"/>
              </a:avLst>
            </a:prstGeom>
            <a:gradFill rotWithShape="1">
              <a:gsLst>
                <a:gs pos="0">
                  <a:srgbClr val="7FD13B"/>
                </a:gs>
                <a:gs pos="100000">
                  <a:srgbClr val="7FD13B">
                    <a:gamma/>
                    <a:tint val="43922"/>
                    <a:invGamma/>
                  </a:srgbClr>
                </a:gs>
              </a:gsLst>
              <a:lin ang="5400000" scaled="1"/>
            </a:gradFill>
            <a:ln w="19050" algn="ctr">
              <a:noFill/>
              <a:miter lim="800000"/>
              <a:headEnd/>
              <a:tailEnd/>
            </a:ln>
            <a:effectLst>
              <a:prstShdw prst="shdw13" dist="45791" dir="3378596">
                <a:srgbClr val="1C1C1C">
                  <a:alpha val="50000"/>
                </a:srgbClr>
              </a:prstShdw>
            </a:effectLst>
          </p:spPr>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88" name="Rectangle 11"/>
            <p:cNvSpPr>
              <a:spLocks noChangeArrowheads="1"/>
            </p:cNvSpPr>
            <p:nvPr/>
          </p:nvSpPr>
          <p:spPr bwMode="black">
            <a:xfrm>
              <a:off x="3758952" y="3962400"/>
              <a:ext cx="1447800" cy="1815882"/>
            </a:xfrm>
            <a:prstGeom prst="rect">
              <a:avLst/>
            </a:prstGeom>
            <a:noFill/>
            <a:ln w="9525" algn="ctr">
              <a:noFill/>
              <a:miter lim="800000"/>
              <a:headEnd/>
              <a:tailEnd/>
            </a:ln>
          </p:spPr>
          <p:txBody>
            <a:bodyPr>
              <a:spAutoFit/>
            </a:bodyPr>
            <a:lstStyle/>
            <a:p>
              <a:pPr marL="231775" indent="-231775" algn="just" fontAlgn="auto">
                <a:spcBef>
                  <a:spcPts val="0"/>
                </a:spcBef>
                <a:spcAft>
                  <a:spcPts val="0"/>
                </a:spcAft>
                <a:defRPr/>
              </a:pPr>
              <a:r>
                <a:rPr lang="en-US" sz="1400" kern="0">
                  <a:solidFill>
                    <a:sysClr val="windowText" lastClr="000000"/>
                  </a:solidFill>
                  <a:cs typeface="+mn-cs"/>
                </a:rPr>
                <a:t>… </a:t>
              </a:r>
              <a:r>
                <a:rPr lang="en-US" sz="1400" kern="0">
                  <a:solidFill>
                    <a:srgbClr val="FF0000"/>
                  </a:solidFill>
                  <a:cs typeface="+mn-cs"/>
                </a:rPr>
                <a:t>Hàm1</a:t>
              </a:r>
              <a:r>
                <a:rPr lang="en-US" sz="1400" kern="0">
                  <a:solidFill>
                    <a:sysClr val="windowText" lastClr="000000"/>
                  </a:solidFill>
                  <a:cs typeface="+mn-cs"/>
                </a:rPr>
                <a:t>(…)</a:t>
              </a:r>
            </a:p>
            <a:p>
              <a:pPr marL="231775" indent="-231775" algn="just" fontAlgn="auto">
                <a:spcBef>
                  <a:spcPts val="0"/>
                </a:spcBef>
                <a:spcAft>
                  <a:spcPts val="0"/>
                </a:spcAft>
                <a:defRPr/>
              </a:pPr>
              <a:r>
                <a:rPr lang="vi-VN" sz="1400" kern="0">
                  <a:solidFill>
                    <a:sysClr val="windowText" lastClr="000000"/>
                  </a:solidFill>
                  <a:cs typeface="+mn-cs"/>
                </a:rPr>
                <a:t>{</a:t>
              </a:r>
              <a:endParaRPr lang="en-US" sz="1400" kern="0">
                <a:solidFill>
                  <a:sysClr val="windowText" lastClr="000000"/>
                </a:solidFill>
                <a:cs typeface="+mn-cs"/>
              </a:endParaRPr>
            </a:p>
            <a:p>
              <a:pPr marL="231775" indent="-231775" algn="just" fontAlgn="auto">
                <a:spcBef>
                  <a:spcPts val="0"/>
                </a:spcBef>
                <a:spcAft>
                  <a:spcPts val="0"/>
                </a:spcAft>
                <a:defRPr/>
              </a:pPr>
              <a:r>
                <a:rPr lang="en-US" sz="1400" kern="0">
                  <a:solidFill>
                    <a:sysClr val="windowText" lastClr="000000"/>
                  </a:solidFill>
                  <a:cs typeface="+mn-cs"/>
                </a:rPr>
                <a:t>   …</a:t>
              </a:r>
            </a:p>
            <a:p>
              <a:pPr marL="231775" indent="-231775" algn="just" fontAlgn="auto">
                <a:spcBef>
                  <a:spcPts val="0"/>
                </a:spcBef>
                <a:spcAft>
                  <a:spcPts val="0"/>
                </a:spcAft>
                <a:defRPr/>
              </a:pPr>
              <a:r>
                <a:rPr lang="en-US" sz="1400" kern="0">
                  <a:solidFill>
                    <a:sysClr val="windowText" lastClr="000000"/>
                  </a:solidFill>
                  <a:cs typeface="+mn-cs"/>
                </a:rPr>
                <a:t>   …</a:t>
              </a:r>
            </a:p>
            <a:p>
              <a:pPr marL="231775" indent="-231775" algn="just" fontAlgn="auto">
                <a:spcBef>
                  <a:spcPts val="0"/>
                </a:spcBef>
                <a:spcAft>
                  <a:spcPts val="0"/>
                </a:spcAft>
                <a:defRPr/>
              </a:pPr>
              <a:r>
                <a:rPr lang="en-US" sz="1400" kern="0">
                  <a:solidFill>
                    <a:sysClr val="windowText" lastClr="000000"/>
                  </a:solidFill>
                  <a:cs typeface="+mn-cs"/>
                </a:rPr>
                <a:t>  </a:t>
              </a:r>
              <a:r>
                <a:rPr lang="en-US" sz="1400" kern="0">
                  <a:solidFill>
                    <a:srgbClr val="FF0000"/>
                  </a:solidFill>
                  <a:cs typeface="+mn-cs"/>
                </a:rPr>
                <a:t>Lời gọi Hàm2</a:t>
              </a:r>
            </a:p>
            <a:p>
              <a:pPr marL="231775" indent="-231775" algn="just" fontAlgn="auto">
                <a:spcBef>
                  <a:spcPts val="0"/>
                </a:spcBef>
                <a:spcAft>
                  <a:spcPts val="0"/>
                </a:spcAft>
                <a:defRPr/>
              </a:pPr>
              <a:r>
                <a:rPr lang="en-US" sz="1400" kern="0">
                  <a:solidFill>
                    <a:sysClr val="windowText" lastClr="000000"/>
                  </a:solidFill>
                  <a:cs typeface="+mn-cs"/>
                </a:rPr>
                <a:t>   …</a:t>
              </a:r>
            </a:p>
            <a:p>
              <a:pPr marL="231775" indent="-231775" algn="just" fontAlgn="auto">
                <a:spcBef>
                  <a:spcPts val="0"/>
                </a:spcBef>
                <a:spcAft>
                  <a:spcPts val="0"/>
                </a:spcAft>
                <a:defRPr/>
              </a:pPr>
              <a:r>
                <a:rPr lang="en-US" sz="1400" kern="0">
                  <a:solidFill>
                    <a:sysClr val="windowText" lastClr="000000"/>
                  </a:solidFill>
                  <a:cs typeface="+mn-cs"/>
                </a:rPr>
                <a:t>   …</a:t>
              </a:r>
            </a:p>
            <a:p>
              <a:pPr marL="231775" indent="-231775" algn="just" fontAlgn="auto">
                <a:spcBef>
                  <a:spcPts val="0"/>
                </a:spcBef>
                <a:spcAft>
                  <a:spcPts val="0"/>
                </a:spcAft>
                <a:defRPr/>
              </a:pPr>
              <a:r>
                <a:rPr lang="vi-VN" sz="1400" kern="0">
                  <a:solidFill>
                    <a:sysClr val="windowText" lastClr="000000"/>
                  </a:solidFill>
                  <a:cs typeface="+mn-cs"/>
                </a:rPr>
                <a:t>}</a:t>
              </a:r>
            </a:p>
          </p:txBody>
        </p:sp>
      </p:grpSp>
      <p:sp>
        <p:nvSpPr>
          <p:cNvPr id="74" name="AutoShape 6"/>
          <p:cNvSpPr>
            <a:spLocks noChangeArrowheads="1"/>
          </p:cNvSpPr>
          <p:nvPr/>
        </p:nvSpPr>
        <p:spPr bwMode="gray">
          <a:xfrm>
            <a:off x="2987824" y="5059416"/>
            <a:ext cx="5755981" cy="457200"/>
          </a:xfrm>
          <a:prstGeom prst="roundRect">
            <a:avLst>
              <a:gd name="adj" fmla="val 16667"/>
            </a:avLst>
          </a:prstGeom>
          <a:ln>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t>Đệ quy gián tiếp</a:t>
            </a:r>
          </a:p>
        </p:txBody>
      </p:sp>
      <p:grpSp>
        <p:nvGrpSpPr>
          <p:cNvPr id="75" name="Group 74"/>
          <p:cNvGrpSpPr>
            <a:grpSpLocks/>
          </p:cNvGrpSpPr>
          <p:nvPr/>
        </p:nvGrpSpPr>
        <p:grpSpPr bwMode="auto">
          <a:xfrm>
            <a:off x="4992736" y="2951335"/>
            <a:ext cx="1600200" cy="1892082"/>
            <a:chOff x="5881240" y="3886200"/>
            <a:chExt cx="1600199" cy="1892082"/>
          </a:xfrm>
        </p:grpSpPr>
        <p:sp>
          <p:nvSpPr>
            <p:cNvPr id="85" name="AutoShape 5"/>
            <p:cNvSpPr>
              <a:spLocks noChangeArrowheads="1"/>
            </p:cNvSpPr>
            <p:nvPr/>
          </p:nvSpPr>
          <p:spPr bwMode="gray">
            <a:xfrm>
              <a:off x="5881240" y="3886200"/>
              <a:ext cx="1600199" cy="1828800"/>
            </a:xfrm>
            <a:prstGeom prst="bevel">
              <a:avLst>
                <a:gd name="adj" fmla="val 3032"/>
              </a:avLst>
            </a:prstGeom>
            <a:gradFill rotWithShape="1">
              <a:gsLst>
                <a:gs pos="0">
                  <a:srgbClr val="EB8803"/>
                </a:gs>
                <a:gs pos="100000">
                  <a:srgbClr val="EB8803">
                    <a:gamma/>
                    <a:tint val="43922"/>
                    <a:invGamma/>
                  </a:srgbClr>
                </a:gs>
              </a:gsLst>
              <a:lin ang="5400000" scaled="1"/>
            </a:gradFill>
            <a:ln w="19050" algn="ctr">
              <a:noFill/>
              <a:miter lim="800000"/>
              <a:headEnd/>
              <a:tailEnd/>
            </a:ln>
            <a:effectLst>
              <a:prstShdw prst="shdw13" dist="45791" dir="3378596">
                <a:srgbClr val="1C1C1C">
                  <a:alpha val="50000"/>
                </a:srgbClr>
              </a:prstShdw>
            </a:effectLst>
          </p:spPr>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86" name="Rectangle 11"/>
            <p:cNvSpPr>
              <a:spLocks noChangeArrowheads="1"/>
            </p:cNvSpPr>
            <p:nvPr/>
          </p:nvSpPr>
          <p:spPr bwMode="black">
            <a:xfrm>
              <a:off x="5964560" y="3962400"/>
              <a:ext cx="1447799" cy="1815882"/>
            </a:xfrm>
            <a:prstGeom prst="rect">
              <a:avLst/>
            </a:prstGeom>
            <a:noFill/>
            <a:ln w="9525" algn="ctr">
              <a:noFill/>
              <a:miter lim="800000"/>
              <a:headEnd/>
              <a:tailEnd/>
            </a:ln>
          </p:spPr>
          <p:txBody>
            <a:bodyPr>
              <a:spAutoFit/>
            </a:bodyPr>
            <a:lstStyle/>
            <a:p>
              <a:pPr marL="231775" indent="-231775" algn="just" fontAlgn="auto">
                <a:spcBef>
                  <a:spcPts val="0"/>
                </a:spcBef>
                <a:spcAft>
                  <a:spcPts val="0"/>
                </a:spcAft>
                <a:defRPr/>
              </a:pPr>
              <a:r>
                <a:rPr lang="en-US" sz="1400" kern="0">
                  <a:solidFill>
                    <a:sysClr val="windowText" lastClr="000000"/>
                  </a:solidFill>
                  <a:cs typeface="+mn-cs"/>
                </a:rPr>
                <a:t>… </a:t>
              </a:r>
              <a:r>
                <a:rPr lang="en-US" sz="1400" kern="0">
                  <a:solidFill>
                    <a:srgbClr val="FF0000"/>
                  </a:solidFill>
                  <a:cs typeface="+mn-cs"/>
                </a:rPr>
                <a:t>Hàm2(</a:t>
              </a:r>
              <a:r>
                <a:rPr lang="en-US" sz="1400" kern="0">
                  <a:solidFill>
                    <a:sysClr val="windowText" lastClr="000000"/>
                  </a:solidFill>
                  <a:cs typeface="+mn-cs"/>
                </a:rPr>
                <a:t>…)</a:t>
              </a:r>
            </a:p>
            <a:p>
              <a:pPr marL="231775" indent="-231775" algn="just" fontAlgn="auto">
                <a:spcBef>
                  <a:spcPts val="0"/>
                </a:spcBef>
                <a:spcAft>
                  <a:spcPts val="0"/>
                </a:spcAft>
                <a:defRPr/>
              </a:pPr>
              <a:r>
                <a:rPr lang="vi-VN" sz="1400" kern="0">
                  <a:solidFill>
                    <a:sysClr val="windowText" lastClr="000000"/>
                  </a:solidFill>
                  <a:cs typeface="+mn-cs"/>
                </a:rPr>
                <a:t>{</a:t>
              </a:r>
              <a:endParaRPr lang="en-US" sz="1400" kern="0">
                <a:solidFill>
                  <a:sysClr val="windowText" lastClr="000000"/>
                </a:solidFill>
                <a:cs typeface="+mn-cs"/>
              </a:endParaRPr>
            </a:p>
            <a:p>
              <a:pPr marL="231775" indent="-231775" algn="just" fontAlgn="auto">
                <a:spcBef>
                  <a:spcPts val="0"/>
                </a:spcBef>
                <a:spcAft>
                  <a:spcPts val="0"/>
                </a:spcAft>
                <a:defRPr/>
              </a:pPr>
              <a:r>
                <a:rPr lang="en-US" sz="1400" kern="0">
                  <a:solidFill>
                    <a:sysClr val="windowText" lastClr="000000"/>
                  </a:solidFill>
                  <a:cs typeface="+mn-cs"/>
                </a:rPr>
                <a:t>   …</a:t>
              </a:r>
            </a:p>
            <a:p>
              <a:pPr marL="231775" indent="-231775" algn="just" fontAlgn="auto">
                <a:spcBef>
                  <a:spcPts val="0"/>
                </a:spcBef>
                <a:spcAft>
                  <a:spcPts val="0"/>
                </a:spcAft>
                <a:defRPr/>
              </a:pPr>
              <a:r>
                <a:rPr lang="en-US" sz="1400" kern="0">
                  <a:solidFill>
                    <a:sysClr val="windowText" lastClr="000000"/>
                  </a:solidFill>
                  <a:cs typeface="+mn-cs"/>
                </a:rPr>
                <a:t>   …</a:t>
              </a:r>
            </a:p>
            <a:p>
              <a:pPr marL="231775" indent="-231775" algn="just" fontAlgn="auto">
                <a:spcBef>
                  <a:spcPts val="0"/>
                </a:spcBef>
                <a:spcAft>
                  <a:spcPts val="0"/>
                </a:spcAft>
                <a:defRPr/>
              </a:pPr>
              <a:r>
                <a:rPr lang="en-US" sz="1400" kern="0">
                  <a:solidFill>
                    <a:srgbClr val="FF0000"/>
                  </a:solidFill>
                  <a:cs typeface="+mn-cs"/>
                </a:rPr>
                <a:t>  Lời gọi HàmX</a:t>
              </a:r>
            </a:p>
            <a:p>
              <a:pPr marL="231775" indent="-231775" algn="just" fontAlgn="auto">
                <a:spcBef>
                  <a:spcPts val="0"/>
                </a:spcBef>
                <a:spcAft>
                  <a:spcPts val="0"/>
                </a:spcAft>
                <a:defRPr/>
              </a:pPr>
              <a:r>
                <a:rPr lang="en-US" sz="1400" kern="0">
                  <a:solidFill>
                    <a:sysClr val="windowText" lastClr="000000"/>
                  </a:solidFill>
                  <a:cs typeface="+mn-cs"/>
                </a:rPr>
                <a:t>   …</a:t>
              </a:r>
            </a:p>
            <a:p>
              <a:pPr marL="231775" indent="-231775" algn="just" fontAlgn="auto">
                <a:spcBef>
                  <a:spcPts val="0"/>
                </a:spcBef>
                <a:spcAft>
                  <a:spcPts val="0"/>
                </a:spcAft>
                <a:defRPr/>
              </a:pPr>
              <a:r>
                <a:rPr lang="en-US" sz="1400" kern="0">
                  <a:solidFill>
                    <a:sysClr val="windowText" lastClr="000000"/>
                  </a:solidFill>
                  <a:cs typeface="+mn-cs"/>
                </a:rPr>
                <a:t>    …</a:t>
              </a:r>
            </a:p>
            <a:p>
              <a:pPr marL="231775" indent="-231775" algn="just" fontAlgn="auto">
                <a:spcBef>
                  <a:spcPts val="0"/>
                </a:spcBef>
                <a:spcAft>
                  <a:spcPts val="0"/>
                </a:spcAft>
                <a:defRPr/>
              </a:pPr>
              <a:r>
                <a:rPr lang="vi-VN" sz="1400" kern="0">
                  <a:solidFill>
                    <a:sysClr val="windowText" lastClr="000000"/>
                  </a:solidFill>
                  <a:cs typeface="+mn-cs"/>
                </a:rPr>
                <a:t>}</a:t>
              </a:r>
            </a:p>
          </p:txBody>
        </p:sp>
      </p:grpSp>
      <p:grpSp>
        <p:nvGrpSpPr>
          <p:cNvPr id="7" name="Group 6"/>
          <p:cNvGrpSpPr/>
          <p:nvPr/>
        </p:nvGrpSpPr>
        <p:grpSpPr>
          <a:xfrm>
            <a:off x="4427984" y="3169064"/>
            <a:ext cx="808893" cy="980016"/>
            <a:chOff x="5314801" y="3194727"/>
            <a:chExt cx="808893" cy="762000"/>
          </a:xfrm>
        </p:grpSpPr>
        <p:cxnSp>
          <p:nvCxnSpPr>
            <p:cNvPr id="76" name="Straight Arrow Connector 75"/>
            <p:cNvCxnSpPr/>
            <p:nvPr/>
          </p:nvCxnSpPr>
          <p:spPr>
            <a:xfrm flipH="1">
              <a:off x="5314801" y="3956727"/>
              <a:ext cx="304795" cy="0"/>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p:nvPr/>
          </p:nvCxnSpPr>
          <p:spPr>
            <a:xfrm flipV="1">
              <a:off x="5619596" y="3196315"/>
              <a:ext cx="190500" cy="760412"/>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8" name="Straight Arrow Connector 77"/>
            <p:cNvCxnSpPr/>
            <p:nvPr/>
          </p:nvCxnSpPr>
          <p:spPr>
            <a:xfrm>
              <a:off x="5820481" y="3194727"/>
              <a:ext cx="303213" cy="1588"/>
            </a:xfrm>
            <a:prstGeom prst="straightConnector1">
              <a:avLst/>
            </a:prstGeom>
            <a:ln w="38100">
              <a:solidFill>
                <a:schemeClr val="tx1">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cxnSp>
        <p:nvCxnSpPr>
          <p:cNvPr id="79" name="Straight Arrow Connector 78"/>
          <p:cNvCxnSpPr/>
          <p:nvPr/>
        </p:nvCxnSpPr>
        <p:spPr>
          <a:xfrm rot="10800000">
            <a:off x="7677006" y="3929017"/>
            <a:ext cx="533400" cy="1588"/>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0" name="Straight Arrow Connector 79"/>
          <p:cNvCxnSpPr/>
          <p:nvPr/>
        </p:nvCxnSpPr>
        <p:spPr>
          <a:xfrm rot="5400000" flipH="1" flipV="1">
            <a:off x="7677800" y="3394823"/>
            <a:ext cx="1066800" cy="1588"/>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p:cNvCxnSpPr/>
          <p:nvPr/>
        </p:nvCxnSpPr>
        <p:spPr>
          <a:xfrm rot="10800000">
            <a:off x="6838806" y="2862217"/>
            <a:ext cx="1371600" cy="1588"/>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2" name="Straight Arrow Connector 81"/>
          <p:cNvCxnSpPr/>
          <p:nvPr/>
        </p:nvCxnSpPr>
        <p:spPr>
          <a:xfrm rot="10800000">
            <a:off x="5467206" y="2862217"/>
            <a:ext cx="1371600" cy="1588"/>
          </a:xfrm>
          <a:prstGeom prst="straightConnector1">
            <a:avLst/>
          </a:prstGeom>
          <a:ln w="38100">
            <a:solidFill>
              <a:schemeClr val="tx1">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418284" y="2863805"/>
            <a:ext cx="2048922" cy="1"/>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p:cNvCxnSpPr/>
          <p:nvPr/>
        </p:nvCxnSpPr>
        <p:spPr>
          <a:xfrm rot="5400000">
            <a:off x="3266678" y="3013823"/>
            <a:ext cx="304800" cy="1588"/>
          </a:xfrm>
          <a:prstGeom prst="straightConnector1">
            <a:avLst/>
          </a:prstGeom>
          <a:ln w="38100">
            <a:solidFill>
              <a:schemeClr val="tx1">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35" name="Group 34"/>
          <p:cNvGrpSpPr>
            <a:grpSpLocks/>
          </p:cNvGrpSpPr>
          <p:nvPr/>
        </p:nvGrpSpPr>
        <p:grpSpPr bwMode="auto">
          <a:xfrm>
            <a:off x="7143605" y="2951335"/>
            <a:ext cx="1600200" cy="1892082"/>
            <a:chOff x="6324600" y="3886200"/>
            <a:chExt cx="1600199" cy="1892082"/>
          </a:xfrm>
        </p:grpSpPr>
        <p:sp>
          <p:nvSpPr>
            <p:cNvPr id="36" name="AutoShape 5"/>
            <p:cNvSpPr>
              <a:spLocks noChangeArrowheads="1"/>
            </p:cNvSpPr>
            <p:nvPr/>
          </p:nvSpPr>
          <p:spPr bwMode="gray">
            <a:xfrm>
              <a:off x="6324600" y="3886200"/>
              <a:ext cx="1600199" cy="1828800"/>
            </a:xfrm>
            <a:prstGeom prst="bevel">
              <a:avLst>
                <a:gd name="adj" fmla="val 3032"/>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37" name="Rectangle 11"/>
            <p:cNvSpPr>
              <a:spLocks noChangeArrowheads="1"/>
            </p:cNvSpPr>
            <p:nvPr/>
          </p:nvSpPr>
          <p:spPr bwMode="black">
            <a:xfrm>
              <a:off x="6400800" y="3962400"/>
              <a:ext cx="1447799" cy="1815882"/>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spAutoFit/>
            </a:bodyPr>
            <a:lstStyle/>
            <a:p>
              <a:pPr marL="231775" indent="-231775" algn="just" fontAlgn="auto">
                <a:spcBef>
                  <a:spcPts val="0"/>
                </a:spcBef>
                <a:spcAft>
                  <a:spcPts val="0"/>
                </a:spcAft>
                <a:defRPr/>
              </a:pPr>
              <a:r>
                <a:rPr lang="en-US" sz="1400" kern="0">
                  <a:solidFill>
                    <a:srgbClr val="FF0000"/>
                  </a:solidFill>
                  <a:cs typeface="+mn-cs"/>
                </a:rPr>
                <a:t>...HàmX(</a:t>
              </a:r>
              <a:r>
                <a:rPr lang="en-US" sz="1400" kern="0">
                  <a:solidFill>
                    <a:sysClr val="windowText" lastClr="000000"/>
                  </a:solidFill>
                </a:rPr>
                <a:t>. . .</a:t>
              </a:r>
              <a:r>
                <a:rPr lang="en-US" sz="1400" kern="0">
                  <a:solidFill>
                    <a:sysClr val="windowText" lastClr="000000"/>
                  </a:solidFill>
                  <a:cs typeface="+mn-cs"/>
                </a:rPr>
                <a:t>)</a:t>
              </a:r>
            </a:p>
            <a:p>
              <a:pPr marL="231775" indent="-231775" algn="just" fontAlgn="auto">
                <a:spcBef>
                  <a:spcPts val="0"/>
                </a:spcBef>
                <a:spcAft>
                  <a:spcPts val="0"/>
                </a:spcAft>
                <a:defRPr/>
              </a:pPr>
              <a:r>
                <a:rPr lang="vi-VN" sz="1400" kern="0">
                  <a:solidFill>
                    <a:sysClr val="windowText" lastClr="000000"/>
                  </a:solidFill>
                  <a:cs typeface="+mn-cs"/>
                </a:rPr>
                <a:t>{</a:t>
              </a:r>
              <a:endParaRPr lang="en-US" sz="1400" kern="0">
                <a:solidFill>
                  <a:sysClr val="windowText" lastClr="000000"/>
                </a:solidFill>
                <a:cs typeface="+mn-cs"/>
              </a:endParaRPr>
            </a:p>
            <a:p>
              <a:pPr marL="231775" indent="-231775" algn="just" fontAlgn="auto">
                <a:spcBef>
                  <a:spcPts val="0"/>
                </a:spcBef>
                <a:spcAft>
                  <a:spcPts val="0"/>
                </a:spcAft>
                <a:defRPr/>
              </a:pPr>
              <a:r>
                <a:rPr lang="en-US" sz="1400" kern="0">
                  <a:solidFill>
                    <a:sysClr val="windowText" lastClr="000000"/>
                  </a:solidFill>
                  <a:cs typeface="+mn-cs"/>
                </a:rPr>
                <a:t>   . . . </a:t>
              </a:r>
            </a:p>
            <a:p>
              <a:pPr marL="231775" indent="-231775" algn="just" fontAlgn="auto">
                <a:spcBef>
                  <a:spcPts val="0"/>
                </a:spcBef>
                <a:spcAft>
                  <a:spcPts val="0"/>
                </a:spcAft>
                <a:defRPr/>
              </a:pPr>
              <a:r>
                <a:rPr lang="en-US" sz="1400" kern="0">
                  <a:solidFill>
                    <a:sysClr val="windowText" lastClr="000000"/>
                  </a:solidFill>
                  <a:cs typeface="+mn-cs"/>
                </a:rPr>
                <a:t>   . . .</a:t>
              </a:r>
            </a:p>
            <a:p>
              <a:pPr marL="231775" indent="-231775" algn="just" fontAlgn="auto">
                <a:spcBef>
                  <a:spcPts val="0"/>
                </a:spcBef>
                <a:spcAft>
                  <a:spcPts val="0"/>
                </a:spcAft>
                <a:defRPr/>
              </a:pPr>
              <a:r>
                <a:rPr lang="en-US" sz="1400" kern="0">
                  <a:solidFill>
                    <a:srgbClr val="FF0000"/>
                  </a:solidFill>
                  <a:cs typeface="+mn-cs"/>
                </a:rPr>
                <a:t>  Lời gọi Hàm1</a:t>
              </a:r>
            </a:p>
            <a:p>
              <a:pPr marL="231775" indent="-231775" algn="just" fontAlgn="auto">
                <a:spcBef>
                  <a:spcPts val="0"/>
                </a:spcBef>
                <a:spcAft>
                  <a:spcPts val="0"/>
                </a:spcAft>
                <a:defRPr/>
              </a:pPr>
              <a:r>
                <a:rPr lang="en-US" sz="1400" kern="0">
                  <a:solidFill>
                    <a:sysClr val="windowText" lastClr="000000"/>
                  </a:solidFill>
                  <a:cs typeface="+mn-cs"/>
                </a:rPr>
                <a:t>   . . .</a:t>
              </a:r>
            </a:p>
            <a:p>
              <a:pPr marL="231775" indent="-231775" algn="just" fontAlgn="auto">
                <a:spcBef>
                  <a:spcPts val="0"/>
                </a:spcBef>
                <a:spcAft>
                  <a:spcPts val="0"/>
                </a:spcAft>
                <a:defRPr/>
              </a:pPr>
              <a:r>
                <a:rPr lang="en-US" sz="1400" kern="0">
                  <a:solidFill>
                    <a:sysClr val="windowText" lastClr="000000"/>
                  </a:solidFill>
                  <a:cs typeface="+mn-cs"/>
                </a:rPr>
                <a:t>   . . . </a:t>
              </a:r>
            </a:p>
            <a:p>
              <a:pPr marL="231775" indent="-231775" algn="just" fontAlgn="auto">
                <a:spcBef>
                  <a:spcPts val="0"/>
                </a:spcBef>
                <a:spcAft>
                  <a:spcPts val="0"/>
                </a:spcAft>
                <a:defRPr/>
              </a:pPr>
              <a:r>
                <a:rPr lang="vi-VN" sz="1400" kern="0">
                  <a:solidFill>
                    <a:sysClr val="windowText" lastClr="000000"/>
                  </a:solidFill>
                  <a:cs typeface="+mn-cs"/>
                </a:rPr>
                <a:t>}</a:t>
              </a:r>
            </a:p>
          </p:txBody>
        </p:sp>
      </p:grpSp>
      <p:grpSp>
        <p:nvGrpSpPr>
          <p:cNvPr id="39" name="Group 38"/>
          <p:cNvGrpSpPr/>
          <p:nvPr/>
        </p:nvGrpSpPr>
        <p:grpSpPr>
          <a:xfrm>
            <a:off x="6591012" y="3264309"/>
            <a:ext cx="808893" cy="762000"/>
            <a:chOff x="5314801" y="3194727"/>
            <a:chExt cx="808893" cy="762000"/>
          </a:xfrm>
        </p:grpSpPr>
        <p:cxnSp>
          <p:nvCxnSpPr>
            <p:cNvPr id="40" name="Straight Arrow Connector 39"/>
            <p:cNvCxnSpPr/>
            <p:nvPr/>
          </p:nvCxnSpPr>
          <p:spPr>
            <a:xfrm flipH="1">
              <a:off x="5314801" y="3956727"/>
              <a:ext cx="304795" cy="0"/>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flipV="1">
              <a:off x="5619596" y="3196315"/>
              <a:ext cx="190500" cy="760412"/>
            </a:xfrm>
            <a:prstGeom prst="straightConnector1">
              <a:avLst/>
            </a:prstGeom>
            <a:ln w="381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5820481" y="3194727"/>
              <a:ext cx="303213" cy="1588"/>
            </a:xfrm>
            <a:prstGeom prst="straightConnector1">
              <a:avLst/>
            </a:prstGeom>
            <a:ln w="38100">
              <a:solidFill>
                <a:schemeClr val="tx1">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40293625"/>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Ví dụ: </a:t>
            </a:r>
            <a:r>
              <a:rPr lang="en-US" sz="2400"/>
              <a:t>Cho S(n) = 1 + 2 + 3 + … + n</a:t>
            </a:r>
          </a:p>
          <a:p>
            <a:pPr marL="57150" indent="0" eaLnBrk="1" hangingPunct="1">
              <a:buNone/>
            </a:pPr>
            <a:r>
              <a:rPr lang="en-US" sz="2400"/>
              <a:t>Hãy tính S(</a:t>
            </a:r>
            <a:r>
              <a:rPr lang="en-US" sz="2400">
                <a:solidFill>
                  <a:srgbClr val="C00000"/>
                </a:solidFill>
              </a:rPr>
              <a:t>8</a:t>
            </a:r>
            <a:r>
              <a:rPr lang="en-US" sz="2400"/>
              <a:t>), S(</a:t>
            </a:r>
            <a:r>
              <a:rPr lang="en-US" sz="2400">
                <a:solidFill>
                  <a:srgbClr val="C00000"/>
                </a:solidFill>
              </a:rPr>
              <a:t>9</a:t>
            </a:r>
            <a:r>
              <a:rPr lang="en-US" sz="2400"/>
              <a:t>)</a:t>
            </a:r>
          </a:p>
          <a:p>
            <a:pPr marL="57150" indent="0" eaLnBrk="1" hangingPunct="1">
              <a:buNone/>
            </a:pPr>
            <a:endParaRPr lang="en-US" sz="240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237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14" name="AutoShape 6"/>
          <p:cNvSpPr>
            <a:spLocks noChangeArrowheads="1"/>
          </p:cNvSpPr>
          <p:nvPr/>
        </p:nvSpPr>
        <p:spPr bwMode="gray">
          <a:xfrm>
            <a:off x="3067000" y="3483311"/>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1</a:t>
            </a:r>
          </a:p>
        </p:txBody>
      </p:sp>
      <p:sp>
        <p:nvSpPr>
          <p:cNvPr id="15" name="AutoShape 6"/>
          <p:cNvSpPr>
            <a:spLocks noChangeArrowheads="1"/>
          </p:cNvSpPr>
          <p:nvPr/>
        </p:nvSpPr>
        <p:spPr bwMode="gray">
          <a:xfrm>
            <a:off x="35242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16" name="AutoShape 6"/>
          <p:cNvSpPr>
            <a:spLocks noChangeArrowheads="1"/>
          </p:cNvSpPr>
          <p:nvPr/>
        </p:nvSpPr>
        <p:spPr bwMode="gray">
          <a:xfrm>
            <a:off x="3981400" y="3483311"/>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2</a:t>
            </a:r>
          </a:p>
        </p:txBody>
      </p:sp>
      <p:sp>
        <p:nvSpPr>
          <p:cNvPr id="17" name="AutoShape 6"/>
          <p:cNvSpPr>
            <a:spLocks noChangeArrowheads="1"/>
          </p:cNvSpPr>
          <p:nvPr/>
        </p:nvSpPr>
        <p:spPr bwMode="gray">
          <a:xfrm>
            <a:off x="44386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18" name="AutoShape 6"/>
          <p:cNvSpPr>
            <a:spLocks noChangeArrowheads="1"/>
          </p:cNvSpPr>
          <p:nvPr/>
        </p:nvSpPr>
        <p:spPr bwMode="gray">
          <a:xfrm>
            <a:off x="48958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19" name="AutoShape 6"/>
          <p:cNvSpPr>
            <a:spLocks noChangeArrowheads="1"/>
          </p:cNvSpPr>
          <p:nvPr/>
        </p:nvSpPr>
        <p:spPr bwMode="gray">
          <a:xfrm>
            <a:off x="53530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20" name="AutoShape 6"/>
          <p:cNvSpPr>
            <a:spLocks noChangeArrowheads="1"/>
          </p:cNvSpPr>
          <p:nvPr/>
        </p:nvSpPr>
        <p:spPr bwMode="gray">
          <a:xfrm>
            <a:off x="5810200" y="3483311"/>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10</a:t>
            </a:r>
          </a:p>
        </p:txBody>
      </p:sp>
      <p:sp>
        <p:nvSpPr>
          <p:cNvPr id="23" name="AutoShape 6"/>
          <p:cNvSpPr>
            <a:spLocks noChangeArrowheads="1"/>
          </p:cNvSpPr>
          <p:nvPr/>
        </p:nvSpPr>
        <p:spPr bwMode="gray">
          <a:xfrm>
            <a:off x="62674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24" name="AutoShape 6"/>
          <p:cNvSpPr>
            <a:spLocks noChangeArrowheads="1"/>
          </p:cNvSpPr>
          <p:nvPr/>
        </p:nvSpPr>
        <p:spPr bwMode="gray">
          <a:xfrm>
            <a:off x="6724600" y="3483311"/>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11</a:t>
            </a:r>
          </a:p>
        </p:txBody>
      </p:sp>
      <p:sp>
        <p:nvSpPr>
          <p:cNvPr id="25" name="AutoShape 6"/>
          <p:cNvSpPr>
            <a:spLocks noChangeArrowheads="1"/>
          </p:cNvSpPr>
          <p:nvPr/>
        </p:nvSpPr>
        <p:spPr bwMode="gray">
          <a:xfrm>
            <a:off x="71818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26" name="AutoShape 6"/>
          <p:cNvSpPr>
            <a:spLocks noChangeArrowheads="1"/>
          </p:cNvSpPr>
          <p:nvPr/>
        </p:nvSpPr>
        <p:spPr bwMode="gray">
          <a:xfrm>
            <a:off x="7639000" y="3483311"/>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45</a:t>
            </a:r>
          </a:p>
        </p:txBody>
      </p:sp>
      <p:sp>
        <p:nvSpPr>
          <p:cNvPr id="27" name="AutoShape 6"/>
          <p:cNvSpPr>
            <a:spLocks noChangeArrowheads="1"/>
          </p:cNvSpPr>
          <p:nvPr/>
        </p:nvSpPr>
        <p:spPr bwMode="gray">
          <a:xfrm>
            <a:off x="3067000" y="3483311"/>
            <a:ext cx="457200" cy="457200"/>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sz="2400"/>
              <a:t>1</a:t>
            </a:r>
          </a:p>
        </p:txBody>
      </p:sp>
      <p:sp>
        <p:nvSpPr>
          <p:cNvPr id="28" name="AutoShape 6"/>
          <p:cNvSpPr>
            <a:spLocks noChangeArrowheads="1"/>
          </p:cNvSpPr>
          <p:nvPr/>
        </p:nvSpPr>
        <p:spPr bwMode="gray">
          <a:xfrm>
            <a:off x="35242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solidFill>
                  <a:srgbClr val="FF0000"/>
                </a:solidFill>
              </a:rPr>
              <a:t>+</a:t>
            </a:r>
          </a:p>
        </p:txBody>
      </p:sp>
      <p:sp>
        <p:nvSpPr>
          <p:cNvPr id="29" name="AutoShape 6"/>
          <p:cNvSpPr>
            <a:spLocks noChangeArrowheads="1"/>
          </p:cNvSpPr>
          <p:nvPr/>
        </p:nvSpPr>
        <p:spPr bwMode="gray">
          <a:xfrm>
            <a:off x="3981400" y="3483311"/>
            <a:ext cx="457200" cy="457200"/>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sz="2400"/>
              <a:t>2</a:t>
            </a:r>
          </a:p>
        </p:txBody>
      </p:sp>
      <p:sp>
        <p:nvSpPr>
          <p:cNvPr id="30" name="AutoShape 6"/>
          <p:cNvSpPr>
            <a:spLocks noChangeArrowheads="1"/>
          </p:cNvSpPr>
          <p:nvPr/>
        </p:nvSpPr>
        <p:spPr bwMode="gray">
          <a:xfrm>
            <a:off x="44386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solidFill>
                  <a:srgbClr val="FF0000"/>
                </a:solidFill>
              </a:rPr>
              <a:t>+</a:t>
            </a:r>
          </a:p>
        </p:txBody>
      </p:sp>
      <p:sp>
        <p:nvSpPr>
          <p:cNvPr id="31" name="AutoShape 6"/>
          <p:cNvSpPr>
            <a:spLocks noChangeArrowheads="1"/>
          </p:cNvSpPr>
          <p:nvPr/>
        </p:nvSpPr>
        <p:spPr bwMode="gray">
          <a:xfrm>
            <a:off x="48958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solidFill>
                  <a:srgbClr val="FF0000"/>
                </a:solidFill>
              </a:rPr>
              <a:t>…</a:t>
            </a:r>
          </a:p>
        </p:txBody>
      </p:sp>
      <p:sp>
        <p:nvSpPr>
          <p:cNvPr id="32" name="AutoShape 6"/>
          <p:cNvSpPr>
            <a:spLocks noChangeArrowheads="1"/>
          </p:cNvSpPr>
          <p:nvPr/>
        </p:nvSpPr>
        <p:spPr bwMode="gray">
          <a:xfrm>
            <a:off x="53530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solidFill>
                  <a:srgbClr val="FF0000"/>
                </a:solidFill>
              </a:rPr>
              <a:t>+</a:t>
            </a:r>
          </a:p>
        </p:txBody>
      </p:sp>
      <p:sp>
        <p:nvSpPr>
          <p:cNvPr id="33" name="AutoShape 6"/>
          <p:cNvSpPr>
            <a:spLocks noChangeArrowheads="1"/>
          </p:cNvSpPr>
          <p:nvPr/>
        </p:nvSpPr>
        <p:spPr bwMode="gray">
          <a:xfrm>
            <a:off x="5810200" y="3483311"/>
            <a:ext cx="457200" cy="457200"/>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sz="2400"/>
              <a:t>8</a:t>
            </a:r>
          </a:p>
        </p:txBody>
      </p:sp>
      <p:sp>
        <p:nvSpPr>
          <p:cNvPr id="34" name="AutoShape 6"/>
          <p:cNvSpPr>
            <a:spLocks noChangeArrowheads="1"/>
          </p:cNvSpPr>
          <p:nvPr/>
        </p:nvSpPr>
        <p:spPr bwMode="gray">
          <a:xfrm>
            <a:off x="2990800" y="3407111"/>
            <a:ext cx="3352800" cy="609600"/>
          </a:xfrm>
          <a:prstGeom prst="roundRect">
            <a:avLst>
              <a:gd name="adj" fmla="val 16667"/>
            </a:avLst>
          </a:prstGeom>
          <a:noFill/>
          <a:ln>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endParaRPr lang="en-US" sz="2400"/>
          </a:p>
        </p:txBody>
      </p:sp>
      <p:sp>
        <p:nvSpPr>
          <p:cNvPr id="36" name="AutoShape 6"/>
          <p:cNvSpPr>
            <a:spLocks noChangeArrowheads="1"/>
          </p:cNvSpPr>
          <p:nvPr/>
        </p:nvSpPr>
        <p:spPr bwMode="gray">
          <a:xfrm>
            <a:off x="26098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38" name="AutoShape 6"/>
          <p:cNvSpPr>
            <a:spLocks noChangeArrowheads="1"/>
          </p:cNvSpPr>
          <p:nvPr/>
        </p:nvSpPr>
        <p:spPr bwMode="gray">
          <a:xfrm>
            <a:off x="1466800" y="3483311"/>
            <a:ext cx="1143000" cy="457200"/>
          </a:xfrm>
          <a:prstGeom prst="roundRect">
            <a:avLst>
              <a:gd name="adj" fmla="val 16667"/>
            </a:avLst>
          </a:prstGeom>
          <a:ln>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sz="2400"/>
              <a:t>S(</a:t>
            </a:r>
            <a:r>
              <a:rPr lang="en-US" sz="2400">
                <a:solidFill>
                  <a:srgbClr val="C00000"/>
                </a:solidFill>
              </a:rPr>
              <a:t>9</a:t>
            </a:r>
            <a:r>
              <a:rPr lang="en-US" sz="2400"/>
              <a:t>)</a:t>
            </a:r>
          </a:p>
        </p:txBody>
      </p:sp>
      <p:grpSp>
        <p:nvGrpSpPr>
          <p:cNvPr id="5" name="Group 4"/>
          <p:cNvGrpSpPr/>
          <p:nvPr/>
        </p:nvGrpSpPr>
        <p:grpSpPr>
          <a:xfrm>
            <a:off x="2609800" y="4757916"/>
            <a:ext cx="5486400" cy="457200"/>
            <a:chOff x="2609800" y="6135960"/>
            <a:chExt cx="5486400" cy="457200"/>
          </a:xfrm>
        </p:grpSpPr>
        <p:sp>
          <p:nvSpPr>
            <p:cNvPr id="50" name="AutoShape 6"/>
            <p:cNvSpPr>
              <a:spLocks noChangeArrowheads="1"/>
            </p:cNvSpPr>
            <p:nvPr/>
          </p:nvSpPr>
          <p:spPr bwMode="gray">
            <a:xfrm>
              <a:off x="2609800" y="61359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51" name="AutoShape 6"/>
            <p:cNvSpPr>
              <a:spLocks noChangeArrowheads="1"/>
            </p:cNvSpPr>
            <p:nvPr/>
          </p:nvSpPr>
          <p:spPr bwMode="gray">
            <a:xfrm>
              <a:off x="6267400" y="61359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52" name="AutoShape 6"/>
            <p:cNvSpPr>
              <a:spLocks noChangeArrowheads="1"/>
            </p:cNvSpPr>
            <p:nvPr/>
          </p:nvSpPr>
          <p:spPr bwMode="gray">
            <a:xfrm>
              <a:off x="6724600" y="61359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9</a:t>
              </a:r>
            </a:p>
          </p:txBody>
        </p:sp>
        <p:sp>
          <p:nvSpPr>
            <p:cNvPr id="53" name="AutoShape 6"/>
            <p:cNvSpPr>
              <a:spLocks noChangeArrowheads="1"/>
            </p:cNvSpPr>
            <p:nvPr/>
          </p:nvSpPr>
          <p:spPr bwMode="gray">
            <a:xfrm>
              <a:off x="4514800" y="61359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36</a:t>
              </a:r>
            </a:p>
          </p:txBody>
        </p:sp>
        <p:sp>
          <p:nvSpPr>
            <p:cNvPr id="54" name="AutoShape 6"/>
            <p:cNvSpPr>
              <a:spLocks noChangeArrowheads="1"/>
            </p:cNvSpPr>
            <p:nvPr/>
          </p:nvSpPr>
          <p:spPr bwMode="gray">
            <a:xfrm>
              <a:off x="7181800" y="61359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55" name="AutoShape 6"/>
            <p:cNvSpPr>
              <a:spLocks noChangeArrowheads="1"/>
            </p:cNvSpPr>
            <p:nvPr/>
          </p:nvSpPr>
          <p:spPr bwMode="gray">
            <a:xfrm>
              <a:off x="7639000" y="61359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45</a:t>
              </a:r>
            </a:p>
          </p:txBody>
        </p:sp>
      </p:grpSp>
      <p:sp>
        <p:nvSpPr>
          <p:cNvPr id="57" name="AutoShape 6"/>
          <p:cNvSpPr>
            <a:spLocks noChangeArrowheads="1"/>
          </p:cNvSpPr>
          <p:nvPr/>
        </p:nvSpPr>
        <p:spPr bwMode="gray">
          <a:xfrm>
            <a:off x="6267400" y="3483311"/>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58" name="AutoShape 6"/>
          <p:cNvSpPr>
            <a:spLocks noChangeArrowheads="1"/>
          </p:cNvSpPr>
          <p:nvPr/>
        </p:nvSpPr>
        <p:spPr bwMode="gray">
          <a:xfrm>
            <a:off x="6724600" y="3483311"/>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9</a:t>
            </a:r>
          </a:p>
        </p:txBody>
      </p:sp>
      <p:grpSp>
        <p:nvGrpSpPr>
          <p:cNvPr id="3" name="Group 2"/>
          <p:cNvGrpSpPr/>
          <p:nvPr/>
        </p:nvGrpSpPr>
        <p:grpSpPr>
          <a:xfrm>
            <a:off x="1466800" y="2852936"/>
            <a:ext cx="5715000" cy="457200"/>
            <a:chOff x="1466800" y="3621360"/>
            <a:chExt cx="5715000" cy="457200"/>
          </a:xfrm>
        </p:grpSpPr>
        <p:sp>
          <p:nvSpPr>
            <p:cNvPr id="7" name="AutoShape 6"/>
            <p:cNvSpPr>
              <a:spLocks noChangeArrowheads="1"/>
            </p:cNvSpPr>
            <p:nvPr/>
          </p:nvSpPr>
          <p:spPr bwMode="gray">
            <a:xfrm>
              <a:off x="3067000" y="36213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1</a:t>
              </a:r>
            </a:p>
          </p:txBody>
        </p:sp>
        <p:sp>
          <p:nvSpPr>
            <p:cNvPr id="8" name="AutoShape 6"/>
            <p:cNvSpPr>
              <a:spLocks noChangeArrowheads="1"/>
            </p:cNvSpPr>
            <p:nvPr/>
          </p:nvSpPr>
          <p:spPr bwMode="gray">
            <a:xfrm>
              <a:off x="35242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9" name="AutoShape 6"/>
            <p:cNvSpPr>
              <a:spLocks noChangeArrowheads="1"/>
            </p:cNvSpPr>
            <p:nvPr/>
          </p:nvSpPr>
          <p:spPr bwMode="gray">
            <a:xfrm>
              <a:off x="3981400" y="36213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2</a:t>
              </a:r>
            </a:p>
          </p:txBody>
        </p:sp>
        <p:sp>
          <p:nvSpPr>
            <p:cNvPr id="10" name="AutoShape 6"/>
            <p:cNvSpPr>
              <a:spLocks noChangeArrowheads="1"/>
            </p:cNvSpPr>
            <p:nvPr/>
          </p:nvSpPr>
          <p:spPr bwMode="gray">
            <a:xfrm>
              <a:off x="44386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11" name="AutoShape 6"/>
            <p:cNvSpPr>
              <a:spLocks noChangeArrowheads="1"/>
            </p:cNvSpPr>
            <p:nvPr/>
          </p:nvSpPr>
          <p:spPr bwMode="gray">
            <a:xfrm>
              <a:off x="48958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12" name="AutoShape 6"/>
            <p:cNvSpPr>
              <a:spLocks noChangeArrowheads="1"/>
            </p:cNvSpPr>
            <p:nvPr/>
          </p:nvSpPr>
          <p:spPr bwMode="gray">
            <a:xfrm>
              <a:off x="53530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13" name="AutoShape 6"/>
            <p:cNvSpPr>
              <a:spLocks noChangeArrowheads="1"/>
            </p:cNvSpPr>
            <p:nvPr/>
          </p:nvSpPr>
          <p:spPr bwMode="gray">
            <a:xfrm>
              <a:off x="5810200" y="36213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10</a:t>
              </a:r>
            </a:p>
          </p:txBody>
        </p:sp>
        <p:sp>
          <p:nvSpPr>
            <p:cNvPr id="21" name="AutoShape 6"/>
            <p:cNvSpPr>
              <a:spLocks noChangeArrowheads="1"/>
            </p:cNvSpPr>
            <p:nvPr/>
          </p:nvSpPr>
          <p:spPr bwMode="gray">
            <a:xfrm>
              <a:off x="62674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22" name="AutoShape 6"/>
            <p:cNvSpPr>
              <a:spLocks noChangeArrowheads="1"/>
            </p:cNvSpPr>
            <p:nvPr/>
          </p:nvSpPr>
          <p:spPr bwMode="gray">
            <a:xfrm>
              <a:off x="6724600" y="36213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55</a:t>
              </a:r>
            </a:p>
          </p:txBody>
        </p:sp>
        <p:sp>
          <p:nvSpPr>
            <p:cNvPr id="35" name="AutoShape 6"/>
            <p:cNvSpPr>
              <a:spLocks noChangeArrowheads="1"/>
            </p:cNvSpPr>
            <p:nvPr/>
          </p:nvSpPr>
          <p:spPr bwMode="gray">
            <a:xfrm>
              <a:off x="26098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37" name="AutoShape 6"/>
            <p:cNvSpPr>
              <a:spLocks noChangeArrowheads="1"/>
            </p:cNvSpPr>
            <p:nvPr/>
          </p:nvSpPr>
          <p:spPr bwMode="gray">
            <a:xfrm>
              <a:off x="1466800" y="3621360"/>
              <a:ext cx="1143000" cy="457200"/>
            </a:xfrm>
            <a:prstGeom prst="roundRect">
              <a:avLst>
                <a:gd name="adj" fmla="val 16667"/>
              </a:avLst>
            </a:prstGeom>
            <a:ln>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sz="2400"/>
                <a:t>S(</a:t>
              </a:r>
              <a:r>
                <a:rPr lang="en-US" sz="2400">
                  <a:solidFill>
                    <a:schemeClr val="tx1">
                      <a:lumMod val="60000"/>
                      <a:lumOff val="40000"/>
                    </a:schemeClr>
                  </a:solidFill>
                </a:rPr>
                <a:t>10</a:t>
              </a:r>
              <a:r>
                <a:rPr lang="en-US" sz="2400"/>
                <a:t>)</a:t>
              </a:r>
            </a:p>
          </p:txBody>
        </p:sp>
        <p:sp>
          <p:nvSpPr>
            <p:cNvPr id="39" name="AutoShape 6"/>
            <p:cNvSpPr>
              <a:spLocks noChangeArrowheads="1"/>
            </p:cNvSpPr>
            <p:nvPr/>
          </p:nvSpPr>
          <p:spPr bwMode="gray">
            <a:xfrm>
              <a:off x="3067000" y="3621360"/>
              <a:ext cx="457200" cy="457200"/>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sz="2400"/>
                <a:t>1</a:t>
              </a:r>
            </a:p>
          </p:txBody>
        </p:sp>
        <p:sp>
          <p:nvSpPr>
            <p:cNvPr id="40" name="AutoShape 6"/>
            <p:cNvSpPr>
              <a:spLocks noChangeArrowheads="1"/>
            </p:cNvSpPr>
            <p:nvPr/>
          </p:nvSpPr>
          <p:spPr bwMode="gray">
            <a:xfrm>
              <a:off x="35242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solidFill>
                    <a:srgbClr val="FF0000"/>
                  </a:solidFill>
                </a:rPr>
                <a:t>+</a:t>
              </a:r>
            </a:p>
          </p:txBody>
        </p:sp>
        <p:sp>
          <p:nvSpPr>
            <p:cNvPr id="41" name="AutoShape 6"/>
            <p:cNvSpPr>
              <a:spLocks noChangeArrowheads="1"/>
            </p:cNvSpPr>
            <p:nvPr/>
          </p:nvSpPr>
          <p:spPr bwMode="gray">
            <a:xfrm>
              <a:off x="3981400" y="3621360"/>
              <a:ext cx="457200" cy="457200"/>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sz="2400"/>
                <a:t>2</a:t>
              </a:r>
            </a:p>
          </p:txBody>
        </p:sp>
        <p:sp>
          <p:nvSpPr>
            <p:cNvPr id="42" name="AutoShape 6"/>
            <p:cNvSpPr>
              <a:spLocks noChangeArrowheads="1"/>
            </p:cNvSpPr>
            <p:nvPr/>
          </p:nvSpPr>
          <p:spPr bwMode="gray">
            <a:xfrm>
              <a:off x="44386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solidFill>
                    <a:srgbClr val="FF0000"/>
                  </a:solidFill>
                </a:rPr>
                <a:t>+</a:t>
              </a:r>
            </a:p>
          </p:txBody>
        </p:sp>
        <p:sp>
          <p:nvSpPr>
            <p:cNvPr id="43" name="AutoShape 6"/>
            <p:cNvSpPr>
              <a:spLocks noChangeArrowheads="1"/>
            </p:cNvSpPr>
            <p:nvPr/>
          </p:nvSpPr>
          <p:spPr bwMode="gray">
            <a:xfrm>
              <a:off x="48958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solidFill>
                    <a:srgbClr val="FF0000"/>
                  </a:solidFill>
                </a:rPr>
                <a:t>…</a:t>
              </a:r>
            </a:p>
          </p:txBody>
        </p:sp>
        <p:sp>
          <p:nvSpPr>
            <p:cNvPr id="44" name="AutoShape 6"/>
            <p:cNvSpPr>
              <a:spLocks noChangeArrowheads="1"/>
            </p:cNvSpPr>
            <p:nvPr/>
          </p:nvSpPr>
          <p:spPr bwMode="gray">
            <a:xfrm>
              <a:off x="5353000" y="36213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solidFill>
                    <a:srgbClr val="FF0000"/>
                  </a:solidFill>
                </a:rPr>
                <a:t>+</a:t>
              </a:r>
            </a:p>
          </p:txBody>
        </p:sp>
        <p:sp>
          <p:nvSpPr>
            <p:cNvPr id="45" name="AutoShape 6"/>
            <p:cNvSpPr>
              <a:spLocks noChangeArrowheads="1"/>
            </p:cNvSpPr>
            <p:nvPr/>
          </p:nvSpPr>
          <p:spPr bwMode="gray">
            <a:xfrm>
              <a:off x="5810200" y="3621360"/>
              <a:ext cx="457200" cy="457200"/>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sz="2400"/>
                <a:t>8</a:t>
              </a:r>
            </a:p>
          </p:txBody>
        </p:sp>
        <p:sp>
          <p:nvSpPr>
            <p:cNvPr id="56" name="AutoShape 6"/>
            <p:cNvSpPr>
              <a:spLocks noChangeArrowheads="1"/>
            </p:cNvSpPr>
            <p:nvPr/>
          </p:nvSpPr>
          <p:spPr bwMode="gray">
            <a:xfrm>
              <a:off x="1466800" y="3621360"/>
              <a:ext cx="1143000" cy="457200"/>
            </a:xfrm>
            <a:prstGeom prst="roundRect">
              <a:avLst>
                <a:gd name="adj" fmla="val 16667"/>
              </a:avLst>
            </a:prstGeom>
            <a:ln>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sz="2400"/>
                <a:t>S(</a:t>
              </a:r>
              <a:r>
                <a:rPr lang="en-US" sz="2400">
                  <a:solidFill>
                    <a:srgbClr val="C00000"/>
                  </a:solidFill>
                </a:rPr>
                <a:t>8</a:t>
              </a:r>
              <a:r>
                <a:rPr lang="en-US" sz="2400"/>
                <a:t>)</a:t>
              </a:r>
            </a:p>
          </p:txBody>
        </p:sp>
        <p:sp>
          <p:nvSpPr>
            <p:cNvPr id="59" name="AutoShape 6"/>
            <p:cNvSpPr>
              <a:spLocks noChangeArrowheads="1"/>
            </p:cNvSpPr>
            <p:nvPr/>
          </p:nvSpPr>
          <p:spPr bwMode="gray">
            <a:xfrm>
              <a:off x="6724600" y="36213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36</a:t>
              </a:r>
            </a:p>
          </p:txBody>
        </p:sp>
      </p:grpSp>
      <p:grpSp>
        <p:nvGrpSpPr>
          <p:cNvPr id="6" name="Group 5"/>
          <p:cNvGrpSpPr/>
          <p:nvPr/>
        </p:nvGrpSpPr>
        <p:grpSpPr>
          <a:xfrm>
            <a:off x="2609800" y="4141396"/>
            <a:ext cx="4572000" cy="457200"/>
            <a:chOff x="2609800" y="5297760"/>
            <a:chExt cx="4572000" cy="457200"/>
          </a:xfrm>
        </p:grpSpPr>
        <p:sp>
          <p:nvSpPr>
            <p:cNvPr id="46" name="AutoShape 6"/>
            <p:cNvSpPr>
              <a:spLocks noChangeArrowheads="1"/>
            </p:cNvSpPr>
            <p:nvPr/>
          </p:nvSpPr>
          <p:spPr bwMode="gray">
            <a:xfrm>
              <a:off x="4133800" y="5297760"/>
              <a:ext cx="1143000" cy="457200"/>
            </a:xfrm>
            <a:prstGeom prst="roundRect">
              <a:avLst>
                <a:gd name="adj" fmla="val 16667"/>
              </a:avLst>
            </a:prstGeom>
            <a:ln>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sz="2400"/>
                <a:t>S(</a:t>
              </a:r>
              <a:r>
                <a:rPr lang="en-US" sz="2400">
                  <a:solidFill>
                    <a:srgbClr val="C00000"/>
                  </a:solidFill>
                </a:rPr>
                <a:t>8</a:t>
              </a:r>
              <a:r>
                <a:rPr lang="en-US" sz="2400"/>
                <a:t>)</a:t>
              </a:r>
            </a:p>
          </p:txBody>
        </p:sp>
        <p:sp>
          <p:nvSpPr>
            <p:cNvPr id="47" name="AutoShape 6"/>
            <p:cNvSpPr>
              <a:spLocks noChangeArrowheads="1"/>
            </p:cNvSpPr>
            <p:nvPr/>
          </p:nvSpPr>
          <p:spPr bwMode="gray">
            <a:xfrm>
              <a:off x="2609800" y="52977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48" name="AutoShape 6"/>
            <p:cNvSpPr>
              <a:spLocks noChangeArrowheads="1"/>
            </p:cNvSpPr>
            <p:nvPr/>
          </p:nvSpPr>
          <p:spPr bwMode="gray">
            <a:xfrm>
              <a:off x="6267400" y="52977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49" name="AutoShape 6"/>
            <p:cNvSpPr>
              <a:spLocks noChangeArrowheads="1"/>
            </p:cNvSpPr>
            <p:nvPr/>
          </p:nvSpPr>
          <p:spPr bwMode="gray">
            <a:xfrm>
              <a:off x="6724600" y="52977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11</a:t>
              </a:r>
            </a:p>
          </p:txBody>
        </p:sp>
        <p:sp>
          <p:nvSpPr>
            <p:cNvPr id="60" name="AutoShape 6"/>
            <p:cNvSpPr>
              <a:spLocks noChangeArrowheads="1"/>
            </p:cNvSpPr>
            <p:nvPr/>
          </p:nvSpPr>
          <p:spPr bwMode="gray">
            <a:xfrm>
              <a:off x="6267400" y="5297760"/>
              <a:ext cx="457200" cy="457200"/>
            </a:xfrm>
            <a:prstGeom prst="roundRect">
              <a:avLst>
                <a:gd name="adj" fmla="val 16667"/>
              </a:avLst>
            </a:prstGeom>
            <a:noFill/>
            <a:ln>
              <a:noFill/>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61" name="AutoShape 6"/>
            <p:cNvSpPr>
              <a:spLocks noChangeArrowheads="1"/>
            </p:cNvSpPr>
            <p:nvPr/>
          </p:nvSpPr>
          <p:spPr bwMode="gray">
            <a:xfrm>
              <a:off x="6724600" y="5297760"/>
              <a:ext cx="457200" cy="4572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9</a:t>
              </a:r>
            </a:p>
          </p:txBody>
        </p:sp>
      </p:grpSp>
      <p:sp>
        <p:nvSpPr>
          <p:cNvPr id="62" name="AutoShape 6"/>
          <p:cNvSpPr>
            <a:spLocks noChangeArrowheads="1"/>
          </p:cNvSpPr>
          <p:nvPr/>
        </p:nvSpPr>
        <p:spPr bwMode="gray">
          <a:xfrm>
            <a:off x="7562800" y="3407111"/>
            <a:ext cx="609600" cy="1925960"/>
          </a:xfrm>
          <a:prstGeom prst="roundRect">
            <a:avLst>
              <a:gd name="adj" fmla="val 16667"/>
            </a:avLst>
          </a:prstGeom>
          <a:noFill/>
          <a:ln>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endParaRPr lang="en-US" sz="2400"/>
          </a:p>
        </p:txBody>
      </p:sp>
    </p:spTree>
    <p:extLst>
      <p:ext uri="{BB962C8B-B14F-4D97-AF65-F5344CB8AC3E}">
        <p14:creationId xmlns:p14="http://schemas.microsoft.com/office/powerpoint/2010/main" val="72651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500"/>
                                        <p:tgtEl>
                                          <p:spTgt spid="1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500"/>
                                        <p:tgtEl>
                                          <p:spTgt spid="2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fade">
                                      <p:cBhvr>
                                        <p:cTn id="42" dur="500"/>
                                        <p:tgtEl>
                                          <p:spTgt spid="5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8"/>
                                        </p:tgtEl>
                                        <p:attrNameLst>
                                          <p:attrName>style.visibility</p:attrName>
                                        </p:attrNameLst>
                                      </p:cBhvr>
                                      <p:to>
                                        <p:strVal val="visible"/>
                                      </p:to>
                                    </p:set>
                                    <p:animEffect transition="in" filter="fade">
                                      <p:cBhvr>
                                        <p:cTn id="45" dur="500"/>
                                        <p:tgtEl>
                                          <p:spTgt spid="58"/>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500"/>
                                        <p:tgtEl>
                                          <p:spTgt spid="26"/>
                                        </p:tgtEl>
                                      </p:cBhvr>
                                    </p:animEffect>
                                  </p:childTnLst>
                                </p:cTn>
                              </p:par>
                            </p:childTnLst>
                          </p:cTn>
                        </p:par>
                      </p:childTnLst>
                    </p:cTn>
                  </p:par>
                  <p:par>
                    <p:cTn id="54" fill="hold">
                      <p:stCondLst>
                        <p:cond delay="indefinite"/>
                      </p:stCondLst>
                      <p:childTnLst>
                        <p:par>
                          <p:cTn id="55" fill="hold">
                            <p:stCondLst>
                              <p:cond delay="0"/>
                            </p:stCondLst>
                            <p:childTnLst>
                              <p:par>
                                <p:cTn id="56" presetID="20" presetClass="entr" presetSubtype="0" fill="hold" grpId="0" nodeType="clickEffect">
                                  <p:stCondLst>
                                    <p:cond delay="0"/>
                                  </p:stCondLst>
                                  <p:childTnLst>
                                    <p:set>
                                      <p:cBhvr>
                                        <p:cTn id="57" dur="1" fill="hold">
                                          <p:stCondLst>
                                            <p:cond delay="0"/>
                                          </p:stCondLst>
                                        </p:cTn>
                                        <p:tgtEl>
                                          <p:spTgt spid="34"/>
                                        </p:tgtEl>
                                        <p:attrNameLst>
                                          <p:attrName>style.visibility</p:attrName>
                                        </p:attrNameLst>
                                      </p:cBhvr>
                                      <p:to>
                                        <p:strVal val="visible"/>
                                      </p:to>
                                    </p:set>
                                    <p:animEffect transition="in" filter="wedge">
                                      <p:cBhvr>
                                        <p:cTn id="58" dur="500"/>
                                        <p:tgtEl>
                                          <p:spTgt spid="34"/>
                                        </p:tgtEl>
                                      </p:cBhvr>
                                    </p:animEffect>
                                  </p:childTnLst>
                                </p:cTn>
                              </p:par>
                            </p:childTnLst>
                          </p:cTn>
                        </p:par>
                        <p:par>
                          <p:cTn id="59" fill="hold">
                            <p:stCondLst>
                              <p:cond delay="500"/>
                            </p:stCondLst>
                            <p:childTnLst>
                              <p:par>
                                <p:cTn id="60" presetID="10" presetClass="entr" presetSubtype="0" fill="hold" grpId="0" nodeType="after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fade">
                                      <p:cBhvr>
                                        <p:cTn id="62" dur="500"/>
                                        <p:tgtEl>
                                          <p:spTgt spid="27"/>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500"/>
                                        <p:tgtEl>
                                          <p:spTgt spid="2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fade">
                                      <p:cBhvr>
                                        <p:cTn id="68" dur="500"/>
                                        <p:tgtEl>
                                          <p:spTgt spid="2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0"/>
                                        </p:tgtEl>
                                        <p:attrNameLst>
                                          <p:attrName>style.visibility</p:attrName>
                                        </p:attrNameLst>
                                      </p:cBhvr>
                                      <p:to>
                                        <p:strVal val="visible"/>
                                      </p:to>
                                    </p:set>
                                    <p:animEffect transition="in" filter="fade">
                                      <p:cBhvr>
                                        <p:cTn id="71" dur="500"/>
                                        <p:tgtEl>
                                          <p:spTgt spid="30"/>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1"/>
                                        </p:tgtEl>
                                        <p:attrNameLst>
                                          <p:attrName>style.visibility</p:attrName>
                                        </p:attrNameLst>
                                      </p:cBhvr>
                                      <p:to>
                                        <p:strVal val="visible"/>
                                      </p:to>
                                    </p:set>
                                    <p:animEffect transition="in" filter="fade">
                                      <p:cBhvr>
                                        <p:cTn id="74" dur="500"/>
                                        <p:tgtEl>
                                          <p:spTgt spid="31"/>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2"/>
                                        </p:tgtEl>
                                        <p:attrNameLst>
                                          <p:attrName>style.visibility</p:attrName>
                                        </p:attrNameLst>
                                      </p:cBhvr>
                                      <p:to>
                                        <p:strVal val="visible"/>
                                      </p:to>
                                    </p:set>
                                    <p:animEffect transition="in" filter="fade">
                                      <p:cBhvr>
                                        <p:cTn id="77" dur="500"/>
                                        <p:tgtEl>
                                          <p:spTgt spid="32"/>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3"/>
                                        </p:tgtEl>
                                        <p:attrNameLst>
                                          <p:attrName>style.visibility</p:attrName>
                                        </p:attrNameLst>
                                      </p:cBhvr>
                                      <p:to>
                                        <p:strVal val="visible"/>
                                      </p:to>
                                    </p:set>
                                    <p:animEffect transition="in" filter="fade">
                                      <p:cBhvr>
                                        <p:cTn id="80" dur="500"/>
                                        <p:tgtEl>
                                          <p:spTgt spid="33"/>
                                        </p:tgtEl>
                                      </p:cBhvr>
                                    </p:animEffect>
                                  </p:childTnLst>
                                </p:cTn>
                              </p:par>
                              <p:par>
                                <p:cTn id="81" presetID="42" presetClass="path" presetSubtype="0" accel="50000" decel="50000" fill="hold" grpId="1" nodeType="withEffect">
                                  <p:stCondLst>
                                    <p:cond delay="0"/>
                                  </p:stCondLst>
                                  <p:childTnLst>
                                    <p:animMotion origin="layout" path="M 1.11022E-16 1.11111E-6 L 1.11022E-16 0.12222 " pathEditMode="relative" rAng="0" ptsTypes="AA">
                                      <p:cBhvr>
                                        <p:cTn id="82" dur="500" fill="hold"/>
                                        <p:tgtEl>
                                          <p:spTgt spid="57"/>
                                        </p:tgtEl>
                                        <p:attrNameLst>
                                          <p:attrName>ppt_x</p:attrName>
                                          <p:attrName>ppt_y</p:attrName>
                                        </p:attrNameLst>
                                      </p:cBhvr>
                                      <p:rCtr x="0" y="61"/>
                                    </p:animMotion>
                                  </p:childTnLst>
                                </p:cTn>
                              </p:par>
                              <p:par>
                                <p:cTn id="83" presetID="42" presetClass="path" presetSubtype="0" accel="50000" decel="50000" fill="hold" grpId="1" nodeType="withEffect">
                                  <p:stCondLst>
                                    <p:cond delay="0"/>
                                  </p:stCondLst>
                                  <p:childTnLst>
                                    <p:animMotion origin="layout" path="M 1.11022E-16 1.11111E-6 L 1.11022E-16 0.12222 " pathEditMode="relative" rAng="0" ptsTypes="AA">
                                      <p:cBhvr>
                                        <p:cTn id="84" dur="500" fill="hold"/>
                                        <p:tgtEl>
                                          <p:spTgt spid="58"/>
                                        </p:tgtEl>
                                        <p:attrNameLst>
                                          <p:attrName>ppt_x</p:attrName>
                                          <p:attrName>ppt_y</p:attrName>
                                        </p:attrNameLst>
                                      </p:cBhvr>
                                      <p:rCtr x="0" y="61"/>
                                    </p:animMotion>
                                  </p:childTnLst>
                                </p:cTn>
                              </p:par>
                              <p:par>
                                <p:cTn id="85" presetID="10" presetClass="exit" presetSubtype="0" fill="hold" grpId="2" nodeType="withEffect">
                                  <p:stCondLst>
                                    <p:cond delay="0"/>
                                  </p:stCondLst>
                                  <p:childTnLst>
                                    <p:animEffect transition="out" filter="fade">
                                      <p:cBhvr>
                                        <p:cTn id="86" dur="500"/>
                                        <p:tgtEl>
                                          <p:spTgt spid="57"/>
                                        </p:tgtEl>
                                      </p:cBhvr>
                                    </p:animEffect>
                                    <p:set>
                                      <p:cBhvr>
                                        <p:cTn id="87" dur="1" fill="hold">
                                          <p:stCondLst>
                                            <p:cond delay="499"/>
                                          </p:stCondLst>
                                        </p:cTn>
                                        <p:tgtEl>
                                          <p:spTgt spid="57"/>
                                        </p:tgtEl>
                                        <p:attrNameLst>
                                          <p:attrName>style.visibility</p:attrName>
                                        </p:attrNameLst>
                                      </p:cBhvr>
                                      <p:to>
                                        <p:strVal val="hidden"/>
                                      </p:to>
                                    </p:set>
                                  </p:childTnLst>
                                </p:cTn>
                              </p:par>
                              <p:par>
                                <p:cTn id="88" presetID="10" presetClass="exit" presetSubtype="0" fill="hold" grpId="2" nodeType="withEffect">
                                  <p:stCondLst>
                                    <p:cond delay="0"/>
                                  </p:stCondLst>
                                  <p:childTnLst>
                                    <p:animEffect transition="out" filter="fade">
                                      <p:cBhvr>
                                        <p:cTn id="89" dur="500"/>
                                        <p:tgtEl>
                                          <p:spTgt spid="58"/>
                                        </p:tgtEl>
                                      </p:cBhvr>
                                    </p:animEffect>
                                    <p:set>
                                      <p:cBhvr>
                                        <p:cTn id="90" dur="1" fill="hold">
                                          <p:stCondLst>
                                            <p:cond delay="499"/>
                                          </p:stCondLst>
                                        </p:cTn>
                                        <p:tgtEl>
                                          <p:spTgt spid="58"/>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62"/>
                                        </p:tgtEl>
                                        <p:attrNameLst>
                                          <p:attrName>style.visibility</p:attrName>
                                        </p:attrNameLst>
                                      </p:cBhvr>
                                      <p:to>
                                        <p:strVal val="visible"/>
                                      </p:to>
                                    </p:set>
                                    <p:animEffect transition="in" filter="fade">
                                      <p:cBhvr>
                                        <p:cTn id="95"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animBg="1"/>
      <p:bldP spid="17" grpId="0"/>
      <p:bldP spid="18" grpId="0"/>
      <p:bldP spid="19" grpId="0"/>
      <p:bldP spid="20" grpId="0" animBg="1"/>
      <p:bldP spid="23" grpId="0"/>
      <p:bldP spid="24" grpId="0" animBg="1"/>
      <p:bldP spid="25" grpId="0"/>
      <p:bldP spid="26" grpId="0" animBg="1"/>
      <p:bldP spid="27" grpId="0" animBg="1"/>
      <p:bldP spid="28" grpId="0"/>
      <p:bldP spid="29" grpId="0" animBg="1"/>
      <p:bldP spid="30" grpId="0"/>
      <p:bldP spid="31" grpId="0"/>
      <p:bldP spid="32" grpId="0"/>
      <p:bldP spid="33" grpId="0" animBg="1"/>
      <p:bldP spid="34" grpId="0" animBg="1"/>
      <p:bldP spid="36" grpId="0"/>
      <p:bldP spid="38" grpId="0" animBg="1"/>
      <p:bldP spid="57" grpId="0"/>
      <p:bldP spid="57" grpId="1"/>
      <p:bldP spid="57" grpId="2"/>
      <p:bldP spid="58" grpId="0" animBg="1"/>
      <p:bldP spid="58" grpId="1" animBg="1"/>
      <p:bldP spid="58" grpId="2" animBg="1"/>
      <p:bldP spid="62"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835193" y="1392655"/>
            <a:ext cx="8280920" cy="4525615"/>
          </a:xfrm>
        </p:spPr>
        <p:txBody>
          <a:bodyPr/>
          <a:lstStyle/>
          <a:p>
            <a:pPr fontAlgn="auto">
              <a:lnSpc>
                <a:spcPct val="150000"/>
              </a:lnSpc>
              <a:spcBef>
                <a:spcPts val="0"/>
              </a:spcBef>
              <a:spcAft>
                <a:spcPts val="0"/>
              </a:spcAft>
              <a:buFont typeface="Wingdings" pitchFamily="2" charset="2"/>
              <a:buChar char="q"/>
              <a:defRPr/>
            </a:pPr>
            <a:r>
              <a:rPr lang="en-US" sz="2400">
                <a:solidFill>
                  <a:srgbClr val="C00000"/>
                </a:solidFill>
                <a:latin typeface="+mj-lt"/>
                <a:cs typeface="Tahoma" pitchFamily="34" charset="0"/>
              </a:rPr>
              <a:t>2</a:t>
            </a:r>
            <a:r>
              <a:rPr lang="en-US" sz="2400">
                <a:solidFill>
                  <a:srgbClr val="00B0F0"/>
                </a:solidFill>
                <a:latin typeface="+mj-lt"/>
                <a:cs typeface="Tahoma" pitchFamily="34" charset="0"/>
              </a:rPr>
              <a:t> </a:t>
            </a:r>
            <a:r>
              <a:rPr lang="vi-VN" sz="2400">
                <a:solidFill>
                  <a:srgbClr val="00B0F0"/>
                </a:solidFill>
                <a:latin typeface="+mj-lt"/>
                <a:cs typeface="Tahoma" pitchFamily="34" charset="0"/>
              </a:rPr>
              <a:t>đ</a:t>
            </a:r>
            <a:r>
              <a:rPr lang="en-US" sz="2400">
                <a:solidFill>
                  <a:srgbClr val="00B0F0"/>
                </a:solidFill>
                <a:latin typeface="+mj-lt"/>
                <a:cs typeface="Tahoma" pitchFamily="34" charset="0"/>
              </a:rPr>
              <a:t>iều kiện quan trọng khi xây dựng hàm đệ quy</a:t>
            </a:r>
          </a:p>
          <a:p>
            <a:pPr lvl="1" fontAlgn="auto">
              <a:lnSpc>
                <a:spcPct val="150000"/>
              </a:lnSpc>
              <a:spcBef>
                <a:spcPts val="0"/>
              </a:spcBef>
              <a:spcAft>
                <a:spcPts val="0"/>
              </a:spcAft>
              <a:buFont typeface="Wingdings" pitchFamily="2" charset="2"/>
              <a:buChar char="§"/>
              <a:defRPr/>
            </a:pPr>
            <a:r>
              <a:rPr lang="en-US" sz="2000">
                <a:latin typeface="+mj-lt"/>
                <a:cs typeface="Tahoma" pitchFamily="34" charset="0"/>
              </a:rPr>
              <a:t> </a:t>
            </a:r>
            <a:r>
              <a:rPr lang="en-US" sz="2400">
                <a:latin typeface="+mj-lt"/>
                <a:cs typeface="Tahoma" pitchFamily="34" charset="0"/>
              </a:rPr>
              <a:t>Tồn tại b</a:t>
            </a:r>
            <a:r>
              <a:rPr lang="vi-VN" sz="2400">
                <a:latin typeface="+mj-lt"/>
                <a:cs typeface="Tahoma" pitchFamily="34" charset="0"/>
              </a:rPr>
              <a:t>ướ</a:t>
            </a:r>
            <a:r>
              <a:rPr lang="en-US" sz="2400">
                <a:latin typeface="+mj-lt"/>
                <a:cs typeface="Tahoma" pitchFamily="34" charset="0"/>
              </a:rPr>
              <a:t>c </a:t>
            </a:r>
            <a:r>
              <a:rPr lang="vi-VN" sz="2400">
                <a:latin typeface="+mj-lt"/>
                <a:cs typeface="Tahoma" pitchFamily="34" charset="0"/>
              </a:rPr>
              <a:t>đệ</a:t>
            </a:r>
            <a:r>
              <a:rPr lang="en-US" sz="2400">
                <a:latin typeface="+mj-lt"/>
                <a:cs typeface="Tahoma" pitchFamily="34" charset="0"/>
              </a:rPr>
              <a:t> quy.</a:t>
            </a:r>
          </a:p>
          <a:p>
            <a:pPr lvl="1" fontAlgn="auto">
              <a:lnSpc>
                <a:spcPct val="150000"/>
              </a:lnSpc>
              <a:spcBef>
                <a:spcPts val="0"/>
              </a:spcBef>
              <a:spcAft>
                <a:spcPts val="0"/>
              </a:spcAft>
              <a:buFont typeface="Wingdings" pitchFamily="2" charset="2"/>
              <a:buChar char="§"/>
              <a:defRPr/>
            </a:pPr>
            <a:r>
              <a:rPr lang="en-US" sz="2400">
                <a:latin typeface="+mj-lt"/>
                <a:cs typeface="Tahoma" pitchFamily="34" charset="0"/>
              </a:rPr>
              <a:t> Điều kiện dừng.</a:t>
            </a:r>
          </a:p>
          <a:p>
            <a:pPr marL="400050" eaLnBrk="1" hangingPunct="1">
              <a:buFont typeface="Wingdings" pitchFamily="2" charset="2"/>
              <a:buChar char="q"/>
            </a:pPr>
            <a:r>
              <a:rPr lang="en-US" sz="2400">
                <a:solidFill>
                  <a:srgbClr val="00B0F0"/>
                </a:solidFill>
                <a:latin typeface="+mj-lt"/>
              </a:rPr>
              <a:t>Cấu trúc hàm đệ quy</a:t>
            </a:r>
            <a:endParaRPr lang="en-US" sz="2400" dirty="0">
              <a:solidFill>
                <a:srgbClr val="00B0F0"/>
              </a:solidFill>
              <a:latin typeface="+mj-lt"/>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238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8" name="Rectangle 11"/>
          <p:cNvSpPr>
            <a:spLocks noChangeArrowheads="1"/>
          </p:cNvSpPr>
          <p:nvPr/>
        </p:nvSpPr>
        <p:spPr bwMode="black">
          <a:xfrm>
            <a:off x="741225" y="3501008"/>
            <a:ext cx="3810000" cy="1662113"/>
          </a:xfrm>
          <a:prstGeom prst="rect">
            <a:avLst/>
          </a:prstGeom>
          <a:noFill/>
          <a:ln w="19050" algn="ctr">
            <a:solidFill>
              <a:srgbClr val="FF0000"/>
            </a:solidFill>
            <a:prstDash val="sysDash"/>
            <a:miter lim="800000"/>
            <a:headEnd/>
            <a:tailEnd/>
          </a:ln>
        </p:spPr>
        <p:txBody>
          <a:bodyPr>
            <a:spAutoFit/>
          </a:bodyPr>
          <a:lstStyle/>
          <a:p>
            <a:pPr marL="231775" indent="-231775" fontAlgn="auto">
              <a:spcBef>
                <a:spcPts val="0"/>
              </a:spcBef>
              <a:spcAft>
                <a:spcPts val="0"/>
              </a:spcAft>
              <a:defRPr/>
            </a:pPr>
            <a:r>
              <a:rPr lang="en-US" b="1" i="1">
                <a:solidFill>
                  <a:srgbClr val="FF0000"/>
                </a:solidFill>
                <a:latin typeface="+mj-lt"/>
                <a:cs typeface="Tahoma" pitchFamily="34" charset="0"/>
              </a:rPr>
              <a:t>Phần dừng </a:t>
            </a:r>
            <a:r>
              <a:rPr lang="en-US" sz="1200" b="1" i="1">
                <a:latin typeface="+mj-lt"/>
                <a:cs typeface="Tahoma" pitchFamily="34" charset="0"/>
                <a:sym typeface="Wingdings" pitchFamily="2" charset="2"/>
              </a:rPr>
              <a:t>(Base step)</a:t>
            </a:r>
          </a:p>
          <a:p>
            <a:pPr marL="342900" indent="-342900" fontAlgn="auto">
              <a:spcBef>
                <a:spcPts val="0"/>
              </a:spcBef>
              <a:spcAft>
                <a:spcPts val="0"/>
              </a:spcAft>
              <a:buFont typeface="Wingdings" pitchFamily="2" charset="2"/>
              <a:buChar char="§"/>
              <a:defRPr/>
            </a:pPr>
            <a:r>
              <a:rPr lang="en-US" b="0">
                <a:solidFill>
                  <a:schemeClr val="tx1"/>
                </a:solidFill>
                <a:latin typeface="+mj-lt"/>
                <a:cs typeface="Tahoma" pitchFamily="34" charset="0"/>
              </a:rPr>
              <a:t>Phần khởi tính toán hoặc điểm kết thúc của thuật toán</a:t>
            </a:r>
          </a:p>
          <a:p>
            <a:pPr marL="342900" indent="-342900" fontAlgn="auto">
              <a:spcBef>
                <a:spcPts val="0"/>
              </a:spcBef>
              <a:spcAft>
                <a:spcPts val="0"/>
              </a:spcAft>
              <a:buFont typeface="Wingdings" pitchFamily="2" charset="2"/>
              <a:buChar char="§"/>
              <a:defRPr/>
            </a:pPr>
            <a:r>
              <a:rPr lang="en-US" b="0">
                <a:solidFill>
                  <a:schemeClr val="tx1"/>
                </a:solidFill>
                <a:latin typeface="+mj-lt"/>
                <a:cs typeface="Tahoma" pitchFamily="34" charset="0"/>
              </a:rPr>
              <a:t>Không chứa phần đang được định nghĩa</a:t>
            </a:r>
            <a:endParaRPr lang="vi-VN" b="0" kern="0">
              <a:solidFill>
                <a:schemeClr val="tx1"/>
              </a:solidFill>
              <a:latin typeface="+mj-lt"/>
              <a:cs typeface="Tahoma" pitchFamily="34" charset="0"/>
            </a:endParaRPr>
          </a:p>
        </p:txBody>
      </p:sp>
      <p:sp>
        <p:nvSpPr>
          <p:cNvPr id="9" name="Rectangle 11"/>
          <p:cNvSpPr>
            <a:spLocks noChangeArrowheads="1"/>
          </p:cNvSpPr>
          <p:nvPr/>
        </p:nvSpPr>
        <p:spPr bwMode="black">
          <a:xfrm>
            <a:off x="754329" y="5218683"/>
            <a:ext cx="3810000" cy="1015663"/>
          </a:xfrm>
          <a:prstGeom prst="rect">
            <a:avLst/>
          </a:prstGeom>
          <a:noFill/>
          <a:ln w="19050" algn="ctr">
            <a:solidFill>
              <a:srgbClr val="FF0000"/>
            </a:solidFill>
            <a:prstDash val="dash"/>
            <a:miter lim="800000"/>
            <a:headEnd/>
            <a:tailEnd/>
          </a:ln>
        </p:spPr>
        <p:txBody>
          <a:bodyPr>
            <a:spAutoFit/>
          </a:bodyPr>
          <a:lstStyle/>
          <a:p>
            <a:pPr marL="231775" indent="-231775" fontAlgn="auto">
              <a:spcBef>
                <a:spcPts val="0"/>
              </a:spcBef>
              <a:spcAft>
                <a:spcPts val="0"/>
              </a:spcAft>
              <a:defRPr/>
            </a:pPr>
            <a:r>
              <a:rPr lang="en-US" b="1" i="1">
                <a:solidFill>
                  <a:srgbClr val="FF0000"/>
                </a:solidFill>
                <a:latin typeface="+mj-lt"/>
                <a:cs typeface="Tahoma" pitchFamily="34" charset="0"/>
              </a:rPr>
              <a:t>Phần đệ quy </a:t>
            </a:r>
            <a:r>
              <a:rPr lang="en-US" sz="1200" b="1" i="1">
                <a:latin typeface="+mj-lt"/>
                <a:cs typeface="Tahoma" pitchFamily="34" charset="0"/>
              </a:rPr>
              <a:t>(Recursion step)</a:t>
            </a:r>
          </a:p>
          <a:p>
            <a:pPr marL="342900" indent="-342900" fontAlgn="auto">
              <a:spcBef>
                <a:spcPts val="0"/>
              </a:spcBef>
              <a:spcAft>
                <a:spcPts val="0"/>
              </a:spcAft>
              <a:buFont typeface="Wingdings" pitchFamily="2" charset="2"/>
              <a:buChar char="§"/>
              <a:defRPr/>
            </a:pPr>
            <a:r>
              <a:rPr lang="en-US" b="0">
                <a:solidFill>
                  <a:schemeClr val="tx1"/>
                </a:solidFill>
                <a:latin typeface="+mj-lt"/>
                <a:cs typeface="Tahoma" pitchFamily="34" charset="0"/>
              </a:rPr>
              <a:t>Có sử dụng thuật toán đang được định nghĩa.</a:t>
            </a:r>
            <a:endParaRPr lang="vi-VN" b="0" kern="0">
              <a:solidFill>
                <a:schemeClr val="tx1"/>
              </a:solidFill>
              <a:latin typeface="+mj-lt"/>
              <a:cs typeface="Tahoma" pitchFamily="34" charset="0"/>
            </a:endParaRPr>
          </a:p>
        </p:txBody>
      </p:sp>
      <p:grpSp>
        <p:nvGrpSpPr>
          <p:cNvPr id="6" name="Group 5"/>
          <p:cNvGrpSpPr/>
          <p:nvPr/>
        </p:nvGrpSpPr>
        <p:grpSpPr>
          <a:xfrm>
            <a:off x="4417052" y="2007970"/>
            <a:ext cx="4824536" cy="4170955"/>
            <a:chOff x="4417052" y="2007970"/>
            <a:chExt cx="4824536" cy="4170955"/>
          </a:xfrm>
          <a:scene3d>
            <a:camera prst="perspectiveContrastingLeftFacing"/>
            <a:lightRig rig="threePt" dir="t"/>
          </a:scene3d>
        </p:grpSpPr>
        <p:sp>
          <p:nvSpPr>
            <p:cNvPr id="3" name="Rounded Rectangle 2"/>
            <p:cNvSpPr/>
            <p:nvPr/>
          </p:nvSpPr>
          <p:spPr bwMode="auto">
            <a:xfrm>
              <a:off x="4417052" y="2007970"/>
              <a:ext cx="4824536" cy="4170955"/>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a:ln>
                    <a:noFill/>
                  </a:ln>
                  <a:solidFill>
                    <a:srgbClr val="C00000"/>
                  </a:solidFill>
                  <a:effectLst/>
                  <a:latin typeface="+mj-lt"/>
                  <a:cs typeface="Courier New" pitchFamily="49" charset="0"/>
                </a:rPr>
                <a:t>&lt;kiểu</a:t>
              </a:r>
              <a:r>
                <a:rPr kumimoji="0" lang="en-US" sz="2300" b="0" i="0" u="none" strike="noStrike" cap="none" normalizeH="0">
                  <a:ln>
                    <a:noFill/>
                  </a:ln>
                  <a:solidFill>
                    <a:srgbClr val="C00000"/>
                  </a:solidFill>
                  <a:effectLst/>
                  <a:latin typeface="+mj-lt"/>
                  <a:cs typeface="Courier New" pitchFamily="49" charset="0"/>
                </a:rPr>
                <a:t> trả về&gt; Ten_Ham(Tham số)</a:t>
              </a:r>
            </a:p>
            <a:p>
              <a:pPr marL="0" marR="0" indent="0" defTabSz="914400" rtl="0" eaLnBrk="1" fontAlgn="base" latinLnBrk="0" hangingPunct="1">
                <a:lnSpc>
                  <a:spcPct val="100000"/>
                </a:lnSpc>
                <a:spcBef>
                  <a:spcPct val="0"/>
                </a:spcBef>
                <a:spcAft>
                  <a:spcPct val="0"/>
                </a:spcAft>
                <a:buClrTx/>
                <a:buSzTx/>
                <a:buFontTx/>
                <a:buNone/>
                <a:tabLst/>
              </a:pPr>
              <a:r>
                <a:rPr lang="en-US" sz="2300" b="0" baseline="0">
                  <a:solidFill>
                    <a:srgbClr val="C00000"/>
                  </a:solidFill>
                  <a:latin typeface="+mj-lt"/>
                  <a:cs typeface="Courier New" pitchFamily="49" charset="0"/>
                </a:rPr>
                <a:t>{</a:t>
              </a:r>
            </a:p>
            <a:p>
              <a:pPr marL="0" marR="0" indent="0" defTabSz="914400" rtl="0" eaLnBrk="1" fontAlgn="base" latinLnBrk="0" hangingPunct="1">
                <a:lnSpc>
                  <a:spcPct val="100000"/>
                </a:lnSpc>
                <a:spcBef>
                  <a:spcPct val="0"/>
                </a:spcBef>
                <a:spcAft>
                  <a:spcPct val="0"/>
                </a:spcAft>
                <a:buClrTx/>
                <a:buSzTx/>
                <a:buFontTx/>
                <a:buNone/>
                <a:tabLst/>
              </a:pPr>
              <a:r>
                <a:rPr lang="en-US" sz="2300" b="0">
                  <a:solidFill>
                    <a:srgbClr val="C00000"/>
                  </a:solidFill>
                  <a:latin typeface="+mj-lt"/>
                  <a:cs typeface="Courier New" pitchFamily="49" charset="0"/>
                </a:rPr>
                <a:t>	if(&lt;Điều kiện dừng&gt;){</a:t>
              </a:r>
            </a:p>
            <a:p>
              <a:pPr marL="0" marR="0" indent="0" defTabSz="914400" rtl="0" eaLnBrk="1" fontAlgn="base" latinLnBrk="0" hangingPunct="1">
                <a:lnSpc>
                  <a:spcPct val="100000"/>
                </a:lnSpc>
                <a:spcBef>
                  <a:spcPct val="0"/>
                </a:spcBef>
                <a:spcAft>
                  <a:spcPct val="0"/>
                </a:spcAft>
                <a:buClrTx/>
                <a:buSzTx/>
                <a:buFontTx/>
                <a:buNone/>
                <a:tabLst/>
              </a:pPr>
              <a:r>
                <a:rPr lang="en-US" sz="2300" b="0">
                  <a:solidFill>
                    <a:srgbClr val="C00000"/>
                  </a:solidFill>
                  <a:latin typeface="+mj-lt"/>
                  <a:cs typeface="Courier New" pitchFamily="49" charset="0"/>
                </a:rPr>
                <a:t>	……..</a:t>
              </a:r>
            </a:p>
            <a:p>
              <a:pPr marL="0" marR="0" indent="0" defTabSz="914400" rtl="0" eaLnBrk="1" fontAlgn="base" latinLnBrk="0" hangingPunct="1">
                <a:lnSpc>
                  <a:spcPct val="100000"/>
                </a:lnSpc>
                <a:spcBef>
                  <a:spcPct val="0"/>
                </a:spcBef>
                <a:spcAft>
                  <a:spcPct val="0"/>
                </a:spcAft>
                <a:buClrTx/>
                <a:buSzTx/>
                <a:buFontTx/>
                <a:buNone/>
                <a:tabLst/>
              </a:pPr>
              <a:r>
                <a:rPr lang="en-US" sz="2300" b="0">
                  <a:solidFill>
                    <a:srgbClr val="C00000"/>
                  </a:solidFill>
                  <a:latin typeface="+mj-lt"/>
                  <a:cs typeface="Courier New" pitchFamily="49" charset="0"/>
                </a:rPr>
                <a:t>	return &lt;giá trị&gt;;</a:t>
              </a:r>
            </a:p>
            <a:p>
              <a:pPr marL="0" marR="0" indent="0" defTabSz="914400" rtl="0" eaLnBrk="1" fontAlgn="base" latinLnBrk="0" hangingPunct="1">
                <a:lnSpc>
                  <a:spcPct val="100000"/>
                </a:lnSpc>
                <a:spcBef>
                  <a:spcPct val="0"/>
                </a:spcBef>
                <a:spcAft>
                  <a:spcPct val="0"/>
                </a:spcAft>
                <a:buClrTx/>
                <a:buSzTx/>
                <a:buFontTx/>
                <a:buNone/>
                <a:tabLst/>
              </a:pPr>
              <a:r>
                <a:rPr lang="en-US" sz="2300" b="0" baseline="0">
                  <a:solidFill>
                    <a:srgbClr val="C00000"/>
                  </a:solidFill>
                  <a:latin typeface="+mj-lt"/>
                  <a:cs typeface="Courier New" pitchFamily="49" charset="0"/>
                </a:rPr>
                <a:t>	}</a:t>
              </a:r>
            </a:p>
            <a:p>
              <a:pPr marL="0" marR="0" indent="0" defTabSz="914400" rtl="0" eaLnBrk="1" fontAlgn="base" latinLnBrk="0" hangingPunct="1">
                <a:lnSpc>
                  <a:spcPct val="100000"/>
                </a:lnSpc>
                <a:spcBef>
                  <a:spcPct val="0"/>
                </a:spcBef>
                <a:spcAft>
                  <a:spcPct val="0"/>
                </a:spcAft>
                <a:buClrTx/>
                <a:buSzTx/>
                <a:buFontTx/>
                <a:buNone/>
                <a:tabLst/>
              </a:pPr>
              <a:r>
                <a:rPr lang="en-US" sz="2300" b="0">
                  <a:solidFill>
                    <a:srgbClr val="C00000"/>
                  </a:solidFill>
                  <a:latin typeface="+mj-lt"/>
                  <a:cs typeface="Courier New" pitchFamily="49" charset="0"/>
                </a:rPr>
                <a:t>	</a:t>
              </a:r>
            </a:p>
            <a:p>
              <a:pPr marL="0" marR="0" indent="0" defTabSz="914400" rtl="0" eaLnBrk="1" fontAlgn="base" latinLnBrk="0" hangingPunct="1">
                <a:lnSpc>
                  <a:spcPct val="100000"/>
                </a:lnSpc>
                <a:spcBef>
                  <a:spcPct val="0"/>
                </a:spcBef>
                <a:spcAft>
                  <a:spcPct val="0"/>
                </a:spcAft>
                <a:buClrTx/>
                <a:buSzTx/>
                <a:buFontTx/>
                <a:buNone/>
                <a:tabLst/>
              </a:pPr>
              <a:r>
                <a:rPr lang="en-US" sz="2300" b="0">
                  <a:solidFill>
                    <a:srgbClr val="C00000"/>
                  </a:solidFill>
                  <a:latin typeface="+mj-lt"/>
                  <a:cs typeface="Courier New" pitchFamily="49" charset="0"/>
                </a:rPr>
                <a:t>	…….</a:t>
              </a:r>
            </a:p>
            <a:p>
              <a:pPr marL="0" marR="0" indent="0" defTabSz="914400" rtl="0" eaLnBrk="1" fontAlgn="base" latinLnBrk="0" hangingPunct="1">
                <a:lnSpc>
                  <a:spcPct val="100000"/>
                </a:lnSpc>
                <a:spcBef>
                  <a:spcPct val="0"/>
                </a:spcBef>
                <a:spcAft>
                  <a:spcPct val="0"/>
                </a:spcAft>
                <a:buClrTx/>
                <a:buSzTx/>
                <a:buFontTx/>
                <a:buNone/>
                <a:tabLst/>
              </a:pPr>
              <a:r>
                <a:rPr lang="en-US" sz="2300" b="0" baseline="0">
                  <a:solidFill>
                    <a:srgbClr val="C00000"/>
                  </a:solidFill>
                  <a:latin typeface="+mj-lt"/>
                  <a:cs typeface="Courier New" pitchFamily="49" charset="0"/>
                </a:rPr>
                <a:t>	Lời</a:t>
              </a:r>
              <a:r>
                <a:rPr lang="en-US" sz="2300" b="0">
                  <a:solidFill>
                    <a:srgbClr val="C00000"/>
                  </a:solidFill>
                  <a:latin typeface="+mj-lt"/>
                  <a:cs typeface="Courier New" pitchFamily="49" charset="0"/>
                </a:rPr>
                <a:t> gọi hàm</a:t>
              </a:r>
            </a:p>
            <a:p>
              <a:pPr marL="0" marR="0" indent="0" defTabSz="914400" rtl="0" eaLnBrk="1" fontAlgn="base" latinLnBrk="0" hangingPunct="1">
                <a:lnSpc>
                  <a:spcPct val="100000"/>
                </a:lnSpc>
                <a:spcBef>
                  <a:spcPct val="0"/>
                </a:spcBef>
                <a:spcAft>
                  <a:spcPct val="0"/>
                </a:spcAft>
                <a:buClrTx/>
                <a:buSzTx/>
                <a:buFontTx/>
                <a:buNone/>
                <a:tabLst/>
              </a:pPr>
              <a:r>
                <a:rPr lang="en-US" sz="2300" b="0" baseline="0">
                  <a:solidFill>
                    <a:srgbClr val="C00000"/>
                  </a:solidFill>
                  <a:latin typeface="+mj-lt"/>
                  <a:cs typeface="Courier New" pitchFamily="49" charset="0"/>
                </a:rPr>
                <a:t>	…….</a:t>
              </a:r>
            </a:p>
            <a:p>
              <a:pPr marL="0" marR="0" indent="0"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a:ln>
                    <a:noFill/>
                  </a:ln>
                  <a:solidFill>
                    <a:srgbClr val="C00000"/>
                  </a:solidFill>
                  <a:effectLst/>
                  <a:latin typeface="+mj-lt"/>
                  <a:cs typeface="Courier New" pitchFamily="49" charset="0"/>
                </a:rPr>
                <a:t>}</a:t>
              </a:r>
              <a:endParaRPr kumimoji="0" lang="en-US" sz="2300" b="0" i="0" u="none" strike="noStrike" cap="none" normalizeH="0" baseline="0">
                <a:ln>
                  <a:noFill/>
                </a:ln>
                <a:solidFill>
                  <a:srgbClr val="C00000"/>
                </a:solidFill>
                <a:effectLst/>
                <a:latin typeface="+mj-lt"/>
                <a:cs typeface="Courier New" pitchFamily="49" charset="0"/>
              </a:endParaRPr>
            </a:p>
          </p:txBody>
        </p:sp>
        <p:sp>
          <p:nvSpPr>
            <p:cNvPr id="5" name="Rectangle 4"/>
            <p:cNvSpPr/>
            <p:nvPr/>
          </p:nvSpPr>
          <p:spPr bwMode="auto">
            <a:xfrm>
              <a:off x="5220072" y="2780928"/>
              <a:ext cx="3312368" cy="1656184"/>
            </a:xfrm>
            <a:prstGeom prst="rect">
              <a:avLst/>
            </a:prstGeom>
            <a:noFill/>
            <a:ln w="28575">
              <a:solidFill>
                <a:srgbClr val="00B0F0"/>
              </a:solidFill>
              <a:prstDash val="dash"/>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1" name="Rectangle 10"/>
            <p:cNvSpPr/>
            <p:nvPr/>
          </p:nvSpPr>
          <p:spPr bwMode="auto">
            <a:xfrm>
              <a:off x="5220072" y="4725144"/>
              <a:ext cx="3312368" cy="1008112"/>
            </a:xfrm>
            <a:prstGeom prst="rect">
              <a:avLst/>
            </a:prstGeom>
            <a:noFill/>
            <a:ln w="28575">
              <a:solidFill>
                <a:srgbClr val="00B0F0"/>
              </a:solidFill>
              <a:prstDash val="dash"/>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grpSp>
      <p:sp>
        <p:nvSpPr>
          <p:cNvPr id="7" name="Left-Right Arrow 6"/>
          <p:cNvSpPr/>
          <p:nvPr/>
        </p:nvSpPr>
        <p:spPr bwMode="auto">
          <a:xfrm rot="19892793">
            <a:off x="4473006" y="3362157"/>
            <a:ext cx="1358379" cy="432048"/>
          </a:xfrm>
          <a:prstGeom prst="leftRightArrow">
            <a:avLst/>
          </a:prstGeom>
          <a:ln w="19050">
            <a:prstDash val="dash"/>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4" name="Left-Right Arrow 13"/>
          <p:cNvSpPr/>
          <p:nvPr/>
        </p:nvSpPr>
        <p:spPr bwMode="auto">
          <a:xfrm rot="19892793">
            <a:off x="4441462" y="4999548"/>
            <a:ext cx="1299943" cy="432048"/>
          </a:xfrm>
          <a:prstGeom prst="leftRightArrow">
            <a:avLst/>
          </a:prstGeom>
          <a:ln w="19050">
            <a:prstDash val="dash"/>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Tree>
    <p:extLst>
      <p:ext uri="{BB962C8B-B14F-4D97-AF65-F5344CB8AC3E}">
        <p14:creationId xmlns:p14="http://schemas.microsoft.com/office/powerpoint/2010/main" val="3377229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Phân loại đệ quy</a:t>
            </a:r>
          </a:p>
          <a:p>
            <a:pPr lvl="1">
              <a:buFont typeface="Wingdings" pitchFamily="2" charset="2"/>
              <a:buChar char="§"/>
            </a:pPr>
            <a:r>
              <a:rPr lang="en-US"/>
              <a:t>Đệ qui tuyến tính.</a:t>
            </a:r>
          </a:p>
          <a:p>
            <a:pPr lvl="1">
              <a:buFont typeface="Wingdings" pitchFamily="2" charset="2"/>
              <a:buChar char="§"/>
            </a:pPr>
            <a:r>
              <a:rPr lang="en-US"/>
              <a:t>Đệ qui nhị phân.</a:t>
            </a:r>
          </a:p>
          <a:p>
            <a:pPr lvl="1">
              <a:buFont typeface="Wingdings" pitchFamily="2" charset="2"/>
              <a:buChar char="§"/>
            </a:pPr>
            <a:r>
              <a:rPr lang="en-US"/>
              <a:t>Đệ qui hỗ tương.</a:t>
            </a:r>
          </a:p>
          <a:p>
            <a:pPr lvl="1">
              <a:buFont typeface="Wingdings" pitchFamily="2" charset="2"/>
              <a:buChar char="§"/>
            </a:pPr>
            <a:r>
              <a:rPr lang="en-US"/>
              <a:t>Đệ qui phi tuyến.</a:t>
            </a:r>
          </a:p>
          <a:p>
            <a:pPr marL="400050" eaLnBrk="1" hangingPunct="1">
              <a:buFont typeface="Wingdings" pitchFamily="2" charset="2"/>
              <a:buChar char="q"/>
            </a:pPr>
            <a:endParaRPr lang="en-US" sz="2400" dirty="0">
              <a:solidFill>
                <a:srgbClr val="00B0F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239</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Tree>
    <p:extLst>
      <p:ext uri="{BB962C8B-B14F-4D97-AF65-F5344CB8AC3E}">
        <p14:creationId xmlns:p14="http://schemas.microsoft.com/office/powerpoint/2010/main" val="338632395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a:solidFill>
                  <a:srgbClr val="C00000"/>
                </a:solidFill>
              </a:rPr>
              <a:t>Con </a:t>
            </a:r>
            <a:r>
              <a:rPr lang="en-US" sz="2400" dirty="0" err="1">
                <a:solidFill>
                  <a:srgbClr val="C00000"/>
                </a:solidFill>
              </a:rPr>
              <a:t>trỏ</a:t>
            </a:r>
            <a:r>
              <a:rPr lang="en-US" sz="2400" dirty="0">
                <a:solidFill>
                  <a:srgbClr val="C00000"/>
                </a:solidFill>
              </a:rPr>
              <a:t> - </a:t>
            </a:r>
            <a:r>
              <a:rPr lang="en-US" sz="2400" dirty="0" err="1">
                <a:solidFill>
                  <a:srgbClr val="C00000"/>
                </a:solidFill>
              </a:rPr>
              <a:t>ví</a:t>
            </a:r>
            <a:r>
              <a:rPr lang="en-US" sz="2400" dirty="0">
                <a:solidFill>
                  <a:srgbClr val="C00000"/>
                </a:solidFill>
              </a:rPr>
              <a:t> </a:t>
            </a:r>
            <a:r>
              <a:rPr lang="en-US" sz="2400" dirty="0" err="1">
                <a:solidFill>
                  <a:srgbClr val="C00000"/>
                </a:solidFill>
              </a:rPr>
              <a:t>dụ</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5" name="Content Placeholder 4"/>
          <p:cNvSpPr>
            <a:spLocks noGrp="1"/>
          </p:cNvSpPr>
          <p:nvPr>
            <p:ph idx="1"/>
          </p:nvPr>
        </p:nvSpPr>
        <p:spPr>
          <a:xfrm>
            <a:off x="539552" y="1371600"/>
            <a:ext cx="8604448" cy="4937720"/>
          </a:xfrm>
        </p:spPr>
        <p:txBody>
          <a:bodyPr/>
          <a:lstStyle/>
          <a:p>
            <a:pPr marL="0" indent="0">
              <a:buNone/>
            </a:pPr>
            <a:r>
              <a:rPr lang="en-US" sz="2200" b="1" dirty="0">
                <a:cs typeface="Courier New" panose="02070309020205020404" pitchFamily="49" charset="0"/>
              </a:rPr>
              <a:t> </a:t>
            </a:r>
            <a:r>
              <a:rPr lang="en-US" sz="2200" dirty="0">
                <a:latin typeface="Courier New" panose="02070309020205020404" pitchFamily="49" charset="0"/>
                <a:cs typeface="Courier New" panose="02070309020205020404" pitchFamily="49" charset="0"/>
              </a:rPr>
              <a:t>(1) int x=11, y=-7;</a:t>
            </a:r>
          </a:p>
          <a:p>
            <a:pPr marL="0" indent="0">
              <a:buNone/>
            </a:pPr>
            <a:r>
              <a:rPr lang="en-US" sz="2200" dirty="0">
                <a:latin typeface="Courier New" panose="02070309020205020404" pitchFamily="49" charset="0"/>
                <a:cs typeface="Courier New" panose="02070309020205020404" pitchFamily="49" charset="0"/>
              </a:rPr>
              <a:t>(2) int *</a:t>
            </a:r>
            <a:r>
              <a:rPr lang="en-US" sz="2200" dirty="0" err="1">
                <a:latin typeface="Courier New" panose="02070309020205020404" pitchFamily="49" charset="0"/>
                <a:cs typeface="Courier New" panose="02070309020205020404" pitchFamily="49" charset="0"/>
              </a:rPr>
              <a:t>px</a:t>
            </a:r>
            <a:r>
              <a:rPr lang="en-US" sz="2200" dirty="0">
                <a:latin typeface="Courier New" panose="02070309020205020404" pitchFamily="49" charset="0"/>
                <a:cs typeface="Courier New" panose="02070309020205020404" pitchFamily="49" charset="0"/>
              </a:rPr>
              <a:t> = </a:t>
            </a:r>
            <a:r>
              <a:rPr lang="en-US" sz="2200" b="1" dirty="0">
                <a:solidFill>
                  <a:srgbClr val="FF0000"/>
                </a:solidFill>
                <a:latin typeface="Courier New" panose="02070309020205020404" pitchFamily="49" charset="0"/>
                <a:cs typeface="Courier New" panose="02070309020205020404" pitchFamily="49" charset="0"/>
              </a:rPr>
              <a:t>new</a:t>
            </a:r>
            <a:r>
              <a:rPr lang="en-US" sz="2200" dirty="0">
                <a:solidFill>
                  <a:srgbClr val="FF0000"/>
                </a:solidFill>
                <a:latin typeface="Courier New" panose="02070309020205020404" pitchFamily="49" charset="0"/>
                <a:cs typeface="Courier New" panose="02070309020205020404" pitchFamily="49" charset="0"/>
              </a:rPr>
              <a:t> </a:t>
            </a:r>
            <a:r>
              <a:rPr lang="en-US" sz="2200" dirty="0">
                <a:latin typeface="Courier New" panose="02070309020205020404" pitchFamily="49" charset="0"/>
                <a:cs typeface="Courier New" panose="02070309020205020404" pitchFamily="49" charset="0"/>
              </a:rPr>
              <a:t>int(-10)</a:t>
            </a:r>
          </a:p>
          <a:p>
            <a:pPr marL="0" indent="0">
              <a:buNone/>
            </a:pPr>
            <a:r>
              <a:rPr lang="en-US" sz="2200" dirty="0">
                <a:latin typeface="Courier New" panose="02070309020205020404" pitchFamily="49" charset="0"/>
                <a:cs typeface="Courier New" panose="02070309020205020404" pitchFamily="49" charset="0"/>
              </a:rPr>
              <a:t>(3) int *</a:t>
            </a:r>
            <a:r>
              <a:rPr lang="en-US" sz="2200" dirty="0" err="1">
                <a:latin typeface="Courier New" panose="02070309020205020404" pitchFamily="49" charset="0"/>
                <a:cs typeface="Courier New" panose="02070309020205020404" pitchFamily="49" charset="0"/>
              </a:rPr>
              <a:t>py</a:t>
            </a:r>
            <a:r>
              <a:rPr lang="en-US" sz="2200" dirty="0">
                <a:latin typeface="Courier New" panose="02070309020205020404" pitchFamily="49" charset="0"/>
                <a:cs typeface="Courier New" panose="02070309020205020404" pitchFamily="49" charset="0"/>
              </a:rPr>
              <a:t>= </a:t>
            </a:r>
            <a:r>
              <a:rPr lang="en-US" sz="2200" b="1" dirty="0">
                <a:solidFill>
                  <a:srgbClr val="FF0000"/>
                </a:solidFill>
                <a:latin typeface="Courier New" panose="02070309020205020404" pitchFamily="49" charset="0"/>
                <a:cs typeface="Courier New" panose="02070309020205020404" pitchFamily="49" charset="0"/>
              </a:rPr>
              <a:t>new</a:t>
            </a:r>
            <a:r>
              <a:rPr lang="en-US" sz="2200" dirty="0">
                <a:latin typeface="Courier New" panose="02070309020205020404" pitchFamily="49" charset="0"/>
                <a:cs typeface="Courier New" panose="02070309020205020404" pitchFamily="49" charset="0"/>
              </a:rPr>
              <a:t> int(15);</a:t>
            </a:r>
          </a:p>
          <a:p>
            <a:pPr marL="0" indent="0">
              <a:buNone/>
            </a:pPr>
            <a:r>
              <a:rPr lang="en-US" sz="2200" dirty="0">
                <a:latin typeface="Courier New" panose="02070309020205020404" pitchFamily="49" charset="0"/>
                <a:cs typeface="Courier New" panose="02070309020205020404" pitchFamily="49" charset="0"/>
              </a:rPr>
              <a:t>(4) *</a:t>
            </a:r>
            <a:r>
              <a:rPr lang="en-US" sz="2200" dirty="0" err="1">
                <a:latin typeface="Courier New" panose="02070309020205020404" pitchFamily="49" charset="0"/>
                <a:cs typeface="Courier New" panose="02070309020205020404" pitchFamily="49" charset="0"/>
              </a:rPr>
              <a:t>px</a:t>
            </a:r>
            <a:r>
              <a:rPr lang="en-US" sz="2200" dirty="0">
                <a:latin typeface="Courier New" panose="02070309020205020404" pitchFamily="49" charset="0"/>
                <a:cs typeface="Courier New" panose="02070309020205020404" pitchFamily="49" charset="0"/>
              </a:rPr>
              <a:t>=x;</a:t>
            </a:r>
          </a:p>
          <a:p>
            <a:pPr marL="0" indent="0">
              <a:buNone/>
            </a:pPr>
            <a:r>
              <a:rPr lang="en-US" sz="2200" dirty="0">
                <a:latin typeface="Courier New" panose="02070309020205020404" pitchFamily="49" charset="0"/>
                <a:cs typeface="Courier New" panose="02070309020205020404" pitchFamily="49" charset="0"/>
              </a:rPr>
              <a:t>(5) </a:t>
            </a:r>
            <a:r>
              <a:rPr lang="en-US" sz="2200" dirty="0" err="1">
                <a:latin typeface="Courier New" panose="02070309020205020404" pitchFamily="49" charset="0"/>
                <a:cs typeface="Courier New" panose="02070309020205020404" pitchFamily="49" charset="0"/>
              </a:rPr>
              <a:t>py</a:t>
            </a:r>
            <a:r>
              <a:rPr lang="en-US" sz="2200" dirty="0">
                <a:latin typeface="Courier New" panose="02070309020205020404" pitchFamily="49" charset="0"/>
                <a:cs typeface="Courier New" panose="02070309020205020404" pitchFamily="49" charset="0"/>
              </a:rPr>
              <a:t>=&amp;y;</a:t>
            </a:r>
          </a:p>
          <a:p>
            <a:pPr marL="0" indent="0">
              <a:buNone/>
            </a:pPr>
            <a:r>
              <a:rPr lang="en-US" sz="2200" dirty="0">
                <a:latin typeface="Courier New" panose="02070309020205020404" pitchFamily="49" charset="0"/>
                <a:cs typeface="Courier New" panose="02070309020205020404" pitchFamily="49" charset="0"/>
              </a:rPr>
              <a:t>(6) *</a:t>
            </a:r>
            <a:r>
              <a:rPr lang="en-US" sz="2200" dirty="0" err="1">
                <a:latin typeface="Courier New" panose="02070309020205020404" pitchFamily="49" charset="0"/>
                <a:cs typeface="Courier New" panose="02070309020205020404" pitchFamily="49" charset="0"/>
              </a:rPr>
              <a:t>px</a:t>
            </a:r>
            <a:r>
              <a:rPr lang="en-US" sz="2200" dirty="0">
                <a:latin typeface="Courier New" panose="02070309020205020404" pitchFamily="49" charset="0"/>
                <a:cs typeface="Courier New" panose="02070309020205020404" pitchFamily="49" charset="0"/>
              </a:rPr>
              <a:t>+=5;</a:t>
            </a:r>
          </a:p>
          <a:p>
            <a:pPr marL="0" indent="0">
              <a:buNone/>
            </a:pPr>
            <a:r>
              <a:rPr lang="en-US" sz="2200" dirty="0">
                <a:latin typeface="Courier New" panose="02070309020205020404" pitchFamily="49" charset="0"/>
                <a:cs typeface="Courier New" panose="02070309020205020404" pitchFamily="49" charset="0"/>
              </a:rPr>
              <a:t>(7)	x*=3;</a:t>
            </a:r>
          </a:p>
          <a:p>
            <a:pPr marL="0" indent="0">
              <a:buNone/>
            </a:pPr>
            <a:r>
              <a:rPr lang="en-US" sz="2200" dirty="0">
                <a:latin typeface="Courier New" panose="02070309020205020404" pitchFamily="49" charset="0"/>
                <a:cs typeface="Courier New" panose="02070309020205020404" pitchFamily="49" charset="0"/>
              </a:rPr>
              <a:t>(8) *</a:t>
            </a:r>
            <a:r>
              <a:rPr lang="en-US" sz="2200" dirty="0" err="1">
                <a:latin typeface="Courier New" panose="02070309020205020404" pitchFamily="49" charset="0"/>
                <a:cs typeface="Courier New" panose="02070309020205020404" pitchFamily="49" charset="0"/>
              </a:rPr>
              <a:t>py</a:t>
            </a:r>
            <a:r>
              <a:rPr lang="en-US" sz="2200" dirty="0">
                <a:latin typeface="Courier New" panose="02070309020205020404" pitchFamily="49" charset="0"/>
                <a:cs typeface="Courier New" panose="02070309020205020404" pitchFamily="49" charset="0"/>
              </a:rPr>
              <a:t>-=5;</a:t>
            </a:r>
          </a:p>
          <a:p>
            <a:pPr marL="0" indent="0">
              <a:buNone/>
            </a:pPr>
            <a:r>
              <a:rPr lang="en-US" sz="2200" dirty="0">
                <a:latin typeface="Courier New" panose="02070309020205020404" pitchFamily="49" charset="0"/>
                <a:cs typeface="Courier New" panose="02070309020205020404" pitchFamily="49" charset="0"/>
              </a:rPr>
              <a:t>(9) </a:t>
            </a:r>
            <a:r>
              <a:rPr lang="fr-FR" sz="2200" dirty="0">
                <a:latin typeface="Courier New" panose="02070309020205020404" pitchFamily="49" charset="0"/>
                <a:cs typeface="Courier New" panose="02070309020205020404" pitchFamily="49" charset="0"/>
              </a:rPr>
              <a:t>cout&lt;&lt;x&lt;&lt;" "&lt;&lt;y&lt;&lt;" "&lt;&lt;*px&lt;&lt;" "&lt;&lt;*</a:t>
            </a:r>
            <a:r>
              <a:rPr lang="fr-FR" sz="2200" dirty="0" err="1">
                <a:latin typeface="Courier New" panose="02070309020205020404" pitchFamily="49" charset="0"/>
                <a:cs typeface="Courier New" panose="02070309020205020404" pitchFamily="49" charset="0"/>
              </a:rPr>
              <a:t>py</a:t>
            </a:r>
            <a:r>
              <a:rPr lang="fr-FR" sz="2200" dirty="0">
                <a:latin typeface="Courier New" panose="02070309020205020404" pitchFamily="49" charset="0"/>
                <a:cs typeface="Courier New" panose="02070309020205020404" pitchFamily="49" charset="0"/>
              </a:rPr>
              <a:t>;</a:t>
            </a:r>
          </a:p>
          <a:p>
            <a:pPr marL="0" indent="0">
              <a:buNone/>
            </a:pPr>
            <a:r>
              <a:rPr lang="fr-FR" sz="2200" dirty="0">
                <a:latin typeface="Courier New" panose="02070309020205020404" pitchFamily="49" charset="0"/>
                <a:cs typeface="Courier New" panose="02070309020205020404" pitchFamily="49" charset="0"/>
              </a:rPr>
              <a:t>(10) </a:t>
            </a:r>
            <a:r>
              <a:rPr lang="fr-FR" sz="2200" b="1" dirty="0" err="1">
                <a:solidFill>
                  <a:srgbClr val="FF0000"/>
                </a:solidFill>
                <a:latin typeface="Courier New" panose="02070309020205020404" pitchFamily="49" charset="0"/>
                <a:cs typeface="Courier New" panose="02070309020205020404" pitchFamily="49" charset="0"/>
              </a:rPr>
              <a:t>delete</a:t>
            </a:r>
            <a:r>
              <a:rPr lang="fr-FR" sz="2200" dirty="0">
                <a:latin typeface="Courier New" panose="02070309020205020404" pitchFamily="49" charset="0"/>
                <a:cs typeface="Courier New" panose="02070309020205020404" pitchFamily="49" charset="0"/>
              </a:rPr>
              <a:t> px;</a:t>
            </a:r>
          </a:p>
          <a:p>
            <a:pPr marL="0" indent="0">
              <a:buNone/>
            </a:pPr>
            <a:r>
              <a:rPr lang="fr-FR" sz="2200" dirty="0">
                <a:latin typeface="Courier New" panose="02070309020205020404" pitchFamily="49" charset="0"/>
                <a:cs typeface="Courier New" panose="02070309020205020404" pitchFamily="49" charset="0"/>
              </a:rPr>
              <a:t>(11) </a:t>
            </a:r>
            <a:r>
              <a:rPr lang="fr-FR" sz="2200" b="1" dirty="0" err="1">
                <a:solidFill>
                  <a:srgbClr val="FF0000"/>
                </a:solidFill>
                <a:latin typeface="Courier New" panose="02070309020205020404" pitchFamily="49" charset="0"/>
                <a:cs typeface="Courier New" panose="02070309020205020404" pitchFamily="49" charset="0"/>
              </a:rPr>
              <a:t>delete</a:t>
            </a:r>
            <a:r>
              <a:rPr lang="fr-FR" sz="2200" dirty="0">
                <a:latin typeface="Courier New" panose="02070309020205020404" pitchFamily="49" charset="0"/>
                <a:cs typeface="Courier New" panose="02070309020205020404" pitchFamily="49" charset="0"/>
              </a:rPr>
              <a:t> </a:t>
            </a:r>
            <a:r>
              <a:rPr lang="fr-FR" sz="2200" dirty="0" err="1">
                <a:latin typeface="Courier New" panose="02070309020205020404" pitchFamily="49" charset="0"/>
                <a:cs typeface="Courier New" panose="02070309020205020404" pitchFamily="49" charset="0"/>
              </a:rPr>
              <a:t>py</a:t>
            </a:r>
            <a:r>
              <a:rPr lang="fr-FR" sz="2200" dirty="0">
                <a:latin typeface="Courier New" panose="02070309020205020404" pitchFamily="49" charset="0"/>
                <a:cs typeface="Courier New" panose="02070309020205020404" pitchFamily="49" charset="0"/>
              </a:rPr>
              <a:t>;</a:t>
            </a:r>
            <a:endParaRPr lang="en-US" sz="2200" dirty="0">
              <a:latin typeface="Courier New" panose="02070309020205020404" pitchFamily="49" charset="0"/>
              <a:cs typeface="Courier New" panose="02070309020205020404" pitchFamily="49" charset="0"/>
            </a:endParaRPr>
          </a:p>
          <a:p>
            <a:endParaRPr lang="en-US" sz="2400" dirty="0"/>
          </a:p>
          <a:p>
            <a:pPr marL="0" indent="0">
              <a:buNone/>
            </a:pPr>
            <a:endParaRPr lang="en-US" sz="2200" dirty="0">
              <a:latin typeface="Courier New" panose="02070309020205020404" pitchFamily="49" charset="0"/>
              <a:cs typeface="Courier New" panose="02070309020205020404" pitchFamily="49" charset="0"/>
            </a:endParaRPr>
          </a:p>
          <a:p>
            <a:endParaRPr lang="en-US" dirty="0"/>
          </a:p>
        </p:txBody>
      </p:sp>
      <p:graphicFrame>
        <p:nvGraphicFramePr>
          <p:cNvPr id="6" name="Table 5"/>
          <p:cNvGraphicFramePr>
            <a:graphicFrameLocks noGrp="1"/>
          </p:cNvGraphicFramePr>
          <p:nvPr/>
        </p:nvGraphicFramePr>
        <p:xfrm>
          <a:off x="4932040" y="1484784"/>
          <a:ext cx="1296143" cy="781050"/>
        </p:xfrm>
        <a:graphic>
          <a:graphicData uri="http://schemas.openxmlformats.org/drawingml/2006/table">
            <a:tbl>
              <a:tblPr>
                <a:tableStyleId>{5C22544A-7EE6-4342-B048-85BDC9FD1C3A}</a:tableStyleId>
              </a:tblPr>
              <a:tblGrid>
                <a:gridCol w="600319">
                  <a:extLst>
                    <a:ext uri="{9D8B030D-6E8A-4147-A177-3AD203B41FA5}">
                      <a16:colId xmlns:a16="http://schemas.microsoft.com/office/drawing/2014/main" val="20000"/>
                    </a:ext>
                  </a:extLst>
                </a:gridCol>
                <a:gridCol w="150079">
                  <a:extLst>
                    <a:ext uri="{9D8B030D-6E8A-4147-A177-3AD203B41FA5}">
                      <a16:colId xmlns:a16="http://schemas.microsoft.com/office/drawing/2014/main" val="20001"/>
                    </a:ext>
                  </a:extLst>
                </a:gridCol>
                <a:gridCol w="545745">
                  <a:extLst>
                    <a:ext uri="{9D8B030D-6E8A-4147-A177-3AD203B41FA5}">
                      <a16:colId xmlns:a16="http://schemas.microsoft.com/office/drawing/2014/main" val="20002"/>
                    </a:ext>
                  </a:extLst>
                </a:gridCol>
              </a:tblGrid>
              <a:tr h="360040">
                <a:tc>
                  <a:txBody>
                    <a:bodyPr/>
                    <a:lstStyle/>
                    <a:p>
                      <a:pPr algn="ctr" fontAlgn="b"/>
                      <a:r>
                        <a:rPr lang="en-US" sz="2500" u="none" strike="noStrike" dirty="0">
                          <a:effectLst/>
                        </a:rPr>
                        <a:t>x</a:t>
                      </a:r>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r>
                        <a:rPr lang="en-US" sz="2500" u="none" strike="noStrike" dirty="0">
                          <a:effectLst/>
                        </a:rPr>
                        <a:t>y</a:t>
                      </a:r>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0040">
                <a:tc>
                  <a:txBody>
                    <a:bodyPr/>
                    <a:lstStyle/>
                    <a:p>
                      <a:pPr algn="ctr" fontAlgn="b"/>
                      <a:r>
                        <a:rPr lang="en-US" sz="2500" b="0" i="0" u="none" strike="noStrike" dirty="0">
                          <a:solidFill>
                            <a:schemeClr val="dk1"/>
                          </a:solidFill>
                          <a:effectLst/>
                          <a:latin typeface="+mn-lt"/>
                        </a:rPr>
                        <a:t>1</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noFill/>
                  </a:tcPr>
                </a:tc>
                <a:tc>
                  <a:txBody>
                    <a:bodyPr/>
                    <a:lstStyle/>
                    <a:p>
                      <a:pPr algn="ctr" fontAlgn="b"/>
                      <a:r>
                        <a:rPr lang="en-US" sz="2500" b="0" i="0" u="none" strike="noStrike" dirty="0">
                          <a:solidFill>
                            <a:schemeClr val="dk1"/>
                          </a:solidFill>
                          <a:effectLst/>
                          <a:latin typeface="+mn-lt"/>
                        </a:rPr>
                        <a:t>7</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11" name="Table 10"/>
          <p:cNvGraphicFramePr>
            <a:graphicFrameLocks noGrp="1"/>
          </p:cNvGraphicFramePr>
          <p:nvPr/>
        </p:nvGraphicFramePr>
        <p:xfrm>
          <a:off x="6660232" y="1268760"/>
          <a:ext cx="2016224" cy="2088232"/>
        </p:xfrm>
        <a:graphic>
          <a:graphicData uri="http://schemas.openxmlformats.org/drawingml/2006/table">
            <a:tbl>
              <a:tblPr>
                <a:tableStyleId>{5C22544A-7EE6-4342-B048-85BDC9FD1C3A}</a:tableStyleId>
              </a:tblPr>
              <a:tblGrid>
                <a:gridCol w="495608">
                  <a:extLst>
                    <a:ext uri="{9D8B030D-6E8A-4147-A177-3AD203B41FA5}">
                      <a16:colId xmlns:a16="http://schemas.microsoft.com/office/drawing/2014/main" val="20000"/>
                    </a:ext>
                  </a:extLst>
                </a:gridCol>
                <a:gridCol w="495608">
                  <a:extLst>
                    <a:ext uri="{9D8B030D-6E8A-4147-A177-3AD203B41FA5}">
                      <a16:colId xmlns:a16="http://schemas.microsoft.com/office/drawing/2014/main" val="20001"/>
                    </a:ext>
                  </a:extLst>
                </a:gridCol>
                <a:gridCol w="123902">
                  <a:extLst>
                    <a:ext uri="{9D8B030D-6E8A-4147-A177-3AD203B41FA5}">
                      <a16:colId xmlns:a16="http://schemas.microsoft.com/office/drawing/2014/main" val="20002"/>
                    </a:ext>
                  </a:extLst>
                </a:gridCol>
                <a:gridCol w="450553">
                  <a:extLst>
                    <a:ext uri="{9D8B030D-6E8A-4147-A177-3AD203B41FA5}">
                      <a16:colId xmlns:a16="http://schemas.microsoft.com/office/drawing/2014/main" val="20003"/>
                    </a:ext>
                  </a:extLst>
                </a:gridCol>
                <a:gridCol w="450553">
                  <a:extLst>
                    <a:ext uri="{9D8B030D-6E8A-4147-A177-3AD203B41FA5}">
                      <a16:colId xmlns:a16="http://schemas.microsoft.com/office/drawing/2014/main" val="20004"/>
                    </a:ext>
                  </a:extLst>
                </a:gridCol>
              </a:tblGrid>
              <a:tr h="522058">
                <a:tc>
                  <a:txBody>
                    <a:bodyPr/>
                    <a:lstStyle/>
                    <a:p>
                      <a:pPr algn="ctr" fontAlgn="b"/>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22058">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500" u="none" strike="noStrike" dirty="0">
                          <a:effectLst/>
                        </a:rPr>
                        <a:t>3</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noFill/>
                  </a:tcPr>
                </a:tc>
                <a:tc>
                  <a:txBody>
                    <a:bodyPr/>
                    <a:lstStyle/>
                    <a:p>
                      <a:pPr algn="ctr" fontAlgn="b"/>
                      <a:r>
                        <a:rPr lang="en-US" sz="2500" u="none" strike="noStrike" dirty="0">
                          <a:effectLst/>
                        </a:rPr>
                        <a:t>5</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22058">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22058">
                <a:tc>
                  <a:txBody>
                    <a:bodyPr/>
                    <a:lstStyle/>
                    <a:p>
                      <a:pPr algn="ctr" fontAlgn="b"/>
                      <a:r>
                        <a:rPr lang="en-US" sz="2500" b="0" i="0" u="none" strike="noStrike" dirty="0" err="1">
                          <a:solidFill>
                            <a:srgbClr val="000000"/>
                          </a:solidFill>
                          <a:effectLst/>
                          <a:latin typeface="Calibri"/>
                        </a:rPr>
                        <a:t>px</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500" b="0" i="0" u="none" strike="noStrike">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noFill/>
                  </a:tcPr>
                </a:tc>
                <a:tc>
                  <a:txBody>
                    <a:bodyPr/>
                    <a:lstStyle/>
                    <a:p>
                      <a:pPr algn="ctr" fontAlgn="b"/>
                      <a:endParaRPr lang="en-US" sz="2500" b="0" i="0" u="none" strike="noStrike" dirty="0">
                        <a:solidFill>
                          <a:srgbClr val="000000"/>
                        </a:solidFill>
                        <a:effectLst/>
                        <a:latin typeface="Calibri"/>
                      </a:endParaRPr>
                    </a:p>
                  </a:txBody>
                  <a:tcPr marL="9525" marR="9525" marT="9525"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500" b="0" i="0" u="none" strike="noStrike" dirty="0" err="1">
                          <a:solidFill>
                            <a:srgbClr val="000000"/>
                          </a:solidFill>
                          <a:effectLst/>
                          <a:latin typeface="Calibri"/>
                        </a:rPr>
                        <a:t>py</a:t>
                      </a:r>
                      <a:endParaRPr lang="en-US" sz="2500" b="0" i="0" u="none" strike="noStrike" dirty="0">
                        <a:solidFill>
                          <a:srgbClr val="000000"/>
                        </a:solidFill>
                        <a:effectLst/>
                        <a:latin typeface="Calibri"/>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cxnSp>
        <p:nvCxnSpPr>
          <p:cNvPr id="10" name="Elbow Connector 9"/>
          <p:cNvCxnSpPr/>
          <p:nvPr/>
        </p:nvCxnSpPr>
        <p:spPr bwMode="auto">
          <a:xfrm rot="5400000" flipH="1" flipV="1">
            <a:off x="6849746" y="2591414"/>
            <a:ext cx="881112" cy="252028"/>
          </a:xfrm>
          <a:prstGeom prst="bentConnector3">
            <a:avLst>
              <a:gd name="adj1" fmla="val 1093"/>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6" name="Elbow Connector 15"/>
          <p:cNvCxnSpPr/>
          <p:nvPr/>
        </p:nvCxnSpPr>
        <p:spPr bwMode="auto">
          <a:xfrm rot="16200000" flipV="1">
            <a:off x="7641834" y="2591414"/>
            <a:ext cx="881112" cy="252028"/>
          </a:xfrm>
          <a:prstGeom prst="bentConnector3">
            <a:avLst>
              <a:gd name="adj1" fmla="val 3876"/>
            </a:avLst>
          </a:prstGeom>
          <a:ln>
            <a:tailEnd type="arrow"/>
          </a:ln>
        </p:spPr>
        <p:style>
          <a:lnRef idx="2">
            <a:schemeClr val="accent1"/>
          </a:lnRef>
          <a:fillRef idx="0">
            <a:schemeClr val="accent1"/>
          </a:fillRef>
          <a:effectRef idx="1">
            <a:schemeClr val="accent1"/>
          </a:effectRef>
          <a:fontRef idx="minor">
            <a:schemeClr val="tx1"/>
          </a:fontRef>
        </p:style>
      </p:cxnSp>
      <p:graphicFrame>
        <p:nvGraphicFramePr>
          <p:cNvPr id="12" name="Diagram 11"/>
          <p:cNvGraphicFramePr/>
          <p:nvPr>
            <p:extLst>
              <p:ext uri="{D42A27DB-BD31-4B8C-83A1-F6EECF244321}">
                <p14:modId xmlns:p14="http://schemas.microsoft.com/office/powerpoint/2010/main" val="2971358711"/>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4835793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tuyến tính</a:t>
            </a:r>
          </a:p>
          <a:p>
            <a:pPr marL="857250" lvl="1" indent="-342900" eaLnBrk="1" hangingPunct="1">
              <a:buFont typeface="Wingdings" pitchFamily="2" charset="2"/>
              <a:buChar char="§"/>
            </a:pPr>
            <a:r>
              <a:rPr lang="en-US" sz="2400">
                <a:latin typeface="Tahoma" pitchFamily="34" charset="0"/>
                <a:cs typeface="Tahoma" pitchFamily="34" charset="0"/>
              </a:rPr>
              <a:t>Trong thân hàm có </a:t>
            </a:r>
            <a:r>
              <a:rPr lang="en-US" sz="2400">
                <a:solidFill>
                  <a:srgbClr val="FF0000"/>
                </a:solidFill>
                <a:latin typeface="Tahoma" pitchFamily="34" charset="0"/>
                <a:cs typeface="Tahoma" pitchFamily="34" charset="0"/>
              </a:rPr>
              <a:t>duy nhất một lời gọi hàm gọi lại chính nó một cách tường minh</a:t>
            </a:r>
            <a:r>
              <a:rPr lang="en-US" sz="2400">
                <a:latin typeface="Tahoma" pitchFamily="34" charset="0"/>
                <a:cs typeface="Tahoma" pitchFamily="34" charset="0"/>
              </a:rPr>
              <a:t>.</a:t>
            </a:r>
          </a:p>
          <a:p>
            <a:pPr marL="857250" lvl="1" indent="-342900" eaLnBrk="1" hangingPunct="1">
              <a:buFont typeface="Wingdings" pitchFamily="2" charset="2"/>
              <a:buChar char="§"/>
            </a:pPr>
            <a:r>
              <a:rPr lang="en-US" sz="2400"/>
              <a:t>Cấu trúc chương trình:</a:t>
            </a:r>
          </a:p>
          <a:p>
            <a:pPr marL="857250" lvl="1" indent="-342900" eaLnBrk="1" hangingPunct="1">
              <a:buFont typeface="Wingdings" pitchFamily="2" charset="2"/>
              <a:buChar char="§"/>
            </a:pPr>
            <a:endParaRPr lang="en-US" sz="2400" dirty="0">
              <a:solidFill>
                <a:srgbClr val="00B0F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240</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3" name="Rounded Rectangle 2"/>
          <p:cNvSpPr/>
          <p:nvPr/>
        </p:nvSpPr>
        <p:spPr bwMode="auto">
          <a:xfrm>
            <a:off x="1979712" y="3068960"/>
            <a:ext cx="5760640" cy="324036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defRPr/>
            </a:pPr>
            <a:r>
              <a:rPr lang="en-US" sz="2400" b="0">
                <a:latin typeface="+mj-lt"/>
                <a:cs typeface="Tahoma" pitchFamily="34" charset="0"/>
              </a:rPr>
              <a:t>&lt;Kiểu trả về&gt; </a:t>
            </a:r>
            <a:r>
              <a:rPr lang="en-US" sz="2400" b="0">
                <a:solidFill>
                  <a:srgbClr val="FF0000"/>
                </a:solidFill>
                <a:latin typeface="+mj-lt"/>
                <a:cs typeface="Tahoma" pitchFamily="34" charset="0"/>
              </a:rPr>
              <a:t>TênHàm</a:t>
            </a:r>
            <a:r>
              <a:rPr lang="en-US" sz="2400" b="0">
                <a:latin typeface="+mj-lt"/>
                <a:cs typeface="Tahoma" pitchFamily="34" charset="0"/>
              </a:rPr>
              <a:t>(&lt;Tham số&gt;) {</a:t>
            </a:r>
          </a:p>
          <a:p>
            <a:pPr>
              <a:spcBef>
                <a:spcPts val="0"/>
              </a:spcBef>
              <a:defRPr/>
            </a:pPr>
            <a:r>
              <a:rPr lang="en-US" sz="2400" b="0">
                <a:latin typeface="+mj-lt"/>
                <a:cs typeface="Tahoma" pitchFamily="34" charset="0"/>
              </a:rPr>
              <a:t>   if </a:t>
            </a:r>
            <a:r>
              <a:rPr lang="en-US" sz="2400" b="0">
                <a:solidFill>
                  <a:srgbClr val="FF0000"/>
                </a:solidFill>
                <a:latin typeface="+mj-lt"/>
                <a:cs typeface="Tahoma" pitchFamily="34" charset="0"/>
              </a:rPr>
              <a:t>(&lt;ĐK </a:t>
            </a:r>
            <a:r>
              <a:rPr lang="vi-VN" sz="2400" b="0">
                <a:solidFill>
                  <a:srgbClr val="FF0000"/>
                </a:solidFill>
                <a:latin typeface="+mj-lt"/>
                <a:cs typeface="Tahoma" pitchFamily="34" charset="0"/>
              </a:rPr>
              <a:t>đ</a:t>
            </a:r>
            <a:r>
              <a:rPr lang="en-US" sz="2400" b="0">
                <a:solidFill>
                  <a:srgbClr val="FF0000"/>
                </a:solidFill>
                <a:latin typeface="+mj-lt"/>
                <a:cs typeface="Tahoma" pitchFamily="34" charset="0"/>
              </a:rPr>
              <a:t>ừng&gt;</a:t>
            </a:r>
            <a:r>
              <a:rPr lang="en-US" sz="2400" b="0">
                <a:latin typeface="+mj-lt"/>
                <a:cs typeface="Tahoma" pitchFamily="34" charset="0"/>
              </a:rPr>
              <a:t>) {</a:t>
            </a:r>
          </a:p>
          <a:p>
            <a:pPr>
              <a:spcBef>
                <a:spcPts val="0"/>
              </a:spcBef>
              <a:defRPr/>
            </a:pPr>
            <a:r>
              <a:rPr lang="en-US" sz="2400" b="0">
                <a:latin typeface="+mj-lt"/>
                <a:cs typeface="Tahoma" pitchFamily="34" charset="0"/>
              </a:rPr>
              <a:t>      …</a:t>
            </a:r>
          </a:p>
          <a:p>
            <a:pPr>
              <a:spcBef>
                <a:spcPts val="0"/>
              </a:spcBef>
              <a:defRPr/>
            </a:pPr>
            <a:r>
              <a:rPr lang="en-US" sz="2400" b="0">
                <a:latin typeface="+mj-lt"/>
                <a:cs typeface="Tahoma" pitchFamily="34" charset="0"/>
              </a:rPr>
              <a:t>      </a:t>
            </a:r>
            <a:r>
              <a:rPr lang="en-US" sz="2400" b="0">
                <a:solidFill>
                  <a:srgbClr val="FF0000"/>
                </a:solidFill>
                <a:latin typeface="+mj-lt"/>
                <a:cs typeface="Tahoma" pitchFamily="34" charset="0"/>
              </a:rPr>
              <a:t>return</a:t>
            </a:r>
            <a:r>
              <a:rPr lang="en-US" sz="2400" b="0">
                <a:latin typeface="+mj-lt"/>
                <a:cs typeface="Tahoma" pitchFamily="34" charset="0"/>
              </a:rPr>
              <a:t> &lt;Giá Trị&gt;;</a:t>
            </a:r>
          </a:p>
          <a:p>
            <a:pPr>
              <a:spcBef>
                <a:spcPts val="0"/>
              </a:spcBef>
              <a:defRPr/>
            </a:pPr>
            <a:r>
              <a:rPr lang="en-US" sz="2400" b="0">
                <a:latin typeface="+mj-lt"/>
                <a:cs typeface="Tahoma" pitchFamily="34" charset="0"/>
              </a:rPr>
              <a:t>   }</a:t>
            </a:r>
          </a:p>
          <a:p>
            <a:pPr>
              <a:spcBef>
                <a:spcPts val="0"/>
              </a:spcBef>
              <a:defRPr/>
            </a:pPr>
            <a:r>
              <a:rPr lang="en-US" sz="2400" b="0">
                <a:latin typeface="+mj-lt"/>
                <a:cs typeface="Tahoma" pitchFamily="34" charset="0"/>
              </a:rPr>
              <a:t>   … </a:t>
            </a:r>
            <a:r>
              <a:rPr lang="en-US" sz="2400" b="0">
                <a:solidFill>
                  <a:srgbClr val="FF0000"/>
                </a:solidFill>
                <a:latin typeface="+mj-lt"/>
                <a:cs typeface="Tahoma" pitchFamily="34" charset="0"/>
              </a:rPr>
              <a:t>TênHàm</a:t>
            </a:r>
            <a:r>
              <a:rPr lang="en-US" sz="2400" b="0">
                <a:latin typeface="+mj-lt"/>
                <a:cs typeface="Tahoma" pitchFamily="34" charset="0"/>
              </a:rPr>
              <a:t>(&lt;TS&gt;); </a:t>
            </a:r>
          </a:p>
          <a:p>
            <a:pPr>
              <a:spcBef>
                <a:spcPts val="0"/>
              </a:spcBef>
              <a:defRPr/>
            </a:pPr>
            <a:r>
              <a:rPr lang="en-US" sz="2400" b="0">
                <a:latin typeface="+mj-lt"/>
                <a:cs typeface="Tahoma" pitchFamily="34" charset="0"/>
              </a:rPr>
              <a:t>   …</a:t>
            </a:r>
          </a:p>
          <a:p>
            <a:pPr>
              <a:spcBef>
                <a:spcPts val="0"/>
              </a:spcBef>
              <a:defRPr/>
            </a:pPr>
            <a:r>
              <a:rPr lang="en-US" sz="2400" b="0">
                <a:latin typeface="+mj-lt"/>
                <a:cs typeface="Tahoma" pitchFamily="34" charset="0"/>
              </a:rPr>
              <a:t>}</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sz="2400" b="0" i="0" u="none" strike="noStrike" cap="none" normalizeH="0" baseline="0">
              <a:ln>
                <a:noFill/>
              </a:ln>
              <a:solidFill>
                <a:schemeClr val="tx1"/>
              </a:solidFill>
              <a:effectLst/>
              <a:latin typeface="+mj-lt"/>
            </a:endParaRPr>
          </a:p>
        </p:txBody>
      </p:sp>
    </p:spTree>
    <p:extLst>
      <p:ext uri="{BB962C8B-B14F-4D97-AF65-F5344CB8AC3E}">
        <p14:creationId xmlns:p14="http://schemas.microsoft.com/office/powerpoint/2010/main" val="271240187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tuyến tính</a:t>
            </a:r>
          </a:p>
          <a:p>
            <a:pPr lvl="1">
              <a:buFont typeface="Wingdings" pitchFamily="2" charset="2"/>
              <a:buChar char="§"/>
              <a:defRPr/>
            </a:pPr>
            <a:r>
              <a:rPr lang="en-US" sz="2400">
                <a:latin typeface="Tahoma" pitchFamily="34" charset="0"/>
                <a:cs typeface="Tahoma" pitchFamily="34" charset="0"/>
              </a:rPr>
              <a:t>Ví dụ: Tính </a:t>
            </a:r>
            <a:r>
              <a:rPr lang="en-US" sz="2400">
                <a:solidFill>
                  <a:srgbClr val="FF0000"/>
                </a:solidFill>
                <a:latin typeface="Tahoma" pitchFamily="34" charset="0"/>
                <a:cs typeface="Tahoma" pitchFamily="34" charset="0"/>
              </a:rPr>
              <a:t>S(n) = 1 + 2 + … + n</a:t>
            </a:r>
          </a:p>
          <a:p>
            <a:pPr marL="457200" lvl="1" indent="0">
              <a:buNone/>
              <a:defRPr/>
            </a:pPr>
            <a:r>
              <a:rPr lang="en-US" sz="2400">
                <a:latin typeface="Tahoma" pitchFamily="34" charset="0"/>
                <a:cs typeface="Tahoma" pitchFamily="34" charset="0"/>
                <a:sym typeface="Wingdings" pitchFamily="2" charset="2"/>
              </a:rPr>
              <a:t>Ta có:</a:t>
            </a:r>
          </a:p>
          <a:p>
            <a:pPr marL="457200" lvl="1" indent="0">
              <a:buNone/>
              <a:defRPr/>
            </a:pPr>
            <a:r>
              <a:rPr lang="en-US" sz="2400">
                <a:latin typeface="Tahoma" pitchFamily="34" charset="0"/>
                <a:cs typeface="Tahoma" pitchFamily="34" charset="0"/>
                <a:sym typeface="Wingdings" pitchFamily="2" charset="2"/>
              </a:rPr>
              <a:t>S(</a:t>
            </a:r>
            <a:r>
              <a:rPr lang="en-US" sz="2400">
                <a:solidFill>
                  <a:srgbClr val="FF0000"/>
                </a:solidFill>
                <a:latin typeface="Tahoma" pitchFamily="34" charset="0"/>
                <a:cs typeface="Tahoma" pitchFamily="34" charset="0"/>
                <a:sym typeface="Wingdings" pitchFamily="2" charset="2"/>
              </a:rPr>
              <a:t>n-1</a:t>
            </a:r>
            <a:r>
              <a:rPr lang="en-US" sz="2400">
                <a:latin typeface="Tahoma" pitchFamily="34" charset="0"/>
                <a:cs typeface="Tahoma" pitchFamily="34" charset="0"/>
                <a:sym typeface="Wingdings" pitchFamily="2" charset="2"/>
              </a:rPr>
              <a:t>)=1 + 2+ … + (n-1)</a:t>
            </a:r>
          </a:p>
          <a:p>
            <a:pPr marL="457200" lvl="1" indent="0">
              <a:buNone/>
              <a:defRPr/>
            </a:pPr>
            <a:r>
              <a:rPr lang="en-US" sz="2400">
                <a:latin typeface="Tahoma" pitchFamily="34" charset="0"/>
                <a:cs typeface="Tahoma" pitchFamily="34" charset="0"/>
                <a:sym typeface="Wingdings" pitchFamily="2" charset="2"/>
              </a:rPr>
              <a:t>S(</a:t>
            </a:r>
            <a:r>
              <a:rPr lang="en-US" sz="2400">
                <a:solidFill>
                  <a:srgbClr val="FF0000"/>
                </a:solidFill>
                <a:latin typeface="Tahoma" pitchFamily="34" charset="0"/>
                <a:cs typeface="Tahoma" pitchFamily="34" charset="0"/>
                <a:sym typeface="Wingdings" pitchFamily="2" charset="2"/>
              </a:rPr>
              <a:t>n</a:t>
            </a:r>
            <a:r>
              <a:rPr lang="en-US" sz="2400">
                <a:latin typeface="Tahoma" pitchFamily="34" charset="0"/>
                <a:cs typeface="Tahoma" pitchFamily="34" charset="0"/>
                <a:sym typeface="Wingdings" pitchFamily="2" charset="2"/>
              </a:rPr>
              <a:t>)=1 + 2+ … +(</a:t>
            </a:r>
            <a:r>
              <a:rPr lang="en-US" sz="2400">
                <a:solidFill>
                  <a:srgbClr val="FF0000"/>
                </a:solidFill>
                <a:latin typeface="Tahoma" pitchFamily="34" charset="0"/>
                <a:cs typeface="Tahoma" pitchFamily="34" charset="0"/>
                <a:sym typeface="Wingdings" pitchFamily="2" charset="2"/>
              </a:rPr>
              <a:t>n-1</a:t>
            </a:r>
            <a:r>
              <a:rPr lang="en-US" sz="2400">
                <a:latin typeface="Tahoma" pitchFamily="34" charset="0"/>
                <a:cs typeface="Tahoma" pitchFamily="34" charset="0"/>
                <a:sym typeface="Wingdings" pitchFamily="2" charset="2"/>
              </a:rPr>
              <a:t>) + </a:t>
            </a:r>
            <a:r>
              <a:rPr lang="en-US" sz="2400">
                <a:solidFill>
                  <a:srgbClr val="FF0000"/>
                </a:solidFill>
                <a:latin typeface="Tahoma" pitchFamily="34" charset="0"/>
                <a:cs typeface="Tahoma" pitchFamily="34" charset="0"/>
                <a:sym typeface="Wingdings" pitchFamily="2" charset="2"/>
              </a:rPr>
              <a:t>n</a:t>
            </a:r>
          </a:p>
          <a:p>
            <a:pPr marL="457200" lvl="1" indent="0">
              <a:buNone/>
              <a:defRPr/>
            </a:pPr>
            <a:r>
              <a:rPr lang="en-US" sz="2400">
                <a:latin typeface="Tahoma" pitchFamily="34" charset="0"/>
                <a:cs typeface="Tahoma" pitchFamily="34" charset="0"/>
                <a:sym typeface="Wingdings" pitchFamily="2" charset="2"/>
              </a:rPr>
              <a:t> S(</a:t>
            </a:r>
            <a:r>
              <a:rPr lang="en-US" sz="2400">
                <a:solidFill>
                  <a:srgbClr val="FF0000"/>
                </a:solidFill>
                <a:latin typeface="Tahoma" pitchFamily="34" charset="0"/>
                <a:cs typeface="Tahoma" pitchFamily="34" charset="0"/>
                <a:sym typeface="Wingdings" pitchFamily="2" charset="2"/>
              </a:rPr>
              <a:t>n</a:t>
            </a:r>
            <a:r>
              <a:rPr lang="en-US" sz="2400">
                <a:latin typeface="Tahoma" pitchFamily="34" charset="0"/>
                <a:cs typeface="Tahoma" pitchFamily="34" charset="0"/>
                <a:sym typeface="Wingdings" pitchFamily="2" charset="2"/>
              </a:rPr>
              <a:t>) = S(</a:t>
            </a:r>
            <a:r>
              <a:rPr lang="en-US" sz="2400">
                <a:solidFill>
                  <a:srgbClr val="FF0000"/>
                </a:solidFill>
                <a:latin typeface="Tahoma" pitchFamily="34" charset="0"/>
                <a:cs typeface="Tahoma" pitchFamily="34" charset="0"/>
                <a:sym typeface="Wingdings" pitchFamily="2" charset="2"/>
              </a:rPr>
              <a:t>n – 1</a:t>
            </a:r>
            <a:r>
              <a:rPr lang="en-US" sz="2400">
                <a:latin typeface="Tahoma" pitchFamily="34" charset="0"/>
                <a:cs typeface="Tahoma" pitchFamily="34" charset="0"/>
                <a:sym typeface="Wingdings" pitchFamily="2" charset="2"/>
              </a:rPr>
              <a:t>) + </a:t>
            </a:r>
            <a:r>
              <a:rPr lang="en-US" sz="2400">
                <a:solidFill>
                  <a:srgbClr val="FF0000"/>
                </a:solidFill>
                <a:latin typeface="Tahoma" pitchFamily="34" charset="0"/>
                <a:cs typeface="Tahoma" pitchFamily="34" charset="0"/>
                <a:sym typeface="Wingdings" pitchFamily="2" charset="2"/>
              </a:rPr>
              <a:t>n</a:t>
            </a:r>
          </a:p>
          <a:p>
            <a:pPr marL="457200" lvl="1" indent="0">
              <a:buNone/>
              <a:defRPr/>
            </a:pPr>
            <a:r>
              <a:rPr lang="en-US" sz="2400">
                <a:latin typeface="Tahoma" pitchFamily="34" charset="0"/>
                <a:cs typeface="Tahoma" pitchFamily="34" charset="0"/>
                <a:sym typeface="Wingdings" pitchFamily="2" charset="2"/>
              </a:rPr>
              <a:t>ĐK dừng</a:t>
            </a:r>
            <a:r>
              <a:rPr lang="en-US">
                <a:latin typeface="Tahoma" pitchFamily="34" charset="0"/>
                <a:cs typeface="Tahoma" pitchFamily="34" charset="0"/>
                <a:sym typeface="Wingdings" pitchFamily="2" charset="2"/>
              </a:rPr>
              <a:t>: S(0) = 0</a:t>
            </a:r>
          </a:p>
          <a:p>
            <a:pPr marL="857250" lvl="1" indent="-342900" eaLnBrk="1" hangingPunct="1">
              <a:buFont typeface="Wingdings" pitchFamily="2" charset="2"/>
              <a:buChar char="§"/>
            </a:pPr>
            <a:endParaRPr lang="en-US" sz="2400" dirty="0">
              <a:solidFill>
                <a:srgbClr val="00B0F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241</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3" name="Rounded Rectangle 2"/>
          <p:cNvSpPr/>
          <p:nvPr/>
        </p:nvSpPr>
        <p:spPr bwMode="auto">
          <a:xfrm>
            <a:off x="4570753" y="2456797"/>
            <a:ext cx="4752528" cy="2642803"/>
          </a:xfrm>
          <a:prstGeom prst="roundRect">
            <a:avLst/>
          </a:prstGeom>
          <a:ln/>
          <a:scene3d>
            <a:camera prst="perspectiveContrastingLeftFacing"/>
            <a:lightRig rig="threePt" dir="t"/>
          </a:scene3d>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300"/>
              </a:spcBef>
              <a:defRPr/>
            </a:pPr>
            <a:r>
              <a:rPr lang="en-US" sz="2400">
                <a:latin typeface="Courier New" pitchFamily="49" charset="0"/>
                <a:cs typeface="Courier New" pitchFamily="49" charset="0"/>
                <a:sym typeface="Wingdings" pitchFamily="2" charset="2"/>
              </a:rPr>
              <a:t>long </a:t>
            </a:r>
            <a:r>
              <a:rPr lang="en-US" sz="2400">
                <a:solidFill>
                  <a:srgbClr val="FF0000"/>
                </a:solidFill>
                <a:latin typeface="Courier New" pitchFamily="49" charset="0"/>
                <a:cs typeface="Courier New" pitchFamily="49" charset="0"/>
                <a:sym typeface="Wingdings" pitchFamily="2" charset="2"/>
              </a:rPr>
              <a:t>Tong</a:t>
            </a:r>
            <a:r>
              <a:rPr lang="en-US" sz="2400">
                <a:latin typeface="Courier New" pitchFamily="49" charset="0"/>
                <a:cs typeface="Courier New" pitchFamily="49" charset="0"/>
                <a:sym typeface="Wingdings" pitchFamily="2" charset="2"/>
              </a:rPr>
              <a:t>(int n)</a:t>
            </a:r>
          </a:p>
          <a:p>
            <a:pPr>
              <a:spcBef>
                <a:spcPts val="300"/>
              </a:spcBef>
              <a:defRPr/>
            </a:pPr>
            <a:r>
              <a:rPr lang="en-US" sz="2400">
                <a:latin typeface="Courier New" pitchFamily="49" charset="0"/>
                <a:cs typeface="Courier New" pitchFamily="49" charset="0"/>
                <a:sym typeface="Wingdings" pitchFamily="2" charset="2"/>
              </a:rPr>
              <a:t>{</a:t>
            </a:r>
          </a:p>
          <a:p>
            <a:pPr>
              <a:spcBef>
                <a:spcPts val="300"/>
              </a:spcBef>
              <a:defRPr/>
            </a:pPr>
            <a:r>
              <a:rPr lang="en-US" sz="2400">
                <a:latin typeface="Courier New" pitchFamily="49" charset="0"/>
                <a:cs typeface="Courier New" pitchFamily="49" charset="0"/>
                <a:sym typeface="Wingdings" pitchFamily="2" charset="2"/>
              </a:rPr>
              <a:t>   if (n == 0)</a:t>
            </a:r>
          </a:p>
          <a:p>
            <a:pPr>
              <a:spcBef>
                <a:spcPts val="300"/>
              </a:spcBef>
              <a:defRPr/>
            </a:pPr>
            <a:r>
              <a:rPr lang="en-US" sz="2400">
                <a:latin typeface="Courier New" pitchFamily="49" charset="0"/>
                <a:cs typeface="Courier New" pitchFamily="49" charset="0"/>
                <a:sym typeface="Wingdings" pitchFamily="2" charset="2"/>
              </a:rPr>
              <a:t>      return 0;</a:t>
            </a:r>
          </a:p>
          <a:p>
            <a:pPr>
              <a:spcBef>
                <a:spcPts val="300"/>
              </a:spcBef>
              <a:defRPr/>
            </a:pPr>
            <a:r>
              <a:rPr lang="en-US" sz="2400">
                <a:latin typeface="Courier New" pitchFamily="49" charset="0"/>
                <a:cs typeface="Courier New" pitchFamily="49" charset="0"/>
                <a:sym typeface="Wingdings" pitchFamily="2" charset="2"/>
              </a:rPr>
              <a:t>   return </a:t>
            </a:r>
            <a:r>
              <a:rPr lang="en-US" sz="2400">
                <a:solidFill>
                  <a:srgbClr val="FF0000"/>
                </a:solidFill>
                <a:latin typeface="Courier New" pitchFamily="49" charset="0"/>
                <a:cs typeface="Courier New" pitchFamily="49" charset="0"/>
                <a:sym typeface="Wingdings" pitchFamily="2" charset="2"/>
              </a:rPr>
              <a:t>Tong</a:t>
            </a:r>
            <a:r>
              <a:rPr lang="en-US" sz="2400">
                <a:latin typeface="Courier New" pitchFamily="49" charset="0"/>
                <a:cs typeface="Courier New" pitchFamily="49" charset="0"/>
                <a:sym typeface="Wingdings" pitchFamily="2" charset="2"/>
              </a:rPr>
              <a:t>(n–1) + n;</a:t>
            </a:r>
          </a:p>
          <a:p>
            <a:pPr>
              <a:spcBef>
                <a:spcPts val="300"/>
              </a:spcBef>
              <a:defRPr/>
            </a:pPr>
            <a:r>
              <a:rPr lang="en-US" sz="2400">
                <a:latin typeface="Courier New" pitchFamily="49" charset="0"/>
                <a:cs typeface="Courier New" pitchFamily="49" charset="0"/>
                <a:sym typeface="Wingdings" pitchFamily="2" charset="2"/>
              </a:rPr>
              <a:t>}</a:t>
            </a:r>
            <a:endParaRPr kumimoji="0" lang="en-US" sz="2400" i="0" u="none" strike="noStrike" cap="none" normalizeH="0" baseline="0">
              <a:ln>
                <a:noFill/>
              </a:ln>
              <a:solidFill>
                <a:schemeClr val="tx1"/>
              </a:solidFill>
              <a:effectLst/>
              <a:latin typeface="Courier New" pitchFamily="49" charset="0"/>
              <a:cs typeface="Courier New" pitchFamily="49" charset="0"/>
            </a:endParaRPr>
          </a:p>
        </p:txBody>
      </p:sp>
      <p:sp>
        <p:nvSpPr>
          <p:cNvPr id="5" name="Explosion 1 4"/>
          <p:cNvSpPr/>
          <p:nvPr/>
        </p:nvSpPr>
        <p:spPr bwMode="auto">
          <a:xfrm>
            <a:off x="6732240" y="1305653"/>
            <a:ext cx="1944216" cy="1440160"/>
          </a:xfrm>
          <a:prstGeom prst="irregularSeal1">
            <a:avLst/>
          </a:prstGeom>
          <a:solidFill>
            <a:srgbClr val="0000FF"/>
          </a:solidFill>
          <a:ln/>
        </p:spPr>
        <p:style>
          <a:lnRef idx="3">
            <a:schemeClr val="lt1"/>
          </a:lnRef>
          <a:fillRef idx="1">
            <a:schemeClr val="accent3"/>
          </a:fillRef>
          <a:effectRef idx="1">
            <a:schemeClr val="accent3"/>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a:ln>
                  <a:noFill/>
                </a:ln>
                <a:solidFill>
                  <a:schemeClr val="bg1"/>
                </a:solidFill>
                <a:effectLst/>
                <a:latin typeface="Arial" charset="0"/>
              </a:rPr>
              <a:t>Tính</a:t>
            </a:r>
            <a:r>
              <a:rPr kumimoji="0" lang="en-US" sz="2400" i="0" u="none" strike="noStrike" cap="none" normalizeH="0">
                <a:ln>
                  <a:noFill/>
                </a:ln>
                <a:solidFill>
                  <a:schemeClr val="bg1"/>
                </a:solidFill>
                <a:effectLst/>
                <a:latin typeface="Arial" charset="0"/>
              </a:rPr>
              <a:t> S(4)</a:t>
            </a:r>
            <a:endParaRPr kumimoji="0" lang="en-US" sz="2400" i="0" u="none" strike="noStrike" cap="none" normalizeH="0" baseline="0">
              <a:ln>
                <a:noFill/>
              </a:ln>
              <a:solidFill>
                <a:schemeClr val="bg1"/>
              </a:solidFill>
              <a:effectLst/>
              <a:latin typeface="Arial" charset="0"/>
            </a:endParaRPr>
          </a:p>
        </p:txBody>
      </p:sp>
      <p:grpSp>
        <p:nvGrpSpPr>
          <p:cNvPr id="28" name="Group 27"/>
          <p:cNvGrpSpPr/>
          <p:nvPr/>
        </p:nvGrpSpPr>
        <p:grpSpPr>
          <a:xfrm>
            <a:off x="615317" y="4522680"/>
            <a:ext cx="6223667" cy="1740973"/>
            <a:chOff x="1030967" y="4522680"/>
            <a:chExt cx="6223667" cy="1740973"/>
          </a:xfrm>
        </p:grpSpPr>
        <p:sp>
          <p:nvSpPr>
            <p:cNvPr id="7" name="Oval 6"/>
            <p:cNvSpPr/>
            <p:nvPr/>
          </p:nvSpPr>
          <p:spPr bwMode="auto">
            <a:xfrm>
              <a:off x="2123728" y="5229200"/>
              <a:ext cx="612068" cy="864096"/>
            </a:xfrm>
            <a:prstGeom prst="ellipse">
              <a:avLst/>
            </a:prstGeom>
            <a:ln/>
          </p:spPr>
          <p:style>
            <a:lnRef idx="2">
              <a:schemeClr val="accent3"/>
            </a:lnRef>
            <a:fillRef idx="1">
              <a:schemeClr val="lt1"/>
            </a:fillRef>
            <a:effectRef idx="0">
              <a:schemeClr val="accent3"/>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a:ln>
                    <a:noFill/>
                  </a:ln>
                  <a:solidFill>
                    <a:srgbClr val="C00000"/>
                  </a:solidFill>
                  <a:effectLst/>
                  <a:latin typeface="Arial" charset="0"/>
                </a:rPr>
                <a:t>4</a:t>
              </a:r>
            </a:p>
          </p:txBody>
        </p:sp>
        <p:sp>
          <p:nvSpPr>
            <p:cNvPr id="11" name="Oval 10"/>
            <p:cNvSpPr/>
            <p:nvPr/>
          </p:nvSpPr>
          <p:spPr bwMode="auto">
            <a:xfrm>
              <a:off x="3203848" y="5229200"/>
              <a:ext cx="612068" cy="864096"/>
            </a:xfrm>
            <a:prstGeom prst="ellipse">
              <a:avLst/>
            </a:prstGeom>
            <a:ln/>
          </p:spPr>
          <p:style>
            <a:lnRef idx="2">
              <a:schemeClr val="accent3"/>
            </a:lnRef>
            <a:fillRef idx="1">
              <a:schemeClr val="lt1"/>
            </a:fillRef>
            <a:effectRef idx="0">
              <a:schemeClr val="accent3"/>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a:solidFill>
                    <a:srgbClr val="C00000"/>
                  </a:solidFill>
                  <a:latin typeface="Arial" charset="0"/>
                </a:rPr>
                <a:t>3</a:t>
              </a:r>
              <a:endParaRPr kumimoji="0" lang="en-US" sz="2400" i="0" u="none" strike="noStrike" cap="none" normalizeH="0" baseline="0">
                <a:ln>
                  <a:noFill/>
                </a:ln>
                <a:solidFill>
                  <a:srgbClr val="C00000"/>
                </a:solidFill>
                <a:effectLst/>
                <a:latin typeface="Arial" charset="0"/>
              </a:endParaRPr>
            </a:p>
          </p:txBody>
        </p:sp>
        <p:sp>
          <p:nvSpPr>
            <p:cNvPr id="12" name="Oval 11"/>
            <p:cNvSpPr/>
            <p:nvPr/>
          </p:nvSpPr>
          <p:spPr bwMode="auto">
            <a:xfrm>
              <a:off x="4265966" y="5182585"/>
              <a:ext cx="612068" cy="864096"/>
            </a:xfrm>
            <a:prstGeom prst="ellipse">
              <a:avLst/>
            </a:prstGeom>
            <a:ln/>
          </p:spPr>
          <p:style>
            <a:lnRef idx="2">
              <a:schemeClr val="accent3"/>
            </a:lnRef>
            <a:fillRef idx="1">
              <a:schemeClr val="lt1"/>
            </a:fillRef>
            <a:effectRef idx="0">
              <a:schemeClr val="accent3"/>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a:ln>
                    <a:noFill/>
                  </a:ln>
                  <a:solidFill>
                    <a:srgbClr val="C00000"/>
                  </a:solidFill>
                  <a:effectLst/>
                  <a:latin typeface="Arial" charset="0"/>
                </a:rPr>
                <a:t>2</a:t>
              </a:r>
            </a:p>
          </p:txBody>
        </p:sp>
        <p:sp>
          <p:nvSpPr>
            <p:cNvPr id="13" name="Oval 12"/>
            <p:cNvSpPr/>
            <p:nvPr/>
          </p:nvSpPr>
          <p:spPr bwMode="auto">
            <a:xfrm>
              <a:off x="5303988" y="5168940"/>
              <a:ext cx="612068" cy="864096"/>
            </a:xfrm>
            <a:prstGeom prst="ellipse">
              <a:avLst/>
            </a:prstGeom>
            <a:ln/>
          </p:spPr>
          <p:style>
            <a:lnRef idx="2">
              <a:schemeClr val="accent3"/>
            </a:lnRef>
            <a:fillRef idx="1">
              <a:schemeClr val="lt1"/>
            </a:fillRef>
            <a:effectRef idx="0">
              <a:schemeClr val="accent3"/>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a:ln>
                    <a:noFill/>
                  </a:ln>
                  <a:solidFill>
                    <a:srgbClr val="C00000"/>
                  </a:solidFill>
                  <a:effectLst/>
                  <a:latin typeface="Arial" charset="0"/>
                </a:rPr>
                <a:t>1</a:t>
              </a:r>
            </a:p>
          </p:txBody>
        </p:sp>
        <p:sp>
          <p:nvSpPr>
            <p:cNvPr id="14" name="Oval 13"/>
            <p:cNvSpPr/>
            <p:nvPr/>
          </p:nvSpPr>
          <p:spPr bwMode="auto">
            <a:xfrm>
              <a:off x="6120337" y="5168521"/>
              <a:ext cx="612068" cy="864096"/>
            </a:xfrm>
            <a:prstGeom prst="ellipse">
              <a:avLst/>
            </a:prstGeom>
            <a:ln/>
          </p:spPr>
          <p:style>
            <a:lnRef idx="2">
              <a:schemeClr val="accent3"/>
            </a:lnRef>
            <a:fillRef idx="1">
              <a:schemeClr val="lt1"/>
            </a:fillRef>
            <a:effectRef idx="0">
              <a:schemeClr val="accent3"/>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a:ln>
                    <a:noFill/>
                  </a:ln>
                  <a:solidFill>
                    <a:srgbClr val="C00000"/>
                  </a:solidFill>
                  <a:effectLst/>
                  <a:latin typeface="Arial" charset="0"/>
                </a:rPr>
                <a:t>0</a:t>
              </a:r>
            </a:p>
          </p:txBody>
        </p:sp>
        <p:sp>
          <p:nvSpPr>
            <p:cNvPr id="25" name="Freeform 24"/>
            <p:cNvSpPr/>
            <p:nvPr/>
          </p:nvSpPr>
          <p:spPr>
            <a:xfrm rot="19272999">
              <a:off x="1329877" y="5430395"/>
              <a:ext cx="721430" cy="248306"/>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accent4"/>
            </a:lnRef>
            <a:fillRef idx="0">
              <a:schemeClr val="accent4"/>
            </a:fillRef>
            <a:effectRef idx="2">
              <a:schemeClr val="accent4"/>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29" name="Freeform 28"/>
            <p:cNvSpPr/>
            <p:nvPr/>
          </p:nvSpPr>
          <p:spPr>
            <a:xfrm rot="21266279">
              <a:off x="2611410" y="5263506"/>
              <a:ext cx="803250" cy="298839"/>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accent4"/>
            </a:lnRef>
            <a:fillRef idx="0">
              <a:schemeClr val="accent4"/>
            </a:fillRef>
            <a:effectRef idx="2">
              <a:schemeClr val="accent4"/>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26" name="Rectangle 25"/>
            <p:cNvSpPr/>
            <p:nvPr/>
          </p:nvSpPr>
          <p:spPr bwMode="auto">
            <a:xfrm>
              <a:off x="2457782" y="4553133"/>
              <a:ext cx="1440160" cy="936104"/>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b="0">
                  <a:solidFill>
                    <a:schemeClr val="tx1"/>
                  </a:solidFill>
                </a:rPr>
                <a:t>Tong(</a:t>
              </a:r>
              <a:r>
                <a:rPr lang="en-US" b="0">
                  <a:solidFill>
                    <a:srgbClr val="CC3300"/>
                  </a:solidFill>
                </a:rPr>
                <a:t>3</a:t>
              </a:r>
              <a:r>
                <a:rPr lang="en-US" b="0">
                  <a:solidFill>
                    <a:schemeClr val="tx1"/>
                  </a:solidFill>
                </a:rPr>
                <a:t>)</a:t>
              </a:r>
            </a:p>
          </p:txBody>
        </p:sp>
        <p:sp>
          <p:nvSpPr>
            <p:cNvPr id="31" name="Freeform 30"/>
            <p:cNvSpPr/>
            <p:nvPr/>
          </p:nvSpPr>
          <p:spPr>
            <a:xfrm rot="21266279">
              <a:off x="3693485" y="5222926"/>
              <a:ext cx="803250" cy="298839"/>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accent4"/>
            </a:lnRef>
            <a:fillRef idx="0">
              <a:schemeClr val="accent4"/>
            </a:fillRef>
            <a:effectRef idx="2">
              <a:schemeClr val="accent4"/>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32" name="Freeform 31"/>
            <p:cNvSpPr/>
            <p:nvPr/>
          </p:nvSpPr>
          <p:spPr>
            <a:xfrm rot="21266279">
              <a:off x="4732926" y="5207163"/>
              <a:ext cx="803250" cy="298839"/>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accent4"/>
            </a:lnRef>
            <a:fillRef idx="0">
              <a:schemeClr val="accent4"/>
            </a:fillRef>
            <a:effectRef idx="2">
              <a:schemeClr val="accent4"/>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33" name="Freeform 32"/>
            <p:cNvSpPr/>
            <p:nvPr/>
          </p:nvSpPr>
          <p:spPr>
            <a:xfrm rot="21266279">
              <a:off x="5718712" y="5082404"/>
              <a:ext cx="803250" cy="298839"/>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accent4"/>
            </a:lnRef>
            <a:fillRef idx="0">
              <a:schemeClr val="accent4"/>
            </a:fillRef>
            <a:effectRef idx="2">
              <a:schemeClr val="accent4"/>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34" name="Rectangle 33"/>
            <p:cNvSpPr/>
            <p:nvPr/>
          </p:nvSpPr>
          <p:spPr bwMode="auto">
            <a:xfrm>
              <a:off x="3779912" y="4539563"/>
              <a:ext cx="1440160" cy="936104"/>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b="0">
                  <a:solidFill>
                    <a:schemeClr val="tx1"/>
                  </a:solidFill>
                </a:rPr>
                <a:t>Tong(</a:t>
              </a:r>
              <a:r>
                <a:rPr lang="en-US" b="0">
                  <a:solidFill>
                    <a:srgbClr val="CC3300"/>
                  </a:solidFill>
                </a:rPr>
                <a:t>2</a:t>
              </a:r>
              <a:r>
                <a:rPr lang="en-US" b="0">
                  <a:solidFill>
                    <a:schemeClr val="tx1"/>
                  </a:solidFill>
                </a:rPr>
                <a:t>)</a:t>
              </a:r>
            </a:p>
          </p:txBody>
        </p:sp>
        <p:sp>
          <p:nvSpPr>
            <p:cNvPr id="35" name="Rectangle 34"/>
            <p:cNvSpPr/>
            <p:nvPr/>
          </p:nvSpPr>
          <p:spPr bwMode="auto">
            <a:xfrm>
              <a:off x="4831174" y="4524223"/>
              <a:ext cx="1440160" cy="936104"/>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b="0">
                  <a:solidFill>
                    <a:schemeClr val="tx1"/>
                  </a:solidFill>
                </a:rPr>
                <a:t>Tong(</a:t>
              </a:r>
              <a:r>
                <a:rPr lang="en-US" b="0">
                  <a:solidFill>
                    <a:srgbClr val="CC3300"/>
                  </a:solidFill>
                </a:rPr>
                <a:t>1</a:t>
              </a:r>
              <a:r>
                <a:rPr lang="en-US" b="0">
                  <a:solidFill>
                    <a:schemeClr val="tx1"/>
                  </a:solidFill>
                </a:rPr>
                <a:t>)</a:t>
              </a:r>
            </a:p>
          </p:txBody>
        </p:sp>
        <p:sp>
          <p:nvSpPr>
            <p:cNvPr id="36" name="Rectangle 35"/>
            <p:cNvSpPr/>
            <p:nvPr/>
          </p:nvSpPr>
          <p:spPr bwMode="auto">
            <a:xfrm>
              <a:off x="5814474" y="4522680"/>
              <a:ext cx="1440160" cy="936104"/>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b="0">
                  <a:solidFill>
                    <a:schemeClr val="tx1"/>
                  </a:solidFill>
                </a:rPr>
                <a:t>Tong(</a:t>
              </a:r>
              <a:r>
                <a:rPr lang="en-US" b="0">
                  <a:solidFill>
                    <a:srgbClr val="CC3300"/>
                  </a:solidFill>
                </a:rPr>
                <a:t>0</a:t>
              </a:r>
              <a:r>
                <a:rPr lang="en-US" b="0">
                  <a:solidFill>
                    <a:schemeClr val="tx1"/>
                  </a:solidFill>
                </a:rPr>
                <a:t>)</a:t>
              </a:r>
            </a:p>
          </p:txBody>
        </p:sp>
        <p:sp>
          <p:nvSpPr>
            <p:cNvPr id="37" name="Freeform 36"/>
            <p:cNvSpPr/>
            <p:nvPr/>
          </p:nvSpPr>
          <p:spPr>
            <a:xfrm rot="10188181">
              <a:off x="5605551" y="5745482"/>
              <a:ext cx="803250" cy="298839"/>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dk1"/>
            </a:lnRef>
            <a:fillRef idx="0">
              <a:schemeClr val="dk1"/>
            </a:fillRef>
            <a:effectRef idx="2">
              <a:schemeClr val="dk1"/>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C00000"/>
                </a:solidFill>
                <a:effectLst/>
                <a:latin typeface="Arial" charset="0"/>
              </a:endParaRPr>
            </a:p>
          </p:txBody>
        </p:sp>
        <p:sp>
          <p:nvSpPr>
            <p:cNvPr id="38" name="Rectangle 37"/>
            <p:cNvSpPr/>
            <p:nvPr/>
          </p:nvSpPr>
          <p:spPr bwMode="auto">
            <a:xfrm>
              <a:off x="5916759" y="5438850"/>
              <a:ext cx="407155" cy="812488"/>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a:solidFill>
                    <a:srgbClr val="0070C0"/>
                  </a:solidFill>
                </a:rPr>
                <a:t>0</a:t>
              </a:r>
            </a:p>
          </p:txBody>
        </p:sp>
        <p:sp>
          <p:nvSpPr>
            <p:cNvPr id="39" name="Freeform 38"/>
            <p:cNvSpPr/>
            <p:nvPr/>
          </p:nvSpPr>
          <p:spPr>
            <a:xfrm rot="10450617">
              <a:off x="4633836" y="5745483"/>
              <a:ext cx="803250" cy="298839"/>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dk1"/>
            </a:lnRef>
            <a:fillRef idx="0">
              <a:schemeClr val="dk1"/>
            </a:fillRef>
            <a:effectRef idx="2">
              <a:schemeClr val="dk1"/>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C00000"/>
                </a:solidFill>
                <a:effectLst/>
                <a:latin typeface="Arial" charset="0"/>
              </a:endParaRPr>
            </a:p>
          </p:txBody>
        </p:sp>
        <p:sp>
          <p:nvSpPr>
            <p:cNvPr id="42" name="Freeform 41"/>
            <p:cNvSpPr/>
            <p:nvPr/>
          </p:nvSpPr>
          <p:spPr>
            <a:xfrm rot="10800000">
              <a:off x="3617929" y="5751373"/>
              <a:ext cx="803250" cy="298839"/>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dk1"/>
            </a:lnRef>
            <a:fillRef idx="0">
              <a:schemeClr val="dk1"/>
            </a:fillRef>
            <a:effectRef idx="2">
              <a:schemeClr val="dk1"/>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C00000"/>
                </a:solidFill>
                <a:effectLst/>
                <a:latin typeface="Arial" charset="0"/>
              </a:endParaRPr>
            </a:p>
          </p:txBody>
        </p:sp>
        <p:sp>
          <p:nvSpPr>
            <p:cNvPr id="43" name="Freeform 42"/>
            <p:cNvSpPr/>
            <p:nvPr/>
          </p:nvSpPr>
          <p:spPr>
            <a:xfrm rot="10800000">
              <a:off x="2561301" y="5757262"/>
              <a:ext cx="803250" cy="298839"/>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dk1"/>
            </a:lnRef>
            <a:fillRef idx="0">
              <a:schemeClr val="dk1"/>
            </a:fillRef>
            <a:effectRef idx="2">
              <a:schemeClr val="dk1"/>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C00000"/>
                </a:solidFill>
                <a:effectLst/>
                <a:latin typeface="Arial" charset="0"/>
              </a:endParaRPr>
            </a:p>
          </p:txBody>
        </p:sp>
        <p:sp>
          <p:nvSpPr>
            <p:cNvPr id="44" name="Freeform 43"/>
            <p:cNvSpPr/>
            <p:nvPr/>
          </p:nvSpPr>
          <p:spPr>
            <a:xfrm rot="10505654">
              <a:off x="1529727" y="5883198"/>
              <a:ext cx="803250" cy="298839"/>
            </a:xfrm>
            <a:custGeom>
              <a:avLst/>
              <a:gdLst>
                <a:gd name="connsiteX0" fmla="*/ 0 w 630995"/>
                <a:gd name="connsiteY0" fmla="*/ 290946 h 311216"/>
                <a:gd name="connsiteX1" fmla="*/ 346363 w 630995"/>
                <a:gd name="connsiteY1" fmla="*/ 0 h 311216"/>
                <a:gd name="connsiteX2" fmla="*/ 595745 w 630995"/>
                <a:gd name="connsiteY2" fmla="*/ 290946 h 311216"/>
                <a:gd name="connsiteX3" fmla="*/ 623454 w 630995"/>
                <a:gd name="connsiteY3" fmla="*/ 263237 h 311216"/>
              </a:gdLst>
              <a:ahLst/>
              <a:cxnLst>
                <a:cxn ang="0">
                  <a:pos x="connsiteX0" y="connsiteY0"/>
                </a:cxn>
                <a:cxn ang="0">
                  <a:pos x="connsiteX1" y="connsiteY1"/>
                </a:cxn>
                <a:cxn ang="0">
                  <a:pos x="connsiteX2" y="connsiteY2"/>
                </a:cxn>
                <a:cxn ang="0">
                  <a:pos x="connsiteX3" y="connsiteY3"/>
                </a:cxn>
              </a:cxnLst>
              <a:rect l="l" t="t" r="r" b="b"/>
              <a:pathLst>
                <a:path w="630995" h="311216">
                  <a:moveTo>
                    <a:pt x="0" y="290946"/>
                  </a:moveTo>
                  <a:cubicBezTo>
                    <a:pt x="123536" y="145473"/>
                    <a:pt x="247072" y="0"/>
                    <a:pt x="346363" y="0"/>
                  </a:cubicBezTo>
                  <a:cubicBezTo>
                    <a:pt x="445654" y="0"/>
                    <a:pt x="549563" y="247073"/>
                    <a:pt x="595745" y="290946"/>
                  </a:cubicBezTo>
                  <a:cubicBezTo>
                    <a:pt x="641927" y="334819"/>
                    <a:pt x="632690" y="299028"/>
                    <a:pt x="623454" y="263237"/>
                  </a:cubicBezTo>
                </a:path>
              </a:pathLst>
            </a:custGeom>
            <a:ln>
              <a:headEnd type="none" w="med" len="med"/>
              <a:tailEnd type="triangle" w="med" len="med"/>
            </a:ln>
          </p:spPr>
          <p:style>
            <a:lnRef idx="3">
              <a:schemeClr val="dk1"/>
            </a:lnRef>
            <a:fillRef idx="0">
              <a:schemeClr val="dk1"/>
            </a:fillRef>
            <a:effectRef idx="2">
              <a:schemeClr val="dk1"/>
            </a:effectRef>
            <a:fontRef idx="minor">
              <a:schemeClr val="tx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C00000"/>
                </a:solidFill>
                <a:effectLst/>
                <a:latin typeface="Arial" charset="0"/>
              </a:endParaRPr>
            </a:p>
          </p:txBody>
        </p:sp>
        <p:sp>
          <p:nvSpPr>
            <p:cNvPr id="45" name="Rectangle 44"/>
            <p:cNvSpPr/>
            <p:nvPr/>
          </p:nvSpPr>
          <p:spPr bwMode="auto">
            <a:xfrm>
              <a:off x="4910853" y="5378846"/>
              <a:ext cx="407155" cy="812488"/>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a:solidFill>
                    <a:srgbClr val="0070C0"/>
                  </a:solidFill>
                </a:rPr>
                <a:t>1</a:t>
              </a:r>
            </a:p>
          </p:txBody>
        </p:sp>
        <p:sp>
          <p:nvSpPr>
            <p:cNvPr id="46" name="Rectangle 45"/>
            <p:cNvSpPr/>
            <p:nvPr/>
          </p:nvSpPr>
          <p:spPr bwMode="auto">
            <a:xfrm>
              <a:off x="3836032" y="5419467"/>
              <a:ext cx="407155" cy="812488"/>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a:solidFill>
                    <a:srgbClr val="0070C0"/>
                  </a:solidFill>
                </a:rPr>
                <a:t>3</a:t>
              </a:r>
            </a:p>
          </p:txBody>
        </p:sp>
        <p:sp>
          <p:nvSpPr>
            <p:cNvPr id="47" name="Rectangle 46"/>
            <p:cNvSpPr/>
            <p:nvPr/>
          </p:nvSpPr>
          <p:spPr bwMode="auto">
            <a:xfrm>
              <a:off x="2770707" y="5437311"/>
              <a:ext cx="407155" cy="812488"/>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a:solidFill>
                    <a:srgbClr val="0070C0"/>
                  </a:solidFill>
                </a:rPr>
                <a:t>6</a:t>
              </a:r>
            </a:p>
          </p:txBody>
        </p:sp>
        <p:sp>
          <p:nvSpPr>
            <p:cNvPr id="48" name="Rectangle 47"/>
            <p:cNvSpPr/>
            <p:nvPr/>
          </p:nvSpPr>
          <p:spPr bwMode="auto">
            <a:xfrm>
              <a:off x="1730225" y="5451165"/>
              <a:ext cx="407155" cy="812488"/>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a:solidFill>
                    <a:srgbClr val="0070C0"/>
                  </a:solidFill>
                </a:rPr>
                <a:t>10</a:t>
              </a:r>
            </a:p>
          </p:txBody>
        </p:sp>
        <p:sp>
          <p:nvSpPr>
            <p:cNvPr id="49" name="Rectangle 48"/>
            <p:cNvSpPr/>
            <p:nvPr/>
          </p:nvSpPr>
          <p:spPr bwMode="auto">
            <a:xfrm>
              <a:off x="1030967" y="4648883"/>
              <a:ext cx="1440160" cy="936104"/>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a:spcBef>
                  <a:spcPct val="0"/>
                </a:spcBef>
                <a:buClrTx/>
                <a:buSzTx/>
              </a:pPr>
              <a:r>
                <a:rPr lang="en-US" b="0">
                  <a:solidFill>
                    <a:schemeClr val="tx1"/>
                  </a:solidFill>
                </a:rPr>
                <a:t>Tong(</a:t>
              </a:r>
              <a:r>
                <a:rPr lang="en-US" b="0">
                  <a:solidFill>
                    <a:srgbClr val="CC3300"/>
                  </a:solidFill>
                </a:rPr>
                <a:t>4</a:t>
              </a:r>
              <a:r>
                <a:rPr lang="en-US" b="0">
                  <a:solidFill>
                    <a:schemeClr val="tx1"/>
                  </a:solidFill>
                </a:rPr>
                <a:t>)</a:t>
              </a:r>
            </a:p>
          </p:txBody>
        </p:sp>
      </p:grpSp>
    </p:spTree>
    <p:extLst>
      <p:ext uri="{BB962C8B-B14F-4D97-AF65-F5344CB8AC3E}">
        <p14:creationId xmlns:p14="http://schemas.microsoft.com/office/powerpoint/2010/main" val="6432329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nhị phân</a:t>
            </a:r>
          </a:p>
          <a:p>
            <a:pPr marL="857250" lvl="1" indent="-342900" eaLnBrk="1" hangingPunct="1">
              <a:buFont typeface="Wingdings" pitchFamily="2" charset="2"/>
              <a:buChar char="§"/>
            </a:pPr>
            <a:r>
              <a:rPr lang="en-US" sz="2400">
                <a:latin typeface="Tahoma" pitchFamily="34" charset="0"/>
                <a:cs typeface="Tahoma" pitchFamily="34" charset="0"/>
              </a:rPr>
              <a:t>Trong thân hàm có </a:t>
            </a:r>
            <a:r>
              <a:rPr lang="en-US" sz="2400">
                <a:solidFill>
                  <a:srgbClr val="FF0000"/>
                </a:solidFill>
                <a:latin typeface="Tahoma" pitchFamily="34" charset="0"/>
                <a:cs typeface="Tahoma" pitchFamily="34" charset="0"/>
              </a:rPr>
              <a:t>hai </a:t>
            </a:r>
            <a:r>
              <a:rPr lang="en-US" sz="2400">
                <a:latin typeface="Tahoma" pitchFamily="34" charset="0"/>
                <a:cs typeface="Tahoma" pitchFamily="34" charset="0"/>
              </a:rPr>
              <a:t>lời </a:t>
            </a:r>
            <a:r>
              <a:rPr lang="en-US" sz="2400">
                <a:solidFill>
                  <a:srgbClr val="FF0000"/>
                </a:solidFill>
                <a:latin typeface="Tahoma" pitchFamily="34" charset="0"/>
                <a:cs typeface="Tahoma" pitchFamily="34" charset="0"/>
              </a:rPr>
              <a:t>gọi hàm gọi lại chính nó </a:t>
            </a:r>
            <a:r>
              <a:rPr lang="en-US" sz="2400">
                <a:latin typeface="Tahoma" pitchFamily="34" charset="0"/>
                <a:cs typeface="Tahoma" pitchFamily="34" charset="0"/>
              </a:rPr>
              <a:t>một cách </a:t>
            </a:r>
            <a:r>
              <a:rPr lang="en-US" sz="2400">
                <a:solidFill>
                  <a:srgbClr val="FF0000"/>
                </a:solidFill>
                <a:latin typeface="Tahoma" pitchFamily="34" charset="0"/>
                <a:cs typeface="Tahoma" pitchFamily="34" charset="0"/>
              </a:rPr>
              <a:t>t</a:t>
            </a:r>
            <a:r>
              <a:rPr lang="vi-VN" sz="2400">
                <a:solidFill>
                  <a:srgbClr val="FF0000"/>
                </a:solidFill>
                <a:latin typeface="Tahoma" pitchFamily="34" charset="0"/>
                <a:cs typeface="Tahoma" pitchFamily="34" charset="0"/>
              </a:rPr>
              <a:t>ườ</a:t>
            </a:r>
            <a:r>
              <a:rPr lang="en-US" sz="2400">
                <a:solidFill>
                  <a:srgbClr val="FF0000"/>
                </a:solidFill>
                <a:latin typeface="Tahoma" pitchFamily="34" charset="0"/>
                <a:cs typeface="Tahoma" pitchFamily="34" charset="0"/>
              </a:rPr>
              <a:t>ng minh</a:t>
            </a:r>
            <a:r>
              <a:rPr lang="en-US" sz="2400">
                <a:latin typeface="Tahoma" pitchFamily="34" charset="0"/>
                <a:cs typeface="Tahoma" pitchFamily="34" charset="0"/>
              </a:rPr>
              <a:t>.</a:t>
            </a:r>
          </a:p>
          <a:p>
            <a:pPr marL="857250" lvl="1" indent="-342900" eaLnBrk="1" hangingPunct="1">
              <a:buFont typeface="Wingdings" pitchFamily="2" charset="2"/>
              <a:buChar char="§"/>
            </a:pPr>
            <a:r>
              <a:rPr lang="en-US" sz="2400"/>
              <a:t>Cấu trúc chương trình</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242</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7" name="Rounded Rectangle 6"/>
          <p:cNvSpPr/>
          <p:nvPr/>
        </p:nvSpPr>
        <p:spPr bwMode="auto">
          <a:xfrm>
            <a:off x="1979712" y="3068960"/>
            <a:ext cx="5544616" cy="338437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defRPr/>
            </a:pPr>
            <a:r>
              <a:rPr lang="en-US" sz="2300" b="0">
                <a:latin typeface="+mj-lt"/>
                <a:cs typeface="Tahoma" pitchFamily="34" charset="0"/>
              </a:rPr>
              <a:t>&lt;Kiểu trả về&gt; </a:t>
            </a:r>
            <a:r>
              <a:rPr lang="en-US" sz="2300" b="0">
                <a:solidFill>
                  <a:srgbClr val="FF0000"/>
                </a:solidFill>
                <a:latin typeface="+mj-lt"/>
                <a:cs typeface="Tahoma" pitchFamily="34" charset="0"/>
              </a:rPr>
              <a:t>tênHàm</a:t>
            </a:r>
            <a:r>
              <a:rPr lang="en-US" sz="2300" b="0">
                <a:latin typeface="+mj-lt"/>
                <a:cs typeface="Tahoma" pitchFamily="34" charset="0"/>
              </a:rPr>
              <a:t>(&lt;Tham số&gt;) {</a:t>
            </a:r>
          </a:p>
          <a:p>
            <a:pPr>
              <a:spcBef>
                <a:spcPts val="0"/>
              </a:spcBef>
              <a:defRPr/>
            </a:pPr>
            <a:r>
              <a:rPr lang="en-US" sz="2300" b="0">
                <a:latin typeface="+mj-lt"/>
                <a:cs typeface="Tahoma" pitchFamily="34" charset="0"/>
              </a:rPr>
              <a:t>   if </a:t>
            </a:r>
            <a:r>
              <a:rPr lang="en-US" sz="2300" b="0">
                <a:solidFill>
                  <a:srgbClr val="FF0000"/>
                </a:solidFill>
                <a:latin typeface="+mj-lt"/>
                <a:cs typeface="Tahoma" pitchFamily="34" charset="0"/>
              </a:rPr>
              <a:t>(&lt;ĐK </a:t>
            </a:r>
            <a:r>
              <a:rPr lang="vi-VN" sz="2300" b="0">
                <a:solidFill>
                  <a:srgbClr val="FF0000"/>
                </a:solidFill>
                <a:latin typeface="+mj-lt"/>
                <a:cs typeface="Tahoma" pitchFamily="34" charset="0"/>
              </a:rPr>
              <a:t>đ</a:t>
            </a:r>
            <a:r>
              <a:rPr lang="en-US" sz="2300" b="0">
                <a:solidFill>
                  <a:srgbClr val="FF0000"/>
                </a:solidFill>
                <a:latin typeface="+mj-lt"/>
                <a:cs typeface="Tahoma" pitchFamily="34" charset="0"/>
              </a:rPr>
              <a:t>ừng&gt;</a:t>
            </a:r>
            <a:r>
              <a:rPr lang="en-US" sz="2300" b="0">
                <a:latin typeface="+mj-lt"/>
                <a:cs typeface="Tahoma" pitchFamily="34" charset="0"/>
              </a:rPr>
              <a:t>) {</a:t>
            </a:r>
          </a:p>
          <a:p>
            <a:pPr>
              <a:spcBef>
                <a:spcPts val="0"/>
              </a:spcBef>
              <a:defRPr/>
            </a:pPr>
            <a:r>
              <a:rPr lang="en-US" sz="2300" b="0">
                <a:latin typeface="+mj-lt"/>
                <a:cs typeface="Tahoma" pitchFamily="34" charset="0"/>
              </a:rPr>
              <a:t>      …</a:t>
            </a:r>
          </a:p>
          <a:p>
            <a:pPr>
              <a:spcBef>
                <a:spcPts val="0"/>
              </a:spcBef>
              <a:defRPr/>
            </a:pPr>
            <a:r>
              <a:rPr lang="en-US" sz="2300" b="0">
                <a:latin typeface="+mj-lt"/>
                <a:cs typeface="Tahoma" pitchFamily="34" charset="0"/>
              </a:rPr>
              <a:t>      </a:t>
            </a:r>
            <a:r>
              <a:rPr lang="en-US" sz="2300" b="0">
                <a:solidFill>
                  <a:srgbClr val="FF0000"/>
                </a:solidFill>
                <a:latin typeface="+mj-lt"/>
                <a:cs typeface="Tahoma" pitchFamily="34" charset="0"/>
              </a:rPr>
              <a:t>return</a:t>
            </a:r>
            <a:r>
              <a:rPr lang="en-US" sz="2300" b="0">
                <a:latin typeface="+mj-lt"/>
                <a:cs typeface="Tahoma" pitchFamily="34" charset="0"/>
              </a:rPr>
              <a:t> &lt;Giá Trị&gt;;</a:t>
            </a:r>
          </a:p>
          <a:p>
            <a:pPr>
              <a:spcBef>
                <a:spcPts val="0"/>
              </a:spcBef>
              <a:defRPr/>
            </a:pPr>
            <a:r>
              <a:rPr lang="en-US" sz="2300" b="0">
                <a:latin typeface="+mj-lt"/>
                <a:cs typeface="Tahoma" pitchFamily="34" charset="0"/>
              </a:rPr>
              <a:t>   }</a:t>
            </a:r>
          </a:p>
          <a:p>
            <a:pPr>
              <a:spcBef>
                <a:spcPts val="0"/>
              </a:spcBef>
              <a:defRPr/>
            </a:pPr>
            <a:r>
              <a:rPr lang="en-US" sz="2300" b="0">
                <a:latin typeface="+mj-lt"/>
                <a:cs typeface="Tahoma" pitchFamily="34" charset="0"/>
              </a:rPr>
              <a:t>   </a:t>
            </a:r>
            <a:r>
              <a:rPr lang="en-US" sz="2300" b="0">
                <a:latin typeface="Tahoma" pitchFamily="34" charset="0"/>
                <a:cs typeface="Tahoma" pitchFamily="34" charset="0"/>
              </a:rPr>
              <a:t>… </a:t>
            </a:r>
            <a:r>
              <a:rPr lang="en-US" sz="2300" b="0">
                <a:solidFill>
                  <a:srgbClr val="FF0000"/>
                </a:solidFill>
                <a:latin typeface="Tahoma" pitchFamily="34" charset="0"/>
                <a:cs typeface="Tahoma" pitchFamily="34" charset="0"/>
              </a:rPr>
              <a:t>TênHàm</a:t>
            </a:r>
            <a:r>
              <a:rPr lang="en-US" sz="2300" b="0">
                <a:latin typeface="Tahoma" pitchFamily="34" charset="0"/>
                <a:cs typeface="Tahoma" pitchFamily="34" charset="0"/>
              </a:rPr>
              <a:t>(&lt;TS&gt;);</a:t>
            </a:r>
          </a:p>
          <a:p>
            <a:pPr>
              <a:spcBef>
                <a:spcPts val="0"/>
              </a:spcBef>
              <a:defRPr/>
            </a:pPr>
            <a:r>
              <a:rPr lang="en-US" sz="2300" b="0">
                <a:latin typeface="Tahoma" pitchFamily="34" charset="0"/>
                <a:cs typeface="Tahoma" pitchFamily="34" charset="0"/>
              </a:rPr>
              <a:t>   …</a:t>
            </a:r>
          </a:p>
          <a:p>
            <a:pPr>
              <a:spcBef>
                <a:spcPts val="0"/>
              </a:spcBef>
              <a:defRPr/>
            </a:pPr>
            <a:r>
              <a:rPr lang="en-US" sz="2300" b="0">
                <a:latin typeface="Tahoma" pitchFamily="34" charset="0"/>
                <a:cs typeface="Tahoma" pitchFamily="34" charset="0"/>
              </a:rPr>
              <a:t>   … </a:t>
            </a:r>
            <a:r>
              <a:rPr lang="en-US" sz="2300" b="0">
                <a:solidFill>
                  <a:srgbClr val="FF0000"/>
                </a:solidFill>
                <a:latin typeface="Tahoma" pitchFamily="34" charset="0"/>
                <a:cs typeface="Tahoma" pitchFamily="34" charset="0"/>
              </a:rPr>
              <a:t>TênHàm</a:t>
            </a:r>
            <a:r>
              <a:rPr lang="en-US" sz="2300" b="0">
                <a:latin typeface="Tahoma" pitchFamily="34" charset="0"/>
                <a:cs typeface="Tahoma" pitchFamily="34" charset="0"/>
              </a:rPr>
              <a:t>(&lt;TS&gt;);</a:t>
            </a:r>
          </a:p>
          <a:p>
            <a:pPr>
              <a:spcBef>
                <a:spcPts val="0"/>
              </a:spcBef>
              <a:defRPr/>
            </a:pPr>
            <a:r>
              <a:rPr lang="en-US" sz="2300" b="0">
                <a:latin typeface="Tahoma" pitchFamily="34" charset="0"/>
                <a:cs typeface="Tahoma" pitchFamily="34" charset="0"/>
              </a:rPr>
              <a:t>   …</a:t>
            </a:r>
            <a:r>
              <a:rPr lang="en-US" sz="2300" b="0">
                <a:latin typeface="+mj-lt"/>
                <a:cs typeface="Tahoma" pitchFamily="34" charset="0"/>
              </a:rPr>
              <a:t>}</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b="0" i="0" u="none" strike="noStrike" cap="none" normalizeH="0" baseline="0">
              <a:ln>
                <a:noFill/>
              </a:ln>
              <a:solidFill>
                <a:schemeClr val="tx1"/>
              </a:solidFill>
              <a:effectLst/>
              <a:latin typeface="+mj-lt"/>
            </a:endParaRPr>
          </a:p>
        </p:txBody>
      </p:sp>
    </p:spTree>
    <p:extLst>
      <p:ext uri="{BB962C8B-B14F-4D97-AF65-F5344CB8AC3E}">
        <p14:creationId xmlns:p14="http://schemas.microsoft.com/office/powerpoint/2010/main" val="1952852734"/>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nhị phân</a:t>
            </a:r>
          </a:p>
          <a:p>
            <a:pPr lvl="1">
              <a:lnSpc>
                <a:spcPct val="90000"/>
              </a:lnSpc>
              <a:buFont typeface="Wingdings" pitchFamily="2" charset="2"/>
              <a:buChar char="§"/>
            </a:pPr>
            <a:r>
              <a:rPr lang="en-US" sz="2400">
                <a:latin typeface="+mj-lt"/>
                <a:cs typeface="Tahoma" pitchFamily="34" charset="0"/>
              </a:rPr>
              <a:t>Ví dụ: </a:t>
            </a:r>
            <a:r>
              <a:rPr lang="en-US" sz="2400">
                <a:latin typeface="+mj-lt"/>
              </a:rPr>
              <a:t>Tính số hạng thứ n của dãy Fibonacci được định nghĩa như sau:</a:t>
            </a:r>
          </a:p>
          <a:p>
            <a:pPr marL="1257300" lvl="3" indent="0">
              <a:lnSpc>
                <a:spcPct val="90000"/>
              </a:lnSpc>
              <a:buFontTx/>
              <a:buNone/>
            </a:pPr>
            <a:r>
              <a:rPr lang="en-US" sz="2800">
                <a:latin typeface="+mj-lt"/>
              </a:rPr>
              <a:t>f</a:t>
            </a:r>
            <a:r>
              <a:rPr lang="en-US" sz="2800" baseline="-25000">
                <a:latin typeface="+mj-lt"/>
              </a:rPr>
              <a:t>1</a:t>
            </a:r>
            <a:r>
              <a:rPr lang="en-US" sz="2800">
                <a:latin typeface="+mj-lt"/>
              </a:rPr>
              <a:t> = f</a:t>
            </a:r>
            <a:r>
              <a:rPr lang="en-US" sz="2800" baseline="-25000">
                <a:latin typeface="+mj-lt"/>
              </a:rPr>
              <a:t>0</a:t>
            </a:r>
            <a:r>
              <a:rPr lang="en-US" sz="2800">
                <a:latin typeface="+mj-lt"/>
              </a:rPr>
              <a:t> =1 ;	</a:t>
            </a:r>
          </a:p>
          <a:p>
            <a:pPr marL="1257300" lvl="3" indent="0">
              <a:lnSpc>
                <a:spcPct val="90000"/>
              </a:lnSpc>
              <a:buFontTx/>
              <a:buNone/>
            </a:pPr>
            <a:r>
              <a:rPr lang="en-US" sz="2800">
                <a:latin typeface="+mj-lt"/>
              </a:rPr>
              <a:t>f</a:t>
            </a:r>
            <a:r>
              <a:rPr lang="en-US" sz="2800" baseline="-25000">
                <a:latin typeface="+mj-lt"/>
              </a:rPr>
              <a:t>n</a:t>
            </a:r>
            <a:r>
              <a:rPr lang="en-US" sz="2800">
                <a:latin typeface="+mj-lt"/>
              </a:rPr>
              <a:t> = f</a:t>
            </a:r>
            <a:r>
              <a:rPr lang="en-US" sz="2800" baseline="-25000">
                <a:latin typeface="+mj-lt"/>
              </a:rPr>
              <a:t>n-1</a:t>
            </a:r>
            <a:r>
              <a:rPr lang="en-US" sz="2800">
                <a:latin typeface="+mj-lt"/>
              </a:rPr>
              <a:t> + f</a:t>
            </a:r>
            <a:r>
              <a:rPr lang="en-US" sz="2800" baseline="-25000">
                <a:latin typeface="+mj-lt"/>
              </a:rPr>
              <a:t>n-2­</a:t>
            </a:r>
            <a:r>
              <a:rPr lang="en-US" sz="2800">
                <a:latin typeface="+mj-lt"/>
              </a:rPr>
              <a:t> ;</a:t>
            </a:r>
            <a:r>
              <a:rPr lang="en-US" sz="2800"/>
              <a:t>		</a:t>
            </a:r>
            <a:r>
              <a:rPr lang="en-US" sz="2400"/>
              <a:t>(n&gt;1)</a:t>
            </a:r>
          </a:p>
          <a:p>
            <a:pPr marL="857250" lvl="1" indent="-342900" eaLnBrk="1" hangingPunct="1">
              <a:buFont typeface="Wingdings" pitchFamily="2" charset="2"/>
              <a:buChar char="§"/>
            </a:pPr>
            <a:r>
              <a:rPr lang="en-US" sz="2400">
                <a:solidFill>
                  <a:srgbClr val="FF0000"/>
                </a:solidFill>
              </a:rPr>
              <a:t>Điều kiện dừng</a:t>
            </a:r>
            <a:r>
              <a:rPr lang="en-US" sz="2400"/>
              <a:t>: </a:t>
            </a:r>
          </a:p>
          <a:p>
            <a:pPr marL="914400" lvl="2" indent="0" eaLnBrk="1" hangingPunct="1">
              <a:buNone/>
            </a:pPr>
            <a:r>
              <a:rPr lang="en-US"/>
              <a:t>f(0)=1; f(1)=0</a:t>
            </a:r>
            <a:endParaRPr lang="en-US" sz="2000"/>
          </a:p>
          <a:p>
            <a:pPr marL="857250" lvl="1" indent="-342900" eaLnBrk="1" hangingPunct="1">
              <a:buFont typeface="Wingdings" pitchFamily="2" charset="2"/>
              <a:buChar char="§"/>
            </a:pPr>
            <a:r>
              <a:rPr lang="en-US" sz="2400">
                <a:solidFill>
                  <a:srgbClr val="FF0000"/>
                </a:solidFill>
              </a:rPr>
              <a:t>Công thức đệ quy</a:t>
            </a:r>
            <a:r>
              <a:rPr lang="en-US" sz="2400"/>
              <a:t>:</a:t>
            </a:r>
          </a:p>
          <a:p>
            <a:pPr marL="914400" lvl="2" indent="0" eaLnBrk="1" hangingPunct="1">
              <a:buNone/>
            </a:pPr>
            <a:r>
              <a:rPr lang="en-US"/>
              <a:t>f(n)=f(n-1)+f(n-2)</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3" name="Rounded Rectangle 2"/>
          <p:cNvSpPr/>
          <p:nvPr/>
        </p:nvSpPr>
        <p:spPr bwMode="auto">
          <a:xfrm>
            <a:off x="3507286" y="2695228"/>
            <a:ext cx="5544616" cy="2736304"/>
          </a:xfrm>
          <a:prstGeom prst="roundRect">
            <a:avLst>
              <a:gd name="adj" fmla="val 8516"/>
            </a:avLst>
          </a:prstGeom>
          <a:ln/>
          <a:scene3d>
            <a:camera prst="perspectiveContrastingLeftFacing"/>
            <a:lightRig rig="threePt" dir="t"/>
          </a:scene3d>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defRPr/>
            </a:pPr>
            <a:r>
              <a:rPr lang="en-US" sz="2400">
                <a:latin typeface="Courier New" pitchFamily="49" charset="0"/>
                <a:cs typeface="Courier New" pitchFamily="49" charset="0"/>
                <a:sym typeface="Wingdings" pitchFamily="2" charset="2"/>
              </a:rPr>
              <a:t>long </a:t>
            </a:r>
            <a:r>
              <a:rPr lang="en-US" sz="2400">
                <a:solidFill>
                  <a:srgbClr val="FF0000"/>
                </a:solidFill>
                <a:latin typeface="Courier New" pitchFamily="49" charset="0"/>
                <a:cs typeface="Courier New" pitchFamily="49" charset="0"/>
                <a:sym typeface="Wingdings" pitchFamily="2" charset="2"/>
              </a:rPr>
              <a:t>Fibonacci</a:t>
            </a:r>
            <a:r>
              <a:rPr lang="en-US" sz="2400">
                <a:latin typeface="Courier New" pitchFamily="49" charset="0"/>
                <a:cs typeface="Courier New" pitchFamily="49" charset="0"/>
                <a:sym typeface="Wingdings" pitchFamily="2" charset="2"/>
              </a:rPr>
              <a:t>(int n)</a:t>
            </a:r>
          </a:p>
          <a:p>
            <a:pPr>
              <a:spcBef>
                <a:spcPts val="0"/>
              </a:spcBef>
              <a:defRPr/>
            </a:pPr>
            <a:r>
              <a:rPr lang="en-US" sz="2400">
                <a:latin typeface="Courier New" pitchFamily="49" charset="0"/>
                <a:cs typeface="Courier New" pitchFamily="49" charset="0"/>
                <a:sym typeface="Wingdings" pitchFamily="2" charset="2"/>
              </a:rPr>
              <a:t>{</a:t>
            </a:r>
          </a:p>
          <a:p>
            <a:pPr>
              <a:spcBef>
                <a:spcPts val="0"/>
              </a:spcBef>
              <a:defRPr/>
            </a:pPr>
            <a:r>
              <a:rPr lang="en-US" sz="2400">
                <a:latin typeface="Courier New" pitchFamily="49" charset="0"/>
                <a:cs typeface="Courier New" pitchFamily="49" charset="0"/>
                <a:sym typeface="Wingdings" pitchFamily="2" charset="2"/>
              </a:rPr>
              <a:t>   if (n == 0 || n == 1)</a:t>
            </a:r>
          </a:p>
          <a:p>
            <a:pPr>
              <a:spcBef>
                <a:spcPts val="0"/>
              </a:spcBef>
              <a:defRPr/>
            </a:pPr>
            <a:r>
              <a:rPr lang="en-US" sz="2400">
                <a:latin typeface="Courier New" pitchFamily="49" charset="0"/>
                <a:cs typeface="Courier New" pitchFamily="49" charset="0"/>
                <a:sym typeface="Wingdings" pitchFamily="2" charset="2"/>
              </a:rPr>
              <a:t>      return 1;</a:t>
            </a:r>
          </a:p>
          <a:p>
            <a:pPr>
              <a:spcBef>
                <a:spcPts val="0"/>
              </a:spcBef>
              <a:defRPr/>
            </a:pPr>
            <a:r>
              <a:rPr lang="en-US" sz="2400">
                <a:latin typeface="Courier New" pitchFamily="49" charset="0"/>
                <a:cs typeface="Courier New" pitchFamily="49" charset="0"/>
                <a:sym typeface="Wingdings" pitchFamily="2" charset="2"/>
              </a:rPr>
              <a:t>   return </a:t>
            </a:r>
            <a:r>
              <a:rPr lang="en-US" sz="2400">
                <a:solidFill>
                  <a:srgbClr val="FF0000"/>
                </a:solidFill>
                <a:latin typeface="Courier New" pitchFamily="49" charset="0"/>
                <a:cs typeface="Courier New" pitchFamily="49" charset="0"/>
                <a:sym typeface="Wingdings" pitchFamily="2" charset="2"/>
              </a:rPr>
              <a:t>Fibonacci</a:t>
            </a:r>
            <a:r>
              <a:rPr lang="en-US" sz="2400">
                <a:latin typeface="Courier New" pitchFamily="49" charset="0"/>
                <a:cs typeface="Courier New" pitchFamily="49" charset="0"/>
                <a:sym typeface="Wingdings" pitchFamily="2" charset="2"/>
              </a:rPr>
              <a:t>(n–1)</a:t>
            </a:r>
            <a:br>
              <a:rPr lang="en-US" sz="2400">
                <a:latin typeface="Courier New" pitchFamily="49" charset="0"/>
                <a:cs typeface="Courier New" pitchFamily="49" charset="0"/>
                <a:sym typeface="Wingdings" pitchFamily="2" charset="2"/>
              </a:rPr>
            </a:br>
            <a:r>
              <a:rPr lang="en-US" sz="2400">
                <a:latin typeface="Courier New" pitchFamily="49" charset="0"/>
                <a:cs typeface="Courier New" pitchFamily="49" charset="0"/>
                <a:sym typeface="Wingdings" pitchFamily="2" charset="2"/>
              </a:rPr>
              <a:t>          +</a:t>
            </a:r>
            <a:r>
              <a:rPr lang="en-US" sz="2400">
                <a:solidFill>
                  <a:srgbClr val="FF0000"/>
                </a:solidFill>
                <a:latin typeface="Courier New" pitchFamily="49" charset="0"/>
                <a:cs typeface="Courier New" pitchFamily="49" charset="0"/>
                <a:sym typeface="Wingdings" pitchFamily="2" charset="2"/>
              </a:rPr>
              <a:t> Fibonacci</a:t>
            </a:r>
            <a:r>
              <a:rPr lang="en-US" sz="2400">
                <a:latin typeface="Courier New" pitchFamily="49" charset="0"/>
                <a:cs typeface="Courier New" pitchFamily="49" charset="0"/>
                <a:sym typeface="Wingdings" pitchFamily="2" charset="2"/>
              </a:rPr>
              <a:t>(n–2);</a:t>
            </a:r>
          </a:p>
          <a:p>
            <a:pPr>
              <a:spcBef>
                <a:spcPts val="0"/>
              </a:spcBef>
              <a:defRPr/>
            </a:pPr>
            <a:r>
              <a:rPr lang="en-US" sz="2400">
                <a:latin typeface="Courier New" pitchFamily="49" charset="0"/>
                <a:cs typeface="Courier New" pitchFamily="49" charset="0"/>
                <a:sym typeface="Wingdings" pitchFamily="2" charset="2"/>
              </a:rPr>
              <a:t>}</a:t>
            </a:r>
            <a:endParaRPr kumimoji="0" lang="en-US" sz="240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1250387670"/>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hỗ tương</a:t>
            </a:r>
          </a:p>
          <a:p>
            <a:pPr marL="857250" lvl="1" indent="-342900" eaLnBrk="1" hangingPunct="1">
              <a:buFont typeface="Wingdings" pitchFamily="2" charset="2"/>
              <a:buChar char="§"/>
            </a:pPr>
            <a:r>
              <a:rPr lang="en-US" sz="2400">
                <a:latin typeface="Tahoma" pitchFamily="34" charset="0"/>
                <a:cs typeface="Tahoma" pitchFamily="34" charset="0"/>
              </a:rPr>
              <a:t>Trong thân </a:t>
            </a:r>
            <a:r>
              <a:rPr lang="en-US" sz="2400">
                <a:solidFill>
                  <a:srgbClr val="FF0000"/>
                </a:solidFill>
                <a:latin typeface="Tahoma" pitchFamily="34" charset="0"/>
                <a:cs typeface="Tahoma" pitchFamily="34" charset="0"/>
              </a:rPr>
              <a:t>hàm này </a:t>
            </a:r>
            <a:r>
              <a:rPr lang="en-US" sz="2400">
                <a:latin typeface="Tahoma" pitchFamily="34" charset="0"/>
                <a:cs typeface="Tahoma" pitchFamily="34" charset="0"/>
              </a:rPr>
              <a:t>có lời </a:t>
            </a:r>
            <a:r>
              <a:rPr lang="en-US" sz="2400">
                <a:solidFill>
                  <a:srgbClr val="FF0000"/>
                </a:solidFill>
                <a:latin typeface="Tahoma" pitchFamily="34" charset="0"/>
                <a:cs typeface="Tahoma" pitchFamily="34" charset="0"/>
              </a:rPr>
              <a:t>gọi hàm tới hàm kia </a:t>
            </a:r>
            <a:r>
              <a:rPr lang="en-US" sz="2400">
                <a:latin typeface="Tahoma" pitchFamily="34" charset="0"/>
                <a:cs typeface="Tahoma" pitchFamily="34" charset="0"/>
              </a:rPr>
              <a:t>và bên trong thân </a:t>
            </a:r>
            <a:r>
              <a:rPr lang="en-US" sz="2400">
                <a:solidFill>
                  <a:srgbClr val="FF0000"/>
                </a:solidFill>
                <a:latin typeface="Tahoma" pitchFamily="34" charset="0"/>
                <a:cs typeface="Tahoma" pitchFamily="34" charset="0"/>
              </a:rPr>
              <a:t>hàm kia </a:t>
            </a:r>
            <a:r>
              <a:rPr lang="en-US" sz="2400">
                <a:latin typeface="Tahoma" pitchFamily="34" charset="0"/>
                <a:cs typeface="Tahoma" pitchFamily="34" charset="0"/>
              </a:rPr>
              <a:t>có lời </a:t>
            </a:r>
            <a:r>
              <a:rPr lang="en-US" sz="2400">
                <a:solidFill>
                  <a:srgbClr val="FF0000"/>
                </a:solidFill>
                <a:latin typeface="Tahoma" pitchFamily="34" charset="0"/>
                <a:cs typeface="Tahoma" pitchFamily="34" charset="0"/>
              </a:rPr>
              <a:t>gọi hàm tới hàm này</a:t>
            </a:r>
            <a:r>
              <a:rPr lang="en-US" sz="2400">
                <a:latin typeface="Tahoma" pitchFamily="34" charset="0"/>
                <a:cs typeface="Tahoma" pitchFamily="34" charset="0"/>
              </a:rPr>
              <a:t>.</a:t>
            </a:r>
          </a:p>
          <a:p>
            <a:pPr marL="857250" lvl="1" indent="-342900" eaLnBrk="1" hangingPunct="1">
              <a:buFont typeface="Wingdings" pitchFamily="2" charset="2"/>
              <a:buChar char="§"/>
            </a:pPr>
            <a:r>
              <a:rPr lang="en-US" sz="2400"/>
              <a:t>Cấu trúc chương trình:</a:t>
            </a:r>
          </a:p>
          <a:p>
            <a:pPr marL="857250" lvl="1" indent="-342900" eaLnBrk="1" hangingPunct="1">
              <a:buFont typeface="Wingdings" pitchFamily="2" charset="2"/>
              <a:buChar char="§"/>
            </a:pPr>
            <a:endParaRPr lang="en-US" sz="240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244</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3" name="Rounded Rectangle 2"/>
          <p:cNvSpPr/>
          <p:nvPr/>
        </p:nvSpPr>
        <p:spPr bwMode="auto">
          <a:xfrm>
            <a:off x="1763688" y="3068960"/>
            <a:ext cx="4680520" cy="3384376"/>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defRPr/>
            </a:pPr>
            <a:r>
              <a:rPr lang="en-US" b="0">
                <a:latin typeface="+mj-lt"/>
                <a:cs typeface="Tahoma" pitchFamily="34" charset="0"/>
              </a:rPr>
              <a:t>&lt;KiểuDL&gt; </a:t>
            </a:r>
            <a:r>
              <a:rPr lang="en-US" b="0">
                <a:solidFill>
                  <a:srgbClr val="FF0000"/>
                </a:solidFill>
                <a:latin typeface="+mj-lt"/>
                <a:cs typeface="Tahoma" pitchFamily="34" charset="0"/>
              </a:rPr>
              <a:t>tênHàm1</a:t>
            </a:r>
            <a:r>
              <a:rPr lang="en-US" b="0">
                <a:latin typeface="+mj-lt"/>
                <a:cs typeface="Tahoma" pitchFamily="34" charset="0"/>
              </a:rPr>
              <a:t>(&lt;Tham số&gt;) {</a:t>
            </a:r>
          </a:p>
          <a:p>
            <a:pPr>
              <a:spcBef>
                <a:spcPts val="0"/>
              </a:spcBef>
              <a:defRPr/>
            </a:pPr>
            <a:r>
              <a:rPr lang="en-US" b="0">
                <a:latin typeface="+mj-lt"/>
                <a:cs typeface="Tahoma" pitchFamily="34" charset="0"/>
              </a:rPr>
              <a:t>   if (&lt;ĐK dừng&gt;)</a:t>
            </a:r>
          </a:p>
          <a:p>
            <a:pPr>
              <a:spcBef>
                <a:spcPts val="0"/>
              </a:spcBef>
              <a:defRPr/>
            </a:pPr>
            <a:r>
              <a:rPr lang="en-US" b="0">
                <a:latin typeface="+mj-lt"/>
                <a:cs typeface="Tahoma" pitchFamily="34" charset="0"/>
              </a:rPr>
              <a:t>      return &lt;Giá trị&gt;;</a:t>
            </a:r>
          </a:p>
          <a:p>
            <a:pPr>
              <a:spcBef>
                <a:spcPts val="0"/>
              </a:spcBef>
              <a:defRPr/>
            </a:pPr>
            <a:r>
              <a:rPr lang="en-US" b="0">
                <a:latin typeface="+mj-lt"/>
                <a:cs typeface="Tahoma" pitchFamily="34" charset="0"/>
              </a:rPr>
              <a:t>   … </a:t>
            </a:r>
            <a:r>
              <a:rPr lang="en-US">
                <a:solidFill>
                  <a:srgbClr val="0070C0"/>
                </a:solidFill>
                <a:latin typeface="+mj-lt"/>
                <a:cs typeface="Tahoma" pitchFamily="34" charset="0"/>
              </a:rPr>
              <a:t>TênHàm2</a:t>
            </a:r>
            <a:r>
              <a:rPr lang="en-US" b="0">
                <a:latin typeface="+mj-lt"/>
                <a:cs typeface="Tahoma" pitchFamily="34" charset="0"/>
              </a:rPr>
              <a:t>(&lt;TS&gt;); …</a:t>
            </a:r>
          </a:p>
          <a:p>
            <a:pPr>
              <a:spcBef>
                <a:spcPts val="0"/>
              </a:spcBef>
              <a:defRPr/>
            </a:pPr>
            <a:r>
              <a:rPr lang="en-US" b="0">
                <a:latin typeface="+mj-lt"/>
                <a:cs typeface="Tahoma" pitchFamily="34" charset="0"/>
              </a:rPr>
              <a:t>}</a:t>
            </a:r>
          </a:p>
          <a:p>
            <a:pPr>
              <a:spcBef>
                <a:spcPts val="0"/>
              </a:spcBef>
              <a:defRPr/>
            </a:pPr>
            <a:r>
              <a:rPr lang="en-US" b="0">
                <a:latin typeface="+mj-lt"/>
                <a:cs typeface="Tahoma" pitchFamily="34" charset="0"/>
              </a:rPr>
              <a:t>&lt;KiểuDL&gt; </a:t>
            </a:r>
            <a:r>
              <a:rPr lang="en-US" b="0">
                <a:solidFill>
                  <a:srgbClr val="FF0000"/>
                </a:solidFill>
                <a:latin typeface="+mj-lt"/>
                <a:cs typeface="Tahoma" pitchFamily="34" charset="0"/>
              </a:rPr>
              <a:t>tênHàm2</a:t>
            </a:r>
            <a:r>
              <a:rPr lang="en-US" b="0">
                <a:latin typeface="+mj-lt"/>
                <a:cs typeface="Tahoma" pitchFamily="34" charset="0"/>
              </a:rPr>
              <a:t>(&lt;Tham số&gt;) {</a:t>
            </a:r>
          </a:p>
          <a:p>
            <a:pPr>
              <a:spcBef>
                <a:spcPts val="0"/>
              </a:spcBef>
              <a:defRPr/>
            </a:pPr>
            <a:r>
              <a:rPr lang="en-US" b="0">
                <a:latin typeface="+mj-lt"/>
                <a:cs typeface="Tahoma" pitchFamily="34" charset="0"/>
              </a:rPr>
              <a:t>   if (&lt;ĐK dừng&gt;)</a:t>
            </a:r>
          </a:p>
          <a:p>
            <a:pPr>
              <a:spcBef>
                <a:spcPts val="0"/>
              </a:spcBef>
              <a:defRPr/>
            </a:pPr>
            <a:r>
              <a:rPr lang="en-US" b="0">
                <a:latin typeface="+mj-lt"/>
                <a:cs typeface="Tahoma" pitchFamily="34" charset="0"/>
              </a:rPr>
              <a:t>      return &lt;Giá trị&gt;;</a:t>
            </a:r>
          </a:p>
          <a:p>
            <a:pPr>
              <a:spcBef>
                <a:spcPts val="0"/>
              </a:spcBef>
              <a:defRPr/>
            </a:pPr>
            <a:r>
              <a:rPr lang="en-US" b="0">
                <a:latin typeface="+mj-lt"/>
                <a:cs typeface="Tahoma" pitchFamily="34" charset="0"/>
              </a:rPr>
              <a:t>   … </a:t>
            </a:r>
            <a:r>
              <a:rPr lang="en-US">
                <a:solidFill>
                  <a:srgbClr val="0070C0"/>
                </a:solidFill>
                <a:latin typeface="+mj-lt"/>
                <a:cs typeface="Tahoma" pitchFamily="34" charset="0"/>
              </a:rPr>
              <a:t>TênHàm1</a:t>
            </a:r>
            <a:r>
              <a:rPr lang="en-US" b="0">
                <a:latin typeface="+mj-lt"/>
                <a:cs typeface="Tahoma" pitchFamily="34" charset="0"/>
              </a:rPr>
              <a:t>(&lt;TS&gt;); …</a:t>
            </a:r>
          </a:p>
          <a:p>
            <a:pPr>
              <a:spcBef>
                <a:spcPts val="0"/>
              </a:spcBef>
              <a:defRPr/>
            </a:pPr>
            <a:r>
              <a:rPr lang="en-US" b="0">
                <a:latin typeface="+mj-lt"/>
                <a:cs typeface="Tahoma" pitchFamily="34" charset="0"/>
              </a:rPr>
              <a:t>}</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b="0" i="0" u="none" strike="noStrike" cap="none" normalizeH="0" baseline="0">
              <a:ln>
                <a:noFill/>
              </a:ln>
              <a:solidFill>
                <a:schemeClr val="tx1"/>
              </a:solidFill>
              <a:effectLst/>
              <a:latin typeface="+mj-lt"/>
            </a:endParaRPr>
          </a:p>
        </p:txBody>
      </p:sp>
    </p:spTree>
    <p:extLst>
      <p:ext uri="{BB962C8B-B14F-4D97-AF65-F5344CB8AC3E}">
        <p14:creationId xmlns:p14="http://schemas.microsoft.com/office/powerpoint/2010/main" val="398992159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hỗ tương</a:t>
            </a:r>
          </a:p>
          <a:p>
            <a:pPr lvl="1">
              <a:lnSpc>
                <a:spcPct val="80000"/>
              </a:lnSpc>
              <a:buFont typeface="Wingdings" pitchFamily="2" charset="2"/>
              <a:buChar char="§"/>
            </a:pPr>
            <a:r>
              <a:rPr lang="en-US" sz="2400">
                <a:latin typeface="Tahoma" pitchFamily="34" charset="0"/>
                <a:cs typeface="Tahoma" pitchFamily="34" charset="0"/>
              </a:rPr>
              <a:t>Ví dụ: </a:t>
            </a:r>
            <a:r>
              <a:rPr lang="en-US" sz="2400"/>
              <a:t>Tính số hạng thứ n của hai dãy {X</a:t>
            </a:r>
            <a:r>
              <a:rPr lang="en-US" sz="2400" baseline="-25000"/>
              <a:t>n</a:t>
            </a:r>
            <a:r>
              <a:rPr lang="en-US" sz="2400"/>
              <a:t>}, {Y</a:t>
            </a:r>
            <a:r>
              <a:rPr lang="en-US" sz="2400" baseline="-25000"/>
              <a:t>n</a:t>
            </a:r>
            <a:r>
              <a:rPr lang="en-US" sz="2400"/>
              <a:t>} được định nghĩa như sau:</a:t>
            </a:r>
          </a:p>
          <a:p>
            <a:pPr lvl="2">
              <a:lnSpc>
                <a:spcPct val="80000"/>
              </a:lnSpc>
              <a:buFontTx/>
              <a:buNone/>
            </a:pPr>
            <a:r>
              <a:rPr lang="fr-FR"/>
              <a:t>X</a:t>
            </a:r>
            <a:r>
              <a:rPr lang="fr-FR" baseline="-25000"/>
              <a:t>0</a:t>
            </a:r>
            <a:r>
              <a:rPr lang="fr-FR"/>
              <a:t> =1;Y</a:t>
            </a:r>
            <a:r>
              <a:rPr lang="fr-FR" baseline="-25000"/>
              <a:t>0</a:t>
            </a:r>
            <a:r>
              <a:rPr lang="fr-FR"/>
              <a:t> =0 ;	</a:t>
            </a:r>
            <a:endParaRPr lang="en-US"/>
          </a:p>
          <a:p>
            <a:pPr lvl="2">
              <a:lnSpc>
                <a:spcPct val="80000"/>
              </a:lnSpc>
              <a:buFontTx/>
              <a:buNone/>
            </a:pPr>
            <a:r>
              <a:rPr lang="fr-FR"/>
              <a:t>X</a:t>
            </a:r>
            <a:r>
              <a:rPr lang="fr-FR" baseline="-25000"/>
              <a:t>n</a:t>
            </a:r>
            <a:r>
              <a:rPr lang="fr-FR"/>
              <a:t> = X</a:t>
            </a:r>
            <a:r>
              <a:rPr lang="fr-FR" baseline="-25000"/>
              <a:t>n-1</a:t>
            </a:r>
            <a:r>
              <a:rPr lang="fr-FR"/>
              <a:t> + Y</a:t>
            </a:r>
            <a:r>
              <a:rPr lang="fr-FR" baseline="-25000"/>
              <a:t>n-1</a:t>
            </a:r>
            <a:r>
              <a:rPr lang="fr-FR"/>
              <a:t>;	(n&gt;0)</a:t>
            </a:r>
            <a:endParaRPr lang="en-US"/>
          </a:p>
          <a:p>
            <a:pPr lvl="2">
              <a:lnSpc>
                <a:spcPct val="80000"/>
              </a:lnSpc>
              <a:buFontTx/>
              <a:buNone/>
            </a:pPr>
            <a:r>
              <a:rPr lang="fr-FR"/>
              <a:t>Y</a:t>
            </a:r>
            <a:r>
              <a:rPr lang="fr-FR" baseline="-25000"/>
              <a:t>n</a:t>
            </a:r>
            <a:r>
              <a:rPr lang="fr-FR"/>
              <a:t> = 3X</a:t>
            </a:r>
            <a:r>
              <a:rPr lang="fr-FR" baseline="-25000"/>
              <a:t>n-1</a:t>
            </a:r>
            <a:r>
              <a:rPr lang="fr-FR"/>
              <a:t> + 2Y</a:t>
            </a:r>
            <a:r>
              <a:rPr lang="fr-FR" baseline="-25000"/>
              <a:t>n-1</a:t>
            </a:r>
            <a:r>
              <a:rPr lang="fr-FR"/>
              <a:t>;	(n&gt;0)</a:t>
            </a:r>
            <a:endParaRPr lang="en-US"/>
          </a:p>
          <a:p>
            <a:pPr marL="857250" lvl="1" indent="-342900" eaLnBrk="1" hangingPunct="1">
              <a:buFont typeface="Wingdings" pitchFamily="2" charset="2"/>
              <a:buChar char="§"/>
            </a:pPr>
            <a:r>
              <a:rPr lang="en-US" sz="2400">
                <a:solidFill>
                  <a:srgbClr val="FF0000"/>
                </a:solidFill>
              </a:rPr>
              <a:t>Điều kiện dừng</a:t>
            </a:r>
            <a:r>
              <a:rPr lang="en-US" sz="2400"/>
              <a:t>:</a:t>
            </a:r>
          </a:p>
          <a:p>
            <a:pPr marL="514350" lvl="1" indent="0" eaLnBrk="1" hangingPunct="1">
              <a:buNone/>
            </a:pPr>
            <a:r>
              <a:rPr lang="en-US" sz="2400"/>
              <a:t>X(0)=1; Y(0)=0;</a:t>
            </a:r>
          </a:p>
          <a:p>
            <a:pPr marL="857250" lvl="1" indent="-342900" eaLnBrk="1" hangingPunct="1">
              <a:buFont typeface="Wingdings" pitchFamily="2" charset="2"/>
              <a:buChar char="§"/>
            </a:pPr>
            <a:r>
              <a:rPr lang="en-US" sz="2400">
                <a:solidFill>
                  <a:srgbClr val="FF0000"/>
                </a:solidFill>
              </a:rPr>
              <a:t>Công thức đệ quy:</a:t>
            </a:r>
          </a:p>
          <a:p>
            <a:pPr marL="514350" lvl="1" indent="0" eaLnBrk="1" hangingPunct="1">
              <a:buNone/>
            </a:pPr>
            <a:r>
              <a:rPr lang="en-US" sz="2400"/>
              <a:t>X(n)=X(n-1)+Y(n-1);</a:t>
            </a:r>
          </a:p>
          <a:p>
            <a:pPr marL="514350" lvl="1" indent="0" eaLnBrk="1" hangingPunct="1">
              <a:buNone/>
            </a:pPr>
            <a:r>
              <a:rPr lang="en-US" sz="2400"/>
              <a:t>Y(n)=3*X(n-1)+2*Y(n-1);</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245</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Tree>
    <p:extLst>
      <p:ext uri="{BB962C8B-B14F-4D97-AF65-F5344CB8AC3E}">
        <p14:creationId xmlns:p14="http://schemas.microsoft.com/office/powerpoint/2010/main" val="223560731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hỗ tương</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246</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5" name="Rounded Rectangle 4"/>
          <p:cNvSpPr/>
          <p:nvPr/>
        </p:nvSpPr>
        <p:spPr bwMode="auto">
          <a:xfrm>
            <a:off x="755576" y="1988840"/>
            <a:ext cx="8280920" cy="417646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defRPr/>
            </a:pPr>
            <a:r>
              <a:rPr lang="en-US" sz="2400">
                <a:latin typeface="Courier New" pitchFamily="49" charset="0"/>
                <a:cs typeface="Courier New" pitchFamily="49" charset="0"/>
                <a:sym typeface="Wingdings" pitchFamily="2" charset="2"/>
              </a:rPr>
              <a:t>long tinh</a:t>
            </a:r>
            <a:r>
              <a:rPr lang="en-US" sz="2400">
                <a:solidFill>
                  <a:schemeClr val="tx1">
                    <a:lumMod val="60000"/>
                    <a:lumOff val="40000"/>
                  </a:schemeClr>
                </a:solidFill>
                <a:latin typeface="Courier New" pitchFamily="49" charset="0"/>
                <a:cs typeface="Courier New" pitchFamily="49" charset="0"/>
                <a:sym typeface="Wingdings" pitchFamily="2" charset="2"/>
              </a:rPr>
              <a:t>Yn</a:t>
            </a:r>
            <a:r>
              <a:rPr lang="en-US" sz="2400">
                <a:latin typeface="Courier New" pitchFamily="49" charset="0"/>
                <a:cs typeface="Courier New" pitchFamily="49" charset="0"/>
                <a:sym typeface="Wingdings" pitchFamily="2" charset="2"/>
              </a:rPr>
              <a:t>(int n);</a:t>
            </a:r>
          </a:p>
          <a:p>
            <a:pPr>
              <a:spcBef>
                <a:spcPts val="0"/>
              </a:spcBef>
              <a:defRPr/>
            </a:pPr>
            <a:r>
              <a:rPr lang="en-US" sz="2400">
                <a:latin typeface="Courier New" pitchFamily="49" charset="0"/>
                <a:cs typeface="Courier New" pitchFamily="49" charset="0"/>
                <a:sym typeface="Wingdings" pitchFamily="2" charset="2"/>
              </a:rPr>
              <a:t>long </a:t>
            </a:r>
            <a:r>
              <a:rPr lang="en-US" sz="2400">
                <a:solidFill>
                  <a:srgbClr val="0000FF"/>
                </a:solidFill>
                <a:latin typeface="Courier New" pitchFamily="49" charset="0"/>
                <a:cs typeface="Courier New" pitchFamily="49" charset="0"/>
                <a:sym typeface="Wingdings" pitchFamily="2" charset="2"/>
              </a:rPr>
              <a:t>tinhXn</a:t>
            </a:r>
            <a:r>
              <a:rPr lang="en-US" sz="2400">
                <a:latin typeface="Courier New" pitchFamily="49" charset="0"/>
                <a:cs typeface="Courier New" pitchFamily="49" charset="0"/>
                <a:sym typeface="Wingdings" pitchFamily="2" charset="2"/>
              </a:rPr>
              <a:t>(int n) {</a:t>
            </a:r>
          </a:p>
          <a:p>
            <a:pPr>
              <a:spcBef>
                <a:spcPts val="0"/>
              </a:spcBef>
              <a:defRPr/>
            </a:pPr>
            <a:r>
              <a:rPr lang="en-US" sz="2400">
                <a:latin typeface="Courier New" pitchFamily="49" charset="0"/>
                <a:cs typeface="Courier New" pitchFamily="49" charset="0"/>
                <a:sym typeface="Wingdings" pitchFamily="2" charset="2"/>
              </a:rPr>
              <a:t>   if (n == 0) return 1;</a:t>
            </a:r>
          </a:p>
          <a:p>
            <a:pPr>
              <a:spcBef>
                <a:spcPts val="0"/>
              </a:spcBef>
              <a:defRPr/>
            </a:pPr>
            <a:r>
              <a:rPr lang="en-US" sz="2400">
                <a:latin typeface="Courier New" pitchFamily="49" charset="0"/>
                <a:cs typeface="Courier New" pitchFamily="49" charset="0"/>
                <a:sym typeface="Wingdings" pitchFamily="2" charset="2"/>
              </a:rPr>
              <a:t>   return </a:t>
            </a:r>
            <a:r>
              <a:rPr lang="en-US" sz="2400">
                <a:solidFill>
                  <a:srgbClr val="FF0000"/>
                </a:solidFill>
                <a:latin typeface="Courier New" pitchFamily="49" charset="0"/>
                <a:cs typeface="Courier New" pitchFamily="49" charset="0"/>
                <a:sym typeface="Wingdings" pitchFamily="2" charset="2"/>
              </a:rPr>
              <a:t>tinhXn</a:t>
            </a:r>
            <a:r>
              <a:rPr lang="en-US" sz="2400">
                <a:latin typeface="Courier New" pitchFamily="49" charset="0"/>
                <a:cs typeface="Courier New" pitchFamily="49" charset="0"/>
                <a:sym typeface="Wingdings" pitchFamily="2" charset="2"/>
              </a:rPr>
              <a:t>(n-1)+</a:t>
            </a:r>
            <a:r>
              <a:rPr lang="en-US" sz="2400">
                <a:solidFill>
                  <a:srgbClr val="FF0000"/>
                </a:solidFill>
                <a:latin typeface="Courier New" pitchFamily="49" charset="0"/>
                <a:cs typeface="Courier New" pitchFamily="49" charset="0"/>
                <a:sym typeface="Wingdings" pitchFamily="2" charset="2"/>
              </a:rPr>
              <a:t>tinhYn</a:t>
            </a:r>
            <a:r>
              <a:rPr lang="en-US" sz="2400">
                <a:latin typeface="Courier New" pitchFamily="49" charset="0"/>
                <a:cs typeface="Courier New" pitchFamily="49" charset="0"/>
                <a:sym typeface="Wingdings" pitchFamily="2" charset="2"/>
              </a:rPr>
              <a:t>(n-1);</a:t>
            </a:r>
          </a:p>
          <a:p>
            <a:pPr>
              <a:spcBef>
                <a:spcPts val="0"/>
              </a:spcBef>
              <a:defRPr/>
            </a:pPr>
            <a:r>
              <a:rPr lang="en-US" sz="2400">
                <a:latin typeface="Courier New" pitchFamily="49" charset="0"/>
                <a:cs typeface="Courier New" pitchFamily="49" charset="0"/>
                <a:sym typeface="Wingdings" pitchFamily="2" charset="2"/>
              </a:rPr>
              <a:t>}</a:t>
            </a:r>
          </a:p>
          <a:p>
            <a:pPr>
              <a:spcBef>
                <a:spcPts val="0"/>
              </a:spcBef>
              <a:defRPr/>
            </a:pPr>
            <a:r>
              <a:rPr lang="en-US" sz="2400">
                <a:latin typeface="Courier New" pitchFamily="49" charset="0"/>
                <a:cs typeface="Courier New" pitchFamily="49" charset="0"/>
                <a:sym typeface="Wingdings" pitchFamily="2" charset="2"/>
              </a:rPr>
              <a:t>long </a:t>
            </a:r>
            <a:r>
              <a:rPr lang="en-US" sz="2400">
                <a:solidFill>
                  <a:srgbClr val="0000FF"/>
                </a:solidFill>
                <a:latin typeface="Courier New" pitchFamily="49" charset="0"/>
                <a:cs typeface="Courier New" pitchFamily="49" charset="0"/>
                <a:sym typeface="Wingdings" pitchFamily="2" charset="2"/>
              </a:rPr>
              <a:t>tinhYn</a:t>
            </a:r>
            <a:r>
              <a:rPr lang="en-US" sz="2400">
                <a:latin typeface="Courier New" pitchFamily="49" charset="0"/>
                <a:cs typeface="Courier New" pitchFamily="49" charset="0"/>
                <a:sym typeface="Wingdings" pitchFamily="2" charset="2"/>
              </a:rPr>
              <a:t>(int n) {</a:t>
            </a:r>
          </a:p>
          <a:p>
            <a:pPr>
              <a:spcBef>
                <a:spcPts val="0"/>
              </a:spcBef>
              <a:defRPr/>
            </a:pPr>
            <a:r>
              <a:rPr lang="en-US" sz="2400">
                <a:latin typeface="Courier New" pitchFamily="49" charset="0"/>
                <a:cs typeface="Courier New" pitchFamily="49" charset="0"/>
                <a:sym typeface="Wingdings" pitchFamily="2" charset="2"/>
              </a:rPr>
              <a:t>   if (n == 0) return 0;</a:t>
            </a:r>
          </a:p>
          <a:p>
            <a:pPr>
              <a:spcBef>
                <a:spcPts val="0"/>
              </a:spcBef>
              <a:defRPr/>
            </a:pPr>
            <a:r>
              <a:rPr lang="en-US" sz="2400">
                <a:latin typeface="Courier New" pitchFamily="49" charset="0"/>
                <a:cs typeface="Courier New" pitchFamily="49" charset="0"/>
                <a:sym typeface="Wingdings" pitchFamily="2" charset="2"/>
              </a:rPr>
              <a:t>   return 3*</a:t>
            </a:r>
            <a:r>
              <a:rPr lang="en-US" sz="2400">
                <a:solidFill>
                  <a:srgbClr val="FF0000"/>
                </a:solidFill>
                <a:latin typeface="Courier New" pitchFamily="49" charset="0"/>
                <a:cs typeface="Courier New" pitchFamily="49" charset="0"/>
                <a:sym typeface="Wingdings" pitchFamily="2" charset="2"/>
              </a:rPr>
              <a:t>tinhXn</a:t>
            </a:r>
            <a:r>
              <a:rPr lang="en-US" sz="2400">
                <a:latin typeface="Courier New" pitchFamily="49" charset="0"/>
                <a:cs typeface="Courier New" pitchFamily="49" charset="0"/>
                <a:sym typeface="Wingdings" pitchFamily="2" charset="2"/>
              </a:rPr>
              <a:t>(n-1)+2*</a:t>
            </a:r>
            <a:r>
              <a:rPr lang="en-US" sz="2400">
                <a:solidFill>
                  <a:srgbClr val="FF0000"/>
                </a:solidFill>
                <a:latin typeface="Courier New" pitchFamily="49" charset="0"/>
                <a:cs typeface="Courier New" pitchFamily="49" charset="0"/>
                <a:sym typeface="Wingdings" pitchFamily="2" charset="2"/>
              </a:rPr>
              <a:t>tinhYn</a:t>
            </a:r>
            <a:r>
              <a:rPr lang="en-US" sz="2400">
                <a:latin typeface="Courier New" pitchFamily="49" charset="0"/>
                <a:cs typeface="Courier New" pitchFamily="49" charset="0"/>
                <a:sym typeface="Wingdings" pitchFamily="2" charset="2"/>
              </a:rPr>
              <a:t>(n-1);</a:t>
            </a:r>
          </a:p>
          <a:p>
            <a:pPr>
              <a:spcBef>
                <a:spcPts val="0"/>
              </a:spcBef>
              <a:defRPr/>
            </a:pPr>
            <a:r>
              <a:rPr lang="en-US" sz="2400">
                <a:latin typeface="Courier New" pitchFamily="49" charset="0"/>
                <a:cs typeface="Courier New" pitchFamily="49" charset="0"/>
                <a:sym typeface="Wingdings" pitchFamily="2" charset="2"/>
              </a:rPr>
              <a:t>}</a:t>
            </a:r>
            <a:endParaRPr lang="en-US" sz="2400">
              <a:latin typeface="Courier New" pitchFamily="49" charset="0"/>
              <a:cs typeface="Courier New" pitchFamily="49" charset="0"/>
            </a:endParaRPr>
          </a:p>
        </p:txBody>
      </p:sp>
    </p:spTree>
    <p:extLst>
      <p:ext uri="{BB962C8B-B14F-4D97-AF65-F5344CB8AC3E}">
        <p14:creationId xmlns:p14="http://schemas.microsoft.com/office/powerpoint/2010/main" val="3455732034"/>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phi tuyến</a:t>
            </a:r>
          </a:p>
          <a:p>
            <a:pPr marL="857250" lvl="1" indent="-342900" eaLnBrk="1" hangingPunct="1">
              <a:buFont typeface="Wingdings" pitchFamily="2" charset="2"/>
              <a:buChar char="§"/>
            </a:pPr>
            <a:r>
              <a:rPr lang="en-US" sz="2400"/>
              <a:t>Trong thân hàm có lời </a:t>
            </a:r>
            <a:r>
              <a:rPr lang="en-US" sz="2400">
                <a:solidFill>
                  <a:srgbClr val="FF0000"/>
                </a:solidFill>
              </a:rPr>
              <a:t>gọi hàm </a:t>
            </a:r>
            <a:r>
              <a:rPr lang="en-US" sz="2400"/>
              <a:t>lại chính nó </a:t>
            </a:r>
            <a:r>
              <a:rPr lang="vi-VN" sz="2400"/>
              <a:t>đượ</a:t>
            </a:r>
            <a:r>
              <a:rPr lang="en-US" sz="2400"/>
              <a:t>c </a:t>
            </a:r>
            <a:r>
              <a:rPr lang="vi-VN" sz="2400"/>
              <a:t>đặ</a:t>
            </a:r>
            <a:r>
              <a:rPr lang="en-US" sz="2400"/>
              <a:t>t </a:t>
            </a:r>
            <a:r>
              <a:rPr lang="en-US" sz="2400">
                <a:solidFill>
                  <a:srgbClr val="FF0000"/>
                </a:solidFill>
              </a:rPr>
              <a:t>bên trong thân vòng lặp</a:t>
            </a:r>
            <a:r>
              <a:rPr lang="en-US" sz="2400"/>
              <a:t>.</a:t>
            </a:r>
          </a:p>
          <a:p>
            <a:pPr marL="857250" lvl="1" indent="-342900" eaLnBrk="1" hangingPunct="1">
              <a:buFont typeface="Wingdings" pitchFamily="2" charset="2"/>
              <a:buChar char="§"/>
            </a:pPr>
            <a:r>
              <a:rPr lang="en-US" sz="2400"/>
              <a:t>Cấu trúc chương trình</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3" name="Rounded Rectangle 2"/>
          <p:cNvSpPr/>
          <p:nvPr/>
        </p:nvSpPr>
        <p:spPr bwMode="auto">
          <a:xfrm>
            <a:off x="1979712" y="3002608"/>
            <a:ext cx="5976664" cy="337872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defRPr/>
            </a:pPr>
            <a:r>
              <a:rPr lang="en-US" sz="2200" b="0">
                <a:latin typeface="+mj-lt"/>
                <a:cs typeface="Tahoma" pitchFamily="34" charset="0"/>
              </a:rPr>
              <a:t>&lt;KiểuDL&gt; </a:t>
            </a:r>
            <a:r>
              <a:rPr lang="en-US" sz="2200" b="0">
                <a:solidFill>
                  <a:srgbClr val="FF0000"/>
                </a:solidFill>
                <a:latin typeface="+mj-lt"/>
                <a:cs typeface="Tahoma" pitchFamily="34" charset="0"/>
              </a:rPr>
              <a:t>tênHàm</a:t>
            </a:r>
            <a:r>
              <a:rPr lang="en-US" sz="2200" b="0">
                <a:latin typeface="+mj-lt"/>
                <a:cs typeface="Tahoma" pitchFamily="34" charset="0"/>
              </a:rPr>
              <a:t>(&lt;Tham số&gt;) {</a:t>
            </a:r>
          </a:p>
          <a:p>
            <a:pPr lvl="1">
              <a:spcBef>
                <a:spcPts val="0"/>
              </a:spcBef>
              <a:defRPr/>
            </a:pPr>
            <a:r>
              <a:rPr lang="en-US" b="0">
                <a:latin typeface="+mj-lt"/>
                <a:cs typeface="Tahoma" pitchFamily="34" charset="0"/>
              </a:rPr>
              <a:t>   if (&lt;ĐK dừng&gt;) {</a:t>
            </a:r>
          </a:p>
          <a:p>
            <a:pPr lvl="1">
              <a:spcBef>
                <a:spcPts val="0"/>
              </a:spcBef>
              <a:defRPr/>
            </a:pPr>
            <a:r>
              <a:rPr lang="en-US" b="0">
                <a:latin typeface="+mj-lt"/>
                <a:cs typeface="Tahoma" pitchFamily="34" charset="0"/>
              </a:rPr>
              <a:t>      …</a:t>
            </a:r>
          </a:p>
          <a:p>
            <a:pPr lvl="1">
              <a:spcBef>
                <a:spcPts val="0"/>
              </a:spcBef>
              <a:defRPr/>
            </a:pPr>
            <a:r>
              <a:rPr lang="en-US" b="0">
                <a:latin typeface="+mj-lt"/>
                <a:cs typeface="Tahoma" pitchFamily="34" charset="0"/>
              </a:rPr>
              <a:t>      return &lt;Giá Trị&gt;;</a:t>
            </a:r>
          </a:p>
          <a:p>
            <a:pPr lvl="1">
              <a:spcBef>
                <a:spcPts val="0"/>
              </a:spcBef>
              <a:defRPr/>
            </a:pPr>
            <a:r>
              <a:rPr lang="en-US" b="0">
                <a:latin typeface="+mj-lt"/>
                <a:cs typeface="Tahoma" pitchFamily="34" charset="0"/>
              </a:rPr>
              <a:t>   }</a:t>
            </a:r>
          </a:p>
          <a:p>
            <a:pPr lvl="1">
              <a:spcBef>
                <a:spcPts val="0"/>
              </a:spcBef>
              <a:defRPr/>
            </a:pPr>
            <a:r>
              <a:rPr lang="en-US" b="0">
                <a:latin typeface="+mj-lt"/>
                <a:cs typeface="Tahoma" pitchFamily="34" charset="0"/>
              </a:rPr>
              <a:t>   … Vòng lặp {</a:t>
            </a:r>
          </a:p>
          <a:p>
            <a:pPr lvl="1">
              <a:spcBef>
                <a:spcPts val="0"/>
              </a:spcBef>
              <a:defRPr/>
            </a:pPr>
            <a:r>
              <a:rPr lang="en-US" b="0">
                <a:latin typeface="+mj-lt"/>
                <a:cs typeface="Tahoma" pitchFamily="34" charset="0"/>
              </a:rPr>
              <a:t>      … </a:t>
            </a:r>
            <a:r>
              <a:rPr lang="en-US" b="0">
                <a:solidFill>
                  <a:srgbClr val="FF0000"/>
                </a:solidFill>
                <a:latin typeface="+mj-lt"/>
                <a:cs typeface="Tahoma" pitchFamily="34" charset="0"/>
              </a:rPr>
              <a:t>tênHàm</a:t>
            </a:r>
            <a:r>
              <a:rPr lang="en-US" b="0">
                <a:latin typeface="+mj-lt"/>
                <a:cs typeface="Tahoma" pitchFamily="34" charset="0"/>
              </a:rPr>
              <a:t>(&lt;TS&gt;); …</a:t>
            </a:r>
          </a:p>
          <a:p>
            <a:pPr lvl="1">
              <a:spcBef>
                <a:spcPts val="0"/>
              </a:spcBef>
              <a:defRPr/>
            </a:pPr>
            <a:r>
              <a:rPr lang="en-US" b="0">
                <a:latin typeface="+mj-lt"/>
                <a:cs typeface="Tahoma" pitchFamily="34" charset="0"/>
              </a:rPr>
              <a:t>   }</a:t>
            </a:r>
          </a:p>
          <a:p>
            <a:pPr lvl="1">
              <a:spcBef>
                <a:spcPts val="0"/>
              </a:spcBef>
              <a:defRPr/>
            </a:pPr>
            <a:r>
              <a:rPr lang="en-US" b="0">
                <a:latin typeface="+mj-lt"/>
                <a:cs typeface="Tahoma" pitchFamily="34" charset="0"/>
              </a:rPr>
              <a:t>   …</a:t>
            </a:r>
          </a:p>
          <a:p>
            <a:pPr>
              <a:spcBef>
                <a:spcPts val="0"/>
              </a:spcBef>
              <a:defRPr/>
            </a:pPr>
            <a:r>
              <a:rPr lang="en-US" sz="2200" b="0">
                <a:latin typeface="+mj-lt"/>
                <a:cs typeface="Tahoma" pitchFamily="34" charset="0"/>
              </a:rPr>
              <a:t>  }</a:t>
            </a:r>
          </a:p>
          <a:p>
            <a:pPr marL="0" marR="0" indent="0" algn="ctr" defTabSz="914400" rtl="0" eaLnBrk="1" fontAlgn="base" latinLnBrk="0" hangingPunct="1">
              <a:lnSpc>
                <a:spcPct val="100000"/>
              </a:lnSpc>
              <a:spcBef>
                <a:spcPts val="0"/>
              </a:spcBef>
              <a:spcAft>
                <a:spcPct val="0"/>
              </a:spcAft>
              <a:buClrTx/>
              <a:buSzTx/>
              <a:buFontTx/>
              <a:buNone/>
              <a:tabLst/>
            </a:pPr>
            <a:endParaRPr kumimoji="0" lang="en-US" sz="2200" b="0" i="0" u="none" strike="noStrike" cap="none" normalizeH="0" baseline="0">
              <a:ln>
                <a:noFill/>
              </a:ln>
              <a:solidFill>
                <a:schemeClr val="tx1"/>
              </a:solidFill>
              <a:effectLst/>
              <a:latin typeface="+mj-lt"/>
            </a:endParaRPr>
          </a:p>
        </p:txBody>
      </p:sp>
    </p:spTree>
    <p:extLst>
      <p:ext uri="{BB962C8B-B14F-4D97-AF65-F5344CB8AC3E}">
        <p14:creationId xmlns:p14="http://schemas.microsoft.com/office/powerpoint/2010/main" val="2597277477"/>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phi tuyến</a:t>
                </a:r>
              </a:p>
              <a:p>
                <a:pPr lvl="1">
                  <a:buFont typeface="Wingdings" pitchFamily="2" charset="2"/>
                  <a:buChar char="§"/>
                  <a:defRPr/>
                </a:pPr>
                <a:r>
                  <a:rPr lang="en-US" sz="2400"/>
                  <a:t>Ví dụ: </a:t>
                </a:r>
                <a:r>
                  <a:rPr lang="en-US" sz="2400">
                    <a:latin typeface="Tahoma" pitchFamily="34" charset="0"/>
                    <a:cs typeface="Tahoma" pitchFamily="34" charset="0"/>
                  </a:rPr>
                  <a:t>Tính số hạng thứ n của dãy:</a:t>
                </a:r>
              </a:p>
              <a:p>
                <a:pPr>
                  <a:lnSpc>
                    <a:spcPct val="80000"/>
                  </a:lnSpc>
                  <a:buFontTx/>
                  <a:buNone/>
                </a:pPr>
                <a:r>
                  <a:rPr lang="en-US" sz="2400"/>
                  <a:t>X</a:t>
                </a:r>
                <a:r>
                  <a:rPr lang="en-US" sz="2400" baseline="-25000"/>
                  <a:t>n</a:t>
                </a:r>
                <a:r>
                  <a:rPr lang="en-US" sz="2400"/>
                  <a:t> = n</a:t>
                </a:r>
                <a:r>
                  <a:rPr lang="en-US" sz="2400" baseline="30000"/>
                  <a:t>2</a:t>
                </a:r>
                <a:r>
                  <a:rPr lang="en-US" sz="2400"/>
                  <a:t>X</a:t>
                </a:r>
                <a:r>
                  <a:rPr lang="en-US" sz="2400" baseline="-25000"/>
                  <a:t>0</a:t>
                </a:r>
                <a:r>
                  <a:rPr lang="en-US" sz="2400"/>
                  <a:t> + (n-1)</a:t>
                </a:r>
                <a:r>
                  <a:rPr lang="en-US" sz="2400" baseline="30000"/>
                  <a:t>2</a:t>
                </a:r>
                <a:r>
                  <a:rPr lang="en-US" sz="2400"/>
                  <a:t>X</a:t>
                </a:r>
                <a:r>
                  <a:rPr lang="en-US" sz="2400" baseline="-25000"/>
                  <a:t>1</a:t>
                </a:r>
                <a:r>
                  <a:rPr lang="en-US" sz="2400"/>
                  <a:t> + … + 1</a:t>
                </a:r>
                <a:r>
                  <a:rPr lang="en-US" sz="2400" baseline="30000"/>
                  <a:t>2</a:t>
                </a:r>
                <a:r>
                  <a:rPr lang="en-US" sz="2400"/>
                  <a:t>X</a:t>
                </a:r>
                <a:r>
                  <a:rPr lang="en-US" sz="2400" baseline="-25000"/>
                  <a:t>n-1­</a:t>
                </a:r>
                <a:r>
                  <a:rPr lang="en-US" sz="2400"/>
                  <a:t> ; (n≥1)</a:t>
                </a:r>
              </a:p>
              <a:p>
                <a:pPr>
                  <a:lnSpc>
                    <a:spcPct val="80000"/>
                  </a:lnSpc>
                  <a:buFontTx/>
                  <a:buNone/>
                </a:pPr>
                <a:r>
                  <a:rPr lang="en-US" sz="2400"/>
                  <a:t>X</a:t>
                </a:r>
                <a:r>
                  <a:rPr lang="en-US" sz="2400" baseline="-25000"/>
                  <a:t>0</a:t>
                </a:r>
                <a:r>
                  <a:rPr lang="en-US" sz="2400"/>
                  <a:t> =1 ;</a:t>
                </a:r>
              </a:p>
              <a:p>
                <a:pPr marL="857250" lvl="1" indent="-342900" eaLnBrk="1" hangingPunct="1">
                  <a:buFont typeface="Wingdings" pitchFamily="2" charset="2"/>
                  <a:buChar char="§"/>
                </a:pPr>
                <a:r>
                  <a:rPr lang="en-US" sz="2400">
                    <a:solidFill>
                      <a:srgbClr val="FF0000"/>
                    </a:solidFill>
                  </a:rPr>
                  <a:t>Điều kiện dừng</a:t>
                </a:r>
              </a:p>
              <a:p>
                <a:pPr marL="914400" lvl="2" indent="0" eaLnBrk="1" hangingPunct="1">
                  <a:buNone/>
                </a:pPr>
                <a:r>
                  <a:rPr lang="en-US"/>
                  <a:t>X(0)=1</a:t>
                </a:r>
              </a:p>
              <a:p>
                <a:pPr marL="857250" lvl="1" indent="-342900" eaLnBrk="1" hangingPunct="1">
                  <a:buFont typeface="Wingdings" pitchFamily="2" charset="2"/>
                  <a:buChar char="§"/>
                </a:pPr>
                <a:r>
                  <a:rPr lang="en-US" sz="2400">
                    <a:solidFill>
                      <a:srgbClr val="FF0000"/>
                    </a:solidFill>
                  </a:rPr>
                  <a:t>Công thức đệ quy</a:t>
                </a:r>
              </a:p>
              <a:p>
                <a:pPr marL="514350" lvl="1" indent="0" eaLnBrk="1" hangingPunct="1">
                  <a:buNone/>
                </a:pPr>
                <a14:m>
                  <m:oMathPara xmlns:m="http://schemas.openxmlformats.org/officeDocument/2006/math">
                    <m:oMathParaPr>
                      <m:jc m:val="left"/>
                    </m:oMathParaPr>
                    <m:oMath xmlns:m="http://schemas.openxmlformats.org/officeDocument/2006/math">
                      <m:sSub>
                        <m:sSubPr>
                          <m:ctrlPr>
                            <a:rPr lang="en-US" sz="2400" i="1" smtClean="0">
                              <a:latin typeface="Cambria Math" panose="02040503050406030204" pitchFamily="18" charset="0"/>
                            </a:rPr>
                          </m:ctrlPr>
                        </m:sSubPr>
                        <m:e>
                          <m:r>
                            <a:rPr lang="en-US" sz="2400" b="0" i="1" smtClean="0">
                              <a:latin typeface="Cambria Math"/>
                            </a:rPr>
                            <m:t>𝑋</m:t>
                          </m:r>
                        </m:e>
                        <m:sub>
                          <m:r>
                            <a:rPr lang="en-US" sz="2400" b="0" i="1" smtClean="0">
                              <a:latin typeface="Cambria Math"/>
                            </a:rPr>
                            <m:t>𝑛</m:t>
                          </m:r>
                        </m:sub>
                      </m:sSub>
                      <m:r>
                        <a:rPr lang="en-US" sz="2400" b="0" i="1" smtClean="0">
                          <a:latin typeface="Cambria Math"/>
                        </a:rPr>
                        <m:t>=</m:t>
                      </m:r>
                      <m:nary>
                        <m:naryPr>
                          <m:chr m:val="∑"/>
                          <m:ctrlPr>
                            <a:rPr lang="en-US" sz="2400" b="0" i="1" smtClean="0">
                              <a:latin typeface="Cambria Math" panose="02040503050406030204" pitchFamily="18" charset="0"/>
                            </a:rPr>
                          </m:ctrlPr>
                        </m:naryPr>
                        <m:sub>
                          <m:r>
                            <m:rPr>
                              <m:brk m:alnAt="23"/>
                            </m:rPr>
                            <a:rPr lang="en-US" sz="2400" b="0" i="1" smtClean="0">
                              <a:latin typeface="Cambria Math"/>
                            </a:rPr>
                            <m:t>𝑖</m:t>
                          </m:r>
                          <m:r>
                            <a:rPr lang="en-US" sz="2400" b="0" i="1" smtClean="0">
                              <a:latin typeface="Cambria Math"/>
                            </a:rPr>
                            <m:t>=0</m:t>
                          </m:r>
                        </m:sub>
                        <m:sup>
                          <m:r>
                            <a:rPr lang="en-US" sz="2400" b="0" i="1" smtClean="0">
                              <a:latin typeface="Cambria Math"/>
                            </a:rPr>
                            <m:t>𝑛</m:t>
                          </m:r>
                          <m:r>
                            <a:rPr lang="en-US" sz="2400" b="0" i="1" smtClean="0">
                              <a:latin typeface="Cambria Math"/>
                            </a:rPr>
                            <m:t>−1</m:t>
                          </m:r>
                        </m:sup>
                        <m:e>
                          <m:sSup>
                            <m:sSupPr>
                              <m:ctrlPr>
                                <a:rPr lang="en-US" sz="2400" b="0" i="1" smtClean="0">
                                  <a:latin typeface="Cambria Math" panose="02040503050406030204" pitchFamily="18" charset="0"/>
                                </a:rPr>
                              </m:ctrlPr>
                            </m:sSupPr>
                            <m:e>
                              <m:r>
                                <a:rPr lang="en-US" sz="2400" b="0" i="1" smtClean="0">
                                  <a:latin typeface="Cambria Math"/>
                                </a:rPr>
                                <m:t>(</m:t>
                              </m:r>
                              <m:r>
                                <a:rPr lang="en-US" sz="2400" b="0" i="1" smtClean="0">
                                  <a:latin typeface="Cambria Math"/>
                                </a:rPr>
                                <m:t>𝑛</m:t>
                              </m:r>
                              <m:r>
                                <a:rPr lang="en-US" sz="2400" b="0" i="1" smtClean="0">
                                  <a:latin typeface="Cambria Math"/>
                                </a:rPr>
                                <m:t>−</m:t>
                              </m:r>
                              <m:r>
                                <a:rPr lang="en-US" sz="2400" b="0" i="1" smtClean="0">
                                  <a:latin typeface="Cambria Math"/>
                                </a:rPr>
                                <m:t>𝑖</m:t>
                              </m:r>
                              <m:r>
                                <a:rPr lang="en-US" sz="2400" b="0" i="1" smtClean="0">
                                  <a:latin typeface="Cambria Math"/>
                                </a:rPr>
                                <m:t>)</m:t>
                              </m:r>
                            </m:e>
                            <m:sup>
                              <m:r>
                                <a:rPr lang="en-US" sz="2400" b="0" i="1" smtClean="0">
                                  <a:latin typeface="Cambria Math"/>
                                </a:rPr>
                                <m:t>2</m:t>
                              </m:r>
                            </m:sup>
                          </m:sSup>
                          <m:r>
                            <a:rPr lang="en-US" sz="2400" b="0" i="1" smtClean="0">
                              <a:latin typeface="Cambria Math"/>
                            </a:rPr>
                            <m:t>∗</m:t>
                          </m:r>
                          <m:sSub>
                            <m:sSubPr>
                              <m:ctrlPr>
                                <a:rPr lang="en-US" sz="2400" b="0" i="1" smtClean="0">
                                  <a:latin typeface="Cambria Math" panose="02040503050406030204" pitchFamily="18" charset="0"/>
                                </a:rPr>
                              </m:ctrlPr>
                            </m:sSubPr>
                            <m:e>
                              <m:r>
                                <a:rPr lang="en-US" sz="2400" b="0" i="1" smtClean="0">
                                  <a:latin typeface="Cambria Math"/>
                                </a:rPr>
                                <m:t>𝑋</m:t>
                              </m:r>
                            </m:e>
                            <m:sub>
                              <m:r>
                                <a:rPr lang="en-US" sz="2400" b="0" i="1" smtClean="0">
                                  <a:latin typeface="Cambria Math"/>
                                </a:rPr>
                                <m:t>𝑖</m:t>
                              </m:r>
                            </m:sub>
                          </m:sSub>
                        </m:e>
                      </m:nary>
                    </m:oMath>
                  </m:oMathPara>
                </a14:m>
                <a:endParaRPr lang="en-US" dirty="0"/>
              </a:p>
            </p:txBody>
          </p:sp>
        </mc:Choice>
        <mc:Fallback xmlns="">
          <p:sp>
            <p:nvSpPr>
              <p:cNvPr id="7171" name="Rectangle 2"/>
              <p:cNvSpPr>
                <a:spLocks noGrp="1" noRot="1" noChangeAspect="1" noMove="1" noResize="1" noEditPoints="1" noAdjustHandles="1" noChangeArrowheads="1" noChangeShapeType="1" noTextEdit="1"/>
              </p:cNvSpPr>
              <p:nvPr>
                <p:ph idx="1"/>
              </p:nvPr>
            </p:nvSpPr>
            <p:spPr>
              <a:xfrm>
                <a:off x="755576" y="1370385"/>
                <a:ext cx="8280920" cy="4525615"/>
              </a:xfrm>
              <a:blipFill rotWithShape="1">
                <a:blip r:embed="rId3"/>
                <a:stretch>
                  <a:fillRect l="-1178" t="-1078"/>
                </a:stretch>
              </a:blipFill>
            </p:spPr>
            <p:txBody>
              <a:bodyPr/>
              <a:lstStyle/>
              <a:p>
                <a:r>
                  <a:rPr lang="en-US">
                    <a:noFill/>
                  </a:rPr>
                  <a:t> </a:t>
                </a:r>
              </a:p>
            </p:txBody>
          </p:sp>
        </mc:Fallback>
      </mc:AlternateContent>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Tree>
    <p:extLst>
      <p:ext uri="{BB962C8B-B14F-4D97-AF65-F5344CB8AC3E}">
        <p14:creationId xmlns:p14="http://schemas.microsoft.com/office/powerpoint/2010/main" val="563810144"/>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Đệ quy phi tuyến</a:t>
            </a:r>
          </a:p>
          <a:p>
            <a:pPr lvl="1">
              <a:buFont typeface="Wingdings" pitchFamily="2" charset="2"/>
              <a:buChar char="§"/>
              <a:defRPr/>
            </a:pPr>
            <a:endParaRPr lang="en-US"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249</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sp>
        <p:nvSpPr>
          <p:cNvPr id="7" name="Rounded Rectangle 6"/>
          <p:cNvSpPr/>
          <p:nvPr/>
        </p:nvSpPr>
        <p:spPr bwMode="auto">
          <a:xfrm>
            <a:off x="1403648" y="1916832"/>
            <a:ext cx="6408712" cy="403244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defRPr/>
            </a:pPr>
            <a:r>
              <a:rPr lang="en-US" sz="2400" b="0">
                <a:latin typeface="Courier New" pitchFamily="49" charset="0"/>
                <a:cs typeface="Courier New" pitchFamily="49" charset="0"/>
                <a:sym typeface="Wingdings" pitchFamily="2" charset="2"/>
              </a:rPr>
              <a:t>long </a:t>
            </a:r>
            <a:r>
              <a:rPr lang="en-US" sz="2400">
                <a:solidFill>
                  <a:srgbClr val="FF0000"/>
                </a:solidFill>
                <a:latin typeface="Courier New" pitchFamily="49" charset="0"/>
                <a:cs typeface="Courier New" pitchFamily="49" charset="0"/>
                <a:sym typeface="Wingdings" pitchFamily="2" charset="2"/>
              </a:rPr>
              <a:t>bieuThucXn</a:t>
            </a:r>
            <a:r>
              <a:rPr lang="en-US" sz="2400" b="0">
                <a:latin typeface="Courier New" pitchFamily="49" charset="0"/>
                <a:cs typeface="Courier New" pitchFamily="49" charset="0"/>
                <a:sym typeface="Wingdings" pitchFamily="2" charset="2"/>
              </a:rPr>
              <a:t>(int n)</a:t>
            </a:r>
          </a:p>
          <a:p>
            <a:pPr>
              <a:spcBef>
                <a:spcPts val="0"/>
              </a:spcBef>
              <a:defRPr/>
            </a:pPr>
            <a:r>
              <a:rPr lang="en-US" sz="2400" b="0">
                <a:latin typeface="Courier New" pitchFamily="49" charset="0"/>
                <a:cs typeface="Courier New" pitchFamily="49" charset="0"/>
                <a:sym typeface="Wingdings" pitchFamily="2" charset="2"/>
              </a:rPr>
              <a:t>{</a:t>
            </a:r>
          </a:p>
          <a:p>
            <a:pPr>
              <a:spcBef>
                <a:spcPts val="0"/>
              </a:spcBef>
              <a:defRPr/>
            </a:pPr>
            <a:r>
              <a:rPr lang="en-US" sz="2400" b="0">
                <a:latin typeface="Courier New" pitchFamily="49" charset="0"/>
                <a:cs typeface="Courier New" pitchFamily="49" charset="0"/>
                <a:sym typeface="Wingdings" pitchFamily="2" charset="2"/>
              </a:rPr>
              <a:t>   if (n == 0) return 1;</a:t>
            </a:r>
          </a:p>
          <a:p>
            <a:pPr>
              <a:spcBef>
                <a:spcPts val="0"/>
              </a:spcBef>
              <a:defRPr/>
            </a:pPr>
            <a:r>
              <a:rPr lang="en-US" sz="2400" b="0">
                <a:latin typeface="Courier New" pitchFamily="49" charset="0"/>
                <a:cs typeface="Courier New" pitchFamily="49" charset="0"/>
                <a:sym typeface="Wingdings" pitchFamily="2" charset="2"/>
              </a:rPr>
              <a:t>   long s = 0;</a:t>
            </a:r>
          </a:p>
          <a:p>
            <a:pPr>
              <a:spcBef>
                <a:spcPts val="0"/>
              </a:spcBef>
              <a:defRPr/>
            </a:pPr>
            <a:r>
              <a:rPr lang="en-US" sz="2400" b="0">
                <a:latin typeface="Courier New" pitchFamily="49" charset="0"/>
                <a:cs typeface="Courier New" pitchFamily="49" charset="0"/>
                <a:sym typeface="Wingdings" pitchFamily="2" charset="2"/>
              </a:rPr>
              <a:t>   for (int i=0; i&lt;=n-1; i++)</a:t>
            </a:r>
          </a:p>
          <a:p>
            <a:pPr>
              <a:spcBef>
                <a:spcPts val="0"/>
              </a:spcBef>
              <a:defRPr/>
            </a:pPr>
            <a:r>
              <a:rPr lang="en-US" sz="2400" b="0">
                <a:latin typeface="Courier New" pitchFamily="49" charset="0"/>
                <a:cs typeface="Courier New" pitchFamily="49" charset="0"/>
                <a:sym typeface="Wingdings" pitchFamily="2" charset="2"/>
              </a:rPr>
              <a:t>   {	long </a:t>
            </a:r>
            <a:r>
              <a:rPr lang="en-US" sz="2400">
                <a:solidFill>
                  <a:srgbClr val="FF0000"/>
                </a:solidFill>
                <a:latin typeface="Courier New" pitchFamily="49" charset="0"/>
                <a:cs typeface="Courier New" pitchFamily="49" charset="0"/>
                <a:sym typeface="Wingdings" pitchFamily="2" charset="2"/>
              </a:rPr>
              <a:t>xi</a:t>
            </a:r>
            <a:r>
              <a:rPr lang="en-US" sz="2400" b="0">
                <a:latin typeface="Courier New" pitchFamily="49" charset="0"/>
                <a:cs typeface="Courier New" pitchFamily="49" charset="0"/>
                <a:sym typeface="Wingdings" pitchFamily="2" charset="2"/>
              </a:rPr>
              <a:t>=</a:t>
            </a:r>
            <a:r>
              <a:rPr lang="en-US" sz="2400">
                <a:solidFill>
                  <a:srgbClr val="FF0000"/>
                </a:solidFill>
                <a:latin typeface="Courier New" pitchFamily="49" charset="0"/>
                <a:cs typeface="Courier New" pitchFamily="49" charset="0"/>
                <a:sym typeface="Wingdings" pitchFamily="2" charset="2"/>
              </a:rPr>
              <a:t>bieuThucXn</a:t>
            </a:r>
            <a:r>
              <a:rPr lang="en-US" sz="2400" b="0">
                <a:latin typeface="Courier New" pitchFamily="49" charset="0"/>
                <a:cs typeface="Courier New" pitchFamily="49" charset="0"/>
                <a:sym typeface="Wingdings" pitchFamily="2" charset="2"/>
              </a:rPr>
              <a:t>(i);</a:t>
            </a:r>
          </a:p>
          <a:p>
            <a:pPr>
              <a:spcBef>
                <a:spcPts val="0"/>
              </a:spcBef>
              <a:defRPr/>
            </a:pPr>
            <a:r>
              <a:rPr lang="en-US" sz="2400" b="0">
                <a:latin typeface="Courier New" pitchFamily="49" charset="0"/>
                <a:cs typeface="Courier New" pitchFamily="49" charset="0"/>
                <a:sym typeface="Wingdings" pitchFamily="2" charset="2"/>
              </a:rPr>
              <a:t>      s+=(n-i)*(n-i)*</a:t>
            </a:r>
            <a:r>
              <a:rPr lang="en-US" sz="2400">
                <a:solidFill>
                  <a:srgbClr val="FF0000"/>
                </a:solidFill>
                <a:latin typeface="Courier New" pitchFamily="49" charset="0"/>
                <a:cs typeface="Courier New" pitchFamily="49" charset="0"/>
                <a:sym typeface="Wingdings" pitchFamily="2" charset="2"/>
              </a:rPr>
              <a:t>xi</a:t>
            </a:r>
            <a:r>
              <a:rPr lang="en-US" sz="2400" b="0">
                <a:latin typeface="Courier New" pitchFamily="49" charset="0"/>
                <a:cs typeface="Courier New" pitchFamily="49" charset="0"/>
                <a:sym typeface="Wingdings" pitchFamily="2" charset="2"/>
              </a:rPr>
              <a:t>;</a:t>
            </a:r>
          </a:p>
          <a:p>
            <a:pPr>
              <a:spcBef>
                <a:spcPts val="0"/>
              </a:spcBef>
              <a:defRPr/>
            </a:pPr>
            <a:r>
              <a:rPr lang="en-US" sz="2400" b="0">
                <a:latin typeface="Courier New" pitchFamily="49" charset="0"/>
                <a:cs typeface="Courier New" pitchFamily="49" charset="0"/>
                <a:sym typeface="Wingdings" pitchFamily="2" charset="2"/>
              </a:rPr>
              <a:t>   }</a:t>
            </a:r>
          </a:p>
          <a:p>
            <a:pPr>
              <a:spcBef>
                <a:spcPts val="0"/>
              </a:spcBef>
              <a:defRPr/>
            </a:pPr>
            <a:r>
              <a:rPr lang="en-US" sz="2400" b="0">
                <a:latin typeface="Courier New" pitchFamily="49" charset="0"/>
                <a:cs typeface="Courier New" pitchFamily="49" charset="0"/>
                <a:sym typeface="Wingdings" pitchFamily="2" charset="2"/>
              </a:rPr>
              <a:t>   return s;</a:t>
            </a:r>
          </a:p>
          <a:p>
            <a:pPr>
              <a:spcBef>
                <a:spcPts val="0"/>
              </a:spcBef>
              <a:defRPr/>
            </a:pPr>
            <a:r>
              <a:rPr lang="en-US" sz="2400" b="0">
                <a:latin typeface="Courier New" pitchFamily="49" charset="0"/>
                <a:cs typeface="Courier New" pitchFamily="49" charset="0"/>
                <a:sym typeface="Wingdings" pitchFamily="2" charset="2"/>
              </a:rPr>
              <a:t>}</a:t>
            </a:r>
            <a:endParaRPr lang="en-US" sz="2400" b="0">
              <a:latin typeface="Courier New" pitchFamily="49" charset="0"/>
              <a:cs typeface="Courier New" pitchFamily="49" charset="0"/>
            </a:endParaRPr>
          </a:p>
        </p:txBody>
      </p:sp>
    </p:spTree>
    <p:extLst>
      <p:ext uri="{BB962C8B-B14F-4D97-AF65-F5344CB8AC3E}">
        <p14:creationId xmlns:p14="http://schemas.microsoft.com/office/powerpoint/2010/main" val="156547835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CHƯƠNG TRÌNH CON</a:t>
            </a: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864096" cy="3706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25</a:t>
            </a:fld>
            <a:endParaRPr lang="en-US" dirty="0"/>
          </a:p>
        </p:txBody>
      </p:sp>
      <p:sp>
        <p:nvSpPr>
          <p:cNvPr id="7" name="Footer Placeholder 4"/>
          <p:cNvSpPr txBox="1">
            <a:spLocks/>
          </p:cNvSpPr>
          <p:nvPr/>
        </p:nvSpPr>
        <p:spPr bwMode="auto">
          <a:xfrm>
            <a:off x="881063" y="6591300"/>
            <a:ext cx="613920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err="1"/>
              <a:t>Chương</a:t>
            </a:r>
            <a:r>
              <a:rPr lang="en-US" sz="1200" dirty="0"/>
              <a:t> </a:t>
            </a:r>
            <a:r>
              <a:rPr lang="en-US" sz="1200" dirty="0" err="1"/>
              <a:t>trình</a:t>
            </a:r>
            <a:r>
              <a:rPr lang="en-US" sz="1200" dirty="0"/>
              <a:t> con</a:t>
            </a:r>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382127482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19877001"/>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5092"/>
            <a:ext cx="8280920" cy="4525615"/>
          </a:xfrm>
        </p:spPr>
        <p:txBody>
          <a:bodyPr/>
          <a:lstStyle/>
          <a:p>
            <a:pPr marL="400050" eaLnBrk="1" hangingPunct="1">
              <a:buFont typeface="Wingdings" pitchFamily="2" charset="2"/>
              <a:buChar char="q"/>
            </a:pPr>
            <a:r>
              <a:rPr lang="en-US" sz="2400">
                <a:solidFill>
                  <a:srgbClr val="00B0F0"/>
                </a:solidFill>
              </a:rPr>
              <a:t>Các bước xây dựng hàm đệ quy</a:t>
            </a:r>
          </a:p>
          <a:p>
            <a:pPr marL="400050" eaLnBrk="1" hangingPunct="1">
              <a:buFont typeface="Wingdings" pitchFamily="2" charset="2"/>
              <a:buChar char="q"/>
            </a:pPr>
            <a:endParaRPr lang="en-US"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Khái niệm và phân loại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250</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Khái niệm và phân loại</a:t>
            </a:r>
            <a:endParaRPr lang="en-US" sz="2400" dirty="0">
              <a:solidFill>
                <a:srgbClr val="C00000"/>
              </a:solidFill>
            </a:endParaRPr>
          </a:p>
        </p:txBody>
      </p:sp>
      <p:grpSp>
        <p:nvGrpSpPr>
          <p:cNvPr id="21" name="Group 20"/>
          <p:cNvGrpSpPr>
            <a:grpSpLocks/>
          </p:cNvGrpSpPr>
          <p:nvPr/>
        </p:nvGrpSpPr>
        <p:grpSpPr bwMode="auto">
          <a:xfrm>
            <a:off x="3347865" y="2085105"/>
            <a:ext cx="5544616" cy="1230362"/>
            <a:chOff x="3657539" y="2209800"/>
            <a:chExt cx="3733861" cy="1230362"/>
          </a:xfrm>
        </p:grpSpPr>
        <p:sp>
          <p:nvSpPr>
            <p:cNvPr id="24" name="AutoShape 12"/>
            <p:cNvSpPr>
              <a:spLocks noChangeArrowheads="1"/>
            </p:cNvSpPr>
            <p:nvPr/>
          </p:nvSpPr>
          <p:spPr bwMode="gray">
            <a:xfrm>
              <a:off x="3657539" y="2209800"/>
              <a:ext cx="3733861" cy="1219200"/>
            </a:xfrm>
            <a:prstGeom prst="roundRect">
              <a:avLst>
                <a:gd name="adj" fmla="val 11505"/>
              </a:avLst>
            </a:prstGeom>
            <a:ln>
              <a:headEnd/>
              <a:tailEnd/>
            </a:ln>
          </p:spPr>
          <p:style>
            <a:lnRef idx="2">
              <a:schemeClr val="accent6">
                <a:shade val="50000"/>
              </a:schemeClr>
            </a:lnRef>
            <a:fillRef idx="1">
              <a:schemeClr val="accent6"/>
            </a:fillRef>
            <a:effectRef idx="0">
              <a:schemeClr val="accent6"/>
            </a:effectRef>
            <a:fontRef idx="minor">
              <a:schemeClr val="lt1"/>
            </a:fontRef>
          </p:style>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22" name="Text Box 15"/>
            <p:cNvSpPr txBox="1">
              <a:spLocks noChangeArrowheads="1"/>
            </p:cNvSpPr>
            <p:nvPr/>
          </p:nvSpPr>
          <p:spPr bwMode="gray">
            <a:xfrm>
              <a:off x="3706030" y="2286000"/>
              <a:ext cx="3685369" cy="1154162"/>
            </a:xfrm>
            <a:prstGeom prst="rect">
              <a:avLst/>
            </a:prstGeom>
            <a:noFill/>
            <a:ln w="9525" algn="ctr">
              <a:noFill/>
              <a:miter lim="800000"/>
              <a:headEnd/>
              <a:tailEnd/>
            </a:ln>
            <a:effectLst/>
          </p:spPr>
          <p:txBody>
            <a:bodyPr wrap="square">
              <a:spAutoFit/>
            </a:bodyPr>
            <a:lstStyle/>
            <a:p>
              <a:pPr marL="177800" indent="-177800" fontAlgn="auto">
                <a:spcBef>
                  <a:spcPts val="300"/>
                </a:spcBef>
                <a:spcAft>
                  <a:spcPts val="0"/>
                </a:spcAft>
                <a:buFont typeface="Wingdings" pitchFamily="2" charset="2"/>
                <a:buChar char="§"/>
                <a:defRPr/>
              </a:pPr>
              <a:r>
                <a:rPr lang="en-US" sz="1600" kern="0">
                  <a:solidFill>
                    <a:schemeClr val="bg1"/>
                  </a:solidFill>
                  <a:cs typeface="+mn-cs"/>
                </a:rPr>
                <a:t>Tổng quát hóa bài toán cụ thể thành bài toán tổng quát.</a:t>
              </a:r>
            </a:p>
            <a:p>
              <a:pPr marL="177800" indent="-177800" fontAlgn="auto">
                <a:spcBef>
                  <a:spcPts val="300"/>
                </a:spcBef>
                <a:spcAft>
                  <a:spcPts val="0"/>
                </a:spcAft>
                <a:buFont typeface="Wingdings" pitchFamily="2" charset="2"/>
                <a:buChar char="§"/>
                <a:defRPr/>
              </a:pPr>
              <a:r>
                <a:rPr lang="en-US" sz="1600" kern="0">
                  <a:solidFill>
                    <a:schemeClr val="bg1"/>
                  </a:solidFill>
                  <a:cs typeface="+mn-cs"/>
                </a:rPr>
                <a:t>Thông số hóa cho bài toán tổng quát</a:t>
              </a:r>
            </a:p>
            <a:p>
              <a:pPr marL="177800" indent="-177800" fontAlgn="auto">
                <a:spcBef>
                  <a:spcPts val="300"/>
                </a:spcBef>
                <a:spcAft>
                  <a:spcPts val="0"/>
                </a:spcAft>
                <a:buFont typeface="Wingdings" pitchFamily="2" charset="2"/>
                <a:buChar char="§"/>
                <a:defRPr/>
              </a:pPr>
              <a:r>
                <a:rPr lang="en-US" sz="1600" kern="0">
                  <a:solidFill>
                    <a:schemeClr val="bg1"/>
                  </a:solidFill>
                  <a:cs typeface="+mn-cs"/>
                </a:rPr>
                <a:t>VD: </a:t>
              </a:r>
              <a:r>
                <a:rPr lang="en-US" sz="1600" kern="0">
                  <a:solidFill>
                    <a:srgbClr val="FF0000"/>
                  </a:solidFill>
                  <a:cs typeface="+mn-cs"/>
                </a:rPr>
                <a:t>n</a:t>
              </a:r>
              <a:r>
                <a:rPr lang="en-US" sz="1600" kern="0">
                  <a:solidFill>
                    <a:schemeClr val="bg1"/>
                  </a:solidFill>
                  <a:cs typeface="+mn-cs"/>
                </a:rPr>
                <a:t> trong hàm tính tổng S(</a:t>
              </a:r>
              <a:r>
                <a:rPr lang="en-US" sz="1600" kern="0">
                  <a:solidFill>
                    <a:srgbClr val="FF0000"/>
                  </a:solidFill>
                  <a:cs typeface="+mn-cs"/>
                </a:rPr>
                <a:t>n</a:t>
              </a:r>
              <a:r>
                <a:rPr lang="en-US" sz="1600" kern="0">
                  <a:solidFill>
                    <a:schemeClr val="bg1"/>
                  </a:solidFill>
                  <a:cs typeface="+mn-cs"/>
                </a:rPr>
                <a:t>)</a:t>
              </a:r>
            </a:p>
          </p:txBody>
        </p:sp>
      </p:grpSp>
      <p:grpSp>
        <p:nvGrpSpPr>
          <p:cNvPr id="26" name="Group 25"/>
          <p:cNvGrpSpPr>
            <a:grpSpLocks/>
          </p:cNvGrpSpPr>
          <p:nvPr/>
        </p:nvGrpSpPr>
        <p:grpSpPr bwMode="auto">
          <a:xfrm>
            <a:off x="3347865" y="3346588"/>
            <a:ext cx="5544615" cy="1219200"/>
            <a:chOff x="3656962" y="3505200"/>
            <a:chExt cx="3734438" cy="1219200"/>
          </a:xfrm>
          <a:solidFill>
            <a:srgbClr val="6600FF"/>
          </a:solidFill>
        </p:grpSpPr>
        <p:sp>
          <p:nvSpPr>
            <p:cNvPr id="29" name="AutoShape 18"/>
            <p:cNvSpPr>
              <a:spLocks noChangeArrowheads="1"/>
            </p:cNvSpPr>
            <p:nvPr/>
          </p:nvSpPr>
          <p:spPr bwMode="gray">
            <a:xfrm>
              <a:off x="3656962" y="3505200"/>
              <a:ext cx="3734438" cy="1219200"/>
            </a:xfrm>
            <a:prstGeom prst="roundRect">
              <a:avLst>
                <a:gd name="adj" fmla="val 11505"/>
              </a:avLst>
            </a:prstGeom>
            <a:ln>
              <a:headEnd/>
              <a:tailEnd/>
            </a:ln>
          </p:spPr>
          <p:style>
            <a:lnRef idx="1">
              <a:schemeClr val="accent3"/>
            </a:lnRef>
            <a:fillRef idx="3">
              <a:schemeClr val="accent3"/>
            </a:fillRef>
            <a:effectRef idx="2">
              <a:schemeClr val="accent3"/>
            </a:effectRef>
            <a:fontRef idx="minor">
              <a:schemeClr val="lt1"/>
            </a:fontRef>
          </p:style>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27" name="Text Box 19"/>
            <p:cNvSpPr txBox="1">
              <a:spLocks noChangeArrowheads="1"/>
            </p:cNvSpPr>
            <p:nvPr/>
          </p:nvSpPr>
          <p:spPr bwMode="gray">
            <a:xfrm>
              <a:off x="3705461" y="3554413"/>
              <a:ext cx="3685939" cy="1077218"/>
            </a:xfrm>
            <a:prstGeom prst="rect">
              <a:avLst/>
            </a:prstGeom>
            <a:noFill/>
            <a:ln>
              <a:noFill/>
              <a:headEnd/>
              <a:tailEnd/>
            </a:ln>
          </p:spPr>
          <p:style>
            <a:lnRef idx="1">
              <a:schemeClr val="accent3"/>
            </a:lnRef>
            <a:fillRef idx="3">
              <a:schemeClr val="accent3"/>
            </a:fillRef>
            <a:effectRef idx="2">
              <a:schemeClr val="accent3"/>
            </a:effectRef>
            <a:fontRef idx="minor">
              <a:schemeClr val="lt1"/>
            </a:fontRef>
          </p:style>
          <p:txBody>
            <a:bodyPr wrap="square">
              <a:spAutoFit/>
            </a:bodyPr>
            <a:lstStyle/>
            <a:p>
              <a:pPr eaLnBrk="0" fontAlgn="auto" hangingPunct="0">
                <a:spcBef>
                  <a:spcPts val="0"/>
                </a:spcBef>
                <a:spcAft>
                  <a:spcPts val="0"/>
                </a:spcAft>
                <a:defRPr/>
              </a:pPr>
              <a:r>
                <a:rPr lang="en-US" sz="1600" kern="0">
                  <a:solidFill>
                    <a:schemeClr val="bg1"/>
                  </a:solidFill>
                </a:rPr>
                <a:t>Chia bài toán tổng quát ra thành:</a:t>
              </a:r>
            </a:p>
            <a:p>
              <a:pPr marL="177800" indent="-177800" eaLnBrk="0" fontAlgn="auto" hangingPunct="0">
                <a:spcBef>
                  <a:spcPts val="0"/>
                </a:spcBef>
                <a:spcAft>
                  <a:spcPts val="0"/>
                </a:spcAft>
                <a:buFont typeface="Wingdings" pitchFamily="2" charset="2"/>
                <a:buChar char="§"/>
                <a:defRPr/>
              </a:pPr>
              <a:r>
                <a:rPr lang="en-US" sz="1600" kern="0">
                  <a:solidFill>
                    <a:schemeClr val="bg1"/>
                  </a:solidFill>
                </a:rPr>
                <a:t>Phần không </a:t>
              </a:r>
              <a:r>
                <a:rPr lang="vi-VN" sz="1600" kern="0">
                  <a:solidFill>
                    <a:schemeClr val="bg1"/>
                  </a:solidFill>
                </a:rPr>
                <a:t>đệ</a:t>
              </a:r>
              <a:r>
                <a:rPr lang="en-US" sz="1600" kern="0">
                  <a:solidFill>
                    <a:schemeClr val="bg1"/>
                  </a:solidFill>
                </a:rPr>
                <a:t> quy.</a:t>
              </a:r>
            </a:p>
            <a:p>
              <a:pPr marL="177800" indent="-177800" eaLnBrk="0" fontAlgn="auto" hangingPunct="0">
                <a:spcBef>
                  <a:spcPts val="0"/>
                </a:spcBef>
                <a:spcAft>
                  <a:spcPts val="0"/>
                </a:spcAft>
                <a:buFont typeface="Wingdings" pitchFamily="2" charset="2"/>
                <a:buChar char="§"/>
                <a:defRPr/>
              </a:pPr>
              <a:r>
                <a:rPr lang="en-US" sz="1600" kern="0">
                  <a:solidFill>
                    <a:schemeClr val="bg1"/>
                  </a:solidFill>
                </a:rPr>
                <a:t>Phần nh</a:t>
              </a:r>
              <a:r>
                <a:rPr lang="vi-VN" sz="1600" kern="0">
                  <a:solidFill>
                    <a:schemeClr val="bg1"/>
                  </a:solidFill>
                </a:rPr>
                <a:t>ư</a:t>
              </a:r>
              <a:r>
                <a:rPr lang="en-US" sz="1600" kern="0">
                  <a:solidFill>
                    <a:schemeClr val="bg1"/>
                  </a:solidFill>
                </a:rPr>
                <a:t> bài toán  ban đầu nh</a:t>
              </a:r>
              <a:r>
                <a:rPr lang="vi-VN" sz="1600" kern="0">
                  <a:solidFill>
                    <a:schemeClr val="bg1"/>
                  </a:solidFill>
                </a:rPr>
                <a:t>ư</a:t>
              </a:r>
              <a:r>
                <a:rPr lang="en-US" sz="1600" kern="0">
                  <a:solidFill>
                    <a:schemeClr val="bg1"/>
                  </a:solidFill>
                </a:rPr>
                <a:t>ng kích th</a:t>
              </a:r>
              <a:r>
                <a:rPr lang="vi-VN" sz="1600" kern="0">
                  <a:solidFill>
                    <a:schemeClr val="bg1"/>
                  </a:solidFill>
                </a:rPr>
                <a:t>ướ</a:t>
              </a:r>
              <a:r>
                <a:rPr lang="en-US" sz="1600" kern="0">
                  <a:solidFill>
                    <a:schemeClr val="bg1"/>
                  </a:solidFill>
                </a:rPr>
                <a:t>c nhỏ h</a:t>
              </a:r>
              <a:r>
                <a:rPr lang="vi-VN" sz="1600" kern="0">
                  <a:solidFill>
                    <a:schemeClr val="bg1"/>
                  </a:solidFill>
                </a:rPr>
                <a:t>ơ</a:t>
              </a:r>
              <a:r>
                <a:rPr lang="en-US" sz="1600" kern="0">
                  <a:solidFill>
                    <a:schemeClr val="bg1"/>
                  </a:solidFill>
                </a:rPr>
                <a:t>n.</a:t>
              </a:r>
            </a:p>
            <a:p>
              <a:pPr eaLnBrk="0" fontAlgn="auto" hangingPunct="0">
                <a:spcBef>
                  <a:spcPts val="0"/>
                </a:spcBef>
                <a:spcAft>
                  <a:spcPts val="0"/>
                </a:spcAft>
                <a:defRPr/>
              </a:pPr>
              <a:r>
                <a:rPr lang="en-US" sz="1600" kern="0">
                  <a:solidFill>
                    <a:schemeClr val="bg1"/>
                  </a:solidFill>
                </a:rPr>
                <a:t>VD</a:t>
              </a:r>
              <a:r>
                <a:rPr lang="en-US" sz="1600" kern="0">
                  <a:solidFill>
                    <a:sysClr val="windowText" lastClr="000000"/>
                  </a:solidFill>
                </a:rPr>
                <a:t>: </a:t>
              </a:r>
              <a:r>
                <a:rPr lang="en-US" sz="1600" kern="0">
                  <a:solidFill>
                    <a:srgbClr val="FF0000"/>
                  </a:solidFill>
                </a:rPr>
                <a:t>S(n)</a:t>
              </a:r>
              <a:r>
                <a:rPr lang="en-US" sz="1600" kern="0">
                  <a:solidFill>
                    <a:sysClr val="windowText" lastClr="000000"/>
                  </a:solidFill>
                </a:rPr>
                <a:t> </a:t>
              </a:r>
              <a:r>
                <a:rPr lang="en-US" sz="1600" kern="0">
                  <a:solidFill>
                    <a:schemeClr val="bg1"/>
                  </a:solidFill>
                </a:rPr>
                <a:t>=</a:t>
              </a:r>
              <a:r>
                <a:rPr lang="en-US" sz="1600" kern="0">
                  <a:solidFill>
                    <a:sysClr val="windowText" lastClr="000000"/>
                  </a:solidFill>
                </a:rPr>
                <a:t> </a:t>
              </a:r>
              <a:r>
                <a:rPr lang="en-US" sz="1600" kern="0">
                  <a:solidFill>
                    <a:srgbClr val="FF0000"/>
                  </a:solidFill>
                </a:rPr>
                <a:t>S(n – 1)</a:t>
              </a:r>
              <a:r>
                <a:rPr lang="en-US" sz="1600" kern="0">
                  <a:solidFill>
                    <a:sysClr val="windowText" lastClr="000000"/>
                  </a:solidFill>
                </a:rPr>
                <a:t> </a:t>
              </a:r>
              <a:r>
                <a:rPr lang="en-US" sz="1600" kern="0">
                  <a:solidFill>
                    <a:schemeClr val="bg1"/>
                  </a:solidFill>
                </a:rPr>
                <a:t>+ n, </a:t>
              </a:r>
              <a:r>
                <a:rPr lang="en-US" sz="1600" kern="0">
                  <a:solidFill>
                    <a:sysClr val="windowText" lastClr="000000"/>
                  </a:solidFill>
                </a:rPr>
                <a:t>…</a:t>
              </a:r>
            </a:p>
          </p:txBody>
        </p:sp>
      </p:grpSp>
      <p:grpSp>
        <p:nvGrpSpPr>
          <p:cNvPr id="31" name="Group 30"/>
          <p:cNvGrpSpPr>
            <a:grpSpLocks/>
          </p:cNvGrpSpPr>
          <p:nvPr/>
        </p:nvGrpSpPr>
        <p:grpSpPr bwMode="auto">
          <a:xfrm>
            <a:off x="3347865" y="4675905"/>
            <a:ext cx="5544615" cy="1231900"/>
            <a:chOff x="3657539" y="4800600"/>
            <a:chExt cx="3733861" cy="1231900"/>
          </a:xfrm>
        </p:grpSpPr>
        <p:sp>
          <p:nvSpPr>
            <p:cNvPr id="34" name="AutoShape 20"/>
            <p:cNvSpPr>
              <a:spLocks noChangeArrowheads="1"/>
            </p:cNvSpPr>
            <p:nvPr/>
          </p:nvSpPr>
          <p:spPr bwMode="gray">
            <a:xfrm>
              <a:off x="3657539" y="4800600"/>
              <a:ext cx="3733861" cy="1231900"/>
            </a:xfrm>
            <a:prstGeom prst="roundRect">
              <a:avLst>
                <a:gd name="adj" fmla="val 11505"/>
              </a:avLst>
            </a:prstGeom>
            <a:ln>
              <a:headEnd/>
              <a:tailEnd/>
            </a:ln>
          </p:spPr>
          <p:style>
            <a:lnRef idx="1">
              <a:schemeClr val="accent4"/>
            </a:lnRef>
            <a:fillRef idx="3">
              <a:schemeClr val="accent4"/>
            </a:fillRef>
            <a:effectRef idx="2">
              <a:schemeClr val="accent4"/>
            </a:effectRef>
            <a:fontRef idx="minor">
              <a:schemeClr val="lt1"/>
            </a:fontRef>
          </p:style>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33" name="Text Box 21"/>
            <p:cNvSpPr txBox="1">
              <a:spLocks noChangeArrowheads="1"/>
            </p:cNvSpPr>
            <p:nvPr/>
          </p:nvSpPr>
          <p:spPr bwMode="gray">
            <a:xfrm>
              <a:off x="3706030" y="4953000"/>
              <a:ext cx="3609169" cy="1077218"/>
            </a:xfrm>
            <a:prstGeom prst="rect">
              <a:avLst/>
            </a:prstGeom>
            <a:noFill/>
            <a:ln>
              <a:noFill/>
              <a:headEnd/>
              <a:tailEnd/>
            </a:ln>
          </p:spPr>
          <p:style>
            <a:lnRef idx="1">
              <a:schemeClr val="accent4"/>
            </a:lnRef>
            <a:fillRef idx="3">
              <a:schemeClr val="accent4"/>
            </a:fillRef>
            <a:effectRef idx="2">
              <a:schemeClr val="accent4"/>
            </a:effectRef>
            <a:fontRef idx="minor">
              <a:schemeClr val="lt1"/>
            </a:fontRef>
          </p:style>
          <p:txBody>
            <a:bodyPr wrap="square">
              <a:spAutoFit/>
            </a:bodyPr>
            <a:lstStyle/>
            <a:p>
              <a:pPr marL="177800" indent="-177800" eaLnBrk="0" fontAlgn="auto" hangingPunct="0">
                <a:spcAft>
                  <a:spcPts val="0"/>
                </a:spcAft>
                <a:buFont typeface="Wingdings" pitchFamily="2" charset="2"/>
                <a:buChar char="§"/>
                <a:defRPr/>
              </a:pPr>
              <a:r>
                <a:rPr lang="en-US" sz="1600" kern="0">
                  <a:solidFill>
                    <a:schemeClr val="bg1"/>
                  </a:solidFill>
                  <a:cs typeface="+mn-cs"/>
                </a:rPr>
                <a:t>Các tr</a:t>
              </a:r>
              <a:r>
                <a:rPr lang="vi-VN" sz="1600" kern="0">
                  <a:solidFill>
                    <a:schemeClr val="bg1"/>
                  </a:solidFill>
                  <a:cs typeface="+mn-cs"/>
                </a:rPr>
                <a:t>ườ</a:t>
              </a:r>
              <a:r>
                <a:rPr lang="en-US" sz="1600" kern="0">
                  <a:solidFill>
                    <a:schemeClr val="bg1"/>
                  </a:solidFill>
                  <a:cs typeface="+mn-cs"/>
                </a:rPr>
                <a:t>ng hợp suy biến của bài toán.</a:t>
              </a:r>
            </a:p>
            <a:p>
              <a:pPr marL="177800" indent="-177800" eaLnBrk="0" fontAlgn="auto" hangingPunct="0">
                <a:spcAft>
                  <a:spcPts val="0"/>
                </a:spcAft>
                <a:buFont typeface="Wingdings" pitchFamily="2" charset="2"/>
                <a:buChar char="§"/>
                <a:defRPr/>
              </a:pPr>
              <a:r>
                <a:rPr lang="en-US" sz="1600" kern="0">
                  <a:solidFill>
                    <a:schemeClr val="bg1"/>
                  </a:solidFill>
                  <a:cs typeface="+mn-cs"/>
                </a:rPr>
                <a:t>Kích th</a:t>
              </a:r>
              <a:r>
                <a:rPr lang="vi-VN" sz="1600" kern="0">
                  <a:solidFill>
                    <a:schemeClr val="bg1"/>
                  </a:solidFill>
                  <a:cs typeface="+mn-cs"/>
                </a:rPr>
                <a:t>ướ</a:t>
              </a:r>
              <a:r>
                <a:rPr lang="en-US" sz="1600" kern="0">
                  <a:solidFill>
                    <a:schemeClr val="bg1"/>
                  </a:solidFill>
                  <a:cs typeface="+mn-cs"/>
                </a:rPr>
                <a:t>c bài toán trong tr</a:t>
              </a:r>
              <a:r>
                <a:rPr lang="vi-VN" sz="1600" kern="0">
                  <a:solidFill>
                    <a:schemeClr val="bg1"/>
                  </a:solidFill>
                  <a:cs typeface="+mn-cs"/>
                </a:rPr>
                <a:t>ườ</a:t>
              </a:r>
              <a:r>
                <a:rPr lang="en-US" sz="1600" kern="0">
                  <a:solidFill>
                    <a:schemeClr val="bg1"/>
                  </a:solidFill>
                  <a:cs typeface="+mn-cs"/>
                </a:rPr>
                <a:t>ng hợp này là nhỏ nhất.</a:t>
              </a:r>
            </a:p>
            <a:p>
              <a:pPr marL="177800" indent="-177800" eaLnBrk="0" fontAlgn="auto" hangingPunct="0">
                <a:spcAft>
                  <a:spcPts val="0"/>
                </a:spcAft>
                <a:buFont typeface="Wingdings" pitchFamily="2" charset="2"/>
                <a:buChar char="§"/>
                <a:defRPr/>
              </a:pPr>
              <a:r>
                <a:rPr lang="en-US" sz="1600" kern="0">
                  <a:solidFill>
                    <a:schemeClr val="bg1"/>
                  </a:solidFill>
                  <a:cs typeface="+mn-cs"/>
                </a:rPr>
                <a:t>VD: </a:t>
              </a:r>
              <a:r>
                <a:rPr lang="en-US" sz="1600" kern="0">
                  <a:solidFill>
                    <a:srgbClr val="FF0000"/>
                  </a:solidFill>
                  <a:cs typeface="+mn-cs"/>
                </a:rPr>
                <a:t>S(0) = 0</a:t>
              </a:r>
            </a:p>
          </p:txBody>
        </p:sp>
      </p:grpSp>
      <p:grpSp>
        <p:nvGrpSpPr>
          <p:cNvPr id="9" name="Group 8"/>
          <p:cNvGrpSpPr/>
          <p:nvPr/>
        </p:nvGrpSpPr>
        <p:grpSpPr>
          <a:xfrm>
            <a:off x="1066801" y="1856505"/>
            <a:ext cx="2127277" cy="4163420"/>
            <a:chOff x="1066800" y="1856505"/>
            <a:chExt cx="2295525" cy="4163420"/>
          </a:xfrm>
        </p:grpSpPr>
        <p:grpSp>
          <p:nvGrpSpPr>
            <p:cNvPr id="17" name="Group 16"/>
            <p:cNvGrpSpPr>
              <a:grpSpLocks/>
            </p:cNvGrpSpPr>
            <p:nvPr/>
          </p:nvGrpSpPr>
          <p:grpSpPr bwMode="auto">
            <a:xfrm>
              <a:off x="1066800" y="4502727"/>
              <a:ext cx="2292350" cy="1517198"/>
              <a:chOff x="1066800" y="4627397"/>
              <a:chExt cx="2291571" cy="1516533"/>
            </a:xfrm>
          </p:grpSpPr>
          <p:sp>
            <p:nvSpPr>
              <p:cNvPr id="18" name="Oval 4"/>
              <p:cNvSpPr>
                <a:spLocks noChangeArrowheads="1"/>
              </p:cNvSpPr>
              <p:nvPr/>
            </p:nvSpPr>
            <p:spPr bwMode="gray">
              <a:xfrm>
                <a:off x="1066800" y="5714500"/>
                <a:ext cx="2291571" cy="380833"/>
              </a:xfrm>
              <a:prstGeom prst="ellipse">
                <a:avLst/>
              </a:prstGeom>
              <a:ln>
                <a:headEnd/>
                <a:tailEnd/>
              </a:ln>
            </p:spPr>
            <p:style>
              <a:lnRef idx="1">
                <a:schemeClr val="accent4"/>
              </a:lnRef>
              <a:fillRef idx="3">
                <a:schemeClr val="accent4"/>
              </a:fillRef>
              <a:effectRef idx="2">
                <a:schemeClr val="accent4"/>
              </a:effectRef>
              <a:fontRef idx="minor">
                <a:schemeClr val="lt1"/>
              </a:fontRef>
            </p:style>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19" name="AutoShape 5"/>
              <p:cNvSpPr>
                <a:spLocks noChangeArrowheads="1"/>
              </p:cNvSpPr>
              <p:nvPr/>
            </p:nvSpPr>
            <p:spPr bwMode="gray">
              <a:xfrm>
                <a:off x="1066800" y="4627397"/>
                <a:ext cx="2291571" cy="1459860"/>
              </a:xfrm>
              <a:prstGeom prst="can">
                <a:avLst>
                  <a:gd name="adj" fmla="val 33197"/>
                </a:avLst>
              </a:prstGeom>
              <a:ln>
                <a:headEnd/>
                <a:tailEnd/>
              </a:ln>
            </p:spPr>
            <p:style>
              <a:lnRef idx="1">
                <a:schemeClr val="accent4"/>
              </a:lnRef>
              <a:fillRef idx="3">
                <a:schemeClr val="accent4"/>
              </a:fillRef>
              <a:effectRef idx="2">
                <a:schemeClr val="accent4"/>
              </a:effectRef>
              <a:fontRef idx="minor">
                <a:schemeClr val="lt1"/>
              </a:fontRef>
            </p:style>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20" name="Text Box 17"/>
              <p:cNvSpPr txBox="1">
                <a:spLocks noChangeArrowheads="1"/>
              </p:cNvSpPr>
              <p:nvPr/>
            </p:nvSpPr>
            <p:spPr bwMode="white">
              <a:xfrm>
                <a:off x="1147735" y="5221004"/>
                <a:ext cx="2128114" cy="922926"/>
              </a:xfrm>
              <a:prstGeom prst="rect">
                <a:avLst/>
              </a:prstGeom>
              <a:noFill/>
              <a:ln>
                <a:noFill/>
                <a:headEnd/>
                <a:tailEnd/>
              </a:ln>
            </p:spPr>
            <p:style>
              <a:lnRef idx="1">
                <a:schemeClr val="accent4"/>
              </a:lnRef>
              <a:fillRef idx="3">
                <a:schemeClr val="accent4"/>
              </a:fillRef>
              <a:effectRef idx="2">
                <a:schemeClr val="accent4"/>
              </a:effectRef>
              <a:fontRef idx="minor">
                <a:schemeClr val="lt1"/>
              </a:fontRef>
            </p:style>
            <p:txBody>
              <a:bodyPr>
                <a:spAutoFit/>
              </a:bodyPr>
              <a:lstStyle/>
              <a:p>
                <a:pPr algn="ctr" fontAlgn="auto">
                  <a:spcBef>
                    <a:spcPts val="0"/>
                  </a:spcBef>
                  <a:spcAft>
                    <a:spcPts val="0"/>
                  </a:spcAft>
                  <a:defRPr/>
                </a:pPr>
                <a:r>
                  <a:rPr lang="en-US" sz="1800" kern="0">
                    <a:solidFill>
                      <a:srgbClr val="FFFFFF"/>
                    </a:solidFill>
                    <a:cs typeface="+mn-cs"/>
                  </a:rPr>
                  <a:t> Tìm các tr</a:t>
                </a:r>
                <a:r>
                  <a:rPr lang="vi-VN" sz="1800" kern="0">
                    <a:solidFill>
                      <a:srgbClr val="FFFFFF"/>
                    </a:solidFill>
                    <a:cs typeface="+mn-cs"/>
                  </a:rPr>
                  <a:t>ườ</a:t>
                </a:r>
                <a:r>
                  <a:rPr lang="en-US" sz="1800" kern="0">
                    <a:solidFill>
                      <a:srgbClr val="FFFFFF"/>
                    </a:solidFill>
                    <a:cs typeface="+mn-cs"/>
                  </a:rPr>
                  <a:t>ng hợp suy biến (dừng)</a:t>
                </a:r>
              </a:p>
            </p:txBody>
          </p:sp>
        </p:grpSp>
        <p:grpSp>
          <p:nvGrpSpPr>
            <p:cNvPr id="36" name="Group 35"/>
            <p:cNvGrpSpPr>
              <a:grpSpLocks/>
            </p:cNvGrpSpPr>
            <p:nvPr/>
          </p:nvGrpSpPr>
          <p:grpSpPr bwMode="auto">
            <a:xfrm>
              <a:off x="1066800" y="3151905"/>
              <a:ext cx="2295525" cy="1359698"/>
              <a:chOff x="1066800" y="3276600"/>
              <a:chExt cx="2295525" cy="1359104"/>
            </a:xfrm>
          </p:grpSpPr>
          <p:grpSp>
            <p:nvGrpSpPr>
              <p:cNvPr id="37" name="Group 6"/>
              <p:cNvGrpSpPr>
                <a:grpSpLocks/>
              </p:cNvGrpSpPr>
              <p:nvPr/>
            </p:nvGrpSpPr>
            <p:grpSpPr bwMode="auto">
              <a:xfrm>
                <a:off x="1066800" y="3276600"/>
                <a:ext cx="2295525" cy="1359104"/>
                <a:chOff x="471" y="309"/>
                <a:chExt cx="1161" cy="1309"/>
              </a:xfrm>
            </p:grpSpPr>
            <p:sp>
              <p:nvSpPr>
                <p:cNvPr id="39" name="Oval 7"/>
                <p:cNvSpPr>
                  <a:spLocks noChangeArrowheads="1"/>
                </p:cNvSpPr>
                <p:nvPr/>
              </p:nvSpPr>
              <p:spPr bwMode="gray">
                <a:xfrm>
                  <a:off x="471" y="1256"/>
                  <a:ext cx="1159" cy="362"/>
                </a:xfrm>
                <a:prstGeom prst="ellipse">
                  <a:avLst/>
                </a:prstGeom>
                <a:ln>
                  <a:headEnd/>
                  <a:tailEnd/>
                </a:ln>
              </p:spPr>
              <p:style>
                <a:lnRef idx="1">
                  <a:schemeClr val="accent3"/>
                </a:lnRef>
                <a:fillRef idx="3">
                  <a:schemeClr val="accent3"/>
                </a:fillRef>
                <a:effectRef idx="2">
                  <a:schemeClr val="accent3"/>
                </a:effectRef>
                <a:fontRef idx="minor">
                  <a:schemeClr val="lt1"/>
                </a:fontRef>
              </p:style>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40" name="AutoShape 8"/>
                <p:cNvSpPr>
                  <a:spLocks noChangeArrowheads="1"/>
                </p:cNvSpPr>
                <p:nvPr/>
              </p:nvSpPr>
              <p:spPr bwMode="gray">
                <a:xfrm>
                  <a:off x="473" y="309"/>
                  <a:ext cx="1159" cy="1272"/>
                </a:xfrm>
                <a:prstGeom prst="can">
                  <a:avLst>
                    <a:gd name="adj" fmla="val 33197"/>
                  </a:avLst>
                </a:prstGeom>
                <a:ln>
                  <a:headEnd/>
                  <a:tailEnd/>
                </a:ln>
              </p:spPr>
              <p:style>
                <a:lnRef idx="1">
                  <a:schemeClr val="accent3"/>
                </a:lnRef>
                <a:fillRef idx="3">
                  <a:schemeClr val="accent3"/>
                </a:fillRef>
                <a:effectRef idx="2">
                  <a:schemeClr val="accent3"/>
                </a:effectRef>
                <a:fontRef idx="minor">
                  <a:schemeClr val="lt1"/>
                </a:fontRef>
              </p:style>
              <p:txBody>
                <a:bodyPr wrap="none" anchor="ctr"/>
                <a:lstStyle/>
                <a:p>
                  <a:pPr fontAlgn="auto">
                    <a:spcBef>
                      <a:spcPts val="0"/>
                    </a:spcBef>
                    <a:spcAft>
                      <a:spcPts val="0"/>
                    </a:spcAft>
                    <a:defRPr/>
                  </a:pPr>
                  <a:endParaRPr lang="en-US" kern="0">
                    <a:solidFill>
                      <a:sysClr val="windowText" lastClr="000000"/>
                    </a:solidFill>
                    <a:cs typeface="+mn-cs"/>
                  </a:endParaRPr>
                </a:p>
              </p:txBody>
            </p:sp>
          </p:grpSp>
          <p:sp>
            <p:nvSpPr>
              <p:cNvPr id="38" name="Text Box 16"/>
              <p:cNvSpPr txBox="1">
                <a:spLocks noChangeArrowheads="1"/>
              </p:cNvSpPr>
              <p:nvPr/>
            </p:nvSpPr>
            <p:spPr bwMode="white">
              <a:xfrm>
                <a:off x="1149350" y="3909736"/>
                <a:ext cx="2128838" cy="645829"/>
              </a:xfrm>
              <a:prstGeom prst="rect">
                <a:avLst/>
              </a:prstGeom>
              <a:noFill/>
              <a:ln>
                <a:noFill/>
                <a:headEnd/>
                <a:tailEnd/>
              </a:ln>
            </p:spPr>
            <p:style>
              <a:lnRef idx="2">
                <a:schemeClr val="accent2"/>
              </a:lnRef>
              <a:fillRef idx="1">
                <a:schemeClr val="lt1"/>
              </a:fillRef>
              <a:effectRef idx="0">
                <a:schemeClr val="accent2"/>
              </a:effectRef>
              <a:fontRef idx="minor">
                <a:schemeClr val="dk1"/>
              </a:fontRef>
            </p:style>
            <p:txBody>
              <a:bodyPr>
                <a:spAutoFit/>
              </a:bodyPr>
              <a:lstStyle/>
              <a:p>
                <a:pPr algn="ctr" fontAlgn="auto">
                  <a:spcBef>
                    <a:spcPts val="0"/>
                  </a:spcBef>
                  <a:spcAft>
                    <a:spcPts val="0"/>
                  </a:spcAft>
                  <a:defRPr/>
                </a:pPr>
                <a:r>
                  <a:rPr lang="en-US" kern="0">
                    <a:solidFill>
                      <a:srgbClr val="FFFFFF"/>
                    </a:solidFill>
                    <a:cs typeface="+mn-cs"/>
                  </a:rPr>
                  <a:t>Tìm thuật giải</a:t>
                </a:r>
              </a:p>
              <a:p>
                <a:pPr algn="ctr" fontAlgn="auto">
                  <a:spcBef>
                    <a:spcPts val="0"/>
                  </a:spcBef>
                  <a:spcAft>
                    <a:spcPts val="0"/>
                  </a:spcAft>
                  <a:defRPr/>
                </a:pPr>
                <a:r>
                  <a:rPr lang="en-US" kern="0">
                    <a:solidFill>
                      <a:srgbClr val="FFFFFF"/>
                    </a:solidFill>
                    <a:cs typeface="+mn-cs"/>
                  </a:rPr>
                  <a:t>tổng quát</a:t>
                </a:r>
              </a:p>
            </p:txBody>
          </p:sp>
        </p:grpSp>
        <p:grpSp>
          <p:nvGrpSpPr>
            <p:cNvPr id="41" name="Group 40"/>
            <p:cNvGrpSpPr>
              <a:grpSpLocks/>
            </p:cNvGrpSpPr>
            <p:nvPr/>
          </p:nvGrpSpPr>
          <p:grpSpPr bwMode="auto">
            <a:xfrm>
              <a:off x="1066800" y="1856505"/>
              <a:ext cx="2295525" cy="1468150"/>
              <a:chOff x="1066800" y="1981200"/>
              <a:chExt cx="2295525" cy="1468150"/>
            </a:xfrm>
          </p:grpSpPr>
          <p:grpSp>
            <p:nvGrpSpPr>
              <p:cNvPr id="42" name="Group 9"/>
              <p:cNvGrpSpPr>
                <a:grpSpLocks/>
              </p:cNvGrpSpPr>
              <p:nvPr/>
            </p:nvGrpSpPr>
            <p:grpSpPr bwMode="auto">
              <a:xfrm>
                <a:off x="1066800" y="1981200"/>
                <a:ext cx="2295525" cy="1468150"/>
                <a:chOff x="471" y="187"/>
                <a:chExt cx="1161" cy="1412"/>
              </a:xfrm>
            </p:grpSpPr>
            <p:sp>
              <p:nvSpPr>
                <p:cNvPr id="44" name="Oval 10"/>
                <p:cNvSpPr>
                  <a:spLocks noChangeArrowheads="1"/>
                </p:cNvSpPr>
                <p:nvPr/>
              </p:nvSpPr>
              <p:spPr bwMode="gray">
                <a:xfrm>
                  <a:off x="471" y="1237"/>
                  <a:ext cx="1159" cy="362"/>
                </a:xfrm>
                <a:prstGeom prst="ellipse">
                  <a:avLst/>
                </a:prstGeom>
                <a:gradFill rotWithShape="1">
                  <a:gsLst>
                    <a:gs pos="0">
                      <a:srgbClr val="C1CF9D"/>
                    </a:gs>
                    <a:gs pos="50000">
                      <a:srgbClr val="C1CF9D">
                        <a:gamma/>
                        <a:tint val="42353"/>
                        <a:invGamma/>
                      </a:srgbClr>
                    </a:gs>
                    <a:gs pos="100000">
                      <a:srgbClr val="C1CF9D"/>
                    </a:gs>
                  </a:gsLst>
                  <a:lin ang="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mn-cs"/>
                  </a:endParaRPr>
                </a:p>
              </p:txBody>
            </p:sp>
            <p:sp>
              <p:nvSpPr>
                <p:cNvPr id="45" name="AutoShape 11"/>
                <p:cNvSpPr>
                  <a:spLocks noChangeArrowheads="1"/>
                </p:cNvSpPr>
                <p:nvPr/>
              </p:nvSpPr>
              <p:spPr bwMode="gray">
                <a:xfrm>
                  <a:off x="473" y="187"/>
                  <a:ext cx="1159" cy="1392"/>
                </a:xfrm>
                <a:prstGeom prst="can">
                  <a:avLst>
                    <a:gd name="adj" fmla="val 33197"/>
                  </a:avLst>
                </a:prstGeom>
                <a:ln>
                  <a:headEnd/>
                  <a:tailEnd/>
                </a:ln>
              </p:spPr>
              <p:style>
                <a:lnRef idx="1">
                  <a:schemeClr val="accent6"/>
                </a:lnRef>
                <a:fillRef idx="3">
                  <a:schemeClr val="accent6"/>
                </a:fillRef>
                <a:effectRef idx="2">
                  <a:schemeClr val="accent6"/>
                </a:effectRef>
                <a:fontRef idx="minor">
                  <a:schemeClr val="lt1"/>
                </a:fontRef>
              </p:style>
              <p:txBody>
                <a:bodyPr wrap="none" anchor="ctr"/>
                <a:lstStyle/>
                <a:p>
                  <a:pPr fontAlgn="auto">
                    <a:spcBef>
                      <a:spcPts val="0"/>
                    </a:spcBef>
                    <a:spcAft>
                      <a:spcPts val="0"/>
                    </a:spcAft>
                    <a:defRPr/>
                  </a:pPr>
                  <a:endParaRPr lang="en-US" kern="0">
                    <a:solidFill>
                      <a:sysClr val="windowText" lastClr="000000"/>
                    </a:solidFill>
                    <a:cs typeface="+mn-cs"/>
                  </a:endParaRPr>
                </a:p>
              </p:txBody>
            </p:sp>
          </p:grpSp>
          <p:sp>
            <p:nvSpPr>
              <p:cNvPr id="43" name="Text Box 14"/>
              <p:cNvSpPr txBox="1">
                <a:spLocks noChangeArrowheads="1"/>
              </p:cNvSpPr>
              <p:nvPr/>
            </p:nvSpPr>
            <p:spPr bwMode="white">
              <a:xfrm>
                <a:off x="1149350" y="2590800"/>
                <a:ext cx="2128838" cy="646113"/>
              </a:xfrm>
              <a:prstGeom prst="rect">
                <a:avLst/>
              </a:prstGeom>
              <a:noFill/>
              <a:ln w="9525" algn="ctr">
                <a:noFill/>
                <a:miter lim="800000"/>
                <a:headEnd/>
                <a:tailEnd/>
              </a:ln>
              <a:effectLst/>
            </p:spPr>
            <p:txBody>
              <a:bodyPr>
                <a:spAutoFit/>
              </a:bodyPr>
              <a:lstStyle/>
              <a:p>
                <a:pPr algn="ctr" fontAlgn="auto">
                  <a:spcBef>
                    <a:spcPts val="0"/>
                  </a:spcBef>
                  <a:spcAft>
                    <a:spcPts val="0"/>
                  </a:spcAft>
                  <a:defRPr/>
                </a:pPr>
                <a:r>
                  <a:rPr lang="en-US" kern="0">
                    <a:solidFill>
                      <a:srgbClr val="FFFFFF"/>
                    </a:solidFill>
                    <a:cs typeface="+mn-cs"/>
                  </a:rPr>
                  <a:t> Thông số hóa</a:t>
                </a:r>
              </a:p>
              <a:p>
                <a:pPr algn="ctr" fontAlgn="auto">
                  <a:spcBef>
                    <a:spcPts val="0"/>
                  </a:spcBef>
                  <a:spcAft>
                    <a:spcPts val="0"/>
                  </a:spcAft>
                  <a:defRPr/>
                </a:pPr>
                <a:r>
                  <a:rPr lang="en-US" kern="0">
                    <a:solidFill>
                      <a:srgbClr val="FFFFFF"/>
                    </a:solidFill>
                    <a:cs typeface="+mn-cs"/>
                  </a:rPr>
                  <a:t>bài toán</a:t>
                </a:r>
              </a:p>
            </p:txBody>
          </p:sp>
        </p:grpSp>
      </p:grpSp>
    </p:spTree>
    <p:extLst>
      <p:ext uri="{BB962C8B-B14F-4D97-AF65-F5344CB8AC3E}">
        <p14:creationId xmlns:p14="http://schemas.microsoft.com/office/powerpoint/2010/main" val="1106290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Theo dõi hoạt động của hàm đệ quy</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251</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Theo dõi hoạt động của hàm đệ quy</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336411489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latin typeface="+mj-lt"/>
              </a:rPr>
              <a:t>Cơ chế gọi hàm trong đệ quy theo cơ chế của STACK:</a:t>
            </a:r>
          </a:p>
          <a:p>
            <a:pPr marL="400050" eaLnBrk="1" hangingPunct="1">
              <a:buFont typeface="Wingdings" pitchFamily="2" charset="2"/>
              <a:buChar char="§"/>
            </a:pPr>
            <a:r>
              <a:rPr lang="en-US" sz="2400">
                <a:latin typeface="+mj-lt"/>
              </a:rPr>
              <a:t>Lệnh gọi </a:t>
            </a:r>
            <a:r>
              <a:rPr lang="en-US" sz="2400">
                <a:solidFill>
                  <a:srgbClr val="FF0000"/>
                </a:solidFill>
                <a:latin typeface="+mj-lt"/>
              </a:rPr>
              <a:t>cuối cùng </a:t>
            </a:r>
            <a:r>
              <a:rPr lang="en-US" sz="2400">
                <a:latin typeface="+mj-lt"/>
              </a:rPr>
              <a:t>sẽ hoàn tất </a:t>
            </a:r>
            <a:r>
              <a:rPr lang="en-US" sz="2400">
                <a:solidFill>
                  <a:srgbClr val="FF0000"/>
                </a:solidFill>
                <a:latin typeface="+mj-lt"/>
              </a:rPr>
              <a:t>đầu tiên</a:t>
            </a:r>
            <a:r>
              <a:rPr lang="en-US" sz="2400">
                <a:latin typeface="+mj-lt"/>
              </a:rPr>
              <a:t>.</a:t>
            </a:r>
          </a:p>
          <a:p>
            <a:pPr marL="400050" eaLnBrk="1" hangingPunct="1">
              <a:buFont typeface="Wingdings" pitchFamily="2" charset="2"/>
              <a:buChar char="§"/>
            </a:pPr>
            <a:r>
              <a:rPr lang="en-US" sz="2400">
                <a:latin typeface="+mj-lt"/>
              </a:rPr>
              <a:t>Lưu thông tin trạng thái còn dở dang mỗi khi gọi đệ quy.</a:t>
            </a:r>
          </a:p>
          <a:p>
            <a:pPr marL="400050" eaLnBrk="1" hangingPunct="1">
              <a:buFont typeface="Wingdings" pitchFamily="2" charset="2"/>
              <a:buChar char="§"/>
            </a:pPr>
            <a:r>
              <a:rPr lang="en-US" sz="2400">
                <a:latin typeface="+mj-lt"/>
              </a:rPr>
              <a:t>Thực hiện xong một lần gọi cần khôi phục thông tin trạng thái trước khi gọi.</a:t>
            </a:r>
          </a:p>
          <a:p>
            <a:pPr marL="57150" indent="0" eaLnBrk="1" hangingPunct="1">
              <a:buNone/>
            </a:pPr>
            <a:endParaRPr lang="en-US" sz="2400">
              <a:latin typeface="+mj-lt"/>
            </a:endParaRPr>
          </a:p>
          <a:p>
            <a:pPr marL="57150" indent="0" eaLnBrk="1" hangingPunct="1">
              <a:buNone/>
            </a:pPr>
            <a:r>
              <a:rPr lang="en-US" sz="2400" u="sng">
                <a:solidFill>
                  <a:srgbClr val="FF0000"/>
                </a:solidFill>
                <a:latin typeface="+mj-lt"/>
              </a:rPr>
              <a:t>Lưu ý</a:t>
            </a:r>
            <a:r>
              <a:rPr lang="en-US" sz="2400">
                <a:latin typeface="+mj-lt"/>
              </a:rPr>
              <a:t>: </a:t>
            </a:r>
            <a:r>
              <a:rPr lang="en-US" sz="2400">
                <a:sym typeface="Wingdings" pitchFamily="2" charset="2"/>
              </a:rPr>
              <a:t>số lần gọi </a:t>
            </a:r>
            <a:r>
              <a:rPr lang="vi-VN" sz="2400">
                <a:sym typeface="Wingdings" pitchFamily="2" charset="2"/>
              </a:rPr>
              <a:t>đệ</a:t>
            </a:r>
            <a:r>
              <a:rPr lang="en-US" sz="2400">
                <a:sym typeface="Wingdings" pitchFamily="2" charset="2"/>
              </a:rPr>
              <a:t> quy quá lớn sẽ làm tràn STACK.</a:t>
            </a:r>
            <a:endParaRPr lang="en-US" sz="2400">
              <a:latin typeface="+mj-lt"/>
            </a:endParaRPr>
          </a:p>
          <a:p>
            <a:pPr marL="400050" eaLnBrk="1" hangingPunct="1">
              <a:buFont typeface="Wingdings" pitchFamily="2" charset="2"/>
              <a:buChar char="§"/>
            </a:pPr>
            <a:endParaRPr lang="en-US" sz="2400">
              <a:latin typeface="+mj-lt"/>
            </a:endParaRPr>
          </a:p>
          <a:p>
            <a:pPr marL="400050" eaLnBrk="1" hangingPunct="1">
              <a:buFont typeface="Wingdings" pitchFamily="2" charset="2"/>
              <a:buChar char="§"/>
            </a:pPr>
            <a:endParaRPr lang="en-US" sz="2400">
              <a:latin typeface="+mj-lt"/>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Theo dõi hoạt động của hàm đệ quy</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252</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00110"/>
          </a:xfrm>
          <a:prstGeom prst="rect">
            <a:avLst/>
          </a:prstGeom>
          <a:noFill/>
        </p:spPr>
        <p:txBody>
          <a:bodyPr wrap="square" rtlCol="0">
            <a:spAutoFit/>
          </a:bodyPr>
          <a:lstStyle/>
          <a:p>
            <a:pPr lvl="0"/>
            <a:r>
              <a:rPr lang="en-US">
                <a:solidFill>
                  <a:srgbClr val="C00000"/>
                </a:solidFill>
              </a:rPr>
              <a:t>Theo dõi hoạt động của hàm đệ quy</a:t>
            </a:r>
            <a:endParaRPr lang="en-US" dirty="0">
              <a:solidFill>
                <a:srgbClr val="C00000"/>
              </a:solidFill>
            </a:endParaRPr>
          </a:p>
        </p:txBody>
      </p:sp>
    </p:spTree>
    <p:extLst>
      <p:ext uri="{BB962C8B-B14F-4D97-AF65-F5344CB8AC3E}">
        <p14:creationId xmlns:p14="http://schemas.microsoft.com/office/powerpoint/2010/main" val="2557964758"/>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Ví dụ: </a:t>
            </a:r>
            <a:r>
              <a:rPr lang="en-US" sz="2400">
                <a:solidFill>
                  <a:schemeClr val="tx1">
                    <a:lumMod val="60000"/>
                    <a:lumOff val="40000"/>
                  </a:schemeClr>
                </a:solidFill>
              </a:rPr>
              <a:t>Tính số hạng thứ 4 của dãy </a:t>
            </a:r>
            <a:r>
              <a:rPr lang="en-US" sz="2400">
                <a:solidFill>
                  <a:srgbClr val="FF0000"/>
                </a:solidFill>
              </a:rPr>
              <a:t>Fibonacci</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Theo dõi hoạt động của hàm đệ quy</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253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00110"/>
          </a:xfrm>
          <a:prstGeom prst="rect">
            <a:avLst/>
          </a:prstGeom>
          <a:noFill/>
        </p:spPr>
        <p:txBody>
          <a:bodyPr wrap="square" rtlCol="0">
            <a:spAutoFit/>
          </a:bodyPr>
          <a:lstStyle/>
          <a:p>
            <a:pPr lvl="0"/>
            <a:r>
              <a:rPr lang="en-US">
                <a:solidFill>
                  <a:srgbClr val="C00000"/>
                </a:solidFill>
              </a:rPr>
              <a:t>Theo dõi hoạt động của hàm đệ quy</a:t>
            </a:r>
            <a:endParaRPr lang="en-US" dirty="0">
              <a:solidFill>
                <a:srgbClr val="C00000"/>
              </a:solidFill>
            </a:endParaRPr>
          </a:p>
        </p:txBody>
      </p:sp>
      <p:grpSp>
        <p:nvGrpSpPr>
          <p:cNvPr id="7" name="Group 6"/>
          <p:cNvGrpSpPr>
            <a:grpSpLocks/>
          </p:cNvGrpSpPr>
          <p:nvPr/>
        </p:nvGrpSpPr>
        <p:grpSpPr bwMode="auto">
          <a:xfrm>
            <a:off x="3265984" y="2168230"/>
            <a:ext cx="755650" cy="758825"/>
            <a:chOff x="4010025" y="1277941"/>
            <a:chExt cx="755650" cy="758826"/>
          </a:xfrm>
        </p:grpSpPr>
        <p:grpSp>
          <p:nvGrpSpPr>
            <p:cNvPr id="8" name="Group 39"/>
            <p:cNvGrpSpPr>
              <a:grpSpLocks/>
            </p:cNvGrpSpPr>
            <p:nvPr/>
          </p:nvGrpSpPr>
          <p:grpSpPr bwMode="auto">
            <a:xfrm>
              <a:off x="4032250" y="1277941"/>
              <a:ext cx="723900" cy="758826"/>
              <a:chOff x="3247" y="1673"/>
              <a:chExt cx="606" cy="636"/>
            </a:xfrm>
          </p:grpSpPr>
          <p:pic>
            <p:nvPicPr>
              <p:cNvPr id="10"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3" name="Group 150"/>
              <p:cNvGrpSpPr>
                <a:grpSpLocks/>
              </p:cNvGrpSpPr>
              <p:nvPr/>
            </p:nvGrpSpPr>
            <p:grpSpPr bwMode="auto">
              <a:xfrm rot="-1045052" flipH="1" flipV="1">
                <a:off x="3281" y="2120"/>
                <a:ext cx="467" cy="111"/>
                <a:chOff x="2532" y="1080"/>
                <a:chExt cx="885" cy="234"/>
              </a:xfrm>
            </p:grpSpPr>
            <p:grpSp>
              <p:nvGrpSpPr>
                <p:cNvPr id="15" name="Group 44"/>
                <p:cNvGrpSpPr>
                  <a:grpSpLocks/>
                </p:cNvGrpSpPr>
                <p:nvPr/>
              </p:nvGrpSpPr>
              <p:grpSpPr bwMode="auto">
                <a:xfrm>
                  <a:off x="2532" y="1080"/>
                  <a:ext cx="741" cy="183"/>
                  <a:chOff x="1571" y="2593"/>
                  <a:chExt cx="1117" cy="274"/>
                </a:xfrm>
              </p:grpSpPr>
              <p:sp>
                <p:nvSpPr>
                  <p:cNvPr id="21" name="AutoShape 45"/>
                  <p:cNvSpPr>
                    <a:spLocks noChangeArrowheads="1"/>
                  </p:cNvSpPr>
                  <p:nvPr/>
                </p:nvSpPr>
                <p:spPr bwMode="gray">
                  <a:xfrm rot="5263130">
                    <a:off x="1879" y="2304"/>
                    <a:ext cx="214" cy="816"/>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2" name="AutoShape 46"/>
                  <p:cNvSpPr>
                    <a:spLocks noChangeArrowheads="1"/>
                  </p:cNvSpPr>
                  <p:nvPr/>
                </p:nvSpPr>
                <p:spPr bwMode="gray">
                  <a:xfrm rot="6078281">
                    <a:off x="2010" y="2303"/>
                    <a:ext cx="214" cy="81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3" name="AutoShape 47"/>
                  <p:cNvSpPr>
                    <a:spLocks noChangeArrowheads="1"/>
                  </p:cNvSpPr>
                  <p:nvPr/>
                </p:nvSpPr>
                <p:spPr bwMode="gray">
                  <a:xfrm rot="6373927">
                    <a:off x="2083" y="2331"/>
                    <a:ext cx="218" cy="81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4" name="AutoShape 48"/>
                  <p:cNvSpPr>
                    <a:spLocks noChangeArrowheads="1"/>
                  </p:cNvSpPr>
                  <p:nvPr/>
                </p:nvSpPr>
                <p:spPr bwMode="gray">
                  <a:xfrm rot="6906312">
                    <a:off x="2178" y="2360"/>
                    <a:ext cx="214" cy="816"/>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6" name="Group 49"/>
                <p:cNvGrpSpPr>
                  <a:grpSpLocks/>
                </p:cNvGrpSpPr>
                <p:nvPr/>
              </p:nvGrpSpPr>
              <p:grpSpPr bwMode="auto">
                <a:xfrm rot="1353540">
                  <a:off x="2676" y="1129"/>
                  <a:ext cx="741" cy="185"/>
                  <a:chOff x="1577" y="2581"/>
                  <a:chExt cx="1118" cy="277"/>
                </a:xfrm>
              </p:grpSpPr>
              <p:sp>
                <p:nvSpPr>
                  <p:cNvPr id="17" name="AutoShape 50"/>
                  <p:cNvSpPr>
                    <a:spLocks noChangeArrowheads="1"/>
                  </p:cNvSpPr>
                  <p:nvPr/>
                </p:nvSpPr>
                <p:spPr bwMode="gray">
                  <a:xfrm rot="5263130">
                    <a:off x="1879" y="2287"/>
                    <a:ext cx="227" cy="81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8" name="AutoShape 51"/>
                  <p:cNvSpPr>
                    <a:spLocks noChangeArrowheads="1"/>
                  </p:cNvSpPr>
                  <p:nvPr/>
                </p:nvSpPr>
                <p:spPr bwMode="gray">
                  <a:xfrm rot="6078281">
                    <a:off x="2016" y="2286"/>
                    <a:ext cx="223" cy="813"/>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9" name="AutoShape 52"/>
                  <p:cNvSpPr>
                    <a:spLocks noChangeArrowheads="1"/>
                  </p:cNvSpPr>
                  <p:nvPr/>
                </p:nvSpPr>
                <p:spPr bwMode="gray">
                  <a:xfrm rot="6373927">
                    <a:off x="2096" y="2313"/>
                    <a:ext cx="227" cy="806"/>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0" name="AutoShape 53"/>
                  <p:cNvSpPr>
                    <a:spLocks noChangeArrowheads="1"/>
                  </p:cNvSpPr>
                  <p:nvPr/>
                </p:nvSpPr>
                <p:spPr bwMode="gray">
                  <a:xfrm rot="6906312">
                    <a:off x="2185" y="2341"/>
                    <a:ext cx="223" cy="813"/>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4"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9"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F(4)</a:t>
              </a:r>
            </a:p>
          </p:txBody>
        </p:sp>
      </p:grpSp>
      <p:grpSp>
        <p:nvGrpSpPr>
          <p:cNvPr id="25" name="Group 38"/>
          <p:cNvGrpSpPr>
            <a:grpSpLocks/>
          </p:cNvGrpSpPr>
          <p:nvPr/>
        </p:nvGrpSpPr>
        <p:grpSpPr bwMode="auto">
          <a:xfrm>
            <a:off x="1443534" y="4152605"/>
            <a:ext cx="755650" cy="758825"/>
            <a:chOff x="4010025" y="1277941"/>
            <a:chExt cx="755650" cy="758826"/>
          </a:xfrm>
        </p:grpSpPr>
        <p:grpSp>
          <p:nvGrpSpPr>
            <p:cNvPr id="26" name="Group 39"/>
            <p:cNvGrpSpPr>
              <a:grpSpLocks/>
            </p:cNvGrpSpPr>
            <p:nvPr/>
          </p:nvGrpSpPr>
          <p:grpSpPr bwMode="auto">
            <a:xfrm>
              <a:off x="4032250" y="1277941"/>
              <a:ext cx="723900" cy="758826"/>
              <a:chOff x="3247" y="1673"/>
              <a:chExt cx="606" cy="636"/>
            </a:xfrm>
          </p:grpSpPr>
          <p:pic>
            <p:nvPicPr>
              <p:cNvPr id="28"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31" name="Group 150"/>
              <p:cNvGrpSpPr>
                <a:grpSpLocks/>
              </p:cNvGrpSpPr>
              <p:nvPr/>
            </p:nvGrpSpPr>
            <p:grpSpPr bwMode="auto">
              <a:xfrm rot="-1045052" flipH="1" flipV="1">
                <a:off x="3275" y="2104"/>
                <a:ext cx="466" cy="115"/>
                <a:chOff x="2532" y="1080"/>
                <a:chExt cx="883" cy="236"/>
              </a:xfrm>
            </p:grpSpPr>
            <p:grpSp>
              <p:nvGrpSpPr>
                <p:cNvPr id="33" name="Group 44"/>
                <p:cNvGrpSpPr>
                  <a:grpSpLocks/>
                </p:cNvGrpSpPr>
                <p:nvPr/>
              </p:nvGrpSpPr>
              <p:grpSpPr bwMode="auto">
                <a:xfrm>
                  <a:off x="2532" y="1080"/>
                  <a:ext cx="741" cy="183"/>
                  <a:chOff x="1571" y="2593"/>
                  <a:chExt cx="1117" cy="274"/>
                </a:xfrm>
              </p:grpSpPr>
              <p:sp>
                <p:nvSpPr>
                  <p:cNvPr id="39" name="AutoShape 45"/>
                  <p:cNvSpPr>
                    <a:spLocks noChangeArrowheads="1"/>
                  </p:cNvSpPr>
                  <p:nvPr/>
                </p:nvSpPr>
                <p:spPr bwMode="gray">
                  <a:xfrm rot="5263130">
                    <a:off x="1873" y="2299"/>
                    <a:ext cx="225" cy="82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0" name="AutoShape 46"/>
                  <p:cNvSpPr>
                    <a:spLocks noChangeArrowheads="1"/>
                  </p:cNvSpPr>
                  <p:nvPr/>
                </p:nvSpPr>
                <p:spPr bwMode="gray">
                  <a:xfrm rot="6078281">
                    <a:off x="2011" y="2302"/>
                    <a:ext cx="217" cy="82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1" name="AutoShape 47"/>
                  <p:cNvSpPr>
                    <a:spLocks noChangeArrowheads="1"/>
                  </p:cNvSpPr>
                  <p:nvPr/>
                </p:nvSpPr>
                <p:spPr bwMode="gray">
                  <a:xfrm rot="6373927">
                    <a:off x="2086" y="2325"/>
                    <a:ext cx="221" cy="82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2" name="AutoShape 48"/>
                  <p:cNvSpPr>
                    <a:spLocks noChangeArrowheads="1"/>
                  </p:cNvSpPr>
                  <p:nvPr/>
                </p:nvSpPr>
                <p:spPr bwMode="gray">
                  <a:xfrm rot="6906312">
                    <a:off x="2178" y="2355"/>
                    <a:ext cx="221" cy="82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34" name="Group 49"/>
                <p:cNvGrpSpPr>
                  <a:grpSpLocks/>
                </p:cNvGrpSpPr>
                <p:nvPr/>
              </p:nvGrpSpPr>
              <p:grpSpPr bwMode="auto">
                <a:xfrm rot="1353540">
                  <a:off x="2674" y="1131"/>
                  <a:ext cx="741" cy="185"/>
                  <a:chOff x="1577" y="2581"/>
                  <a:chExt cx="1118" cy="277"/>
                </a:xfrm>
              </p:grpSpPr>
              <p:sp>
                <p:nvSpPr>
                  <p:cNvPr id="35" name="AutoShape 50"/>
                  <p:cNvSpPr>
                    <a:spLocks noChangeArrowheads="1"/>
                  </p:cNvSpPr>
                  <p:nvPr/>
                </p:nvSpPr>
                <p:spPr bwMode="gray">
                  <a:xfrm rot="5263130">
                    <a:off x="1882" y="2293"/>
                    <a:ext cx="217" cy="82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6" name="AutoShape 51"/>
                  <p:cNvSpPr>
                    <a:spLocks noChangeArrowheads="1"/>
                  </p:cNvSpPr>
                  <p:nvPr/>
                </p:nvSpPr>
                <p:spPr bwMode="gray">
                  <a:xfrm rot="6078281">
                    <a:off x="2018" y="2294"/>
                    <a:ext cx="217" cy="82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7" name="AutoShape 52"/>
                  <p:cNvSpPr>
                    <a:spLocks noChangeArrowheads="1"/>
                  </p:cNvSpPr>
                  <p:nvPr/>
                </p:nvSpPr>
                <p:spPr bwMode="gray">
                  <a:xfrm rot="6373927">
                    <a:off x="2096" y="2319"/>
                    <a:ext cx="221" cy="81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8" name="AutoShape 53"/>
                  <p:cNvSpPr>
                    <a:spLocks noChangeArrowheads="1"/>
                  </p:cNvSpPr>
                  <p:nvPr/>
                </p:nvSpPr>
                <p:spPr bwMode="gray">
                  <a:xfrm rot="6906312">
                    <a:off x="2190" y="2348"/>
                    <a:ext cx="217" cy="82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32"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27"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F(2)</a:t>
              </a:r>
            </a:p>
          </p:txBody>
        </p:sp>
      </p:grpSp>
      <p:grpSp>
        <p:nvGrpSpPr>
          <p:cNvPr id="43" name="Group 56"/>
          <p:cNvGrpSpPr>
            <a:grpSpLocks/>
          </p:cNvGrpSpPr>
          <p:nvPr/>
        </p:nvGrpSpPr>
        <p:grpSpPr bwMode="auto">
          <a:xfrm>
            <a:off x="2046784" y="3162005"/>
            <a:ext cx="755650" cy="758825"/>
            <a:chOff x="4010025" y="1277941"/>
            <a:chExt cx="755650" cy="758826"/>
          </a:xfrm>
        </p:grpSpPr>
        <p:grpSp>
          <p:nvGrpSpPr>
            <p:cNvPr id="44" name="Group 39"/>
            <p:cNvGrpSpPr>
              <a:grpSpLocks/>
            </p:cNvGrpSpPr>
            <p:nvPr/>
          </p:nvGrpSpPr>
          <p:grpSpPr bwMode="auto">
            <a:xfrm>
              <a:off x="4032250" y="1277941"/>
              <a:ext cx="723900" cy="758826"/>
              <a:chOff x="3247" y="1673"/>
              <a:chExt cx="606" cy="636"/>
            </a:xfrm>
          </p:grpSpPr>
          <p:pic>
            <p:nvPicPr>
              <p:cNvPr id="46"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49" name="Group 150"/>
              <p:cNvGrpSpPr>
                <a:grpSpLocks/>
              </p:cNvGrpSpPr>
              <p:nvPr/>
            </p:nvGrpSpPr>
            <p:grpSpPr bwMode="auto">
              <a:xfrm rot="-1045052" flipH="1" flipV="1">
                <a:off x="3269" y="2093"/>
                <a:ext cx="466" cy="118"/>
                <a:chOff x="2532" y="1080"/>
                <a:chExt cx="881" cy="238"/>
              </a:xfrm>
            </p:grpSpPr>
            <p:grpSp>
              <p:nvGrpSpPr>
                <p:cNvPr id="51" name="Group 44"/>
                <p:cNvGrpSpPr>
                  <a:grpSpLocks/>
                </p:cNvGrpSpPr>
                <p:nvPr/>
              </p:nvGrpSpPr>
              <p:grpSpPr bwMode="auto">
                <a:xfrm>
                  <a:off x="2532" y="1080"/>
                  <a:ext cx="741" cy="183"/>
                  <a:chOff x="1571" y="2593"/>
                  <a:chExt cx="1117" cy="274"/>
                </a:xfrm>
              </p:grpSpPr>
              <p:sp>
                <p:nvSpPr>
                  <p:cNvPr id="57" name="AutoShape 45"/>
                  <p:cNvSpPr>
                    <a:spLocks noChangeArrowheads="1"/>
                  </p:cNvSpPr>
                  <p:nvPr/>
                </p:nvSpPr>
                <p:spPr bwMode="gray">
                  <a:xfrm rot="5263130">
                    <a:off x="1872" y="2305"/>
                    <a:ext cx="221" cy="81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8" name="AutoShape 46"/>
                  <p:cNvSpPr>
                    <a:spLocks noChangeArrowheads="1"/>
                  </p:cNvSpPr>
                  <p:nvPr/>
                </p:nvSpPr>
                <p:spPr bwMode="gray">
                  <a:xfrm rot="6078281">
                    <a:off x="2011" y="2308"/>
                    <a:ext cx="217"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9" name="AutoShape 47"/>
                  <p:cNvSpPr>
                    <a:spLocks noChangeArrowheads="1"/>
                  </p:cNvSpPr>
                  <p:nvPr/>
                </p:nvSpPr>
                <p:spPr bwMode="gray">
                  <a:xfrm rot="6373927">
                    <a:off x="2084" y="2335"/>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60" name="AutoShape 48"/>
                  <p:cNvSpPr>
                    <a:spLocks noChangeArrowheads="1"/>
                  </p:cNvSpPr>
                  <p:nvPr/>
                </p:nvSpPr>
                <p:spPr bwMode="gray">
                  <a:xfrm rot="6906312">
                    <a:off x="2174" y="2362"/>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52" name="Group 49"/>
                <p:cNvGrpSpPr>
                  <a:grpSpLocks/>
                </p:cNvGrpSpPr>
                <p:nvPr/>
              </p:nvGrpSpPr>
              <p:grpSpPr bwMode="auto">
                <a:xfrm rot="1353540">
                  <a:off x="2672" y="1133"/>
                  <a:ext cx="741" cy="185"/>
                  <a:chOff x="1577" y="2581"/>
                  <a:chExt cx="1118" cy="277"/>
                </a:xfrm>
              </p:grpSpPr>
              <p:sp>
                <p:nvSpPr>
                  <p:cNvPr id="53" name="AutoShape 50"/>
                  <p:cNvSpPr>
                    <a:spLocks noChangeArrowheads="1"/>
                  </p:cNvSpPr>
                  <p:nvPr/>
                </p:nvSpPr>
                <p:spPr bwMode="gray">
                  <a:xfrm rot="5263130">
                    <a:off x="1885" y="2297"/>
                    <a:ext cx="21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4" name="AutoShape 51"/>
                  <p:cNvSpPr>
                    <a:spLocks noChangeArrowheads="1"/>
                  </p:cNvSpPr>
                  <p:nvPr/>
                </p:nvSpPr>
                <p:spPr bwMode="gray">
                  <a:xfrm rot="6078281">
                    <a:off x="2020" y="2298"/>
                    <a:ext cx="217"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5" name="AutoShape 52"/>
                  <p:cNvSpPr>
                    <a:spLocks noChangeArrowheads="1"/>
                  </p:cNvSpPr>
                  <p:nvPr/>
                </p:nvSpPr>
                <p:spPr bwMode="gray">
                  <a:xfrm rot="6373927">
                    <a:off x="2096" y="2325"/>
                    <a:ext cx="221" cy="80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6" name="AutoShape 53"/>
                  <p:cNvSpPr>
                    <a:spLocks noChangeArrowheads="1"/>
                  </p:cNvSpPr>
                  <p:nvPr/>
                </p:nvSpPr>
                <p:spPr bwMode="gray">
                  <a:xfrm rot="6906312">
                    <a:off x="2188" y="2350"/>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50"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45"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F(3)</a:t>
              </a:r>
            </a:p>
          </p:txBody>
        </p:sp>
      </p:grpSp>
      <p:grpSp>
        <p:nvGrpSpPr>
          <p:cNvPr id="61" name="Group 74"/>
          <p:cNvGrpSpPr>
            <a:grpSpLocks/>
          </p:cNvGrpSpPr>
          <p:nvPr/>
        </p:nvGrpSpPr>
        <p:grpSpPr bwMode="auto">
          <a:xfrm>
            <a:off x="2662734" y="4152605"/>
            <a:ext cx="755650" cy="758825"/>
            <a:chOff x="4010025" y="1277941"/>
            <a:chExt cx="755650" cy="758826"/>
          </a:xfrm>
        </p:grpSpPr>
        <p:grpSp>
          <p:nvGrpSpPr>
            <p:cNvPr id="62" name="Group 39"/>
            <p:cNvGrpSpPr>
              <a:grpSpLocks/>
            </p:cNvGrpSpPr>
            <p:nvPr/>
          </p:nvGrpSpPr>
          <p:grpSpPr bwMode="auto">
            <a:xfrm>
              <a:off x="4032250" y="1277941"/>
              <a:ext cx="723900" cy="758826"/>
              <a:chOff x="3247" y="1673"/>
              <a:chExt cx="606" cy="636"/>
            </a:xfrm>
          </p:grpSpPr>
          <p:pic>
            <p:nvPicPr>
              <p:cNvPr id="64"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67" name="Group 150"/>
              <p:cNvGrpSpPr>
                <a:grpSpLocks/>
              </p:cNvGrpSpPr>
              <p:nvPr/>
            </p:nvGrpSpPr>
            <p:grpSpPr bwMode="auto">
              <a:xfrm rot="-1045052" flipH="1" flipV="1">
                <a:off x="3269" y="2093"/>
                <a:ext cx="466" cy="118"/>
                <a:chOff x="2532" y="1080"/>
                <a:chExt cx="881" cy="238"/>
              </a:xfrm>
            </p:grpSpPr>
            <p:grpSp>
              <p:nvGrpSpPr>
                <p:cNvPr id="69" name="Group 44"/>
                <p:cNvGrpSpPr>
                  <a:grpSpLocks/>
                </p:cNvGrpSpPr>
                <p:nvPr/>
              </p:nvGrpSpPr>
              <p:grpSpPr bwMode="auto">
                <a:xfrm>
                  <a:off x="2532" y="1080"/>
                  <a:ext cx="741" cy="183"/>
                  <a:chOff x="1571" y="2593"/>
                  <a:chExt cx="1117" cy="274"/>
                </a:xfrm>
              </p:grpSpPr>
              <p:sp>
                <p:nvSpPr>
                  <p:cNvPr id="75" name="AutoShape 45"/>
                  <p:cNvSpPr>
                    <a:spLocks noChangeArrowheads="1"/>
                  </p:cNvSpPr>
                  <p:nvPr/>
                </p:nvSpPr>
                <p:spPr bwMode="gray">
                  <a:xfrm rot="5263130">
                    <a:off x="1872" y="2305"/>
                    <a:ext cx="221" cy="81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6" name="AutoShape 46"/>
                  <p:cNvSpPr>
                    <a:spLocks noChangeArrowheads="1"/>
                  </p:cNvSpPr>
                  <p:nvPr/>
                </p:nvSpPr>
                <p:spPr bwMode="gray">
                  <a:xfrm rot="6078281">
                    <a:off x="2011" y="2308"/>
                    <a:ext cx="217"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7" name="AutoShape 47"/>
                  <p:cNvSpPr>
                    <a:spLocks noChangeArrowheads="1"/>
                  </p:cNvSpPr>
                  <p:nvPr/>
                </p:nvSpPr>
                <p:spPr bwMode="gray">
                  <a:xfrm rot="6373927">
                    <a:off x="2084" y="2335"/>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8" name="AutoShape 48"/>
                  <p:cNvSpPr>
                    <a:spLocks noChangeArrowheads="1"/>
                  </p:cNvSpPr>
                  <p:nvPr/>
                </p:nvSpPr>
                <p:spPr bwMode="gray">
                  <a:xfrm rot="6906312">
                    <a:off x="2174" y="2362"/>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70" name="Group 49"/>
                <p:cNvGrpSpPr>
                  <a:grpSpLocks/>
                </p:cNvGrpSpPr>
                <p:nvPr/>
              </p:nvGrpSpPr>
              <p:grpSpPr bwMode="auto">
                <a:xfrm rot="1353540">
                  <a:off x="2672" y="1133"/>
                  <a:ext cx="741" cy="185"/>
                  <a:chOff x="1577" y="2581"/>
                  <a:chExt cx="1118" cy="277"/>
                </a:xfrm>
              </p:grpSpPr>
              <p:sp>
                <p:nvSpPr>
                  <p:cNvPr id="71" name="AutoShape 50"/>
                  <p:cNvSpPr>
                    <a:spLocks noChangeArrowheads="1"/>
                  </p:cNvSpPr>
                  <p:nvPr/>
                </p:nvSpPr>
                <p:spPr bwMode="gray">
                  <a:xfrm rot="5263130">
                    <a:off x="1885" y="2297"/>
                    <a:ext cx="21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2" name="AutoShape 51"/>
                  <p:cNvSpPr>
                    <a:spLocks noChangeArrowheads="1"/>
                  </p:cNvSpPr>
                  <p:nvPr/>
                </p:nvSpPr>
                <p:spPr bwMode="gray">
                  <a:xfrm rot="6078281">
                    <a:off x="2020" y="2298"/>
                    <a:ext cx="217"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3" name="AutoShape 52"/>
                  <p:cNvSpPr>
                    <a:spLocks noChangeArrowheads="1"/>
                  </p:cNvSpPr>
                  <p:nvPr/>
                </p:nvSpPr>
                <p:spPr bwMode="gray">
                  <a:xfrm rot="6373927">
                    <a:off x="2096" y="2325"/>
                    <a:ext cx="221" cy="80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4" name="AutoShape 53"/>
                  <p:cNvSpPr>
                    <a:spLocks noChangeArrowheads="1"/>
                  </p:cNvSpPr>
                  <p:nvPr/>
                </p:nvSpPr>
                <p:spPr bwMode="gray">
                  <a:xfrm rot="6906312">
                    <a:off x="2188" y="2350"/>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68"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63"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F(1)</a:t>
              </a:r>
            </a:p>
          </p:txBody>
        </p:sp>
      </p:grpSp>
      <p:grpSp>
        <p:nvGrpSpPr>
          <p:cNvPr id="79" name="Group 92"/>
          <p:cNvGrpSpPr>
            <a:grpSpLocks/>
          </p:cNvGrpSpPr>
          <p:nvPr/>
        </p:nvGrpSpPr>
        <p:grpSpPr bwMode="auto">
          <a:xfrm>
            <a:off x="4485184" y="3162005"/>
            <a:ext cx="755650" cy="758825"/>
            <a:chOff x="4010025" y="1277941"/>
            <a:chExt cx="755650" cy="758826"/>
          </a:xfrm>
        </p:grpSpPr>
        <p:grpSp>
          <p:nvGrpSpPr>
            <p:cNvPr id="80" name="Group 39"/>
            <p:cNvGrpSpPr>
              <a:grpSpLocks/>
            </p:cNvGrpSpPr>
            <p:nvPr/>
          </p:nvGrpSpPr>
          <p:grpSpPr bwMode="auto">
            <a:xfrm>
              <a:off x="4032250" y="1277941"/>
              <a:ext cx="723900" cy="758826"/>
              <a:chOff x="3247" y="1673"/>
              <a:chExt cx="606" cy="636"/>
            </a:xfrm>
          </p:grpSpPr>
          <p:pic>
            <p:nvPicPr>
              <p:cNvPr id="82"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85" name="Group 150"/>
              <p:cNvGrpSpPr>
                <a:grpSpLocks/>
              </p:cNvGrpSpPr>
              <p:nvPr/>
            </p:nvGrpSpPr>
            <p:grpSpPr bwMode="auto">
              <a:xfrm rot="-1045052" flipH="1" flipV="1">
                <a:off x="3269" y="2093"/>
                <a:ext cx="466" cy="118"/>
                <a:chOff x="2532" y="1080"/>
                <a:chExt cx="881" cy="238"/>
              </a:xfrm>
            </p:grpSpPr>
            <p:grpSp>
              <p:nvGrpSpPr>
                <p:cNvPr id="87" name="Group 44"/>
                <p:cNvGrpSpPr>
                  <a:grpSpLocks/>
                </p:cNvGrpSpPr>
                <p:nvPr/>
              </p:nvGrpSpPr>
              <p:grpSpPr bwMode="auto">
                <a:xfrm>
                  <a:off x="2532" y="1080"/>
                  <a:ext cx="741" cy="183"/>
                  <a:chOff x="1571" y="2593"/>
                  <a:chExt cx="1117" cy="274"/>
                </a:xfrm>
              </p:grpSpPr>
              <p:sp>
                <p:nvSpPr>
                  <p:cNvPr id="93" name="AutoShape 45"/>
                  <p:cNvSpPr>
                    <a:spLocks noChangeArrowheads="1"/>
                  </p:cNvSpPr>
                  <p:nvPr/>
                </p:nvSpPr>
                <p:spPr bwMode="gray">
                  <a:xfrm rot="5263130">
                    <a:off x="1872" y="2305"/>
                    <a:ext cx="221" cy="81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4" name="AutoShape 46"/>
                  <p:cNvSpPr>
                    <a:spLocks noChangeArrowheads="1"/>
                  </p:cNvSpPr>
                  <p:nvPr/>
                </p:nvSpPr>
                <p:spPr bwMode="gray">
                  <a:xfrm rot="6078281">
                    <a:off x="2011" y="2308"/>
                    <a:ext cx="217"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5" name="AutoShape 47"/>
                  <p:cNvSpPr>
                    <a:spLocks noChangeArrowheads="1"/>
                  </p:cNvSpPr>
                  <p:nvPr/>
                </p:nvSpPr>
                <p:spPr bwMode="gray">
                  <a:xfrm rot="6373927">
                    <a:off x="2084" y="2335"/>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6" name="AutoShape 48"/>
                  <p:cNvSpPr>
                    <a:spLocks noChangeArrowheads="1"/>
                  </p:cNvSpPr>
                  <p:nvPr/>
                </p:nvSpPr>
                <p:spPr bwMode="gray">
                  <a:xfrm rot="6906312">
                    <a:off x="2174" y="2362"/>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88" name="Group 49"/>
                <p:cNvGrpSpPr>
                  <a:grpSpLocks/>
                </p:cNvGrpSpPr>
                <p:nvPr/>
              </p:nvGrpSpPr>
              <p:grpSpPr bwMode="auto">
                <a:xfrm rot="1353540">
                  <a:off x="2672" y="1133"/>
                  <a:ext cx="741" cy="185"/>
                  <a:chOff x="1577" y="2581"/>
                  <a:chExt cx="1118" cy="277"/>
                </a:xfrm>
              </p:grpSpPr>
              <p:sp>
                <p:nvSpPr>
                  <p:cNvPr id="89" name="AutoShape 50"/>
                  <p:cNvSpPr>
                    <a:spLocks noChangeArrowheads="1"/>
                  </p:cNvSpPr>
                  <p:nvPr/>
                </p:nvSpPr>
                <p:spPr bwMode="gray">
                  <a:xfrm rot="5263130">
                    <a:off x="1885" y="2297"/>
                    <a:ext cx="21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0" name="AutoShape 51"/>
                  <p:cNvSpPr>
                    <a:spLocks noChangeArrowheads="1"/>
                  </p:cNvSpPr>
                  <p:nvPr/>
                </p:nvSpPr>
                <p:spPr bwMode="gray">
                  <a:xfrm rot="6078281">
                    <a:off x="2020" y="2298"/>
                    <a:ext cx="217"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1" name="AutoShape 52"/>
                  <p:cNvSpPr>
                    <a:spLocks noChangeArrowheads="1"/>
                  </p:cNvSpPr>
                  <p:nvPr/>
                </p:nvSpPr>
                <p:spPr bwMode="gray">
                  <a:xfrm rot="6373927">
                    <a:off x="2096" y="2325"/>
                    <a:ext cx="221" cy="80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2" name="AutoShape 53"/>
                  <p:cNvSpPr>
                    <a:spLocks noChangeArrowheads="1"/>
                  </p:cNvSpPr>
                  <p:nvPr/>
                </p:nvSpPr>
                <p:spPr bwMode="gray">
                  <a:xfrm rot="6906312">
                    <a:off x="2188" y="2350"/>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86"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81"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F(2)</a:t>
              </a:r>
            </a:p>
          </p:txBody>
        </p:sp>
      </p:grpSp>
      <p:grpSp>
        <p:nvGrpSpPr>
          <p:cNvPr id="97" name="Group 164"/>
          <p:cNvGrpSpPr>
            <a:grpSpLocks/>
          </p:cNvGrpSpPr>
          <p:nvPr/>
        </p:nvGrpSpPr>
        <p:grpSpPr bwMode="auto">
          <a:xfrm>
            <a:off x="833934" y="5219405"/>
            <a:ext cx="755650" cy="758825"/>
            <a:chOff x="4010025" y="1277941"/>
            <a:chExt cx="755650" cy="758826"/>
          </a:xfrm>
        </p:grpSpPr>
        <p:grpSp>
          <p:nvGrpSpPr>
            <p:cNvPr id="98" name="Group 39"/>
            <p:cNvGrpSpPr>
              <a:grpSpLocks/>
            </p:cNvGrpSpPr>
            <p:nvPr/>
          </p:nvGrpSpPr>
          <p:grpSpPr bwMode="auto">
            <a:xfrm>
              <a:off x="4032250" y="1277941"/>
              <a:ext cx="723900" cy="758826"/>
              <a:chOff x="3247" y="1673"/>
              <a:chExt cx="606" cy="636"/>
            </a:xfrm>
          </p:grpSpPr>
          <p:pic>
            <p:nvPicPr>
              <p:cNvPr id="100"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03" name="Group 150"/>
              <p:cNvGrpSpPr>
                <a:grpSpLocks/>
              </p:cNvGrpSpPr>
              <p:nvPr/>
            </p:nvGrpSpPr>
            <p:grpSpPr bwMode="auto">
              <a:xfrm rot="-1045052" flipH="1" flipV="1">
                <a:off x="3269" y="2093"/>
                <a:ext cx="466" cy="118"/>
                <a:chOff x="2532" y="1080"/>
                <a:chExt cx="881" cy="238"/>
              </a:xfrm>
            </p:grpSpPr>
            <p:grpSp>
              <p:nvGrpSpPr>
                <p:cNvPr id="105" name="Group 44"/>
                <p:cNvGrpSpPr>
                  <a:grpSpLocks/>
                </p:cNvGrpSpPr>
                <p:nvPr/>
              </p:nvGrpSpPr>
              <p:grpSpPr bwMode="auto">
                <a:xfrm>
                  <a:off x="2532" y="1080"/>
                  <a:ext cx="741" cy="183"/>
                  <a:chOff x="1571" y="2593"/>
                  <a:chExt cx="1117" cy="274"/>
                </a:xfrm>
              </p:grpSpPr>
              <p:sp>
                <p:nvSpPr>
                  <p:cNvPr id="111" name="AutoShape 45"/>
                  <p:cNvSpPr>
                    <a:spLocks noChangeArrowheads="1"/>
                  </p:cNvSpPr>
                  <p:nvPr/>
                </p:nvSpPr>
                <p:spPr bwMode="gray">
                  <a:xfrm rot="5263130">
                    <a:off x="1872" y="2305"/>
                    <a:ext cx="221" cy="81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12" name="AutoShape 46"/>
                  <p:cNvSpPr>
                    <a:spLocks noChangeArrowheads="1"/>
                  </p:cNvSpPr>
                  <p:nvPr/>
                </p:nvSpPr>
                <p:spPr bwMode="gray">
                  <a:xfrm rot="6078281">
                    <a:off x="2011" y="2308"/>
                    <a:ext cx="217"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13" name="AutoShape 47"/>
                  <p:cNvSpPr>
                    <a:spLocks noChangeArrowheads="1"/>
                  </p:cNvSpPr>
                  <p:nvPr/>
                </p:nvSpPr>
                <p:spPr bwMode="gray">
                  <a:xfrm rot="6373927">
                    <a:off x="2084" y="2335"/>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14" name="AutoShape 48"/>
                  <p:cNvSpPr>
                    <a:spLocks noChangeArrowheads="1"/>
                  </p:cNvSpPr>
                  <p:nvPr/>
                </p:nvSpPr>
                <p:spPr bwMode="gray">
                  <a:xfrm rot="6906312">
                    <a:off x="2174" y="2362"/>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06" name="Group 49"/>
                <p:cNvGrpSpPr>
                  <a:grpSpLocks/>
                </p:cNvGrpSpPr>
                <p:nvPr/>
              </p:nvGrpSpPr>
              <p:grpSpPr bwMode="auto">
                <a:xfrm rot="1353540">
                  <a:off x="2672" y="1133"/>
                  <a:ext cx="741" cy="185"/>
                  <a:chOff x="1577" y="2581"/>
                  <a:chExt cx="1118" cy="277"/>
                </a:xfrm>
              </p:grpSpPr>
              <p:sp>
                <p:nvSpPr>
                  <p:cNvPr id="107" name="AutoShape 50"/>
                  <p:cNvSpPr>
                    <a:spLocks noChangeArrowheads="1"/>
                  </p:cNvSpPr>
                  <p:nvPr/>
                </p:nvSpPr>
                <p:spPr bwMode="gray">
                  <a:xfrm rot="5263130">
                    <a:off x="1885" y="2297"/>
                    <a:ext cx="21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08" name="AutoShape 51"/>
                  <p:cNvSpPr>
                    <a:spLocks noChangeArrowheads="1"/>
                  </p:cNvSpPr>
                  <p:nvPr/>
                </p:nvSpPr>
                <p:spPr bwMode="gray">
                  <a:xfrm rot="6078281">
                    <a:off x="2020" y="2298"/>
                    <a:ext cx="217"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09" name="AutoShape 52"/>
                  <p:cNvSpPr>
                    <a:spLocks noChangeArrowheads="1"/>
                  </p:cNvSpPr>
                  <p:nvPr/>
                </p:nvSpPr>
                <p:spPr bwMode="gray">
                  <a:xfrm rot="6373927">
                    <a:off x="2096" y="2325"/>
                    <a:ext cx="221" cy="80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10" name="AutoShape 53"/>
                  <p:cNvSpPr>
                    <a:spLocks noChangeArrowheads="1"/>
                  </p:cNvSpPr>
                  <p:nvPr/>
                </p:nvSpPr>
                <p:spPr bwMode="gray">
                  <a:xfrm rot="6906312">
                    <a:off x="2188" y="2350"/>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04"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99"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F(1)</a:t>
              </a:r>
            </a:p>
          </p:txBody>
        </p:sp>
      </p:grpSp>
      <p:grpSp>
        <p:nvGrpSpPr>
          <p:cNvPr id="115" name="Group 182"/>
          <p:cNvGrpSpPr>
            <a:grpSpLocks/>
          </p:cNvGrpSpPr>
          <p:nvPr/>
        </p:nvGrpSpPr>
        <p:grpSpPr bwMode="auto">
          <a:xfrm>
            <a:off x="2053134" y="5219405"/>
            <a:ext cx="755650" cy="758825"/>
            <a:chOff x="4010025" y="1277941"/>
            <a:chExt cx="755650" cy="758826"/>
          </a:xfrm>
        </p:grpSpPr>
        <p:grpSp>
          <p:nvGrpSpPr>
            <p:cNvPr id="116" name="Group 39"/>
            <p:cNvGrpSpPr>
              <a:grpSpLocks/>
            </p:cNvGrpSpPr>
            <p:nvPr/>
          </p:nvGrpSpPr>
          <p:grpSpPr bwMode="auto">
            <a:xfrm>
              <a:off x="4032250" y="1277941"/>
              <a:ext cx="723900" cy="758826"/>
              <a:chOff x="3247" y="1673"/>
              <a:chExt cx="606" cy="636"/>
            </a:xfrm>
          </p:grpSpPr>
          <p:pic>
            <p:nvPicPr>
              <p:cNvPr id="118"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21" name="Group 150"/>
              <p:cNvGrpSpPr>
                <a:grpSpLocks/>
              </p:cNvGrpSpPr>
              <p:nvPr/>
            </p:nvGrpSpPr>
            <p:grpSpPr bwMode="auto">
              <a:xfrm rot="-1045052" flipH="1" flipV="1">
                <a:off x="3268" y="2086"/>
                <a:ext cx="465" cy="120"/>
                <a:chOff x="2532" y="1080"/>
                <a:chExt cx="879" cy="240"/>
              </a:xfrm>
            </p:grpSpPr>
            <p:grpSp>
              <p:nvGrpSpPr>
                <p:cNvPr id="123" name="Group 44"/>
                <p:cNvGrpSpPr>
                  <a:grpSpLocks/>
                </p:cNvGrpSpPr>
                <p:nvPr/>
              </p:nvGrpSpPr>
              <p:grpSpPr bwMode="auto">
                <a:xfrm>
                  <a:off x="2532" y="1080"/>
                  <a:ext cx="741" cy="183"/>
                  <a:chOff x="1571" y="2593"/>
                  <a:chExt cx="1117" cy="274"/>
                </a:xfrm>
              </p:grpSpPr>
              <p:sp>
                <p:nvSpPr>
                  <p:cNvPr id="129" name="AutoShape 45"/>
                  <p:cNvSpPr>
                    <a:spLocks noChangeArrowheads="1"/>
                  </p:cNvSpPr>
                  <p:nvPr/>
                </p:nvSpPr>
                <p:spPr bwMode="gray">
                  <a:xfrm rot="5263130">
                    <a:off x="1869" y="2291"/>
                    <a:ext cx="22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30" name="AutoShape 46"/>
                  <p:cNvSpPr>
                    <a:spLocks noChangeArrowheads="1"/>
                  </p:cNvSpPr>
                  <p:nvPr/>
                </p:nvSpPr>
                <p:spPr bwMode="gray">
                  <a:xfrm rot="6078281">
                    <a:off x="2006" y="2298"/>
                    <a:ext cx="219"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31" name="AutoShape 47"/>
                  <p:cNvSpPr>
                    <a:spLocks noChangeArrowheads="1"/>
                  </p:cNvSpPr>
                  <p:nvPr/>
                </p:nvSpPr>
                <p:spPr bwMode="gray">
                  <a:xfrm rot="6373927">
                    <a:off x="2076" y="2323"/>
                    <a:ext cx="223"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32" name="AutoShape 48"/>
                  <p:cNvSpPr>
                    <a:spLocks noChangeArrowheads="1"/>
                  </p:cNvSpPr>
                  <p:nvPr/>
                </p:nvSpPr>
                <p:spPr bwMode="gray">
                  <a:xfrm rot="6906312">
                    <a:off x="2173" y="2349"/>
                    <a:ext cx="219"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24" name="Group 49"/>
                <p:cNvGrpSpPr>
                  <a:grpSpLocks/>
                </p:cNvGrpSpPr>
                <p:nvPr/>
              </p:nvGrpSpPr>
              <p:grpSpPr bwMode="auto">
                <a:xfrm rot="1353540">
                  <a:off x="2670" y="1135"/>
                  <a:ext cx="741" cy="185"/>
                  <a:chOff x="1577" y="2581"/>
                  <a:chExt cx="1118" cy="277"/>
                </a:xfrm>
              </p:grpSpPr>
              <p:sp>
                <p:nvSpPr>
                  <p:cNvPr id="125" name="AutoShape 50"/>
                  <p:cNvSpPr>
                    <a:spLocks noChangeArrowheads="1"/>
                  </p:cNvSpPr>
                  <p:nvPr/>
                </p:nvSpPr>
                <p:spPr bwMode="gray">
                  <a:xfrm rot="5263130">
                    <a:off x="1882" y="2293"/>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26" name="AutoShape 51"/>
                  <p:cNvSpPr>
                    <a:spLocks noChangeArrowheads="1"/>
                  </p:cNvSpPr>
                  <p:nvPr/>
                </p:nvSpPr>
                <p:spPr bwMode="gray">
                  <a:xfrm rot="6078281">
                    <a:off x="2019" y="2292"/>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27" name="AutoShape 52"/>
                  <p:cNvSpPr>
                    <a:spLocks noChangeArrowheads="1"/>
                  </p:cNvSpPr>
                  <p:nvPr/>
                </p:nvSpPr>
                <p:spPr bwMode="gray">
                  <a:xfrm rot="6373927">
                    <a:off x="2099" y="2318"/>
                    <a:ext cx="223"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28" name="AutoShape 53"/>
                  <p:cNvSpPr>
                    <a:spLocks noChangeArrowheads="1"/>
                  </p:cNvSpPr>
                  <p:nvPr/>
                </p:nvSpPr>
                <p:spPr bwMode="gray">
                  <a:xfrm rot="6906312">
                    <a:off x="2189" y="2346"/>
                    <a:ext cx="22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22"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117"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F(0)</a:t>
              </a:r>
            </a:p>
          </p:txBody>
        </p:sp>
      </p:grpSp>
      <p:cxnSp>
        <p:nvCxnSpPr>
          <p:cNvPr id="133" name="Straight Arrow Connector 132"/>
          <p:cNvCxnSpPr/>
          <p:nvPr/>
        </p:nvCxnSpPr>
        <p:spPr>
          <a:xfrm rot="16200000" flipH="1">
            <a:off x="4034334" y="2631780"/>
            <a:ext cx="495300" cy="7112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4" name="Straight Arrow Connector 133"/>
          <p:cNvCxnSpPr/>
          <p:nvPr/>
        </p:nvCxnSpPr>
        <p:spPr>
          <a:xfrm rot="5400000">
            <a:off x="1158578" y="4807449"/>
            <a:ext cx="468312" cy="3556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rot="16200000" flipH="1">
            <a:off x="1818184" y="4911430"/>
            <a:ext cx="457200" cy="3048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rot="5400000">
            <a:off x="1803103" y="3781924"/>
            <a:ext cx="392112" cy="34925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7" name="Straight Arrow Connector 136"/>
          <p:cNvCxnSpPr/>
          <p:nvPr/>
        </p:nvCxnSpPr>
        <p:spPr>
          <a:xfrm rot="16200000" flipH="1">
            <a:off x="2508746" y="3874793"/>
            <a:ext cx="422275" cy="2794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8" name="Straight Arrow Connector 137"/>
          <p:cNvCxnSpPr>
            <a:endCxn id="258" idx="0"/>
          </p:cNvCxnSpPr>
          <p:nvPr/>
        </p:nvCxnSpPr>
        <p:spPr>
          <a:xfrm rot="10800000" flipV="1">
            <a:off x="2430959" y="2519068"/>
            <a:ext cx="857250" cy="63976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139" name="AutoShape 6"/>
          <p:cNvSpPr>
            <a:spLocks noChangeArrowheads="1"/>
          </p:cNvSpPr>
          <p:nvPr/>
        </p:nvSpPr>
        <p:spPr bwMode="gray">
          <a:xfrm>
            <a:off x="3418384" y="3311230"/>
            <a:ext cx="457200" cy="457200"/>
          </a:xfrm>
          <a:prstGeom prst="roundRect">
            <a:avLst>
              <a:gd name="adj" fmla="val 16667"/>
            </a:avLst>
          </a:prstGeom>
          <a:ln>
            <a:solidFill>
              <a:schemeClr val="tx1">
                <a:lumMod val="40000"/>
                <a:lumOff val="60000"/>
              </a:schemeClr>
            </a:solidFill>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solidFill>
                  <a:srgbClr val="FF0000"/>
                </a:solidFill>
              </a:rPr>
              <a:t>+</a:t>
            </a:r>
          </a:p>
        </p:txBody>
      </p:sp>
      <p:sp>
        <p:nvSpPr>
          <p:cNvPr id="140" name="AutoShape 6"/>
          <p:cNvSpPr>
            <a:spLocks noChangeArrowheads="1"/>
          </p:cNvSpPr>
          <p:nvPr/>
        </p:nvSpPr>
        <p:spPr bwMode="gray">
          <a:xfrm>
            <a:off x="2199184" y="4301830"/>
            <a:ext cx="457200" cy="457200"/>
          </a:xfrm>
          <a:prstGeom prst="roundRect">
            <a:avLst>
              <a:gd name="adj" fmla="val 16667"/>
            </a:avLst>
          </a:prstGeom>
          <a:ln>
            <a:solidFill>
              <a:schemeClr val="tx1">
                <a:lumMod val="40000"/>
                <a:lumOff val="60000"/>
              </a:schemeClr>
            </a:solidFill>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solidFill>
                  <a:srgbClr val="FF0000"/>
                </a:solidFill>
              </a:rPr>
              <a:t>+</a:t>
            </a:r>
          </a:p>
        </p:txBody>
      </p:sp>
      <p:sp>
        <p:nvSpPr>
          <p:cNvPr id="141" name="AutoShape 6"/>
          <p:cNvSpPr>
            <a:spLocks noChangeArrowheads="1"/>
          </p:cNvSpPr>
          <p:nvPr/>
        </p:nvSpPr>
        <p:spPr bwMode="gray">
          <a:xfrm>
            <a:off x="1589584" y="5368630"/>
            <a:ext cx="457200" cy="457200"/>
          </a:xfrm>
          <a:prstGeom prst="roundRect">
            <a:avLst>
              <a:gd name="adj" fmla="val 16667"/>
            </a:avLst>
          </a:prstGeom>
          <a:ln>
            <a:solidFill>
              <a:schemeClr val="tx1">
                <a:lumMod val="40000"/>
                <a:lumOff val="60000"/>
              </a:schemeClr>
            </a:solidFill>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solidFill>
                  <a:srgbClr val="FF0000"/>
                </a:solidFill>
              </a:rPr>
              <a:t>+</a:t>
            </a:r>
          </a:p>
        </p:txBody>
      </p:sp>
      <p:cxnSp>
        <p:nvCxnSpPr>
          <p:cNvPr id="142" name="Straight Arrow Connector 141"/>
          <p:cNvCxnSpPr/>
          <p:nvPr/>
        </p:nvCxnSpPr>
        <p:spPr>
          <a:xfrm rot="5400000" flipH="1" flipV="1">
            <a:off x="1360984" y="4911430"/>
            <a:ext cx="457200" cy="304800"/>
          </a:xfrm>
          <a:prstGeom prst="straightConnector1">
            <a:avLst/>
          </a:prstGeom>
          <a:ln w="38100">
            <a:prstDash val="sysDot"/>
            <a:tailEnd type="arrow"/>
          </a:ln>
        </p:spPr>
        <p:style>
          <a:lnRef idx="1">
            <a:schemeClr val="accent1"/>
          </a:lnRef>
          <a:fillRef idx="0">
            <a:schemeClr val="accent1"/>
          </a:fillRef>
          <a:effectRef idx="0">
            <a:schemeClr val="accent1"/>
          </a:effectRef>
          <a:fontRef idx="minor">
            <a:schemeClr val="tx1"/>
          </a:fontRef>
        </p:style>
      </p:cxnSp>
      <p:grpSp>
        <p:nvGrpSpPr>
          <p:cNvPr id="143" name="Group 379"/>
          <p:cNvGrpSpPr>
            <a:grpSpLocks/>
          </p:cNvGrpSpPr>
          <p:nvPr/>
        </p:nvGrpSpPr>
        <p:grpSpPr bwMode="auto">
          <a:xfrm>
            <a:off x="827584" y="5216230"/>
            <a:ext cx="755650" cy="758825"/>
            <a:chOff x="4010025" y="1277941"/>
            <a:chExt cx="755650" cy="758826"/>
          </a:xfrm>
        </p:grpSpPr>
        <p:grpSp>
          <p:nvGrpSpPr>
            <p:cNvPr id="144" name="Group 39"/>
            <p:cNvGrpSpPr>
              <a:grpSpLocks/>
            </p:cNvGrpSpPr>
            <p:nvPr/>
          </p:nvGrpSpPr>
          <p:grpSpPr bwMode="auto">
            <a:xfrm>
              <a:off x="4032250" y="1277941"/>
              <a:ext cx="723900" cy="758826"/>
              <a:chOff x="3247" y="1673"/>
              <a:chExt cx="606" cy="636"/>
            </a:xfrm>
          </p:grpSpPr>
          <p:pic>
            <p:nvPicPr>
              <p:cNvPr id="146"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49" name="Group 150"/>
              <p:cNvGrpSpPr>
                <a:grpSpLocks/>
              </p:cNvGrpSpPr>
              <p:nvPr/>
            </p:nvGrpSpPr>
            <p:grpSpPr bwMode="auto">
              <a:xfrm rot="-1045052" flipH="1" flipV="1">
                <a:off x="3268" y="2086"/>
                <a:ext cx="465" cy="120"/>
                <a:chOff x="2532" y="1080"/>
                <a:chExt cx="879" cy="240"/>
              </a:xfrm>
            </p:grpSpPr>
            <p:grpSp>
              <p:nvGrpSpPr>
                <p:cNvPr id="151" name="Group 44"/>
                <p:cNvGrpSpPr>
                  <a:grpSpLocks/>
                </p:cNvGrpSpPr>
                <p:nvPr/>
              </p:nvGrpSpPr>
              <p:grpSpPr bwMode="auto">
                <a:xfrm>
                  <a:off x="2532" y="1080"/>
                  <a:ext cx="741" cy="183"/>
                  <a:chOff x="1571" y="2593"/>
                  <a:chExt cx="1117" cy="274"/>
                </a:xfrm>
              </p:grpSpPr>
              <p:sp>
                <p:nvSpPr>
                  <p:cNvPr id="157" name="AutoShape 45"/>
                  <p:cNvSpPr>
                    <a:spLocks noChangeArrowheads="1"/>
                  </p:cNvSpPr>
                  <p:nvPr/>
                </p:nvSpPr>
                <p:spPr bwMode="gray">
                  <a:xfrm rot="5263130">
                    <a:off x="1869" y="2291"/>
                    <a:ext cx="22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8" name="AutoShape 46"/>
                  <p:cNvSpPr>
                    <a:spLocks noChangeArrowheads="1"/>
                  </p:cNvSpPr>
                  <p:nvPr/>
                </p:nvSpPr>
                <p:spPr bwMode="gray">
                  <a:xfrm rot="6078281">
                    <a:off x="2006" y="2298"/>
                    <a:ext cx="219"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9" name="AutoShape 47"/>
                  <p:cNvSpPr>
                    <a:spLocks noChangeArrowheads="1"/>
                  </p:cNvSpPr>
                  <p:nvPr/>
                </p:nvSpPr>
                <p:spPr bwMode="gray">
                  <a:xfrm rot="6373927">
                    <a:off x="2076" y="2323"/>
                    <a:ext cx="223"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60" name="AutoShape 48"/>
                  <p:cNvSpPr>
                    <a:spLocks noChangeArrowheads="1"/>
                  </p:cNvSpPr>
                  <p:nvPr/>
                </p:nvSpPr>
                <p:spPr bwMode="gray">
                  <a:xfrm rot="6906312">
                    <a:off x="2173" y="2349"/>
                    <a:ext cx="219"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52" name="Group 49"/>
                <p:cNvGrpSpPr>
                  <a:grpSpLocks/>
                </p:cNvGrpSpPr>
                <p:nvPr/>
              </p:nvGrpSpPr>
              <p:grpSpPr bwMode="auto">
                <a:xfrm rot="1353540">
                  <a:off x="2670" y="1135"/>
                  <a:ext cx="741" cy="185"/>
                  <a:chOff x="1577" y="2581"/>
                  <a:chExt cx="1118" cy="277"/>
                </a:xfrm>
              </p:grpSpPr>
              <p:sp>
                <p:nvSpPr>
                  <p:cNvPr id="153" name="AutoShape 50"/>
                  <p:cNvSpPr>
                    <a:spLocks noChangeArrowheads="1"/>
                  </p:cNvSpPr>
                  <p:nvPr/>
                </p:nvSpPr>
                <p:spPr bwMode="gray">
                  <a:xfrm rot="5263130">
                    <a:off x="1882" y="2293"/>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4" name="AutoShape 51"/>
                  <p:cNvSpPr>
                    <a:spLocks noChangeArrowheads="1"/>
                  </p:cNvSpPr>
                  <p:nvPr/>
                </p:nvSpPr>
                <p:spPr bwMode="gray">
                  <a:xfrm rot="6078281">
                    <a:off x="2019" y="2292"/>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5" name="AutoShape 52"/>
                  <p:cNvSpPr>
                    <a:spLocks noChangeArrowheads="1"/>
                  </p:cNvSpPr>
                  <p:nvPr/>
                </p:nvSpPr>
                <p:spPr bwMode="gray">
                  <a:xfrm rot="6373927">
                    <a:off x="2099" y="2318"/>
                    <a:ext cx="223"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6" name="AutoShape 53"/>
                  <p:cNvSpPr>
                    <a:spLocks noChangeArrowheads="1"/>
                  </p:cNvSpPr>
                  <p:nvPr/>
                </p:nvSpPr>
                <p:spPr bwMode="gray">
                  <a:xfrm rot="6906312">
                    <a:off x="2189" y="2346"/>
                    <a:ext cx="22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50"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145"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1</a:t>
              </a:r>
            </a:p>
          </p:txBody>
        </p:sp>
      </p:grpSp>
      <p:grpSp>
        <p:nvGrpSpPr>
          <p:cNvPr id="161" name="Group 397"/>
          <p:cNvGrpSpPr>
            <a:grpSpLocks/>
          </p:cNvGrpSpPr>
          <p:nvPr/>
        </p:nvGrpSpPr>
        <p:grpSpPr bwMode="auto">
          <a:xfrm>
            <a:off x="2046784" y="5216230"/>
            <a:ext cx="755650" cy="758825"/>
            <a:chOff x="4010025" y="1277941"/>
            <a:chExt cx="755650" cy="758826"/>
          </a:xfrm>
        </p:grpSpPr>
        <p:grpSp>
          <p:nvGrpSpPr>
            <p:cNvPr id="162" name="Group 39"/>
            <p:cNvGrpSpPr>
              <a:grpSpLocks/>
            </p:cNvGrpSpPr>
            <p:nvPr/>
          </p:nvGrpSpPr>
          <p:grpSpPr bwMode="auto">
            <a:xfrm>
              <a:off x="4032250" y="1277941"/>
              <a:ext cx="723900" cy="758826"/>
              <a:chOff x="3247" y="1673"/>
              <a:chExt cx="606" cy="636"/>
            </a:xfrm>
          </p:grpSpPr>
          <p:pic>
            <p:nvPicPr>
              <p:cNvPr id="164"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67" name="Group 150"/>
              <p:cNvGrpSpPr>
                <a:grpSpLocks/>
              </p:cNvGrpSpPr>
              <p:nvPr/>
            </p:nvGrpSpPr>
            <p:grpSpPr bwMode="auto">
              <a:xfrm rot="-1045052" flipH="1" flipV="1">
                <a:off x="3268" y="2081"/>
                <a:ext cx="464" cy="122"/>
                <a:chOff x="2532" y="1080"/>
                <a:chExt cx="877" cy="242"/>
              </a:xfrm>
            </p:grpSpPr>
            <p:grpSp>
              <p:nvGrpSpPr>
                <p:cNvPr id="169" name="Group 44"/>
                <p:cNvGrpSpPr>
                  <a:grpSpLocks/>
                </p:cNvGrpSpPr>
                <p:nvPr/>
              </p:nvGrpSpPr>
              <p:grpSpPr bwMode="auto">
                <a:xfrm>
                  <a:off x="2532" y="1080"/>
                  <a:ext cx="741" cy="183"/>
                  <a:chOff x="1571" y="2593"/>
                  <a:chExt cx="1117" cy="274"/>
                </a:xfrm>
              </p:grpSpPr>
              <p:sp>
                <p:nvSpPr>
                  <p:cNvPr id="175" name="AutoShape 45"/>
                  <p:cNvSpPr>
                    <a:spLocks noChangeArrowheads="1"/>
                  </p:cNvSpPr>
                  <p:nvPr/>
                </p:nvSpPr>
                <p:spPr bwMode="gray">
                  <a:xfrm rot="5263130">
                    <a:off x="1873" y="2297"/>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6" name="AutoShape 46"/>
                  <p:cNvSpPr>
                    <a:spLocks noChangeArrowheads="1"/>
                  </p:cNvSpPr>
                  <p:nvPr/>
                </p:nvSpPr>
                <p:spPr bwMode="gray">
                  <a:xfrm rot="6078281">
                    <a:off x="2007" y="230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7" name="AutoShape 47"/>
                  <p:cNvSpPr>
                    <a:spLocks noChangeArrowheads="1"/>
                  </p:cNvSpPr>
                  <p:nvPr/>
                </p:nvSpPr>
                <p:spPr bwMode="gray">
                  <a:xfrm rot="6373927">
                    <a:off x="2080" y="2331"/>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8" name="AutoShape 48"/>
                  <p:cNvSpPr>
                    <a:spLocks noChangeArrowheads="1"/>
                  </p:cNvSpPr>
                  <p:nvPr/>
                </p:nvSpPr>
                <p:spPr bwMode="gray">
                  <a:xfrm rot="6906312">
                    <a:off x="2173" y="2355"/>
                    <a:ext cx="217"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70" name="Group 49"/>
                <p:cNvGrpSpPr>
                  <a:grpSpLocks/>
                </p:cNvGrpSpPr>
                <p:nvPr/>
              </p:nvGrpSpPr>
              <p:grpSpPr bwMode="auto">
                <a:xfrm rot="1353540">
                  <a:off x="2668" y="1137"/>
                  <a:ext cx="741" cy="185"/>
                  <a:chOff x="1577" y="2581"/>
                  <a:chExt cx="1118" cy="277"/>
                </a:xfrm>
              </p:grpSpPr>
              <p:sp>
                <p:nvSpPr>
                  <p:cNvPr id="171" name="AutoShape 50"/>
                  <p:cNvSpPr>
                    <a:spLocks noChangeArrowheads="1"/>
                  </p:cNvSpPr>
                  <p:nvPr/>
                </p:nvSpPr>
                <p:spPr bwMode="gray">
                  <a:xfrm rot="5263130">
                    <a:off x="1882" y="2291"/>
                    <a:ext cx="225"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2" name="AutoShape 51"/>
                  <p:cNvSpPr>
                    <a:spLocks noChangeArrowheads="1"/>
                  </p:cNvSpPr>
                  <p:nvPr/>
                </p:nvSpPr>
                <p:spPr bwMode="gray">
                  <a:xfrm rot="6078281">
                    <a:off x="2019" y="2290"/>
                    <a:ext cx="221"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3" name="AutoShape 52"/>
                  <p:cNvSpPr>
                    <a:spLocks noChangeArrowheads="1"/>
                  </p:cNvSpPr>
                  <p:nvPr/>
                </p:nvSpPr>
                <p:spPr bwMode="gray">
                  <a:xfrm rot="6373927">
                    <a:off x="2099" y="2316"/>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4" name="AutoShape 53"/>
                  <p:cNvSpPr>
                    <a:spLocks noChangeArrowheads="1"/>
                  </p:cNvSpPr>
                  <p:nvPr/>
                </p:nvSpPr>
                <p:spPr bwMode="gray">
                  <a:xfrm rot="6906312">
                    <a:off x="2189" y="234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68"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163"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1</a:t>
              </a:r>
            </a:p>
          </p:txBody>
        </p:sp>
      </p:grpSp>
      <p:cxnSp>
        <p:nvCxnSpPr>
          <p:cNvPr id="179" name="Straight Arrow Connector 178"/>
          <p:cNvCxnSpPr/>
          <p:nvPr/>
        </p:nvCxnSpPr>
        <p:spPr>
          <a:xfrm rot="16200000" flipV="1">
            <a:off x="2008684" y="4797130"/>
            <a:ext cx="457200" cy="381000"/>
          </a:xfrm>
          <a:prstGeom prst="straightConnector1">
            <a:avLst/>
          </a:prstGeom>
          <a:ln w="38100">
            <a:prstDash val="sysDot"/>
            <a:tailEnd type="arrow"/>
          </a:ln>
        </p:spPr>
        <p:style>
          <a:lnRef idx="1">
            <a:schemeClr val="accent1"/>
          </a:lnRef>
          <a:fillRef idx="0">
            <a:schemeClr val="accent1"/>
          </a:fillRef>
          <a:effectRef idx="0">
            <a:schemeClr val="accent1"/>
          </a:effectRef>
          <a:fontRef idx="minor">
            <a:schemeClr val="tx1"/>
          </a:fontRef>
        </p:style>
      </p:cxnSp>
      <p:grpSp>
        <p:nvGrpSpPr>
          <p:cNvPr id="180" name="Group 417"/>
          <p:cNvGrpSpPr>
            <a:grpSpLocks/>
          </p:cNvGrpSpPr>
          <p:nvPr/>
        </p:nvGrpSpPr>
        <p:grpSpPr bwMode="auto">
          <a:xfrm>
            <a:off x="1437184" y="5216230"/>
            <a:ext cx="755650" cy="758825"/>
            <a:chOff x="4010025" y="1277941"/>
            <a:chExt cx="755650" cy="758826"/>
          </a:xfrm>
        </p:grpSpPr>
        <p:grpSp>
          <p:nvGrpSpPr>
            <p:cNvPr id="181" name="Group 39"/>
            <p:cNvGrpSpPr>
              <a:grpSpLocks/>
            </p:cNvGrpSpPr>
            <p:nvPr/>
          </p:nvGrpSpPr>
          <p:grpSpPr bwMode="auto">
            <a:xfrm>
              <a:off x="4032250" y="1277941"/>
              <a:ext cx="723900" cy="758826"/>
              <a:chOff x="3247" y="1673"/>
              <a:chExt cx="606" cy="636"/>
            </a:xfrm>
          </p:grpSpPr>
          <p:pic>
            <p:nvPicPr>
              <p:cNvPr id="183"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86" name="Group 150"/>
              <p:cNvGrpSpPr>
                <a:grpSpLocks/>
              </p:cNvGrpSpPr>
              <p:nvPr/>
            </p:nvGrpSpPr>
            <p:grpSpPr bwMode="auto">
              <a:xfrm rot="-1045052" flipH="1" flipV="1">
                <a:off x="3268" y="2081"/>
                <a:ext cx="464" cy="122"/>
                <a:chOff x="2532" y="1080"/>
                <a:chExt cx="877" cy="242"/>
              </a:xfrm>
            </p:grpSpPr>
            <p:grpSp>
              <p:nvGrpSpPr>
                <p:cNvPr id="188" name="Group 44"/>
                <p:cNvGrpSpPr>
                  <a:grpSpLocks/>
                </p:cNvGrpSpPr>
                <p:nvPr/>
              </p:nvGrpSpPr>
              <p:grpSpPr bwMode="auto">
                <a:xfrm>
                  <a:off x="2532" y="1080"/>
                  <a:ext cx="741" cy="183"/>
                  <a:chOff x="1571" y="2593"/>
                  <a:chExt cx="1117" cy="274"/>
                </a:xfrm>
              </p:grpSpPr>
              <p:sp>
                <p:nvSpPr>
                  <p:cNvPr id="194" name="AutoShape 45"/>
                  <p:cNvSpPr>
                    <a:spLocks noChangeArrowheads="1"/>
                  </p:cNvSpPr>
                  <p:nvPr/>
                </p:nvSpPr>
                <p:spPr bwMode="gray">
                  <a:xfrm rot="5263130">
                    <a:off x="1873" y="2297"/>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95" name="AutoShape 46"/>
                  <p:cNvSpPr>
                    <a:spLocks noChangeArrowheads="1"/>
                  </p:cNvSpPr>
                  <p:nvPr/>
                </p:nvSpPr>
                <p:spPr bwMode="gray">
                  <a:xfrm rot="6078281">
                    <a:off x="2007" y="230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96" name="AutoShape 47"/>
                  <p:cNvSpPr>
                    <a:spLocks noChangeArrowheads="1"/>
                  </p:cNvSpPr>
                  <p:nvPr/>
                </p:nvSpPr>
                <p:spPr bwMode="gray">
                  <a:xfrm rot="6373927">
                    <a:off x="2080" y="2331"/>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97" name="AutoShape 48"/>
                  <p:cNvSpPr>
                    <a:spLocks noChangeArrowheads="1"/>
                  </p:cNvSpPr>
                  <p:nvPr/>
                </p:nvSpPr>
                <p:spPr bwMode="gray">
                  <a:xfrm rot="6906312">
                    <a:off x="2173" y="2355"/>
                    <a:ext cx="217"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89" name="Group 49"/>
                <p:cNvGrpSpPr>
                  <a:grpSpLocks/>
                </p:cNvGrpSpPr>
                <p:nvPr/>
              </p:nvGrpSpPr>
              <p:grpSpPr bwMode="auto">
                <a:xfrm rot="1353540">
                  <a:off x="2668" y="1137"/>
                  <a:ext cx="741" cy="185"/>
                  <a:chOff x="1577" y="2581"/>
                  <a:chExt cx="1118" cy="277"/>
                </a:xfrm>
              </p:grpSpPr>
              <p:sp>
                <p:nvSpPr>
                  <p:cNvPr id="190" name="AutoShape 50"/>
                  <p:cNvSpPr>
                    <a:spLocks noChangeArrowheads="1"/>
                  </p:cNvSpPr>
                  <p:nvPr/>
                </p:nvSpPr>
                <p:spPr bwMode="gray">
                  <a:xfrm rot="5263130">
                    <a:off x="1882" y="2291"/>
                    <a:ext cx="225"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91" name="AutoShape 51"/>
                  <p:cNvSpPr>
                    <a:spLocks noChangeArrowheads="1"/>
                  </p:cNvSpPr>
                  <p:nvPr/>
                </p:nvSpPr>
                <p:spPr bwMode="gray">
                  <a:xfrm rot="6078281">
                    <a:off x="2019" y="2290"/>
                    <a:ext cx="221"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92" name="AutoShape 52"/>
                  <p:cNvSpPr>
                    <a:spLocks noChangeArrowheads="1"/>
                  </p:cNvSpPr>
                  <p:nvPr/>
                </p:nvSpPr>
                <p:spPr bwMode="gray">
                  <a:xfrm rot="6373927">
                    <a:off x="2099" y="2316"/>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93" name="AutoShape 53"/>
                  <p:cNvSpPr>
                    <a:spLocks noChangeArrowheads="1"/>
                  </p:cNvSpPr>
                  <p:nvPr/>
                </p:nvSpPr>
                <p:spPr bwMode="gray">
                  <a:xfrm rot="6906312">
                    <a:off x="2189" y="234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87"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182"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2</a:t>
              </a:r>
            </a:p>
          </p:txBody>
        </p:sp>
      </p:grpSp>
      <p:grpSp>
        <p:nvGrpSpPr>
          <p:cNvPr id="198" name="Group 435"/>
          <p:cNvGrpSpPr>
            <a:grpSpLocks/>
          </p:cNvGrpSpPr>
          <p:nvPr/>
        </p:nvGrpSpPr>
        <p:grpSpPr bwMode="auto">
          <a:xfrm>
            <a:off x="1437184" y="4149430"/>
            <a:ext cx="755650" cy="758825"/>
            <a:chOff x="4010025" y="1277941"/>
            <a:chExt cx="755650" cy="758826"/>
          </a:xfrm>
        </p:grpSpPr>
        <p:grpSp>
          <p:nvGrpSpPr>
            <p:cNvPr id="199" name="Group 39"/>
            <p:cNvGrpSpPr>
              <a:grpSpLocks/>
            </p:cNvGrpSpPr>
            <p:nvPr/>
          </p:nvGrpSpPr>
          <p:grpSpPr bwMode="auto">
            <a:xfrm>
              <a:off x="4032250" y="1277941"/>
              <a:ext cx="723900" cy="758826"/>
              <a:chOff x="3247" y="1673"/>
              <a:chExt cx="606" cy="636"/>
            </a:xfrm>
          </p:grpSpPr>
          <p:pic>
            <p:nvPicPr>
              <p:cNvPr id="201"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204" name="Group 150"/>
              <p:cNvGrpSpPr>
                <a:grpSpLocks/>
              </p:cNvGrpSpPr>
              <p:nvPr/>
            </p:nvGrpSpPr>
            <p:grpSpPr bwMode="auto">
              <a:xfrm rot="-1045052" flipH="1" flipV="1">
                <a:off x="3267" y="2080"/>
                <a:ext cx="463" cy="123"/>
                <a:chOff x="2532" y="1080"/>
                <a:chExt cx="875" cy="244"/>
              </a:xfrm>
            </p:grpSpPr>
            <p:grpSp>
              <p:nvGrpSpPr>
                <p:cNvPr id="206" name="Group 44"/>
                <p:cNvGrpSpPr>
                  <a:grpSpLocks/>
                </p:cNvGrpSpPr>
                <p:nvPr/>
              </p:nvGrpSpPr>
              <p:grpSpPr bwMode="auto">
                <a:xfrm>
                  <a:off x="2532" y="1080"/>
                  <a:ext cx="741" cy="183"/>
                  <a:chOff x="1571" y="2593"/>
                  <a:chExt cx="1117" cy="274"/>
                </a:xfrm>
              </p:grpSpPr>
              <p:sp>
                <p:nvSpPr>
                  <p:cNvPr id="212" name="AutoShape 45"/>
                  <p:cNvSpPr>
                    <a:spLocks noChangeArrowheads="1"/>
                  </p:cNvSpPr>
                  <p:nvPr/>
                </p:nvSpPr>
                <p:spPr bwMode="gray">
                  <a:xfrm rot="5263130">
                    <a:off x="1879" y="2300"/>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13" name="AutoShape 46"/>
                  <p:cNvSpPr>
                    <a:spLocks noChangeArrowheads="1"/>
                  </p:cNvSpPr>
                  <p:nvPr/>
                </p:nvSpPr>
                <p:spPr bwMode="gray">
                  <a:xfrm rot="6078281">
                    <a:off x="2009" y="2305"/>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14" name="AutoShape 47"/>
                  <p:cNvSpPr>
                    <a:spLocks noChangeArrowheads="1"/>
                  </p:cNvSpPr>
                  <p:nvPr/>
                </p:nvSpPr>
                <p:spPr bwMode="gray">
                  <a:xfrm rot="6373927">
                    <a:off x="2084" y="233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15" name="AutoShape 48"/>
                  <p:cNvSpPr>
                    <a:spLocks noChangeArrowheads="1"/>
                  </p:cNvSpPr>
                  <p:nvPr/>
                </p:nvSpPr>
                <p:spPr bwMode="gray">
                  <a:xfrm rot="6906312">
                    <a:off x="2177" y="2358"/>
                    <a:ext cx="217"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207" name="Group 49"/>
                <p:cNvGrpSpPr>
                  <a:grpSpLocks/>
                </p:cNvGrpSpPr>
                <p:nvPr/>
              </p:nvGrpSpPr>
              <p:grpSpPr bwMode="auto">
                <a:xfrm rot="1353540">
                  <a:off x="2666" y="1139"/>
                  <a:ext cx="741" cy="185"/>
                  <a:chOff x="1577" y="2581"/>
                  <a:chExt cx="1118" cy="277"/>
                </a:xfrm>
              </p:grpSpPr>
              <p:sp>
                <p:nvSpPr>
                  <p:cNvPr id="208" name="AutoShape 50"/>
                  <p:cNvSpPr>
                    <a:spLocks noChangeArrowheads="1"/>
                  </p:cNvSpPr>
                  <p:nvPr/>
                </p:nvSpPr>
                <p:spPr bwMode="gray">
                  <a:xfrm rot="5263130">
                    <a:off x="1885" y="229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09" name="AutoShape 51"/>
                  <p:cNvSpPr>
                    <a:spLocks noChangeArrowheads="1"/>
                  </p:cNvSpPr>
                  <p:nvPr/>
                </p:nvSpPr>
                <p:spPr bwMode="gray">
                  <a:xfrm rot="6078281">
                    <a:off x="2020" y="2291"/>
                    <a:ext cx="225"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10" name="AutoShape 52"/>
                  <p:cNvSpPr>
                    <a:spLocks noChangeArrowheads="1"/>
                  </p:cNvSpPr>
                  <p:nvPr/>
                </p:nvSpPr>
                <p:spPr bwMode="gray">
                  <a:xfrm rot="6373927">
                    <a:off x="2100" y="2317"/>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11" name="AutoShape 53"/>
                  <p:cNvSpPr>
                    <a:spLocks noChangeArrowheads="1"/>
                  </p:cNvSpPr>
                  <p:nvPr/>
                </p:nvSpPr>
                <p:spPr bwMode="gray">
                  <a:xfrm rot="6906312">
                    <a:off x="2190" y="2344"/>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205"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200"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2</a:t>
              </a:r>
            </a:p>
          </p:txBody>
        </p:sp>
      </p:grpSp>
      <p:cxnSp>
        <p:nvCxnSpPr>
          <p:cNvPr id="216" name="Straight Arrow Connector 215"/>
          <p:cNvCxnSpPr/>
          <p:nvPr/>
        </p:nvCxnSpPr>
        <p:spPr>
          <a:xfrm rot="5400000" flipH="1" flipV="1">
            <a:off x="1957091" y="3862886"/>
            <a:ext cx="336550" cy="300037"/>
          </a:xfrm>
          <a:prstGeom prst="straightConnector1">
            <a:avLst/>
          </a:prstGeom>
          <a:ln w="38100">
            <a:prstDash val="sysDot"/>
            <a:tailEnd type="arrow"/>
          </a:ln>
        </p:spPr>
        <p:style>
          <a:lnRef idx="1">
            <a:schemeClr val="accent1"/>
          </a:lnRef>
          <a:fillRef idx="0">
            <a:schemeClr val="accent1"/>
          </a:fillRef>
          <a:effectRef idx="0">
            <a:schemeClr val="accent1"/>
          </a:effectRef>
          <a:fontRef idx="minor">
            <a:schemeClr val="tx1"/>
          </a:fontRef>
        </p:style>
      </p:cxnSp>
      <p:grpSp>
        <p:nvGrpSpPr>
          <p:cNvPr id="217" name="Group 457"/>
          <p:cNvGrpSpPr>
            <a:grpSpLocks/>
          </p:cNvGrpSpPr>
          <p:nvPr/>
        </p:nvGrpSpPr>
        <p:grpSpPr bwMode="auto">
          <a:xfrm>
            <a:off x="2656384" y="4149430"/>
            <a:ext cx="755650" cy="758825"/>
            <a:chOff x="4010025" y="1277941"/>
            <a:chExt cx="755650" cy="758826"/>
          </a:xfrm>
        </p:grpSpPr>
        <p:grpSp>
          <p:nvGrpSpPr>
            <p:cNvPr id="218" name="Group 39"/>
            <p:cNvGrpSpPr>
              <a:grpSpLocks/>
            </p:cNvGrpSpPr>
            <p:nvPr/>
          </p:nvGrpSpPr>
          <p:grpSpPr bwMode="auto">
            <a:xfrm>
              <a:off x="4032250" y="1277941"/>
              <a:ext cx="723900" cy="758826"/>
              <a:chOff x="3247" y="1673"/>
              <a:chExt cx="606" cy="636"/>
            </a:xfrm>
          </p:grpSpPr>
          <p:pic>
            <p:nvPicPr>
              <p:cNvPr id="220"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223" name="Group 150"/>
              <p:cNvGrpSpPr>
                <a:grpSpLocks/>
              </p:cNvGrpSpPr>
              <p:nvPr/>
            </p:nvGrpSpPr>
            <p:grpSpPr bwMode="auto">
              <a:xfrm rot="-1045052" flipH="1" flipV="1">
                <a:off x="3267" y="2080"/>
                <a:ext cx="463" cy="123"/>
                <a:chOff x="2532" y="1080"/>
                <a:chExt cx="875" cy="244"/>
              </a:xfrm>
            </p:grpSpPr>
            <p:grpSp>
              <p:nvGrpSpPr>
                <p:cNvPr id="225" name="Group 44"/>
                <p:cNvGrpSpPr>
                  <a:grpSpLocks/>
                </p:cNvGrpSpPr>
                <p:nvPr/>
              </p:nvGrpSpPr>
              <p:grpSpPr bwMode="auto">
                <a:xfrm>
                  <a:off x="2532" y="1080"/>
                  <a:ext cx="741" cy="183"/>
                  <a:chOff x="1571" y="2593"/>
                  <a:chExt cx="1117" cy="274"/>
                </a:xfrm>
              </p:grpSpPr>
              <p:sp>
                <p:nvSpPr>
                  <p:cNvPr id="231" name="AutoShape 45"/>
                  <p:cNvSpPr>
                    <a:spLocks noChangeArrowheads="1"/>
                  </p:cNvSpPr>
                  <p:nvPr/>
                </p:nvSpPr>
                <p:spPr bwMode="gray">
                  <a:xfrm rot="5263130">
                    <a:off x="1879" y="2300"/>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32" name="AutoShape 46"/>
                  <p:cNvSpPr>
                    <a:spLocks noChangeArrowheads="1"/>
                  </p:cNvSpPr>
                  <p:nvPr/>
                </p:nvSpPr>
                <p:spPr bwMode="gray">
                  <a:xfrm rot="6078281">
                    <a:off x="2009" y="2305"/>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33" name="AutoShape 47"/>
                  <p:cNvSpPr>
                    <a:spLocks noChangeArrowheads="1"/>
                  </p:cNvSpPr>
                  <p:nvPr/>
                </p:nvSpPr>
                <p:spPr bwMode="gray">
                  <a:xfrm rot="6373927">
                    <a:off x="2084" y="233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34" name="AutoShape 48"/>
                  <p:cNvSpPr>
                    <a:spLocks noChangeArrowheads="1"/>
                  </p:cNvSpPr>
                  <p:nvPr/>
                </p:nvSpPr>
                <p:spPr bwMode="gray">
                  <a:xfrm rot="6906312">
                    <a:off x="2177" y="2358"/>
                    <a:ext cx="217"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226" name="Group 49"/>
                <p:cNvGrpSpPr>
                  <a:grpSpLocks/>
                </p:cNvGrpSpPr>
                <p:nvPr/>
              </p:nvGrpSpPr>
              <p:grpSpPr bwMode="auto">
                <a:xfrm rot="1353540">
                  <a:off x="2666" y="1139"/>
                  <a:ext cx="741" cy="185"/>
                  <a:chOff x="1577" y="2581"/>
                  <a:chExt cx="1118" cy="277"/>
                </a:xfrm>
              </p:grpSpPr>
              <p:sp>
                <p:nvSpPr>
                  <p:cNvPr id="227" name="AutoShape 50"/>
                  <p:cNvSpPr>
                    <a:spLocks noChangeArrowheads="1"/>
                  </p:cNvSpPr>
                  <p:nvPr/>
                </p:nvSpPr>
                <p:spPr bwMode="gray">
                  <a:xfrm rot="5263130">
                    <a:off x="1885" y="229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28" name="AutoShape 51"/>
                  <p:cNvSpPr>
                    <a:spLocks noChangeArrowheads="1"/>
                  </p:cNvSpPr>
                  <p:nvPr/>
                </p:nvSpPr>
                <p:spPr bwMode="gray">
                  <a:xfrm rot="6078281">
                    <a:off x="2020" y="2291"/>
                    <a:ext cx="225"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29" name="AutoShape 52"/>
                  <p:cNvSpPr>
                    <a:spLocks noChangeArrowheads="1"/>
                  </p:cNvSpPr>
                  <p:nvPr/>
                </p:nvSpPr>
                <p:spPr bwMode="gray">
                  <a:xfrm rot="6373927">
                    <a:off x="2100" y="2317"/>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30" name="AutoShape 53"/>
                  <p:cNvSpPr>
                    <a:spLocks noChangeArrowheads="1"/>
                  </p:cNvSpPr>
                  <p:nvPr/>
                </p:nvSpPr>
                <p:spPr bwMode="gray">
                  <a:xfrm rot="6906312">
                    <a:off x="2190" y="2344"/>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224"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219"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1</a:t>
              </a:r>
            </a:p>
          </p:txBody>
        </p:sp>
      </p:grpSp>
      <p:cxnSp>
        <p:nvCxnSpPr>
          <p:cNvPr id="235" name="Straight Arrow Connector 234"/>
          <p:cNvCxnSpPr/>
          <p:nvPr/>
        </p:nvCxnSpPr>
        <p:spPr>
          <a:xfrm rot="16200000" flipV="1">
            <a:off x="2637334" y="3806530"/>
            <a:ext cx="433388" cy="300038"/>
          </a:xfrm>
          <a:prstGeom prst="straightConnector1">
            <a:avLst/>
          </a:prstGeom>
          <a:ln w="38100">
            <a:prstDash val="sysDot"/>
            <a:tailEnd type="arrow"/>
          </a:ln>
        </p:spPr>
        <p:style>
          <a:lnRef idx="1">
            <a:schemeClr val="accent1"/>
          </a:lnRef>
          <a:fillRef idx="0">
            <a:schemeClr val="accent1"/>
          </a:fillRef>
          <a:effectRef idx="0">
            <a:schemeClr val="accent1"/>
          </a:effectRef>
          <a:fontRef idx="minor">
            <a:schemeClr val="tx1"/>
          </a:fontRef>
        </p:style>
      </p:cxnSp>
      <p:grpSp>
        <p:nvGrpSpPr>
          <p:cNvPr id="236" name="Group 476"/>
          <p:cNvGrpSpPr>
            <a:grpSpLocks/>
          </p:cNvGrpSpPr>
          <p:nvPr/>
        </p:nvGrpSpPr>
        <p:grpSpPr bwMode="auto">
          <a:xfrm>
            <a:off x="2046784" y="4149430"/>
            <a:ext cx="755650" cy="758825"/>
            <a:chOff x="4010025" y="1277941"/>
            <a:chExt cx="755650" cy="758826"/>
          </a:xfrm>
        </p:grpSpPr>
        <p:grpSp>
          <p:nvGrpSpPr>
            <p:cNvPr id="237" name="Group 39"/>
            <p:cNvGrpSpPr>
              <a:grpSpLocks/>
            </p:cNvGrpSpPr>
            <p:nvPr/>
          </p:nvGrpSpPr>
          <p:grpSpPr bwMode="auto">
            <a:xfrm>
              <a:off x="4032250" y="1277941"/>
              <a:ext cx="723900" cy="758826"/>
              <a:chOff x="3247" y="1673"/>
              <a:chExt cx="606" cy="636"/>
            </a:xfrm>
          </p:grpSpPr>
          <p:pic>
            <p:nvPicPr>
              <p:cNvPr id="239"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242" name="Group 150"/>
              <p:cNvGrpSpPr>
                <a:grpSpLocks/>
              </p:cNvGrpSpPr>
              <p:nvPr/>
            </p:nvGrpSpPr>
            <p:grpSpPr bwMode="auto">
              <a:xfrm rot="-1045052" flipH="1" flipV="1">
                <a:off x="3263" y="2081"/>
                <a:ext cx="463" cy="124"/>
                <a:chOff x="2532" y="1080"/>
                <a:chExt cx="873" cy="246"/>
              </a:xfrm>
            </p:grpSpPr>
            <p:grpSp>
              <p:nvGrpSpPr>
                <p:cNvPr id="244" name="Group 44"/>
                <p:cNvGrpSpPr>
                  <a:grpSpLocks/>
                </p:cNvGrpSpPr>
                <p:nvPr/>
              </p:nvGrpSpPr>
              <p:grpSpPr bwMode="auto">
                <a:xfrm>
                  <a:off x="2532" y="1080"/>
                  <a:ext cx="741" cy="183"/>
                  <a:chOff x="1571" y="2593"/>
                  <a:chExt cx="1117" cy="274"/>
                </a:xfrm>
              </p:grpSpPr>
              <p:sp>
                <p:nvSpPr>
                  <p:cNvPr id="250" name="AutoShape 45"/>
                  <p:cNvSpPr>
                    <a:spLocks noChangeArrowheads="1"/>
                  </p:cNvSpPr>
                  <p:nvPr/>
                </p:nvSpPr>
                <p:spPr bwMode="gray">
                  <a:xfrm rot="5263130">
                    <a:off x="1879" y="2299"/>
                    <a:ext cx="213" cy="816"/>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51" name="AutoShape 46"/>
                  <p:cNvSpPr>
                    <a:spLocks noChangeArrowheads="1"/>
                  </p:cNvSpPr>
                  <p:nvPr/>
                </p:nvSpPr>
                <p:spPr bwMode="gray">
                  <a:xfrm rot="6078281">
                    <a:off x="2011" y="2302"/>
                    <a:ext cx="213" cy="81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52" name="AutoShape 47"/>
                  <p:cNvSpPr>
                    <a:spLocks noChangeArrowheads="1"/>
                  </p:cNvSpPr>
                  <p:nvPr/>
                </p:nvSpPr>
                <p:spPr bwMode="gray">
                  <a:xfrm rot="6373927">
                    <a:off x="2082" y="2331"/>
                    <a:ext cx="221" cy="81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53" name="AutoShape 48"/>
                  <p:cNvSpPr>
                    <a:spLocks noChangeArrowheads="1"/>
                  </p:cNvSpPr>
                  <p:nvPr/>
                </p:nvSpPr>
                <p:spPr bwMode="gray">
                  <a:xfrm rot="6906312">
                    <a:off x="2176" y="2357"/>
                    <a:ext cx="217" cy="816"/>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245" name="Group 49"/>
                <p:cNvGrpSpPr>
                  <a:grpSpLocks/>
                </p:cNvGrpSpPr>
                <p:nvPr/>
              </p:nvGrpSpPr>
              <p:grpSpPr bwMode="auto">
                <a:xfrm rot="1353540">
                  <a:off x="2664" y="1141"/>
                  <a:ext cx="741" cy="185"/>
                  <a:chOff x="1577" y="2581"/>
                  <a:chExt cx="1118" cy="277"/>
                </a:xfrm>
              </p:grpSpPr>
              <p:sp>
                <p:nvSpPr>
                  <p:cNvPr id="246" name="AutoShape 50"/>
                  <p:cNvSpPr>
                    <a:spLocks noChangeArrowheads="1"/>
                  </p:cNvSpPr>
                  <p:nvPr/>
                </p:nvSpPr>
                <p:spPr bwMode="gray">
                  <a:xfrm rot="5263130">
                    <a:off x="1887" y="2291"/>
                    <a:ext cx="221" cy="813"/>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47" name="AutoShape 51"/>
                  <p:cNvSpPr>
                    <a:spLocks noChangeArrowheads="1"/>
                  </p:cNvSpPr>
                  <p:nvPr/>
                </p:nvSpPr>
                <p:spPr bwMode="gray">
                  <a:xfrm rot="6078281">
                    <a:off x="2022" y="2292"/>
                    <a:ext cx="221" cy="80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48" name="AutoShape 52"/>
                  <p:cNvSpPr>
                    <a:spLocks noChangeArrowheads="1"/>
                  </p:cNvSpPr>
                  <p:nvPr/>
                </p:nvSpPr>
                <p:spPr bwMode="gray">
                  <a:xfrm rot="6373927">
                    <a:off x="2106" y="2314"/>
                    <a:ext cx="217" cy="80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49" name="AutoShape 53"/>
                  <p:cNvSpPr>
                    <a:spLocks noChangeArrowheads="1"/>
                  </p:cNvSpPr>
                  <p:nvPr/>
                </p:nvSpPr>
                <p:spPr bwMode="gray">
                  <a:xfrm rot="6906312">
                    <a:off x="2189" y="2340"/>
                    <a:ext cx="225" cy="813"/>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243"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238"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3</a:t>
              </a:r>
            </a:p>
          </p:txBody>
        </p:sp>
      </p:grpSp>
      <p:grpSp>
        <p:nvGrpSpPr>
          <p:cNvPr id="254" name="Group 512"/>
          <p:cNvGrpSpPr>
            <a:grpSpLocks/>
          </p:cNvGrpSpPr>
          <p:nvPr/>
        </p:nvGrpSpPr>
        <p:grpSpPr bwMode="auto">
          <a:xfrm>
            <a:off x="2046784" y="3158830"/>
            <a:ext cx="755650" cy="758825"/>
            <a:chOff x="4010025" y="1277941"/>
            <a:chExt cx="755650" cy="758826"/>
          </a:xfrm>
        </p:grpSpPr>
        <p:grpSp>
          <p:nvGrpSpPr>
            <p:cNvPr id="255" name="Group 39"/>
            <p:cNvGrpSpPr>
              <a:grpSpLocks/>
            </p:cNvGrpSpPr>
            <p:nvPr/>
          </p:nvGrpSpPr>
          <p:grpSpPr bwMode="auto">
            <a:xfrm>
              <a:off x="4032250" y="1277941"/>
              <a:ext cx="723900" cy="758826"/>
              <a:chOff x="3247" y="1673"/>
              <a:chExt cx="606" cy="636"/>
            </a:xfrm>
          </p:grpSpPr>
          <p:pic>
            <p:nvPicPr>
              <p:cNvPr id="257"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8"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260" name="Group 150"/>
              <p:cNvGrpSpPr>
                <a:grpSpLocks/>
              </p:cNvGrpSpPr>
              <p:nvPr/>
            </p:nvGrpSpPr>
            <p:grpSpPr bwMode="auto">
              <a:xfrm rot="-1045052" flipH="1" flipV="1">
                <a:off x="3268" y="2086"/>
                <a:ext cx="465" cy="120"/>
                <a:chOff x="2532" y="1080"/>
                <a:chExt cx="879" cy="240"/>
              </a:xfrm>
            </p:grpSpPr>
            <p:grpSp>
              <p:nvGrpSpPr>
                <p:cNvPr id="262" name="Group 44"/>
                <p:cNvGrpSpPr>
                  <a:grpSpLocks/>
                </p:cNvGrpSpPr>
                <p:nvPr/>
              </p:nvGrpSpPr>
              <p:grpSpPr bwMode="auto">
                <a:xfrm>
                  <a:off x="2532" y="1080"/>
                  <a:ext cx="741" cy="183"/>
                  <a:chOff x="1571" y="2593"/>
                  <a:chExt cx="1117" cy="274"/>
                </a:xfrm>
              </p:grpSpPr>
              <p:sp>
                <p:nvSpPr>
                  <p:cNvPr id="268" name="AutoShape 45"/>
                  <p:cNvSpPr>
                    <a:spLocks noChangeArrowheads="1"/>
                  </p:cNvSpPr>
                  <p:nvPr/>
                </p:nvSpPr>
                <p:spPr bwMode="gray">
                  <a:xfrm rot="5263130">
                    <a:off x="1869" y="2291"/>
                    <a:ext cx="22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69" name="AutoShape 46"/>
                  <p:cNvSpPr>
                    <a:spLocks noChangeArrowheads="1"/>
                  </p:cNvSpPr>
                  <p:nvPr/>
                </p:nvSpPr>
                <p:spPr bwMode="gray">
                  <a:xfrm rot="6078281">
                    <a:off x="2006" y="2298"/>
                    <a:ext cx="219"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70" name="AutoShape 47"/>
                  <p:cNvSpPr>
                    <a:spLocks noChangeArrowheads="1"/>
                  </p:cNvSpPr>
                  <p:nvPr/>
                </p:nvSpPr>
                <p:spPr bwMode="gray">
                  <a:xfrm rot="6373927">
                    <a:off x="2076" y="2323"/>
                    <a:ext cx="223"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71" name="AutoShape 48"/>
                  <p:cNvSpPr>
                    <a:spLocks noChangeArrowheads="1"/>
                  </p:cNvSpPr>
                  <p:nvPr/>
                </p:nvSpPr>
                <p:spPr bwMode="gray">
                  <a:xfrm rot="6906312">
                    <a:off x="2173" y="2349"/>
                    <a:ext cx="219"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263" name="Group 49"/>
                <p:cNvGrpSpPr>
                  <a:grpSpLocks/>
                </p:cNvGrpSpPr>
                <p:nvPr/>
              </p:nvGrpSpPr>
              <p:grpSpPr bwMode="auto">
                <a:xfrm rot="1353540">
                  <a:off x="2670" y="1135"/>
                  <a:ext cx="741" cy="185"/>
                  <a:chOff x="1577" y="2581"/>
                  <a:chExt cx="1118" cy="277"/>
                </a:xfrm>
              </p:grpSpPr>
              <p:sp>
                <p:nvSpPr>
                  <p:cNvPr id="264" name="AutoShape 50"/>
                  <p:cNvSpPr>
                    <a:spLocks noChangeArrowheads="1"/>
                  </p:cNvSpPr>
                  <p:nvPr/>
                </p:nvSpPr>
                <p:spPr bwMode="gray">
                  <a:xfrm rot="5263130">
                    <a:off x="1882" y="2293"/>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65" name="AutoShape 51"/>
                  <p:cNvSpPr>
                    <a:spLocks noChangeArrowheads="1"/>
                  </p:cNvSpPr>
                  <p:nvPr/>
                </p:nvSpPr>
                <p:spPr bwMode="gray">
                  <a:xfrm rot="6078281">
                    <a:off x="2019" y="2292"/>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66" name="AutoShape 52"/>
                  <p:cNvSpPr>
                    <a:spLocks noChangeArrowheads="1"/>
                  </p:cNvSpPr>
                  <p:nvPr/>
                </p:nvSpPr>
                <p:spPr bwMode="gray">
                  <a:xfrm rot="6373927">
                    <a:off x="2099" y="2318"/>
                    <a:ext cx="223"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67" name="AutoShape 53"/>
                  <p:cNvSpPr>
                    <a:spLocks noChangeArrowheads="1"/>
                  </p:cNvSpPr>
                  <p:nvPr/>
                </p:nvSpPr>
                <p:spPr bwMode="gray">
                  <a:xfrm rot="6906312">
                    <a:off x="2189" y="2346"/>
                    <a:ext cx="22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261"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256"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3</a:t>
              </a:r>
            </a:p>
          </p:txBody>
        </p:sp>
      </p:grpSp>
      <p:cxnSp>
        <p:nvCxnSpPr>
          <p:cNvPr id="272" name="Straight Arrow Connector 271"/>
          <p:cNvCxnSpPr>
            <a:stCxn id="259" idx="7"/>
          </p:cNvCxnSpPr>
          <p:nvPr/>
        </p:nvCxnSpPr>
        <p:spPr>
          <a:xfrm rot="5400000" flipH="1" flipV="1">
            <a:off x="2765922" y="2657180"/>
            <a:ext cx="522288" cy="687387"/>
          </a:xfrm>
          <a:prstGeom prst="straightConnector1">
            <a:avLst/>
          </a:prstGeom>
          <a:ln w="38100">
            <a:prstDash val="sysDot"/>
            <a:tailEnd type="arrow"/>
          </a:ln>
        </p:spPr>
        <p:style>
          <a:lnRef idx="1">
            <a:schemeClr val="accent1"/>
          </a:lnRef>
          <a:fillRef idx="0">
            <a:schemeClr val="accent1"/>
          </a:fillRef>
          <a:effectRef idx="0">
            <a:schemeClr val="accent1"/>
          </a:effectRef>
          <a:fontRef idx="minor">
            <a:schemeClr val="tx1"/>
          </a:fontRef>
        </p:style>
      </p:cxnSp>
      <p:grpSp>
        <p:nvGrpSpPr>
          <p:cNvPr id="273" name="Group 164"/>
          <p:cNvGrpSpPr>
            <a:grpSpLocks/>
          </p:cNvGrpSpPr>
          <p:nvPr/>
        </p:nvGrpSpPr>
        <p:grpSpPr bwMode="auto">
          <a:xfrm>
            <a:off x="3881934" y="4228805"/>
            <a:ext cx="755650" cy="758825"/>
            <a:chOff x="4010025" y="1277941"/>
            <a:chExt cx="755650" cy="758826"/>
          </a:xfrm>
        </p:grpSpPr>
        <p:grpSp>
          <p:nvGrpSpPr>
            <p:cNvPr id="274" name="Group 39"/>
            <p:cNvGrpSpPr>
              <a:grpSpLocks/>
            </p:cNvGrpSpPr>
            <p:nvPr/>
          </p:nvGrpSpPr>
          <p:grpSpPr bwMode="auto">
            <a:xfrm>
              <a:off x="4032250" y="1277941"/>
              <a:ext cx="723900" cy="758826"/>
              <a:chOff x="3247" y="1673"/>
              <a:chExt cx="606" cy="636"/>
            </a:xfrm>
          </p:grpSpPr>
          <p:pic>
            <p:nvPicPr>
              <p:cNvPr id="276"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8"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279" name="Group 150"/>
              <p:cNvGrpSpPr>
                <a:grpSpLocks/>
              </p:cNvGrpSpPr>
              <p:nvPr/>
            </p:nvGrpSpPr>
            <p:grpSpPr bwMode="auto">
              <a:xfrm rot="-1045052" flipH="1" flipV="1">
                <a:off x="3268" y="2086"/>
                <a:ext cx="465" cy="120"/>
                <a:chOff x="2532" y="1080"/>
                <a:chExt cx="879" cy="240"/>
              </a:xfrm>
            </p:grpSpPr>
            <p:grpSp>
              <p:nvGrpSpPr>
                <p:cNvPr id="281" name="Group 44"/>
                <p:cNvGrpSpPr>
                  <a:grpSpLocks/>
                </p:cNvGrpSpPr>
                <p:nvPr/>
              </p:nvGrpSpPr>
              <p:grpSpPr bwMode="auto">
                <a:xfrm>
                  <a:off x="2532" y="1080"/>
                  <a:ext cx="741" cy="183"/>
                  <a:chOff x="1571" y="2593"/>
                  <a:chExt cx="1117" cy="274"/>
                </a:xfrm>
              </p:grpSpPr>
              <p:sp>
                <p:nvSpPr>
                  <p:cNvPr id="287" name="AutoShape 45"/>
                  <p:cNvSpPr>
                    <a:spLocks noChangeArrowheads="1"/>
                  </p:cNvSpPr>
                  <p:nvPr/>
                </p:nvSpPr>
                <p:spPr bwMode="gray">
                  <a:xfrm rot="5263130">
                    <a:off x="1869" y="2291"/>
                    <a:ext cx="22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88" name="AutoShape 46"/>
                  <p:cNvSpPr>
                    <a:spLocks noChangeArrowheads="1"/>
                  </p:cNvSpPr>
                  <p:nvPr/>
                </p:nvSpPr>
                <p:spPr bwMode="gray">
                  <a:xfrm rot="6078281">
                    <a:off x="2006" y="2298"/>
                    <a:ext cx="219"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89" name="AutoShape 47"/>
                  <p:cNvSpPr>
                    <a:spLocks noChangeArrowheads="1"/>
                  </p:cNvSpPr>
                  <p:nvPr/>
                </p:nvSpPr>
                <p:spPr bwMode="gray">
                  <a:xfrm rot="6373927">
                    <a:off x="2076" y="2323"/>
                    <a:ext cx="223"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90" name="AutoShape 48"/>
                  <p:cNvSpPr>
                    <a:spLocks noChangeArrowheads="1"/>
                  </p:cNvSpPr>
                  <p:nvPr/>
                </p:nvSpPr>
                <p:spPr bwMode="gray">
                  <a:xfrm rot="6906312">
                    <a:off x="2173" y="2349"/>
                    <a:ext cx="219"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282" name="Group 49"/>
                <p:cNvGrpSpPr>
                  <a:grpSpLocks/>
                </p:cNvGrpSpPr>
                <p:nvPr/>
              </p:nvGrpSpPr>
              <p:grpSpPr bwMode="auto">
                <a:xfrm rot="1353540">
                  <a:off x="2670" y="1135"/>
                  <a:ext cx="741" cy="185"/>
                  <a:chOff x="1577" y="2581"/>
                  <a:chExt cx="1118" cy="277"/>
                </a:xfrm>
              </p:grpSpPr>
              <p:sp>
                <p:nvSpPr>
                  <p:cNvPr id="283" name="AutoShape 50"/>
                  <p:cNvSpPr>
                    <a:spLocks noChangeArrowheads="1"/>
                  </p:cNvSpPr>
                  <p:nvPr/>
                </p:nvSpPr>
                <p:spPr bwMode="gray">
                  <a:xfrm rot="5263130">
                    <a:off x="1882" y="2293"/>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84" name="AutoShape 51"/>
                  <p:cNvSpPr>
                    <a:spLocks noChangeArrowheads="1"/>
                  </p:cNvSpPr>
                  <p:nvPr/>
                </p:nvSpPr>
                <p:spPr bwMode="gray">
                  <a:xfrm rot="6078281">
                    <a:off x="2019" y="2292"/>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85" name="AutoShape 52"/>
                  <p:cNvSpPr>
                    <a:spLocks noChangeArrowheads="1"/>
                  </p:cNvSpPr>
                  <p:nvPr/>
                </p:nvSpPr>
                <p:spPr bwMode="gray">
                  <a:xfrm rot="6373927">
                    <a:off x="2099" y="2318"/>
                    <a:ext cx="223"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86" name="AutoShape 53"/>
                  <p:cNvSpPr>
                    <a:spLocks noChangeArrowheads="1"/>
                  </p:cNvSpPr>
                  <p:nvPr/>
                </p:nvSpPr>
                <p:spPr bwMode="gray">
                  <a:xfrm rot="6906312">
                    <a:off x="2189" y="2346"/>
                    <a:ext cx="22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280"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275"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F(1)</a:t>
              </a:r>
            </a:p>
          </p:txBody>
        </p:sp>
      </p:grpSp>
      <p:grpSp>
        <p:nvGrpSpPr>
          <p:cNvPr id="291" name="Group 182"/>
          <p:cNvGrpSpPr>
            <a:grpSpLocks/>
          </p:cNvGrpSpPr>
          <p:nvPr/>
        </p:nvGrpSpPr>
        <p:grpSpPr bwMode="auto">
          <a:xfrm>
            <a:off x="5101134" y="4228805"/>
            <a:ext cx="755650" cy="758825"/>
            <a:chOff x="4010025" y="1277941"/>
            <a:chExt cx="755650" cy="758826"/>
          </a:xfrm>
        </p:grpSpPr>
        <p:grpSp>
          <p:nvGrpSpPr>
            <p:cNvPr id="292" name="Group 39"/>
            <p:cNvGrpSpPr>
              <a:grpSpLocks/>
            </p:cNvGrpSpPr>
            <p:nvPr/>
          </p:nvGrpSpPr>
          <p:grpSpPr bwMode="auto">
            <a:xfrm>
              <a:off x="4032250" y="1277941"/>
              <a:ext cx="723900" cy="758826"/>
              <a:chOff x="3247" y="1673"/>
              <a:chExt cx="606" cy="636"/>
            </a:xfrm>
          </p:grpSpPr>
          <p:pic>
            <p:nvPicPr>
              <p:cNvPr id="294"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5"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297" name="Group 150"/>
              <p:cNvGrpSpPr>
                <a:grpSpLocks/>
              </p:cNvGrpSpPr>
              <p:nvPr/>
            </p:nvGrpSpPr>
            <p:grpSpPr bwMode="auto">
              <a:xfrm rot="-1045052" flipH="1" flipV="1">
                <a:off x="3268" y="2081"/>
                <a:ext cx="464" cy="122"/>
                <a:chOff x="2532" y="1080"/>
                <a:chExt cx="877" cy="242"/>
              </a:xfrm>
            </p:grpSpPr>
            <p:grpSp>
              <p:nvGrpSpPr>
                <p:cNvPr id="299" name="Group 44"/>
                <p:cNvGrpSpPr>
                  <a:grpSpLocks/>
                </p:cNvGrpSpPr>
                <p:nvPr/>
              </p:nvGrpSpPr>
              <p:grpSpPr bwMode="auto">
                <a:xfrm>
                  <a:off x="2532" y="1080"/>
                  <a:ext cx="741" cy="183"/>
                  <a:chOff x="1571" y="2593"/>
                  <a:chExt cx="1117" cy="274"/>
                </a:xfrm>
              </p:grpSpPr>
              <p:sp>
                <p:nvSpPr>
                  <p:cNvPr id="305" name="AutoShape 45"/>
                  <p:cNvSpPr>
                    <a:spLocks noChangeArrowheads="1"/>
                  </p:cNvSpPr>
                  <p:nvPr/>
                </p:nvSpPr>
                <p:spPr bwMode="gray">
                  <a:xfrm rot="5263130">
                    <a:off x="1873" y="2297"/>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06" name="AutoShape 46"/>
                  <p:cNvSpPr>
                    <a:spLocks noChangeArrowheads="1"/>
                  </p:cNvSpPr>
                  <p:nvPr/>
                </p:nvSpPr>
                <p:spPr bwMode="gray">
                  <a:xfrm rot="6078281">
                    <a:off x="2007" y="230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07" name="AutoShape 47"/>
                  <p:cNvSpPr>
                    <a:spLocks noChangeArrowheads="1"/>
                  </p:cNvSpPr>
                  <p:nvPr/>
                </p:nvSpPr>
                <p:spPr bwMode="gray">
                  <a:xfrm rot="6373927">
                    <a:off x="2080" y="2331"/>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08" name="AutoShape 48"/>
                  <p:cNvSpPr>
                    <a:spLocks noChangeArrowheads="1"/>
                  </p:cNvSpPr>
                  <p:nvPr/>
                </p:nvSpPr>
                <p:spPr bwMode="gray">
                  <a:xfrm rot="6906312">
                    <a:off x="2173" y="2355"/>
                    <a:ext cx="217"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300" name="Group 49"/>
                <p:cNvGrpSpPr>
                  <a:grpSpLocks/>
                </p:cNvGrpSpPr>
                <p:nvPr/>
              </p:nvGrpSpPr>
              <p:grpSpPr bwMode="auto">
                <a:xfrm rot="1353540">
                  <a:off x="2668" y="1137"/>
                  <a:ext cx="741" cy="185"/>
                  <a:chOff x="1577" y="2581"/>
                  <a:chExt cx="1118" cy="277"/>
                </a:xfrm>
              </p:grpSpPr>
              <p:sp>
                <p:nvSpPr>
                  <p:cNvPr id="301" name="AutoShape 50"/>
                  <p:cNvSpPr>
                    <a:spLocks noChangeArrowheads="1"/>
                  </p:cNvSpPr>
                  <p:nvPr/>
                </p:nvSpPr>
                <p:spPr bwMode="gray">
                  <a:xfrm rot="5263130">
                    <a:off x="1882" y="2291"/>
                    <a:ext cx="225"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02" name="AutoShape 51"/>
                  <p:cNvSpPr>
                    <a:spLocks noChangeArrowheads="1"/>
                  </p:cNvSpPr>
                  <p:nvPr/>
                </p:nvSpPr>
                <p:spPr bwMode="gray">
                  <a:xfrm rot="6078281">
                    <a:off x="2019" y="2290"/>
                    <a:ext cx="221"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03" name="AutoShape 52"/>
                  <p:cNvSpPr>
                    <a:spLocks noChangeArrowheads="1"/>
                  </p:cNvSpPr>
                  <p:nvPr/>
                </p:nvSpPr>
                <p:spPr bwMode="gray">
                  <a:xfrm rot="6373927">
                    <a:off x="2099" y="2316"/>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04" name="AutoShape 53"/>
                  <p:cNvSpPr>
                    <a:spLocks noChangeArrowheads="1"/>
                  </p:cNvSpPr>
                  <p:nvPr/>
                </p:nvSpPr>
                <p:spPr bwMode="gray">
                  <a:xfrm rot="6906312">
                    <a:off x="2189" y="234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298"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293"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F(0)</a:t>
              </a:r>
            </a:p>
          </p:txBody>
        </p:sp>
      </p:grpSp>
      <p:cxnSp>
        <p:nvCxnSpPr>
          <p:cNvPr id="309" name="Straight Arrow Connector 308"/>
          <p:cNvCxnSpPr/>
          <p:nvPr/>
        </p:nvCxnSpPr>
        <p:spPr>
          <a:xfrm rot="5400000">
            <a:off x="4206578" y="3816849"/>
            <a:ext cx="468312" cy="3556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310" name="Straight Arrow Connector 309"/>
          <p:cNvCxnSpPr/>
          <p:nvPr/>
        </p:nvCxnSpPr>
        <p:spPr>
          <a:xfrm rot="16200000" flipH="1">
            <a:off x="4886027" y="3900987"/>
            <a:ext cx="468313" cy="3556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311" name="AutoShape 6"/>
          <p:cNvSpPr>
            <a:spLocks noChangeArrowheads="1"/>
          </p:cNvSpPr>
          <p:nvPr/>
        </p:nvSpPr>
        <p:spPr bwMode="gray">
          <a:xfrm>
            <a:off x="4637584" y="4378030"/>
            <a:ext cx="457200" cy="457200"/>
          </a:xfrm>
          <a:prstGeom prst="roundRect">
            <a:avLst>
              <a:gd name="adj" fmla="val 16667"/>
            </a:avLst>
          </a:prstGeom>
          <a:ln>
            <a:solidFill>
              <a:schemeClr val="tx1">
                <a:lumMod val="40000"/>
                <a:lumOff val="60000"/>
              </a:schemeClr>
            </a:solidFill>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solidFill>
                  <a:srgbClr val="FF0000"/>
                </a:solidFill>
              </a:rPr>
              <a:t>+</a:t>
            </a:r>
          </a:p>
        </p:txBody>
      </p:sp>
      <p:cxnSp>
        <p:nvCxnSpPr>
          <p:cNvPr id="312" name="Straight Arrow Connector 311"/>
          <p:cNvCxnSpPr/>
          <p:nvPr/>
        </p:nvCxnSpPr>
        <p:spPr>
          <a:xfrm rot="5400000" flipH="1" flipV="1">
            <a:off x="4439940" y="3889874"/>
            <a:ext cx="395288" cy="304800"/>
          </a:xfrm>
          <a:prstGeom prst="straightConnector1">
            <a:avLst/>
          </a:prstGeom>
          <a:ln w="38100">
            <a:prstDash val="sysDot"/>
            <a:tailEnd type="arrow"/>
          </a:ln>
        </p:spPr>
        <p:style>
          <a:lnRef idx="1">
            <a:schemeClr val="accent1"/>
          </a:lnRef>
          <a:fillRef idx="0">
            <a:schemeClr val="accent1"/>
          </a:fillRef>
          <a:effectRef idx="0">
            <a:schemeClr val="accent1"/>
          </a:effectRef>
          <a:fontRef idx="minor">
            <a:schemeClr val="tx1"/>
          </a:fontRef>
        </p:style>
      </p:cxnSp>
      <p:grpSp>
        <p:nvGrpSpPr>
          <p:cNvPr id="313" name="Group 379"/>
          <p:cNvGrpSpPr>
            <a:grpSpLocks/>
          </p:cNvGrpSpPr>
          <p:nvPr/>
        </p:nvGrpSpPr>
        <p:grpSpPr bwMode="auto">
          <a:xfrm>
            <a:off x="3875584" y="4225630"/>
            <a:ext cx="755650" cy="758825"/>
            <a:chOff x="4010025" y="1277941"/>
            <a:chExt cx="755650" cy="758826"/>
          </a:xfrm>
        </p:grpSpPr>
        <p:grpSp>
          <p:nvGrpSpPr>
            <p:cNvPr id="314" name="Group 39"/>
            <p:cNvGrpSpPr>
              <a:grpSpLocks/>
            </p:cNvGrpSpPr>
            <p:nvPr/>
          </p:nvGrpSpPr>
          <p:grpSpPr bwMode="auto">
            <a:xfrm>
              <a:off x="4032250" y="1277941"/>
              <a:ext cx="723900" cy="758826"/>
              <a:chOff x="3247" y="1673"/>
              <a:chExt cx="606" cy="636"/>
            </a:xfrm>
          </p:grpSpPr>
          <p:pic>
            <p:nvPicPr>
              <p:cNvPr id="316"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319" name="Group 150"/>
              <p:cNvGrpSpPr>
                <a:grpSpLocks/>
              </p:cNvGrpSpPr>
              <p:nvPr/>
            </p:nvGrpSpPr>
            <p:grpSpPr bwMode="auto">
              <a:xfrm rot="-1045052" flipH="1" flipV="1">
                <a:off x="3268" y="2081"/>
                <a:ext cx="464" cy="122"/>
                <a:chOff x="2532" y="1080"/>
                <a:chExt cx="877" cy="242"/>
              </a:xfrm>
            </p:grpSpPr>
            <p:grpSp>
              <p:nvGrpSpPr>
                <p:cNvPr id="321" name="Group 44"/>
                <p:cNvGrpSpPr>
                  <a:grpSpLocks/>
                </p:cNvGrpSpPr>
                <p:nvPr/>
              </p:nvGrpSpPr>
              <p:grpSpPr bwMode="auto">
                <a:xfrm>
                  <a:off x="2532" y="1080"/>
                  <a:ext cx="741" cy="183"/>
                  <a:chOff x="1571" y="2593"/>
                  <a:chExt cx="1117" cy="274"/>
                </a:xfrm>
              </p:grpSpPr>
              <p:sp>
                <p:nvSpPr>
                  <p:cNvPr id="327" name="AutoShape 45"/>
                  <p:cNvSpPr>
                    <a:spLocks noChangeArrowheads="1"/>
                  </p:cNvSpPr>
                  <p:nvPr/>
                </p:nvSpPr>
                <p:spPr bwMode="gray">
                  <a:xfrm rot="5263130">
                    <a:off x="1873" y="2297"/>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28" name="AutoShape 46"/>
                  <p:cNvSpPr>
                    <a:spLocks noChangeArrowheads="1"/>
                  </p:cNvSpPr>
                  <p:nvPr/>
                </p:nvSpPr>
                <p:spPr bwMode="gray">
                  <a:xfrm rot="6078281">
                    <a:off x="2007" y="230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29" name="AutoShape 47"/>
                  <p:cNvSpPr>
                    <a:spLocks noChangeArrowheads="1"/>
                  </p:cNvSpPr>
                  <p:nvPr/>
                </p:nvSpPr>
                <p:spPr bwMode="gray">
                  <a:xfrm rot="6373927">
                    <a:off x="2080" y="2331"/>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30" name="AutoShape 48"/>
                  <p:cNvSpPr>
                    <a:spLocks noChangeArrowheads="1"/>
                  </p:cNvSpPr>
                  <p:nvPr/>
                </p:nvSpPr>
                <p:spPr bwMode="gray">
                  <a:xfrm rot="6906312">
                    <a:off x="2173" y="2355"/>
                    <a:ext cx="217"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322" name="Group 49"/>
                <p:cNvGrpSpPr>
                  <a:grpSpLocks/>
                </p:cNvGrpSpPr>
                <p:nvPr/>
              </p:nvGrpSpPr>
              <p:grpSpPr bwMode="auto">
                <a:xfrm rot="1353540">
                  <a:off x="2668" y="1137"/>
                  <a:ext cx="741" cy="185"/>
                  <a:chOff x="1577" y="2581"/>
                  <a:chExt cx="1118" cy="277"/>
                </a:xfrm>
              </p:grpSpPr>
              <p:sp>
                <p:nvSpPr>
                  <p:cNvPr id="323" name="AutoShape 50"/>
                  <p:cNvSpPr>
                    <a:spLocks noChangeArrowheads="1"/>
                  </p:cNvSpPr>
                  <p:nvPr/>
                </p:nvSpPr>
                <p:spPr bwMode="gray">
                  <a:xfrm rot="5263130">
                    <a:off x="1882" y="2291"/>
                    <a:ext cx="225"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24" name="AutoShape 51"/>
                  <p:cNvSpPr>
                    <a:spLocks noChangeArrowheads="1"/>
                  </p:cNvSpPr>
                  <p:nvPr/>
                </p:nvSpPr>
                <p:spPr bwMode="gray">
                  <a:xfrm rot="6078281">
                    <a:off x="2019" y="2290"/>
                    <a:ext cx="221"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25" name="AutoShape 52"/>
                  <p:cNvSpPr>
                    <a:spLocks noChangeArrowheads="1"/>
                  </p:cNvSpPr>
                  <p:nvPr/>
                </p:nvSpPr>
                <p:spPr bwMode="gray">
                  <a:xfrm rot="6373927">
                    <a:off x="2099" y="2316"/>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26" name="AutoShape 53"/>
                  <p:cNvSpPr>
                    <a:spLocks noChangeArrowheads="1"/>
                  </p:cNvSpPr>
                  <p:nvPr/>
                </p:nvSpPr>
                <p:spPr bwMode="gray">
                  <a:xfrm rot="6906312">
                    <a:off x="2189" y="234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320"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315"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1</a:t>
              </a:r>
            </a:p>
          </p:txBody>
        </p:sp>
      </p:grpSp>
      <p:grpSp>
        <p:nvGrpSpPr>
          <p:cNvPr id="331" name="Group 397"/>
          <p:cNvGrpSpPr>
            <a:grpSpLocks/>
          </p:cNvGrpSpPr>
          <p:nvPr/>
        </p:nvGrpSpPr>
        <p:grpSpPr bwMode="auto">
          <a:xfrm>
            <a:off x="5094784" y="4225630"/>
            <a:ext cx="755650" cy="758825"/>
            <a:chOff x="4010025" y="1277941"/>
            <a:chExt cx="755650" cy="758826"/>
          </a:xfrm>
        </p:grpSpPr>
        <p:grpSp>
          <p:nvGrpSpPr>
            <p:cNvPr id="332" name="Group 39"/>
            <p:cNvGrpSpPr>
              <a:grpSpLocks/>
            </p:cNvGrpSpPr>
            <p:nvPr/>
          </p:nvGrpSpPr>
          <p:grpSpPr bwMode="auto">
            <a:xfrm>
              <a:off x="4032250" y="1277941"/>
              <a:ext cx="723900" cy="758826"/>
              <a:chOff x="3247" y="1673"/>
              <a:chExt cx="606" cy="636"/>
            </a:xfrm>
          </p:grpSpPr>
          <p:pic>
            <p:nvPicPr>
              <p:cNvPr id="334"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6"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337" name="Group 150"/>
              <p:cNvGrpSpPr>
                <a:grpSpLocks/>
              </p:cNvGrpSpPr>
              <p:nvPr/>
            </p:nvGrpSpPr>
            <p:grpSpPr bwMode="auto">
              <a:xfrm rot="-1045052" flipH="1" flipV="1">
                <a:off x="3267" y="2080"/>
                <a:ext cx="463" cy="123"/>
                <a:chOff x="2532" y="1080"/>
                <a:chExt cx="875" cy="244"/>
              </a:xfrm>
            </p:grpSpPr>
            <p:grpSp>
              <p:nvGrpSpPr>
                <p:cNvPr id="339" name="Group 44"/>
                <p:cNvGrpSpPr>
                  <a:grpSpLocks/>
                </p:cNvGrpSpPr>
                <p:nvPr/>
              </p:nvGrpSpPr>
              <p:grpSpPr bwMode="auto">
                <a:xfrm>
                  <a:off x="2532" y="1080"/>
                  <a:ext cx="741" cy="183"/>
                  <a:chOff x="1571" y="2593"/>
                  <a:chExt cx="1117" cy="274"/>
                </a:xfrm>
              </p:grpSpPr>
              <p:sp>
                <p:nvSpPr>
                  <p:cNvPr id="345" name="AutoShape 45"/>
                  <p:cNvSpPr>
                    <a:spLocks noChangeArrowheads="1"/>
                  </p:cNvSpPr>
                  <p:nvPr/>
                </p:nvSpPr>
                <p:spPr bwMode="gray">
                  <a:xfrm rot="5263130">
                    <a:off x="1879" y="2300"/>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46" name="AutoShape 46"/>
                  <p:cNvSpPr>
                    <a:spLocks noChangeArrowheads="1"/>
                  </p:cNvSpPr>
                  <p:nvPr/>
                </p:nvSpPr>
                <p:spPr bwMode="gray">
                  <a:xfrm rot="6078281">
                    <a:off x="2009" y="2305"/>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47" name="AutoShape 47"/>
                  <p:cNvSpPr>
                    <a:spLocks noChangeArrowheads="1"/>
                  </p:cNvSpPr>
                  <p:nvPr/>
                </p:nvSpPr>
                <p:spPr bwMode="gray">
                  <a:xfrm rot="6373927">
                    <a:off x="2084" y="233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48" name="AutoShape 48"/>
                  <p:cNvSpPr>
                    <a:spLocks noChangeArrowheads="1"/>
                  </p:cNvSpPr>
                  <p:nvPr/>
                </p:nvSpPr>
                <p:spPr bwMode="gray">
                  <a:xfrm rot="6906312">
                    <a:off x="2177" y="2358"/>
                    <a:ext cx="217"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340" name="Group 49"/>
                <p:cNvGrpSpPr>
                  <a:grpSpLocks/>
                </p:cNvGrpSpPr>
                <p:nvPr/>
              </p:nvGrpSpPr>
              <p:grpSpPr bwMode="auto">
                <a:xfrm rot="1353540">
                  <a:off x="2666" y="1139"/>
                  <a:ext cx="741" cy="185"/>
                  <a:chOff x="1577" y="2581"/>
                  <a:chExt cx="1118" cy="277"/>
                </a:xfrm>
              </p:grpSpPr>
              <p:sp>
                <p:nvSpPr>
                  <p:cNvPr id="341" name="AutoShape 50"/>
                  <p:cNvSpPr>
                    <a:spLocks noChangeArrowheads="1"/>
                  </p:cNvSpPr>
                  <p:nvPr/>
                </p:nvSpPr>
                <p:spPr bwMode="gray">
                  <a:xfrm rot="5263130">
                    <a:off x="1885" y="229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42" name="AutoShape 51"/>
                  <p:cNvSpPr>
                    <a:spLocks noChangeArrowheads="1"/>
                  </p:cNvSpPr>
                  <p:nvPr/>
                </p:nvSpPr>
                <p:spPr bwMode="gray">
                  <a:xfrm rot="6078281">
                    <a:off x="2020" y="2291"/>
                    <a:ext cx="225"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43" name="AutoShape 52"/>
                  <p:cNvSpPr>
                    <a:spLocks noChangeArrowheads="1"/>
                  </p:cNvSpPr>
                  <p:nvPr/>
                </p:nvSpPr>
                <p:spPr bwMode="gray">
                  <a:xfrm rot="6373927">
                    <a:off x="2100" y="2317"/>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44" name="AutoShape 53"/>
                  <p:cNvSpPr>
                    <a:spLocks noChangeArrowheads="1"/>
                  </p:cNvSpPr>
                  <p:nvPr/>
                </p:nvSpPr>
                <p:spPr bwMode="gray">
                  <a:xfrm rot="6906312">
                    <a:off x="2190" y="2344"/>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338"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333"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1</a:t>
              </a:r>
            </a:p>
          </p:txBody>
        </p:sp>
      </p:grpSp>
      <p:cxnSp>
        <p:nvCxnSpPr>
          <p:cNvPr id="349" name="Straight Arrow Connector 348"/>
          <p:cNvCxnSpPr/>
          <p:nvPr/>
        </p:nvCxnSpPr>
        <p:spPr>
          <a:xfrm rot="16200000" flipV="1">
            <a:off x="5061447" y="3811293"/>
            <a:ext cx="481012" cy="347662"/>
          </a:xfrm>
          <a:prstGeom prst="straightConnector1">
            <a:avLst/>
          </a:prstGeom>
          <a:ln w="38100">
            <a:prstDash val="sysDot"/>
            <a:tailEnd type="arrow"/>
          </a:ln>
        </p:spPr>
        <p:style>
          <a:lnRef idx="1">
            <a:schemeClr val="accent1"/>
          </a:lnRef>
          <a:fillRef idx="0">
            <a:schemeClr val="accent1"/>
          </a:fillRef>
          <a:effectRef idx="0">
            <a:schemeClr val="accent1"/>
          </a:effectRef>
          <a:fontRef idx="minor">
            <a:schemeClr val="tx1"/>
          </a:fontRef>
        </p:style>
      </p:cxnSp>
      <p:grpSp>
        <p:nvGrpSpPr>
          <p:cNvPr id="350" name="Group 417"/>
          <p:cNvGrpSpPr>
            <a:grpSpLocks/>
          </p:cNvGrpSpPr>
          <p:nvPr/>
        </p:nvGrpSpPr>
        <p:grpSpPr bwMode="auto">
          <a:xfrm>
            <a:off x="4485184" y="4225630"/>
            <a:ext cx="755650" cy="758825"/>
            <a:chOff x="4010025" y="1277941"/>
            <a:chExt cx="755650" cy="758826"/>
          </a:xfrm>
        </p:grpSpPr>
        <p:grpSp>
          <p:nvGrpSpPr>
            <p:cNvPr id="351" name="Group 39"/>
            <p:cNvGrpSpPr>
              <a:grpSpLocks/>
            </p:cNvGrpSpPr>
            <p:nvPr/>
          </p:nvGrpSpPr>
          <p:grpSpPr bwMode="auto">
            <a:xfrm>
              <a:off x="4032250" y="1277941"/>
              <a:ext cx="723900" cy="758826"/>
              <a:chOff x="3247" y="1673"/>
              <a:chExt cx="606" cy="636"/>
            </a:xfrm>
          </p:grpSpPr>
          <p:pic>
            <p:nvPicPr>
              <p:cNvPr id="353"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4"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5"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356" name="Group 150"/>
              <p:cNvGrpSpPr>
                <a:grpSpLocks/>
              </p:cNvGrpSpPr>
              <p:nvPr/>
            </p:nvGrpSpPr>
            <p:grpSpPr bwMode="auto">
              <a:xfrm rot="-1045052" flipH="1" flipV="1">
                <a:off x="3267" y="2080"/>
                <a:ext cx="463" cy="123"/>
                <a:chOff x="2532" y="1080"/>
                <a:chExt cx="875" cy="244"/>
              </a:xfrm>
            </p:grpSpPr>
            <p:grpSp>
              <p:nvGrpSpPr>
                <p:cNvPr id="358" name="Group 44"/>
                <p:cNvGrpSpPr>
                  <a:grpSpLocks/>
                </p:cNvGrpSpPr>
                <p:nvPr/>
              </p:nvGrpSpPr>
              <p:grpSpPr bwMode="auto">
                <a:xfrm>
                  <a:off x="2532" y="1080"/>
                  <a:ext cx="741" cy="183"/>
                  <a:chOff x="1571" y="2593"/>
                  <a:chExt cx="1117" cy="274"/>
                </a:xfrm>
              </p:grpSpPr>
              <p:sp>
                <p:nvSpPr>
                  <p:cNvPr id="364" name="AutoShape 45"/>
                  <p:cNvSpPr>
                    <a:spLocks noChangeArrowheads="1"/>
                  </p:cNvSpPr>
                  <p:nvPr/>
                </p:nvSpPr>
                <p:spPr bwMode="gray">
                  <a:xfrm rot="5263130">
                    <a:off x="1879" y="2300"/>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65" name="AutoShape 46"/>
                  <p:cNvSpPr>
                    <a:spLocks noChangeArrowheads="1"/>
                  </p:cNvSpPr>
                  <p:nvPr/>
                </p:nvSpPr>
                <p:spPr bwMode="gray">
                  <a:xfrm rot="6078281">
                    <a:off x="2009" y="2305"/>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66" name="AutoShape 47"/>
                  <p:cNvSpPr>
                    <a:spLocks noChangeArrowheads="1"/>
                  </p:cNvSpPr>
                  <p:nvPr/>
                </p:nvSpPr>
                <p:spPr bwMode="gray">
                  <a:xfrm rot="6373927">
                    <a:off x="2084" y="233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67" name="AutoShape 48"/>
                  <p:cNvSpPr>
                    <a:spLocks noChangeArrowheads="1"/>
                  </p:cNvSpPr>
                  <p:nvPr/>
                </p:nvSpPr>
                <p:spPr bwMode="gray">
                  <a:xfrm rot="6906312">
                    <a:off x="2177" y="2358"/>
                    <a:ext cx="217"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359" name="Group 49"/>
                <p:cNvGrpSpPr>
                  <a:grpSpLocks/>
                </p:cNvGrpSpPr>
                <p:nvPr/>
              </p:nvGrpSpPr>
              <p:grpSpPr bwMode="auto">
                <a:xfrm rot="1353540">
                  <a:off x="2666" y="1139"/>
                  <a:ext cx="741" cy="185"/>
                  <a:chOff x="1577" y="2581"/>
                  <a:chExt cx="1118" cy="277"/>
                </a:xfrm>
              </p:grpSpPr>
              <p:sp>
                <p:nvSpPr>
                  <p:cNvPr id="360" name="AutoShape 50"/>
                  <p:cNvSpPr>
                    <a:spLocks noChangeArrowheads="1"/>
                  </p:cNvSpPr>
                  <p:nvPr/>
                </p:nvSpPr>
                <p:spPr bwMode="gray">
                  <a:xfrm rot="5263130">
                    <a:off x="1885" y="229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61" name="AutoShape 51"/>
                  <p:cNvSpPr>
                    <a:spLocks noChangeArrowheads="1"/>
                  </p:cNvSpPr>
                  <p:nvPr/>
                </p:nvSpPr>
                <p:spPr bwMode="gray">
                  <a:xfrm rot="6078281">
                    <a:off x="2020" y="2291"/>
                    <a:ext cx="225"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62" name="AutoShape 52"/>
                  <p:cNvSpPr>
                    <a:spLocks noChangeArrowheads="1"/>
                  </p:cNvSpPr>
                  <p:nvPr/>
                </p:nvSpPr>
                <p:spPr bwMode="gray">
                  <a:xfrm rot="6373927">
                    <a:off x="2100" y="2317"/>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63" name="AutoShape 53"/>
                  <p:cNvSpPr>
                    <a:spLocks noChangeArrowheads="1"/>
                  </p:cNvSpPr>
                  <p:nvPr/>
                </p:nvSpPr>
                <p:spPr bwMode="gray">
                  <a:xfrm rot="6906312">
                    <a:off x="2190" y="2344"/>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357"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352"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2</a:t>
              </a:r>
            </a:p>
          </p:txBody>
        </p:sp>
      </p:grpSp>
      <p:grpSp>
        <p:nvGrpSpPr>
          <p:cNvPr id="368" name="Group 435"/>
          <p:cNvGrpSpPr>
            <a:grpSpLocks/>
          </p:cNvGrpSpPr>
          <p:nvPr/>
        </p:nvGrpSpPr>
        <p:grpSpPr bwMode="auto">
          <a:xfrm>
            <a:off x="4485184" y="3158830"/>
            <a:ext cx="755650" cy="758825"/>
            <a:chOff x="4010025" y="1277941"/>
            <a:chExt cx="755650" cy="758826"/>
          </a:xfrm>
        </p:grpSpPr>
        <p:grpSp>
          <p:nvGrpSpPr>
            <p:cNvPr id="369" name="Group 39"/>
            <p:cNvGrpSpPr>
              <a:grpSpLocks/>
            </p:cNvGrpSpPr>
            <p:nvPr/>
          </p:nvGrpSpPr>
          <p:grpSpPr bwMode="auto">
            <a:xfrm>
              <a:off x="4032250" y="1277941"/>
              <a:ext cx="723900" cy="758826"/>
              <a:chOff x="3247" y="1673"/>
              <a:chExt cx="606" cy="636"/>
            </a:xfrm>
          </p:grpSpPr>
          <p:pic>
            <p:nvPicPr>
              <p:cNvPr id="371"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3"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374" name="Group 150"/>
              <p:cNvGrpSpPr>
                <a:grpSpLocks/>
              </p:cNvGrpSpPr>
              <p:nvPr/>
            </p:nvGrpSpPr>
            <p:grpSpPr bwMode="auto">
              <a:xfrm rot="-1045052" flipH="1" flipV="1">
                <a:off x="3263" y="2081"/>
                <a:ext cx="463" cy="124"/>
                <a:chOff x="2532" y="1080"/>
                <a:chExt cx="873" cy="246"/>
              </a:xfrm>
            </p:grpSpPr>
            <p:grpSp>
              <p:nvGrpSpPr>
                <p:cNvPr id="376" name="Group 44"/>
                <p:cNvGrpSpPr>
                  <a:grpSpLocks/>
                </p:cNvGrpSpPr>
                <p:nvPr/>
              </p:nvGrpSpPr>
              <p:grpSpPr bwMode="auto">
                <a:xfrm>
                  <a:off x="2532" y="1080"/>
                  <a:ext cx="741" cy="183"/>
                  <a:chOff x="1571" y="2593"/>
                  <a:chExt cx="1117" cy="274"/>
                </a:xfrm>
              </p:grpSpPr>
              <p:sp>
                <p:nvSpPr>
                  <p:cNvPr id="382" name="AutoShape 45"/>
                  <p:cNvSpPr>
                    <a:spLocks noChangeArrowheads="1"/>
                  </p:cNvSpPr>
                  <p:nvPr/>
                </p:nvSpPr>
                <p:spPr bwMode="gray">
                  <a:xfrm rot="5263130">
                    <a:off x="1879" y="2299"/>
                    <a:ext cx="213" cy="816"/>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83" name="AutoShape 46"/>
                  <p:cNvSpPr>
                    <a:spLocks noChangeArrowheads="1"/>
                  </p:cNvSpPr>
                  <p:nvPr/>
                </p:nvSpPr>
                <p:spPr bwMode="gray">
                  <a:xfrm rot="6078281">
                    <a:off x="2011" y="2302"/>
                    <a:ext cx="213" cy="81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84" name="AutoShape 47"/>
                  <p:cNvSpPr>
                    <a:spLocks noChangeArrowheads="1"/>
                  </p:cNvSpPr>
                  <p:nvPr/>
                </p:nvSpPr>
                <p:spPr bwMode="gray">
                  <a:xfrm rot="6373927">
                    <a:off x="2082" y="2331"/>
                    <a:ext cx="221" cy="81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85" name="AutoShape 48"/>
                  <p:cNvSpPr>
                    <a:spLocks noChangeArrowheads="1"/>
                  </p:cNvSpPr>
                  <p:nvPr/>
                </p:nvSpPr>
                <p:spPr bwMode="gray">
                  <a:xfrm rot="6906312">
                    <a:off x="2176" y="2357"/>
                    <a:ext cx="217" cy="816"/>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377" name="Group 49"/>
                <p:cNvGrpSpPr>
                  <a:grpSpLocks/>
                </p:cNvGrpSpPr>
                <p:nvPr/>
              </p:nvGrpSpPr>
              <p:grpSpPr bwMode="auto">
                <a:xfrm rot="1353540">
                  <a:off x="2664" y="1141"/>
                  <a:ext cx="741" cy="185"/>
                  <a:chOff x="1577" y="2581"/>
                  <a:chExt cx="1118" cy="277"/>
                </a:xfrm>
              </p:grpSpPr>
              <p:sp>
                <p:nvSpPr>
                  <p:cNvPr id="378" name="AutoShape 50"/>
                  <p:cNvSpPr>
                    <a:spLocks noChangeArrowheads="1"/>
                  </p:cNvSpPr>
                  <p:nvPr/>
                </p:nvSpPr>
                <p:spPr bwMode="gray">
                  <a:xfrm rot="5263130">
                    <a:off x="1887" y="2291"/>
                    <a:ext cx="221" cy="813"/>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79" name="AutoShape 51"/>
                  <p:cNvSpPr>
                    <a:spLocks noChangeArrowheads="1"/>
                  </p:cNvSpPr>
                  <p:nvPr/>
                </p:nvSpPr>
                <p:spPr bwMode="gray">
                  <a:xfrm rot="6078281">
                    <a:off x="2022" y="2292"/>
                    <a:ext cx="221" cy="80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80" name="AutoShape 52"/>
                  <p:cNvSpPr>
                    <a:spLocks noChangeArrowheads="1"/>
                  </p:cNvSpPr>
                  <p:nvPr/>
                </p:nvSpPr>
                <p:spPr bwMode="gray">
                  <a:xfrm rot="6373927">
                    <a:off x="2106" y="2314"/>
                    <a:ext cx="217" cy="80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81" name="AutoShape 53"/>
                  <p:cNvSpPr>
                    <a:spLocks noChangeArrowheads="1"/>
                  </p:cNvSpPr>
                  <p:nvPr/>
                </p:nvSpPr>
                <p:spPr bwMode="gray">
                  <a:xfrm rot="6906312">
                    <a:off x="2189" y="2340"/>
                    <a:ext cx="225" cy="813"/>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375"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370"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2</a:t>
              </a:r>
            </a:p>
          </p:txBody>
        </p:sp>
      </p:grpSp>
      <p:cxnSp>
        <p:nvCxnSpPr>
          <p:cNvPr id="386" name="Straight Arrow Connector 385"/>
          <p:cNvCxnSpPr>
            <a:endCxn id="407" idx="3"/>
          </p:cNvCxnSpPr>
          <p:nvPr/>
        </p:nvCxnSpPr>
        <p:spPr>
          <a:xfrm rot="16200000" flipV="1">
            <a:off x="4112915" y="2405562"/>
            <a:ext cx="661987" cy="844550"/>
          </a:xfrm>
          <a:prstGeom prst="straightConnector1">
            <a:avLst/>
          </a:prstGeom>
          <a:ln w="38100">
            <a:prstDash val="sysDot"/>
            <a:tailEnd type="arrow"/>
          </a:ln>
        </p:spPr>
        <p:style>
          <a:lnRef idx="1">
            <a:schemeClr val="accent1"/>
          </a:lnRef>
          <a:fillRef idx="0">
            <a:schemeClr val="accent1"/>
          </a:fillRef>
          <a:effectRef idx="0">
            <a:schemeClr val="accent1"/>
          </a:effectRef>
          <a:fontRef idx="minor">
            <a:schemeClr val="tx1"/>
          </a:fontRef>
        </p:style>
      </p:cxnSp>
      <p:grpSp>
        <p:nvGrpSpPr>
          <p:cNvPr id="387" name="Group 435"/>
          <p:cNvGrpSpPr>
            <a:grpSpLocks/>
          </p:cNvGrpSpPr>
          <p:nvPr/>
        </p:nvGrpSpPr>
        <p:grpSpPr bwMode="auto">
          <a:xfrm>
            <a:off x="3265984" y="3158830"/>
            <a:ext cx="755650" cy="758825"/>
            <a:chOff x="4010025" y="1277941"/>
            <a:chExt cx="755650" cy="758826"/>
          </a:xfrm>
        </p:grpSpPr>
        <p:grpSp>
          <p:nvGrpSpPr>
            <p:cNvPr id="388" name="Group 39"/>
            <p:cNvGrpSpPr>
              <a:grpSpLocks/>
            </p:cNvGrpSpPr>
            <p:nvPr/>
          </p:nvGrpSpPr>
          <p:grpSpPr bwMode="auto">
            <a:xfrm>
              <a:off x="4032250" y="1277941"/>
              <a:ext cx="723900" cy="758826"/>
              <a:chOff x="3247" y="1673"/>
              <a:chExt cx="606" cy="636"/>
            </a:xfrm>
          </p:grpSpPr>
          <p:pic>
            <p:nvPicPr>
              <p:cNvPr id="390"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393" name="Group 150"/>
              <p:cNvGrpSpPr>
                <a:grpSpLocks/>
              </p:cNvGrpSpPr>
              <p:nvPr/>
            </p:nvGrpSpPr>
            <p:grpSpPr bwMode="auto">
              <a:xfrm rot="-1045052" flipH="1" flipV="1">
                <a:off x="3261" y="2081"/>
                <a:ext cx="462" cy="125"/>
                <a:chOff x="2532" y="1080"/>
                <a:chExt cx="871" cy="248"/>
              </a:xfrm>
            </p:grpSpPr>
            <p:grpSp>
              <p:nvGrpSpPr>
                <p:cNvPr id="395" name="Group 44"/>
                <p:cNvGrpSpPr>
                  <a:grpSpLocks/>
                </p:cNvGrpSpPr>
                <p:nvPr/>
              </p:nvGrpSpPr>
              <p:grpSpPr bwMode="auto">
                <a:xfrm>
                  <a:off x="2532" y="1080"/>
                  <a:ext cx="741" cy="183"/>
                  <a:chOff x="1571" y="2593"/>
                  <a:chExt cx="1117" cy="274"/>
                </a:xfrm>
              </p:grpSpPr>
              <p:sp>
                <p:nvSpPr>
                  <p:cNvPr id="401" name="AutoShape 45"/>
                  <p:cNvSpPr>
                    <a:spLocks noChangeArrowheads="1"/>
                  </p:cNvSpPr>
                  <p:nvPr/>
                </p:nvSpPr>
                <p:spPr bwMode="gray">
                  <a:xfrm rot="5263130">
                    <a:off x="1877" y="2296"/>
                    <a:ext cx="217" cy="816"/>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02" name="AutoShape 46"/>
                  <p:cNvSpPr>
                    <a:spLocks noChangeArrowheads="1"/>
                  </p:cNvSpPr>
                  <p:nvPr/>
                </p:nvSpPr>
                <p:spPr bwMode="gray">
                  <a:xfrm rot="6078281">
                    <a:off x="2011" y="2302"/>
                    <a:ext cx="213" cy="81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03" name="AutoShape 47"/>
                  <p:cNvSpPr>
                    <a:spLocks noChangeArrowheads="1"/>
                  </p:cNvSpPr>
                  <p:nvPr/>
                </p:nvSpPr>
                <p:spPr bwMode="gray">
                  <a:xfrm rot="6373927">
                    <a:off x="2084" y="2329"/>
                    <a:ext cx="217" cy="81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04" name="AutoShape 48"/>
                  <p:cNvSpPr>
                    <a:spLocks noChangeArrowheads="1"/>
                  </p:cNvSpPr>
                  <p:nvPr/>
                </p:nvSpPr>
                <p:spPr bwMode="gray">
                  <a:xfrm rot="6906312">
                    <a:off x="2178" y="2355"/>
                    <a:ext cx="213" cy="816"/>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396" name="Group 49"/>
                <p:cNvGrpSpPr>
                  <a:grpSpLocks/>
                </p:cNvGrpSpPr>
                <p:nvPr/>
              </p:nvGrpSpPr>
              <p:grpSpPr bwMode="auto">
                <a:xfrm rot="1353540">
                  <a:off x="2662" y="1143"/>
                  <a:ext cx="741" cy="185"/>
                  <a:chOff x="1577" y="2581"/>
                  <a:chExt cx="1118" cy="277"/>
                </a:xfrm>
              </p:grpSpPr>
              <p:sp>
                <p:nvSpPr>
                  <p:cNvPr id="397" name="AutoShape 50"/>
                  <p:cNvSpPr>
                    <a:spLocks noChangeArrowheads="1"/>
                  </p:cNvSpPr>
                  <p:nvPr/>
                </p:nvSpPr>
                <p:spPr bwMode="gray">
                  <a:xfrm rot="5263130">
                    <a:off x="1883" y="2289"/>
                    <a:ext cx="221" cy="81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98" name="AutoShape 51"/>
                  <p:cNvSpPr>
                    <a:spLocks noChangeArrowheads="1"/>
                  </p:cNvSpPr>
                  <p:nvPr/>
                </p:nvSpPr>
                <p:spPr bwMode="gray">
                  <a:xfrm rot="6078281">
                    <a:off x="2016" y="2288"/>
                    <a:ext cx="225" cy="813"/>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99" name="AutoShape 52"/>
                  <p:cNvSpPr>
                    <a:spLocks noChangeArrowheads="1"/>
                  </p:cNvSpPr>
                  <p:nvPr/>
                </p:nvSpPr>
                <p:spPr bwMode="gray">
                  <a:xfrm rot="6373927">
                    <a:off x="2101" y="2316"/>
                    <a:ext cx="217" cy="80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00" name="AutoShape 53"/>
                  <p:cNvSpPr>
                    <a:spLocks noChangeArrowheads="1"/>
                  </p:cNvSpPr>
                  <p:nvPr/>
                </p:nvSpPr>
                <p:spPr bwMode="gray">
                  <a:xfrm rot="6906312">
                    <a:off x="2185" y="2341"/>
                    <a:ext cx="225" cy="80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394"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389"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5</a:t>
              </a:r>
            </a:p>
          </p:txBody>
        </p:sp>
      </p:grpSp>
      <p:grpSp>
        <p:nvGrpSpPr>
          <p:cNvPr id="405" name="Group 404"/>
          <p:cNvGrpSpPr>
            <a:grpSpLocks/>
          </p:cNvGrpSpPr>
          <p:nvPr/>
        </p:nvGrpSpPr>
        <p:grpSpPr bwMode="auto">
          <a:xfrm>
            <a:off x="3265984" y="2168230"/>
            <a:ext cx="755650" cy="758825"/>
            <a:chOff x="4010025" y="1277941"/>
            <a:chExt cx="755650" cy="758826"/>
          </a:xfrm>
        </p:grpSpPr>
        <p:grpSp>
          <p:nvGrpSpPr>
            <p:cNvPr id="406" name="Group 39"/>
            <p:cNvGrpSpPr>
              <a:grpSpLocks/>
            </p:cNvGrpSpPr>
            <p:nvPr/>
          </p:nvGrpSpPr>
          <p:grpSpPr bwMode="auto">
            <a:xfrm>
              <a:off x="4032250" y="1277941"/>
              <a:ext cx="723900" cy="758826"/>
              <a:chOff x="3247" y="1673"/>
              <a:chExt cx="606" cy="636"/>
            </a:xfrm>
          </p:grpSpPr>
          <p:pic>
            <p:nvPicPr>
              <p:cNvPr id="408"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411" name="Group 150"/>
              <p:cNvGrpSpPr>
                <a:grpSpLocks/>
              </p:cNvGrpSpPr>
              <p:nvPr/>
            </p:nvGrpSpPr>
            <p:grpSpPr bwMode="auto">
              <a:xfrm rot="-1045052" flipH="1" flipV="1">
                <a:off x="3275" y="2104"/>
                <a:ext cx="466" cy="115"/>
                <a:chOff x="2532" y="1080"/>
                <a:chExt cx="883" cy="236"/>
              </a:xfrm>
            </p:grpSpPr>
            <p:grpSp>
              <p:nvGrpSpPr>
                <p:cNvPr id="413" name="Group 44"/>
                <p:cNvGrpSpPr>
                  <a:grpSpLocks/>
                </p:cNvGrpSpPr>
                <p:nvPr/>
              </p:nvGrpSpPr>
              <p:grpSpPr bwMode="auto">
                <a:xfrm>
                  <a:off x="2532" y="1080"/>
                  <a:ext cx="741" cy="183"/>
                  <a:chOff x="1571" y="2593"/>
                  <a:chExt cx="1117" cy="274"/>
                </a:xfrm>
              </p:grpSpPr>
              <p:sp>
                <p:nvSpPr>
                  <p:cNvPr id="419" name="AutoShape 45"/>
                  <p:cNvSpPr>
                    <a:spLocks noChangeArrowheads="1"/>
                  </p:cNvSpPr>
                  <p:nvPr/>
                </p:nvSpPr>
                <p:spPr bwMode="gray">
                  <a:xfrm rot="5263130">
                    <a:off x="1873" y="2299"/>
                    <a:ext cx="225" cy="82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20" name="AutoShape 46"/>
                  <p:cNvSpPr>
                    <a:spLocks noChangeArrowheads="1"/>
                  </p:cNvSpPr>
                  <p:nvPr/>
                </p:nvSpPr>
                <p:spPr bwMode="gray">
                  <a:xfrm rot="6078281">
                    <a:off x="2011" y="2302"/>
                    <a:ext cx="217" cy="82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21" name="AutoShape 47"/>
                  <p:cNvSpPr>
                    <a:spLocks noChangeArrowheads="1"/>
                  </p:cNvSpPr>
                  <p:nvPr/>
                </p:nvSpPr>
                <p:spPr bwMode="gray">
                  <a:xfrm rot="6373927">
                    <a:off x="2086" y="2325"/>
                    <a:ext cx="221" cy="82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22" name="AutoShape 48"/>
                  <p:cNvSpPr>
                    <a:spLocks noChangeArrowheads="1"/>
                  </p:cNvSpPr>
                  <p:nvPr/>
                </p:nvSpPr>
                <p:spPr bwMode="gray">
                  <a:xfrm rot="6906312">
                    <a:off x="2178" y="2355"/>
                    <a:ext cx="221" cy="82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414" name="Group 49"/>
                <p:cNvGrpSpPr>
                  <a:grpSpLocks/>
                </p:cNvGrpSpPr>
                <p:nvPr/>
              </p:nvGrpSpPr>
              <p:grpSpPr bwMode="auto">
                <a:xfrm rot="1353540">
                  <a:off x="2674" y="1131"/>
                  <a:ext cx="741" cy="185"/>
                  <a:chOff x="1577" y="2581"/>
                  <a:chExt cx="1118" cy="277"/>
                </a:xfrm>
              </p:grpSpPr>
              <p:sp>
                <p:nvSpPr>
                  <p:cNvPr id="415" name="AutoShape 50"/>
                  <p:cNvSpPr>
                    <a:spLocks noChangeArrowheads="1"/>
                  </p:cNvSpPr>
                  <p:nvPr/>
                </p:nvSpPr>
                <p:spPr bwMode="gray">
                  <a:xfrm rot="5263130">
                    <a:off x="1882" y="2293"/>
                    <a:ext cx="217" cy="82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16" name="AutoShape 51"/>
                  <p:cNvSpPr>
                    <a:spLocks noChangeArrowheads="1"/>
                  </p:cNvSpPr>
                  <p:nvPr/>
                </p:nvSpPr>
                <p:spPr bwMode="gray">
                  <a:xfrm rot="6078281">
                    <a:off x="2018" y="2294"/>
                    <a:ext cx="217" cy="82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17" name="AutoShape 52"/>
                  <p:cNvSpPr>
                    <a:spLocks noChangeArrowheads="1"/>
                  </p:cNvSpPr>
                  <p:nvPr/>
                </p:nvSpPr>
                <p:spPr bwMode="gray">
                  <a:xfrm rot="6373927">
                    <a:off x="2096" y="2319"/>
                    <a:ext cx="221" cy="81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18" name="AutoShape 53"/>
                  <p:cNvSpPr>
                    <a:spLocks noChangeArrowheads="1"/>
                  </p:cNvSpPr>
                  <p:nvPr/>
                </p:nvSpPr>
                <p:spPr bwMode="gray">
                  <a:xfrm rot="6906312">
                    <a:off x="2190" y="2348"/>
                    <a:ext cx="217" cy="82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412"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407"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5</a:t>
              </a:r>
            </a:p>
          </p:txBody>
        </p:sp>
      </p:grpSp>
      <p:sp>
        <p:nvSpPr>
          <p:cNvPr id="424" name="Rounded Rectangle 423"/>
          <p:cNvSpPr/>
          <p:nvPr/>
        </p:nvSpPr>
        <p:spPr bwMode="auto">
          <a:xfrm rot="400860">
            <a:off x="4475247" y="2043702"/>
            <a:ext cx="4997470" cy="2448272"/>
          </a:xfrm>
          <a:prstGeom prst="roundRect">
            <a:avLst/>
          </a:prstGeom>
          <a:ln/>
          <a:scene3d>
            <a:camera prst="perspectiveContrastingLeftFacing"/>
            <a:lightRig rig="threePt" dir="t"/>
          </a:scene3d>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defRPr/>
            </a:pPr>
            <a:r>
              <a:rPr lang="en-US">
                <a:latin typeface="Courier New" pitchFamily="49" charset="0"/>
                <a:cs typeface="Courier New" pitchFamily="49" charset="0"/>
                <a:sym typeface="Wingdings" pitchFamily="2" charset="2"/>
              </a:rPr>
              <a:t>long </a:t>
            </a:r>
            <a:r>
              <a:rPr lang="en-US">
                <a:solidFill>
                  <a:srgbClr val="FF0000"/>
                </a:solidFill>
                <a:latin typeface="Courier New" pitchFamily="49" charset="0"/>
                <a:cs typeface="Courier New" pitchFamily="49" charset="0"/>
                <a:sym typeface="Wingdings" pitchFamily="2" charset="2"/>
              </a:rPr>
              <a:t>Fibon</a:t>
            </a:r>
            <a:r>
              <a:rPr lang="en-US">
                <a:latin typeface="Courier New" pitchFamily="49" charset="0"/>
                <a:cs typeface="Courier New" pitchFamily="49" charset="0"/>
                <a:sym typeface="Wingdings" pitchFamily="2" charset="2"/>
              </a:rPr>
              <a:t>(int n)</a:t>
            </a:r>
          </a:p>
          <a:p>
            <a:pPr>
              <a:spcBef>
                <a:spcPts val="0"/>
              </a:spcBef>
              <a:defRPr/>
            </a:pPr>
            <a:r>
              <a:rPr lang="en-US">
                <a:latin typeface="Courier New" pitchFamily="49" charset="0"/>
                <a:cs typeface="Courier New" pitchFamily="49" charset="0"/>
                <a:sym typeface="Wingdings" pitchFamily="2" charset="2"/>
              </a:rPr>
              <a:t>{</a:t>
            </a:r>
          </a:p>
          <a:p>
            <a:pPr>
              <a:spcBef>
                <a:spcPts val="0"/>
              </a:spcBef>
              <a:defRPr/>
            </a:pPr>
            <a:r>
              <a:rPr lang="en-US">
                <a:latin typeface="Courier New" pitchFamily="49" charset="0"/>
                <a:cs typeface="Courier New" pitchFamily="49" charset="0"/>
                <a:sym typeface="Wingdings" pitchFamily="2" charset="2"/>
              </a:rPr>
              <a:t>   if (n == 0 || n == 1)</a:t>
            </a:r>
          </a:p>
          <a:p>
            <a:pPr>
              <a:spcBef>
                <a:spcPts val="0"/>
              </a:spcBef>
              <a:defRPr/>
            </a:pPr>
            <a:r>
              <a:rPr lang="en-US">
                <a:latin typeface="Courier New" pitchFamily="49" charset="0"/>
                <a:cs typeface="Courier New" pitchFamily="49" charset="0"/>
                <a:sym typeface="Wingdings" pitchFamily="2" charset="2"/>
              </a:rPr>
              <a:t>      return 1;</a:t>
            </a:r>
          </a:p>
          <a:p>
            <a:pPr>
              <a:spcBef>
                <a:spcPts val="0"/>
              </a:spcBef>
              <a:defRPr/>
            </a:pPr>
            <a:r>
              <a:rPr lang="en-US">
                <a:latin typeface="Courier New" pitchFamily="49" charset="0"/>
                <a:cs typeface="Courier New" pitchFamily="49" charset="0"/>
                <a:sym typeface="Wingdings" pitchFamily="2" charset="2"/>
              </a:rPr>
              <a:t>   return </a:t>
            </a:r>
            <a:r>
              <a:rPr lang="en-US">
                <a:solidFill>
                  <a:srgbClr val="FF0000"/>
                </a:solidFill>
                <a:latin typeface="Courier New" pitchFamily="49" charset="0"/>
                <a:cs typeface="Courier New" pitchFamily="49" charset="0"/>
                <a:sym typeface="Wingdings" pitchFamily="2" charset="2"/>
              </a:rPr>
              <a:t>Fibon</a:t>
            </a:r>
            <a:r>
              <a:rPr lang="en-US">
                <a:latin typeface="Courier New" pitchFamily="49" charset="0"/>
                <a:cs typeface="Courier New" pitchFamily="49" charset="0"/>
                <a:sym typeface="Wingdings" pitchFamily="2" charset="2"/>
              </a:rPr>
              <a:t>(n–1)+</a:t>
            </a:r>
            <a:r>
              <a:rPr lang="en-US">
                <a:solidFill>
                  <a:srgbClr val="FF0000"/>
                </a:solidFill>
                <a:latin typeface="Courier New" pitchFamily="49" charset="0"/>
                <a:cs typeface="Courier New" pitchFamily="49" charset="0"/>
                <a:sym typeface="Wingdings" pitchFamily="2" charset="2"/>
              </a:rPr>
              <a:t>Fibon</a:t>
            </a:r>
            <a:r>
              <a:rPr lang="en-US">
                <a:latin typeface="Courier New" pitchFamily="49" charset="0"/>
                <a:cs typeface="Courier New" pitchFamily="49" charset="0"/>
                <a:sym typeface="Wingdings" pitchFamily="2" charset="2"/>
              </a:rPr>
              <a:t>(n–2);</a:t>
            </a:r>
          </a:p>
          <a:p>
            <a:pPr>
              <a:spcBef>
                <a:spcPts val="0"/>
              </a:spcBef>
              <a:defRPr/>
            </a:pPr>
            <a:r>
              <a:rPr lang="en-US">
                <a:latin typeface="Courier New" pitchFamily="49" charset="0"/>
                <a:cs typeface="Courier New" pitchFamily="49" charset="0"/>
                <a:sym typeface="Wingdings" pitchFamily="2" charset="2"/>
              </a:rPr>
              <a:t>}</a:t>
            </a:r>
            <a:endParaRPr kumimoji="0" lang="en-US"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1406833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138"/>
                                        </p:tgtEl>
                                        <p:attrNameLst>
                                          <p:attrName>style.visibility</p:attrName>
                                        </p:attrNameLst>
                                      </p:cBhvr>
                                      <p:to>
                                        <p:strVal val="visible"/>
                                      </p:to>
                                    </p:set>
                                    <p:animEffect transition="in" filter="wipe(up)">
                                      <p:cBhvr>
                                        <p:cTn id="14" dur="500"/>
                                        <p:tgtEl>
                                          <p:spTgt spid="138"/>
                                        </p:tgtEl>
                                      </p:cBhvr>
                                    </p:animEffect>
                                  </p:childTnLst>
                                </p:cTn>
                              </p:par>
                            </p:childTnLst>
                          </p:cTn>
                        </p:par>
                        <p:par>
                          <p:cTn id="15" fill="hold">
                            <p:stCondLst>
                              <p:cond delay="500"/>
                            </p:stCondLst>
                            <p:childTnLst>
                              <p:par>
                                <p:cTn id="16" presetID="53" presetClass="entr" presetSubtype="0"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p:cTn id="18" dur="500" fill="hold"/>
                                        <p:tgtEl>
                                          <p:spTgt spid="43"/>
                                        </p:tgtEl>
                                        <p:attrNameLst>
                                          <p:attrName>ppt_w</p:attrName>
                                        </p:attrNameLst>
                                      </p:cBhvr>
                                      <p:tavLst>
                                        <p:tav tm="0">
                                          <p:val>
                                            <p:fltVal val="0"/>
                                          </p:val>
                                        </p:tav>
                                        <p:tav tm="100000">
                                          <p:val>
                                            <p:strVal val="#ppt_w"/>
                                          </p:val>
                                        </p:tav>
                                      </p:tavLst>
                                    </p:anim>
                                    <p:anim calcmode="lin" valueType="num">
                                      <p:cBhvr>
                                        <p:cTn id="19" dur="500" fill="hold"/>
                                        <p:tgtEl>
                                          <p:spTgt spid="43"/>
                                        </p:tgtEl>
                                        <p:attrNameLst>
                                          <p:attrName>ppt_h</p:attrName>
                                        </p:attrNameLst>
                                      </p:cBhvr>
                                      <p:tavLst>
                                        <p:tav tm="0">
                                          <p:val>
                                            <p:fltVal val="0"/>
                                          </p:val>
                                        </p:tav>
                                        <p:tav tm="100000">
                                          <p:val>
                                            <p:strVal val="#ppt_h"/>
                                          </p:val>
                                        </p:tav>
                                      </p:tavLst>
                                    </p:anim>
                                    <p:animEffect transition="in" filter="fad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36"/>
                                        </p:tgtEl>
                                        <p:attrNameLst>
                                          <p:attrName>style.visibility</p:attrName>
                                        </p:attrNameLst>
                                      </p:cBhvr>
                                      <p:to>
                                        <p:strVal val="visible"/>
                                      </p:to>
                                    </p:set>
                                    <p:animEffect transition="in" filter="wipe(up)">
                                      <p:cBhvr>
                                        <p:cTn id="25" dur="500"/>
                                        <p:tgtEl>
                                          <p:spTgt spid="136"/>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134"/>
                                        </p:tgtEl>
                                        <p:attrNameLst>
                                          <p:attrName>style.visibility</p:attrName>
                                        </p:attrNameLst>
                                      </p:cBhvr>
                                      <p:to>
                                        <p:strVal val="visible"/>
                                      </p:to>
                                    </p:set>
                                    <p:animEffect transition="in" filter="wipe(up)">
                                      <p:cBhvr>
                                        <p:cTn id="34" dur="500"/>
                                        <p:tgtEl>
                                          <p:spTgt spid="134"/>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97"/>
                                        </p:tgtEl>
                                        <p:attrNameLst>
                                          <p:attrName>style.visibility</p:attrName>
                                        </p:attrNameLst>
                                      </p:cBhvr>
                                      <p:to>
                                        <p:strVal val="visible"/>
                                      </p:to>
                                    </p:set>
                                    <p:animEffect transition="in" filter="fade">
                                      <p:cBhvr>
                                        <p:cTn id="38" dur="500"/>
                                        <p:tgtEl>
                                          <p:spTgt spid="9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97"/>
                                        </p:tgtEl>
                                      </p:cBhvr>
                                    </p:animEffect>
                                    <p:set>
                                      <p:cBhvr>
                                        <p:cTn id="43" dur="1" fill="hold">
                                          <p:stCondLst>
                                            <p:cond delay="499"/>
                                          </p:stCondLst>
                                        </p:cTn>
                                        <p:tgtEl>
                                          <p:spTgt spid="97"/>
                                        </p:tgtEl>
                                        <p:attrNameLst>
                                          <p:attrName>style.visibility</p:attrName>
                                        </p:attrNameLst>
                                      </p:cBhvr>
                                      <p:to>
                                        <p:strVal val="hidden"/>
                                      </p:to>
                                    </p:set>
                                  </p:childTnLst>
                                </p:cTn>
                              </p:par>
                              <p:par>
                                <p:cTn id="44" presetID="53" presetClass="entr" presetSubtype="0" fill="hold" nodeType="withEffect">
                                  <p:stCondLst>
                                    <p:cond delay="0"/>
                                  </p:stCondLst>
                                  <p:childTnLst>
                                    <p:set>
                                      <p:cBhvr>
                                        <p:cTn id="45" dur="1" fill="hold">
                                          <p:stCondLst>
                                            <p:cond delay="0"/>
                                          </p:stCondLst>
                                        </p:cTn>
                                        <p:tgtEl>
                                          <p:spTgt spid="143"/>
                                        </p:tgtEl>
                                        <p:attrNameLst>
                                          <p:attrName>style.visibility</p:attrName>
                                        </p:attrNameLst>
                                      </p:cBhvr>
                                      <p:to>
                                        <p:strVal val="visible"/>
                                      </p:to>
                                    </p:set>
                                    <p:anim calcmode="lin" valueType="num">
                                      <p:cBhvr>
                                        <p:cTn id="46" dur="500" fill="hold"/>
                                        <p:tgtEl>
                                          <p:spTgt spid="143"/>
                                        </p:tgtEl>
                                        <p:attrNameLst>
                                          <p:attrName>ppt_w</p:attrName>
                                        </p:attrNameLst>
                                      </p:cBhvr>
                                      <p:tavLst>
                                        <p:tav tm="0">
                                          <p:val>
                                            <p:fltVal val="0"/>
                                          </p:val>
                                        </p:tav>
                                        <p:tav tm="100000">
                                          <p:val>
                                            <p:strVal val="#ppt_w"/>
                                          </p:val>
                                        </p:tav>
                                      </p:tavLst>
                                    </p:anim>
                                    <p:anim calcmode="lin" valueType="num">
                                      <p:cBhvr>
                                        <p:cTn id="47" dur="500" fill="hold"/>
                                        <p:tgtEl>
                                          <p:spTgt spid="143"/>
                                        </p:tgtEl>
                                        <p:attrNameLst>
                                          <p:attrName>ppt_h</p:attrName>
                                        </p:attrNameLst>
                                      </p:cBhvr>
                                      <p:tavLst>
                                        <p:tav tm="0">
                                          <p:val>
                                            <p:fltVal val="0"/>
                                          </p:val>
                                        </p:tav>
                                        <p:tav tm="100000">
                                          <p:val>
                                            <p:strVal val="#ppt_h"/>
                                          </p:val>
                                        </p:tav>
                                      </p:tavLst>
                                    </p:anim>
                                    <p:animEffect transition="in" filter="fade">
                                      <p:cBhvr>
                                        <p:cTn id="48" dur="500"/>
                                        <p:tgtEl>
                                          <p:spTgt spid="143"/>
                                        </p:tgtEl>
                                      </p:cBhvr>
                                    </p:animEffect>
                                  </p:childTnLst>
                                </p:cTn>
                              </p:par>
                            </p:childTnLst>
                          </p:cTn>
                        </p:par>
                        <p:par>
                          <p:cTn id="49" fill="hold">
                            <p:stCondLst>
                              <p:cond delay="500"/>
                            </p:stCondLst>
                            <p:childTnLst>
                              <p:par>
                                <p:cTn id="50" presetID="22" presetClass="entr" presetSubtype="4" fill="hold" nodeType="afterEffect">
                                  <p:stCondLst>
                                    <p:cond delay="0"/>
                                  </p:stCondLst>
                                  <p:childTnLst>
                                    <p:set>
                                      <p:cBhvr>
                                        <p:cTn id="51" dur="1" fill="hold">
                                          <p:stCondLst>
                                            <p:cond delay="0"/>
                                          </p:stCondLst>
                                        </p:cTn>
                                        <p:tgtEl>
                                          <p:spTgt spid="142"/>
                                        </p:tgtEl>
                                        <p:attrNameLst>
                                          <p:attrName>style.visibility</p:attrName>
                                        </p:attrNameLst>
                                      </p:cBhvr>
                                      <p:to>
                                        <p:strVal val="visible"/>
                                      </p:to>
                                    </p:set>
                                    <p:animEffect transition="in" filter="wipe(down)">
                                      <p:cBhvr>
                                        <p:cTn id="52" dur="500"/>
                                        <p:tgtEl>
                                          <p:spTgt spid="142"/>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135"/>
                                        </p:tgtEl>
                                        <p:attrNameLst>
                                          <p:attrName>style.visibility</p:attrName>
                                        </p:attrNameLst>
                                      </p:cBhvr>
                                      <p:to>
                                        <p:strVal val="visible"/>
                                      </p:to>
                                    </p:set>
                                    <p:animEffect transition="in" filter="wipe(up)">
                                      <p:cBhvr>
                                        <p:cTn id="57" dur="500"/>
                                        <p:tgtEl>
                                          <p:spTgt spid="135"/>
                                        </p:tgtEl>
                                      </p:cBhvr>
                                    </p:animEffect>
                                  </p:childTnLst>
                                </p:cTn>
                              </p:par>
                            </p:childTnLst>
                          </p:cTn>
                        </p:par>
                        <p:par>
                          <p:cTn id="58" fill="hold">
                            <p:stCondLst>
                              <p:cond delay="500"/>
                            </p:stCondLst>
                            <p:childTnLst>
                              <p:par>
                                <p:cTn id="59" presetID="53" presetClass="entr" presetSubtype="0" fill="hold" nodeType="afterEffect">
                                  <p:stCondLst>
                                    <p:cond delay="0"/>
                                  </p:stCondLst>
                                  <p:childTnLst>
                                    <p:set>
                                      <p:cBhvr>
                                        <p:cTn id="60" dur="1" fill="hold">
                                          <p:stCondLst>
                                            <p:cond delay="0"/>
                                          </p:stCondLst>
                                        </p:cTn>
                                        <p:tgtEl>
                                          <p:spTgt spid="115"/>
                                        </p:tgtEl>
                                        <p:attrNameLst>
                                          <p:attrName>style.visibility</p:attrName>
                                        </p:attrNameLst>
                                      </p:cBhvr>
                                      <p:to>
                                        <p:strVal val="visible"/>
                                      </p:to>
                                    </p:set>
                                    <p:anim calcmode="lin" valueType="num">
                                      <p:cBhvr>
                                        <p:cTn id="61" dur="500" fill="hold"/>
                                        <p:tgtEl>
                                          <p:spTgt spid="115"/>
                                        </p:tgtEl>
                                        <p:attrNameLst>
                                          <p:attrName>ppt_w</p:attrName>
                                        </p:attrNameLst>
                                      </p:cBhvr>
                                      <p:tavLst>
                                        <p:tav tm="0">
                                          <p:val>
                                            <p:fltVal val="0"/>
                                          </p:val>
                                        </p:tav>
                                        <p:tav tm="100000">
                                          <p:val>
                                            <p:strVal val="#ppt_w"/>
                                          </p:val>
                                        </p:tav>
                                      </p:tavLst>
                                    </p:anim>
                                    <p:anim calcmode="lin" valueType="num">
                                      <p:cBhvr>
                                        <p:cTn id="62" dur="500" fill="hold"/>
                                        <p:tgtEl>
                                          <p:spTgt spid="115"/>
                                        </p:tgtEl>
                                        <p:attrNameLst>
                                          <p:attrName>ppt_h</p:attrName>
                                        </p:attrNameLst>
                                      </p:cBhvr>
                                      <p:tavLst>
                                        <p:tav tm="0">
                                          <p:val>
                                            <p:fltVal val="0"/>
                                          </p:val>
                                        </p:tav>
                                        <p:tav tm="100000">
                                          <p:val>
                                            <p:strVal val="#ppt_h"/>
                                          </p:val>
                                        </p:tav>
                                      </p:tavLst>
                                    </p:anim>
                                    <p:animEffect transition="in" filter="fade">
                                      <p:cBhvr>
                                        <p:cTn id="63" dur="500"/>
                                        <p:tgtEl>
                                          <p:spTgt spid="115"/>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nodeType="clickEffect">
                                  <p:stCondLst>
                                    <p:cond delay="0"/>
                                  </p:stCondLst>
                                  <p:childTnLst>
                                    <p:animEffect transition="out" filter="fade">
                                      <p:cBhvr>
                                        <p:cTn id="67" dur="500"/>
                                        <p:tgtEl>
                                          <p:spTgt spid="115"/>
                                        </p:tgtEl>
                                      </p:cBhvr>
                                    </p:animEffect>
                                    <p:set>
                                      <p:cBhvr>
                                        <p:cTn id="68" dur="1" fill="hold">
                                          <p:stCondLst>
                                            <p:cond delay="499"/>
                                          </p:stCondLst>
                                        </p:cTn>
                                        <p:tgtEl>
                                          <p:spTgt spid="115"/>
                                        </p:tgtEl>
                                        <p:attrNameLst>
                                          <p:attrName>style.visibility</p:attrName>
                                        </p:attrNameLst>
                                      </p:cBhvr>
                                      <p:to>
                                        <p:strVal val="hidden"/>
                                      </p:to>
                                    </p:set>
                                  </p:childTnLst>
                                </p:cTn>
                              </p:par>
                              <p:par>
                                <p:cTn id="69" presetID="53" presetClass="entr" presetSubtype="0" fill="hold" nodeType="withEffect">
                                  <p:stCondLst>
                                    <p:cond delay="0"/>
                                  </p:stCondLst>
                                  <p:childTnLst>
                                    <p:set>
                                      <p:cBhvr>
                                        <p:cTn id="70" dur="1" fill="hold">
                                          <p:stCondLst>
                                            <p:cond delay="0"/>
                                          </p:stCondLst>
                                        </p:cTn>
                                        <p:tgtEl>
                                          <p:spTgt spid="161"/>
                                        </p:tgtEl>
                                        <p:attrNameLst>
                                          <p:attrName>style.visibility</p:attrName>
                                        </p:attrNameLst>
                                      </p:cBhvr>
                                      <p:to>
                                        <p:strVal val="visible"/>
                                      </p:to>
                                    </p:set>
                                    <p:anim calcmode="lin" valueType="num">
                                      <p:cBhvr>
                                        <p:cTn id="71" dur="500" fill="hold"/>
                                        <p:tgtEl>
                                          <p:spTgt spid="161"/>
                                        </p:tgtEl>
                                        <p:attrNameLst>
                                          <p:attrName>ppt_w</p:attrName>
                                        </p:attrNameLst>
                                      </p:cBhvr>
                                      <p:tavLst>
                                        <p:tav tm="0">
                                          <p:val>
                                            <p:fltVal val="0"/>
                                          </p:val>
                                        </p:tav>
                                        <p:tav tm="100000">
                                          <p:val>
                                            <p:strVal val="#ppt_w"/>
                                          </p:val>
                                        </p:tav>
                                      </p:tavLst>
                                    </p:anim>
                                    <p:anim calcmode="lin" valueType="num">
                                      <p:cBhvr>
                                        <p:cTn id="72" dur="500" fill="hold"/>
                                        <p:tgtEl>
                                          <p:spTgt spid="161"/>
                                        </p:tgtEl>
                                        <p:attrNameLst>
                                          <p:attrName>ppt_h</p:attrName>
                                        </p:attrNameLst>
                                      </p:cBhvr>
                                      <p:tavLst>
                                        <p:tav tm="0">
                                          <p:val>
                                            <p:fltVal val="0"/>
                                          </p:val>
                                        </p:tav>
                                        <p:tav tm="100000">
                                          <p:val>
                                            <p:strVal val="#ppt_h"/>
                                          </p:val>
                                        </p:tav>
                                      </p:tavLst>
                                    </p:anim>
                                    <p:animEffect transition="in" filter="fade">
                                      <p:cBhvr>
                                        <p:cTn id="73" dur="500"/>
                                        <p:tgtEl>
                                          <p:spTgt spid="161"/>
                                        </p:tgtEl>
                                      </p:cBhvr>
                                    </p:animEffect>
                                  </p:childTnLst>
                                </p:cTn>
                              </p:par>
                            </p:childTnLst>
                          </p:cTn>
                        </p:par>
                        <p:par>
                          <p:cTn id="74" fill="hold">
                            <p:stCondLst>
                              <p:cond delay="500"/>
                            </p:stCondLst>
                            <p:childTnLst>
                              <p:par>
                                <p:cTn id="75" presetID="22" presetClass="entr" presetSubtype="4" fill="hold" nodeType="afterEffect">
                                  <p:stCondLst>
                                    <p:cond delay="0"/>
                                  </p:stCondLst>
                                  <p:childTnLst>
                                    <p:set>
                                      <p:cBhvr>
                                        <p:cTn id="76" dur="1" fill="hold">
                                          <p:stCondLst>
                                            <p:cond delay="0"/>
                                          </p:stCondLst>
                                        </p:cTn>
                                        <p:tgtEl>
                                          <p:spTgt spid="179"/>
                                        </p:tgtEl>
                                        <p:attrNameLst>
                                          <p:attrName>style.visibility</p:attrName>
                                        </p:attrNameLst>
                                      </p:cBhvr>
                                      <p:to>
                                        <p:strVal val="visible"/>
                                      </p:to>
                                    </p:set>
                                    <p:animEffect transition="in" filter="wipe(down)">
                                      <p:cBhvr>
                                        <p:cTn id="77" dur="500"/>
                                        <p:tgtEl>
                                          <p:spTgt spid="179"/>
                                        </p:tgtEl>
                                      </p:cBhvr>
                                    </p:animEffect>
                                  </p:childTnLst>
                                </p:cTn>
                              </p:par>
                            </p:childTnLst>
                          </p:cTn>
                        </p:par>
                      </p:childTnLst>
                    </p:cTn>
                  </p:par>
                  <p:par>
                    <p:cTn id="78" fill="hold">
                      <p:stCondLst>
                        <p:cond delay="indefinite"/>
                      </p:stCondLst>
                      <p:childTnLst>
                        <p:par>
                          <p:cTn id="79" fill="hold">
                            <p:stCondLst>
                              <p:cond delay="0"/>
                            </p:stCondLst>
                            <p:childTnLst>
                              <p:par>
                                <p:cTn id="80" presetID="49" presetClass="entr" presetSubtype="0" decel="100000" fill="hold" grpId="0" nodeType="clickEffect">
                                  <p:stCondLst>
                                    <p:cond delay="0"/>
                                  </p:stCondLst>
                                  <p:childTnLst>
                                    <p:set>
                                      <p:cBhvr>
                                        <p:cTn id="81" dur="1" fill="hold">
                                          <p:stCondLst>
                                            <p:cond delay="0"/>
                                          </p:stCondLst>
                                        </p:cTn>
                                        <p:tgtEl>
                                          <p:spTgt spid="141"/>
                                        </p:tgtEl>
                                        <p:attrNameLst>
                                          <p:attrName>style.visibility</p:attrName>
                                        </p:attrNameLst>
                                      </p:cBhvr>
                                      <p:to>
                                        <p:strVal val="visible"/>
                                      </p:to>
                                    </p:set>
                                    <p:anim calcmode="lin" valueType="num">
                                      <p:cBhvr>
                                        <p:cTn id="82" dur="500" fill="hold"/>
                                        <p:tgtEl>
                                          <p:spTgt spid="141"/>
                                        </p:tgtEl>
                                        <p:attrNameLst>
                                          <p:attrName>ppt_w</p:attrName>
                                        </p:attrNameLst>
                                      </p:cBhvr>
                                      <p:tavLst>
                                        <p:tav tm="0">
                                          <p:val>
                                            <p:fltVal val="0"/>
                                          </p:val>
                                        </p:tav>
                                        <p:tav tm="100000">
                                          <p:val>
                                            <p:strVal val="#ppt_w"/>
                                          </p:val>
                                        </p:tav>
                                      </p:tavLst>
                                    </p:anim>
                                    <p:anim calcmode="lin" valueType="num">
                                      <p:cBhvr>
                                        <p:cTn id="83" dur="500" fill="hold"/>
                                        <p:tgtEl>
                                          <p:spTgt spid="141"/>
                                        </p:tgtEl>
                                        <p:attrNameLst>
                                          <p:attrName>ppt_h</p:attrName>
                                        </p:attrNameLst>
                                      </p:cBhvr>
                                      <p:tavLst>
                                        <p:tav tm="0">
                                          <p:val>
                                            <p:fltVal val="0"/>
                                          </p:val>
                                        </p:tav>
                                        <p:tav tm="100000">
                                          <p:val>
                                            <p:strVal val="#ppt_h"/>
                                          </p:val>
                                        </p:tav>
                                      </p:tavLst>
                                    </p:anim>
                                    <p:anim calcmode="lin" valueType="num">
                                      <p:cBhvr>
                                        <p:cTn id="84" dur="500" fill="hold"/>
                                        <p:tgtEl>
                                          <p:spTgt spid="141"/>
                                        </p:tgtEl>
                                        <p:attrNameLst>
                                          <p:attrName>style.rotation</p:attrName>
                                        </p:attrNameLst>
                                      </p:cBhvr>
                                      <p:tavLst>
                                        <p:tav tm="0">
                                          <p:val>
                                            <p:fltVal val="360"/>
                                          </p:val>
                                        </p:tav>
                                        <p:tav tm="100000">
                                          <p:val>
                                            <p:fltVal val="0"/>
                                          </p:val>
                                        </p:tav>
                                      </p:tavLst>
                                    </p:anim>
                                    <p:animEffect transition="in" filter="fade">
                                      <p:cBhvr>
                                        <p:cTn id="85" dur="500"/>
                                        <p:tgtEl>
                                          <p:spTgt spid="141"/>
                                        </p:tgtEl>
                                      </p:cBhvr>
                                    </p:animEffect>
                                  </p:childTnLst>
                                </p:cTn>
                              </p:par>
                            </p:childTnLst>
                          </p:cTn>
                        </p:par>
                        <p:par>
                          <p:cTn id="86" fill="hold">
                            <p:stCondLst>
                              <p:cond delay="500"/>
                            </p:stCondLst>
                            <p:childTnLst>
                              <p:par>
                                <p:cTn id="87" presetID="35" presetClass="path" presetSubtype="0" accel="50000" decel="50000" fill="hold" nodeType="afterEffect">
                                  <p:stCondLst>
                                    <p:cond delay="0"/>
                                  </p:stCondLst>
                                  <p:childTnLst>
                                    <p:animMotion origin="layout" path="M 3.88889E-6 -2.96296E-6 L 0.06701 0.00023 " pathEditMode="relative" rAng="0" ptsTypes="AA">
                                      <p:cBhvr>
                                        <p:cTn id="88" dur="500" fill="hold"/>
                                        <p:tgtEl>
                                          <p:spTgt spid="143"/>
                                        </p:tgtEl>
                                        <p:attrNameLst>
                                          <p:attrName>ppt_x</p:attrName>
                                          <p:attrName>ppt_y</p:attrName>
                                        </p:attrNameLst>
                                      </p:cBhvr>
                                      <p:rCtr x="34" y="0"/>
                                    </p:animMotion>
                                  </p:childTnLst>
                                </p:cTn>
                              </p:par>
                              <p:par>
                                <p:cTn id="89" presetID="35" presetClass="path" presetSubtype="0" accel="50000" decel="50000" fill="hold" nodeType="withEffect">
                                  <p:stCondLst>
                                    <p:cond delay="0"/>
                                  </p:stCondLst>
                                  <p:childTnLst>
                                    <p:animMotion origin="layout" path="M 5.55556E-7 -2.96296E-6 L -0.06632 0.00023 " pathEditMode="relative" rAng="0" ptsTypes="AA">
                                      <p:cBhvr>
                                        <p:cTn id="90" dur="500" fill="hold"/>
                                        <p:tgtEl>
                                          <p:spTgt spid="161"/>
                                        </p:tgtEl>
                                        <p:attrNameLst>
                                          <p:attrName>ppt_x</p:attrName>
                                          <p:attrName>ppt_y</p:attrName>
                                        </p:attrNameLst>
                                      </p:cBhvr>
                                      <p:rCtr x="-33" y="0"/>
                                    </p:animMotion>
                                  </p:childTnLst>
                                </p:cTn>
                              </p:par>
                              <p:par>
                                <p:cTn id="91" presetID="10" presetClass="exit" presetSubtype="0" fill="hold" nodeType="withEffect">
                                  <p:stCondLst>
                                    <p:cond delay="0"/>
                                  </p:stCondLst>
                                  <p:childTnLst>
                                    <p:animEffect transition="out" filter="fade">
                                      <p:cBhvr>
                                        <p:cTn id="92" dur="500"/>
                                        <p:tgtEl>
                                          <p:spTgt spid="143"/>
                                        </p:tgtEl>
                                      </p:cBhvr>
                                    </p:animEffect>
                                    <p:set>
                                      <p:cBhvr>
                                        <p:cTn id="93" dur="1" fill="hold">
                                          <p:stCondLst>
                                            <p:cond delay="499"/>
                                          </p:stCondLst>
                                        </p:cTn>
                                        <p:tgtEl>
                                          <p:spTgt spid="143"/>
                                        </p:tgtEl>
                                        <p:attrNameLst>
                                          <p:attrName>style.visibility</p:attrName>
                                        </p:attrNameLst>
                                      </p:cBhvr>
                                      <p:to>
                                        <p:strVal val="hidden"/>
                                      </p:to>
                                    </p:set>
                                  </p:childTnLst>
                                </p:cTn>
                              </p:par>
                              <p:par>
                                <p:cTn id="94" presetID="10" presetClass="exit" presetSubtype="0" fill="hold" nodeType="withEffect">
                                  <p:stCondLst>
                                    <p:cond delay="0"/>
                                  </p:stCondLst>
                                  <p:childTnLst>
                                    <p:animEffect transition="out" filter="fade">
                                      <p:cBhvr>
                                        <p:cTn id="95" dur="500"/>
                                        <p:tgtEl>
                                          <p:spTgt spid="161"/>
                                        </p:tgtEl>
                                      </p:cBhvr>
                                    </p:animEffect>
                                    <p:set>
                                      <p:cBhvr>
                                        <p:cTn id="96" dur="1" fill="hold">
                                          <p:stCondLst>
                                            <p:cond delay="499"/>
                                          </p:stCondLst>
                                        </p:cTn>
                                        <p:tgtEl>
                                          <p:spTgt spid="161"/>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500"/>
                                        <p:tgtEl>
                                          <p:spTgt spid="141"/>
                                        </p:tgtEl>
                                      </p:cBhvr>
                                    </p:animEffect>
                                    <p:set>
                                      <p:cBhvr>
                                        <p:cTn id="99" dur="1" fill="hold">
                                          <p:stCondLst>
                                            <p:cond delay="499"/>
                                          </p:stCondLst>
                                        </p:cTn>
                                        <p:tgtEl>
                                          <p:spTgt spid="141"/>
                                        </p:tgtEl>
                                        <p:attrNameLst>
                                          <p:attrName>style.visibility</p:attrName>
                                        </p:attrNameLst>
                                      </p:cBhvr>
                                      <p:to>
                                        <p:strVal val="hidden"/>
                                      </p:to>
                                    </p:set>
                                  </p:childTnLst>
                                </p:cTn>
                              </p:par>
                              <p:par>
                                <p:cTn id="100" presetID="10" presetClass="exit" presetSubtype="0" fill="hold" nodeType="withEffect">
                                  <p:stCondLst>
                                    <p:cond delay="0"/>
                                  </p:stCondLst>
                                  <p:childTnLst>
                                    <p:animEffect transition="out" filter="fade">
                                      <p:cBhvr>
                                        <p:cTn id="101" dur="500"/>
                                        <p:tgtEl>
                                          <p:spTgt spid="134"/>
                                        </p:tgtEl>
                                      </p:cBhvr>
                                    </p:animEffect>
                                    <p:set>
                                      <p:cBhvr>
                                        <p:cTn id="102" dur="1" fill="hold">
                                          <p:stCondLst>
                                            <p:cond delay="499"/>
                                          </p:stCondLst>
                                        </p:cTn>
                                        <p:tgtEl>
                                          <p:spTgt spid="134"/>
                                        </p:tgtEl>
                                        <p:attrNameLst>
                                          <p:attrName>style.visibility</p:attrName>
                                        </p:attrNameLst>
                                      </p:cBhvr>
                                      <p:to>
                                        <p:strVal val="hidden"/>
                                      </p:to>
                                    </p:set>
                                  </p:childTnLst>
                                </p:cTn>
                              </p:par>
                              <p:par>
                                <p:cTn id="103" presetID="10" presetClass="exit" presetSubtype="0" fill="hold" nodeType="withEffect">
                                  <p:stCondLst>
                                    <p:cond delay="0"/>
                                  </p:stCondLst>
                                  <p:childTnLst>
                                    <p:animEffect transition="out" filter="fade">
                                      <p:cBhvr>
                                        <p:cTn id="104" dur="500"/>
                                        <p:tgtEl>
                                          <p:spTgt spid="142"/>
                                        </p:tgtEl>
                                      </p:cBhvr>
                                    </p:animEffect>
                                    <p:set>
                                      <p:cBhvr>
                                        <p:cTn id="105" dur="1" fill="hold">
                                          <p:stCondLst>
                                            <p:cond delay="499"/>
                                          </p:stCondLst>
                                        </p:cTn>
                                        <p:tgtEl>
                                          <p:spTgt spid="142"/>
                                        </p:tgtEl>
                                        <p:attrNameLst>
                                          <p:attrName>style.visibility</p:attrName>
                                        </p:attrNameLst>
                                      </p:cBhvr>
                                      <p:to>
                                        <p:strVal val="hidden"/>
                                      </p:to>
                                    </p:set>
                                  </p:childTnLst>
                                </p:cTn>
                              </p:par>
                              <p:par>
                                <p:cTn id="106" presetID="10" presetClass="exit" presetSubtype="0" fill="hold" nodeType="withEffect">
                                  <p:stCondLst>
                                    <p:cond delay="0"/>
                                  </p:stCondLst>
                                  <p:childTnLst>
                                    <p:animEffect transition="out" filter="fade">
                                      <p:cBhvr>
                                        <p:cTn id="107" dur="500"/>
                                        <p:tgtEl>
                                          <p:spTgt spid="135"/>
                                        </p:tgtEl>
                                      </p:cBhvr>
                                    </p:animEffect>
                                    <p:set>
                                      <p:cBhvr>
                                        <p:cTn id="108" dur="1" fill="hold">
                                          <p:stCondLst>
                                            <p:cond delay="499"/>
                                          </p:stCondLst>
                                        </p:cTn>
                                        <p:tgtEl>
                                          <p:spTgt spid="135"/>
                                        </p:tgtEl>
                                        <p:attrNameLst>
                                          <p:attrName>style.visibility</p:attrName>
                                        </p:attrNameLst>
                                      </p:cBhvr>
                                      <p:to>
                                        <p:strVal val="hidden"/>
                                      </p:to>
                                    </p:set>
                                  </p:childTnLst>
                                </p:cTn>
                              </p:par>
                              <p:par>
                                <p:cTn id="109" presetID="10" presetClass="exit" presetSubtype="0" fill="hold" nodeType="withEffect">
                                  <p:stCondLst>
                                    <p:cond delay="0"/>
                                  </p:stCondLst>
                                  <p:childTnLst>
                                    <p:animEffect transition="out" filter="fade">
                                      <p:cBhvr>
                                        <p:cTn id="110" dur="500"/>
                                        <p:tgtEl>
                                          <p:spTgt spid="179"/>
                                        </p:tgtEl>
                                      </p:cBhvr>
                                    </p:animEffect>
                                    <p:set>
                                      <p:cBhvr>
                                        <p:cTn id="111" dur="1" fill="hold">
                                          <p:stCondLst>
                                            <p:cond delay="499"/>
                                          </p:stCondLst>
                                        </p:cTn>
                                        <p:tgtEl>
                                          <p:spTgt spid="179"/>
                                        </p:tgtEl>
                                        <p:attrNameLst>
                                          <p:attrName>style.visibility</p:attrName>
                                        </p:attrNameLst>
                                      </p:cBhvr>
                                      <p:to>
                                        <p:strVal val="hidden"/>
                                      </p:to>
                                    </p:set>
                                  </p:childTnLst>
                                </p:cTn>
                              </p:par>
                              <p:par>
                                <p:cTn id="112" presetID="53" presetClass="entr" presetSubtype="0" fill="hold" nodeType="withEffect">
                                  <p:stCondLst>
                                    <p:cond delay="0"/>
                                  </p:stCondLst>
                                  <p:childTnLst>
                                    <p:set>
                                      <p:cBhvr>
                                        <p:cTn id="113" dur="1" fill="hold">
                                          <p:stCondLst>
                                            <p:cond delay="0"/>
                                          </p:stCondLst>
                                        </p:cTn>
                                        <p:tgtEl>
                                          <p:spTgt spid="180"/>
                                        </p:tgtEl>
                                        <p:attrNameLst>
                                          <p:attrName>style.visibility</p:attrName>
                                        </p:attrNameLst>
                                      </p:cBhvr>
                                      <p:to>
                                        <p:strVal val="visible"/>
                                      </p:to>
                                    </p:set>
                                    <p:anim calcmode="lin" valueType="num">
                                      <p:cBhvr>
                                        <p:cTn id="114" dur="500" fill="hold"/>
                                        <p:tgtEl>
                                          <p:spTgt spid="180"/>
                                        </p:tgtEl>
                                        <p:attrNameLst>
                                          <p:attrName>ppt_w</p:attrName>
                                        </p:attrNameLst>
                                      </p:cBhvr>
                                      <p:tavLst>
                                        <p:tav tm="0">
                                          <p:val>
                                            <p:fltVal val="0"/>
                                          </p:val>
                                        </p:tav>
                                        <p:tav tm="100000">
                                          <p:val>
                                            <p:strVal val="#ppt_w"/>
                                          </p:val>
                                        </p:tav>
                                      </p:tavLst>
                                    </p:anim>
                                    <p:anim calcmode="lin" valueType="num">
                                      <p:cBhvr>
                                        <p:cTn id="115" dur="500" fill="hold"/>
                                        <p:tgtEl>
                                          <p:spTgt spid="180"/>
                                        </p:tgtEl>
                                        <p:attrNameLst>
                                          <p:attrName>ppt_h</p:attrName>
                                        </p:attrNameLst>
                                      </p:cBhvr>
                                      <p:tavLst>
                                        <p:tav tm="0">
                                          <p:val>
                                            <p:fltVal val="0"/>
                                          </p:val>
                                        </p:tav>
                                        <p:tav tm="100000">
                                          <p:val>
                                            <p:strVal val="#ppt_h"/>
                                          </p:val>
                                        </p:tav>
                                      </p:tavLst>
                                    </p:anim>
                                    <p:animEffect transition="in" filter="fade">
                                      <p:cBhvr>
                                        <p:cTn id="116" dur="500"/>
                                        <p:tgtEl>
                                          <p:spTgt spid="180"/>
                                        </p:tgtEl>
                                      </p:cBhvr>
                                    </p:animEffect>
                                  </p:childTnLst>
                                </p:cTn>
                              </p:par>
                            </p:childTnLst>
                          </p:cTn>
                        </p:par>
                        <p:par>
                          <p:cTn id="117" fill="hold">
                            <p:stCondLst>
                              <p:cond delay="1000"/>
                            </p:stCondLst>
                            <p:childTnLst>
                              <p:par>
                                <p:cTn id="118" presetID="64" presetClass="path" presetSubtype="0" accel="50000" decel="50000" fill="hold" nodeType="afterEffect">
                                  <p:stCondLst>
                                    <p:cond delay="0"/>
                                  </p:stCondLst>
                                  <p:childTnLst>
                                    <p:animMotion origin="layout" path="M 0.00034 0.00023 L 0.00069 -0.15509 " pathEditMode="relative" rAng="0" ptsTypes="AA">
                                      <p:cBhvr>
                                        <p:cTn id="119" dur="500" fill="hold"/>
                                        <p:tgtEl>
                                          <p:spTgt spid="180"/>
                                        </p:tgtEl>
                                        <p:attrNameLst>
                                          <p:attrName>ppt_x</p:attrName>
                                          <p:attrName>ppt_y</p:attrName>
                                        </p:attrNameLst>
                                      </p:cBhvr>
                                      <p:rCtr x="0" y="-78"/>
                                    </p:animMotion>
                                  </p:childTnLst>
                                </p:cTn>
                              </p:par>
                              <p:par>
                                <p:cTn id="120" presetID="10" presetClass="exit" presetSubtype="0" fill="hold" nodeType="withEffect">
                                  <p:stCondLst>
                                    <p:cond delay="0"/>
                                  </p:stCondLst>
                                  <p:childTnLst>
                                    <p:animEffect transition="out" filter="fade">
                                      <p:cBhvr>
                                        <p:cTn id="121" dur="500"/>
                                        <p:tgtEl>
                                          <p:spTgt spid="180"/>
                                        </p:tgtEl>
                                      </p:cBhvr>
                                    </p:animEffect>
                                    <p:set>
                                      <p:cBhvr>
                                        <p:cTn id="122" dur="1" fill="hold">
                                          <p:stCondLst>
                                            <p:cond delay="499"/>
                                          </p:stCondLst>
                                        </p:cTn>
                                        <p:tgtEl>
                                          <p:spTgt spid="180"/>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98"/>
                                        </p:tgtEl>
                                        <p:attrNameLst>
                                          <p:attrName>style.visibility</p:attrName>
                                        </p:attrNameLst>
                                      </p:cBhvr>
                                      <p:to>
                                        <p:strVal val="visible"/>
                                      </p:to>
                                    </p:set>
                                    <p:animEffect transition="in" filter="fade">
                                      <p:cBhvr>
                                        <p:cTn id="125" dur="500"/>
                                        <p:tgtEl>
                                          <p:spTgt spid="198"/>
                                        </p:tgtEl>
                                      </p:cBhvr>
                                    </p:animEffect>
                                  </p:childTnLst>
                                </p:cTn>
                              </p:par>
                            </p:childTnLst>
                          </p:cTn>
                        </p:par>
                        <p:par>
                          <p:cTn id="126" fill="hold">
                            <p:stCondLst>
                              <p:cond delay="1500"/>
                            </p:stCondLst>
                            <p:childTnLst>
                              <p:par>
                                <p:cTn id="127" presetID="10" presetClass="exit" presetSubtype="0" fill="hold" nodeType="afterEffect">
                                  <p:stCondLst>
                                    <p:cond delay="0"/>
                                  </p:stCondLst>
                                  <p:childTnLst>
                                    <p:animEffect transition="out" filter="fade">
                                      <p:cBhvr>
                                        <p:cTn id="128" dur="500"/>
                                        <p:tgtEl>
                                          <p:spTgt spid="25"/>
                                        </p:tgtEl>
                                      </p:cBhvr>
                                    </p:animEffect>
                                    <p:set>
                                      <p:cBhvr>
                                        <p:cTn id="129" dur="1" fill="hold">
                                          <p:stCondLst>
                                            <p:cond delay="499"/>
                                          </p:stCondLst>
                                        </p:cTn>
                                        <p:tgtEl>
                                          <p:spTgt spid="25"/>
                                        </p:tgtEl>
                                        <p:attrNameLst>
                                          <p:attrName>style.visibility</p:attrName>
                                        </p:attrNameLst>
                                      </p:cBhvr>
                                      <p:to>
                                        <p:strVal val="hidden"/>
                                      </p:to>
                                    </p:set>
                                  </p:childTnLst>
                                </p:cTn>
                              </p:par>
                              <p:par>
                                <p:cTn id="130" presetID="22" presetClass="entr" presetSubtype="4" fill="hold" nodeType="withEffect">
                                  <p:stCondLst>
                                    <p:cond delay="0"/>
                                  </p:stCondLst>
                                  <p:childTnLst>
                                    <p:set>
                                      <p:cBhvr>
                                        <p:cTn id="131" dur="1" fill="hold">
                                          <p:stCondLst>
                                            <p:cond delay="0"/>
                                          </p:stCondLst>
                                        </p:cTn>
                                        <p:tgtEl>
                                          <p:spTgt spid="216"/>
                                        </p:tgtEl>
                                        <p:attrNameLst>
                                          <p:attrName>style.visibility</p:attrName>
                                        </p:attrNameLst>
                                      </p:cBhvr>
                                      <p:to>
                                        <p:strVal val="visible"/>
                                      </p:to>
                                    </p:set>
                                    <p:animEffect transition="in" filter="wipe(down)">
                                      <p:cBhvr>
                                        <p:cTn id="132" dur="500"/>
                                        <p:tgtEl>
                                          <p:spTgt spid="216"/>
                                        </p:tgtEl>
                                      </p:cBhvr>
                                    </p:animEffect>
                                  </p:childTnLst>
                                </p:cTn>
                              </p:par>
                            </p:childTnLst>
                          </p:cTn>
                        </p:par>
                      </p:childTnLst>
                    </p:cTn>
                  </p:par>
                  <p:par>
                    <p:cTn id="133" fill="hold">
                      <p:stCondLst>
                        <p:cond delay="indefinite"/>
                      </p:stCondLst>
                      <p:childTnLst>
                        <p:par>
                          <p:cTn id="134" fill="hold">
                            <p:stCondLst>
                              <p:cond delay="0"/>
                            </p:stCondLst>
                            <p:childTnLst>
                              <p:par>
                                <p:cTn id="135" presetID="22" presetClass="entr" presetSubtype="1" fill="hold" nodeType="clickEffect">
                                  <p:stCondLst>
                                    <p:cond delay="0"/>
                                  </p:stCondLst>
                                  <p:childTnLst>
                                    <p:set>
                                      <p:cBhvr>
                                        <p:cTn id="136" dur="1" fill="hold">
                                          <p:stCondLst>
                                            <p:cond delay="0"/>
                                          </p:stCondLst>
                                        </p:cTn>
                                        <p:tgtEl>
                                          <p:spTgt spid="137"/>
                                        </p:tgtEl>
                                        <p:attrNameLst>
                                          <p:attrName>style.visibility</p:attrName>
                                        </p:attrNameLst>
                                      </p:cBhvr>
                                      <p:to>
                                        <p:strVal val="visible"/>
                                      </p:to>
                                    </p:set>
                                    <p:animEffect transition="in" filter="wipe(up)">
                                      <p:cBhvr>
                                        <p:cTn id="137" dur="500"/>
                                        <p:tgtEl>
                                          <p:spTgt spid="137"/>
                                        </p:tgtEl>
                                      </p:cBhvr>
                                    </p:animEffect>
                                  </p:childTnLst>
                                </p:cTn>
                              </p:par>
                            </p:childTnLst>
                          </p:cTn>
                        </p:par>
                        <p:par>
                          <p:cTn id="138" fill="hold">
                            <p:stCondLst>
                              <p:cond delay="500"/>
                            </p:stCondLst>
                            <p:childTnLst>
                              <p:par>
                                <p:cTn id="139" presetID="53" presetClass="entr" presetSubtype="0" fill="hold" nodeType="afterEffect">
                                  <p:stCondLst>
                                    <p:cond delay="0"/>
                                  </p:stCondLst>
                                  <p:childTnLst>
                                    <p:set>
                                      <p:cBhvr>
                                        <p:cTn id="140" dur="1" fill="hold">
                                          <p:stCondLst>
                                            <p:cond delay="0"/>
                                          </p:stCondLst>
                                        </p:cTn>
                                        <p:tgtEl>
                                          <p:spTgt spid="61"/>
                                        </p:tgtEl>
                                        <p:attrNameLst>
                                          <p:attrName>style.visibility</p:attrName>
                                        </p:attrNameLst>
                                      </p:cBhvr>
                                      <p:to>
                                        <p:strVal val="visible"/>
                                      </p:to>
                                    </p:set>
                                    <p:anim calcmode="lin" valueType="num">
                                      <p:cBhvr>
                                        <p:cTn id="141" dur="500" fill="hold"/>
                                        <p:tgtEl>
                                          <p:spTgt spid="61"/>
                                        </p:tgtEl>
                                        <p:attrNameLst>
                                          <p:attrName>ppt_w</p:attrName>
                                        </p:attrNameLst>
                                      </p:cBhvr>
                                      <p:tavLst>
                                        <p:tav tm="0">
                                          <p:val>
                                            <p:fltVal val="0"/>
                                          </p:val>
                                        </p:tav>
                                        <p:tav tm="100000">
                                          <p:val>
                                            <p:strVal val="#ppt_w"/>
                                          </p:val>
                                        </p:tav>
                                      </p:tavLst>
                                    </p:anim>
                                    <p:anim calcmode="lin" valueType="num">
                                      <p:cBhvr>
                                        <p:cTn id="142" dur="500" fill="hold"/>
                                        <p:tgtEl>
                                          <p:spTgt spid="61"/>
                                        </p:tgtEl>
                                        <p:attrNameLst>
                                          <p:attrName>ppt_h</p:attrName>
                                        </p:attrNameLst>
                                      </p:cBhvr>
                                      <p:tavLst>
                                        <p:tav tm="0">
                                          <p:val>
                                            <p:fltVal val="0"/>
                                          </p:val>
                                        </p:tav>
                                        <p:tav tm="100000">
                                          <p:val>
                                            <p:strVal val="#ppt_h"/>
                                          </p:val>
                                        </p:tav>
                                      </p:tavLst>
                                    </p:anim>
                                    <p:animEffect transition="in" filter="fade">
                                      <p:cBhvr>
                                        <p:cTn id="143" dur="500"/>
                                        <p:tgtEl>
                                          <p:spTgt spid="61"/>
                                        </p:tgtEl>
                                      </p:cBhvr>
                                    </p:animEffect>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53" presetClass="entr" presetSubtype="0" fill="hold" nodeType="withEffect">
                                  <p:stCondLst>
                                    <p:cond delay="0"/>
                                  </p:stCondLst>
                                  <p:childTnLst>
                                    <p:set>
                                      <p:cBhvr>
                                        <p:cTn id="150" dur="1" fill="hold">
                                          <p:stCondLst>
                                            <p:cond delay="0"/>
                                          </p:stCondLst>
                                        </p:cTn>
                                        <p:tgtEl>
                                          <p:spTgt spid="217"/>
                                        </p:tgtEl>
                                        <p:attrNameLst>
                                          <p:attrName>style.visibility</p:attrName>
                                        </p:attrNameLst>
                                      </p:cBhvr>
                                      <p:to>
                                        <p:strVal val="visible"/>
                                      </p:to>
                                    </p:set>
                                    <p:anim calcmode="lin" valueType="num">
                                      <p:cBhvr>
                                        <p:cTn id="151" dur="500" fill="hold"/>
                                        <p:tgtEl>
                                          <p:spTgt spid="217"/>
                                        </p:tgtEl>
                                        <p:attrNameLst>
                                          <p:attrName>ppt_w</p:attrName>
                                        </p:attrNameLst>
                                      </p:cBhvr>
                                      <p:tavLst>
                                        <p:tav tm="0">
                                          <p:val>
                                            <p:fltVal val="0"/>
                                          </p:val>
                                        </p:tav>
                                        <p:tav tm="100000">
                                          <p:val>
                                            <p:strVal val="#ppt_w"/>
                                          </p:val>
                                        </p:tav>
                                      </p:tavLst>
                                    </p:anim>
                                    <p:anim calcmode="lin" valueType="num">
                                      <p:cBhvr>
                                        <p:cTn id="152" dur="500" fill="hold"/>
                                        <p:tgtEl>
                                          <p:spTgt spid="217"/>
                                        </p:tgtEl>
                                        <p:attrNameLst>
                                          <p:attrName>ppt_h</p:attrName>
                                        </p:attrNameLst>
                                      </p:cBhvr>
                                      <p:tavLst>
                                        <p:tav tm="0">
                                          <p:val>
                                            <p:fltVal val="0"/>
                                          </p:val>
                                        </p:tav>
                                        <p:tav tm="100000">
                                          <p:val>
                                            <p:strVal val="#ppt_h"/>
                                          </p:val>
                                        </p:tav>
                                      </p:tavLst>
                                    </p:anim>
                                    <p:animEffect transition="in" filter="fade">
                                      <p:cBhvr>
                                        <p:cTn id="153" dur="500"/>
                                        <p:tgtEl>
                                          <p:spTgt spid="217"/>
                                        </p:tgtEl>
                                      </p:cBhvr>
                                    </p:animEffect>
                                  </p:childTnLst>
                                </p:cTn>
                              </p:par>
                            </p:childTnLst>
                          </p:cTn>
                        </p:par>
                        <p:par>
                          <p:cTn id="154" fill="hold">
                            <p:stCondLst>
                              <p:cond delay="500"/>
                            </p:stCondLst>
                            <p:childTnLst>
                              <p:par>
                                <p:cTn id="155" presetID="22" presetClass="entr" presetSubtype="4" fill="hold" nodeType="afterEffect">
                                  <p:stCondLst>
                                    <p:cond delay="0"/>
                                  </p:stCondLst>
                                  <p:childTnLst>
                                    <p:set>
                                      <p:cBhvr>
                                        <p:cTn id="156" dur="1" fill="hold">
                                          <p:stCondLst>
                                            <p:cond delay="0"/>
                                          </p:stCondLst>
                                        </p:cTn>
                                        <p:tgtEl>
                                          <p:spTgt spid="235"/>
                                        </p:tgtEl>
                                        <p:attrNameLst>
                                          <p:attrName>style.visibility</p:attrName>
                                        </p:attrNameLst>
                                      </p:cBhvr>
                                      <p:to>
                                        <p:strVal val="visible"/>
                                      </p:to>
                                    </p:set>
                                    <p:animEffect transition="in" filter="wipe(down)">
                                      <p:cBhvr>
                                        <p:cTn id="157" dur="500"/>
                                        <p:tgtEl>
                                          <p:spTgt spid="235"/>
                                        </p:tgtEl>
                                      </p:cBhvr>
                                    </p:animEffect>
                                  </p:childTnLst>
                                </p:cTn>
                              </p:par>
                            </p:childTnLst>
                          </p:cTn>
                        </p:par>
                      </p:childTnLst>
                    </p:cTn>
                  </p:par>
                  <p:par>
                    <p:cTn id="158" fill="hold">
                      <p:stCondLst>
                        <p:cond delay="indefinite"/>
                      </p:stCondLst>
                      <p:childTnLst>
                        <p:par>
                          <p:cTn id="159" fill="hold">
                            <p:stCondLst>
                              <p:cond delay="0"/>
                            </p:stCondLst>
                            <p:childTnLst>
                              <p:par>
                                <p:cTn id="160" presetID="49" presetClass="entr" presetSubtype="0" decel="100000" fill="hold" grpId="0" nodeType="clickEffect">
                                  <p:stCondLst>
                                    <p:cond delay="0"/>
                                  </p:stCondLst>
                                  <p:childTnLst>
                                    <p:set>
                                      <p:cBhvr>
                                        <p:cTn id="161" dur="1" fill="hold">
                                          <p:stCondLst>
                                            <p:cond delay="0"/>
                                          </p:stCondLst>
                                        </p:cTn>
                                        <p:tgtEl>
                                          <p:spTgt spid="140"/>
                                        </p:tgtEl>
                                        <p:attrNameLst>
                                          <p:attrName>style.visibility</p:attrName>
                                        </p:attrNameLst>
                                      </p:cBhvr>
                                      <p:to>
                                        <p:strVal val="visible"/>
                                      </p:to>
                                    </p:set>
                                    <p:anim calcmode="lin" valueType="num">
                                      <p:cBhvr>
                                        <p:cTn id="162" dur="500" fill="hold"/>
                                        <p:tgtEl>
                                          <p:spTgt spid="140"/>
                                        </p:tgtEl>
                                        <p:attrNameLst>
                                          <p:attrName>ppt_w</p:attrName>
                                        </p:attrNameLst>
                                      </p:cBhvr>
                                      <p:tavLst>
                                        <p:tav tm="0">
                                          <p:val>
                                            <p:fltVal val="0"/>
                                          </p:val>
                                        </p:tav>
                                        <p:tav tm="100000">
                                          <p:val>
                                            <p:strVal val="#ppt_w"/>
                                          </p:val>
                                        </p:tav>
                                      </p:tavLst>
                                    </p:anim>
                                    <p:anim calcmode="lin" valueType="num">
                                      <p:cBhvr>
                                        <p:cTn id="163" dur="500" fill="hold"/>
                                        <p:tgtEl>
                                          <p:spTgt spid="140"/>
                                        </p:tgtEl>
                                        <p:attrNameLst>
                                          <p:attrName>ppt_h</p:attrName>
                                        </p:attrNameLst>
                                      </p:cBhvr>
                                      <p:tavLst>
                                        <p:tav tm="0">
                                          <p:val>
                                            <p:fltVal val="0"/>
                                          </p:val>
                                        </p:tav>
                                        <p:tav tm="100000">
                                          <p:val>
                                            <p:strVal val="#ppt_h"/>
                                          </p:val>
                                        </p:tav>
                                      </p:tavLst>
                                    </p:anim>
                                    <p:anim calcmode="lin" valueType="num">
                                      <p:cBhvr>
                                        <p:cTn id="164" dur="500" fill="hold"/>
                                        <p:tgtEl>
                                          <p:spTgt spid="140"/>
                                        </p:tgtEl>
                                        <p:attrNameLst>
                                          <p:attrName>style.rotation</p:attrName>
                                        </p:attrNameLst>
                                      </p:cBhvr>
                                      <p:tavLst>
                                        <p:tav tm="0">
                                          <p:val>
                                            <p:fltVal val="360"/>
                                          </p:val>
                                        </p:tav>
                                        <p:tav tm="100000">
                                          <p:val>
                                            <p:fltVal val="0"/>
                                          </p:val>
                                        </p:tav>
                                      </p:tavLst>
                                    </p:anim>
                                    <p:animEffect transition="in" filter="fade">
                                      <p:cBhvr>
                                        <p:cTn id="165" dur="500"/>
                                        <p:tgtEl>
                                          <p:spTgt spid="140"/>
                                        </p:tgtEl>
                                      </p:cBhvr>
                                    </p:animEffect>
                                  </p:childTnLst>
                                </p:cTn>
                              </p:par>
                            </p:childTnLst>
                          </p:cTn>
                        </p:par>
                        <p:par>
                          <p:cTn id="166" fill="hold">
                            <p:stCondLst>
                              <p:cond delay="500"/>
                            </p:stCondLst>
                            <p:childTnLst>
                              <p:par>
                                <p:cTn id="167" presetID="63" presetClass="path" presetSubtype="0" accel="50000" decel="50000" fill="hold" nodeType="afterEffect">
                                  <p:stCondLst>
                                    <p:cond delay="0"/>
                                  </p:stCondLst>
                                  <p:childTnLst>
                                    <p:animMotion origin="layout" path="M 0.00069 0.00047 L 0.06771 0.0007 " pathEditMode="relative" rAng="0" ptsTypes="AA">
                                      <p:cBhvr>
                                        <p:cTn id="168" dur="500" fill="hold"/>
                                        <p:tgtEl>
                                          <p:spTgt spid="198"/>
                                        </p:tgtEl>
                                        <p:attrNameLst>
                                          <p:attrName>ppt_x</p:attrName>
                                          <p:attrName>ppt_y</p:attrName>
                                        </p:attrNameLst>
                                      </p:cBhvr>
                                      <p:rCtr x="34" y="0"/>
                                    </p:animMotion>
                                  </p:childTnLst>
                                </p:cTn>
                              </p:par>
                              <p:par>
                                <p:cTn id="169" presetID="35" presetClass="path" presetSubtype="0" accel="50000" decel="50000" fill="hold" nodeType="withEffect">
                                  <p:stCondLst>
                                    <p:cond delay="0"/>
                                  </p:stCondLst>
                                  <p:childTnLst>
                                    <p:animMotion origin="layout" path="M 3.88889E-6 2.59259E-6 L -0.06632 0.00023 " pathEditMode="relative" rAng="0" ptsTypes="AA">
                                      <p:cBhvr>
                                        <p:cTn id="170" dur="500" fill="hold"/>
                                        <p:tgtEl>
                                          <p:spTgt spid="217"/>
                                        </p:tgtEl>
                                        <p:attrNameLst>
                                          <p:attrName>ppt_x</p:attrName>
                                          <p:attrName>ppt_y</p:attrName>
                                        </p:attrNameLst>
                                      </p:cBhvr>
                                      <p:rCtr x="-33" y="0"/>
                                    </p:animMotion>
                                  </p:childTnLst>
                                </p:cTn>
                              </p:par>
                              <p:par>
                                <p:cTn id="171" presetID="10" presetClass="exit" presetSubtype="0" fill="hold" nodeType="withEffect">
                                  <p:stCondLst>
                                    <p:cond delay="0"/>
                                  </p:stCondLst>
                                  <p:childTnLst>
                                    <p:animEffect transition="out" filter="fade">
                                      <p:cBhvr>
                                        <p:cTn id="172" dur="500"/>
                                        <p:tgtEl>
                                          <p:spTgt spid="198"/>
                                        </p:tgtEl>
                                      </p:cBhvr>
                                    </p:animEffect>
                                    <p:set>
                                      <p:cBhvr>
                                        <p:cTn id="173" dur="1" fill="hold">
                                          <p:stCondLst>
                                            <p:cond delay="499"/>
                                          </p:stCondLst>
                                        </p:cTn>
                                        <p:tgtEl>
                                          <p:spTgt spid="198"/>
                                        </p:tgtEl>
                                        <p:attrNameLst>
                                          <p:attrName>style.visibility</p:attrName>
                                        </p:attrNameLst>
                                      </p:cBhvr>
                                      <p:to>
                                        <p:strVal val="hidden"/>
                                      </p:to>
                                    </p:set>
                                  </p:childTnLst>
                                </p:cTn>
                              </p:par>
                              <p:par>
                                <p:cTn id="174" presetID="10" presetClass="exit" presetSubtype="0" fill="hold" nodeType="withEffect">
                                  <p:stCondLst>
                                    <p:cond delay="0"/>
                                  </p:stCondLst>
                                  <p:childTnLst>
                                    <p:animEffect transition="out" filter="fade">
                                      <p:cBhvr>
                                        <p:cTn id="175" dur="500"/>
                                        <p:tgtEl>
                                          <p:spTgt spid="217"/>
                                        </p:tgtEl>
                                      </p:cBhvr>
                                    </p:animEffect>
                                    <p:set>
                                      <p:cBhvr>
                                        <p:cTn id="176" dur="1" fill="hold">
                                          <p:stCondLst>
                                            <p:cond delay="499"/>
                                          </p:stCondLst>
                                        </p:cTn>
                                        <p:tgtEl>
                                          <p:spTgt spid="217"/>
                                        </p:tgtEl>
                                        <p:attrNameLst>
                                          <p:attrName>style.visibility</p:attrName>
                                        </p:attrNameLst>
                                      </p:cBhvr>
                                      <p:to>
                                        <p:strVal val="hidden"/>
                                      </p:to>
                                    </p:set>
                                  </p:childTnLst>
                                </p:cTn>
                              </p:par>
                              <p:par>
                                <p:cTn id="177" presetID="10" presetClass="exit" presetSubtype="0" fill="hold" grpId="1" nodeType="withEffect">
                                  <p:stCondLst>
                                    <p:cond delay="0"/>
                                  </p:stCondLst>
                                  <p:childTnLst>
                                    <p:animEffect transition="out" filter="fade">
                                      <p:cBhvr>
                                        <p:cTn id="178" dur="500"/>
                                        <p:tgtEl>
                                          <p:spTgt spid="140"/>
                                        </p:tgtEl>
                                      </p:cBhvr>
                                    </p:animEffect>
                                    <p:set>
                                      <p:cBhvr>
                                        <p:cTn id="179" dur="1" fill="hold">
                                          <p:stCondLst>
                                            <p:cond delay="499"/>
                                          </p:stCondLst>
                                        </p:cTn>
                                        <p:tgtEl>
                                          <p:spTgt spid="140"/>
                                        </p:tgtEl>
                                        <p:attrNameLst>
                                          <p:attrName>style.visibility</p:attrName>
                                        </p:attrNameLst>
                                      </p:cBhvr>
                                      <p:to>
                                        <p:strVal val="hidden"/>
                                      </p:to>
                                    </p:set>
                                  </p:childTnLst>
                                </p:cTn>
                              </p:par>
                              <p:par>
                                <p:cTn id="180" presetID="10" presetClass="exit" presetSubtype="0" fill="hold" nodeType="withEffect">
                                  <p:stCondLst>
                                    <p:cond delay="0"/>
                                  </p:stCondLst>
                                  <p:childTnLst>
                                    <p:animEffect transition="out" filter="fade">
                                      <p:cBhvr>
                                        <p:cTn id="181" dur="500"/>
                                        <p:tgtEl>
                                          <p:spTgt spid="136"/>
                                        </p:tgtEl>
                                      </p:cBhvr>
                                    </p:animEffect>
                                    <p:set>
                                      <p:cBhvr>
                                        <p:cTn id="182" dur="1" fill="hold">
                                          <p:stCondLst>
                                            <p:cond delay="499"/>
                                          </p:stCondLst>
                                        </p:cTn>
                                        <p:tgtEl>
                                          <p:spTgt spid="136"/>
                                        </p:tgtEl>
                                        <p:attrNameLst>
                                          <p:attrName>style.visibility</p:attrName>
                                        </p:attrNameLst>
                                      </p:cBhvr>
                                      <p:to>
                                        <p:strVal val="hidden"/>
                                      </p:to>
                                    </p:set>
                                  </p:childTnLst>
                                </p:cTn>
                              </p:par>
                              <p:par>
                                <p:cTn id="183" presetID="10" presetClass="exit" presetSubtype="0" fill="hold" nodeType="withEffect">
                                  <p:stCondLst>
                                    <p:cond delay="0"/>
                                  </p:stCondLst>
                                  <p:childTnLst>
                                    <p:animEffect transition="out" filter="fade">
                                      <p:cBhvr>
                                        <p:cTn id="184" dur="500"/>
                                        <p:tgtEl>
                                          <p:spTgt spid="216"/>
                                        </p:tgtEl>
                                      </p:cBhvr>
                                    </p:animEffect>
                                    <p:set>
                                      <p:cBhvr>
                                        <p:cTn id="185" dur="1" fill="hold">
                                          <p:stCondLst>
                                            <p:cond delay="499"/>
                                          </p:stCondLst>
                                        </p:cTn>
                                        <p:tgtEl>
                                          <p:spTgt spid="216"/>
                                        </p:tgtEl>
                                        <p:attrNameLst>
                                          <p:attrName>style.visibility</p:attrName>
                                        </p:attrNameLst>
                                      </p:cBhvr>
                                      <p:to>
                                        <p:strVal val="hidden"/>
                                      </p:to>
                                    </p:set>
                                  </p:childTnLst>
                                </p:cTn>
                              </p:par>
                              <p:par>
                                <p:cTn id="186" presetID="10" presetClass="exit" presetSubtype="0" fill="hold" nodeType="withEffect">
                                  <p:stCondLst>
                                    <p:cond delay="0"/>
                                  </p:stCondLst>
                                  <p:childTnLst>
                                    <p:animEffect transition="out" filter="fade">
                                      <p:cBhvr>
                                        <p:cTn id="187" dur="500"/>
                                        <p:tgtEl>
                                          <p:spTgt spid="137"/>
                                        </p:tgtEl>
                                      </p:cBhvr>
                                    </p:animEffect>
                                    <p:set>
                                      <p:cBhvr>
                                        <p:cTn id="188" dur="1" fill="hold">
                                          <p:stCondLst>
                                            <p:cond delay="499"/>
                                          </p:stCondLst>
                                        </p:cTn>
                                        <p:tgtEl>
                                          <p:spTgt spid="137"/>
                                        </p:tgtEl>
                                        <p:attrNameLst>
                                          <p:attrName>style.visibility</p:attrName>
                                        </p:attrNameLst>
                                      </p:cBhvr>
                                      <p:to>
                                        <p:strVal val="hidden"/>
                                      </p:to>
                                    </p:set>
                                  </p:childTnLst>
                                </p:cTn>
                              </p:par>
                              <p:par>
                                <p:cTn id="189" presetID="10" presetClass="exit" presetSubtype="0" fill="hold" nodeType="withEffect">
                                  <p:stCondLst>
                                    <p:cond delay="0"/>
                                  </p:stCondLst>
                                  <p:childTnLst>
                                    <p:animEffect transition="out" filter="fade">
                                      <p:cBhvr>
                                        <p:cTn id="190" dur="500"/>
                                        <p:tgtEl>
                                          <p:spTgt spid="235"/>
                                        </p:tgtEl>
                                      </p:cBhvr>
                                    </p:animEffect>
                                    <p:set>
                                      <p:cBhvr>
                                        <p:cTn id="191" dur="1" fill="hold">
                                          <p:stCondLst>
                                            <p:cond delay="499"/>
                                          </p:stCondLst>
                                        </p:cTn>
                                        <p:tgtEl>
                                          <p:spTgt spid="235"/>
                                        </p:tgtEl>
                                        <p:attrNameLst>
                                          <p:attrName>style.visibility</p:attrName>
                                        </p:attrNameLst>
                                      </p:cBhvr>
                                      <p:to>
                                        <p:strVal val="hidden"/>
                                      </p:to>
                                    </p:set>
                                  </p:childTnLst>
                                </p:cTn>
                              </p:par>
                              <p:par>
                                <p:cTn id="192" presetID="10" presetClass="entr" presetSubtype="0" fill="hold" nodeType="withEffect">
                                  <p:stCondLst>
                                    <p:cond delay="0"/>
                                  </p:stCondLst>
                                  <p:childTnLst>
                                    <p:set>
                                      <p:cBhvr>
                                        <p:cTn id="193" dur="1" fill="hold">
                                          <p:stCondLst>
                                            <p:cond delay="0"/>
                                          </p:stCondLst>
                                        </p:cTn>
                                        <p:tgtEl>
                                          <p:spTgt spid="236"/>
                                        </p:tgtEl>
                                        <p:attrNameLst>
                                          <p:attrName>style.visibility</p:attrName>
                                        </p:attrNameLst>
                                      </p:cBhvr>
                                      <p:to>
                                        <p:strVal val="visible"/>
                                      </p:to>
                                    </p:set>
                                    <p:animEffect transition="in" filter="fade">
                                      <p:cBhvr>
                                        <p:cTn id="194" dur="500"/>
                                        <p:tgtEl>
                                          <p:spTgt spid="236"/>
                                        </p:tgtEl>
                                      </p:cBhvr>
                                    </p:animEffect>
                                  </p:childTnLst>
                                </p:cTn>
                              </p:par>
                            </p:childTnLst>
                          </p:cTn>
                        </p:par>
                        <p:par>
                          <p:cTn id="195" fill="hold">
                            <p:stCondLst>
                              <p:cond delay="1000"/>
                            </p:stCondLst>
                            <p:childTnLst>
                              <p:par>
                                <p:cTn id="196" presetID="64" presetClass="path" presetSubtype="0" accel="50000" decel="50000" fill="hold" nodeType="afterEffect">
                                  <p:stCondLst>
                                    <p:cond delay="0"/>
                                  </p:stCondLst>
                                  <p:childTnLst>
                                    <p:animMotion origin="layout" path="M 0.00104 0.0007 L 0.00139 -0.15463 " pathEditMode="relative" rAng="0" ptsTypes="AA">
                                      <p:cBhvr>
                                        <p:cTn id="197" dur="500" fill="hold"/>
                                        <p:tgtEl>
                                          <p:spTgt spid="236"/>
                                        </p:tgtEl>
                                        <p:attrNameLst>
                                          <p:attrName>ppt_x</p:attrName>
                                          <p:attrName>ppt_y</p:attrName>
                                        </p:attrNameLst>
                                      </p:cBhvr>
                                      <p:rCtr x="0" y="-78"/>
                                    </p:animMotion>
                                  </p:childTnLst>
                                </p:cTn>
                              </p:par>
                              <p:par>
                                <p:cTn id="198" presetID="10" presetClass="exit" presetSubtype="0" fill="hold" nodeType="withEffect">
                                  <p:stCondLst>
                                    <p:cond delay="0"/>
                                  </p:stCondLst>
                                  <p:childTnLst>
                                    <p:animEffect transition="out" filter="fade">
                                      <p:cBhvr>
                                        <p:cTn id="199" dur="500"/>
                                        <p:tgtEl>
                                          <p:spTgt spid="236"/>
                                        </p:tgtEl>
                                      </p:cBhvr>
                                    </p:animEffect>
                                    <p:set>
                                      <p:cBhvr>
                                        <p:cTn id="200" dur="1" fill="hold">
                                          <p:stCondLst>
                                            <p:cond delay="499"/>
                                          </p:stCondLst>
                                        </p:cTn>
                                        <p:tgtEl>
                                          <p:spTgt spid="236"/>
                                        </p:tgtEl>
                                        <p:attrNameLst>
                                          <p:attrName>style.visibility</p:attrName>
                                        </p:attrNameLst>
                                      </p:cBhvr>
                                      <p:to>
                                        <p:strVal val="hidden"/>
                                      </p:to>
                                    </p:set>
                                  </p:childTnLst>
                                </p:cTn>
                              </p:par>
                            </p:childTnLst>
                          </p:cTn>
                        </p:par>
                        <p:par>
                          <p:cTn id="201" fill="hold">
                            <p:stCondLst>
                              <p:cond delay="1500"/>
                            </p:stCondLst>
                            <p:childTnLst>
                              <p:par>
                                <p:cTn id="202" presetID="10" presetClass="exit" presetSubtype="0" fill="hold" nodeType="afterEffect">
                                  <p:stCondLst>
                                    <p:cond delay="0"/>
                                  </p:stCondLst>
                                  <p:childTnLst>
                                    <p:animEffect transition="out" filter="fade">
                                      <p:cBhvr>
                                        <p:cTn id="203" dur="500"/>
                                        <p:tgtEl>
                                          <p:spTgt spid="43"/>
                                        </p:tgtEl>
                                      </p:cBhvr>
                                    </p:animEffect>
                                    <p:set>
                                      <p:cBhvr>
                                        <p:cTn id="204" dur="1" fill="hold">
                                          <p:stCondLst>
                                            <p:cond delay="499"/>
                                          </p:stCondLst>
                                        </p:cTn>
                                        <p:tgtEl>
                                          <p:spTgt spid="43"/>
                                        </p:tgtEl>
                                        <p:attrNameLst>
                                          <p:attrName>style.visibility</p:attrName>
                                        </p:attrNameLst>
                                      </p:cBhvr>
                                      <p:to>
                                        <p:strVal val="hidden"/>
                                      </p:to>
                                    </p:set>
                                  </p:childTnLst>
                                </p:cTn>
                              </p:par>
                              <p:par>
                                <p:cTn id="205" presetID="10" presetClass="entr" presetSubtype="0" fill="hold" nodeType="withEffect">
                                  <p:stCondLst>
                                    <p:cond delay="0"/>
                                  </p:stCondLst>
                                  <p:childTnLst>
                                    <p:set>
                                      <p:cBhvr>
                                        <p:cTn id="206" dur="1" fill="hold">
                                          <p:stCondLst>
                                            <p:cond delay="0"/>
                                          </p:stCondLst>
                                        </p:cTn>
                                        <p:tgtEl>
                                          <p:spTgt spid="254"/>
                                        </p:tgtEl>
                                        <p:attrNameLst>
                                          <p:attrName>style.visibility</p:attrName>
                                        </p:attrNameLst>
                                      </p:cBhvr>
                                      <p:to>
                                        <p:strVal val="visible"/>
                                      </p:to>
                                    </p:set>
                                    <p:animEffect transition="in" filter="fade">
                                      <p:cBhvr>
                                        <p:cTn id="207" dur="500"/>
                                        <p:tgtEl>
                                          <p:spTgt spid="254"/>
                                        </p:tgtEl>
                                      </p:cBhvr>
                                    </p:animEffect>
                                  </p:childTnLst>
                                </p:cTn>
                              </p:par>
                            </p:childTnLst>
                          </p:cTn>
                        </p:par>
                        <p:par>
                          <p:cTn id="208" fill="hold">
                            <p:stCondLst>
                              <p:cond delay="2000"/>
                            </p:stCondLst>
                            <p:childTnLst>
                              <p:par>
                                <p:cTn id="209" presetID="10" presetClass="exit" presetSubtype="0" fill="hold" nodeType="afterEffect">
                                  <p:stCondLst>
                                    <p:cond delay="0"/>
                                  </p:stCondLst>
                                  <p:childTnLst>
                                    <p:animEffect transition="out" filter="fade">
                                      <p:cBhvr>
                                        <p:cTn id="210" dur="500"/>
                                        <p:tgtEl>
                                          <p:spTgt spid="43"/>
                                        </p:tgtEl>
                                      </p:cBhvr>
                                    </p:animEffect>
                                    <p:set>
                                      <p:cBhvr>
                                        <p:cTn id="211" dur="1" fill="hold">
                                          <p:stCondLst>
                                            <p:cond delay="499"/>
                                          </p:stCondLst>
                                        </p:cTn>
                                        <p:tgtEl>
                                          <p:spTgt spid="43"/>
                                        </p:tgtEl>
                                        <p:attrNameLst>
                                          <p:attrName>style.visibility</p:attrName>
                                        </p:attrNameLst>
                                      </p:cBhvr>
                                      <p:to>
                                        <p:strVal val="hidden"/>
                                      </p:to>
                                    </p:set>
                                  </p:childTnLst>
                                </p:cTn>
                              </p:par>
                              <p:par>
                                <p:cTn id="212" presetID="22" presetClass="entr" presetSubtype="4" fill="hold" nodeType="withEffect">
                                  <p:stCondLst>
                                    <p:cond delay="0"/>
                                  </p:stCondLst>
                                  <p:childTnLst>
                                    <p:set>
                                      <p:cBhvr>
                                        <p:cTn id="213" dur="1" fill="hold">
                                          <p:stCondLst>
                                            <p:cond delay="0"/>
                                          </p:stCondLst>
                                        </p:cTn>
                                        <p:tgtEl>
                                          <p:spTgt spid="272"/>
                                        </p:tgtEl>
                                        <p:attrNameLst>
                                          <p:attrName>style.visibility</p:attrName>
                                        </p:attrNameLst>
                                      </p:cBhvr>
                                      <p:to>
                                        <p:strVal val="visible"/>
                                      </p:to>
                                    </p:set>
                                    <p:animEffect transition="in" filter="wipe(down)">
                                      <p:cBhvr>
                                        <p:cTn id="214" dur="500"/>
                                        <p:tgtEl>
                                          <p:spTgt spid="272"/>
                                        </p:tgtEl>
                                      </p:cBhvr>
                                    </p:animEffect>
                                  </p:childTnLst>
                                </p:cTn>
                              </p:par>
                            </p:childTnLst>
                          </p:cTn>
                        </p:par>
                      </p:childTnLst>
                    </p:cTn>
                  </p:par>
                  <p:par>
                    <p:cTn id="215" fill="hold">
                      <p:stCondLst>
                        <p:cond delay="indefinite"/>
                      </p:stCondLst>
                      <p:childTnLst>
                        <p:par>
                          <p:cTn id="216" fill="hold">
                            <p:stCondLst>
                              <p:cond delay="0"/>
                            </p:stCondLst>
                            <p:childTnLst>
                              <p:par>
                                <p:cTn id="217" presetID="22" presetClass="entr" presetSubtype="1" fill="hold" nodeType="clickEffect">
                                  <p:stCondLst>
                                    <p:cond delay="0"/>
                                  </p:stCondLst>
                                  <p:childTnLst>
                                    <p:set>
                                      <p:cBhvr>
                                        <p:cTn id="218" dur="1" fill="hold">
                                          <p:stCondLst>
                                            <p:cond delay="0"/>
                                          </p:stCondLst>
                                        </p:cTn>
                                        <p:tgtEl>
                                          <p:spTgt spid="133"/>
                                        </p:tgtEl>
                                        <p:attrNameLst>
                                          <p:attrName>style.visibility</p:attrName>
                                        </p:attrNameLst>
                                      </p:cBhvr>
                                      <p:to>
                                        <p:strVal val="visible"/>
                                      </p:to>
                                    </p:set>
                                    <p:animEffect transition="in" filter="wipe(up)">
                                      <p:cBhvr>
                                        <p:cTn id="219" dur="500"/>
                                        <p:tgtEl>
                                          <p:spTgt spid="133"/>
                                        </p:tgtEl>
                                      </p:cBhvr>
                                    </p:animEffect>
                                  </p:childTnLst>
                                </p:cTn>
                              </p:par>
                            </p:childTnLst>
                          </p:cTn>
                        </p:par>
                        <p:par>
                          <p:cTn id="220" fill="hold">
                            <p:stCondLst>
                              <p:cond delay="500"/>
                            </p:stCondLst>
                            <p:childTnLst>
                              <p:par>
                                <p:cTn id="221" presetID="53" presetClass="entr" presetSubtype="0" fill="hold" nodeType="afterEffect">
                                  <p:stCondLst>
                                    <p:cond delay="0"/>
                                  </p:stCondLst>
                                  <p:childTnLst>
                                    <p:set>
                                      <p:cBhvr>
                                        <p:cTn id="222" dur="1" fill="hold">
                                          <p:stCondLst>
                                            <p:cond delay="0"/>
                                          </p:stCondLst>
                                        </p:cTn>
                                        <p:tgtEl>
                                          <p:spTgt spid="79"/>
                                        </p:tgtEl>
                                        <p:attrNameLst>
                                          <p:attrName>style.visibility</p:attrName>
                                        </p:attrNameLst>
                                      </p:cBhvr>
                                      <p:to>
                                        <p:strVal val="visible"/>
                                      </p:to>
                                    </p:set>
                                    <p:anim calcmode="lin" valueType="num">
                                      <p:cBhvr>
                                        <p:cTn id="223" dur="500" fill="hold"/>
                                        <p:tgtEl>
                                          <p:spTgt spid="79"/>
                                        </p:tgtEl>
                                        <p:attrNameLst>
                                          <p:attrName>ppt_w</p:attrName>
                                        </p:attrNameLst>
                                      </p:cBhvr>
                                      <p:tavLst>
                                        <p:tav tm="0">
                                          <p:val>
                                            <p:fltVal val="0"/>
                                          </p:val>
                                        </p:tav>
                                        <p:tav tm="100000">
                                          <p:val>
                                            <p:strVal val="#ppt_w"/>
                                          </p:val>
                                        </p:tav>
                                      </p:tavLst>
                                    </p:anim>
                                    <p:anim calcmode="lin" valueType="num">
                                      <p:cBhvr>
                                        <p:cTn id="224" dur="500" fill="hold"/>
                                        <p:tgtEl>
                                          <p:spTgt spid="79"/>
                                        </p:tgtEl>
                                        <p:attrNameLst>
                                          <p:attrName>ppt_h</p:attrName>
                                        </p:attrNameLst>
                                      </p:cBhvr>
                                      <p:tavLst>
                                        <p:tav tm="0">
                                          <p:val>
                                            <p:fltVal val="0"/>
                                          </p:val>
                                        </p:tav>
                                        <p:tav tm="100000">
                                          <p:val>
                                            <p:strVal val="#ppt_h"/>
                                          </p:val>
                                        </p:tav>
                                      </p:tavLst>
                                    </p:anim>
                                    <p:animEffect transition="in" filter="fade">
                                      <p:cBhvr>
                                        <p:cTn id="225" dur="500"/>
                                        <p:tgtEl>
                                          <p:spTgt spid="79"/>
                                        </p:tgtEl>
                                      </p:cBhvr>
                                    </p:animEffect>
                                  </p:childTnLst>
                                </p:cTn>
                              </p:par>
                            </p:childTnLst>
                          </p:cTn>
                        </p:par>
                      </p:childTnLst>
                    </p:cTn>
                  </p:par>
                  <p:par>
                    <p:cTn id="226" fill="hold">
                      <p:stCondLst>
                        <p:cond delay="indefinite"/>
                      </p:stCondLst>
                      <p:childTnLst>
                        <p:par>
                          <p:cTn id="227" fill="hold">
                            <p:stCondLst>
                              <p:cond delay="0"/>
                            </p:stCondLst>
                            <p:childTnLst>
                              <p:par>
                                <p:cTn id="228" presetID="22" presetClass="entr" presetSubtype="1" fill="hold" nodeType="clickEffect">
                                  <p:stCondLst>
                                    <p:cond delay="0"/>
                                  </p:stCondLst>
                                  <p:childTnLst>
                                    <p:set>
                                      <p:cBhvr>
                                        <p:cTn id="229" dur="1" fill="hold">
                                          <p:stCondLst>
                                            <p:cond delay="0"/>
                                          </p:stCondLst>
                                        </p:cTn>
                                        <p:tgtEl>
                                          <p:spTgt spid="309"/>
                                        </p:tgtEl>
                                        <p:attrNameLst>
                                          <p:attrName>style.visibility</p:attrName>
                                        </p:attrNameLst>
                                      </p:cBhvr>
                                      <p:to>
                                        <p:strVal val="visible"/>
                                      </p:to>
                                    </p:set>
                                    <p:animEffect transition="in" filter="wipe(up)">
                                      <p:cBhvr>
                                        <p:cTn id="230" dur="500"/>
                                        <p:tgtEl>
                                          <p:spTgt spid="309"/>
                                        </p:tgtEl>
                                      </p:cBhvr>
                                    </p:animEffect>
                                  </p:childTnLst>
                                </p:cTn>
                              </p:par>
                            </p:childTnLst>
                          </p:cTn>
                        </p:par>
                        <p:par>
                          <p:cTn id="231" fill="hold">
                            <p:stCondLst>
                              <p:cond delay="500"/>
                            </p:stCondLst>
                            <p:childTnLst>
                              <p:par>
                                <p:cTn id="232" presetID="10" presetClass="entr" presetSubtype="0" fill="hold" nodeType="afterEffect">
                                  <p:stCondLst>
                                    <p:cond delay="0"/>
                                  </p:stCondLst>
                                  <p:childTnLst>
                                    <p:set>
                                      <p:cBhvr>
                                        <p:cTn id="233" dur="1" fill="hold">
                                          <p:stCondLst>
                                            <p:cond delay="0"/>
                                          </p:stCondLst>
                                        </p:cTn>
                                        <p:tgtEl>
                                          <p:spTgt spid="273"/>
                                        </p:tgtEl>
                                        <p:attrNameLst>
                                          <p:attrName>style.visibility</p:attrName>
                                        </p:attrNameLst>
                                      </p:cBhvr>
                                      <p:to>
                                        <p:strVal val="visible"/>
                                      </p:to>
                                    </p:set>
                                    <p:animEffect transition="in" filter="fade">
                                      <p:cBhvr>
                                        <p:cTn id="234" dur="500"/>
                                        <p:tgtEl>
                                          <p:spTgt spid="273"/>
                                        </p:tgtEl>
                                      </p:cBhvr>
                                    </p:animEffect>
                                  </p:childTnLst>
                                </p:cTn>
                              </p:par>
                            </p:childTnLst>
                          </p:cTn>
                        </p:par>
                      </p:childTnLst>
                    </p:cTn>
                  </p:par>
                  <p:par>
                    <p:cTn id="235" fill="hold">
                      <p:stCondLst>
                        <p:cond delay="indefinite"/>
                      </p:stCondLst>
                      <p:childTnLst>
                        <p:par>
                          <p:cTn id="236" fill="hold">
                            <p:stCondLst>
                              <p:cond delay="0"/>
                            </p:stCondLst>
                            <p:childTnLst>
                              <p:par>
                                <p:cTn id="237" presetID="10" presetClass="exit" presetSubtype="0" fill="hold" nodeType="clickEffect">
                                  <p:stCondLst>
                                    <p:cond delay="0"/>
                                  </p:stCondLst>
                                  <p:childTnLst>
                                    <p:animEffect transition="out" filter="fade">
                                      <p:cBhvr>
                                        <p:cTn id="238" dur="500"/>
                                        <p:tgtEl>
                                          <p:spTgt spid="273"/>
                                        </p:tgtEl>
                                      </p:cBhvr>
                                    </p:animEffect>
                                    <p:set>
                                      <p:cBhvr>
                                        <p:cTn id="239" dur="1" fill="hold">
                                          <p:stCondLst>
                                            <p:cond delay="499"/>
                                          </p:stCondLst>
                                        </p:cTn>
                                        <p:tgtEl>
                                          <p:spTgt spid="273"/>
                                        </p:tgtEl>
                                        <p:attrNameLst>
                                          <p:attrName>style.visibility</p:attrName>
                                        </p:attrNameLst>
                                      </p:cBhvr>
                                      <p:to>
                                        <p:strVal val="hidden"/>
                                      </p:to>
                                    </p:set>
                                  </p:childTnLst>
                                </p:cTn>
                              </p:par>
                              <p:par>
                                <p:cTn id="240" presetID="53" presetClass="entr" presetSubtype="0" fill="hold" nodeType="withEffect">
                                  <p:stCondLst>
                                    <p:cond delay="0"/>
                                  </p:stCondLst>
                                  <p:childTnLst>
                                    <p:set>
                                      <p:cBhvr>
                                        <p:cTn id="241" dur="1" fill="hold">
                                          <p:stCondLst>
                                            <p:cond delay="0"/>
                                          </p:stCondLst>
                                        </p:cTn>
                                        <p:tgtEl>
                                          <p:spTgt spid="313"/>
                                        </p:tgtEl>
                                        <p:attrNameLst>
                                          <p:attrName>style.visibility</p:attrName>
                                        </p:attrNameLst>
                                      </p:cBhvr>
                                      <p:to>
                                        <p:strVal val="visible"/>
                                      </p:to>
                                    </p:set>
                                    <p:anim calcmode="lin" valueType="num">
                                      <p:cBhvr>
                                        <p:cTn id="242" dur="500" fill="hold"/>
                                        <p:tgtEl>
                                          <p:spTgt spid="313"/>
                                        </p:tgtEl>
                                        <p:attrNameLst>
                                          <p:attrName>ppt_w</p:attrName>
                                        </p:attrNameLst>
                                      </p:cBhvr>
                                      <p:tavLst>
                                        <p:tav tm="0">
                                          <p:val>
                                            <p:fltVal val="0"/>
                                          </p:val>
                                        </p:tav>
                                        <p:tav tm="100000">
                                          <p:val>
                                            <p:strVal val="#ppt_w"/>
                                          </p:val>
                                        </p:tav>
                                      </p:tavLst>
                                    </p:anim>
                                    <p:anim calcmode="lin" valueType="num">
                                      <p:cBhvr>
                                        <p:cTn id="243" dur="500" fill="hold"/>
                                        <p:tgtEl>
                                          <p:spTgt spid="313"/>
                                        </p:tgtEl>
                                        <p:attrNameLst>
                                          <p:attrName>ppt_h</p:attrName>
                                        </p:attrNameLst>
                                      </p:cBhvr>
                                      <p:tavLst>
                                        <p:tav tm="0">
                                          <p:val>
                                            <p:fltVal val="0"/>
                                          </p:val>
                                        </p:tav>
                                        <p:tav tm="100000">
                                          <p:val>
                                            <p:strVal val="#ppt_h"/>
                                          </p:val>
                                        </p:tav>
                                      </p:tavLst>
                                    </p:anim>
                                    <p:animEffect transition="in" filter="fade">
                                      <p:cBhvr>
                                        <p:cTn id="244" dur="500"/>
                                        <p:tgtEl>
                                          <p:spTgt spid="313"/>
                                        </p:tgtEl>
                                      </p:cBhvr>
                                    </p:animEffect>
                                  </p:childTnLst>
                                </p:cTn>
                              </p:par>
                            </p:childTnLst>
                          </p:cTn>
                        </p:par>
                        <p:par>
                          <p:cTn id="245" fill="hold">
                            <p:stCondLst>
                              <p:cond delay="500"/>
                            </p:stCondLst>
                            <p:childTnLst>
                              <p:par>
                                <p:cTn id="246" presetID="22" presetClass="entr" presetSubtype="4" fill="hold" nodeType="afterEffect">
                                  <p:stCondLst>
                                    <p:cond delay="0"/>
                                  </p:stCondLst>
                                  <p:childTnLst>
                                    <p:set>
                                      <p:cBhvr>
                                        <p:cTn id="247" dur="1" fill="hold">
                                          <p:stCondLst>
                                            <p:cond delay="0"/>
                                          </p:stCondLst>
                                        </p:cTn>
                                        <p:tgtEl>
                                          <p:spTgt spid="312"/>
                                        </p:tgtEl>
                                        <p:attrNameLst>
                                          <p:attrName>style.visibility</p:attrName>
                                        </p:attrNameLst>
                                      </p:cBhvr>
                                      <p:to>
                                        <p:strVal val="visible"/>
                                      </p:to>
                                    </p:set>
                                    <p:animEffect transition="in" filter="wipe(down)">
                                      <p:cBhvr>
                                        <p:cTn id="248" dur="500"/>
                                        <p:tgtEl>
                                          <p:spTgt spid="312"/>
                                        </p:tgtEl>
                                      </p:cBhvr>
                                    </p:animEffect>
                                  </p:childTnLst>
                                </p:cTn>
                              </p:par>
                            </p:childTnLst>
                          </p:cTn>
                        </p:par>
                      </p:childTnLst>
                    </p:cTn>
                  </p:par>
                  <p:par>
                    <p:cTn id="249" fill="hold">
                      <p:stCondLst>
                        <p:cond delay="indefinite"/>
                      </p:stCondLst>
                      <p:childTnLst>
                        <p:par>
                          <p:cTn id="250" fill="hold">
                            <p:stCondLst>
                              <p:cond delay="0"/>
                            </p:stCondLst>
                            <p:childTnLst>
                              <p:par>
                                <p:cTn id="251" presetID="22" presetClass="entr" presetSubtype="1" fill="hold" nodeType="clickEffect">
                                  <p:stCondLst>
                                    <p:cond delay="0"/>
                                  </p:stCondLst>
                                  <p:childTnLst>
                                    <p:set>
                                      <p:cBhvr>
                                        <p:cTn id="252" dur="1" fill="hold">
                                          <p:stCondLst>
                                            <p:cond delay="0"/>
                                          </p:stCondLst>
                                        </p:cTn>
                                        <p:tgtEl>
                                          <p:spTgt spid="310"/>
                                        </p:tgtEl>
                                        <p:attrNameLst>
                                          <p:attrName>style.visibility</p:attrName>
                                        </p:attrNameLst>
                                      </p:cBhvr>
                                      <p:to>
                                        <p:strVal val="visible"/>
                                      </p:to>
                                    </p:set>
                                    <p:animEffect transition="in" filter="wipe(up)">
                                      <p:cBhvr>
                                        <p:cTn id="253" dur="500"/>
                                        <p:tgtEl>
                                          <p:spTgt spid="310"/>
                                        </p:tgtEl>
                                      </p:cBhvr>
                                    </p:animEffect>
                                  </p:childTnLst>
                                </p:cTn>
                              </p:par>
                            </p:childTnLst>
                          </p:cTn>
                        </p:par>
                        <p:par>
                          <p:cTn id="254" fill="hold">
                            <p:stCondLst>
                              <p:cond delay="500"/>
                            </p:stCondLst>
                            <p:childTnLst>
                              <p:par>
                                <p:cTn id="255" presetID="53" presetClass="entr" presetSubtype="0" fill="hold" nodeType="afterEffect">
                                  <p:stCondLst>
                                    <p:cond delay="0"/>
                                  </p:stCondLst>
                                  <p:childTnLst>
                                    <p:set>
                                      <p:cBhvr>
                                        <p:cTn id="256" dur="1" fill="hold">
                                          <p:stCondLst>
                                            <p:cond delay="0"/>
                                          </p:stCondLst>
                                        </p:cTn>
                                        <p:tgtEl>
                                          <p:spTgt spid="291"/>
                                        </p:tgtEl>
                                        <p:attrNameLst>
                                          <p:attrName>style.visibility</p:attrName>
                                        </p:attrNameLst>
                                      </p:cBhvr>
                                      <p:to>
                                        <p:strVal val="visible"/>
                                      </p:to>
                                    </p:set>
                                    <p:anim calcmode="lin" valueType="num">
                                      <p:cBhvr>
                                        <p:cTn id="257" dur="500" fill="hold"/>
                                        <p:tgtEl>
                                          <p:spTgt spid="291"/>
                                        </p:tgtEl>
                                        <p:attrNameLst>
                                          <p:attrName>ppt_w</p:attrName>
                                        </p:attrNameLst>
                                      </p:cBhvr>
                                      <p:tavLst>
                                        <p:tav tm="0">
                                          <p:val>
                                            <p:fltVal val="0"/>
                                          </p:val>
                                        </p:tav>
                                        <p:tav tm="100000">
                                          <p:val>
                                            <p:strVal val="#ppt_w"/>
                                          </p:val>
                                        </p:tav>
                                      </p:tavLst>
                                    </p:anim>
                                    <p:anim calcmode="lin" valueType="num">
                                      <p:cBhvr>
                                        <p:cTn id="258" dur="500" fill="hold"/>
                                        <p:tgtEl>
                                          <p:spTgt spid="291"/>
                                        </p:tgtEl>
                                        <p:attrNameLst>
                                          <p:attrName>ppt_h</p:attrName>
                                        </p:attrNameLst>
                                      </p:cBhvr>
                                      <p:tavLst>
                                        <p:tav tm="0">
                                          <p:val>
                                            <p:fltVal val="0"/>
                                          </p:val>
                                        </p:tav>
                                        <p:tav tm="100000">
                                          <p:val>
                                            <p:strVal val="#ppt_h"/>
                                          </p:val>
                                        </p:tav>
                                      </p:tavLst>
                                    </p:anim>
                                    <p:animEffect transition="in" filter="fade">
                                      <p:cBhvr>
                                        <p:cTn id="259" dur="500"/>
                                        <p:tgtEl>
                                          <p:spTgt spid="291"/>
                                        </p:tgtEl>
                                      </p:cBhvr>
                                    </p:animEffect>
                                  </p:childTnLst>
                                </p:cTn>
                              </p:par>
                            </p:childTnLst>
                          </p:cTn>
                        </p:par>
                      </p:childTnLst>
                    </p:cTn>
                  </p:par>
                  <p:par>
                    <p:cTn id="260" fill="hold">
                      <p:stCondLst>
                        <p:cond delay="indefinite"/>
                      </p:stCondLst>
                      <p:childTnLst>
                        <p:par>
                          <p:cTn id="261" fill="hold">
                            <p:stCondLst>
                              <p:cond delay="0"/>
                            </p:stCondLst>
                            <p:childTnLst>
                              <p:par>
                                <p:cTn id="262" presetID="10" presetClass="exit" presetSubtype="0" fill="hold" nodeType="clickEffect">
                                  <p:stCondLst>
                                    <p:cond delay="0"/>
                                  </p:stCondLst>
                                  <p:childTnLst>
                                    <p:animEffect transition="out" filter="fade">
                                      <p:cBhvr>
                                        <p:cTn id="263" dur="500"/>
                                        <p:tgtEl>
                                          <p:spTgt spid="291"/>
                                        </p:tgtEl>
                                      </p:cBhvr>
                                    </p:animEffect>
                                    <p:set>
                                      <p:cBhvr>
                                        <p:cTn id="264" dur="1" fill="hold">
                                          <p:stCondLst>
                                            <p:cond delay="499"/>
                                          </p:stCondLst>
                                        </p:cTn>
                                        <p:tgtEl>
                                          <p:spTgt spid="291"/>
                                        </p:tgtEl>
                                        <p:attrNameLst>
                                          <p:attrName>style.visibility</p:attrName>
                                        </p:attrNameLst>
                                      </p:cBhvr>
                                      <p:to>
                                        <p:strVal val="hidden"/>
                                      </p:to>
                                    </p:set>
                                  </p:childTnLst>
                                </p:cTn>
                              </p:par>
                              <p:par>
                                <p:cTn id="265" presetID="53" presetClass="entr" presetSubtype="0" fill="hold" nodeType="withEffect">
                                  <p:stCondLst>
                                    <p:cond delay="0"/>
                                  </p:stCondLst>
                                  <p:childTnLst>
                                    <p:set>
                                      <p:cBhvr>
                                        <p:cTn id="266" dur="1" fill="hold">
                                          <p:stCondLst>
                                            <p:cond delay="0"/>
                                          </p:stCondLst>
                                        </p:cTn>
                                        <p:tgtEl>
                                          <p:spTgt spid="331"/>
                                        </p:tgtEl>
                                        <p:attrNameLst>
                                          <p:attrName>style.visibility</p:attrName>
                                        </p:attrNameLst>
                                      </p:cBhvr>
                                      <p:to>
                                        <p:strVal val="visible"/>
                                      </p:to>
                                    </p:set>
                                    <p:anim calcmode="lin" valueType="num">
                                      <p:cBhvr>
                                        <p:cTn id="267" dur="500" fill="hold"/>
                                        <p:tgtEl>
                                          <p:spTgt spid="331"/>
                                        </p:tgtEl>
                                        <p:attrNameLst>
                                          <p:attrName>ppt_w</p:attrName>
                                        </p:attrNameLst>
                                      </p:cBhvr>
                                      <p:tavLst>
                                        <p:tav tm="0">
                                          <p:val>
                                            <p:fltVal val="0"/>
                                          </p:val>
                                        </p:tav>
                                        <p:tav tm="100000">
                                          <p:val>
                                            <p:strVal val="#ppt_w"/>
                                          </p:val>
                                        </p:tav>
                                      </p:tavLst>
                                    </p:anim>
                                    <p:anim calcmode="lin" valueType="num">
                                      <p:cBhvr>
                                        <p:cTn id="268" dur="500" fill="hold"/>
                                        <p:tgtEl>
                                          <p:spTgt spid="331"/>
                                        </p:tgtEl>
                                        <p:attrNameLst>
                                          <p:attrName>ppt_h</p:attrName>
                                        </p:attrNameLst>
                                      </p:cBhvr>
                                      <p:tavLst>
                                        <p:tav tm="0">
                                          <p:val>
                                            <p:fltVal val="0"/>
                                          </p:val>
                                        </p:tav>
                                        <p:tav tm="100000">
                                          <p:val>
                                            <p:strVal val="#ppt_h"/>
                                          </p:val>
                                        </p:tav>
                                      </p:tavLst>
                                    </p:anim>
                                    <p:animEffect transition="in" filter="fade">
                                      <p:cBhvr>
                                        <p:cTn id="269" dur="500"/>
                                        <p:tgtEl>
                                          <p:spTgt spid="331"/>
                                        </p:tgtEl>
                                      </p:cBhvr>
                                    </p:animEffect>
                                  </p:childTnLst>
                                </p:cTn>
                              </p:par>
                            </p:childTnLst>
                          </p:cTn>
                        </p:par>
                        <p:par>
                          <p:cTn id="270" fill="hold">
                            <p:stCondLst>
                              <p:cond delay="500"/>
                            </p:stCondLst>
                            <p:childTnLst>
                              <p:par>
                                <p:cTn id="271" presetID="22" presetClass="entr" presetSubtype="4" fill="hold" nodeType="afterEffect">
                                  <p:stCondLst>
                                    <p:cond delay="0"/>
                                  </p:stCondLst>
                                  <p:childTnLst>
                                    <p:set>
                                      <p:cBhvr>
                                        <p:cTn id="272" dur="1" fill="hold">
                                          <p:stCondLst>
                                            <p:cond delay="0"/>
                                          </p:stCondLst>
                                        </p:cTn>
                                        <p:tgtEl>
                                          <p:spTgt spid="349"/>
                                        </p:tgtEl>
                                        <p:attrNameLst>
                                          <p:attrName>style.visibility</p:attrName>
                                        </p:attrNameLst>
                                      </p:cBhvr>
                                      <p:to>
                                        <p:strVal val="visible"/>
                                      </p:to>
                                    </p:set>
                                    <p:animEffect transition="in" filter="wipe(down)">
                                      <p:cBhvr>
                                        <p:cTn id="273" dur="500"/>
                                        <p:tgtEl>
                                          <p:spTgt spid="349"/>
                                        </p:tgtEl>
                                      </p:cBhvr>
                                    </p:animEffect>
                                  </p:childTnLst>
                                </p:cTn>
                              </p:par>
                            </p:childTnLst>
                          </p:cTn>
                        </p:par>
                      </p:childTnLst>
                    </p:cTn>
                  </p:par>
                  <p:par>
                    <p:cTn id="274" fill="hold">
                      <p:stCondLst>
                        <p:cond delay="indefinite"/>
                      </p:stCondLst>
                      <p:childTnLst>
                        <p:par>
                          <p:cTn id="275" fill="hold">
                            <p:stCondLst>
                              <p:cond delay="0"/>
                            </p:stCondLst>
                            <p:childTnLst>
                              <p:par>
                                <p:cTn id="276" presetID="49" presetClass="entr" presetSubtype="0" decel="100000" fill="hold" grpId="0" nodeType="clickEffect">
                                  <p:stCondLst>
                                    <p:cond delay="0"/>
                                  </p:stCondLst>
                                  <p:childTnLst>
                                    <p:set>
                                      <p:cBhvr>
                                        <p:cTn id="277" dur="1" fill="hold">
                                          <p:stCondLst>
                                            <p:cond delay="0"/>
                                          </p:stCondLst>
                                        </p:cTn>
                                        <p:tgtEl>
                                          <p:spTgt spid="311"/>
                                        </p:tgtEl>
                                        <p:attrNameLst>
                                          <p:attrName>style.visibility</p:attrName>
                                        </p:attrNameLst>
                                      </p:cBhvr>
                                      <p:to>
                                        <p:strVal val="visible"/>
                                      </p:to>
                                    </p:set>
                                    <p:anim calcmode="lin" valueType="num">
                                      <p:cBhvr>
                                        <p:cTn id="278" dur="500" fill="hold"/>
                                        <p:tgtEl>
                                          <p:spTgt spid="311"/>
                                        </p:tgtEl>
                                        <p:attrNameLst>
                                          <p:attrName>ppt_w</p:attrName>
                                        </p:attrNameLst>
                                      </p:cBhvr>
                                      <p:tavLst>
                                        <p:tav tm="0">
                                          <p:val>
                                            <p:fltVal val="0"/>
                                          </p:val>
                                        </p:tav>
                                        <p:tav tm="100000">
                                          <p:val>
                                            <p:strVal val="#ppt_w"/>
                                          </p:val>
                                        </p:tav>
                                      </p:tavLst>
                                    </p:anim>
                                    <p:anim calcmode="lin" valueType="num">
                                      <p:cBhvr>
                                        <p:cTn id="279" dur="500" fill="hold"/>
                                        <p:tgtEl>
                                          <p:spTgt spid="311"/>
                                        </p:tgtEl>
                                        <p:attrNameLst>
                                          <p:attrName>ppt_h</p:attrName>
                                        </p:attrNameLst>
                                      </p:cBhvr>
                                      <p:tavLst>
                                        <p:tav tm="0">
                                          <p:val>
                                            <p:fltVal val="0"/>
                                          </p:val>
                                        </p:tav>
                                        <p:tav tm="100000">
                                          <p:val>
                                            <p:strVal val="#ppt_h"/>
                                          </p:val>
                                        </p:tav>
                                      </p:tavLst>
                                    </p:anim>
                                    <p:anim calcmode="lin" valueType="num">
                                      <p:cBhvr>
                                        <p:cTn id="280" dur="500" fill="hold"/>
                                        <p:tgtEl>
                                          <p:spTgt spid="311"/>
                                        </p:tgtEl>
                                        <p:attrNameLst>
                                          <p:attrName>style.rotation</p:attrName>
                                        </p:attrNameLst>
                                      </p:cBhvr>
                                      <p:tavLst>
                                        <p:tav tm="0">
                                          <p:val>
                                            <p:fltVal val="360"/>
                                          </p:val>
                                        </p:tav>
                                        <p:tav tm="100000">
                                          <p:val>
                                            <p:fltVal val="0"/>
                                          </p:val>
                                        </p:tav>
                                      </p:tavLst>
                                    </p:anim>
                                    <p:animEffect transition="in" filter="fade">
                                      <p:cBhvr>
                                        <p:cTn id="281" dur="500"/>
                                        <p:tgtEl>
                                          <p:spTgt spid="311"/>
                                        </p:tgtEl>
                                      </p:cBhvr>
                                    </p:animEffect>
                                  </p:childTnLst>
                                </p:cTn>
                              </p:par>
                            </p:childTnLst>
                          </p:cTn>
                        </p:par>
                        <p:par>
                          <p:cTn id="282" fill="hold">
                            <p:stCondLst>
                              <p:cond delay="500"/>
                            </p:stCondLst>
                            <p:childTnLst>
                              <p:par>
                                <p:cTn id="283" presetID="35" presetClass="path" presetSubtype="0" accel="50000" decel="50000" fill="hold" nodeType="afterEffect">
                                  <p:stCondLst>
                                    <p:cond delay="0"/>
                                  </p:stCondLst>
                                  <p:childTnLst>
                                    <p:animMotion origin="layout" path="M 3.88889E-6 -2.96296E-6 L 0.06701 0.00023 " pathEditMode="relative" rAng="0" ptsTypes="AA">
                                      <p:cBhvr>
                                        <p:cTn id="284" dur="500" fill="hold"/>
                                        <p:tgtEl>
                                          <p:spTgt spid="313"/>
                                        </p:tgtEl>
                                        <p:attrNameLst>
                                          <p:attrName>ppt_x</p:attrName>
                                          <p:attrName>ppt_y</p:attrName>
                                        </p:attrNameLst>
                                      </p:cBhvr>
                                      <p:rCtr x="34" y="0"/>
                                    </p:animMotion>
                                  </p:childTnLst>
                                </p:cTn>
                              </p:par>
                              <p:par>
                                <p:cTn id="285" presetID="35" presetClass="path" presetSubtype="0" accel="50000" decel="50000" fill="hold" nodeType="withEffect">
                                  <p:stCondLst>
                                    <p:cond delay="0"/>
                                  </p:stCondLst>
                                  <p:childTnLst>
                                    <p:animMotion origin="layout" path="M 5.55556E-7 -2.96296E-6 L -0.06632 0.00023 " pathEditMode="relative" rAng="0" ptsTypes="AA">
                                      <p:cBhvr>
                                        <p:cTn id="286" dur="500" fill="hold"/>
                                        <p:tgtEl>
                                          <p:spTgt spid="331"/>
                                        </p:tgtEl>
                                        <p:attrNameLst>
                                          <p:attrName>ppt_x</p:attrName>
                                          <p:attrName>ppt_y</p:attrName>
                                        </p:attrNameLst>
                                      </p:cBhvr>
                                      <p:rCtr x="-33" y="0"/>
                                    </p:animMotion>
                                  </p:childTnLst>
                                </p:cTn>
                              </p:par>
                              <p:par>
                                <p:cTn id="287" presetID="10" presetClass="exit" presetSubtype="0" fill="hold" nodeType="withEffect">
                                  <p:stCondLst>
                                    <p:cond delay="0"/>
                                  </p:stCondLst>
                                  <p:childTnLst>
                                    <p:animEffect transition="out" filter="fade">
                                      <p:cBhvr>
                                        <p:cTn id="288" dur="500"/>
                                        <p:tgtEl>
                                          <p:spTgt spid="313"/>
                                        </p:tgtEl>
                                      </p:cBhvr>
                                    </p:animEffect>
                                    <p:set>
                                      <p:cBhvr>
                                        <p:cTn id="289" dur="1" fill="hold">
                                          <p:stCondLst>
                                            <p:cond delay="499"/>
                                          </p:stCondLst>
                                        </p:cTn>
                                        <p:tgtEl>
                                          <p:spTgt spid="313"/>
                                        </p:tgtEl>
                                        <p:attrNameLst>
                                          <p:attrName>style.visibility</p:attrName>
                                        </p:attrNameLst>
                                      </p:cBhvr>
                                      <p:to>
                                        <p:strVal val="hidden"/>
                                      </p:to>
                                    </p:set>
                                  </p:childTnLst>
                                </p:cTn>
                              </p:par>
                              <p:par>
                                <p:cTn id="290" presetID="10" presetClass="exit" presetSubtype="0" fill="hold" nodeType="withEffect">
                                  <p:stCondLst>
                                    <p:cond delay="0"/>
                                  </p:stCondLst>
                                  <p:childTnLst>
                                    <p:animEffect transition="out" filter="fade">
                                      <p:cBhvr>
                                        <p:cTn id="291" dur="500"/>
                                        <p:tgtEl>
                                          <p:spTgt spid="331"/>
                                        </p:tgtEl>
                                      </p:cBhvr>
                                    </p:animEffect>
                                    <p:set>
                                      <p:cBhvr>
                                        <p:cTn id="292" dur="1" fill="hold">
                                          <p:stCondLst>
                                            <p:cond delay="499"/>
                                          </p:stCondLst>
                                        </p:cTn>
                                        <p:tgtEl>
                                          <p:spTgt spid="331"/>
                                        </p:tgtEl>
                                        <p:attrNameLst>
                                          <p:attrName>style.visibility</p:attrName>
                                        </p:attrNameLst>
                                      </p:cBhvr>
                                      <p:to>
                                        <p:strVal val="hidden"/>
                                      </p:to>
                                    </p:set>
                                  </p:childTnLst>
                                </p:cTn>
                              </p:par>
                              <p:par>
                                <p:cTn id="293" presetID="10" presetClass="exit" presetSubtype="0" fill="hold" grpId="1" nodeType="withEffect">
                                  <p:stCondLst>
                                    <p:cond delay="0"/>
                                  </p:stCondLst>
                                  <p:childTnLst>
                                    <p:animEffect transition="out" filter="fade">
                                      <p:cBhvr>
                                        <p:cTn id="294" dur="500"/>
                                        <p:tgtEl>
                                          <p:spTgt spid="311"/>
                                        </p:tgtEl>
                                      </p:cBhvr>
                                    </p:animEffect>
                                    <p:set>
                                      <p:cBhvr>
                                        <p:cTn id="295" dur="1" fill="hold">
                                          <p:stCondLst>
                                            <p:cond delay="499"/>
                                          </p:stCondLst>
                                        </p:cTn>
                                        <p:tgtEl>
                                          <p:spTgt spid="311"/>
                                        </p:tgtEl>
                                        <p:attrNameLst>
                                          <p:attrName>style.visibility</p:attrName>
                                        </p:attrNameLst>
                                      </p:cBhvr>
                                      <p:to>
                                        <p:strVal val="hidden"/>
                                      </p:to>
                                    </p:set>
                                  </p:childTnLst>
                                </p:cTn>
                              </p:par>
                              <p:par>
                                <p:cTn id="296" presetID="10" presetClass="exit" presetSubtype="0" fill="hold" nodeType="withEffect">
                                  <p:stCondLst>
                                    <p:cond delay="0"/>
                                  </p:stCondLst>
                                  <p:childTnLst>
                                    <p:animEffect transition="out" filter="fade">
                                      <p:cBhvr>
                                        <p:cTn id="297" dur="500"/>
                                        <p:tgtEl>
                                          <p:spTgt spid="309"/>
                                        </p:tgtEl>
                                      </p:cBhvr>
                                    </p:animEffect>
                                    <p:set>
                                      <p:cBhvr>
                                        <p:cTn id="298" dur="1" fill="hold">
                                          <p:stCondLst>
                                            <p:cond delay="499"/>
                                          </p:stCondLst>
                                        </p:cTn>
                                        <p:tgtEl>
                                          <p:spTgt spid="309"/>
                                        </p:tgtEl>
                                        <p:attrNameLst>
                                          <p:attrName>style.visibility</p:attrName>
                                        </p:attrNameLst>
                                      </p:cBhvr>
                                      <p:to>
                                        <p:strVal val="hidden"/>
                                      </p:to>
                                    </p:set>
                                  </p:childTnLst>
                                </p:cTn>
                              </p:par>
                              <p:par>
                                <p:cTn id="299" presetID="10" presetClass="exit" presetSubtype="0" fill="hold" nodeType="withEffect">
                                  <p:stCondLst>
                                    <p:cond delay="0"/>
                                  </p:stCondLst>
                                  <p:childTnLst>
                                    <p:animEffect transition="out" filter="fade">
                                      <p:cBhvr>
                                        <p:cTn id="300" dur="500"/>
                                        <p:tgtEl>
                                          <p:spTgt spid="312"/>
                                        </p:tgtEl>
                                      </p:cBhvr>
                                    </p:animEffect>
                                    <p:set>
                                      <p:cBhvr>
                                        <p:cTn id="301" dur="1" fill="hold">
                                          <p:stCondLst>
                                            <p:cond delay="499"/>
                                          </p:stCondLst>
                                        </p:cTn>
                                        <p:tgtEl>
                                          <p:spTgt spid="312"/>
                                        </p:tgtEl>
                                        <p:attrNameLst>
                                          <p:attrName>style.visibility</p:attrName>
                                        </p:attrNameLst>
                                      </p:cBhvr>
                                      <p:to>
                                        <p:strVal val="hidden"/>
                                      </p:to>
                                    </p:set>
                                  </p:childTnLst>
                                </p:cTn>
                              </p:par>
                              <p:par>
                                <p:cTn id="302" presetID="10" presetClass="exit" presetSubtype="0" fill="hold" nodeType="withEffect">
                                  <p:stCondLst>
                                    <p:cond delay="0"/>
                                  </p:stCondLst>
                                  <p:childTnLst>
                                    <p:animEffect transition="out" filter="fade">
                                      <p:cBhvr>
                                        <p:cTn id="303" dur="500"/>
                                        <p:tgtEl>
                                          <p:spTgt spid="310"/>
                                        </p:tgtEl>
                                      </p:cBhvr>
                                    </p:animEffect>
                                    <p:set>
                                      <p:cBhvr>
                                        <p:cTn id="304" dur="1" fill="hold">
                                          <p:stCondLst>
                                            <p:cond delay="499"/>
                                          </p:stCondLst>
                                        </p:cTn>
                                        <p:tgtEl>
                                          <p:spTgt spid="310"/>
                                        </p:tgtEl>
                                        <p:attrNameLst>
                                          <p:attrName>style.visibility</p:attrName>
                                        </p:attrNameLst>
                                      </p:cBhvr>
                                      <p:to>
                                        <p:strVal val="hidden"/>
                                      </p:to>
                                    </p:set>
                                  </p:childTnLst>
                                </p:cTn>
                              </p:par>
                              <p:par>
                                <p:cTn id="305" presetID="10" presetClass="exit" presetSubtype="0" fill="hold" nodeType="withEffect">
                                  <p:stCondLst>
                                    <p:cond delay="0"/>
                                  </p:stCondLst>
                                  <p:childTnLst>
                                    <p:animEffect transition="out" filter="fade">
                                      <p:cBhvr>
                                        <p:cTn id="306" dur="500"/>
                                        <p:tgtEl>
                                          <p:spTgt spid="349"/>
                                        </p:tgtEl>
                                      </p:cBhvr>
                                    </p:animEffect>
                                    <p:set>
                                      <p:cBhvr>
                                        <p:cTn id="307" dur="1" fill="hold">
                                          <p:stCondLst>
                                            <p:cond delay="499"/>
                                          </p:stCondLst>
                                        </p:cTn>
                                        <p:tgtEl>
                                          <p:spTgt spid="349"/>
                                        </p:tgtEl>
                                        <p:attrNameLst>
                                          <p:attrName>style.visibility</p:attrName>
                                        </p:attrNameLst>
                                      </p:cBhvr>
                                      <p:to>
                                        <p:strVal val="hidden"/>
                                      </p:to>
                                    </p:set>
                                  </p:childTnLst>
                                </p:cTn>
                              </p:par>
                              <p:par>
                                <p:cTn id="308" presetID="53" presetClass="entr" presetSubtype="0" fill="hold" nodeType="withEffect">
                                  <p:stCondLst>
                                    <p:cond delay="0"/>
                                  </p:stCondLst>
                                  <p:childTnLst>
                                    <p:set>
                                      <p:cBhvr>
                                        <p:cTn id="309" dur="1" fill="hold">
                                          <p:stCondLst>
                                            <p:cond delay="0"/>
                                          </p:stCondLst>
                                        </p:cTn>
                                        <p:tgtEl>
                                          <p:spTgt spid="350"/>
                                        </p:tgtEl>
                                        <p:attrNameLst>
                                          <p:attrName>style.visibility</p:attrName>
                                        </p:attrNameLst>
                                      </p:cBhvr>
                                      <p:to>
                                        <p:strVal val="visible"/>
                                      </p:to>
                                    </p:set>
                                    <p:anim calcmode="lin" valueType="num">
                                      <p:cBhvr>
                                        <p:cTn id="310" dur="500" fill="hold"/>
                                        <p:tgtEl>
                                          <p:spTgt spid="350"/>
                                        </p:tgtEl>
                                        <p:attrNameLst>
                                          <p:attrName>ppt_w</p:attrName>
                                        </p:attrNameLst>
                                      </p:cBhvr>
                                      <p:tavLst>
                                        <p:tav tm="0">
                                          <p:val>
                                            <p:fltVal val="0"/>
                                          </p:val>
                                        </p:tav>
                                        <p:tav tm="100000">
                                          <p:val>
                                            <p:strVal val="#ppt_w"/>
                                          </p:val>
                                        </p:tav>
                                      </p:tavLst>
                                    </p:anim>
                                    <p:anim calcmode="lin" valueType="num">
                                      <p:cBhvr>
                                        <p:cTn id="311" dur="500" fill="hold"/>
                                        <p:tgtEl>
                                          <p:spTgt spid="350"/>
                                        </p:tgtEl>
                                        <p:attrNameLst>
                                          <p:attrName>ppt_h</p:attrName>
                                        </p:attrNameLst>
                                      </p:cBhvr>
                                      <p:tavLst>
                                        <p:tav tm="0">
                                          <p:val>
                                            <p:fltVal val="0"/>
                                          </p:val>
                                        </p:tav>
                                        <p:tav tm="100000">
                                          <p:val>
                                            <p:strVal val="#ppt_h"/>
                                          </p:val>
                                        </p:tav>
                                      </p:tavLst>
                                    </p:anim>
                                    <p:animEffect transition="in" filter="fade">
                                      <p:cBhvr>
                                        <p:cTn id="312" dur="500"/>
                                        <p:tgtEl>
                                          <p:spTgt spid="350"/>
                                        </p:tgtEl>
                                      </p:cBhvr>
                                    </p:animEffect>
                                  </p:childTnLst>
                                </p:cTn>
                              </p:par>
                            </p:childTnLst>
                          </p:cTn>
                        </p:par>
                        <p:par>
                          <p:cTn id="313" fill="hold">
                            <p:stCondLst>
                              <p:cond delay="1000"/>
                            </p:stCondLst>
                            <p:childTnLst>
                              <p:par>
                                <p:cTn id="314" presetID="64" presetClass="path" presetSubtype="0" accel="50000" decel="50000" fill="hold" nodeType="afterEffect">
                                  <p:stCondLst>
                                    <p:cond delay="0"/>
                                  </p:stCondLst>
                                  <p:childTnLst>
                                    <p:animMotion origin="layout" path="M 0.00034 0.00023 L 0.00069 -0.15509 " pathEditMode="relative" rAng="0" ptsTypes="AA">
                                      <p:cBhvr>
                                        <p:cTn id="315" dur="500" fill="hold"/>
                                        <p:tgtEl>
                                          <p:spTgt spid="350"/>
                                        </p:tgtEl>
                                        <p:attrNameLst>
                                          <p:attrName>ppt_x</p:attrName>
                                          <p:attrName>ppt_y</p:attrName>
                                        </p:attrNameLst>
                                      </p:cBhvr>
                                      <p:rCtr x="0" y="-78"/>
                                    </p:animMotion>
                                  </p:childTnLst>
                                </p:cTn>
                              </p:par>
                              <p:par>
                                <p:cTn id="316" presetID="10" presetClass="exit" presetSubtype="0" fill="hold" nodeType="withEffect">
                                  <p:stCondLst>
                                    <p:cond delay="0"/>
                                  </p:stCondLst>
                                  <p:childTnLst>
                                    <p:animEffect transition="out" filter="fade">
                                      <p:cBhvr>
                                        <p:cTn id="317" dur="500"/>
                                        <p:tgtEl>
                                          <p:spTgt spid="350"/>
                                        </p:tgtEl>
                                      </p:cBhvr>
                                    </p:animEffect>
                                    <p:set>
                                      <p:cBhvr>
                                        <p:cTn id="318" dur="1" fill="hold">
                                          <p:stCondLst>
                                            <p:cond delay="499"/>
                                          </p:stCondLst>
                                        </p:cTn>
                                        <p:tgtEl>
                                          <p:spTgt spid="350"/>
                                        </p:tgtEl>
                                        <p:attrNameLst>
                                          <p:attrName>style.visibility</p:attrName>
                                        </p:attrNameLst>
                                      </p:cBhvr>
                                      <p:to>
                                        <p:strVal val="hidden"/>
                                      </p:to>
                                    </p:set>
                                  </p:childTnLst>
                                </p:cTn>
                              </p:par>
                              <p:par>
                                <p:cTn id="319" presetID="10" presetClass="entr" presetSubtype="0" fill="hold" nodeType="withEffect">
                                  <p:stCondLst>
                                    <p:cond delay="0"/>
                                  </p:stCondLst>
                                  <p:childTnLst>
                                    <p:set>
                                      <p:cBhvr>
                                        <p:cTn id="320" dur="1" fill="hold">
                                          <p:stCondLst>
                                            <p:cond delay="0"/>
                                          </p:stCondLst>
                                        </p:cTn>
                                        <p:tgtEl>
                                          <p:spTgt spid="368"/>
                                        </p:tgtEl>
                                        <p:attrNameLst>
                                          <p:attrName>style.visibility</p:attrName>
                                        </p:attrNameLst>
                                      </p:cBhvr>
                                      <p:to>
                                        <p:strVal val="visible"/>
                                      </p:to>
                                    </p:set>
                                    <p:animEffect transition="in" filter="fade">
                                      <p:cBhvr>
                                        <p:cTn id="321" dur="500"/>
                                        <p:tgtEl>
                                          <p:spTgt spid="368"/>
                                        </p:tgtEl>
                                      </p:cBhvr>
                                    </p:animEffect>
                                  </p:childTnLst>
                                </p:cTn>
                              </p:par>
                            </p:childTnLst>
                          </p:cTn>
                        </p:par>
                        <p:par>
                          <p:cTn id="322" fill="hold">
                            <p:stCondLst>
                              <p:cond delay="1500"/>
                            </p:stCondLst>
                            <p:childTnLst>
                              <p:par>
                                <p:cTn id="323" presetID="10" presetClass="exit" presetSubtype="0" fill="hold" nodeType="afterEffect">
                                  <p:stCondLst>
                                    <p:cond delay="0"/>
                                  </p:stCondLst>
                                  <p:childTnLst>
                                    <p:animEffect transition="out" filter="fade">
                                      <p:cBhvr>
                                        <p:cTn id="324" dur="500"/>
                                        <p:tgtEl>
                                          <p:spTgt spid="79"/>
                                        </p:tgtEl>
                                      </p:cBhvr>
                                    </p:animEffect>
                                    <p:set>
                                      <p:cBhvr>
                                        <p:cTn id="325" dur="1" fill="hold">
                                          <p:stCondLst>
                                            <p:cond delay="499"/>
                                          </p:stCondLst>
                                        </p:cTn>
                                        <p:tgtEl>
                                          <p:spTgt spid="79"/>
                                        </p:tgtEl>
                                        <p:attrNameLst>
                                          <p:attrName>style.visibility</p:attrName>
                                        </p:attrNameLst>
                                      </p:cBhvr>
                                      <p:to>
                                        <p:strVal val="hidden"/>
                                      </p:to>
                                    </p:set>
                                  </p:childTnLst>
                                </p:cTn>
                              </p:par>
                              <p:par>
                                <p:cTn id="326" presetID="22" presetClass="entr" presetSubtype="4" fill="hold" nodeType="withEffect">
                                  <p:stCondLst>
                                    <p:cond delay="0"/>
                                  </p:stCondLst>
                                  <p:childTnLst>
                                    <p:set>
                                      <p:cBhvr>
                                        <p:cTn id="327" dur="1" fill="hold">
                                          <p:stCondLst>
                                            <p:cond delay="0"/>
                                          </p:stCondLst>
                                        </p:cTn>
                                        <p:tgtEl>
                                          <p:spTgt spid="386"/>
                                        </p:tgtEl>
                                        <p:attrNameLst>
                                          <p:attrName>style.visibility</p:attrName>
                                        </p:attrNameLst>
                                      </p:cBhvr>
                                      <p:to>
                                        <p:strVal val="visible"/>
                                      </p:to>
                                    </p:set>
                                    <p:animEffect transition="in" filter="wipe(down)">
                                      <p:cBhvr>
                                        <p:cTn id="328" dur="500"/>
                                        <p:tgtEl>
                                          <p:spTgt spid="386"/>
                                        </p:tgtEl>
                                      </p:cBhvr>
                                    </p:animEffect>
                                  </p:childTnLst>
                                </p:cTn>
                              </p:par>
                            </p:childTnLst>
                          </p:cTn>
                        </p:par>
                      </p:childTnLst>
                    </p:cTn>
                  </p:par>
                  <p:par>
                    <p:cTn id="329" fill="hold">
                      <p:stCondLst>
                        <p:cond delay="indefinite"/>
                      </p:stCondLst>
                      <p:childTnLst>
                        <p:par>
                          <p:cTn id="330" fill="hold">
                            <p:stCondLst>
                              <p:cond delay="0"/>
                            </p:stCondLst>
                            <p:childTnLst>
                              <p:par>
                                <p:cTn id="331" presetID="49" presetClass="entr" presetSubtype="0" decel="100000" fill="hold" grpId="0" nodeType="clickEffect">
                                  <p:stCondLst>
                                    <p:cond delay="0"/>
                                  </p:stCondLst>
                                  <p:childTnLst>
                                    <p:set>
                                      <p:cBhvr>
                                        <p:cTn id="332" dur="1" fill="hold">
                                          <p:stCondLst>
                                            <p:cond delay="0"/>
                                          </p:stCondLst>
                                        </p:cTn>
                                        <p:tgtEl>
                                          <p:spTgt spid="139"/>
                                        </p:tgtEl>
                                        <p:attrNameLst>
                                          <p:attrName>style.visibility</p:attrName>
                                        </p:attrNameLst>
                                      </p:cBhvr>
                                      <p:to>
                                        <p:strVal val="visible"/>
                                      </p:to>
                                    </p:set>
                                    <p:anim calcmode="lin" valueType="num">
                                      <p:cBhvr>
                                        <p:cTn id="333" dur="500" fill="hold"/>
                                        <p:tgtEl>
                                          <p:spTgt spid="139"/>
                                        </p:tgtEl>
                                        <p:attrNameLst>
                                          <p:attrName>ppt_w</p:attrName>
                                        </p:attrNameLst>
                                      </p:cBhvr>
                                      <p:tavLst>
                                        <p:tav tm="0">
                                          <p:val>
                                            <p:fltVal val="0"/>
                                          </p:val>
                                        </p:tav>
                                        <p:tav tm="100000">
                                          <p:val>
                                            <p:strVal val="#ppt_w"/>
                                          </p:val>
                                        </p:tav>
                                      </p:tavLst>
                                    </p:anim>
                                    <p:anim calcmode="lin" valueType="num">
                                      <p:cBhvr>
                                        <p:cTn id="334" dur="500" fill="hold"/>
                                        <p:tgtEl>
                                          <p:spTgt spid="139"/>
                                        </p:tgtEl>
                                        <p:attrNameLst>
                                          <p:attrName>ppt_h</p:attrName>
                                        </p:attrNameLst>
                                      </p:cBhvr>
                                      <p:tavLst>
                                        <p:tav tm="0">
                                          <p:val>
                                            <p:fltVal val="0"/>
                                          </p:val>
                                        </p:tav>
                                        <p:tav tm="100000">
                                          <p:val>
                                            <p:strVal val="#ppt_h"/>
                                          </p:val>
                                        </p:tav>
                                      </p:tavLst>
                                    </p:anim>
                                    <p:anim calcmode="lin" valueType="num">
                                      <p:cBhvr>
                                        <p:cTn id="335" dur="500" fill="hold"/>
                                        <p:tgtEl>
                                          <p:spTgt spid="139"/>
                                        </p:tgtEl>
                                        <p:attrNameLst>
                                          <p:attrName>style.rotation</p:attrName>
                                        </p:attrNameLst>
                                      </p:cBhvr>
                                      <p:tavLst>
                                        <p:tav tm="0">
                                          <p:val>
                                            <p:fltVal val="360"/>
                                          </p:val>
                                        </p:tav>
                                        <p:tav tm="100000">
                                          <p:val>
                                            <p:fltVal val="0"/>
                                          </p:val>
                                        </p:tav>
                                      </p:tavLst>
                                    </p:anim>
                                    <p:animEffect transition="in" filter="fade">
                                      <p:cBhvr>
                                        <p:cTn id="336" dur="500"/>
                                        <p:tgtEl>
                                          <p:spTgt spid="139"/>
                                        </p:tgtEl>
                                      </p:cBhvr>
                                    </p:animEffect>
                                  </p:childTnLst>
                                </p:cTn>
                              </p:par>
                              <p:par>
                                <p:cTn id="337" presetID="63" presetClass="path" presetSubtype="0" accel="50000" decel="50000" fill="hold" nodeType="withEffect">
                                  <p:stCondLst>
                                    <p:cond delay="0"/>
                                  </p:stCondLst>
                                  <p:childTnLst>
                                    <p:animMotion origin="layout" path="M 3.33333E-6 -4.44444E-6 L 0.13298 0.00024 " pathEditMode="relative" rAng="0" ptsTypes="AA">
                                      <p:cBhvr>
                                        <p:cTn id="338" dur="500" fill="hold"/>
                                        <p:tgtEl>
                                          <p:spTgt spid="254"/>
                                        </p:tgtEl>
                                        <p:attrNameLst>
                                          <p:attrName>ppt_x</p:attrName>
                                          <p:attrName>ppt_y</p:attrName>
                                        </p:attrNameLst>
                                      </p:cBhvr>
                                      <p:rCtr x="66" y="0"/>
                                    </p:animMotion>
                                  </p:childTnLst>
                                </p:cTn>
                              </p:par>
                              <p:par>
                                <p:cTn id="339" presetID="35" presetClass="path" presetSubtype="0" accel="50000" decel="50000" fill="hold" nodeType="withEffect">
                                  <p:stCondLst>
                                    <p:cond delay="0"/>
                                  </p:stCondLst>
                                  <p:childTnLst>
                                    <p:animMotion origin="layout" path="M 0.0007 0.00046 L -0.13229 0.00069 " pathEditMode="relative" rAng="0" ptsTypes="AA">
                                      <p:cBhvr>
                                        <p:cTn id="340" dur="500" fill="hold"/>
                                        <p:tgtEl>
                                          <p:spTgt spid="368"/>
                                        </p:tgtEl>
                                        <p:attrNameLst>
                                          <p:attrName>ppt_x</p:attrName>
                                          <p:attrName>ppt_y</p:attrName>
                                        </p:attrNameLst>
                                      </p:cBhvr>
                                      <p:rCtr x="-66" y="0"/>
                                    </p:animMotion>
                                  </p:childTnLst>
                                </p:cTn>
                              </p:par>
                              <p:par>
                                <p:cTn id="341" presetID="10" presetClass="exit" presetSubtype="0" fill="hold" nodeType="withEffect">
                                  <p:stCondLst>
                                    <p:cond delay="0"/>
                                  </p:stCondLst>
                                  <p:childTnLst>
                                    <p:animEffect transition="out" filter="fade">
                                      <p:cBhvr>
                                        <p:cTn id="342" dur="500"/>
                                        <p:tgtEl>
                                          <p:spTgt spid="254"/>
                                        </p:tgtEl>
                                      </p:cBhvr>
                                    </p:animEffect>
                                    <p:set>
                                      <p:cBhvr>
                                        <p:cTn id="343" dur="1" fill="hold">
                                          <p:stCondLst>
                                            <p:cond delay="499"/>
                                          </p:stCondLst>
                                        </p:cTn>
                                        <p:tgtEl>
                                          <p:spTgt spid="254"/>
                                        </p:tgtEl>
                                        <p:attrNameLst>
                                          <p:attrName>style.visibility</p:attrName>
                                        </p:attrNameLst>
                                      </p:cBhvr>
                                      <p:to>
                                        <p:strVal val="hidden"/>
                                      </p:to>
                                    </p:set>
                                  </p:childTnLst>
                                </p:cTn>
                              </p:par>
                              <p:par>
                                <p:cTn id="344" presetID="10" presetClass="exit" presetSubtype="0" fill="hold" nodeType="withEffect">
                                  <p:stCondLst>
                                    <p:cond delay="0"/>
                                  </p:stCondLst>
                                  <p:childTnLst>
                                    <p:animEffect transition="out" filter="fade">
                                      <p:cBhvr>
                                        <p:cTn id="345" dur="500"/>
                                        <p:tgtEl>
                                          <p:spTgt spid="368"/>
                                        </p:tgtEl>
                                      </p:cBhvr>
                                    </p:animEffect>
                                    <p:set>
                                      <p:cBhvr>
                                        <p:cTn id="346" dur="1" fill="hold">
                                          <p:stCondLst>
                                            <p:cond delay="499"/>
                                          </p:stCondLst>
                                        </p:cTn>
                                        <p:tgtEl>
                                          <p:spTgt spid="368"/>
                                        </p:tgtEl>
                                        <p:attrNameLst>
                                          <p:attrName>style.visibility</p:attrName>
                                        </p:attrNameLst>
                                      </p:cBhvr>
                                      <p:to>
                                        <p:strVal val="hidden"/>
                                      </p:to>
                                    </p:set>
                                  </p:childTnLst>
                                </p:cTn>
                              </p:par>
                              <p:par>
                                <p:cTn id="347" presetID="10" presetClass="exit" presetSubtype="0" fill="hold" grpId="1" nodeType="withEffect">
                                  <p:stCondLst>
                                    <p:cond delay="0"/>
                                  </p:stCondLst>
                                  <p:childTnLst>
                                    <p:animEffect transition="out" filter="fade">
                                      <p:cBhvr>
                                        <p:cTn id="348" dur="500"/>
                                        <p:tgtEl>
                                          <p:spTgt spid="139"/>
                                        </p:tgtEl>
                                      </p:cBhvr>
                                    </p:animEffect>
                                    <p:set>
                                      <p:cBhvr>
                                        <p:cTn id="349" dur="1" fill="hold">
                                          <p:stCondLst>
                                            <p:cond delay="499"/>
                                          </p:stCondLst>
                                        </p:cTn>
                                        <p:tgtEl>
                                          <p:spTgt spid="139"/>
                                        </p:tgtEl>
                                        <p:attrNameLst>
                                          <p:attrName>style.visibility</p:attrName>
                                        </p:attrNameLst>
                                      </p:cBhvr>
                                      <p:to>
                                        <p:strVal val="hidden"/>
                                      </p:to>
                                    </p:set>
                                  </p:childTnLst>
                                </p:cTn>
                              </p:par>
                              <p:par>
                                <p:cTn id="350" presetID="10" presetClass="exit" presetSubtype="0" fill="hold" nodeType="withEffect">
                                  <p:stCondLst>
                                    <p:cond delay="0"/>
                                  </p:stCondLst>
                                  <p:childTnLst>
                                    <p:animEffect transition="out" filter="fade">
                                      <p:cBhvr>
                                        <p:cTn id="351" dur="500"/>
                                        <p:tgtEl>
                                          <p:spTgt spid="138"/>
                                        </p:tgtEl>
                                      </p:cBhvr>
                                    </p:animEffect>
                                    <p:set>
                                      <p:cBhvr>
                                        <p:cTn id="352" dur="1" fill="hold">
                                          <p:stCondLst>
                                            <p:cond delay="499"/>
                                          </p:stCondLst>
                                        </p:cTn>
                                        <p:tgtEl>
                                          <p:spTgt spid="138"/>
                                        </p:tgtEl>
                                        <p:attrNameLst>
                                          <p:attrName>style.visibility</p:attrName>
                                        </p:attrNameLst>
                                      </p:cBhvr>
                                      <p:to>
                                        <p:strVal val="hidden"/>
                                      </p:to>
                                    </p:set>
                                  </p:childTnLst>
                                </p:cTn>
                              </p:par>
                              <p:par>
                                <p:cTn id="353" presetID="10" presetClass="exit" presetSubtype="0" fill="hold" nodeType="withEffect">
                                  <p:stCondLst>
                                    <p:cond delay="0"/>
                                  </p:stCondLst>
                                  <p:childTnLst>
                                    <p:animEffect transition="out" filter="fade">
                                      <p:cBhvr>
                                        <p:cTn id="354" dur="500"/>
                                        <p:tgtEl>
                                          <p:spTgt spid="272"/>
                                        </p:tgtEl>
                                      </p:cBhvr>
                                    </p:animEffect>
                                    <p:set>
                                      <p:cBhvr>
                                        <p:cTn id="355" dur="1" fill="hold">
                                          <p:stCondLst>
                                            <p:cond delay="499"/>
                                          </p:stCondLst>
                                        </p:cTn>
                                        <p:tgtEl>
                                          <p:spTgt spid="272"/>
                                        </p:tgtEl>
                                        <p:attrNameLst>
                                          <p:attrName>style.visibility</p:attrName>
                                        </p:attrNameLst>
                                      </p:cBhvr>
                                      <p:to>
                                        <p:strVal val="hidden"/>
                                      </p:to>
                                    </p:set>
                                  </p:childTnLst>
                                </p:cTn>
                              </p:par>
                              <p:par>
                                <p:cTn id="356" presetID="10" presetClass="exit" presetSubtype="0" fill="hold" nodeType="withEffect">
                                  <p:stCondLst>
                                    <p:cond delay="0"/>
                                  </p:stCondLst>
                                  <p:childTnLst>
                                    <p:animEffect transition="out" filter="fade">
                                      <p:cBhvr>
                                        <p:cTn id="357" dur="500"/>
                                        <p:tgtEl>
                                          <p:spTgt spid="133"/>
                                        </p:tgtEl>
                                      </p:cBhvr>
                                    </p:animEffect>
                                    <p:set>
                                      <p:cBhvr>
                                        <p:cTn id="358" dur="1" fill="hold">
                                          <p:stCondLst>
                                            <p:cond delay="499"/>
                                          </p:stCondLst>
                                        </p:cTn>
                                        <p:tgtEl>
                                          <p:spTgt spid="133"/>
                                        </p:tgtEl>
                                        <p:attrNameLst>
                                          <p:attrName>style.visibility</p:attrName>
                                        </p:attrNameLst>
                                      </p:cBhvr>
                                      <p:to>
                                        <p:strVal val="hidden"/>
                                      </p:to>
                                    </p:set>
                                  </p:childTnLst>
                                </p:cTn>
                              </p:par>
                              <p:par>
                                <p:cTn id="359" presetID="10" presetClass="exit" presetSubtype="0" fill="hold" nodeType="withEffect">
                                  <p:stCondLst>
                                    <p:cond delay="0"/>
                                  </p:stCondLst>
                                  <p:childTnLst>
                                    <p:animEffect transition="out" filter="fade">
                                      <p:cBhvr>
                                        <p:cTn id="360" dur="500"/>
                                        <p:tgtEl>
                                          <p:spTgt spid="386"/>
                                        </p:tgtEl>
                                      </p:cBhvr>
                                    </p:animEffect>
                                    <p:set>
                                      <p:cBhvr>
                                        <p:cTn id="361" dur="1" fill="hold">
                                          <p:stCondLst>
                                            <p:cond delay="499"/>
                                          </p:stCondLst>
                                        </p:cTn>
                                        <p:tgtEl>
                                          <p:spTgt spid="386"/>
                                        </p:tgtEl>
                                        <p:attrNameLst>
                                          <p:attrName>style.visibility</p:attrName>
                                        </p:attrNameLst>
                                      </p:cBhvr>
                                      <p:to>
                                        <p:strVal val="hidden"/>
                                      </p:to>
                                    </p:set>
                                  </p:childTnLst>
                                </p:cTn>
                              </p:par>
                              <p:par>
                                <p:cTn id="362" presetID="53" presetClass="entr" presetSubtype="0" fill="hold" nodeType="withEffect">
                                  <p:stCondLst>
                                    <p:cond delay="0"/>
                                  </p:stCondLst>
                                  <p:childTnLst>
                                    <p:set>
                                      <p:cBhvr>
                                        <p:cTn id="363" dur="1" fill="hold">
                                          <p:stCondLst>
                                            <p:cond delay="0"/>
                                          </p:stCondLst>
                                        </p:cTn>
                                        <p:tgtEl>
                                          <p:spTgt spid="387"/>
                                        </p:tgtEl>
                                        <p:attrNameLst>
                                          <p:attrName>style.visibility</p:attrName>
                                        </p:attrNameLst>
                                      </p:cBhvr>
                                      <p:to>
                                        <p:strVal val="visible"/>
                                      </p:to>
                                    </p:set>
                                    <p:anim calcmode="lin" valueType="num">
                                      <p:cBhvr>
                                        <p:cTn id="364" dur="500" fill="hold"/>
                                        <p:tgtEl>
                                          <p:spTgt spid="387"/>
                                        </p:tgtEl>
                                        <p:attrNameLst>
                                          <p:attrName>ppt_w</p:attrName>
                                        </p:attrNameLst>
                                      </p:cBhvr>
                                      <p:tavLst>
                                        <p:tav tm="0">
                                          <p:val>
                                            <p:fltVal val="0"/>
                                          </p:val>
                                        </p:tav>
                                        <p:tav tm="100000">
                                          <p:val>
                                            <p:strVal val="#ppt_w"/>
                                          </p:val>
                                        </p:tav>
                                      </p:tavLst>
                                    </p:anim>
                                    <p:anim calcmode="lin" valueType="num">
                                      <p:cBhvr>
                                        <p:cTn id="365" dur="500" fill="hold"/>
                                        <p:tgtEl>
                                          <p:spTgt spid="387"/>
                                        </p:tgtEl>
                                        <p:attrNameLst>
                                          <p:attrName>ppt_h</p:attrName>
                                        </p:attrNameLst>
                                      </p:cBhvr>
                                      <p:tavLst>
                                        <p:tav tm="0">
                                          <p:val>
                                            <p:fltVal val="0"/>
                                          </p:val>
                                        </p:tav>
                                        <p:tav tm="100000">
                                          <p:val>
                                            <p:strVal val="#ppt_h"/>
                                          </p:val>
                                        </p:tav>
                                      </p:tavLst>
                                    </p:anim>
                                    <p:animEffect transition="in" filter="fade">
                                      <p:cBhvr>
                                        <p:cTn id="366" dur="500"/>
                                        <p:tgtEl>
                                          <p:spTgt spid="387"/>
                                        </p:tgtEl>
                                      </p:cBhvr>
                                    </p:animEffect>
                                  </p:childTnLst>
                                </p:cTn>
                              </p:par>
                            </p:childTnLst>
                          </p:cTn>
                        </p:par>
                        <p:par>
                          <p:cTn id="367" fill="hold">
                            <p:stCondLst>
                              <p:cond delay="500"/>
                            </p:stCondLst>
                            <p:childTnLst>
                              <p:par>
                                <p:cTn id="368" presetID="64" presetClass="path" presetSubtype="0" accel="50000" decel="50000" fill="hold" nodeType="afterEffect">
                                  <p:stCondLst>
                                    <p:cond delay="0"/>
                                  </p:stCondLst>
                                  <p:childTnLst>
                                    <p:animMotion origin="layout" path="M 0.00034 0.00023 L 0.00069 -0.15509 " pathEditMode="relative" rAng="0" ptsTypes="AA">
                                      <p:cBhvr>
                                        <p:cTn id="369" dur="500" fill="hold"/>
                                        <p:tgtEl>
                                          <p:spTgt spid="387"/>
                                        </p:tgtEl>
                                        <p:attrNameLst>
                                          <p:attrName>ppt_x</p:attrName>
                                          <p:attrName>ppt_y</p:attrName>
                                        </p:attrNameLst>
                                      </p:cBhvr>
                                      <p:rCtr x="0" y="-78"/>
                                    </p:animMotion>
                                  </p:childTnLst>
                                </p:cTn>
                              </p:par>
                              <p:par>
                                <p:cTn id="370" presetID="10" presetClass="exit" presetSubtype="0" fill="hold" nodeType="withEffect">
                                  <p:stCondLst>
                                    <p:cond delay="0"/>
                                  </p:stCondLst>
                                  <p:childTnLst>
                                    <p:animEffect transition="out" filter="fade">
                                      <p:cBhvr>
                                        <p:cTn id="371" dur="500"/>
                                        <p:tgtEl>
                                          <p:spTgt spid="387"/>
                                        </p:tgtEl>
                                      </p:cBhvr>
                                    </p:animEffect>
                                    <p:set>
                                      <p:cBhvr>
                                        <p:cTn id="372" dur="1" fill="hold">
                                          <p:stCondLst>
                                            <p:cond delay="499"/>
                                          </p:stCondLst>
                                        </p:cTn>
                                        <p:tgtEl>
                                          <p:spTgt spid="387"/>
                                        </p:tgtEl>
                                        <p:attrNameLst>
                                          <p:attrName>style.visibility</p:attrName>
                                        </p:attrNameLst>
                                      </p:cBhvr>
                                      <p:to>
                                        <p:strVal val="hidden"/>
                                      </p:to>
                                    </p:set>
                                  </p:childTnLst>
                                </p:cTn>
                              </p:par>
                              <p:par>
                                <p:cTn id="373" presetID="10" presetClass="entr" presetSubtype="0" fill="hold" nodeType="withEffect">
                                  <p:stCondLst>
                                    <p:cond delay="0"/>
                                  </p:stCondLst>
                                  <p:childTnLst>
                                    <p:set>
                                      <p:cBhvr>
                                        <p:cTn id="374" dur="1" fill="hold">
                                          <p:stCondLst>
                                            <p:cond delay="0"/>
                                          </p:stCondLst>
                                        </p:cTn>
                                        <p:tgtEl>
                                          <p:spTgt spid="405"/>
                                        </p:tgtEl>
                                        <p:attrNameLst>
                                          <p:attrName>style.visibility</p:attrName>
                                        </p:attrNameLst>
                                      </p:cBhvr>
                                      <p:to>
                                        <p:strVal val="visible"/>
                                      </p:to>
                                    </p:set>
                                    <p:animEffect transition="in" filter="fade">
                                      <p:cBhvr>
                                        <p:cTn id="375" dur="500"/>
                                        <p:tgtEl>
                                          <p:spTgt spid="405"/>
                                        </p:tgtEl>
                                      </p:cBhvr>
                                    </p:animEffect>
                                  </p:childTnLst>
                                </p:cTn>
                              </p:par>
                            </p:childTnLst>
                          </p:cTn>
                        </p:par>
                        <p:par>
                          <p:cTn id="376" fill="hold">
                            <p:stCondLst>
                              <p:cond delay="1000"/>
                            </p:stCondLst>
                            <p:childTnLst>
                              <p:par>
                                <p:cTn id="377" presetID="10" presetClass="exit" presetSubtype="0" fill="hold" nodeType="afterEffect">
                                  <p:stCondLst>
                                    <p:cond delay="0"/>
                                  </p:stCondLst>
                                  <p:childTnLst>
                                    <p:animEffect transition="out" filter="fade">
                                      <p:cBhvr>
                                        <p:cTn id="378" dur="500"/>
                                        <p:tgtEl>
                                          <p:spTgt spid="7"/>
                                        </p:tgtEl>
                                      </p:cBhvr>
                                    </p:animEffect>
                                    <p:set>
                                      <p:cBhvr>
                                        <p:cTn id="379"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39" grpId="1" animBg="1"/>
      <p:bldP spid="140" grpId="0" animBg="1"/>
      <p:bldP spid="140" grpId="1" animBg="1"/>
      <p:bldP spid="141" grpId="0" animBg="1"/>
      <p:bldP spid="141" grpId="1" animBg="1"/>
      <p:bldP spid="311" grpId="0" animBg="1"/>
      <p:bldP spid="311" grpId="1"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Một số bài toán đệ quy thông dụng</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254</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Một số bài toán đệ quy thông dụng</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361484325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defRPr/>
            </a:pPr>
            <a:r>
              <a:rPr lang="en-US" sz="2400"/>
              <a:t>Các giải thuật sắp xếp: QuickSort, MergeSort</a:t>
            </a:r>
          </a:p>
          <a:p>
            <a:pPr eaLnBrk="1" hangingPunct="1">
              <a:buFont typeface="Wingdings" pitchFamily="2" charset="2"/>
              <a:buChar char="q"/>
              <a:defRPr/>
            </a:pPr>
            <a:r>
              <a:rPr lang="en-US" sz="2400"/>
              <a:t>Các giải thuật tìm kiếm trên cây nhị phân tìm kiếm, cây nhị phân nhiều nhánh tìm kiếm.</a:t>
            </a:r>
          </a:p>
          <a:p>
            <a:pPr eaLnBrk="1" hangingPunct="1">
              <a:buFont typeface="Wingdings" pitchFamily="2" charset="2"/>
              <a:buChar char="q"/>
              <a:defRPr/>
            </a:pPr>
            <a:r>
              <a:rPr lang="en-US" sz="2400"/>
              <a:t>Bài toán tháp Hà Nội</a:t>
            </a:r>
          </a:p>
          <a:p>
            <a:pPr eaLnBrk="1" hangingPunct="1">
              <a:buFont typeface="Wingdings" pitchFamily="2" charset="2"/>
              <a:buChar char="q"/>
              <a:defRPr/>
            </a:pPr>
            <a:r>
              <a:rPr lang="en-US" sz="2400"/>
              <a:t>Bài toán mã đi tuần</a:t>
            </a:r>
          </a:p>
          <a:p>
            <a:pPr eaLnBrk="1" hangingPunct="1">
              <a:buFont typeface="Wingdings" pitchFamily="2" charset="2"/>
              <a:buChar char="q"/>
              <a:defRPr/>
            </a:pPr>
            <a:r>
              <a:rPr lang="en-US" sz="2400"/>
              <a:t>Bài toán tám hậu</a:t>
            </a:r>
          </a:p>
          <a:p>
            <a:pPr eaLnBrk="1" hangingPunct="1">
              <a:buFont typeface="Wingdings" pitchFamily="2" charset="2"/>
              <a:buChar char="q"/>
              <a:defRPr/>
            </a:pPr>
            <a:r>
              <a:rPr lang="en-US" sz="2400"/>
              <a:t>….</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bài toán đệ quy thông dụng</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255</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00110"/>
          </a:xfrm>
          <a:prstGeom prst="rect">
            <a:avLst/>
          </a:prstGeom>
          <a:noFill/>
        </p:spPr>
        <p:txBody>
          <a:bodyPr wrap="square" rtlCol="0">
            <a:spAutoFit/>
          </a:bodyPr>
          <a:lstStyle/>
          <a:p>
            <a:pPr lvl="0"/>
            <a:r>
              <a:rPr lang="en-US">
                <a:solidFill>
                  <a:srgbClr val="C00000"/>
                </a:solidFill>
              </a:rPr>
              <a:t>Một số bài toán đệ quy thông dụng</a:t>
            </a:r>
            <a:endParaRPr lang="en-US" dirty="0">
              <a:solidFill>
                <a:srgbClr val="C00000"/>
              </a:solidFill>
            </a:endParaRPr>
          </a:p>
        </p:txBody>
      </p:sp>
    </p:spTree>
    <p:extLst>
      <p:ext uri="{BB962C8B-B14F-4D97-AF65-F5344CB8AC3E}">
        <p14:creationId xmlns:p14="http://schemas.microsoft.com/office/powerpoint/2010/main" val="98810879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866927"/>
          </a:xfrm>
        </p:spPr>
        <p:txBody>
          <a:bodyPr/>
          <a:lstStyle/>
          <a:p>
            <a:pPr>
              <a:spcBef>
                <a:spcPts val="0"/>
              </a:spcBef>
              <a:buFont typeface="Wingdings" pitchFamily="2" charset="2"/>
              <a:buNone/>
            </a:pPr>
            <a:r>
              <a:rPr lang="en-US" sz="2400">
                <a:latin typeface="Courier New" pitchFamily="49" charset="0"/>
                <a:cs typeface="Courier New" pitchFamily="49" charset="0"/>
              </a:rPr>
              <a:t>void </a:t>
            </a:r>
            <a:r>
              <a:rPr lang="en-US" sz="2400" b="1">
                <a:solidFill>
                  <a:srgbClr val="C00000"/>
                </a:solidFill>
                <a:latin typeface="Courier New" pitchFamily="49" charset="0"/>
                <a:cs typeface="Courier New" pitchFamily="49" charset="0"/>
              </a:rPr>
              <a:t>quickSort</a:t>
            </a:r>
            <a:r>
              <a:rPr lang="en-US" sz="2400">
                <a:latin typeface="Courier New" pitchFamily="49" charset="0"/>
                <a:cs typeface="Courier New" pitchFamily="49" charset="0"/>
              </a:rPr>
              <a:t>(int a[], int l, int r){</a:t>
            </a:r>
          </a:p>
          <a:p>
            <a:pPr>
              <a:spcBef>
                <a:spcPts val="0"/>
              </a:spcBef>
              <a:buFont typeface="Wingdings" pitchFamily="2" charset="2"/>
              <a:buNone/>
            </a:pPr>
            <a:r>
              <a:rPr lang="en-US" sz="2400">
                <a:latin typeface="Courier New" pitchFamily="49" charset="0"/>
                <a:cs typeface="Courier New" pitchFamily="49" charset="0"/>
              </a:rPr>
              <a:t>	int i,j, val, pivot;</a:t>
            </a:r>
          </a:p>
          <a:p>
            <a:pPr>
              <a:spcBef>
                <a:spcPts val="0"/>
              </a:spcBef>
              <a:buFont typeface="Wingdings" pitchFamily="2" charset="2"/>
              <a:buNone/>
            </a:pPr>
            <a:r>
              <a:rPr lang="en-US" sz="2400">
                <a:latin typeface="Courier New" pitchFamily="49" charset="0"/>
                <a:cs typeface="Courier New" pitchFamily="49" charset="0"/>
              </a:rPr>
              <a:t>	pivot= a[(l+r)/2];</a:t>
            </a:r>
          </a:p>
          <a:p>
            <a:pPr>
              <a:spcBef>
                <a:spcPts val="0"/>
              </a:spcBef>
              <a:buFont typeface="Wingdings" pitchFamily="2" charset="2"/>
              <a:buNone/>
            </a:pPr>
            <a:r>
              <a:rPr lang="en-US" sz="2400">
                <a:latin typeface="Courier New" pitchFamily="49" charset="0"/>
                <a:cs typeface="Courier New" pitchFamily="49" charset="0"/>
              </a:rPr>
              <a:t>	i= l; j= r;</a:t>
            </a:r>
          </a:p>
          <a:p>
            <a:pPr>
              <a:spcBef>
                <a:spcPts val="0"/>
              </a:spcBef>
              <a:buFont typeface="Wingdings" pitchFamily="2" charset="2"/>
              <a:buNone/>
            </a:pPr>
            <a:r>
              <a:rPr lang="en-US" sz="2400">
                <a:latin typeface="Courier New" pitchFamily="49" charset="0"/>
                <a:cs typeface="Courier New" pitchFamily="49" charset="0"/>
              </a:rPr>
              <a:t>	do {</a:t>
            </a:r>
          </a:p>
          <a:p>
            <a:pPr>
              <a:spcBef>
                <a:spcPts val="0"/>
              </a:spcBef>
              <a:buFont typeface="Wingdings" pitchFamily="2" charset="2"/>
              <a:buNone/>
            </a:pPr>
            <a:r>
              <a:rPr lang="en-US" sz="2400">
                <a:latin typeface="Courier New" pitchFamily="49" charset="0"/>
                <a:cs typeface="Courier New" pitchFamily="49" charset="0"/>
              </a:rPr>
              <a:t>		while (a[i] &lt; x) i++;</a:t>
            </a:r>
          </a:p>
          <a:p>
            <a:pPr>
              <a:spcBef>
                <a:spcPts val="0"/>
              </a:spcBef>
              <a:buFont typeface="Wingdings" pitchFamily="2" charset="2"/>
              <a:buNone/>
            </a:pPr>
            <a:r>
              <a:rPr lang="en-US" sz="2400">
                <a:latin typeface="Courier New" pitchFamily="49" charset="0"/>
                <a:cs typeface="Courier New" pitchFamily="49" charset="0"/>
              </a:rPr>
              <a:t>		while (a[j] &gt; x) j--;</a:t>
            </a:r>
          </a:p>
          <a:p>
            <a:pPr>
              <a:spcBef>
                <a:spcPts val="0"/>
              </a:spcBef>
              <a:buFont typeface="Wingdings" pitchFamily="2" charset="2"/>
              <a:buNone/>
            </a:pPr>
            <a:r>
              <a:rPr lang="en-US" sz="2400">
                <a:latin typeface="Courier New" pitchFamily="49" charset="0"/>
                <a:cs typeface="Courier New" pitchFamily="49" charset="0"/>
              </a:rPr>
              <a:t>		if (i&lt;=j){ a[i]= val;	a[j]= a[i];	a[j]= val; 	i++; j--; }		</a:t>
            </a:r>
          </a:p>
          <a:p>
            <a:pPr>
              <a:spcBef>
                <a:spcPts val="0"/>
              </a:spcBef>
              <a:buFont typeface="Wingdings" pitchFamily="2" charset="2"/>
              <a:buNone/>
            </a:pPr>
            <a:r>
              <a:rPr lang="en-US" sz="2400">
                <a:latin typeface="Courier New" pitchFamily="49" charset="0"/>
                <a:cs typeface="Courier New" pitchFamily="49" charset="0"/>
              </a:rPr>
              <a:t>	}while (i&lt;j);</a:t>
            </a:r>
          </a:p>
          <a:p>
            <a:pPr>
              <a:spcBef>
                <a:spcPts val="0"/>
              </a:spcBef>
              <a:buFont typeface="Wingdings" pitchFamily="2" charset="2"/>
              <a:buNone/>
            </a:pPr>
            <a:r>
              <a:rPr lang="en-US" sz="2400">
                <a:latin typeface="Courier New" pitchFamily="49" charset="0"/>
                <a:cs typeface="Courier New" pitchFamily="49" charset="0"/>
              </a:rPr>
              <a:t>	if (l&lt;j)quickSort(a,l,j);</a:t>
            </a:r>
          </a:p>
          <a:p>
            <a:pPr>
              <a:spcBef>
                <a:spcPts val="0"/>
              </a:spcBef>
              <a:buFont typeface="Wingdings" pitchFamily="2" charset="2"/>
              <a:buNone/>
            </a:pPr>
            <a:r>
              <a:rPr lang="en-US" sz="2400">
                <a:latin typeface="Courier New" pitchFamily="49" charset="0"/>
                <a:cs typeface="Courier New" pitchFamily="49" charset="0"/>
              </a:rPr>
              <a:t>	if (i&lt;r) quickSort(a,i,j);</a:t>
            </a:r>
          </a:p>
          <a:p>
            <a:pPr>
              <a:spcBef>
                <a:spcPts val="0"/>
              </a:spcBef>
              <a:buFont typeface="Wingdings" pitchFamily="2" charset="2"/>
              <a:buNone/>
            </a:pPr>
            <a:r>
              <a:rPr lang="en-US" sz="2400">
                <a:latin typeface="Courier New" pitchFamily="49" charset="0"/>
                <a:cs typeface="Courier New" pitchFamily="49" charset="0"/>
              </a:rPr>
              <a:t>}	</a:t>
            </a:r>
            <a:endParaRPr lang="en-US" sz="2400" dirty="0">
              <a:latin typeface="Courier New" pitchFamily="49" charset="0"/>
              <a:cs typeface="Courier New" pitchFamily="49" charset="0"/>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bài toán đệ quy thông dụng</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256</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00110"/>
          </a:xfrm>
          <a:prstGeom prst="rect">
            <a:avLst/>
          </a:prstGeom>
          <a:noFill/>
        </p:spPr>
        <p:txBody>
          <a:bodyPr wrap="square" rtlCol="0">
            <a:spAutoFit/>
          </a:bodyPr>
          <a:lstStyle/>
          <a:p>
            <a:pPr lvl="0"/>
            <a:r>
              <a:rPr lang="en-US">
                <a:solidFill>
                  <a:srgbClr val="C00000"/>
                </a:solidFill>
              </a:rPr>
              <a:t>Một số bài toán đệ quy thông dụng</a:t>
            </a:r>
            <a:endParaRPr lang="en-US" dirty="0">
              <a:solidFill>
                <a:srgbClr val="C00000"/>
              </a:solidFill>
            </a:endParaRPr>
          </a:p>
        </p:txBody>
      </p:sp>
    </p:spTree>
    <p:extLst>
      <p:ext uri="{BB962C8B-B14F-4D97-AF65-F5344CB8AC3E}">
        <p14:creationId xmlns:p14="http://schemas.microsoft.com/office/powerpoint/2010/main" val="436687069"/>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b="1">
                <a:solidFill>
                  <a:srgbClr val="00B0F0"/>
                </a:solidFill>
              </a:rPr>
              <a:t>Bài toán tháp Hà Nội</a:t>
            </a:r>
          </a:p>
          <a:p>
            <a:pPr lvl="1" eaLnBrk="1" hangingPunct="1">
              <a:spcBef>
                <a:spcPts val="0"/>
              </a:spcBef>
              <a:buFont typeface="Wingdings" pitchFamily="2" charset="2"/>
              <a:buChar char="§"/>
              <a:defRPr/>
            </a:pPr>
            <a:r>
              <a:rPr lang="en-US" sz="2400"/>
              <a:t>Có 3 cột A, B và C và cột A hiện có N </a:t>
            </a:r>
            <a:r>
              <a:rPr lang="vi-VN" sz="2400"/>
              <a:t>đĩ</a:t>
            </a:r>
            <a:r>
              <a:rPr lang="en-US" sz="2400"/>
              <a:t>a.</a:t>
            </a:r>
          </a:p>
          <a:p>
            <a:pPr lvl="1" eaLnBrk="1" hangingPunct="1">
              <a:spcBef>
                <a:spcPts val="0"/>
              </a:spcBef>
              <a:buFont typeface="Wingdings" pitchFamily="2" charset="2"/>
              <a:buChar char="§"/>
              <a:defRPr/>
            </a:pPr>
            <a:r>
              <a:rPr lang="en-US" sz="2400"/>
              <a:t>Tìm cách chuyển N </a:t>
            </a:r>
            <a:r>
              <a:rPr lang="vi-VN" sz="2400"/>
              <a:t>đĩ</a:t>
            </a:r>
            <a:r>
              <a:rPr lang="en-US" sz="2400"/>
              <a:t>a từ cột A sang cột C sao cho:</a:t>
            </a:r>
          </a:p>
          <a:p>
            <a:pPr lvl="2" eaLnBrk="1" hangingPunct="1">
              <a:spcBef>
                <a:spcPts val="0"/>
              </a:spcBef>
              <a:defRPr/>
            </a:pPr>
            <a:r>
              <a:rPr lang="en-US"/>
              <a:t>Một lần chuyển 1 </a:t>
            </a:r>
            <a:r>
              <a:rPr lang="vi-VN"/>
              <a:t>đĩ</a:t>
            </a:r>
            <a:r>
              <a:rPr lang="en-US"/>
              <a:t>a</a:t>
            </a:r>
          </a:p>
          <a:p>
            <a:pPr lvl="2" eaLnBrk="1" hangingPunct="1">
              <a:spcBef>
                <a:spcPts val="0"/>
              </a:spcBef>
              <a:defRPr/>
            </a:pPr>
            <a:r>
              <a:rPr lang="vi-VN"/>
              <a:t>Đ</a:t>
            </a:r>
            <a:r>
              <a:rPr lang="en-US"/>
              <a:t>ĩa lớn h</a:t>
            </a:r>
            <a:r>
              <a:rPr lang="vi-VN"/>
              <a:t>ơ</a:t>
            </a:r>
            <a:r>
              <a:rPr lang="en-US"/>
              <a:t>n phải nằm d</a:t>
            </a:r>
            <a:r>
              <a:rPr lang="vi-VN"/>
              <a:t>ướ</a:t>
            </a:r>
            <a:r>
              <a:rPr lang="en-US"/>
              <a:t>i.</a:t>
            </a:r>
          </a:p>
          <a:p>
            <a:pPr lvl="2" eaLnBrk="1" hangingPunct="1">
              <a:spcBef>
                <a:spcPts val="0"/>
              </a:spcBef>
              <a:defRPr/>
            </a:pPr>
            <a:r>
              <a:rPr lang="en-US"/>
              <a:t>Có thể sử dụng các cột A, B, C làm cột trung gian.</a:t>
            </a:r>
          </a:p>
          <a:p>
            <a:pPr marL="400050" eaLnBrk="1" hangingPunct="1">
              <a:buFont typeface="Wingdings" pitchFamily="2" charset="2"/>
              <a:buChar char="q"/>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bài toán đệ quy thông dụng</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257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00110"/>
          </a:xfrm>
          <a:prstGeom prst="rect">
            <a:avLst/>
          </a:prstGeom>
          <a:noFill/>
        </p:spPr>
        <p:txBody>
          <a:bodyPr wrap="square" rtlCol="0">
            <a:spAutoFit/>
          </a:bodyPr>
          <a:lstStyle/>
          <a:p>
            <a:pPr lvl="0"/>
            <a:r>
              <a:rPr lang="en-US">
                <a:solidFill>
                  <a:srgbClr val="C00000"/>
                </a:solidFill>
              </a:rPr>
              <a:t>Một số bài toán đệ quy thông dụng</a:t>
            </a:r>
            <a:endParaRPr lang="en-US" dirty="0">
              <a:solidFill>
                <a:srgbClr val="C00000"/>
              </a:solidFill>
            </a:endParaRPr>
          </a:p>
        </p:txBody>
      </p:sp>
      <p:grpSp>
        <p:nvGrpSpPr>
          <p:cNvPr id="7" name="Group 6"/>
          <p:cNvGrpSpPr>
            <a:grpSpLocks/>
          </p:cNvGrpSpPr>
          <p:nvPr/>
        </p:nvGrpSpPr>
        <p:grpSpPr bwMode="auto">
          <a:xfrm>
            <a:off x="685800" y="3657600"/>
            <a:ext cx="2133600" cy="2057400"/>
            <a:chOff x="685800" y="3276600"/>
            <a:chExt cx="2133600" cy="2057400"/>
          </a:xfrm>
        </p:grpSpPr>
        <p:cxnSp>
          <p:nvCxnSpPr>
            <p:cNvPr id="8" name="Straight Arrow Connector 7"/>
            <p:cNvCxnSpPr/>
            <p:nvPr/>
          </p:nvCxnSpPr>
          <p:spPr>
            <a:xfrm rot="5400000" flipH="1" flipV="1">
              <a:off x="837406" y="4191000"/>
              <a:ext cx="1829594" cy="794"/>
            </a:xfrm>
            <a:prstGeom prst="straightConnector1">
              <a:avLst/>
            </a:prstGeom>
            <a:ln>
              <a:solidFill>
                <a:srgbClr val="FFC000"/>
              </a:solidFill>
              <a:headEnd/>
              <a:tailEnd/>
            </a:ln>
            <a:effectLst>
              <a:glow rad="139700">
                <a:schemeClr val="accent4">
                  <a:satMod val="175000"/>
                  <a:alpha val="40000"/>
                </a:schemeClr>
              </a:glow>
              <a:outerShdw blurRad="40000" dist="20000" dir="5400000" rotWithShape="0">
                <a:srgbClr val="000000">
                  <a:alpha val="38000"/>
                </a:srgbClr>
              </a:outerShdw>
            </a:effectLst>
          </p:spPr>
          <p:style>
            <a:lnRef idx="1">
              <a:schemeClr val="accent1"/>
            </a:lnRef>
            <a:fillRef idx="2">
              <a:schemeClr val="accent1"/>
            </a:fillRef>
            <a:effectRef idx="1">
              <a:schemeClr val="accent1"/>
            </a:effectRef>
            <a:fontRef idx="minor">
              <a:schemeClr val="dk1"/>
            </a:fontRef>
          </p:style>
        </p:cxnSp>
        <p:sp>
          <p:nvSpPr>
            <p:cNvPr id="9" name="AutoShape 6"/>
            <p:cNvSpPr>
              <a:spLocks noChangeArrowheads="1"/>
            </p:cNvSpPr>
            <p:nvPr/>
          </p:nvSpPr>
          <p:spPr bwMode="gray">
            <a:xfrm>
              <a:off x="685800" y="5105400"/>
              <a:ext cx="2133600" cy="228600"/>
            </a:xfrm>
            <a:prstGeom prst="roundRect">
              <a:avLst>
                <a:gd name="adj" fmla="val 16667"/>
              </a:avLst>
            </a:prstGeom>
            <a:ln>
              <a:headEnd/>
              <a:tailEnd/>
            </a:ln>
            <a:effectLst>
              <a:glow rad="101600">
                <a:schemeClr val="accent4">
                  <a:satMod val="175000"/>
                  <a:alpha val="40000"/>
                </a:schemeClr>
              </a:glow>
              <a:outerShdw blurRad="40000" dist="20000" dir="5400000" rotWithShape="0">
                <a:srgbClr val="000000">
                  <a:alpha val="38000"/>
                </a:srgbClr>
              </a:outerShdw>
            </a:effectLst>
          </p:spPr>
          <p:style>
            <a:lnRef idx="1">
              <a:schemeClr val="dk1"/>
            </a:lnRef>
            <a:fillRef idx="2">
              <a:schemeClr val="dk1"/>
            </a:fillRef>
            <a:effectRef idx="1">
              <a:schemeClr val="dk1"/>
            </a:effectRef>
            <a:fontRef idx="minor">
              <a:schemeClr val="dk1"/>
            </a:fontRef>
          </p:style>
          <p:txBody>
            <a:bodyPr wrap="none" anchor="ctr"/>
            <a:lstStyle/>
            <a:p>
              <a:pPr algn="ctr">
                <a:defRPr/>
              </a:pPr>
              <a:endParaRPr lang="en-US" sz="2400"/>
            </a:p>
          </p:txBody>
        </p:sp>
      </p:grpSp>
      <p:sp>
        <p:nvSpPr>
          <p:cNvPr id="10" name="AutoShape 6"/>
          <p:cNvSpPr>
            <a:spLocks noChangeArrowheads="1"/>
          </p:cNvSpPr>
          <p:nvPr/>
        </p:nvSpPr>
        <p:spPr bwMode="gray">
          <a:xfrm>
            <a:off x="685800" y="5791200"/>
            <a:ext cx="2133600" cy="457200"/>
          </a:xfrm>
          <a:prstGeom prst="roundRect">
            <a:avLst>
              <a:gd name="adj" fmla="val 16667"/>
            </a:avLst>
          </a:prstGeom>
          <a:noFill/>
          <a:ln>
            <a:noFill/>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solidFill>
                  <a:srgbClr val="FF0000"/>
                </a:solidFill>
              </a:rPr>
              <a:t>Cột nguồn A</a:t>
            </a:r>
          </a:p>
        </p:txBody>
      </p:sp>
      <p:sp>
        <p:nvSpPr>
          <p:cNvPr id="11" name="AutoShape 6"/>
          <p:cNvSpPr>
            <a:spLocks noChangeArrowheads="1"/>
          </p:cNvSpPr>
          <p:nvPr/>
        </p:nvSpPr>
        <p:spPr bwMode="gray">
          <a:xfrm>
            <a:off x="3276600" y="5791200"/>
            <a:ext cx="2133600" cy="457200"/>
          </a:xfrm>
          <a:prstGeom prst="roundRect">
            <a:avLst>
              <a:gd name="adj" fmla="val 16667"/>
            </a:avLst>
          </a:prstGeom>
          <a:noFill/>
          <a:ln>
            <a:noFill/>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solidFill>
                  <a:srgbClr val="FF0000"/>
                </a:solidFill>
              </a:rPr>
              <a:t>Cột trung gian B</a:t>
            </a:r>
          </a:p>
        </p:txBody>
      </p:sp>
      <p:sp>
        <p:nvSpPr>
          <p:cNvPr id="12" name="AutoShape 6"/>
          <p:cNvSpPr>
            <a:spLocks noChangeArrowheads="1"/>
          </p:cNvSpPr>
          <p:nvPr/>
        </p:nvSpPr>
        <p:spPr bwMode="gray">
          <a:xfrm>
            <a:off x="5791200" y="5791200"/>
            <a:ext cx="2133600" cy="457200"/>
          </a:xfrm>
          <a:prstGeom prst="roundRect">
            <a:avLst>
              <a:gd name="adj" fmla="val 16667"/>
            </a:avLst>
          </a:prstGeom>
          <a:noFill/>
          <a:ln>
            <a:noFill/>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solidFill>
                  <a:srgbClr val="FF0000"/>
                </a:solidFill>
              </a:rPr>
              <a:t>Cột </a:t>
            </a:r>
            <a:r>
              <a:rPr lang="vi-VN">
                <a:solidFill>
                  <a:srgbClr val="FF0000"/>
                </a:solidFill>
              </a:rPr>
              <a:t>đí</a:t>
            </a:r>
            <a:r>
              <a:rPr lang="en-US">
                <a:solidFill>
                  <a:srgbClr val="FF0000"/>
                </a:solidFill>
              </a:rPr>
              <a:t>ch C</a:t>
            </a:r>
          </a:p>
        </p:txBody>
      </p:sp>
      <p:grpSp>
        <p:nvGrpSpPr>
          <p:cNvPr id="13" name="Group 12"/>
          <p:cNvGrpSpPr>
            <a:grpSpLocks/>
          </p:cNvGrpSpPr>
          <p:nvPr/>
        </p:nvGrpSpPr>
        <p:grpSpPr bwMode="auto">
          <a:xfrm>
            <a:off x="3276600" y="3657600"/>
            <a:ext cx="2133600" cy="2057400"/>
            <a:chOff x="3276600" y="3276600"/>
            <a:chExt cx="2133600" cy="2057400"/>
          </a:xfrm>
        </p:grpSpPr>
        <p:cxnSp>
          <p:nvCxnSpPr>
            <p:cNvPr id="14" name="Straight Arrow Connector 13"/>
            <p:cNvCxnSpPr/>
            <p:nvPr/>
          </p:nvCxnSpPr>
          <p:spPr>
            <a:xfrm rot="5400000" flipH="1" flipV="1">
              <a:off x="3428206" y="4191000"/>
              <a:ext cx="1829594" cy="794"/>
            </a:xfrm>
            <a:prstGeom prst="straightConnector1">
              <a:avLst/>
            </a:prstGeom>
            <a:ln>
              <a:solidFill>
                <a:srgbClr val="FFC000"/>
              </a:solidFill>
              <a:headEnd/>
              <a:tailEnd/>
            </a:ln>
            <a:effectLst>
              <a:glow rad="139700">
                <a:schemeClr val="accent4">
                  <a:satMod val="175000"/>
                  <a:alpha val="40000"/>
                </a:schemeClr>
              </a:glow>
              <a:outerShdw blurRad="40000" dist="20000" dir="5400000" rotWithShape="0">
                <a:srgbClr val="000000">
                  <a:alpha val="38000"/>
                </a:srgbClr>
              </a:outerShdw>
            </a:effectLst>
          </p:spPr>
          <p:style>
            <a:lnRef idx="1">
              <a:schemeClr val="accent1"/>
            </a:lnRef>
            <a:fillRef idx="2">
              <a:schemeClr val="accent1"/>
            </a:fillRef>
            <a:effectRef idx="1">
              <a:schemeClr val="accent1"/>
            </a:effectRef>
            <a:fontRef idx="minor">
              <a:schemeClr val="dk1"/>
            </a:fontRef>
          </p:style>
        </p:cxnSp>
        <p:sp>
          <p:nvSpPr>
            <p:cNvPr id="15" name="AutoShape 6"/>
            <p:cNvSpPr>
              <a:spLocks noChangeArrowheads="1"/>
            </p:cNvSpPr>
            <p:nvPr/>
          </p:nvSpPr>
          <p:spPr bwMode="gray">
            <a:xfrm>
              <a:off x="3276600" y="5105400"/>
              <a:ext cx="2133600" cy="228600"/>
            </a:xfrm>
            <a:prstGeom prst="roundRect">
              <a:avLst>
                <a:gd name="adj" fmla="val 16667"/>
              </a:avLst>
            </a:prstGeom>
            <a:ln>
              <a:headEnd/>
              <a:tailEnd/>
            </a:ln>
            <a:effectLst>
              <a:glow rad="101600">
                <a:schemeClr val="accent4">
                  <a:satMod val="175000"/>
                  <a:alpha val="40000"/>
                </a:schemeClr>
              </a:glow>
              <a:outerShdw blurRad="40000" dist="20000" dir="5400000" rotWithShape="0">
                <a:srgbClr val="000000">
                  <a:alpha val="38000"/>
                </a:srgbClr>
              </a:outerShdw>
            </a:effectLst>
          </p:spPr>
          <p:style>
            <a:lnRef idx="1">
              <a:schemeClr val="dk1"/>
            </a:lnRef>
            <a:fillRef idx="2">
              <a:schemeClr val="dk1"/>
            </a:fillRef>
            <a:effectRef idx="1">
              <a:schemeClr val="dk1"/>
            </a:effectRef>
            <a:fontRef idx="minor">
              <a:schemeClr val="dk1"/>
            </a:fontRef>
          </p:style>
          <p:txBody>
            <a:bodyPr wrap="none" anchor="ctr"/>
            <a:lstStyle/>
            <a:p>
              <a:pPr algn="ctr">
                <a:defRPr/>
              </a:pPr>
              <a:endParaRPr lang="en-US" sz="2400"/>
            </a:p>
          </p:txBody>
        </p:sp>
      </p:grpSp>
      <p:grpSp>
        <p:nvGrpSpPr>
          <p:cNvPr id="16" name="Group 15"/>
          <p:cNvGrpSpPr>
            <a:grpSpLocks/>
          </p:cNvGrpSpPr>
          <p:nvPr/>
        </p:nvGrpSpPr>
        <p:grpSpPr bwMode="auto">
          <a:xfrm>
            <a:off x="5791200" y="3657600"/>
            <a:ext cx="2133600" cy="2057400"/>
            <a:chOff x="5791200" y="3276600"/>
            <a:chExt cx="2133600" cy="2057400"/>
          </a:xfrm>
        </p:grpSpPr>
        <p:cxnSp>
          <p:nvCxnSpPr>
            <p:cNvPr id="17" name="Straight Arrow Connector 16"/>
            <p:cNvCxnSpPr/>
            <p:nvPr/>
          </p:nvCxnSpPr>
          <p:spPr>
            <a:xfrm rot="5400000" flipH="1" flipV="1">
              <a:off x="5942806" y="4191000"/>
              <a:ext cx="1829594" cy="794"/>
            </a:xfrm>
            <a:prstGeom prst="straightConnector1">
              <a:avLst/>
            </a:prstGeom>
            <a:ln>
              <a:solidFill>
                <a:srgbClr val="FFC000"/>
              </a:solidFill>
              <a:headEnd/>
              <a:tailEnd/>
            </a:ln>
            <a:effectLst>
              <a:glow rad="139700">
                <a:schemeClr val="accent4">
                  <a:satMod val="175000"/>
                  <a:alpha val="40000"/>
                </a:schemeClr>
              </a:glow>
              <a:outerShdw blurRad="40000" dist="20000" dir="5400000" rotWithShape="0">
                <a:srgbClr val="000000">
                  <a:alpha val="38000"/>
                </a:srgbClr>
              </a:outerShdw>
            </a:effectLst>
          </p:spPr>
          <p:style>
            <a:lnRef idx="1">
              <a:schemeClr val="accent1"/>
            </a:lnRef>
            <a:fillRef idx="2">
              <a:schemeClr val="accent1"/>
            </a:fillRef>
            <a:effectRef idx="1">
              <a:schemeClr val="accent1"/>
            </a:effectRef>
            <a:fontRef idx="minor">
              <a:schemeClr val="dk1"/>
            </a:fontRef>
          </p:style>
        </p:cxnSp>
        <p:sp>
          <p:nvSpPr>
            <p:cNvPr id="18" name="AutoShape 6"/>
            <p:cNvSpPr>
              <a:spLocks noChangeArrowheads="1"/>
            </p:cNvSpPr>
            <p:nvPr/>
          </p:nvSpPr>
          <p:spPr bwMode="gray">
            <a:xfrm>
              <a:off x="5791200" y="5105400"/>
              <a:ext cx="2133600" cy="228600"/>
            </a:xfrm>
            <a:prstGeom prst="roundRect">
              <a:avLst>
                <a:gd name="adj" fmla="val 16667"/>
              </a:avLst>
            </a:prstGeom>
            <a:ln>
              <a:headEnd/>
              <a:tailEnd/>
            </a:ln>
            <a:effectLst>
              <a:glow rad="101600">
                <a:schemeClr val="accent4">
                  <a:satMod val="175000"/>
                  <a:alpha val="40000"/>
                </a:schemeClr>
              </a:glow>
              <a:outerShdw blurRad="40000" dist="20000" dir="5400000" rotWithShape="0">
                <a:srgbClr val="000000">
                  <a:alpha val="38000"/>
                </a:srgbClr>
              </a:outerShdw>
            </a:effectLst>
          </p:spPr>
          <p:style>
            <a:lnRef idx="1">
              <a:schemeClr val="dk1"/>
            </a:lnRef>
            <a:fillRef idx="2">
              <a:schemeClr val="dk1"/>
            </a:fillRef>
            <a:effectRef idx="1">
              <a:schemeClr val="dk1"/>
            </a:effectRef>
            <a:fontRef idx="minor">
              <a:schemeClr val="dk1"/>
            </a:fontRef>
          </p:style>
          <p:txBody>
            <a:bodyPr wrap="none" anchor="ctr"/>
            <a:lstStyle/>
            <a:p>
              <a:pPr algn="ctr">
                <a:defRPr/>
              </a:pPr>
              <a:endParaRPr lang="en-US" sz="2400"/>
            </a:p>
          </p:txBody>
        </p:sp>
      </p:grpSp>
      <p:sp>
        <p:nvSpPr>
          <p:cNvPr id="19" name="AutoShape 6"/>
          <p:cNvSpPr>
            <a:spLocks noChangeArrowheads="1"/>
          </p:cNvSpPr>
          <p:nvPr/>
        </p:nvSpPr>
        <p:spPr bwMode="gray">
          <a:xfrm>
            <a:off x="1524000" y="3886200"/>
            <a:ext cx="457200" cy="3810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1</a:t>
            </a:r>
          </a:p>
        </p:txBody>
      </p:sp>
      <p:sp>
        <p:nvSpPr>
          <p:cNvPr id="20" name="AutoShape 6"/>
          <p:cNvSpPr>
            <a:spLocks noChangeArrowheads="1"/>
          </p:cNvSpPr>
          <p:nvPr/>
        </p:nvSpPr>
        <p:spPr bwMode="gray">
          <a:xfrm>
            <a:off x="1295400" y="4267200"/>
            <a:ext cx="914400" cy="3810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a:t>
            </a:r>
          </a:p>
        </p:txBody>
      </p:sp>
      <p:sp>
        <p:nvSpPr>
          <p:cNvPr id="21" name="AutoShape 6"/>
          <p:cNvSpPr>
            <a:spLocks noChangeArrowheads="1"/>
          </p:cNvSpPr>
          <p:nvPr/>
        </p:nvSpPr>
        <p:spPr bwMode="gray">
          <a:xfrm>
            <a:off x="1066800" y="4648200"/>
            <a:ext cx="1371600" cy="3810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N-1</a:t>
            </a:r>
          </a:p>
        </p:txBody>
      </p:sp>
      <p:grpSp>
        <p:nvGrpSpPr>
          <p:cNvPr id="22" name="Group 21"/>
          <p:cNvGrpSpPr>
            <a:grpSpLocks/>
          </p:cNvGrpSpPr>
          <p:nvPr/>
        </p:nvGrpSpPr>
        <p:grpSpPr bwMode="auto">
          <a:xfrm>
            <a:off x="1066800" y="3886200"/>
            <a:ext cx="1371600" cy="1143000"/>
            <a:chOff x="1066800" y="3505200"/>
            <a:chExt cx="1371600" cy="1143000"/>
          </a:xfrm>
        </p:grpSpPr>
        <p:sp>
          <p:nvSpPr>
            <p:cNvPr id="23" name="AutoShape 6"/>
            <p:cNvSpPr>
              <a:spLocks noChangeArrowheads="1"/>
            </p:cNvSpPr>
            <p:nvPr/>
          </p:nvSpPr>
          <p:spPr bwMode="gray">
            <a:xfrm>
              <a:off x="1524000" y="3505200"/>
              <a:ext cx="457200" cy="381000"/>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sz="2400"/>
                <a:t>1</a:t>
              </a:r>
            </a:p>
          </p:txBody>
        </p:sp>
        <p:sp>
          <p:nvSpPr>
            <p:cNvPr id="24" name="AutoShape 6"/>
            <p:cNvSpPr>
              <a:spLocks noChangeArrowheads="1"/>
            </p:cNvSpPr>
            <p:nvPr/>
          </p:nvSpPr>
          <p:spPr bwMode="gray">
            <a:xfrm>
              <a:off x="1295400" y="3886200"/>
              <a:ext cx="914400" cy="381000"/>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sz="2400"/>
                <a:t>…</a:t>
              </a:r>
            </a:p>
          </p:txBody>
        </p:sp>
        <p:sp>
          <p:nvSpPr>
            <p:cNvPr id="25" name="AutoShape 6"/>
            <p:cNvSpPr>
              <a:spLocks noChangeArrowheads="1"/>
            </p:cNvSpPr>
            <p:nvPr/>
          </p:nvSpPr>
          <p:spPr bwMode="gray">
            <a:xfrm>
              <a:off x="1066800" y="4267200"/>
              <a:ext cx="1371600" cy="381000"/>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lstStyle/>
            <a:p>
              <a:pPr algn="ctr">
                <a:defRPr/>
              </a:pPr>
              <a:r>
                <a:rPr lang="en-US" sz="2400"/>
                <a:t>N-1</a:t>
              </a:r>
            </a:p>
          </p:txBody>
        </p:sp>
      </p:grpSp>
      <p:sp>
        <p:nvSpPr>
          <p:cNvPr id="26" name="AutoShape 6"/>
          <p:cNvSpPr>
            <a:spLocks noChangeArrowheads="1"/>
          </p:cNvSpPr>
          <p:nvPr/>
        </p:nvSpPr>
        <p:spPr bwMode="gray">
          <a:xfrm>
            <a:off x="838200" y="5029200"/>
            <a:ext cx="1828800" cy="381000"/>
          </a:xfrm>
          <a:prstGeom prst="roundRect">
            <a:avLst>
              <a:gd name="adj" fmla="val 16667"/>
            </a:avLst>
          </a:prstGeom>
          <a:ln>
            <a:headEnd/>
            <a:tailEnd/>
          </a:ln>
        </p:spPr>
        <p:style>
          <a:lnRef idx="1">
            <a:schemeClr val="accent2"/>
          </a:lnRef>
          <a:fillRef idx="2">
            <a:schemeClr val="accent2"/>
          </a:fillRef>
          <a:effectRef idx="1">
            <a:schemeClr val="accent2"/>
          </a:effectRef>
          <a:fontRef idx="minor">
            <a:schemeClr val="dk1"/>
          </a:fontRef>
        </p:style>
        <p:txBody>
          <a:bodyPr wrap="none" anchor="ctr"/>
          <a:lstStyle/>
          <a:p>
            <a:pPr algn="ctr">
              <a:defRPr/>
            </a:pPr>
            <a:r>
              <a:rPr lang="en-US" sz="2400"/>
              <a:t>N</a:t>
            </a:r>
          </a:p>
        </p:txBody>
      </p:sp>
    </p:spTree>
    <p:extLst>
      <p:ext uri="{BB962C8B-B14F-4D97-AF65-F5344CB8AC3E}">
        <p14:creationId xmlns:p14="http://schemas.microsoft.com/office/powerpoint/2010/main" val="2633316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450" decel="100000" fill="hold"/>
                                        <p:tgtEl>
                                          <p:spTgt spid="7"/>
                                        </p:tgtEl>
                                        <p:attrNameLst>
                                          <p:attrName>ppt_y</p:attrName>
                                        </p:attrNameLst>
                                      </p:cBhvr>
                                      <p:tavLst>
                                        <p:tav tm="0">
                                          <p:val>
                                            <p:strVal val="#ppt_y+1"/>
                                          </p:val>
                                        </p:tav>
                                        <p:tav tm="100000">
                                          <p:val>
                                            <p:strVal val="#ppt_y-.03"/>
                                          </p:val>
                                        </p:tav>
                                      </p:tavLst>
                                    </p:anim>
                                    <p:anim calcmode="lin" valueType="num">
                                      <p:cBhvr>
                                        <p:cTn id="10" dur="50" accel="100000" fill="hold">
                                          <p:stCondLst>
                                            <p:cond delay="450"/>
                                          </p:stCondLst>
                                        </p:cTn>
                                        <p:tgtEl>
                                          <p:spTgt spid="7"/>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anim calcmode="lin" valueType="num">
                                      <p:cBhvr>
                                        <p:cTn id="14" dur="500" fill="hold"/>
                                        <p:tgtEl>
                                          <p:spTgt spid="13"/>
                                        </p:tgtEl>
                                        <p:attrNameLst>
                                          <p:attrName>ppt_x</p:attrName>
                                        </p:attrNameLst>
                                      </p:cBhvr>
                                      <p:tavLst>
                                        <p:tav tm="0">
                                          <p:val>
                                            <p:strVal val="#ppt_x"/>
                                          </p:val>
                                        </p:tav>
                                        <p:tav tm="100000">
                                          <p:val>
                                            <p:strVal val="#ppt_x"/>
                                          </p:val>
                                        </p:tav>
                                      </p:tavLst>
                                    </p:anim>
                                    <p:anim calcmode="lin" valueType="num">
                                      <p:cBhvr>
                                        <p:cTn id="15" dur="450" decel="100000" fill="hold"/>
                                        <p:tgtEl>
                                          <p:spTgt spid="13"/>
                                        </p:tgtEl>
                                        <p:attrNameLst>
                                          <p:attrName>ppt_y</p:attrName>
                                        </p:attrNameLst>
                                      </p:cBhvr>
                                      <p:tavLst>
                                        <p:tav tm="0">
                                          <p:val>
                                            <p:strVal val="#ppt_y+1"/>
                                          </p:val>
                                        </p:tav>
                                        <p:tav tm="100000">
                                          <p:val>
                                            <p:strVal val="#ppt_y-.03"/>
                                          </p:val>
                                        </p:tav>
                                      </p:tavLst>
                                    </p:anim>
                                    <p:anim calcmode="lin" valueType="num">
                                      <p:cBhvr>
                                        <p:cTn id="16" dur="50" accel="100000" fill="hold">
                                          <p:stCondLst>
                                            <p:cond delay="450"/>
                                          </p:stCondLst>
                                        </p:cTn>
                                        <p:tgtEl>
                                          <p:spTgt spid="13"/>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anim calcmode="lin" valueType="num">
                                      <p:cBhvr>
                                        <p:cTn id="20" dur="500" fill="hold"/>
                                        <p:tgtEl>
                                          <p:spTgt spid="16"/>
                                        </p:tgtEl>
                                        <p:attrNameLst>
                                          <p:attrName>ppt_x</p:attrName>
                                        </p:attrNameLst>
                                      </p:cBhvr>
                                      <p:tavLst>
                                        <p:tav tm="0">
                                          <p:val>
                                            <p:strVal val="#ppt_x"/>
                                          </p:val>
                                        </p:tav>
                                        <p:tav tm="100000">
                                          <p:val>
                                            <p:strVal val="#ppt_x"/>
                                          </p:val>
                                        </p:tav>
                                      </p:tavLst>
                                    </p:anim>
                                    <p:anim calcmode="lin" valueType="num">
                                      <p:cBhvr>
                                        <p:cTn id="21" dur="450" decel="100000" fill="hold"/>
                                        <p:tgtEl>
                                          <p:spTgt spid="16"/>
                                        </p:tgtEl>
                                        <p:attrNameLst>
                                          <p:attrName>ppt_y</p:attrName>
                                        </p:attrNameLst>
                                      </p:cBhvr>
                                      <p:tavLst>
                                        <p:tav tm="0">
                                          <p:val>
                                            <p:strVal val="#ppt_y+1"/>
                                          </p:val>
                                        </p:tav>
                                        <p:tav tm="100000">
                                          <p:val>
                                            <p:strVal val="#ppt_y-.03"/>
                                          </p:val>
                                        </p:tav>
                                      </p:tavLst>
                                    </p:anim>
                                    <p:anim calcmode="lin" valueType="num">
                                      <p:cBhvr>
                                        <p:cTn id="22" dur="50" accel="100000" fill="hold">
                                          <p:stCondLst>
                                            <p:cond delay="450"/>
                                          </p:stCondLst>
                                        </p:cTn>
                                        <p:tgtEl>
                                          <p:spTgt spid="16"/>
                                        </p:tgtEl>
                                        <p:attrNameLst>
                                          <p:attrName>ppt_y</p:attrName>
                                        </p:attrNameLst>
                                      </p:cBhvr>
                                      <p:tavLst>
                                        <p:tav tm="0">
                                          <p:val>
                                            <p:strVal val="#ppt_y-.03"/>
                                          </p:val>
                                        </p:tav>
                                        <p:tav tm="100000">
                                          <p:val>
                                            <p:strVal val="#ppt_y"/>
                                          </p:val>
                                        </p:tav>
                                      </p:tavLst>
                                    </p:anim>
                                  </p:childTnLst>
                                </p:cTn>
                              </p:par>
                            </p:childTnLst>
                          </p:cTn>
                        </p:par>
                        <p:par>
                          <p:cTn id="23" fill="hold">
                            <p:stCondLst>
                              <p:cond delay="500"/>
                            </p:stCondLst>
                            <p:childTnLst>
                              <p:par>
                                <p:cTn id="24" presetID="47"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anim calcmode="lin" valueType="num">
                                      <p:cBhvr>
                                        <p:cTn id="27" dur="500" fill="hold"/>
                                        <p:tgtEl>
                                          <p:spTgt spid="26"/>
                                        </p:tgtEl>
                                        <p:attrNameLst>
                                          <p:attrName>ppt_x</p:attrName>
                                        </p:attrNameLst>
                                      </p:cBhvr>
                                      <p:tavLst>
                                        <p:tav tm="0">
                                          <p:val>
                                            <p:strVal val="#ppt_x"/>
                                          </p:val>
                                        </p:tav>
                                        <p:tav tm="100000">
                                          <p:val>
                                            <p:strVal val="#ppt_x"/>
                                          </p:val>
                                        </p:tav>
                                      </p:tavLst>
                                    </p:anim>
                                    <p:anim calcmode="lin" valueType="num">
                                      <p:cBhvr>
                                        <p:cTn id="28" dur="500" fill="hold"/>
                                        <p:tgtEl>
                                          <p:spTgt spid="26"/>
                                        </p:tgtEl>
                                        <p:attrNameLst>
                                          <p:attrName>ppt_y</p:attrName>
                                        </p:attrNameLst>
                                      </p:cBhvr>
                                      <p:tavLst>
                                        <p:tav tm="0">
                                          <p:val>
                                            <p:strVal val="#ppt_y-.1"/>
                                          </p:val>
                                        </p:tav>
                                        <p:tav tm="100000">
                                          <p:val>
                                            <p:strVal val="#ppt_y"/>
                                          </p:val>
                                        </p:tav>
                                      </p:tavLst>
                                    </p:anim>
                                  </p:childTnLst>
                                </p:cTn>
                              </p:par>
                            </p:childTnLst>
                          </p:cTn>
                        </p:par>
                        <p:par>
                          <p:cTn id="29" fill="hold">
                            <p:stCondLst>
                              <p:cond delay="1000"/>
                            </p:stCondLst>
                            <p:childTnLst>
                              <p:par>
                                <p:cTn id="30" presetID="47" presetClass="entr" presetSubtype="0"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anim calcmode="lin" valueType="num">
                                      <p:cBhvr>
                                        <p:cTn id="33" dur="500" fill="hold"/>
                                        <p:tgtEl>
                                          <p:spTgt spid="21"/>
                                        </p:tgtEl>
                                        <p:attrNameLst>
                                          <p:attrName>ppt_x</p:attrName>
                                        </p:attrNameLst>
                                      </p:cBhvr>
                                      <p:tavLst>
                                        <p:tav tm="0">
                                          <p:val>
                                            <p:strVal val="#ppt_x"/>
                                          </p:val>
                                        </p:tav>
                                        <p:tav tm="100000">
                                          <p:val>
                                            <p:strVal val="#ppt_x"/>
                                          </p:val>
                                        </p:tav>
                                      </p:tavLst>
                                    </p:anim>
                                    <p:anim calcmode="lin" valueType="num">
                                      <p:cBhvr>
                                        <p:cTn id="34" dur="500" fill="hold"/>
                                        <p:tgtEl>
                                          <p:spTgt spid="21"/>
                                        </p:tgtEl>
                                        <p:attrNameLst>
                                          <p:attrName>ppt_y</p:attrName>
                                        </p:attrNameLst>
                                      </p:cBhvr>
                                      <p:tavLst>
                                        <p:tav tm="0">
                                          <p:val>
                                            <p:strVal val="#ppt_y-.1"/>
                                          </p:val>
                                        </p:tav>
                                        <p:tav tm="100000">
                                          <p:val>
                                            <p:strVal val="#ppt_y"/>
                                          </p:val>
                                        </p:tav>
                                      </p:tavLst>
                                    </p:anim>
                                  </p:childTnLst>
                                </p:cTn>
                              </p:par>
                            </p:childTnLst>
                          </p:cTn>
                        </p:par>
                        <p:par>
                          <p:cTn id="35" fill="hold">
                            <p:stCondLst>
                              <p:cond delay="1500"/>
                            </p:stCondLst>
                            <p:childTnLst>
                              <p:par>
                                <p:cTn id="36" presetID="47"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anim calcmode="lin" valueType="num">
                                      <p:cBhvr>
                                        <p:cTn id="39" dur="500" fill="hold"/>
                                        <p:tgtEl>
                                          <p:spTgt spid="20"/>
                                        </p:tgtEl>
                                        <p:attrNameLst>
                                          <p:attrName>ppt_x</p:attrName>
                                        </p:attrNameLst>
                                      </p:cBhvr>
                                      <p:tavLst>
                                        <p:tav tm="0">
                                          <p:val>
                                            <p:strVal val="#ppt_x"/>
                                          </p:val>
                                        </p:tav>
                                        <p:tav tm="100000">
                                          <p:val>
                                            <p:strVal val="#ppt_x"/>
                                          </p:val>
                                        </p:tav>
                                      </p:tavLst>
                                    </p:anim>
                                    <p:anim calcmode="lin" valueType="num">
                                      <p:cBhvr>
                                        <p:cTn id="40" dur="500" fill="hold"/>
                                        <p:tgtEl>
                                          <p:spTgt spid="20"/>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47"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anim calcmode="lin" valueType="num">
                                      <p:cBhvr>
                                        <p:cTn id="45" dur="500" fill="hold"/>
                                        <p:tgtEl>
                                          <p:spTgt spid="19"/>
                                        </p:tgtEl>
                                        <p:attrNameLst>
                                          <p:attrName>ppt_x</p:attrName>
                                        </p:attrNameLst>
                                      </p:cBhvr>
                                      <p:tavLst>
                                        <p:tav tm="0">
                                          <p:val>
                                            <p:strVal val="#ppt_x"/>
                                          </p:val>
                                        </p:tav>
                                        <p:tav tm="100000">
                                          <p:val>
                                            <p:strVal val="#ppt_x"/>
                                          </p:val>
                                        </p:tav>
                                      </p:tavLst>
                                    </p:anim>
                                    <p:anim calcmode="lin" valueType="num">
                                      <p:cBhvr>
                                        <p:cTn id="46" dur="5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500"/>
                                        <p:tgtEl>
                                          <p:spTgt spid="1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500"/>
                                        <p:tgtEl>
                                          <p:spTgt spid="12"/>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500"/>
                                        <p:tgtEl>
                                          <p:spTgt spid="22"/>
                                        </p:tgtEl>
                                      </p:cBhvr>
                                    </p:animEffect>
                                  </p:childTnLst>
                                </p:cTn>
                              </p:par>
                            </p:childTnLst>
                          </p:cTn>
                        </p:par>
                        <p:par>
                          <p:cTn id="63" fill="hold">
                            <p:stCondLst>
                              <p:cond delay="500"/>
                            </p:stCondLst>
                            <p:childTnLst>
                              <p:par>
                                <p:cTn id="64" presetID="10" presetClass="exit" presetSubtype="0" fill="hold" grpId="1" nodeType="afterEffect">
                                  <p:stCondLst>
                                    <p:cond delay="0"/>
                                  </p:stCondLst>
                                  <p:childTnLst>
                                    <p:animEffect transition="out" filter="fade">
                                      <p:cBhvr>
                                        <p:cTn id="65" dur="500"/>
                                        <p:tgtEl>
                                          <p:spTgt spid="21"/>
                                        </p:tgtEl>
                                      </p:cBhvr>
                                    </p:animEffect>
                                    <p:set>
                                      <p:cBhvr>
                                        <p:cTn id="66" dur="1" fill="hold">
                                          <p:stCondLst>
                                            <p:cond delay="499"/>
                                          </p:stCondLst>
                                        </p:cTn>
                                        <p:tgtEl>
                                          <p:spTgt spid="21"/>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500"/>
                                        <p:tgtEl>
                                          <p:spTgt spid="20"/>
                                        </p:tgtEl>
                                      </p:cBhvr>
                                    </p:animEffect>
                                    <p:set>
                                      <p:cBhvr>
                                        <p:cTn id="69" dur="1" fill="hold">
                                          <p:stCondLst>
                                            <p:cond delay="499"/>
                                          </p:stCondLst>
                                        </p:cTn>
                                        <p:tgtEl>
                                          <p:spTgt spid="20"/>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500"/>
                                        <p:tgtEl>
                                          <p:spTgt spid="19"/>
                                        </p:tgtEl>
                                      </p:cBhvr>
                                    </p:animEffect>
                                    <p:set>
                                      <p:cBhvr>
                                        <p:cTn id="72" dur="1" fill="hold">
                                          <p:stCondLst>
                                            <p:cond delay="499"/>
                                          </p:stCondLst>
                                        </p:cTn>
                                        <p:tgtEl>
                                          <p:spTgt spid="19"/>
                                        </p:tgtEl>
                                        <p:attrNameLst>
                                          <p:attrName>style.visibility</p:attrName>
                                        </p:attrNameLst>
                                      </p:cBhvr>
                                      <p:to>
                                        <p:strVal val="hidden"/>
                                      </p:to>
                                    </p:set>
                                  </p:childTnLst>
                                </p:cTn>
                              </p:par>
                              <p:par>
                                <p:cTn id="73" presetID="64" presetClass="path" presetSubtype="0" accel="50000" decel="50000" fill="hold" nodeType="withEffect">
                                  <p:stCondLst>
                                    <p:cond delay="0"/>
                                  </p:stCondLst>
                                  <p:childTnLst>
                                    <p:animMotion origin="layout" path="M 3.33333E-6 -4.54209E-6 L 3.33333E-6 -0.24976 " pathEditMode="relative" rAng="0" ptsTypes="AA">
                                      <p:cBhvr>
                                        <p:cTn id="74" dur="500" fill="hold"/>
                                        <p:tgtEl>
                                          <p:spTgt spid="22"/>
                                        </p:tgtEl>
                                        <p:attrNameLst>
                                          <p:attrName>ppt_x</p:attrName>
                                          <p:attrName>ppt_y</p:attrName>
                                        </p:attrNameLst>
                                      </p:cBhvr>
                                      <p:rCtr x="0" y="-125"/>
                                    </p:animMotion>
                                  </p:childTnLst>
                                </p:cTn>
                              </p:par>
                            </p:childTnLst>
                          </p:cTn>
                        </p:par>
                        <p:par>
                          <p:cTn id="75" fill="hold">
                            <p:stCondLst>
                              <p:cond delay="1000"/>
                            </p:stCondLst>
                            <p:childTnLst>
                              <p:par>
                                <p:cTn id="76" presetID="63" presetClass="path" presetSubtype="0" accel="50000" decel="50000" fill="hold" nodeType="afterEffect">
                                  <p:stCondLst>
                                    <p:cond delay="0"/>
                                  </p:stCondLst>
                                  <p:childTnLst>
                                    <p:animMotion origin="layout" path="M 3.33333E-6 -0.24976 L 0.28333 -0.24976 " pathEditMode="relative" rAng="0" ptsTypes="AA">
                                      <p:cBhvr>
                                        <p:cTn id="77" dur="500" fill="hold"/>
                                        <p:tgtEl>
                                          <p:spTgt spid="22"/>
                                        </p:tgtEl>
                                        <p:attrNameLst>
                                          <p:attrName>ppt_x</p:attrName>
                                          <p:attrName>ppt_y</p:attrName>
                                        </p:attrNameLst>
                                      </p:cBhvr>
                                      <p:rCtr x="142" y="0"/>
                                    </p:animMotion>
                                  </p:childTnLst>
                                </p:cTn>
                              </p:par>
                            </p:childTnLst>
                          </p:cTn>
                        </p:par>
                        <p:par>
                          <p:cTn id="78" fill="hold">
                            <p:stCondLst>
                              <p:cond delay="1500"/>
                            </p:stCondLst>
                            <p:childTnLst>
                              <p:par>
                                <p:cTn id="79" presetID="42" presetClass="path" presetSubtype="0" accel="50000" decel="50000" fill="hold" nodeType="afterEffect">
                                  <p:stCondLst>
                                    <p:cond delay="0"/>
                                  </p:stCondLst>
                                  <p:childTnLst>
                                    <p:animMotion origin="layout" path="M 0.28333 -0.24995 L 0.28333 0.05554 " pathEditMode="relative" rAng="0" ptsTypes="AA">
                                      <p:cBhvr>
                                        <p:cTn id="80" dur="500" fill="hold"/>
                                        <p:tgtEl>
                                          <p:spTgt spid="22"/>
                                        </p:tgtEl>
                                        <p:attrNameLst>
                                          <p:attrName>ppt_x</p:attrName>
                                          <p:attrName>ppt_y</p:attrName>
                                        </p:attrNameLst>
                                      </p:cBhvr>
                                      <p:rCtr x="0" y="153"/>
                                    </p:animMotion>
                                  </p:childTnLst>
                                </p:cTn>
                              </p:par>
                              <p:par>
                                <p:cTn id="81" presetID="64" presetClass="path" presetSubtype="0" accel="50000" decel="50000" fill="hold" grpId="1" nodeType="withEffect">
                                  <p:stCondLst>
                                    <p:cond delay="0"/>
                                  </p:stCondLst>
                                  <p:childTnLst>
                                    <p:animMotion origin="layout" path="M 3.33333E-6 0.0111 L 3.33333E-6 -0.36069 " pathEditMode="relative" rAng="0" ptsTypes="AA">
                                      <p:cBhvr>
                                        <p:cTn id="82" dur="500" fill="hold"/>
                                        <p:tgtEl>
                                          <p:spTgt spid="26"/>
                                        </p:tgtEl>
                                        <p:attrNameLst>
                                          <p:attrName>ppt_x</p:attrName>
                                          <p:attrName>ppt_y</p:attrName>
                                        </p:attrNameLst>
                                      </p:cBhvr>
                                      <p:rCtr x="0" y="-186"/>
                                    </p:animMotion>
                                  </p:childTnLst>
                                </p:cTn>
                              </p:par>
                            </p:childTnLst>
                          </p:cTn>
                        </p:par>
                        <p:par>
                          <p:cTn id="83" fill="hold">
                            <p:stCondLst>
                              <p:cond delay="2000"/>
                            </p:stCondLst>
                            <p:childTnLst>
                              <p:par>
                                <p:cTn id="84" presetID="63" presetClass="path" presetSubtype="0" accel="50000" decel="50000" fill="hold" grpId="2" nodeType="afterEffect">
                                  <p:stCondLst>
                                    <p:cond delay="0"/>
                                  </p:stCondLst>
                                  <p:childTnLst>
                                    <p:animMotion origin="layout" path="M 3.33333E-6 -0.36069 L 0.55833 -0.36069 " pathEditMode="relative" rAng="0" ptsTypes="AA">
                                      <p:cBhvr>
                                        <p:cTn id="85" dur="500" fill="hold"/>
                                        <p:tgtEl>
                                          <p:spTgt spid="26"/>
                                        </p:tgtEl>
                                        <p:attrNameLst>
                                          <p:attrName>ppt_x</p:attrName>
                                          <p:attrName>ppt_y</p:attrName>
                                        </p:attrNameLst>
                                      </p:cBhvr>
                                      <p:rCtr x="279" y="0"/>
                                    </p:animMotion>
                                  </p:childTnLst>
                                </p:cTn>
                              </p:par>
                            </p:childTnLst>
                          </p:cTn>
                        </p:par>
                        <p:par>
                          <p:cTn id="86" fill="hold">
                            <p:stCondLst>
                              <p:cond delay="2500"/>
                            </p:stCondLst>
                            <p:childTnLst>
                              <p:par>
                                <p:cTn id="87" presetID="42" presetClass="path" presetSubtype="0" accel="50000" decel="50000" fill="hold" grpId="3" nodeType="afterEffect">
                                  <p:stCondLst>
                                    <p:cond delay="0"/>
                                  </p:stCondLst>
                                  <p:childTnLst>
                                    <p:animMotion origin="layout" path="M 0.55833 -0.36102 L 0.55833 0.00024 " pathEditMode="relative" rAng="0" ptsTypes="AA">
                                      <p:cBhvr>
                                        <p:cTn id="88" dur="500" fill="hold"/>
                                        <p:tgtEl>
                                          <p:spTgt spid="26"/>
                                        </p:tgtEl>
                                        <p:attrNameLst>
                                          <p:attrName>ppt_x</p:attrName>
                                          <p:attrName>ppt_y</p:attrName>
                                        </p:attrNameLst>
                                      </p:cBhvr>
                                      <p:rCtr x="0" y="181"/>
                                    </p:animMotion>
                                  </p:childTnLst>
                                </p:cTn>
                              </p:par>
                              <p:par>
                                <p:cTn id="89" presetID="64" presetClass="path" presetSubtype="0" accel="50000" decel="50000" fill="hold" nodeType="withEffect">
                                  <p:stCondLst>
                                    <p:cond delay="0"/>
                                  </p:stCondLst>
                                  <p:childTnLst>
                                    <p:animMotion origin="layout" path="M 0.28333 0.05549 L 0.28333 -0.24971 " pathEditMode="relative" rAng="0" ptsTypes="AA">
                                      <p:cBhvr>
                                        <p:cTn id="90" dur="500" fill="hold"/>
                                        <p:tgtEl>
                                          <p:spTgt spid="22"/>
                                        </p:tgtEl>
                                        <p:attrNameLst>
                                          <p:attrName>ppt_x</p:attrName>
                                          <p:attrName>ppt_y</p:attrName>
                                        </p:attrNameLst>
                                      </p:cBhvr>
                                      <p:rCtr x="0" y="-153"/>
                                    </p:animMotion>
                                  </p:childTnLst>
                                </p:cTn>
                              </p:par>
                            </p:childTnLst>
                          </p:cTn>
                        </p:par>
                        <p:par>
                          <p:cTn id="91" fill="hold">
                            <p:stCondLst>
                              <p:cond delay="3000"/>
                            </p:stCondLst>
                            <p:childTnLst>
                              <p:par>
                                <p:cTn id="92" presetID="63" presetClass="path" presetSubtype="0" accel="50000" decel="50000" fill="hold" nodeType="afterEffect">
                                  <p:stCondLst>
                                    <p:cond delay="0"/>
                                  </p:stCondLst>
                                  <p:childTnLst>
                                    <p:animMotion origin="layout" path="M 0.28333 -0.24971 L 0.55833 -0.24971 " pathEditMode="relative" rAng="0" ptsTypes="AA">
                                      <p:cBhvr>
                                        <p:cTn id="93" dur="500" fill="hold"/>
                                        <p:tgtEl>
                                          <p:spTgt spid="22"/>
                                        </p:tgtEl>
                                        <p:attrNameLst>
                                          <p:attrName>ppt_x</p:attrName>
                                          <p:attrName>ppt_y</p:attrName>
                                        </p:attrNameLst>
                                      </p:cBhvr>
                                      <p:rCtr x="138" y="0"/>
                                    </p:animMotion>
                                  </p:childTnLst>
                                </p:cTn>
                              </p:par>
                            </p:childTnLst>
                          </p:cTn>
                        </p:par>
                        <p:par>
                          <p:cTn id="94" fill="hold">
                            <p:stCondLst>
                              <p:cond delay="3500"/>
                            </p:stCondLst>
                            <p:childTnLst>
                              <p:par>
                                <p:cTn id="95" presetID="42" presetClass="path" presetSubtype="0" accel="50000" decel="50000" fill="hold" nodeType="afterEffect">
                                  <p:stCondLst>
                                    <p:cond delay="0"/>
                                  </p:stCondLst>
                                  <p:childTnLst>
                                    <p:animMotion origin="layout" path="M 0.55833 -0.24988 L 0.55885 0.00069 " pathEditMode="relative" rAng="0" ptsTypes="AA">
                                      <p:cBhvr>
                                        <p:cTn id="96" dur="500" fill="hold"/>
                                        <p:tgtEl>
                                          <p:spTgt spid="22"/>
                                        </p:tgtEl>
                                        <p:attrNameLst>
                                          <p:attrName>ppt_x</p:attrName>
                                          <p:attrName>ppt_y</p:attrName>
                                        </p:attrNameLst>
                                      </p:cBhvr>
                                      <p:rCtr x="0" y="1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9" grpId="0" animBg="1"/>
      <p:bldP spid="19" grpId="1" animBg="1"/>
      <p:bldP spid="20" grpId="0" animBg="1"/>
      <p:bldP spid="20" grpId="1" animBg="1"/>
      <p:bldP spid="21" grpId="0" animBg="1"/>
      <p:bldP spid="21" grpId="1" animBg="1"/>
      <p:bldP spid="26" grpId="0" animBg="1"/>
      <p:bldP spid="26" grpId="1" animBg="1"/>
      <p:bldP spid="26" grpId="2" animBg="1"/>
      <p:bldP spid="26" grpId="3"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defRPr/>
            </a:pPr>
            <a:r>
              <a:rPr lang="en-US" sz="2400" b="1">
                <a:solidFill>
                  <a:srgbClr val="00B0F0"/>
                </a:solidFill>
              </a:rPr>
              <a:t>Bài toán mã đi tuần</a:t>
            </a:r>
          </a:p>
          <a:p>
            <a:pPr lvl="1" eaLnBrk="1" hangingPunct="1">
              <a:buFont typeface="Wingdings" pitchFamily="2" charset="2"/>
              <a:buChar char="§"/>
              <a:defRPr/>
            </a:pPr>
            <a:r>
              <a:rPr lang="en-US" sz="2400"/>
              <a:t>Cho bàn cờ vua kích th</a:t>
            </a:r>
            <a:r>
              <a:rPr lang="vi-VN" sz="2400"/>
              <a:t>ướ</a:t>
            </a:r>
            <a:r>
              <a:rPr lang="en-US" sz="2400"/>
              <a:t>c 8x8 (64 ô)</a:t>
            </a:r>
          </a:p>
          <a:p>
            <a:pPr lvl="1" eaLnBrk="1" hangingPunct="1">
              <a:buFont typeface="Wingdings" pitchFamily="2" charset="2"/>
              <a:buChar char="§"/>
              <a:defRPr/>
            </a:pPr>
            <a:r>
              <a:rPr lang="en-US" sz="2400"/>
              <a:t>Hãy </a:t>
            </a:r>
            <a:r>
              <a:rPr lang="vi-VN" sz="2400"/>
              <a:t>đ</a:t>
            </a:r>
            <a:r>
              <a:rPr lang="en-US" sz="2400"/>
              <a:t>i con mã 64 n</a:t>
            </a:r>
            <a:r>
              <a:rPr lang="vi-VN" sz="2400"/>
              <a:t>ướ</a:t>
            </a:r>
            <a:r>
              <a:rPr lang="en-US" sz="2400"/>
              <a:t>c sao cho mỗi ô chỉ </a:t>
            </a:r>
            <a:r>
              <a:rPr lang="vi-VN" sz="2400"/>
              <a:t>đ</a:t>
            </a:r>
            <a:r>
              <a:rPr lang="en-US" sz="2400"/>
              <a:t>i qua 1 lần (xuất phát từ ô bất kỳ) theo luật</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Một số bài toán đệ quy thông dụng</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258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00110"/>
          </a:xfrm>
          <a:prstGeom prst="rect">
            <a:avLst/>
          </a:prstGeom>
          <a:noFill/>
        </p:spPr>
        <p:txBody>
          <a:bodyPr wrap="square" rtlCol="0">
            <a:spAutoFit/>
          </a:bodyPr>
          <a:lstStyle/>
          <a:p>
            <a:pPr lvl="0"/>
            <a:r>
              <a:rPr lang="en-US">
                <a:solidFill>
                  <a:srgbClr val="C00000"/>
                </a:solidFill>
              </a:rPr>
              <a:t>Một số bài toán đệ quy thông dụng</a:t>
            </a:r>
            <a:endParaRPr lang="en-US" dirty="0">
              <a:solidFill>
                <a:srgbClr val="C00000"/>
              </a:solidFill>
            </a:endParaRPr>
          </a:p>
        </p:txBody>
      </p:sp>
      <p:grpSp>
        <p:nvGrpSpPr>
          <p:cNvPr id="7" name="Group 6"/>
          <p:cNvGrpSpPr>
            <a:grpSpLocks/>
          </p:cNvGrpSpPr>
          <p:nvPr/>
        </p:nvGrpSpPr>
        <p:grpSpPr bwMode="auto">
          <a:xfrm>
            <a:off x="2819400" y="3338935"/>
            <a:ext cx="2667000" cy="2667000"/>
            <a:chOff x="2819400" y="3657600"/>
            <a:chExt cx="2667000" cy="2667000"/>
          </a:xfrm>
        </p:grpSpPr>
        <p:sp>
          <p:nvSpPr>
            <p:cNvPr id="8" name="Rectangle 7"/>
            <p:cNvSpPr/>
            <p:nvPr/>
          </p:nvSpPr>
          <p:spPr>
            <a:xfrm>
              <a:off x="2819400" y="41910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b="1">
                <a:solidFill>
                  <a:srgbClr val="FF0000"/>
                </a:solidFill>
              </a:endParaRPr>
            </a:p>
          </p:txBody>
        </p:sp>
        <p:sp>
          <p:nvSpPr>
            <p:cNvPr id="9" name="Rectangle 8"/>
            <p:cNvSpPr/>
            <p:nvPr/>
          </p:nvSpPr>
          <p:spPr>
            <a:xfrm>
              <a:off x="3352800" y="41910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10" name="Rectangle 9"/>
            <p:cNvSpPr/>
            <p:nvPr/>
          </p:nvSpPr>
          <p:spPr>
            <a:xfrm>
              <a:off x="3886200" y="41910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11" name="Rectangle 10"/>
            <p:cNvSpPr/>
            <p:nvPr/>
          </p:nvSpPr>
          <p:spPr>
            <a:xfrm>
              <a:off x="4419600" y="41910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12" name="Rectangle 11"/>
            <p:cNvSpPr/>
            <p:nvPr/>
          </p:nvSpPr>
          <p:spPr>
            <a:xfrm>
              <a:off x="4953000" y="41910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b="1">
                <a:solidFill>
                  <a:srgbClr val="FF0000"/>
                </a:solidFill>
              </a:endParaRPr>
            </a:p>
          </p:txBody>
        </p:sp>
        <p:sp>
          <p:nvSpPr>
            <p:cNvPr id="13" name="Rectangle 12"/>
            <p:cNvSpPr/>
            <p:nvPr/>
          </p:nvSpPr>
          <p:spPr>
            <a:xfrm>
              <a:off x="2819400" y="47244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14" name="Rectangle 13"/>
            <p:cNvSpPr/>
            <p:nvPr/>
          </p:nvSpPr>
          <p:spPr>
            <a:xfrm>
              <a:off x="3352800" y="47244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15" name="Rectangle 14"/>
            <p:cNvSpPr/>
            <p:nvPr/>
          </p:nvSpPr>
          <p:spPr>
            <a:xfrm>
              <a:off x="3886200" y="47244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16" name="Rectangle 15"/>
            <p:cNvSpPr/>
            <p:nvPr/>
          </p:nvSpPr>
          <p:spPr>
            <a:xfrm>
              <a:off x="4419600" y="47244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17" name="Rectangle 16"/>
            <p:cNvSpPr/>
            <p:nvPr/>
          </p:nvSpPr>
          <p:spPr>
            <a:xfrm>
              <a:off x="4953000" y="47244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18" name="Rectangle 17"/>
            <p:cNvSpPr/>
            <p:nvPr/>
          </p:nvSpPr>
          <p:spPr>
            <a:xfrm>
              <a:off x="2819400" y="52578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b="1">
                <a:solidFill>
                  <a:srgbClr val="FF0000"/>
                </a:solidFill>
              </a:endParaRPr>
            </a:p>
          </p:txBody>
        </p:sp>
        <p:sp>
          <p:nvSpPr>
            <p:cNvPr id="19" name="Rectangle 18"/>
            <p:cNvSpPr/>
            <p:nvPr/>
          </p:nvSpPr>
          <p:spPr>
            <a:xfrm>
              <a:off x="3352800" y="52578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0" name="Rectangle 19"/>
            <p:cNvSpPr/>
            <p:nvPr/>
          </p:nvSpPr>
          <p:spPr>
            <a:xfrm>
              <a:off x="3886200" y="52578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1" name="Rectangle 20"/>
            <p:cNvSpPr/>
            <p:nvPr/>
          </p:nvSpPr>
          <p:spPr>
            <a:xfrm>
              <a:off x="4419600" y="52578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2" name="Rectangle 21"/>
            <p:cNvSpPr/>
            <p:nvPr/>
          </p:nvSpPr>
          <p:spPr>
            <a:xfrm>
              <a:off x="4953000" y="52578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b="1">
                <a:solidFill>
                  <a:srgbClr val="FF0000"/>
                </a:solidFill>
              </a:endParaRPr>
            </a:p>
          </p:txBody>
        </p:sp>
        <p:sp>
          <p:nvSpPr>
            <p:cNvPr id="23" name="Rectangle 22"/>
            <p:cNvSpPr/>
            <p:nvPr/>
          </p:nvSpPr>
          <p:spPr>
            <a:xfrm>
              <a:off x="2819400" y="36576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4" name="Rectangle 23"/>
            <p:cNvSpPr/>
            <p:nvPr/>
          </p:nvSpPr>
          <p:spPr>
            <a:xfrm>
              <a:off x="3352800" y="36576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b="1">
                <a:solidFill>
                  <a:srgbClr val="FF0000"/>
                </a:solidFill>
              </a:endParaRPr>
            </a:p>
          </p:txBody>
        </p:sp>
        <p:sp>
          <p:nvSpPr>
            <p:cNvPr id="25" name="Rectangle 24"/>
            <p:cNvSpPr/>
            <p:nvPr/>
          </p:nvSpPr>
          <p:spPr>
            <a:xfrm>
              <a:off x="3886200" y="36576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6" name="Rectangle 25"/>
            <p:cNvSpPr/>
            <p:nvPr/>
          </p:nvSpPr>
          <p:spPr>
            <a:xfrm>
              <a:off x="4419600" y="36576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b="1">
                <a:solidFill>
                  <a:srgbClr val="FF0000"/>
                </a:solidFill>
              </a:endParaRPr>
            </a:p>
          </p:txBody>
        </p:sp>
        <p:sp>
          <p:nvSpPr>
            <p:cNvPr id="27" name="Rectangle 26"/>
            <p:cNvSpPr/>
            <p:nvPr/>
          </p:nvSpPr>
          <p:spPr>
            <a:xfrm>
              <a:off x="4953000" y="36576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8" name="Rectangle 27"/>
            <p:cNvSpPr/>
            <p:nvPr/>
          </p:nvSpPr>
          <p:spPr>
            <a:xfrm>
              <a:off x="2819400" y="57912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29" name="Rectangle 28"/>
            <p:cNvSpPr/>
            <p:nvPr/>
          </p:nvSpPr>
          <p:spPr>
            <a:xfrm>
              <a:off x="3352800" y="57912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b="1">
                <a:solidFill>
                  <a:srgbClr val="FF0000"/>
                </a:solidFill>
              </a:endParaRPr>
            </a:p>
          </p:txBody>
        </p:sp>
        <p:sp>
          <p:nvSpPr>
            <p:cNvPr id="30" name="Rectangle 29"/>
            <p:cNvSpPr/>
            <p:nvPr/>
          </p:nvSpPr>
          <p:spPr>
            <a:xfrm>
              <a:off x="3886200" y="57912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sp>
          <p:nvSpPr>
            <p:cNvPr id="31" name="Rectangle 30"/>
            <p:cNvSpPr/>
            <p:nvPr/>
          </p:nvSpPr>
          <p:spPr>
            <a:xfrm>
              <a:off x="4419600" y="5791200"/>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b="1">
                <a:solidFill>
                  <a:srgbClr val="FF0000"/>
                </a:solidFill>
              </a:endParaRPr>
            </a:p>
          </p:txBody>
        </p:sp>
        <p:sp>
          <p:nvSpPr>
            <p:cNvPr id="32" name="Rectangle 31"/>
            <p:cNvSpPr/>
            <p:nvPr/>
          </p:nvSpPr>
          <p:spPr>
            <a:xfrm>
              <a:off x="4953000" y="5791200"/>
              <a:ext cx="533400" cy="533400"/>
            </a:xfrm>
            <a:prstGeom prst="rect">
              <a:avLst/>
            </a:prstGeom>
            <a:solidFill>
              <a:schemeClr val="bg2">
                <a:lumMod val="40000"/>
                <a:lumOff val="60000"/>
              </a:schemeClr>
            </a:solidFill>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a:p>
          </p:txBody>
        </p:sp>
        <p:pic>
          <p:nvPicPr>
            <p:cNvPr id="33" name="Picture 116" descr="Horse.bmp"/>
            <p:cNvPicPr>
              <a:picLocks noChangeAspect="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40026" y="4756299"/>
              <a:ext cx="4476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4" name="Rectangle 33"/>
          <p:cNvSpPr/>
          <p:nvPr/>
        </p:nvSpPr>
        <p:spPr>
          <a:xfrm>
            <a:off x="2819400" y="3872335"/>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b="1">
                <a:solidFill>
                  <a:srgbClr val="FF0000"/>
                </a:solidFill>
              </a:rPr>
              <a:t>4</a:t>
            </a:r>
          </a:p>
        </p:txBody>
      </p:sp>
      <p:sp>
        <p:nvSpPr>
          <p:cNvPr id="35" name="Rectangle 34"/>
          <p:cNvSpPr/>
          <p:nvPr/>
        </p:nvSpPr>
        <p:spPr>
          <a:xfrm>
            <a:off x="4953000" y="3872335"/>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b="1">
                <a:solidFill>
                  <a:srgbClr val="FF0000"/>
                </a:solidFill>
              </a:rPr>
              <a:t>7</a:t>
            </a:r>
          </a:p>
        </p:txBody>
      </p:sp>
      <p:sp>
        <p:nvSpPr>
          <p:cNvPr id="36" name="Rectangle 35"/>
          <p:cNvSpPr/>
          <p:nvPr/>
        </p:nvSpPr>
        <p:spPr>
          <a:xfrm>
            <a:off x="2819400" y="4939135"/>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b="1">
                <a:solidFill>
                  <a:srgbClr val="FF0000"/>
                </a:solidFill>
              </a:rPr>
              <a:t>3</a:t>
            </a:r>
          </a:p>
        </p:txBody>
      </p:sp>
      <p:sp>
        <p:nvSpPr>
          <p:cNvPr id="37" name="Rectangle 36"/>
          <p:cNvSpPr/>
          <p:nvPr/>
        </p:nvSpPr>
        <p:spPr>
          <a:xfrm>
            <a:off x="4953000" y="4939135"/>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b="1">
                <a:solidFill>
                  <a:srgbClr val="FF0000"/>
                </a:solidFill>
              </a:rPr>
              <a:t>8</a:t>
            </a:r>
          </a:p>
        </p:txBody>
      </p:sp>
      <p:sp>
        <p:nvSpPr>
          <p:cNvPr id="38" name="Rectangle 37"/>
          <p:cNvSpPr/>
          <p:nvPr/>
        </p:nvSpPr>
        <p:spPr>
          <a:xfrm>
            <a:off x="3352800" y="3338935"/>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b="1">
                <a:solidFill>
                  <a:srgbClr val="FF0000"/>
                </a:solidFill>
              </a:rPr>
              <a:t>5</a:t>
            </a:r>
          </a:p>
        </p:txBody>
      </p:sp>
      <p:sp>
        <p:nvSpPr>
          <p:cNvPr id="39" name="Rectangle 38"/>
          <p:cNvSpPr/>
          <p:nvPr/>
        </p:nvSpPr>
        <p:spPr>
          <a:xfrm>
            <a:off x="4419600" y="3338935"/>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b="1">
                <a:solidFill>
                  <a:srgbClr val="FF0000"/>
                </a:solidFill>
              </a:rPr>
              <a:t>6</a:t>
            </a:r>
          </a:p>
        </p:txBody>
      </p:sp>
      <p:sp>
        <p:nvSpPr>
          <p:cNvPr id="40" name="Rectangle 39"/>
          <p:cNvSpPr/>
          <p:nvPr/>
        </p:nvSpPr>
        <p:spPr>
          <a:xfrm>
            <a:off x="3352800" y="5472535"/>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b="1">
                <a:solidFill>
                  <a:srgbClr val="FF0000"/>
                </a:solidFill>
              </a:rPr>
              <a:t>2</a:t>
            </a:r>
          </a:p>
        </p:txBody>
      </p:sp>
      <p:sp>
        <p:nvSpPr>
          <p:cNvPr id="41" name="Rectangle 40"/>
          <p:cNvSpPr/>
          <p:nvPr/>
        </p:nvSpPr>
        <p:spPr>
          <a:xfrm>
            <a:off x="4419600" y="5472535"/>
            <a:ext cx="533400" cy="53340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b="1">
                <a:solidFill>
                  <a:srgbClr val="FF0000"/>
                </a:solidFill>
              </a:rPr>
              <a:t>1</a:t>
            </a:r>
          </a:p>
        </p:txBody>
      </p:sp>
      <p:cxnSp>
        <p:nvCxnSpPr>
          <p:cNvPr id="42" name="Straight Arrow Connector 41"/>
          <p:cNvCxnSpPr/>
          <p:nvPr/>
        </p:nvCxnSpPr>
        <p:spPr>
          <a:xfrm rot="16200000" flipH="1">
            <a:off x="3924300" y="4901035"/>
            <a:ext cx="914400" cy="533400"/>
          </a:xfrm>
          <a:prstGeom prst="straightConnector1">
            <a:avLst/>
          </a:prstGeom>
          <a:noFill/>
          <a:ln>
            <a:solidFill>
              <a:schemeClr val="tx2"/>
            </a:solidFill>
            <a:headEnd type="none" w="med" len="med"/>
            <a:tailEnd type="arrow" w="med" len="med"/>
          </a:ln>
          <a:effectLst>
            <a:glow rad="63500">
              <a:schemeClr val="tx1">
                <a:lumMod val="60000"/>
                <a:lumOff val="40000"/>
                <a:alpha val="40000"/>
              </a:schemeClr>
            </a:glow>
          </a:effectLst>
        </p:spPr>
        <p:style>
          <a:lnRef idx="2">
            <a:schemeClr val="accent1"/>
          </a:lnRef>
          <a:fillRef idx="1">
            <a:schemeClr val="lt1"/>
          </a:fillRef>
          <a:effectRef idx="0">
            <a:schemeClr val="accent1"/>
          </a:effectRef>
          <a:fontRef idx="minor">
            <a:schemeClr val="dk1"/>
          </a:fontRef>
        </p:style>
      </p:cxnSp>
      <p:cxnSp>
        <p:nvCxnSpPr>
          <p:cNvPr id="43" name="Straight Arrow Connector 42"/>
          <p:cNvCxnSpPr/>
          <p:nvPr/>
        </p:nvCxnSpPr>
        <p:spPr>
          <a:xfrm rot="5400000">
            <a:off x="3429000" y="4939135"/>
            <a:ext cx="914400" cy="457200"/>
          </a:xfrm>
          <a:prstGeom prst="straightConnector1">
            <a:avLst/>
          </a:prstGeom>
          <a:noFill/>
          <a:ln>
            <a:solidFill>
              <a:schemeClr val="tx2"/>
            </a:solidFill>
            <a:headEnd type="none" w="med" len="med"/>
            <a:tailEnd type="arrow" w="med" len="med"/>
          </a:ln>
          <a:effectLst>
            <a:glow rad="63500">
              <a:schemeClr val="tx1">
                <a:lumMod val="60000"/>
                <a:lumOff val="40000"/>
                <a:alpha val="40000"/>
              </a:schemeClr>
            </a:glow>
          </a:effectLst>
        </p:spPr>
        <p:style>
          <a:lnRef idx="2">
            <a:schemeClr val="accent1"/>
          </a:lnRef>
          <a:fillRef idx="1">
            <a:schemeClr val="lt1"/>
          </a:fillRef>
          <a:effectRef idx="0">
            <a:schemeClr val="accent1"/>
          </a:effectRef>
          <a:fontRef idx="minor">
            <a:schemeClr val="dk1"/>
          </a:fontRef>
        </p:style>
      </p:cxnSp>
      <p:cxnSp>
        <p:nvCxnSpPr>
          <p:cNvPr id="44" name="Straight Arrow Connector 43"/>
          <p:cNvCxnSpPr/>
          <p:nvPr/>
        </p:nvCxnSpPr>
        <p:spPr>
          <a:xfrm rot="10800000" flipV="1">
            <a:off x="3200400" y="4710535"/>
            <a:ext cx="914400" cy="457200"/>
          </a:xfrm>
          <a:prstGeom prst="straightConnector1">
            <a:avLst/>
          </a:prstGeom>
          <a:noFill/>
          <a:ln>
            <a:solidFill>
              <a:schemeClr val="tx2"/>
            </a:solidFill>
            <a:headEnd type="none" w="med" len="med"/>
            <a:tailEnd type="arrow" w="med" len="med"/>
          </a:ln>
          <a:effectLst>
            <a:glow rad="63500">
              <a:schemeClr val="tx1">
                <a:lumMod val="60000"/>
                <a:lumOff val="40000"/>
                <a:alpha val="40000"/>
              </a:schemeClr>
            </a:glow>
          </a:effectLst>
        </p:spPr>
        <p:style>
          <a:lnRef idx="2">
            <a:schemeClr val="accent1"/>
          </a:lnRef>
          <a:fillRef idx="1">
            <a:schemeClr val="lt1"/>
          </a:fillRef>
          <a:effectRef idx="0">
            <a:schemeClr val="accent1"/>
          </a:effectRef>
          <a:fontRef idx="minor">
            <a:schemeClr val="dk1"/>
          </a:fontRef>
        </p:style>
      </p:cxnSp>
      <p:cxnSp>
        <p:nvCxnSpPr>
          <p:cNvPr id="45" name="Straight Arrow Connector 44"/>
          <p:cNvCxnSpPr/>
          <p:nvPr/>
        </p:nvCxnSpPr>
        <p:spPr>
          <a:xfrm rot="10800000">
            <a:off x="3200400" y="4177135"/>
            <a:ext cx="914400" cy="533400"/>
          </a:xfrm>
          <a:prstGeom prst="straightConnector1">
            <a:avLst/>
          </a:prstGeom>
          <a:noFill/>
          <a:ln>
            <a:solidFill>
              <a:schemeClr val="tx2"/>
            </a:solidFill>
            <a:headEnd type="none" w="med" len="med"/>
            <a:tailEnd type="arrow" w="med" len="med"/>
          </a:ln>
          <a:effectLst>
            <a:glow rad="63500">
              <a:schemeClr val="tx1">
                <a:lumMod val="60000"/>
                <a:lumOff val="40000"/>
                <a:alpha val="40000"/>
              </a:schemeClr>
            </a:glow>
          </a:effectLst>
        </p:spPr>
        <p:style>
          <a:lnRef idx="2">
            <a:schemeClr val="accent1"/>
          </a:lnRef>
          <a:fillRef idx="1">
            <a:schemeClr val="lt1"/>
          </a:fillRef>
          <a:effectRef idx="0">
            <a:schemeClr val="accent1"/>
          </a:effectRef>
          <a:fontRef idx="minor">
            <a:schemeClr val="dk1"/>
          </a:fontRef>
        </p:style>
      </p:cxnSp>
      <p:cxnSp>
        <p:nvCxnSpPr>
          <p:cNvPr id="46" name="Straight Arrow Connector 45"/>
          <p:cNvCxnSpPr/>
          <p:nvPr/>
        </p:nvCxnSpPr>
        <p:spPr>
          <a:xfrm rot="16200000" flipV="1">
            <a:off x="3390900" y="3986635"/>
            <a:ext cx="990600" cy="457200"/>
          </a:xfrm>
          <a:prstGeom prst="straightConnector1">
            <a:avLst/>
          </a:prstGeom>
          <a:noFill/>
          <a:ln>
            <a:solidFill>
              <a:schemeClr val="tx2"/>
            </a:solidFill>
            <a:headEnd type="none" w="med" len="med"/>
            <a:tailEnd type="arrow" w="med" len="med"/>
          </a:ln>
          <a:effectLst>
            <a:glow rad="63500">
              <a:schemeClr val="tx1">
                <a:lumMod val="60000"/>
                <a:lumOff val="40000"/>
                <a:alpha val="40000"/>
              </a:schemeClr>
            </a:glow>
          </a:effectLst>
        </p:spPr>
        <p:style>
          <a:lnRef idx="2">
            <a:schemeClr val="accent1"/>
          </a:lnRef>
          <a:fillRef idx="1">
            <a:schemeClr val="lt1"/>
          </a:fillRef>
          <a:effectRef idx="0">
            <a:schemeClr val="accent1"/>
          </a:effectRef>
          <a:fontRef idx="minor">
            <a:schemeClr val="dk1"/>
          </a:fontRef>
        </p:style>
      </p:cxnSp>
      <p:cxnSp>
        <p:nvCxnSpPr>
          <p:cNvPr id="47" name="Straight Arrow Connector 46"/>
          <p:cNvCxnSpPr/>
          <p:nvPr/>
        </p:nvCxnSpPr>
        <p:spPr>
          <a:xfrm rot="5400000" flipH="1" flipV="1">
            <a:off x="3886200" y="3948535"/>
            <a:ext cx="990600" cy="533400"/>
          </a:xfrm>
          <a:prstGeom prst="straightConnector1">
            <a:avLst/>
          </a:prstGeom>
          <a:noFill/>
          <a:ln>
            <a:solidFill>
              <a:schemeClr val="tx2"/>
            </a:solidFill>
            <a:headEnd type="none" w="med" len="med"/>
            <a:tailEnd type="arrow" w="med" len="med"/>
          </a:ln>
          <a:effectLst>
            <a:glow rad="63500">
              <a:schemeClr val="tx1">
                <a:lumMod val="60000"/>
                <a:lumOff val="40000"/>
                <a:alpha val="40000"/>
              </a:schemeClr>
            </a:glow>
          </a:effectLst>
        </p:spPr>
        <p:style>
          <a:lnRef idx="2">
            <a:schemeClr val="accent1"/>
          </a:lnRef>
          <a:fillRef idx="1">
            <a:schemeClr val="lt1"/>
          </a:fillRef>
          <a:effectRef idx="0">
            <a:schemeClr val="accent1"/>
          </a:effectRef>
          <a:fontRef idx="minor">
            <a:schemeClr val="dk1"/>
          </a:fontRef>
        </p:style>
      </p:cxnSp>
      <p:cxnSp>
        <p:nvCxnSpPr>
          <p:cNvPr id="48" name="Straight Arrow Connector 47"/>
          <p:cNvCxnSpPr/>
          <p:nvPr/>
        </p:nvCxnSpPr>
        <p:spPr>
          <a:xfrm flipV="1">
            <a:off x="4114800" y="4177135"/>
            <a:ext cx="990600" cy="533400"/>
          </a:xfrm>
          <a:prstGeom prst="straightConnector1">
            <a:avLst/>
          </a:prstGeom>
          <a:noFill/>
          <a:ln>
            <a:solidFill>
              <a:schemeClr val="tx2"/>
            </a:solidFill>
            <a:headEnd type="none" w="med" len="med"/>
            <a:tailEnd type="arrow" w="med" len="med"/>
          </a:ln>
          <a:effectLst>
            <a:glow rad="63500">
              <a:schemeClr val="tx1">
                <a:lumMod val="60000"/>
                <a:lumOff val="40000"/>
                <a:alpha val="40000"/>
              </a:schemeClr>
            </a:glow>
          </a:effectLst>
        </p:spPr>
        <p:style>
          <a:lnRef idx="2">
            <a:schemeClr val="accent1"/>
          </a:lnRef>
          <a:fillRef idx="1">
            <a:schemeClr val="lt1"/>
          </a:fillRef>
          <a:effectRef idx="0">
            <a:schemeClr val="accent1"/>
          </a:effectRef>
          <a:fontRef idx="minor">
            <a:schemeClr val="dk1"/>
          </a:fontRef>
        </p:style>
      </p:cxnSp>
      <p:cxnSp>
        <p:nvCxnSpPr>
          <p:cNvPr id="49" name="Straight Arrow Connector 48"/>
          <p:cNvCxnSpPr/>
          <p:nvPr/>
        </p:nvCxnSpPr>
        <p:spPr>
          <a:xfrm>
            <a:off x="4114800" y="4710535"/>
            <a:ext cx="990600" cy="457200"/>
          </a:xfrm>
          <a:prstGeom prst="straightConnector1">
            <a:avLst/>
          </a:prstGeom>
          <a:noFill/>
          <a:ln>
            <a:solidFill>
              <a:schemeClr val="tx2"/>
            </a:solidFill>
            <a:headEnd type="none" w="med" len="med"/>
            <a:tailEnd type="arrow" w="med" len="med"/>
          </a:ln>
          <a:effectLst>
            <a:glow rad="63500">
              <a:schemeClr val="tx1">
                <a:lumMod val="60000"/>
                <a:lumOff val="40000"/>
                <a:alpha val="40000"/>
              </a:schemeClr>
            </a:glow>
          </a:effectLst>
        </p:spPr>
        <p:style>
          <a:lnRef idx="2">
            <a:schemeClr val="accent1"/>
          </a:lnRef>
          <a:fillRef idx="1">
            <a:schemeClr val="lt1"/>
          </a:fillRef>
          <a:effectRef idx="0">
            <a:schemeClr val="accent1"/>
          </a:effectRef>
          <a:fontRef idx="minor">
            <a:schemeClr val="dk1"/>
          </a:fontRef>
        </p:style>
      </p:cxnSp>
    </p:spTree>
    <p:extLst>
      <p:ext uri="{BB962C8B-B14F-4D97-AF65-F5344CB8AC3E}">
        <p14:creationId xmlns:p14="http://schemas.microsoft.com/office/powerpoint/2010/main" val="1436084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42"/>
                                        </p:tgtEl>
                                        <p:attrNameLst>
                                          <p:attrName>style.visibility</p:attrName>
                                        </p:attrNameLst>
                                      </p:cBhvr>
                                      <p:to>
                                        <p:strVal val="visible"/>
                                      </p:to>
                                    </p:set>
                                    <p:animEffect transition="in" filter="wipe(up)">
                                      <p:cBhvr>
                                        <p:cTn id="14" dur="500"/>
                                        <p:tgtEl>
                                          <p:spTgt spid="4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500"/>
                                        <p:tgtEl>
                                          <p:spTgt spid="41"/>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ipe(up)">
                                      <p:cBhvr>
                                        <p:cTn id="21" dur="500"/>
                                        <p:tgtEl>
                                          <p:spTgt spid="4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500"/>
                                        <p:tgtEl>
                                          <p:spTgt spid="40"/>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wipe(right)">
                                      <p:cBhvr>
                                        <p:cTn id="28" dur="500"/>
                                        <p:tgtEl>
                                          <p:spTgt spid="4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childTnLst>
                          </p:cTn>
                        </p:par>
                        <p:par>
                          <p:cTn id="32" fill="hold">
                            <p:stCondLst>
                              <p:cond delay="1500"/>
                            </p:stCondLst>
                            <p:childTnLst>
                              <p:par>
                                <p:cTn id="33" presetID="22" presetClass="entr" presetSubtype="2" fill="hold" nodeType="after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wipe(right)">
                                      <p:cBhvr>
                                        <p:cTn id="35" dur="500"/>
                                        <p:tgtEl>
                                          <p:spTgt spid="4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500"/>
                                        <p:tgtEl>
                                          <p:spTgt spid="34"/>
                                        </p:tgtEl>
                                      </p:cBhvr>
                                    </p:animEffect>
                                  </p:childTnLst>
                                </p:cTn>
                              </p:par>
                            </p:childTnLst>
                          </p:cTn>
                        </p:par>
                        <p:par>
                          <p:cTn id="39" fill="hold">
                            <p:stCondLst>
                              <p:cond delay="2000"/>
                            </p:stCondLst>
                            <p:childTnLst>
                              <p:par>
                                <p:cTn id="40" presetID="22" presetClass="entr" presetSubtype="4" fill="hold" nodeType="afterEffect">
                                  <p:stCondLst>
                                    <p:cond delay="0"/>
                                  </p:stCondLst>
                                  <p:childTnLst>
                                    <p:set>
                                      <p:cBhvr>
                                        <p:cTn id="41" dur="1" fill="hold">
                                          <p:stCondLst>
                                            <p:cond delay="0"/>
                                          </p:stCondLst>
                                        </p:cTn>
                                        <p:tgtEl>
                                          <p:spTgt spid="46"/>
                                        </p:tgtEl>
                                        <p:attrNameLst>
                                          <p:attrName>style.visibility</p:attrName>
                                        </p:attrNameLst>
                                      </p:cBhvr>
                                      <p:to>
                                        <p:strVal val="visible"/>
                                      </p:to>
                                    </p:set>
                                    <p:animEffect transition="in" filter="wipe(down)">
                                      <p:cBhvr>
                                        <p:cTn id="42" dur="500"/>
                                        <p:tgtEl>
                                          <p:spTgt spid="4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500"/>
                                        <p:tgtEl>
                                          <p:spTgt spid="38"/>
                                        </p:tgtEl>
                                      </p:cBhvr>
                                    </p:animEffect>
                                  </p:childTnLst>
                                </p:cTn>
                              </p:par>
                            </p:childTnLst>
                          </p:cTn>
                        </p:par>
                        <p:par>
                          <p:cTn id="46" fill="hold">
                            <p:stCondLst>
                              <p:cond delay="2500"/>
                            </p:stCondLst>
                            <p:childTnLst>
                              <p:par>
                                <p:cTn id="47" presetID="22" presetClass="entr" presetSubtype="4" fill="hold" nodeType="after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wipe(down)">
                                      <p:cBhvr>
                                        <p:cTn id="49" dur="500"/>
                                        <p:tgtEl>
                                          <p:spTgt spid="4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childTnLst>
                                </p:cTn>
                              </p:par>
                            </p:childTnLst>
                          </p:cTn>
                        </p:par>
                        <p:par>
                          <p:cTn id="53" fill="hold">
                            <p:stCondLst>
                              <p:cond delay="3000"/>
                            </p:stCondLst>
                            <p:childTnLst>
                              <p:par>
                                <p:cTn id="54" presetID="22" presetClass="entr" presetSubtype="8" fill="hold" nodeType="afterEffect">
                                  <p:stCondLst>
                                    <p:cond delay="0"/>
                                  </p:stCondLst>
                                  <p:childTnLst>
                                    <p:set>
                                      <p:cBhvr>
                                        <p:cTn id="55" dur="1" fill="hold">
                                          <p:stCondLst>
                                            <p:cond delay="0"/>
                                          </p:stCondLst>
                                        </p:cTn>
                                        <p:tgtEl>
                                          <p:spTgt spid="48"/>
                                        </p:tgtEl>
                                        <p:attrNameLst>
                                          <p:attrName>style.visibility</p:attrName>
                                        </p:attrNameLst>
                                      </p:cBhvr>
                                      <p:to>
                                        <p:strVal val="visible"/>
                                      </p:to>
                                    </p:set>
                                    <p:animEffect transition="in" filter="wipe(left)">
                                      <p:cBhvr>
                                        <p:cTn id="56" dur="500"/>
                                        <p:tgtEl>
                                          <p:spTgt spid="4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fade">
                                      <p:cBhvr>
                                        <p:cTn id="59" dur="500"/>
                                        <p:tgtEl>
                                          <p:spTgt spid="35"/>
                                        </p:tgtEl>
                                      </p:cBhvr>
                                    </p:animEffect>
                                  </p:childTnLst>
                                </p:cTn>
                              </p:par>
                            </p:childTnLst>
                          </p:cTn>
                        </p:par>
                        <p:par>
                          <p:cTn id="60" fill="hold">
                            <p:stCondLst>
                              <p:cond delay="3500"/>
                            </p:stCondLst>
                            <p:childTnLst>
                              <p:par>
                                <p:cTn id="61" presetID="22" presetClass="entr" presetSubtype="8" fill="hold" nodeType="after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500"/>
                                        <p:tgtEl>
                                          <p:spTgt spid="4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7"/>
                                        </p:tgtEl>
                                        <p:attrNameLst>
                                          <p:attrName>style.visibility</p:attrName>
                                        </p:attrNameLst>
                                      </p:cBhvr>
                                      <p:to>
                                        <p:strVal val="visible"/>
                                      </p:to>
                                    </p:set>
                                    <p:animEffect transition="in" filter="fade">
                                      <p:cBhvr>
                                        <p:cTn id="6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P spid="38" grpId="0" animBg="1"/>
      <p:bldP spid="39" grpId="0" animBg="1"/>
      <p:bldP spid="40" grpId="0" animBg="1"/>
      <p:bldP spid="41"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Tính hiệu quả của giải pháp đệ quy</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259</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Tính hiệu quả của giải pháp đệ quy</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371093680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Chương</a:t>
            </a:r>
            <a:r>
              <a:rPr lang="en-US" sz="1200" dirty="0"/>
              <a:t> </a:t>
            </a:r>
            <a:r>
              <a:rPr lang="en-US" sz="1200" dirty="0" err="1"/>
              <a:t>trình</a:t>
            </a:r>
            <a:r>
              <a:rPr lang="en-US" sz="1200" dirty="0"/>
              <a:t> con</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26</a:t>
            </a:fld>
            <a:endParaRPr lang="en-US"/>
          </a:p>
        </p:txBody>
      </p:sp>
      <p:sp>
        <p:nvSpPr>
          <p:cNvPr id="4" name="TextBox 3"/>
          <p:cNvSpPr txBox="1"/>
          <p:nvPr/>
        </p:nvSpPr>
        <p:spPr>
          <a:xfrm>
            <a:off x="755576" y="908720"/>
            <a:ext cx="4896544" cy="461665"/>
          </a:xfrm>
          <a:prstGeom prst="rect">
            <a:avLst/>
          </a:prstGeom>
          <a:noFill/>
        </p:spPr>
        <p:txBody>
          <a:bodyPr wrap="square" rtlCol="0">
            <a:spAutoFit/>
          </a:bodyPr>
          <a:lstStyle/>
          <a:p>
            <a:pPr lvl="0"/>
            <a:r>
              <a:rPr lang="en-US" sz="2400" dirty="0" err="1">
                <a:solidFill>
                  <a:srgbClr val="C00000"/>
                </a:solidFill>
              </a:rPr>
              <a:t>Chương</a:t>
            </a:r>
            <a:r>
              <a:rPr lang="en-US" sz="2400" dirty="0">
                <a:solidFill>
                  <a:srgbClr val="C00000"/>
                </a:solidFill>
              </a:rPr>
              <a:t> </a:t>
            </a:r>
            <a:r>
              <a:rPr lang="en-US" sz="2400" dirty="0" err="1">
                <a:solidFill>
                  <a:srgbClr val="C00000"/>
                </a:solidFill>
              </a:rPr>
              <a:t>trình</a:t>
            </a:r>
            <a:r>
              <a:rPr lang="en-US" sz="2400" dirty="0">
                <a:solidFill>
                  <a:srgbClr val="C00000"/>
                </a:solidFill>
              </a:rPr>
              <a:t> con</a:t>
            </a: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400050" eaLnBrk="1" hangingPunct="1">
              <a:buFont typeface="Wingdings" panose="05000000000000000000" pitchFamily="2" charset="2"/>
              <a:buChar char="q"/>
            </a:pPr>
            <a:r>
              <a:rPr lang="en-US" sz="2500" dirty="0" err="1"/>
              <a:t>Khai</a:t>
            </a:r>
            <a:r>
              <a:rPr lang="en-US" sz="2500" dirty="0"/>
              <a:t>  </a:t>
            </a:r>
            <a:r>
              <a:rPr lang="en-US" sz="2500" dirty="0" err="1"/>
              <a:t>báo</a:t>
            </a:r>
            <a:r>
              <a:rPr lang="en-US" sz="2500" dirty="0"/>
              <a:t> </a:t>
            </a:r>
            <a:r>
              <a:rPr lang="en-US" sz="2500" dirty="0" err="1"/>
              <a:t>nguyên</a:t>
            </a:r>
            <a:r>
              <a:rPr lang="en-US" sz="2500" dirty="0"/>
              <a:t> </a:t>
            </a:r>
            <a:r>
              <a:rPr lang="en-US" sz="2500" dirty="0" err="1"/>
              <a:t>mẫu</a:t>
            </a:r>
            <a:r>
              <a:rPr lang="en-US" sz="2500" dirty="0"/>
              <a:t> </a:t>
            </a:r>
            <a:r>
              <a:rPr lang="en-US" sz="2500" dirty="0" err="1"/>
              <a:t>hàm</a:t>
            </a:r>
            <a:endParaRPr lang="en-US" sz="2500" dirty="0"/>
          </a:p>
          <a:p>
            <a:pPr marL="57150" indent="0" eaLnBrk="1" hangingPunct="1">
              <a:buNone/>
            </a:pPr>
            <a:r>
              <a:rPr lang="en-US" sz="2500" dirty="0">
                <a:solidFill>
                  <a:srgbClr val="FF0000"/>
                </a:solidFill>
              </a:rPr>
              <a:t>&lt;</a:t>
            </a:r>
            <a:r>
              <a:rPr lang="en-US" sz="2500" dirty="0" err="1">
                <a:solidFill>
                  <a:srgbClr val="FF0000"/>
                </a:solidFill>
              </a:rPr>
              <a:t>kiểu</a:t>
            </a:r>
            <a:r>
              <a:rPr lang="en-US" sz="2500" dirty="0">
                <a:solidFill>
                  <a:srgbClr val="FF0000"/>
                </a:solidFill>
              </a:rPr>
              <a:t> </a:t>
            </a:r>
            <a:r>
              <a:rPr lang="en-US" sz="2500" dirty="0" err="1">
                <a:solidFill>
                  <a:srgbClr val="FF0000"/>
                </a:solidFill>
              </a:rPr>
              <a:t>trả</a:t>
            </a:r>
            <a:r>
              <a:rPr lang="en-US" sz="2500" dirty="0">
                <a:solidFill>
                  <a:srgbClr val="FF0000"/>
                </a:solidFill>
              </a:rPr>
              <a:t> </a:t>
            </a:r>
            <a:r>
              <a:rPr lang="en-US" sz="2500" dirty="0" err="1">
                <a:solidFill>
                  <a:srgbClr val="FF0000"/>
                </a:solidFill>
              </a:rPr>
              <a:t>về</a:t>
            </a:r>
            <a:r>
              <a:rPr lang="en-US" sz="2500" dirty="0">
                <a:solidFill>
                  <a:srgbClr val="FF0000"/>
                </a:solidFill>
              </a:rPr>
              <a:t>&gt;  &lt;</a:t>
            </a:r>
            <a:r>
              <a:rPr lang="en-US" sz="2500" dirty="0" err="1">
                <a:solidFill>
                  <a:srgbClr val="FF0000"/>
                </a:solidFill>
              </a:rPr>
              <a:t>Tên</a:t>
            </a:r>
            <a:r>
              <a:rPr lang="en-US" sz="2500" dirty="0">
                <a:solidFill>
                  <a:srgbClr val="FF0000"/>
                </a:solidFill>
              </a:rPr>
              <a:t> </a:t>
            </a:r>
            <a:r>
              <a:rPr lang="en-US" sz="2500" dirty="0" err="1">
                <a:solidFill>
                  <a:srgbClr val="FF0000"/>
                </a:solidFill>
              </a:rPr>
              <a:t>hàm</a:t>
            </a:r>
            <a:r>
              <a:rPr lang="en-US" sz="2500" dirty="0">
                <a:solidFill>
                  <a:srgbClr val="FF0000"/>
                </a:solidFill>
              </a:rPr>
              <a:t>&gt; (</a:t>
            </a:r>
            <a:r>
              <a:rPr lang="en-US" sz="2500" dirty="0" err="1">
                <a:solidFill>
                  <a:srgbClr val="FF0000"/>
                </a:solidFill>
              </a:rPr>
              <a:t>Khai</a:t>
            </a:r>
            <a:r>
              <a:rPr lang="en-US" sz="2500" dirty="0">
                <a:solidFill>
                  <a:srgbClr val="FF0000"/>
                </a:solidFill>
              </a:rPr>
              <a:t> </a:t>
            </a:r>
            <a:r>
              <a:rPr lang="en-US" sz="2500" dirty="0" err="1">
                <a:solidFill>
                  <a:srgbClr val="FF0000"/>
                </a:solidFill>
              </a:rPr>
              <a:t>báo</a:t>
            </a:r>
            <a:r>
              <a:rPr lang="en-US" sz="2500" dirty="0">
                <a:solidFill>
                  <a:srgbClr val="FF0000"/>
                </a:solidFill>
              </a:rPr>
              <a:t> </a:t>
            </a:r>
            <a:r>
              <a:rPr lang="en-US" sz="2500" dirty="0" err="1">
                <a:solidFill>
                  <a:srgbClr val="FF0000"/>
                </a:solidFill>
              </a:rPr>
              <a:t>danh</a:t>
            </a:r>
            <a:r>
              <a:rPr lang="en-US" sz="2500" dirty="0">
                <a:solidFill>
                  <a:srgbClr val="FF0000"/>
                </a:solidFill>
              </a:rPr>
              <a:t> </a:t>
            </a:r>
            <a:r>
              <a:rPr lang="en-US" sz="2500" dirty="0" err="1">
                <a:solidFill>
                  <a:srgbClr val="FF0000"/>
                </a:solidFill>
              </a:rPr>
              <a:t>sách</a:t>
            </a:r>
            <a:r>
              <a:rPr lang="en-US" sz="2500" dirty="0">
                <a:solidFill>
                  <a:srgbClr val="FF0000"/>
                </a:solidFill>
              </a:rPr>
              <a:t> </a:t>
            </a:r>
            <a:r>
              <a:rPr lang="en-US" sz="2500" dirty="0" err="1">
                <a:solidFill>
                  <a:srgbClr val="FF0000"/>
                </a:solidFill>
              </a:rPr>
              <a:t>tham</a:t>
            </a:r>
            <a:r>
              <a:rPr lang="en-US" sz="2500" dirty="0">
                <a:solidFill>
                  <a:srgbClr val="FF0000"/>
                </a:solidFill>
              </a:rPr>
              <a:t> </a:t>
            </a:r>
            <a:r>
              <a:rPr lang="en-US" sz="2500" dirty="0" err="1">
                <a:solidFill>
                  <a:srgbClr val="FF0000"/>
                </a:solidFill>
              </a:rPr>
              <a:t>số</a:t>
            </a:r>
            <a:r>
              <a:rPr lang="en-US" sz="2500" dirty="0">
                <a:solidFill>
                  <a:srgbClr val="FF0000"/>
                </a:solidFill>
              </a:rPr>
              <a:t>)</a:t>
            </a:r>
          </a:p>
          <a:p>
            <a:pPr marL="400050" eaLnBrk="1" hangingPunct="1">
              <a:buFont typeface="Wingdings" panose="05000000000000000000" pitchFamily="2" charset="2"/>
              <a:buChar char="q"/>
            </a:pPr>
            <a:r>
              <a:rPr lang="en-US" sz="2500" dirty="0" err="1"/>
              <a:t>Truyền</a:t>
            </a:r>
            <a:r>
              <a:rPr lang="en-US" sz="2500" dirty="0"/>
              <a:t> </a:t>
            </a:r>
            <a:r>
              <a:rPr lang="en-US" sz="2500" dirty="0" err="1"/>
              <a:t>giá</a:t>
            </a:r>
            <a:r>
              <a:rPr lang="en-US" sz="2500" dirty="0"/>
              <a:t> </a:t>
            </a:r>
            <a:r>
              <a:rPr lang="en-US" sz="2500" dirty="0" err="1"/>
              <a:t>trị</a:t>
            </a:r>
            <a:r>
              <a:rPr lang="en-US" sz="2500" dirty="0"/>
              <a:t> </a:t>
            </a:r>
            <a:r>
              <a:rPr lang="en-US" sz="2500" dirty="0" err="1"/>
              <a:t>cho</a:t>
            </a:r>
            <a:r>
              <a:rPr lang="en-US" sz="2500" dirty="0"/>
              <a:t> </a:t>
            </a:r>
            <a:r>
              <a:rPr lang="en-US" sz="2500" dirty="0" err="1"/>
              <a:t>hàm</a:t>
            </a:r>
            <a:endParaRPr lang="en-US" sz="2500" dirty="0"/>
          </a:p>
          <a:p>
            <a:pPr marL="800100" lvl="1" eaLnBrk="1" hangingPunct="1">
              <a:buFont typeface="Wingdings" panose="05000000000000000000" pitchFamily="2" charset="2"/>
              <a:buChar char="q"/>
            </a:pPr>
            <a:r>
              <a:rPr lang="en-US" sz="2500" b="0" dirty="0" err="1"/>
              <a:t>Truyền</a:t>
            </a:r>
            <a:r>
              <a:rPr lang="en-US" sz="2500" b="0" dirty="0"/>
              <a:t> </a:t>
            </a:r>
            <a:r>
              <a:rPr lang="en-US" sz="2500" b="0" dirty="0" err="1"/>
              <a:t>tham</a:t>
            </a:r>
            <a:r>
              <a:rPr lang="en-US" sz="2500" b="0" dirty="0"/>
              <a:t> </a:t>
            </a:r>
            <a:r>
              <a:rPr lang="en-US" sz="2500" b="0" dirty="0" err="1"/>
              <a:t>trị</a:t>
            </a:r>
            <a:endParaRPr lang="en-US" sz="2500" b="0" dirty="0"/>
          </a:p>
          <a:p>
            <a:pPr marL="800100" lvl="1" eaLnBrk="1" hangingPunct="1">
              <a:buFont typeface="Wingdings" panose="05000000000000000000" pitchFamily="2" charset="2"/>
              <a:buChar char="q"/>
            </a:pPr>
            <a:r>
              <a:rPr lang="en-US" sz="2500" b="0" dirty="0" err="1"/>
              <a:t>Truyền</a:t>
            </a:r>
            <a:r>
              <a:rPr lang="en-US" sz="2500" b="0" dirty="0"/>
              <a:t> </a:t>
            </a:r>
            <a:r>
              <a:rPr lang="en-US" sz="2500" b="0" dirty="0" err="1"/>
              <a:t>tham</a:t>
            </a:r>
            <a:r>
              <a:rPr lang="en-US" sz="2500" b="0" dirty="0"/>
              <a:t> </a:t>
            </a:r>
            <a:r>
              <a:rPr lang="en-US" sz="2500" b="0" dirty="0" err="1"/>
              <a:t>biến</a:t>
            </a:r>
            <a:r>
              <a:rPr lang="en-US" sz="2500" b="0" dirty="0"/>
              <a:t> </a:t>
            </a:r>
            <a:endParaRPr lang="en-US" sz="2100" b="0" dirty="0"/>
          </a:p>
          <a:p>
            <a:pPr marL="400050" eaLnBrk="1" hangingPunct="1">
              <a:buFont typeface="Wingdings" panose="05000000000000000000" pitchFamily="2" charset="2"/>
              <a:buChar char="q"/>
            </a:pPr>
            <a:r>
              <a:rPr lang="en-US" sz="2500" dirty="0" err="1"/>
              <a:t>Gọi</a:t>
            </a:r>
            <a:r>
              <a:rPr lang="en-US" sz="2500" dirty="0"/>
              <a:t> </a:t>
            </a:r>
            <a:r>
              <a:rPr lang="en-US" sz="2500" dirty="0" err="1"/>
              <a:t>hàm</a:t>
            </a:r>
            <a:r>
              <a:rPr lang="en-US" sz="2500" dirty="0"/>
              <a:t>: </a:t>
            </a:r>
          </a:p>
          <a:p>
            <a:pPr marL="800100" lvl="1" eaLnBrk="1" hangingPunct="1">
              <a:buFont typeface="Wingdings" panose="05000000000000000000" pitchFamily="2" charset="2"/>
              <a:buChar char="q"/>
            </a:pPr>
            <a:r>
              <a:rPr lang="en-US" sz="2400" b="0" dirty="0" err="1"/>
              <a:t>Gọi</a:t>
            </a:r>
            <a:r>
              <a:rPr lang="en-US" sz="2400" b="0" dirty="0"/>
              <a:t> </a:t>
            </a:r>
            <a:r>
              <a:rPr lang="en-US" sz="2400" b="0" dirty="0" err="1"/>
              <a:t>hàm</a:t>
            </a:r>
            <a:r>
              <a:rPr lang="en-US" sz="2400" b="0" dirty="0"/>
              <a:t> </a:t>
            </a:r>
            <a:r>
              <a:rPr lang="en-US" sz="2400" b="0" dirty="0" err="1"/>
              <a:t>như</a:t>
            </a:r>
            <a:r>
              <a:rPr lang="en-US" sz="2400" b="0" dirty="0"/>
              <a:t> </a:t>
            </a:r>
            <a:r>
              <a:rPr lang="en-US" sz="2400" b="0" dirty="0" err="1"/>
              <a:t>một</a:t>
            </a:r>
            <a:r>
              <a:rPr lang="en-US" sz="2400" b="0" dirty="0"/>
              <a:t> </a:t>
            </a:r>
            <a:r>
              <a:rPr lang="en-US" sz="2400" b="0" dirty="0" err="1"/>
              <a:t>phát</a:t>
            </a:r>
            <a:r>
              <a:rPr lang="en-US" sz="2400" b="0" dirty="0"/>
              <a:t> </a:t>
            </a:r>
            <a:r>
              <a:rPr lang="en-US" sz="2400" b="0" dirty="0" err="1"/>
              <a:t>biểu</a:t>
            </a:r>
            <a:r>
              <a:rPr lang="en-US" sz="2400" b="0" dirty="0"/>
              <a:t>:</a:t>
            </a:r>
          </a:p>
          <a:p>
            <a:pPr marL="800100" lvl="1" eaLnBrk="1" hangingPunct="1">
              <a:buFont typeface="Wingdings" panose="05000000000000000000" pitchFamily="2" charset="2"/>
              <a:buChar char="q"/>
            </a:pPr>
            <a:endParaRPr lang="en-US" sz="1000" b="0" dirty="0"/>
          </a:p>
          <a:p>
            <a:pPr marL="800100" lvl="1" eaLnBrk="1" hangingPunct="1">
              <a:buFont typeface="Wingdings" panose="05000000000000000000" pitchFamily="2" charset="2"/>
              <a:buChar char="q"/>
            </a:pPr>
            <a:r>
              <a:rPr lang="en-US" sz="2400" b="0" dirty="0" err="1"/>
              <a:t>Gọi</a:t>
            </a:r>
            <a:r>
              <a:rPr lang="en-US" sz="2400" b="0" dirty="0"/>
              <a:t> </a:t>
            </a:r>
            <a:r>
              <a:rPr lang="en-US" sz="2400" b="0" dirty="0" err="1"/>
              <a:t>hàm</a:t>
            </a:r>
            <a:r>
              <a:rPr lang="en-US" sz="2400" b="0" dirty="0"/>
              <a:t> </a:t>
            </a:r>
            <a:r>
              <a:rPr lang="en-US" sz="2400" b="0" dirty="0" err="1"/>
              <a:t>trong</a:t>
            </a:r>
            <a:r>
              <a:rPr lang="en-US" sz="2400" b="0" dirty="0"/>
              <a:t> </a:t>
            </a:r>
            <a:r>
              <a:rPr lang="en-US" sz="2400" b="0" dirty="0" err="1"/>
              <a:t>biểu</a:t>
            </a:r>
            <a:r>
              <a:rPr lang="en-US" sz="2400" b="0" dirty="0"/>
              <a:t> </a:t>
            </a:r>
            <a:r>
              <a:rPr lang="en-US" sz="2400" b="0" dirty="0" err="1"/>
              <a:t>thức</a:t>
            </a:r>
            <a:r>
              <a:rPr lang="en-US" sz="2400" b="0" dirty="0"/>
              <a:t>: </a:t>
            </a:r>
          </a:p>
          <a:p>
            <a:pPr marL="800100" lvl="1" eaLnBrk="1" hangingPunct="1">
              <a:buFont typeface="Wingdings" panose="05000000000000000000" pitchFamily="2" charset="2"/>
              <a:buChar char="q"/>
            </a:pPr>
            <a:endParaRPr lang="en-US" sz="1000" b="0" dirty="0"/>
          </a:p>
          <a:p>
            <a:pPr marL="800100" lvl="1" eaLnBrk="1" hangingPunct="1">
              <a:buFont typeface="Wingdings" panose="05000000000000000000" pitchFamily="2" charset="2"/>
              <a:buChar char="q"/>
            </a:pPr>
            <a:r>
              <a:rPr lang="en-US" sz="2400" b="0" dirty="0" err="1"/>
              <a:t>Gọi</a:t>
            </a:r>
            <a:r>
              <a:rPr lang="en-US" sz="2400" b="0" dirty="0"/>
              <a:t> </a:t>
            </a:r>
            <a:r>
              <a:rPr lang="en-US" sz="2400" b="0" dirty="0" err="1"/>
              <a:t>hàm</a:t>
            </a:r>
            <a:r>
              <a:rPr lang="en-US" sz="2400" b="0" dirty="0"/>
              <a:t> </a:t>
            </a:r>
            <a:r>
              <a:rPr lang="en-US" sz="2400" b="0" dirty="0" err="1"/>
              <a:t>trong</a:t>
            </a:r>
            <a:r>
              <a:rPr lang="en-US" sz="2400" b="0" dirty="0"/>
              <a:t> </a:t>
            </a:r>
            <a:r>
              <a:rPr lang="en-US" sz="2400" b="0" dirty="0" err="1"/>
              <a:t>lệnh</a:t>
            </a:r>
            <a:r>
              <a:rPr lang="en-US" sz="2400" b="0" dirty="0"/>
              <a:t> </a:t>
            </a:r>
            <a:r>
              <a:rPr lang="en-US" sz="2400" b="0" dirty="0" err="1"/>
              <a:t>cout</a:t>
            </a:r>
            <a:r>
              <a:rPr lang="en-US" sz="2400" b="0" dirty="0"/>
              <a:t>.</a:t>
            </a:r>
          </a:p>
          <a:p>
            <a:pPr marL="676275" indent="-211138" eaLnBrk="1" hangingPunct="1">
              <a:buFont typeface="Wingdings" panose="05000000000000000000" pitchFamily="2" charset="2"/>
              <a:buChar char="§"/>
            </a:pPr>
            <a:endParaRPr lang="en-US" sz="2500" b="0" dirty="0"/>
          </a:p>
        </p:txBody>
      </p:sp>
      <p:sp>
        <p:nvSpPr>
          <p:cNvPr id="5" name="Rounded Rectangle 4"/>
          <p:cNvSpPr/>
          <p:nvPr/>
        </p:nvSpPr>
        <p:spPr bwMode="auto">
          <a:xfrm>
            <a:off x="5652120" y="4077072"/>
            <a:ext cx="2808312" cy="504056"/>
          </a:xfrm>
          <a:prstGeom prst="roundRect">
            <a:avLst/>
          </a:prstGeom>
          <a:ln/>
        </p:spPr>
        <p:style>
          <a:lnRef idx="1">
            <a:schemeClr val="accent6"/>
          </a:lnRef>
          <a:fillRef idx="2">
            <a:schemeClr val="accent6"/>
          </a:fillRef>
          <a:effectRef idx="1">
            <a:schemeClr val="accent6"/>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dirty="0">
                <a:solidFill>
                  <a:schemeClr val="tx1"/>
                </a:solidFill>
                <a:latin typeface="Courier New" panose="02070309020205020404" pitchFamily="49" charset="0"/>
                <a:cs typeface="Courier New" panose="02070309020205020404" pitchFamily="49" charset="0"/>
              </a:rPr>
              <a:t>show(a);</a:t>
            </a:r>
            <a:endParaRPr kumimoji="0" lang="en-US" sz="2400" b="0" i="0" u="none" strike="noStrike" cap="none" normalizeH="0" baseline="0" dirty="0">
              <a:ln>
                <a:noFill/>
              </a:ln>
              <a:solidFill>
                <a:schemeClr val="tx1"/>
              </a:solidFill>
              <a:effectLst/>
              <a:latin typeface="Courier New" panose="02070309020205020404" pitchFamily="49" charset="0"/>
              <a:cs typeface="Courier New" panose="02070309020205020404" pitchFamily="49" charset="0"/>
            </a:endParaRPr>
          </a:p>
        </p:txBody>
      </p:sp>
      <p:sp>
        <p:nvSpPr>
          <p:cNvPr id="9" name="Rounded Rectangle 8"/>
          <p:cNvSpPr/>
          <p:nvPr/>
        </p:nvSpPr>
        <p:spPr bwMode="auto">
          <a:xfrm>
            <a:off x="5508104" y="4783200"/>
            <a:ext cx="3168352" cy="504056"/>
          </a:xfrm>
          <a:prstGeom prst="roundRect">
            <a:avLst/>
          </a:prstGeom>
          <a:ln/>
        </p:spPr>
        <p:style>
          <a:lnRef idx="1">
            <a:schemeClr val="accent6"/>
          </a:lnRef>
          <a:fillRef idx="2">
            <a:schemeClr val="accent6"/>
          </a:fillRef>
          <a:effectRef idx="1">
            <a:schemeClr val="accent6"/>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dirty="0" err="1">
                <a:solidFill>
                  <a:schemeClr val="tx1"/>
                </a:solidFill>
                <a:latin typeface="Courier New" panose="02070309020205020404" pitchFamily="49" charset="0"/>
                <a:cs typeface="Courier New" panose="02070309020205020404" pitchFamily="49" charset="0"/>
              </a:rPr>
              <a:t>i</a:t>
            </a:r>
            <a:r>
              <a:rPr kumimoji="0" lang="en-US" sz="2400" b="0" i="0" u="none" strike="noStrike" cap="none" normalizeH="0" baseline="0" dirty="0" err="1">
                <a:ln>
                  <a:noFill/>
                </a:ln>
                <a:solidFill>
                  <a:schemeClr val="tx1"/>
                </a:solidFill>
                <a:effectLst/>
                <a:latin typeface="Courier New" panose="02070309020205020404" pitchFamily="49" charset="0"/>
                <a:cs typeface="Courier New" panose="02070309020205020404" pitchFamily="49" charset="0"/>
              </a:rPr>
              <a:t>nt</a:t>
            </a:r>
            <a:r>
              <a:rPr kumimoji="0" lang="en-US" sz="2400" b="0" i="0" u="none" strike="noStrike" cap="none" normalizeH="0" baseline="0" dirty="0">
                <a:ln>
                  <a:noFill/>
                </a:ln>
                <a:solidFill>
                  <a:schemeClr val="tx1"/>
                </a:solidFill>
                <a:effectLst/>
                <a:latin typeface="Courier New" panose="02070309020205020404" pitchFamily="49" charset="0"/>
                <a:cs typeface="Courier New" panose="02070309020205020404" pitchFamily="49" charset="0"/>
              </a:rPr>
              <a:t> t= tong(</a:t>
            </a:r>
            <a:r>
              <a:rPr kumimoji="0" lang="en-US" sz="2400" b="0" i="0" u="none" strike="noStrike" cap="none" normalizeH="0" baseline="0" dirty="0" err="1">
                <a:ln>
                  <a:noFill/>
                </a:ln>
                <a:solidFill>
                  <a:schemeClr val="tx1"/>
                </a:solidFill>
                <a:effectLst/>
                <a:latin typeface="Courier New" panose="02070309020205020404" pitchFamily="49" charset="0"/>
                <a:cs typeface="Courier New" panose="02070309020205020404" pitchFamily="49" charset="0"/>
              </a:rPr>
              <a:t>a,b</a:t>
            </a:r>
            <a:r>
              <a:rPr kumimoji="0" lang="en-US" sz="2400" b="0" i="0" u="none" strike="noStrike" cap="none" normalizeH="0" baseline="0" dirty="0">
                <a:ln>
                  <a:noFill/>
                </a:ln>
                <a:solidFill>
                  <a:schemeClr val="tx1"/>
                </a:solidFill>
                <a:effectLst/>
                <a:latin typeface="Courier New" panose="02070309020205020404" pitchFamily="49" charset="0"/>
                <a:cs typeface="Courier New" panose="02070309020205020404" pitchFamily="49" charset="0"/>
              </a:rPr>
              <a:t>);</a:t>
            </a:r>
          </a:p>
        </p:txBody>
      </p:sp>
      <p:sp>
        <p:nvSpPr>
          <p:cNvPr id="10" name="Rounded Rectangle 9"/>
          <p:cNvSpPr/>
          <p:nvPr/>
        </p:nvSpPr>
        <p:spPr bwMode="auto">
          <a:xfrm>
            <a:off x="5508104" y="5401682"/>
            <a:ext cx="3168352" cy="504056"/>
          </a:xfrm>
          <a:prstGeom prst="roundRect">
            <a:avLst/>
          </a:prstGeom>
          <a:ln/>
        </p:spPr>
        <p:style>
          <a:lnRef idx="1">
            <a:schemeClr val="accent6"/>
          </a:lnRef>
          <a:fillRef idx="2">
            <a:schemeClr val="accent6"/>
          </a:fillRef>
          <a:effectRef idx="1">
            <a:schemeClr val="accent6"/>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err="1">
                <a:ln>
                  <a:noFill/>
                </a:ln>
                <a:solidFill>
                  <a:schemeClr val="tx1"/>
                </a:solidFill>
                <a:effectLst/>
                <a:latin typeface="Courier New" panose="02070309020205020404" pitchFamily="49" charset="0"/>
                <a:cs typeface="Courier New" panose="02070309020205020404" pitchFamily="49" charset="0"/>
              </a:rPr>
              <a:t>cout</a:t>
            </a:r>
            <a:r>
              <a:rPr kumimoji="0" lang="en-US" sz="2400" b="0" i="0" u="none" strike="noStrike" cap="none" normalizeH="0" baseline="0" dirty="0">
                <a:ln>
                  <a:noFill/>
                </a:ln>
                <a:solidFill>
                  <a:schemeClr val="tx1"/>
                </a:solidFill>
                <a:effectLst/>
                <a:latin typeface="Courier New" panose="02070309020205020404" pitchFamily="49" charset="0"/>
                <a:cs typeface="Courier New" panose="02070309020205020404" pitchFamily="49" charset="0"/>
              </a:rPr>
              <a:t>&lt;&lt;tong(</a:t>
            </a:r>
            <a:r>
              <a:rPr kumimoji="0" lang="en-US" sz="2400" b="0" i="0" u="none" strike="noStrike" cap="none" normalizeH="0" baseline="0" dirty="0" err="1">
                <a:ln>
                  <a:noFill/>
                </a:ln>
                <a:solidFill>
                  <a:schemeClr val="tx1"/>
                </a:solidFill>
                <a:effectLst/>
                <a:latin typeface="Courier New" panose="02070309020205020404" pitchFamily="49" charset="0"/>
                <a:cs typeface="Courier New" panose="02070309020205020404" pitchFamily="49" charset="0"/>
              </a:rPr>
              <a:t>a,b</a:t>
            </a:r>
            <a:r>
              <a:rPr kumimoji="0" lang="en-US" sz="2400" b="0" i="0" u="none" strike="noStrike" cap="none" normalizeH="0" baseline="0" dirty="0">
                <a:ln>
                  <a:noFill/>
                </a:ln>
                <a:solidFill>
                  <a:schemeClr val="tx1"/>
                </a:solidFill>
                <a:effectLst/>
                <a:latin typeface="Courier New" panose="02070309020205020404" pitchFamily="49" charset="0"/>
                <a:cs typeface="Courier New" panose="02070309020205020404" pitchFamily="49" charset="0"/>
              </a:rPr>
              <a:t>);</a:t>
            </a:r>
          </a:p>
        </p:txBody>
      </p:sp>
      <p:graphicFrame>
        <p:nvGraphicFramePr>
          <p:cNvPr id="11" name="Diagram 10"/>
          <p:cNvGraphicFramePr/>
          <p:nvPr>
            <p:extLst>
              <p:ext uri="{D42A27DB-BD31-4B8C-83A1-F6EECF244321}">
                <p14:modId xmlns:p14="http://schemas.microsoft.com/office/powerpoint/2010/main" val="41804586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290940232"/>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defRPr/>
            </a:pPr>
            <a:r>
              <a:rPr lang="vi-VN" sz="2400" b="1">
                <a:solidFill>
                  <a:srgbClr val="00B0F0"/>
                </a:solidFill>
              </a:rPr>
              <a:t>Ư</a:t>
            </a:r>
            <a:r>
              <a:rPr lang="en-US" sz="2400" b="1">
                <a:solidFill>
                  <a:srgbClr val="00B0F0"/>
                </a:solidFill>
              </a:rPr>
              <a:t>u </a:t>
            </a:r>
            <a:r>
              <a:rPr lang="vi-VN" sz="2400" b="1">
                <a:solidFill>
                  <a:srgbClr val="00B0F0"/>
                </a:solidFill>
              </a:rPr>
              <a:t>đ</a:t>
            </a:r>
            <a:r>
              <a:rPr lang="en-US" sz="2400" b="1">
                <a:solidFill>
                  <a:srgbClr val="00B0F0"/>
                </a:solidFill>
              </a:rPr>
              <a:t>iểm</a:t>
            </a:r>
          </a:p>
          <a:p>
            <a:pPr lvl="1" eaLnBrk="1" hangingPunct="1">
              <a:defRPr/>
            </a:pPr>
            <a:r>
              <a:rPr lang="en-US" sz="2400"/>
              <a:t>Rõ ràng, dễ hiểu, nêu rõ bản chất vấn </a:t>
            </a:r>
            <a:r>
              <a:rPr lang="vi-VN" sz="2400"/>
              <a:t>đề</a:t>
            </a:r>
            <a:r>
              <a:rPr lang="en-US" sz="2400"/>
              <a:t>.</a:t>
            </a:r>
          </a:p>
          <a:p>
            <a:pPr lvl="1" eaLnBrk="1" hangingPunct="1">
              <a:defRPr/>
            </a:pPr>
            <a:r>
              <a:rPr lang="en-US" sz="2400"/>
              <a:t>Tiết kiệm thời gian thực hiện mã nguồn.</a:t>
            </a:r>
          </a:p>
          <a:p>
            <a:pPr lvl="1" eaLnBrk="1" hangingPunct="1">
              <a:defRPr/>
            </a:pPr>
            <a:r>
              <a:rPr lang="en-US" sz="2400"/>
              <a:t>Một số bài toán rất khó giải nếu không dùng </a:t>
            </a:r>
            <a:r>
              <a:rPr lang="vi-VN" sz="2400"/>
              <a:t>đệ qui.</a:t>
            </a:r>
          </a:p>
          <a:p>
            <a:pPr eaLnBrk="1" hangingPunct="1">
              <a:buFont typeface="Wingdings" pitchFamily="2" charset="2"/>
              <a:buChar char="q"/>
              <a:defRPr/>
            </a:pPr>
            <a:r>
              <a:rPr lang="en-US" sz="2400" b="1">
                <a:solidFill>
                  <a:srgbClr val="00B0F0"/>
                </a:solidFill>
              </a:rPr>
              <a:t>Khuyết </a:t>
            </a:r>
            <a:r>
              <a:rPr lang="vi-VN" sz="2400" b="1">
                <a:solidFill>
                  <a:srgbClr val="00B0F0"/>
                </a:solidFill>
              </a:rPr>
              <a:t>đ</a:t>
            </a:r>
            <a:r>
              <a:rPr lang="en-US" sz="2400" b="1">
                <a:solidFill>
                  <a:srgbClr val="00B0F0"/>
                </a:solidFill>
              </a:rPr>
              <a:t>iểm</a:t>
            </a:r>
          </a:p>
          <a:p>
            <a:pPr lvl="1" eaLnBrk="1" hangingPunct="1">
              <a:defRPr/>
            </a:pPr>
            <a:r>
              <a:rPr lang="en-US" sz="2400"/>
              <a:t>Tốn nhiều bộ nhớ, thời gian thực thi lâu.</a:t>
            </a:r>
          </a:p>
          <a:p>
            <a:pPr lvl="1" eaLnBrk="1" hangingPunct="1">
              <a:defRPr/>
            </a:pPr>
            <a:r>
              <a:rPr lang="en-US" sz="2400"/>
              <a:t>Một số tính toán có thể bị lặp lại nhiều lần.</a:t>
            </a:r>
          </a:p>
          <a:p>
            <a:pPr lvl="1" eaLnBrk="1" hangingPunct="1">
              <a:defRPr/>
            </a:pPr>
            <a:r>
              <a:rPr lang="en-US" sz="2400"/>
              <a:t>Một số bài toán không có lời giải </a:t>
            </a:r>
            <a:r>
              <a:rPr lang="vi-VN" sz="2400"/>
              <a:t>đệ</a:t>
            </a:r>
            <a:r>
              <a:rPr lang="en-US" sz="2400"/>
              <a:t> quy.</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Tính hiệu quả của giải pháp đệ quy</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260</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536504" cy="400110"/>
          </a:xfrm>
          <a:prstGeom prst="rect">
            <a:avLst/>
          </a:prstGeom>
          <a:noFill/>
        </p:spPr>
        <p:txBody>
          <a:bodyPr wrap="square" rtlCol="0">
            <a:spAutoFit/>
          </a:bodyPr>
          <a:lstStyle/>
          <a:p>
            <a:pPr lvl="0"/>
            <a:r>
              <a:rPr lang="en-US">
                <a:solidFill>
                  <a:srgbClr val="C00000"/>
                </a:solidFill>
              </a:rPr>
              <a:t>Tính hiệu quả của giải pháp đệ quy</a:t>
            </a:r>
            <a:endParaRPr lang="en-US" dirty="0">
              <a:solidFill>
                <a:srgbClr val="C00000"/>
              </a:solidFill>
            </a:endParaRPr>
          </a:p>
        </p:txBody>
      </p:sp>
      <p:sp>
        <p:nvSpPr>
          <p:cNvPr id="3" name="Right Arrow 2"/>
          <p:cNvSpPr/>
          <p:nvPr/>
        </p:nvSpPr>
        <p:spPr bwMode="auto">
          <a:xfrm>
            <a:off x="899592" y="5013176"/>
            <a:ext cx="1296144" cy="648072"/>
          </a:xfrm>
          <a:prstGeom prst="rightArrow">
            <a:avLst/>
          </a:prstGeom>
          <a:ln/>
        </p:spPr>
        <p:style>
          <a:lnRef idx="3">
            <a:schemeClr val="lt1"/>
          </a:lnRef>
          <a:fillRef idx="1">
            <a:schemeClr val="accent4"/>
          </a:fillRef>
          <a:effectRef idx="1">
            <a:schemeClr val="accent4"/>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5" name="Rectangle 4"/>
          <p:cNvSpPr/>
          <p:nvPr/>
        </p:nvSpPr>
        <p:spPr bwMode="auto">
          <a:xfrm>
            <a:off x="2339752" y="4833061"/>
            <a:ext cx="5400600" cy="1080120"/>
          </a:xfrm>
          <a:prstGeom prst="rect">
            <a:avLst/>
          </a:prstGeom>
          <a:noFill/>
          <a:ln>
            <a:noFill/>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a:solidFill>
                  <a:srgbClr val="C00000"/>
                </a:solidFill>
              </a:rPr>
              <a:t>Giải bài toán bằng cách khử đệ quy</a:t>
            </a:r>
          </a:p>
        </p:txBody>
      </p:sp>
    </p:spTree>
    <p:extLst>
      <p:ext uri="{BB962C8B-B14F-4D97-AF65-F5344CB8AC3E}">
        <p14:creationId xmlns:p14="http://schemas.microsoft.com/office/powerpoint/2010/main" val="18814538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Tính hiệu quả của giải pháp đệ quy</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261</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536504" cy="400110"/>
          </a:xfrm>
          <a:prstGeom prst="rect">
            <a:avLst/>
          </a:prstGeom>
          <a:noFill/>
        </p:spPr>
        <p:txBody>
          <a:bodyPr wrap="square" rtlCol="0">
            <a:spAutoFit/>
          </a:bodyPr>
          <a:lstStyle/>
          <a:p>
            <a:pPr lvl="0"/>
            <a:r>
              <a:rPr lang="en-US">
                <a:solidFill>
                  <a:srgbClr val="C00000"/>
                </a:solidFill>
              </a:rPr>
              <a:t>Tính hiệu quả của giải pháp đệ quy</a:t>
            </a:r>
            <a:endParaRPr lang="en-US" dirty="0">
              <a:solidFill>
                <a:srgbClr val="C00000"/>
              </a:solidFill>
            </a:endParaRPr>
          </a:p>
        </p:txBody>
      </p:sp>
      <p:grpSp>
        <p:nvGrpSpPr>
          <p:cNvPr id="7" name="Group 6"/>
          <p:cNvGrpSpPr>
            <a:grpSpLocks/>
          </p:cNvGrpSpPr>
          <p:nvPr/>
        </p:nvGrpSpPr>
        <p:grpSpPr bwMode="auto">
          <a:xfrm>
            <a:off x="4114800" y="1821870"/>
            <a:ext cx="755650" cy="758825"/>
            <a:chOff x="4010025" y="1277941"/>
            <a:chExt cx="755650" cy="758826"/>
          </a:xfrm>
        </p:grpSpPr>
        <p:grpSp>
          <p:nvGrpSpPr>
            <p:cNvPr id="8" name="Group 39"/>
            <p:cNvGrpSpPr>
              <a:grpSpLocks/>
            </p:cNvGrpSpPr>
            <p:nvPr/>
          </p:nvGrpSpPr>
          <p:grpSpPr bwMode="auto">
            <a:xfrm>
              <a:off x="4032250" y="1277941"/>
              <a:ext cx="723900" cy="758826"/>
              <a:chOff x="3247" y="1673"/>
              <a:chExt cx="606" cy="636"/>
            </a:xfrm>
          </p:grpSpPr>
          <p:pic>
            <p:nvPicPr>
              <p:cNvPr id="10"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3" name="Group 150"/>
              <p:cNvGrpSpPr>
                <a:grpSpLocks/>
              </p:cNvGrpSpPr>
              <p:nvPr/>
            </p:nvGrpSpPr>
            <p:grpSpPr bwMode="auto">
              <a:xfrm rot="-1045052" flipH="1" flipV="1">
                <a:off x="3275" y="2104"/>
                <a:ext cx="466" cy="115"/>
                <a:chOff x="2532" y="1080"/>
                <a:chExt cx="883" cy="236"/>
              </a:xfrm>
            </p:grpSpPr>
            <p:grpSp>
              <p:nvGrpSpPr>
                <p:cNvPr id="15" name="Group 44"/>
                <p:cNvGrpSpPr>
                  <a:grpSpLocks/>
                </p:cNvGrpSpPr>
                <p:nvPr/>
              </p:nvGrpSpPr>
              <p:grpSpPr bwMode="auto">
                <a:xfrm>
                  <a:off x="2532" y="1080"/>
                  <a:ext cx="741" cy="183"/>
                  <a:chOff x="1571" y="2593"/>
                  <a:chExt cx="1117" cy="274"/>
                </a:xfrm>
              </p:grpSpPr>
              <p:sp>
                <p:nvSpPr>
                  <p:cNvPr id="21" name="AutoShape 45"/>
                  <p:cNvSpPr>
                    <a:spLocks noChangeArrowheads="1"/>
                  </p:cNvSpPr>
                  <p:nvPr/>
                </p:nvSpPr>
                <p:spPr bwMode="gray">
                  <a:xfrm rot="5263130">
                    <a:off x="1873" y="2299"/>
                    <a:ext cx="225" cy="82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2" name="AutoShape 46"/>
                  <p:cNvSpPr>
                    <a:spLocks noChangeArrowheads="1"/>
                  </p:cNvSpPr>
                  <p:nvPr/>
                </p:nvSpPr>
                <p:spPr bwMode="gray">
                  <a:xfrm rot="6078281">
                    <a:off x="2011" y="2302"/>
                    <a:ext cx="217" cy="82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3" name="AutoShape 47"/>
                  <p:cNvSpPr>
                    <a:spLocks noChangeArrowheads="1"/>
                  </p:cNvSpPr>
                  <p:nvPr/>
                </p:nvSpPr>
                <p:spPr bwMode="gray">
                  <a:xfrm rot="6373927">
                    <a:off x="2086" y="2325"/>
                    <a:ext cx="221" cy="82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4" name="AutoShape 48"/>
                  <p:cNvSpPr>
                    <a:spLocks noChangeArrowheads="1"/>
                  </p:cNvSpPr>
                  <p:nvPr/>
                </p:nvSpPr>
                <p:spPr bwMode="gray">
                  <a:xfrm rot="6906312">
                    <a:off x="2178" y="2355"/>
                    <a:ext cx="221" cy="82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6" name="Group 49"/>
                <p:cNvGrpSpPr>
                  <a:grpSpLocks/>
                </p:cNvGrpSpPr>
                <p:nvPr/>
              </p:nvGrpSpPr>
              <p:grpSpPr bwMode="auto">
                <a:xfrm rot="1353540">
                  <a:off x="2674" y="1131"/>
                  <a:ext cx="741" cy="185"/>
                  <a:chOff x="1577" y="2581"/>
                  <a:chExt cx="1118" cy="277"/>
                </a:xfrm>
              </p:grpSpPr>
              <p:sp>
                <p:nvSpPr>
                  <p:cNvPr id="17" name="AutoShape 50"/>
                  <p:cNvSpPr>
                    <a:spLocks noChangeArrowheads="1"/>
                  </p:cNvSpPr>
                  <p:nvPr/>
                </p:nvSpPr>
                <p:spPr bwMode="gray">
                  <a:xfrm rot="5263130">
                    <a:off x="1882" y="2293"/>
                    <a:ext cx="217" cy="82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8" name="AutoShape 51"/>
                  <p:cNvSpPr>
                    <a:spLocks noChangeArrowheads="1"/>
                  </p:cNvSpPr>
                  <p:nvPr/>
                </p:nvSpPr>
                <p:spPr bwMode="gray">
                  <a:xfrm rot="6078281">
                    <a:off x="2018" y="2294"/>
                    <a:ext cx="217" cy="82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9" name="AutoShape 52"/>
                  <p:cNvSpPr>
                    <a:spLocks noChangeArrowheads="1"/>
                  </p:cNvSpPr>
                  <p:nvPr/>
                </p:nvSpPr>
                <p:spPr bwMode="gray">
                  <a:xfrm rot="6373927">
                    <a:off x="2096" y="2319"/>
                    <a:ext cx="221" cy="81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20" name="AutoShape 53"/>
                  <p:cNvSpPr>
                    <a:spLocks noChangeArrowheads="1"/>
                  </p:cNvSpPr>
                  <p:nvPr/>
                </p:nvSpPr>
                <p:spPr bwMode="gray">
                  <a:xfrm rot="6906312">
                    <a:off x="2190" y="2348"/>
                    <a:ext cx="217" cy="82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4"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9"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F(4)</a:t>
              </a:r>
            </a:p>
          </p:txBody>
        </p:sp>
      </p:grpSp>
      <p:grpSp>
        <p:nvGrpSpPr>
          <p:cNvPr id="25" name="Group 38"/>
          <p:cNvGrpSpPr>
            <a:grpSpLocks/>
          </p:cNvGrpSpPr>
          <p:nvPr/>
        </p:nvGrpSpPr>
        <p:grpSpPr bwMode="auto">
          <a:xfrm>
            <a:off x="2292350" y="3806245"/>
            <a:ext cx="755650" cy="758825"/>
            <a:chOff x="4010025" y="1277941"/>
            <a:chExt cx="755650" cy="758826"/>
          </a:xfrm>
        </p:grpSpPr>
        <p:grpSp>
          <p:nvGrpSpPr>
            <p:cNvPr id="26" name="Group 39"/>
            <p:cNvGrpSpPr>
              <a:grpSpLocks/>
            </p:cNvGrpSpPr>
            <p:nvPr/>
          </p:nvGrpSpPr>
          <p:grpSpPr bwMode="auto">
            <a:xfrm>
              <a:off x="4032250" y="1277941"/>
              <a:ext cx="723900" cy="758826"/>
              <a:chOff x="3247" y="1673"/>
              <a:chExt cx="606" cy="636"/>
            </a:xfrm>
          </p:grpSpPr>
          <p:pic>
            <p:nvPicPr>
              <p:cNvPr id="28"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31" name="Group 150"/>
              <p:cNvGrpSpPr>
                <a:grpSpLocks/>
              </p:cNvGrpSpPr>
              <p:nvPr/>
            </p:nvGrpSpPr>
            <p:grpSpPr bwMode="auto">
              <a:xfrm rot="-1045052" flipH="1" flipV="1">
                <a:off x="3269" y="2093"/>
                <a:ext cx="466" cy="118"/>
                <a:chOff x="2532" y="1080"/>
                <a:chExt cx="881" cy="238"/>
              </a:xfrm>
            </p:grpSpPr>
            <p:grpSp>
              <p:nvGrpSpPr>
                <p:cNvPr id="33" name="Group 44"/>
                <p:cNvGrpSpPr>
                  <a:grpSpLocks/>
                </p:cNvGrpSpPr>
                <p:nvPr/>
              </p:nvGrpSpPr>
              <p:grpSpPr bwMode="auto">
                <a:xfrm>
                  <a:off x="2532" y="1080"/>
                  <a:ext cx="741" cy="183"/>
                  <a:chOff x="1571" y="2593"/>
                  <a:chExt cx="1117" cy="274"/>
                </a:xfrm>
              </p:grpSpPr>
              <p:sp>
                <p:nvSpPr>
                  <p:cNvPr id="39" name="AutoShape 45"/>
                  <p:cNvSpPr>
                    <a:spLocks noChangeArrowheads="1"/>
                  </p:cNvSpPr>
                  <p:nvPr/>
                </p:nvSpPr>
                <p:spPr bwMode="gray">
                  <a:xfrm rot="5263130">
                    <a:off x="1872" y="2305"/>
                    <a:ext cx="221" cy="810"/>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0" name="AutoShape 46"/>
                  <p:cNvSpPr>
                    <a:spLocks noChangeArrowheads="1"/>
                  </p:cNvSpPr>
                  <p:nvPr/>
                </p:nvSpPr>
                <p:spPr bwMode="gray">
                  <a:xfrm rot="6078281">
                    <a:off x="2011" y="2308"/>
                    <a:ext cx="217"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1" name="AutoShape 47"/>
                  <p:cNvSpPr>
                    <a:spLocks noChangeArrowheads="1"/>
                  </p:cNvSpPr>
                  <p:nvPr/>
                </p:nvSpPr>
                <p:spPr bwMode="gray">
                  <a:xfrm rot="6373927">
                    <a:off x="2084" y="2335"/>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42" name="AutoShape 48"/>
                  <p:cNvSpPr>
                    <a:spLocks noChangeArrowheads="1"/>
                  </p:cNvSpPr>
                  <p:nvPr/>
                </p:nvSpPr>
                <p:spPr bwMode="gray">
                  <a:xfrm rot="6906312">
                    <a:off x="2174" y="2362"/>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34" name="Group 49"/>
                <p:cNvGrpSpPr>
                  <a:grpSpLocks/>
                </p:cNvGrpSpPr>
                <p:nvPr/>
              </p:nvGrpSpPr>
              <p:grpSpPr bwMode="auto">
                <a:xfrm rot="1353540">
                  <a:off x="2672" y="1133"/>
                  <a:ext cx="741" cy="185"/>
                  <a:chOff x="1577" y="2581"/>
                  <a:chExt cx="1118" cy="277"/>
                </a:xfrm>
              </p:grpSpPr>
              <p:sp>
                <p:nvSpPr>
                  <p:cNvPr id="35" name="AutoShape 50"/>
                  <p:cNvSpPr>
                    <a:spLocks noChangeArrowheads="1"/>
                  </p:cNvSpPr>
                  <p:nvPr/>
                </p:nvSpPr>
                <p:spPr bwMode="gray">
                  <a:xfrm rot="5263130">
                    <a:off x="1885" y="2297"/>
                    <a:ext cx="21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6" name="AutoShape 51"/>
                  <p:cNvSpPr>
                    <a:spLocks noChangeArrowheads="1"/>
                  </p:cNvSpPr>
                  <p:nvPr/>
                </p:nvSpPr>
                <p:spPr bwMode="gray">
                  <a:xfrm rot="6078281">
                    <a:off x="2020" y="2298"/>
                    <a:ext cx="217"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7" name="AutoShape 52"/>
                  <p:cNvSpPr>
                    <a:spLocks noChangeArrowheads="1"/>
                  </p:cNvSpPr>
                  <p:nvPr/>
                </p:nvSpPr>
                <p:spPr bwMode="gray">
                  <a:xfrm rot="6373927">
                    <a:off x="2096" y="2325"/>
                    <a:ext cx="221" cy="80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38" name="AutoShape 53"/>
                  <p:cNvSpPr>
                    <a:spLocks noChangeArrowheads="1"/>
                  </p:cNvSpPr>
                  <p:nvPr/>
                </p:nvSpPr>
                <p:spPr bwMode="gray">
                  <a:xfrm rot="6906312">
                    <a:off x="2188" y="2350"/>
                    <a:ext cx="221" cy="807"/>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32"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27"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F(2)</a:t>
              </a:r>
            </a:p>
          </p:txBody>
        </p:sp>
      </p:grpSp>
      <p:grpSp>
        <p:nvGrpSpPr>
          <p:cNvPr id="43" name="Group 56"/>
          <p:cNvGrpSpPr>
            <a:grpSpLocks/>
          </p:cNvGrpSpPr>
          <p:nvPr/>
        </p:nvGrpSpPr>
        <p:grpSpPr bwMode="auto">
          <a:xfrm>
            <a:off x="2895600" y="2815645"/>
            <a:ext cx="755650" cy="758825"/>
            <a:chOff x="4010025" y="1277941"/>
            <a:chExt cx="755650" cy="758826"/>
          </a:xfrm>
        </p:grpSpPr>
        <p:grpSp>
          <p:nvGrpSpPr>
            <p:cNvPr id="44" name="Group 39"/>
            <p:cNvGrpSpPr>
              <a:grpSpLocks/>
            </p:cNvGrpSpPr>
            <p:nvPr/>
          </p:nvGrpSpPr>
          <p:grpSpPr bwMode="auto">
            <a:xfrm>
              <a:off x="4032250" y="1277941"/>
              <a:ext cx="723900" cy="758826"/>
              <a:chOff x="3247" y="1673"/>
              <a:chExt cx="606" cy="636"/>
            </a:xfrm>
          </p:grpSpPr>
          <p:pic>
            <p:nvPicPr>
              <p:cNvPr id="46"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49" name="Group 150"/>
              <p:cNvGrpSpPr>
                <a:grpSpLocks/>
              </p:cNvGrpSpPr>
              <p:nvPr/>
            </p:nvGrpSpPr>
            <p:grpSpPr bwMode="auto">
              <a:xfrm rot="-1045052" flipH="1" flipV="1">
                <a:off x="3268" y="2086"/>
                <a:ext cx="465" cy="120"/>
                <a:chOff x="2532" y="1080"/>
                <a:chExt cx="879" cy="240"/>
              </a:xfrm>
            </p:grpSpPr>
            <p:grpSp>
              <p:nvGrpSpPr>
                <p:cNvPr id="51" name="Group 44"/>
                <p:cNvGrpSpPr>
                  <a:grpSpLocks/>
                </p:cNvGrpSpPr>
                <p:nvPr/>
              </p:nvGrpSpPr>
              <p:grpSpPr bwMode="auto">
                <a:xfrm>
                  <a:off x="2532" y="1080"/>
                  <a:ext cx="741" cy="183"/>
                  <a:chOff x="1571" y="2593"/>
                  <a:chExt cx="1117" cy="274"/>
                </a:xfrm>
              </p:grpSpPr>
              <p:sp>
                <p:nvSpPr>
                  <p:cNvPr id="57" name="AutoShape 45"/>
                  <p:cNvSpPr>
                    <a:spLocks noChangeArrowheads="1"/>
                  </p:cNvSpPr>
                  <p:nvPr/>
                </p:nvSpPr>
                <p:spPr bwMode="gray">
                  <a:xfrm rot="5263130">
                    <a:off x="1869" y="2291"/>
                    <a:ext cx="22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8" name="AutoShape 46"/>
                  <p:cNvSpPr>
                    <a:spLocks noChangeArrowheads="1"/>
                  </p:cNvSpPr>
                  <p:nvPr/>
                </p:nvSpPr>
                <p:spPr bwMode="gray">
                  <a:xfrm rot="6078281">
                    <a:off x="2006" y="2298"/>
                    <a:ext cx="219"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9" name="AutoShape 47"/>
                  <p:cNvSpPr>
                    <a:spLocks noChangeArrowheads="1"/>
                  </p:cNvSpPr>
                  <p:nvPr/>
                </p:nvSpPr>
                <p:spPr bwMode="gray">
                  <a:xfrm rot="6373927">
                    <a:off x="2076" y="2323"/>
                    <a:ext cx="223"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60" name="AutoShape 48"/>
                  <p:cNvSpPr>
                    <a:spLocks noChangeArrowheads="1"/>
                  </p:cNvSpPr>
                  <p:nvPr/>
                </p:nvSpPr>
                <p:spPr bwMode="gray">
                  <a:xfrm rot="6906312">
                    <a:off x="2173" y="2349"/>
                    <a:ext cx="219"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52" name="Group 49"/>
                <p:cNvGrpSpPr>
                  <a:grpSpLocks/>
                </p:cNvGrpSpPr>
                <p:nvPr/>
              </p:nvGrpSpPr>
              <p:grpSpPr bwMode="auto">
                <a:xfrm rot="1353540">
                  <a:off x="2670" y="1135"/>
                  <a:ext cx="741" cy="185"/>
                  <a:chOff x="1577" y="2581"/>
                  <a:chExt cx="1118" cy="277"/>
                </a:xfrm>
              </p:grpSpPr>
              <p:sp>
                <p:nvSpPr>
                  <p:cNvPr id="53" name="AutoShape 50"/>
                  <p:cNvSpPr>
                    <a:spLocks noChangeArrowheads="1"/>
                  </p:cNvSpPr>
                  <p:nvPr/>
                </p:nvSpPr>
                <p:spPr bwMode="gray">
                  <a:xfrm rot="5263130">
                    <a:off x="1882" y="2293"/>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4" name="AutoShape 51"/>
                  <p:cNvSpPr>
                    <a:spLocks noChangeArrowheads="1"/>
                  </p:cNvSpPr>
                  <p:nvPr/>
                </p:nvSpPr>
                <p:spPr bwMode="gray">
                  <a:xfrm rot="6078281">
                    <a:off x="2019" y="2292"/>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5" name="AutoShape 52"/>
                  <p:cNvSpPr>
                    <a:spLocks noChangeArrowheads="1"/>
                  </p:cNvSpPr>
                  <p:nvPr/>
                </p:nvSpPr>
                <p:spPr bwMode="gray">
                  <a:xfrm rot="6373927">
                    <a:off x="2099" y="2318"/>
                    <a:ext cx="223"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56" name="AutoShape 53"/>
                  <p:cNvSpPr>
                    <a:spLocks noChangeArrowheads="1"/>
                  </p:cNvSpPr>
                  <p:nvPr/>
                </p:nvSpPr>
                <p:spPr bwMode="gray">
                  <a:xfrm rot="6906312">
                    <a:off x="2189" y="2346"/>
                    <a:ext cx="22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50"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45"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F(3)</a:t>
              </a:r>
            </a:p>
          </p:txBody>
        </p:sp>
      </p:grpSp>
      <p:grpSp>
        <p:nvGrpSpPr>
          <p:cNvPr id="61" name="Group 74"/>
          <p:cNvGrpSpPr>
            <a:grpSpLocks/>
          </p:cNvGrpSpPr>
          <p:nvPr/>
        </p:nvGrpSpPr>
        <p:grpSpPr bwMode="auto">
          <a:xfrm>
            <a:off x="3511550" y="3806245"/>
            <a:ext cx="755650" cy="758825"/>
            <a:chOff x="4010025" y="1277941"/>
            <a:chExt cx="755650" cy="758826"/>
          </a:xfrm>
        </p:grpSpPr>
        <p:grpSp>
          <p:nvGrpSpPr>
            <p:cNvPr id="62" name="Group 39"/>
            <p:cNvGrpSpPr>
              <a:grpSpLocks/>
            </p:cNvGrpSpPr>
            <p:nvPr/>
          </p:nvGrpSpPr>
          <p:grpSpPr bwMode="auto">
            <a:xfrm>
              <a:off x="4032250" y="1277941"/>
              <a:ext cx="723900" cy="758826"/>
              <a:chOff x="3247" y="1673"/>
              <a:chExt cx="606" cy="636"/>
            </a:xfrm>
          </p:grpSpPr>
          <p:pic>
            <p:nvPicPr>
              <p:cNvPr id="64"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67" name="Group 150"/>
              <p:cNvGrpSpPr>
                <a:grpSpLocks/>
              </p:cNvGrpSpPr>
              <p:nvPr/>
            </p:nvGrpSpPr>
            <p:grpSpPr bwMode="auto">
              <a:xfrm rot="-1045052" flipH="1" flipV="1">
                <a:off x="3268" y="2086"/>
                <a:ext cx="465" cy="120"/>
                <a:chOff x="2532" y="1080"/>
                <a:chExt cx="879" cy="240"/>
              </a:xfrm>
            </p:grpSpPr>
            <p:grpSp>
              <p:nvGrpSpPr>
                <p:cNvPr id="69" name="Group 44"/>
                <p:cNvGrpSpPr>
                  <a:grpSpLocks/>
                </p:cNvGrpSpPr>
                <p:nvPr/>
              </p:nvGrpSpPr>
              <p:grpSpPr bwMode="auto">
                <a:xfrm>
                  <a:off x="2532" y="1080"/>
                  <a:ext cx="741" cy="183"/>
                  <a:chOff x="1571" y="2593"/>
                  <a:chExt cx="1117" cy="274"/>
                </a:xfrm>
              </p:grpSpPr>
              <p:sp>
                <p:nvSpPr>
                  <p:cNvPr id="75" name="AutoShape 45"/>
                  <p:cNvSpPr>
                    <a:spLocks noChangeArrowheads="1"/>
                  </p:cNvSpPr>
                  <p:nvPr/>
                </p:nvSpPr>
                <p:spPr bwMode="gray">
                  <a:xfrm rot="5263130">
                    <a:off x="1869" y="2291"/>
                    <a:ext cx="22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6" name="AutoShape 46"/>
                  <p:cNvSpPr>
                    <a:spLocks noChangeArrowheads="1"/>
                  </p:cNvSpPr>
                  <p:nvPr/>
                </p:nvSpPr>
                <p:spPr bwMode="gray">
                  <a:xfrm rot="6078281">
                    <a:off x="2006" y="2298"/>
                    <a:ext cx="219"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7" name="AutoShape 47"/>
                  <p:cNvSpPr>
                    <a:spLocks noChangeArrowheads="1"/>
                  </p:cNvSpPr>
                  <p:nvPr/>
                </p:nvSpPr>
                <p:spPr bwMode="gray">
                  <a:xfrm rot="6373927">
                    <a:off x="2076" y="2323"/>
                    <a:ext cx="223"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8" name="AutoShape 48"/>
                  <p:cNvSpPr>
                    <a:spLocks noChangeArrowheads="1"/>
                  </p:cNvSpPr>
                  <p:nvPr/>
                </p:nvSpPr>
                <p:spPr bwMode="gray">
                  <a:xfrm rot="6906312">
                    <a:off x="2173" y="2349"/>
                    <a:ext cx="219"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70" name="Group 49"/>
                <p:cNvGrpSpPr>
                  <a:grpSpLocks/>
                </p:cNvGrpSpPr>
                <p:nvPr/>
              </p:nvGrpSpPr>
              <p:grpSpPr bwMode="auto">
                <a:xfrm rot="1353540">
                  <a:off x="2670" y="1135"/>
                  <a:ext cx="741" cy="185"/>
                  <a:chOff x="1577" y="2581"/>
                  <a:chExt cx="1118" cy="277"/>
                </a:xfrm>
              </p:grpSpPr>
              <p:sp>
                <p:nvSpPr>
                  <p:cNvPr id="71" name="AutoShape 50"/>
                  <p:cNvSpPr>
                    <a:spLocks noChangeArrowheads="1"/>
                  </p:cNvSpPr>
                  <p:nvPr/>
                </p:nvSpPr>
                <p:spPr bwMode="gray">
                  <a:xfrm rot="5263130">
                    <a:off x="1882" y="2293"/>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2" name="AutoShape 51"/>
                  <p:cNvSpPr>
                    <a:spLocks noChangeArrowheads="1"/>
                  </p:cNvSpPr>
                  <p:nvPr/>
                </p:nvSpPr>
                <p:spPr bwMode="gray">
                  <a:xfrm rot="6078281">
                    <a:off x="2019" y="2292"/>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3" name="AutoShape 52"/>
                  <p:cNvSpPr>
                    <a:spLocks noChangeArrowheads="1"/>
                  </p:cNvSpPr>
                  <p:nvPr/>
                </p:nvSpPr>
                <p:spPr bwMode="gray">
                  <a:xfrm rot="6373927">
                    <a:off x="2099" y="2318"/>
                    <a:ext cx="223"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74" name="AutoShape 53"/>
                  <p:cNvSpPr>
                    <a:spLocks noChangeArrowheads="1"/>
                  </p:cNvSpPr>
                  <p:nvPr/>
                </p:nvSpPr>
                <p:spPr bwMode="gray">
                  <a:xfrm rot="6906312">
                    <a:off x="2189" y="2346"/>
                    <a:ext cx="22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68"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63"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F(1)</a:t>
              </a:r>
            </a:p>
          </p:txBody>
        </p:sp>
      </p:grpSp>
      <p:grpSp>
        <p:nvGrpSpPr>
          <p:cNvPr id="79" name="Group 92"/>
          <p:cNvGrpSpPr>
            <a:grpSpLocks/>
          </p:cNvGrpSpPr>
          <p:nvPr/>
        </p:nvGrpSpPr>
        <p:grpSpPr bwMode="auto">
          <a:xfrm>
            <a:off x="5334000" y="2815645"/>
            <a:ext cx="755650" cy="758825"/>
            <a:chOff x="4010025" y="1277941"/>
            <a:chExt cx="755650" cy="758826"/>
          </a:xfrm>
        </p:grpSpPr>
        <p:grpSp>
          <p:nvGrpSpPr>
            <p:cNvPr id="80" name="Group 39"/>
            <p:cNvGrpSpPr>
              <a:grpSpLocks/>
            </p:cNvGrpSpPr>
            <p:nvPr/>
          </p:nvGrpSpPr>
          <p:grpSpPr bwMode="auto">
            <a:xfrm>
              <a:off x="4032250" y="1277941"/>
              <a:ext cx="723900" cy="758826"/>
              <a:chOff x="3247" y="1673"/>
              <a:chExt cx="606" cy="636"/>
            </a:xfrm>
          </p:grpSpPr>
          <p:pic>
            <p:nvPicPr>
              <p:cNvPr id="82"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85" name="Group 150"/>
              <p:cNvGrpSpPr>
                <a:grpSpLocks/>
              </p:cNvGrpSpPr>
              <p:nvPr/>
            </p:nvGrpSpPr>
            <p:grpSpPr bwMode="auto">
              <a:xfrm rot="-1045052" flipH="1" flipV="1">
                <a:off x="3268" y="2086"/>
                <a:ext cx="465" cy="120"/>
                <a:chOff x="2532" y="1080"/>
                <a:chExt cx="879" cy="240"/>
              </a:xfrm>
            </p:grpSpPr>
            <p:grpSp>
              <p:nvGrpSpPr>
                <p:cNvPr id="87" name="Group 44"/>
                <p:cNvGrpSpPr>
                  <a:grpSpLocks/>
                </p:cNvGrpSpPr>
                <p:nvPr/>
              </p:nvGrpSpPr>
              <p:grpSpPr bwMode="auto">
                <a:xfrm>
                  <a:off x="2532" y="1080"/>
                  <a:ext cx="741" cy="183"/>
                  <a:chOff x="1571" y="2593"/>
                  <a:chExt cx="1117" cy="274"/>
                </a:xfrm>
              </p:grpSpPr>
              <p:sp>
                <p:nvSpPr>
                  <p:cNvPr id="93" name="AutoShape 45"/>
                  <p:cNvSpPr>
                    <a:spLocks noChangeArrowheads="1"/>
                  </p:cNvSpPr>
                  <p:nvPr/>
                </p:nvSpPr>
                <p:spPr bwMode="gray">
                  <a:xfrm rot="5263130">
                    <a:off x="1869" y="2291"/>
                    <a:ext cx="22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4" name="AutoShape 46"/>
                  <p:cNvSpPr>
                    <a:spLocks noChangeArrowheads="1"/>
                  </p:cNvSpPr>
                  <p:nvPr/>
                </p:nvSpPr>
                <p:spPr bwMode="gray">
                  <a:xfrm rot="6078281">
                    <a:off x="2006" y="2298"/>
                    <a:ext cx="219"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5" name="AutoShape 47"/>
                  <p:cNvSpPr>
                    <a:spLocks noChangeArrowheads="1"/>
                  </p:cNvSpPr>
                  <p:nvPr/>
                </p:nvSpPr>
                <p:spPr bwMode="gray">
                  <a:xfrm rot="6373927">
                    <a:off x="2076" y="2323"/>
                    <a:ext cx="223"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6" name="AutoShape 48"/>
                  <p:cNvSpPr>
                    <a:spLocks noChangeArrowheads="1"/>
                  </p:cNvSpPr>
                  <p:nvPr/>
                </p:nvSpPr>
                <p:spPr bwMode="gray">
                  <a:xfrm rot="6906312">
                    <a:off x="2173" y="2349"/>
                    <a:ext cx="219"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88" name="Group 49"/>
                <p:cNvGrpSpPr>
                  <a:grpSpLocks/>
                </p:cNvGrpSpPr>
                <p:nvPr/>
              </p:nvGrpSpPr>
              <p:grpSpPr bwMode="auto">
                <a:xfrm rot="1353540">
                  <a:off x="2670" y="1135"/>
                  <a:ext cx="741" cy="185"/>
                  <a:chOff x="1577" y="2581"/>
                  <a:chExt cx="1118" cy="277"/>
                </a:xfrm>
              </p:grpSpPr>
              <p:sp>
                <p:nvSpPr>
                  <p:cNvPr id="89" name="AutoShape 50"/>
                  <p:cNvSpPr>
                    <a:spLocks noChangeArrowheads="1"/>
                  </p:cNvSpPr>
                  <p:nvPr/>
                </p:nvSpPr>
                <p:spPr bwMode="gray">
                  <a:xfrm rot="5263130">
                    <a:off x="1882" y="2293"/>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0" name="AutoShape 51"/>
                  <p:cNvSpPr>
                    <a:spLocks noChangeArrowheads="1"/>
                  </p:cNvSpPr>
                  <p:nvPr/>
                </p:nvSpPr>
                <p:spPr bwMode="gray">
                  <a:xfrm rot="6078281">
                    <a:off x="2019" y="2292"/>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1" name="AutoShape 52"/>
                  <p:cNvSpPr>
                    <a:spLocks noChangeArrowheads="1"/>
                  </p:cNvSpPr>
                  <p:nvPr/>
                </p:nvSpPr>
                <p:spPr bwMode="gray">
                  <a:xfrm rot="6373927">
                    <a:off x="2099" y="2318"/>
                    <a:ext cx="223"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92" name="AutoShape 53"/>
                  <p:cNvSpPr>
                    <a:spLocks noChangeArrowheads="1"/>
                  </p:cNvSpPr>
                  <p:nvPr/>
                </p:nvSpPr>
                <p:spPr bwMode="gray">
                  <a:xfrm rot="6906312">
                    <a:off x="2189" y="2346"/>
                    <a:ext cx="22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86"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81"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F(2)</a:t>
              </a:r>
            </a:p>
          </p:txBody>
        </p:sp>
      </p:grpSp>
      <p:grpSp>
        <p:nvGrpSpPr>
          <p:cNvPr id="97" name="Group 164"/>
          <p:cNvGrpSpPr>
            <a:grpSpLocks/>
          </p:cNvGrpSpPr>
          <p:nvPr/>
        </p:nvGrpSpPr>
        <p:grpSpPr bwMode="auto">
          <a:xfrm>
            <a:off x="1682750" y="4873045"/>
            <a:ext cx="755650" cy="758825"/>
            <a:chOff x="4010025" y="1277941"/>
            <a:chExt cx="755650" cy="758826"/>
          </a:xfrm>
        </p:grpSpPr>
        <p:grpSp>
          <p:nvGrpSpPr>
            <p:cNvPr id="98" name="Group 39"/>
            <p:cNvGrpSpPr>
              <a:grpSpLocks/>
            </p:cNvGrpSpPr>
            <p:nvPr/>
          </p:nvGrpSpPr>
          <p:grpSpPr bwMode="auto">
            <a:xfrm>
              <a:off x="4032250" y="1277941"/>
              <a:ext cx="723900" cy="758826"/>
              <a:chOff x="3247" y="1673"/>
              <a:chExt cx="606" cy="636"/>
            </a:xfrm>
          </p:grpSpPr>
          <p:pic>
            <p:nvPicPr>
              <p:cNvPr id="100"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03" name="Group 150"/>
              <p:cNvGrpSpPr>
                <a:grpSpLocks/>
              </p:cNvGrpSpPr>
              <p:nvPr/>
            </p:nvGrpSpPr>
            <p:grpSpPr bwMode="auto">
              <a:xfrm rot="-1045052" flipH="1" flipV="1">
                <a:off x="3268" y="2086"/>
                <a:ext cx="465" cy="120"/>
                <a:chOff x="2532" y="1080"/>
                <a:chExt cx="879" cy="240"/>
              </a:xfrm>
            </p:grpSpPr>
            <p:grpSp>
              <p:nvGrpSpPr>
                <p:cNvPr id="105" name="Group 44"/>
                <p:cNvGrpSpPr>
                  <a:grpSpLocks/>
                </p:cNvGrpSpPr>
                <p:nvPr/>
              </p:nvGrpSpPr>
              <p:grpSpPr bwMode="auto">
                <a:xfrm>
                  <a:off x="2532" y="1080"/>
                  <a:ext cx="741" cy="183"/>
                  <a:chOff x="1571" y="2593"/>
                  <a:chExt cx="1117" cy="274"/>
                </a:xfrm>
              </p:grpSpPr>
              <p:sp>
                <p:nvSpPr>
                  <p:cNvPr id="111" name="AutoShape 45"/>
                  <p:cNvSpPr>
                    <a:spLocks noChangeArrowheads="1"/>
                  </p:cNvSpPr>
                  <p:nvPr/>
                </p:nvSpPr>
                <p:spPr bwMode="gray">
                  <a:xfrm rot="5263130">
                    <a:off x="1869" y="2291"/>
                    <a:ext cx="22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12" name="AutoShape 46"/>
                  <p:cNvSpPr>
                    <a:spLocks noChangeArrowheads="1"/>
                  </p:cNvSpPr>
                  <p:nvPr/>
                </p:nvSpPr>
                <p:spPr bwMode="gray">
                  <a:xfrm rot="6078281">
                    <a:off x="2006" y="2298"/>
                    <a:ext cx="219"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13" name="AutoShape 47"/>
                  <p:cNvSpPr>
                    <a:spLocks noChangeArrowheads="1"/>
                  </p:cNvSpPr>
                  <p:nvPr/>
                </p:nvSpPr>
                <p:spPr bwMode="gray">
                  <a:xfrm rot="6373927">
                    <a:off x="2076" y="2323"/>
                    <a:ext cx="223"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14" name="AutoShape 48"/>
                  <p:cNvSpPr>
                    <a:spLocks noChangeArrowheads="1"/>
                  </p:cNvSpPr>
                  <p:nvPr/>
                </p:nvSpPr>
                <p:spPr bwMode="gray">
                  <a:xfrm rot="6906312">
                    <a:off x="2173" y="2349"/>
                    <a:ext cx="219"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06" name="Group 49"/>
                <p:cNvGrpSpPr>
                  <a:grpSpLocks/>
                </p:cNvGrpSpPr>
                <p:nvPr/>
              </p:nvGrpSpPr>
              <p:grpSpPr bwMode="auto">
                <a:xfrm rot="1353540">
                  <a:off x="2670" y="1135"/>
                  <a:ext cx="741" cy="185"/>
                  <a:chOff x="1577" y="2581"/>
                  <a:chExt cx="1118" cy="277"/>
                </a:xfrm>
              </p:grpSpPr>
              <p:sp>
                <p:nvSpPr>
                  <p:cNvPr id="107" name="AutoShape 50"/>
                  <p:cNvSpPr>
                    <a:spLocks noChangeArrowheads="1"/>
                  </p:cNvSpPr>
                  <p:nvPr/>
                </p:nvSpPr>
                <p:spPr bwMode="gray">
                  <a:xfrm rot="5263130">
                    <a:off x="1882" y="2293"/>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08" name="AutoShape 51"/>
                  <p:cNvSpPr>
                    <a:spLocks noChangeArrowheads="1"/>
                  </p:cNvSpPr>
                  <p:nvPr/>
                </p:nvSpPr>
                <p:spPr bwMode="gray">
                  <a:xfrm rot="6078281">
                    <a:off x="2019" y="2292"/>
                    <a:ext cx="227"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09" name="AutoShape 52"/>
                  <p:cNvSpPr>
                    <a:spLocks noChangeArrowheads="1"/>
                  </p:cNvSpPr>
                  <p:nvPr/>
                </p:nvSpPr>
                <p:spPr bwMode="gray">
                  <a:xfrm rot="6373927">
                    <a:off x="2099" y="2318"/>
                    <a:ext cx="223"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10" name="AutoShape 53"/>
                  <p:cNvSpPr>
                    <a:spLocks noChangeArrowheads="1"/>
                  </p:cNvSpPr>
                  <p:nvPr/>
                </p:nvSpPr>
                <p:spPr bwMode="gray">
                  <a:xfrm rot="6906312">
                    <a:off x="2189" y="2346"/>
                    <a:ext cx="227"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04"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99"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F(1)</a:t>
              </a:r>
            </a:p>
          </p:txBody>
        </p:sp>
      </p:grpSp>
      <p:grpSp>
        <p:nvGrpSpPr>
          <p:cNvPr id="115" name="Group 182"/>
          <p:cNvGrpSpPr>
            <a:grpSpLocks/>
          </p:cNvGrpSpPr>
          <p:nvPr/>
        </p:nvGrpSpPr>
        <p:grpSpPr bwMode="auto">
          <a:xfrm>
            <a:off x="2901950" y="4873045"/>
            <a:ext cx="755650" cy="758825"/>
            <a:chOff x="4010025" y="1277941"/>
            <a:chExt cx="755650" cy="758826"/>
          </a:xfrm>
        </p:grpSpPr>
        <p:grpSp>
          <p:nvGrpSpPr>
            <p:cNvPr id="116" name="Group 39"/>
            <p:cNvGrpSpPr>
              <a:grpSpLocks/>
            </p:cNvGrpSpPr>
            <p:nvPr/>
          </p:nvGrpSpPr>
          <p:grpSpPr bwMode="auto">
            <a:xfrm>
              <a:off x="4032250" y="1277941"/>
              <a:ext cx="723900" cy="758826"/>
              <a:chOff x="3247" y="1673"/>
              <a:chExt cx="606" cy="636"/>
            </a:xfrm>
          </p:grpSpPr>
          <p:pic>
            <p:nvPicPr>
              <p:cNvPr id="118"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21" name="Group 150"/>
              <p:cNvGrpSpPr>
                <a:grpSpLocks/>
              </p:cNvGrpSpPr>
              <p:nvPr/>
            </p:nvGrpSpPr>
            <p:grpSpPr bwMode="auto">
              <a:xfrm rot="-1045052" flipH="1" flipV="1">
                <a:off x="3268" y="2081"/>
                <a:ext cx="464" cy="122"/>
                <a:chOff x="2532" y="1080"/>
                <a:chExt cx="877" cy="242"/>
              </a:xfrm>
            </p:grpSpPr>
            <p:grpSp>
              <p:nvGrpSpPr>
                <p:cNvPr id="123" name="Group 44"/>
                <p:cNvGrpSpPr>
                  <a:grpSpLocks/>
                </p:cNvGrpSpPr>
                <p:nvPr/>
              </p:nvGrpSpPr>
              <p:grpSpPr bwMode="auto">
                <a:xfrm>
                  <a:off x="2532" y="1080"/>
                  <a:ext cx="741" cy="183"/>
                  <a:chOff x="1571" y="2593"/>
                  <a:chExt cx="1117" cy="274"/>
                </a:xfrm>
              </p:grpSpPr>
              <p:sp>
                <p:nvSpPr>
                  <p:cNvPr id="129" name="AutoShape 45"/>
                  <p:cNvSpPr>
                    <a:spLocks noChangeArrowheads="1"/>
                  </p:cNvSpPr>
                  <p:nvPr/>
                </p:nvSpPr>
                <p:spPr bwMode="gray">
                  <a:xfrm rot="5263130">
                    <a:off x="1873" y="2297"/>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30" name="AutoShape 46"/>
                  <p:cNvSpPr>
                    <a:spLocks noChangeArrowheads="1"/>
                  </p:cNvSpPr>
                  <p:nvPr/>
                </p:nvSpPr>
                <p:spPr bwMode="gray">
                  <a:xfrm rot="6078281">
                    <a:off x="2007" y="230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31" name="AutoShape 47"/>
                  <p:cNvSpPr>
                    <a:spLocks noChangeArrowheads="1"/>
                  </p:cNvSpPr>
                  <p:nvPr/>
                </p:nvSpPr>
                <p:spPr bwMode="gray">
                  <a:xfrm rot="6373927">
                    <a:off x="2080" y="2331"/>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32" name="AutoShape 48"/>
                  <p:cNvSpPr>
                    <a:spLocks noChangeArrowheads="1"/>
                  </p:cNvSpPr>
                  <p:nvPr/>
                </p:nvSpPr>
                <p:spPr bwMode="gray">
                  <a:xfrm rot="6906312">
                    <a:off x="2173" y="2355"/>
                    <a:ext cx="217"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24" name="Group 49"/>
                <p:cNvGrpSpPr>
                  <a:grpSpLocks/>
                </p:cNvGrpSpPr>
                <p:nvPr/>
              </p:nvGrpSpPr>
              <p:grpSpPr bwMode="auto">
                <a:xfrm rot="1353540">
                  <a:off x="2668" y="1137"/>
                  <a:ext cx="741" cy="185"/>
                  <a:chOff x="1577" y="2581"/>
                  <a:chExt cx="1118" cy="277"/>
                </a:xfrm>
              </p:grpSpPr>
              <p:sp>
                <p:nvSpPr>
                  <p:cNvPr id="125" name="AutoShape 50"/>
                  <p:cNvSpPr>
                    <a:spLocks noChangeArrowheads="1"/>
                  </p:cNvSpPr>
                  <p:nvPr/>
                </p:nvSpPr>
                <p:spPr bwMode="gray">
                  <a:xfrm rot="5263130">
                    <a:off x="1882" y="2291"/>
                    <a:ext cx="225"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26" name="AutoShape 51"/>
                  <p:cNvSpPr>
                    <a:spLocks noChangeArrowheads="1"/>
                  </p:cNvSpPr>
                  <p:nvPr/>
                </p:nvSpPr>
                <p:spPr bwMode="gray">
                  <a:xfrm rot="6078281">
                    <a:off x="2019" y="2290"/>
                    <a:ext cx="221"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27" name="AutoShape 52"/>
                  <p:cNvSpPr>
                    <a:spLocks noChangeArrowheads="1"/>
                  </p:cNvSpPr>
                  <p:nvPr/>
                </p:nvSpPr>
                <p:spPr bwMode="gray">
                  <a:xfrm rot="6373927">
                    <a:off x="2099" y="2316"/>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28" name="AutoShape 53"/>
                  <p:cNvSpPr>
                    <a:spLocks noChangeArrowheads="1"/>
                  </p:cNvSpPr>
                  <p:nvPr/>
                </p:nvSpPr>
                <p:spPr bwMode="gray">
                  <a:xfrm rot="6906312">
                    <a:off x="2189" y="234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22"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117"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F(0)</a:t>
              </a:r>
            </a:p>
          </p:txBody>
        </p:sp>
      </p:grpSp>
      <p:cxnSp>
        <p:nvCxnSpPr>
          <p:cNvPr id="133" name="Straight Arrow Connector 132"/>
          <p:cNvCxnSpPr>
            <a:stCxn id="12" idx="5"/>
            <a:endCxn id="84" idx="1"/>
          </p:cNvCxnSpPr>
          <p:nvPr/>
        </p:nvCxnSpPr>
        <p:spPr>
          <a:xfrm rot="16200000" flipH="1">
            <a:off x="4856956" y="2314790"/>
            <a:ext cx="498475" cy="70961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4" name="Straight Arrow Connector 133"/>
          <p:cNvCxnSpPr/>
          <p:nvPr/>
        </p:nvCxnSpPr>
        <p:spPr>
          <a:xfrm rot="5400000">
            <a:off x="2007394" y="4461089"/>
            <a:ext cx="468312" cy="3556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rot="16200000" flipH="1">
            <a:off x="2819400" y="4488870"/>
            <a:ext cx="457200" cy="3048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rot="5400000">
            <a:off x="2650331" y="3430802"/>
            <a:ext cx="388937" cy="3556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7" name="Straight Arrow Connector 136"/>
          <p:cNvCxnSpPr>
            <a:stCxn id="48" idx="5"/>
            <a:endCxn id="66" idx="0"/>
          </p:cNvCxnSpPr>
          <p:nvPr/>
        </p:nvCxnSpPr>
        <p:spPr>
          <a:xfrm rot="16200000" flipH="1">
            <a:off x="3516313" y="3430008"/>
            <a:ext cx="392112" cy="36036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38" name="Straight Arrow Connector 137"/>
          <p:cNvCxnSpPr>
            <a:endCxn id="48" idx="7"/>
          </p:cNvCxnSpPr>
          <p:nvPr/>
        </p:nvCxnSpPr>
        <p:spPr>
          <a:xfrm rot="5400000">
            <a:off x="3637756" y="2314790"/>
            <a:ext cx="498475" cy="70961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grpSp>
        <p:nvGrpSpPr>
          <p:cNvPr id="139" name="Group 164"/>
          <p:cNvGrpSpPr>
            <a:grpSpLocks/>
          </p:cNvGrpSpPr>
          <p:nvPr/>
        </p:nvGrpSpPr>
        <p:grpSpPr bwMode="auto">
          <a:xfrm>
            <a:off x="4730750" y="3882445"/>
            <a:ext cx="755650" cy="758825"/>
            <a:chOff x="4010025" y="1277941"/>
            <a:chExt cx="755650" cy="758826"/>
          </a:xfrm>
        </p:grpSpPr>
        <p:grpSp>
          <p:nvGrpSpPr>
            <p:cNvPr id="140" name="Group 39"/>
            <p:cNvGrpSpPr>
              <a:grpSpLocks/>
            </p:cNvGrpSpPr>
            <p:nvPr/>
          </p:nvGrpSpPr>
          <p:grpSpPr bwMode="auto">
            <a:xfrm>
              <a:off x="4032250" y="1277941"/>
              <a:ext cx="723900" cy="758826"/>
              <a:chOff x="3247" y="1673"/>
              <a:chExt cx="606" cy="636"/>
            </a:xfrm>
          </p:grpSpPr>
          <p:pic>
            <p:nvPicPr>
              <p:cNvPr id="142"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45" name="Group 150"/>
              <p:cNvGrpSpPr>
                <a:grpSpLocks/>
              </p:cNvGrpSpPr>
              <p:nvPr/>
            </p:nvGrpSpPr>
            <p:grpSpPr bwMode="auto">
              <a:xfrm rot="-1045052" flipH="1" flipV="1">
                <a:off x="3268" y="2081"/>
                <a:ext cx="464" cy="122"/>
                <a:chOff x="2532" y="1080"/>
                <a:chExt cx="877" cy="242"/>
              </a:xfrm>
            </p:grpSpPr>
            <p:grpSp>
              <p:nvGrpSpPr>
                <p:cNvPr id="147" name="Group 44"/>
                <p:cNvGrpSpPr>
                  <a:grpSpLocks/>
                </p:cNvGrpSpPr>
                <p:nvPr/>
              </p:nvGrpSpPr>
              <p:grpSpPr bwMode="auto">
                <a:xfrm>
                  <a:off x="2532" y="1080"/>
                  <a:ext cx="741" cy="183"/>
                  <a:chOff x="1571" y="2593"/>
                  <a:chExt cx="1117" cy="274"/>
                </a:xfrm>
              </p:grpSpPr>
              <p:sp>
                <p:nvSpPr>
                  <p:cNvPr id="153" name="AutoShape 45"/>
                  <p:cNvSpPr>
                    <a:spLocks noChangeArrowheads="1"/>
                  </p:cNvSpPr>
                  <p:nvPr/>
                </p:nvSpPr>
                <p:spPr bwMode="gray">
                  <a:xfrm rot="5263130">
                    <a:off x="1873" y="2297"/>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4" name="AutoShape 46"/>
                  <p:cNvSpPr>
                    <a:spLocks noChangeArrowheads="1"/>
                  </p:cNvSpPr>
                  <p:nvPr/>
                </p:nvSpPr>
                <p:spPr bwMode="gray">
                  <a:xfrm rot="6078281">
                    <a:off x="2007" y="230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5" name="AutoShape 47"/>
                  <p:cNvSpPr>
                    <a:spLocks noChangeArrowheads="1"/>
                  </p:cNvSpPr>
                  <p:nvPr/>
                </p:nvSpPr>
                <p:spPr bwMode="gray">
                  <a:xfrm rot="6373927">
                    <a:off x="2080" y="2331"/>
                    <a:ext cx="221"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6" name="AutoShape 48"/>
                  <p:cNvSpPr>
                    <a:spLocks noChangeArrowheads="1"/>
                  </p:cNvSpPr>
                  <p:nvPr/>
                </p:nvSpPr>
                <p:spPr bwMode="gray">
                  <a:xfrm rot="6906312">
                    <a:off x="2173" y="2355"/>
                    <a:ext cx="217" cy="822"/>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48" name="Group 49"/>
                <p:cNvGrpSpPr>
                  <a:grpSpLocks/>
                </p:cNvGrpSpPr>
                <p:nvPr/>
              </p:nvGrpSpPr>
              <p:grpSpPr bwMode="auto">
                <a:xfrm rot="1353540">
                  <a:off x="2668" y="1137"/>
                  <a:ext cx="741" cy="185"/>
                  <a:chOff x="1577" y="2581"/>
                  <a:chExt cx="1118" cy="277"/>
                </a:xfrm>
              </p:grpSpPr>
              <p:sp>
                <p:nvSpPr>
                  <p:cNvPr id="149" name="AutoShape 50"/>
                  <p:cNvSpPr>
                    <a:spLocks noChangeArrowheads="1"/>
                  </p:cNvSpPr>
                  <p:nvPr/>
                </p:nvSpPr>
                <p:spPr bwMode="gray">
                  <a:xfrm rot="5263130">
                    <a:off x="1882" y="2291"/>
                    <a:ext cx="225" cy="819"/>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0" name="AutoShape 51"/>
                  <p:cNvSpPr>
                    <a:spLocks noChangeArrowheads="1"/>
                  </p:cNvSpPr>
                  <p:nvPr/>
                </p:nvSpPr>
                <p:spPr bwMode="gray">
                  <a:xfrm rot="6078281">
                    <a:off x="2019" y="2290"/>
                    <a:ext cx="221"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1" name="AutoShape 52"/>
                  <p:cNvSpPr>
                    <a:spLocks noChangeArrowheads="1"/>
                  </p:cNvSpPr>
                  <p:nvPr/>
                </p:nvSpPr>
                <p:spPr bwMode="gray">
                  <a:xfrm rot="6373927">
                    <a:off x="2099" y="2316"/>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52" name="AutoShape 53"/>
                  <p:cNvSpPr>
                    <a:spLocks noChangeArrowheads="1"/>
                  </p:cNvSpPr>
                  <p:nvPr/>
                </p:nvSpPr>
                <p:spPr bwMode="gray">
                  <a:xfrm rot="6906312">
                    <a:off x="2189" y="234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46"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141"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F(1)</a:t>
              </a:r>
            </a:p>
          </p:txBody>
        </p:sp>
      </p:grpSp>
      <p:grpSp>
        <p:nvGrpSpPr>
          <p:cNvPr id="157" name="Group 182"/>
          <p:cNvGrpSpPr>
            <a:grpSpLocks/>
          </p:cNvGrpSpPr>
          <p:nvPr/>
        </p:nvGrpSpPr>
        <p:grpSpPr bwMode="auto">
          <a:xfrm>
            <a:off x="5949950" y="3882445"/>
            <a:ext cx="755650" cy="758825"/>
            <a:chOff x="4010025" y="1277941"/>
            <a:chExt cx="755650" cy="758826"/>
          </a:xfrm>
        </p:grpSpPr>
        <p:grpSp>
          <p:nvGrpSpPr>
            <p:cNvPr id="158" name="Group 39"/>
            <p:cNvGrpSpPr>
              <a:grpSpLocks/>
            </p:cNvGrpSpPr>
            <p:nvPr/>
          </p:nvGrpSpPr>
          <p:grpSpPr bwMode="auto">
            <a:xfrm>
              <a:off x="4032250" y="1277941"/>
              <a:ext cx="723900" cy="758826"/>
              <a:chOff x="3247" y="1673"/>
              <a:chExt cx="606" cy="636"/>
            </a:xfrm>
          </p:grpSpPr>
          <p:pic>
            <p:nvPicPr>
              <p:cNvPr id="160" name="Picture 40" descr="light_shadow"/>
              <p:cNvPicPr>
                <a:picLocks noChangeAspect="1" noChangeArrowheads="1"/>
              </p:cNvPicPr>
              <p:nvPr/>
            </p:nvPicPr>
            <p:blipFill>
              <a:blip r:embed="rId8" cstate="print">
                <a:lum bright="-84000" contrast="-48000"/>
                <a:extLst>
                  <a:ext uri="{28A0092B-C50C-407E-A947-70E740481C1C}">
                    <a14:useLocalDpi xmlns:a14="http://schemas.microsoft.com/office/drawing/2010/main" val="0"/>
                  </a:ext>
                </a:extLst>
              </a:blip>
              <a:srcRect/>
              <a:stretch>
                <a:fillRect/>
              </a:stretch>
            </p:blipFill>
            <p:spPr bwMode="gray">
              <a:xfrm>
                <a:off x="3305" y="2171"/>
                <a:ext cx="498"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Picture 41" descr="circuler_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gray">
              <a:xfrm>
                <a:off x="3247" y="1673"/>
                <a:ext cx="606" cy="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 name="Oval 42"/>
              <p:cNvSpPr>
                <a:spLocks noChangeArrowheads="1"/>
              </p:cNvSpPr>
              <p:nvPr/>
            </p:nvSpPr>
            <p:spPr bwMode="gray">
              <a:xfrm>
                <a:off x="3247" y="1673"/>
                <a:ext cx="602" cy="587"/>
              </a:xfrm>
              <a:prstGeom prst="ellipse">
                <a:avLst/>
              </a:prstGeom>
              <a:gradFill rotWithShape="1">
                <a:gsLst>
                  <a:gs pos="0">
                    <a:srgbClr val="CCCC00">
                      <a:alpha val="89999"/>
                    </a:srgbClr>
                  </a:gs>
                  <a:gs pos="50000">
                    <a:srgbClr val="CCFF99">
                      <a:alpha val="55000"/>
                    </a:srgbClr>
                  </a:gs>
                  <a:gs pos="100000">
                    <a:srgbClr val="CCCC00">
                      <a:alpha val="89999"/>
                    </a:srgbClr>
                  </a:gs>
                </a:gsLst>
                <a:lin ang="5400000" scaled="1"/>
              </a:gradFill>
              <a:ln w="9525" algn="ctr">
                <a:noFill/>
                <a:round/>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nvGrpSpPr>
              <p:cNvPr id="163" name="Group 150"/>
              <p:cNvGrpSpPr>
                <a:grpSpLocks/>
              </p:cNvGrpSpPr>
              <p:nvPr/>
            </p:nvGrpSpPr>
            <p:grpSpPr bwMode="auto">
              <a:xfrm rot="-1045052" flipH="1" flipV="1">
                <a:off x="3267" y="2080"/>
                <a:ext cx="463" cy="123"/>
                <a:chOff x="2532" y="1080"/>
                <a:chExt cx="875" cy="244"/>
              </a:xfrm>
            </p:grpSpPr>
            <p:grpSp>
              <p:nvGrpSpPr>
                <p:cNvPr id="165" name="Group 44"/>
                <p:cNvGrpSpPr>
                  <a:grpSpLocks/>
                </p:cNvGrpSpPr>
                <p:nvPr/>
              </p:nvGrpSpPr>
              <p:grpSpPr bwMode="auto">
                <a:xfrm>
                  <a:off x="2532" y="1080"/>
                  <a:ext cx="741" cy="183"/>
                  <a:chOff x="1571" y="2593"/>
                  <a:chExt cx="1117" cy="274"/>
                </a:xfrm>
              </p:grpSpPr>
              <p:sp>
                <p:nvSpPr>
                  <p:cNvPr id="171" name="AutoShape 45"/>
                  <p:cNvSpPr>
                    <a:spLocks noChangeArrowheads="1"/>
                  </p:cNvSpPr>
                  <p:nvPr/>
                </p:nvSpPr>
                <p:spPr bwMode="gray">
                  <a:xfrm rot="5263130">
                    <a:off x="1879" y="2300"/>
                    <a:ext cx="213"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2" name="AutoShape 46"/>
                  <p:cNvSpPr>
                    <a:spLocks noChangeArrowheads="1"/>
                  </p:cNvSpPr>
                  <p:nvPr/>
                </p:nvSpPr>
                <p:spPr bwMode="gray">
                  <a:xfrm rot="6078281">
                    <a:off x="2009" y="2305"/>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3" name="AutoShape 47"/>
                  <p:cNvSpPr>
                    <a:spLocks noChangeArrowheads="1"/>
                  </p:cNvSpPr>
                  <p:nvPr/>
                </p:nvSpPr>
                <p:spPr bwMode="gray">
                  <a:xfrm rot="6373927">
                    <a:off x="2084" y="2334"/>
                    <a:ext cx="217" cy="814"/>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4" name="AutoShape 48"/>
                  <p:cNvSpPr>
                    <a:spLocks noChangeArrowheads="1"/>
                  </p:cNvSpPr>
                  <p:nvPr/>
                </p:nvSpPr>
                <p:spPr bwMode="gray">
                  <a:xfrm rot="6906312">
                    <a:off x="2177" y="2358"/>
                    <a:ext cx="217"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nvGrpSpPr>
                <p:cNvPr id="166" name="Group 49"/>
                <p:cNvGrpSpPr>
                  <a:grpSpLocks/>
                </p:cNvGrpSpPr>
                <p:nvPr/>
              </p:nvGrpSpPr>
              <p:grpSpPr bwMode="auto">
                <a:xfrm rot="1353540">
                  <a:off x="2666" y="1139"/>
                  <a:ext cx="741" cy="185"/>
                  <a:chOff x="1577" y="2581"/>
                  <a:chExt cx="1118" cy="277"/>
                </a:xfrm>
              </p:grpSpPr>
              <p:sp>
                <p:nvSpPr>
                  <p:cNvPr id="167" name="AutoShape 50"/>
                  <p:cNvSpPr>
                    <a:spLocks noChangeArrowheads="1"/>
                  </p:cNvSpPr>
                  <p:nvPr/>
                </p:nvSpPr>
                <p:spPr bwMode="gray">
                  <a:xfrm rot="5263130">
                    <a:off x="1885" y="2293"/>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68" name="AutoShape 51"/>
                  <p:cNvSpPr>
                    <a:spLocks noChangeArrowheads="1"/>
                  </p:cNvSpPr>
                  <p:nvPr/>
                </p:nvSpPr>
                <p:spPr bwMode="gray">
                  <a:xfrm rot="6078281">
                    <a:off x="2020" y="2291"/>
                    <a:ext cx="225" cy="818"/>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69" name="AutoShape 52"/>
                  <p:cNvSpPr>
                    <a:spLocks noChangeArrowheads="1"/>
                  </p:cNvSpPr>
                  <p:nvPr/>
                </p:nvSpPr>
                <p:spPr bwMode="gray">
                  <a:xfrm rot="6373927">
                    <a:off x="2100" y="2317"/>
                    <a:ext cx="221" cy="811"/>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sp>
                <p:nvSpPr>
                  <p:cNvPr id="170" name="AutoShape 53"/>
                  <p:cNvSpPr>
                    <a:spLocks noChangeArrowheads="1"/>
                  </p:cNvSpPr>
                  <p:nvPr/>
                </p:nvSpPr>
                <p:spPr bwMode="gray">
                  <a:xfrm rot="6906312">
                    <a:off x="2190" y="2344"/>
                    <a:ext cx="225" cy="815"/>
                  </a:xfrm>
                  <a:prstGeom prst="moon">
                    <a:avLst>
                      <a:gd name="adj" fmla="val 49773"/>
                    </a:avLst>
                  </a:prstGeom>
                  <a:solidFill>
                    <a:srgbClr val="5F5F5F">
                      <a:alpha val="3999"/>
                    </a:srgbClr>
                  </a:solidFill>
                  <a:ln w="9525">
                    <a:noFill/>
                    <a:miter lim="800000"/>
                    <a:headEnd/>
                    <a:tailEnd/>
                  </a:ln>
                  <a:effectLst/>
                </p:spPr>
                <p:txBody>
                  <a:bodyPr wrap="none" anchor="ctr"/>
                  <a:lstStyle/>
                  <a:p>
                    <a:pPr fontAlgn="auto">
                      <a:spcBef>
                        <a:spcPts val="0"/>
                      </a:spcBef>
                      <a:spcAft>
                        <a:spcPts val="0"/>
                      </a:spcAft>
                      <a:defRPr/>
                    </a:pPr>
                    <a:endParaRPr lang="en-US" kern="0">
                      <a:solidFill>
                        <a:sysClr val="windowText" lastClr="000000"/>
                      </a:solidFill>
                      <a:cs typeface="Tahoma" pitchFamily="34" charset="0"/>
                    </a:endParaRPr>
                  </a:p>
                </p:txBody>
              </p:sp>
            </p:grpSp>
          </p:grpSp>
          <p:sp>
            <p:nvSpPr>
              <p:cNvPr id="164" name="Freeform 54"/>
              <p:cNvSpPr>
                <a:spLocks/>
              </p:cNvSpPr>
              <p:nvPr/>
            </p:nvSpPr>
            <p:spPr bwMode="gray">
              <a:xfrm>
                <a:off x="3309" y="1685"/>
                <a:ext cx="473" cy="204"/>
              </a:xfrm>
              <a:custGeom>
                <a:avLst/>
                <a:gdLst/>
                <a:ahLst/>
                <a:cxnLst>
                  <a:cxn ang="0">
                    <a:pos x="1301" y="401"/>
                  </a:cxn>
                  <a:cxn ang="0">
                    <a:pos x="1317" y="442"/>
                  </a:cxn>
                  <a:cxn ang="0">
                    <a:pos x="1321" y="481"/>
                  </a:cxn>
                  <a:cxn ang="0">
                    <a:pos x="1315" y="516"/>
                  </a:cxn>
                  <a:cxn ang="0">
                    <a:pos x="1298" y="550"/>
                  </a:cxn>
                  <a:cxn ang="0">
                    <a:pos x="1272" y="579"/>
                  </a:cxn>
                  <a:cxn ang="0">
                    <a:pos x="1239" y="604"/>
                  </a:cxn>
                  <a:cxn ang="0">
                    <a:pos x="1196" y="628"/>
                  </a:cxn>
                  <a:cxn ang="0">
                    <a:pos x="1147" y="649"/>
                  </a:cxn>
                  <a:cxn ang="0">
                    <a:pos x="1092" y="667"/>
                  </a:cxn>
                  <a:cxn ang="0">
                    <a:pos x="1031" y="683"/>
                  </a:cxn>
                  <a:cxn ang="0">
                    <a:pos x="967" y="694"/>
                  </a:cxn>
                  <a:cxn ang="0">
                    <a:pos x="896" y="704"/>
                  </a:cxn>
                  <a:cxn ang="0">
                    <a:pos x="824" y="710"/>
                  </a:cxn>
                  <a:cxn ang="0">
                    <a:pos x="795" y="712"/>
                  </a:cxn>
                  <a:cxn ang="0">
                    <a:pos x="476" y="712"/>
                  </a:cxn>
                  <a:cxn ang="0">
                    <a:pos x="472" y="712"/>
                  </a:cxn>
                  <a:cxn ang="0">
                    <a:pos x="409" y="708"/>
                  </a:cxn>
                  <a:cxn ang="0">
                    <a:pos x="348" y="704"/>
                  </a:cxn>
                  <a:cxn ang="0">
                    <a:pos x="290" y="696"/>
                  </a:cxn>
                  <a:cxn ang="0">
                    <a:pos x="235" y="689"/>
                  </a:cxn>
                  <a:cxn ang="0">
                    <a:pos x="186" y="677"/>
                  </a:cxn>
                  <a:cxn ang="0">
                    <a:pos x="141" y="663"/>
                  </a:cxn>
                  <a:cxn ang="0">
                    <a:pos x="102" y="648"/>
                  </a:cxn>
                  <a:cxn ang="0">
                    <a:pos x="67" y="630"/>
                  </a:cxn>
                  <a:cxn ang="0">
                    <a:pos x="39" y="608"/>
                  </a:cxn>
                  <a:cxn ang="0">
                    <a:pos x="18" y="583"/>
                  </a:cxn>
                  <a:cxn ang="0">
                    <a:pos x="6" y="554"/>
                  </a:cxn>
                  <a:cxn ang="0">
                    <a:pos x="0" y="524"/>
                  </a:cxn>
                  <a:cxn ang="0">
                    <a:pos x="0" y="520"/>
                  </a:cxn>
                  <a:cxn ang="0">
                    <a:pos x="4" y="487"/>
                  </a:cxn>
                  <a:cxn ang="0">
                    <a:pos x="16" y="446"/>
                  </a:cxn>
                  <a:cxn ang="0">
                    <a:pos x="51" y="370"/>
                  </a:cxn>
                  <a:cxn ang="0">
                    <a:pos x="94" y="299"/>
                  </a:cxn>
                  <a:cxn ang="0">
                    <a:pos x="147" y="235"/>
                  </a:cxn>
                  <a:cxn ang="0">
                    <a:pos x="204" y="176"/>
                  </a:cxn>
                  <a:cxn ang="0">
                    <a:pos x="270" y="125"/>
                  </a:cxn>
                  <a:cxn ang="0">
                    <a:pos x="341" y="82"/>
                  </a:cxn>
                  <a:cxn ang="0">
                    <a:pos x="415" y="47"/>
                  </a:cxn>
                  <a:cxn ang="0">
                    <a:pos x="497" y="21"/>
                  </a:cxn>
                  <a:cxn ang="0">
                    <a:pos x="581" y="6"/>
                  </a:cxn>
                  <a:cxn ang="0">
                    <a:pos x="667" y="0"/>
                  </a:cxn>
                  <a:cxn ang="0">
                    <a:pos x="667" y="0"/>
                  </a:cxn>
                  <a:cxn ang="0">
                    <a:pos x="759" y="6"/>
                  </a:cxn>
                  <a:cxn ang="0">
                    <a:pos x="847" y="23"/>
                  </a:cxn>
                  <a:cxn ang="0">
                    <a:pos x="932" y="53"/>
                  </a:cxn>
                  <a:cxn ang="0">
                    <a:pos x="1010" y="90"/>
                  </a:cxn>
                  <a:cxn ang="0">
                    <a:pos x="1082" y="137"/>
                  </a:cxn>
                  <a:cxn ang="0">
                    <a:pos x="1149" y="194"/>
                  </a:cxn>
                  <a:cxn ang="0">
                    <a:pos x="1208" y="256"/>
                  </a:cxn>
                  <a:cxn ang="0">
                    <a:pos x="1258" y="325"/>
                  </a:cxn>
                  <a:cxn ang="0">
                    <a:pos x="1301" y="401"/>
                  </a:cxn>
                  <a:cxn ang="0">
                    <a:pos x="1301" y="401"/>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CAF6A2"/>
                  </a:gs>
                </a:gsLst>
                <a:lin ang="5400000" scaled="1"/>
              </a:gradFill>
              <a:ln w="0">
                <a:noFill/>
                <a:prstDash val="solid"/>
                <a:round/>
                <a:headEnd/>
                <a:tailEnd/>
              </a:ln>
            </p:spPr>
            <p:txBody>
              <a:bodyPr/>
              <a:lstStyle/>
              <a:p>
                <a:pPr fontAlgn="auto">
                  <a:spcBef>
                    <a:spcPts val="0"/>
                  </a:spcBef>
                  <a:spcAft>
                    <a:spcPts val="0"/>
                  </a:spcAft>
                  <a:defRPr/>
                </a:pPr>
                <a:endParaRPr lang="en-US" kern="0">
                  <a:solidFill>
                    <a:sysClr val="windowText" lastClr="000000"/>
                  </a:solidFill>
                  <a:cs typeface="Tahoma" pitchFamily="34" charset="0"/>
                </a:endParaRPr>
              </a:p>
            </p:txBody>
          </p:sp>
        </p:grpSp>
        <p:sp>
          <p:nvSpPr>
            <p:cNvPr id="159" name="Text Box 55"/>
            <p:cNvSpPr txBox="1">
              <a:spLocks noChangeArrowheads="1"/>
            </p:cNvSpPr>
            <p:nvPr/>
          </p:nvSpPr>
          <p:spPr bwMode="gray">
            <a:xfrm>
              <a:off x="4010025" y="1406529"/>
              <a:ext cx="755650" cy="400051"/>
            </a:xfrm>
            <a:prstGeom prst="rect">
              <a:avLst/>
            </a:prstGeom>
            <a:noFill/>
            <a:ln w="9525" algn="ctr">
              <a:noFill/>
              <a:miter lim="800000"/>
              <a:headEnd/>
              <a:tailEnd/>
            </a:ln>
            <a:effectLst/>
          </p:spPr>
          <p:txBody>
            <a:bodyPr>
              <a:spAutoFit/>
            </a:bodyPr>
            <a:lstStyle/>
            <a:p>
              <a:pPr algn="ctr" fontAlgn="auto">
                <a:spcBef>
                  <a:spcPct val="50000"/>
                </a:spcBef>
                <a:spcAft>
                  <a:spcPts val="0"/>
                </a:spcAft>
                <a:defRPr/>
              </a:pPr>
              <a:r>
                <a:rPr lang="en-US" sz="2000" kern="0">
                  <a:solidFill>
                    <a:srgbClr val="003366"/>
                  </a:solidFill>
                  <a:cs typeface="Tahoma" pitchFamily="34" charset="0"/>
                </a:rPr>
                <a:t>F(0)</a:t>
              </a:r>
            </a:p>
          </p:txBody>
        </p:sp>
      </p:grpSp>
      <p:cxnSp>
        <p:nvCxnSpPr>
          <p:cNvPr id="175" name="Straight Arrow Connector 174"/>
          <p:cNvCxnSpPr/>
          <p:nvPr/>
        </p:nvCxnSpPr>
        <p:spPr>
          <a:xfrm rot="5400000">
            <a:off x="5055394" y="3470489"/>
            <a:ext cx="468312" cy="3556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76" name="Straight Arrow Connector 175"/>
          <p:cNvCxnSpPr/>
          <p:nvPr/>
        </p:nvCxnSpPr>
        <p:spPr>
          <a:xfrm rot="16200000" flipH="1">
            <a:off x="5887243" y="3478427"/>
            <a:ext cx="468313" cy="3556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177" name="AutoShape 6"/>
          <p:cNvSpPr>
            <a:spLocks noChangeArrowheads="1"/>
          </p:cNvSpPr>
          <p:nvPr/>
        </p:nvSpPr>
        <p:spPr bwMode="gray">
          <a:xfrm>
            <a:off x="1600200" y="3726870"/>
            <a:ext cx="2133600" cy="1981200"/>
          </a:xfrm>
          <a:prstGeom prst="roundRect">
            <a:avLst>
              <a:gd name="adj" fmla="val 16667"/>
            </a:avLst>
          </a:prstGeom>
          <a:noFill/>
          <a:ln>
            <a:solidFill>
              <a:schemeClr val="tx1">
                <a:lumMod val="60000"/>
                <a:lumOff val="40000"/>
              </a:schemeClr>
            </a:solidFill>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endParaRPr lang="en-US" sz="2400"/>
          </a:p>
        </p:txBody>
      </p:sp>
      <p:sp>
        <p:nvSpPr>
          <p:cNvPr id="178" name="AutoShape 6"/>
          <p:cNvSpPr>
            <a:spLocks noChangeArrowheads="1"/>
          </p:cNvSpPr>
          <p:nvPr/>
        </p:nvSpPr>
        <p:spPr bwMode="gray">
          <a:xfrm>
            <a:off x="4648200" y="2736270"/>
            <a:ext cx="2133600" cy="1981200"/>
          </a:xfrm>
          <a:prstGeom prst="roundRect">
            <a:avLst>
              <a:gd name="adj" fmla="val 16667"/>
            </a:avLst>
          </a:prstGeom>
          <a:noFill/>
          <a:ln>
            <a:solidFill>
              <a:schemeClr val="tx1">
                <a:lumMod val="60000"/>
                <a:lumOff val="40000"/>
              </a:schemeClr>
            </a:solidFill>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endParaRPr lang="en-US" sz="2400"/>
          </a:p>
        </p:txBody>
      </p:sp>
      <p:sp>
        <p:nvSpPr>
          <p:cNvPr id="179" name="Right Arrow 178"/>
          <p:cNvSpPr/>
          <p:nvPr/>
        </p:nvSpPr>
        <p:spPr bwMode="auto">
          <a:xfrm rot="16200000">
            <a:off x="5295900" y="4374570"/>
            <a:ext cx="838200" cy="914400"/>
          </a:xfrm>
          <a:prstGeom prst="rightArrow">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wrap="none" anchor="ctr"/>
          <a:lstStyle/>
          <a:p>
            <a:pPr algn="r">
              <a:defRPr/>
            </a:pPr>
            <a:endParaRPr lang="en-US" sz="3600" b="1">
              <a:solidFill>
                <a:schemeClr val="bg1"/>
              </a:solidFill>
              <a:latin typeface="Arial" charset="0"/>
            </a:endParaRPr>
          </a:p>
        </p:txBody>
      </p:sp>
      <p:sp>
        <p:nvSpPr>
          <p:cNvPr id="180" name="Right Arrow 179"/>
          <p:cNvSpPr/>
          <p:nvPr/>
        </p:nvSpPr>
        <p:spPr bwMode="auto">
          <a:xfrm rot="10800000">
            <a:off x="3581400" y="5022270"/>
            <a:ext cx="838200" cy="914400"/>
          </a:xfrm>
          <a:prstGeom prst="rightArrow">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wrap="none" anchor="ctr"/>
          <a:lstStyle/>
          <a:p>
            <a:pPr algn="r">
              <a:defRPr/>
            </a:pPr>
            <a:endParaRPr lang="en-US" sz="3600" b="1">
              <a:solidFill>
                <a:schemeClr val="bg1"/>
              </a:solidFill>
              <a:latin typeface="Arial" charset="0"/>
            </a:endParaRPr>
          </a:p>
        </p:txBody>
      </p:sp>
      <p:sp>
        <p:nvSpPr>
          <p:cNvPr id="181" name="AutoShape 6"/>
          <p:cNvSpPr>
            <a:spLocks noChangeArrowheads="1"/>
          </p:cNvSpPr>
          <p:nvPr/>
        </p:nvSpPr>
        <p:spPr bwMode="gray">
          <a:xfrm>
            <a:off x="4419600" y="5250870"/>
            <a:ext cx="1524000" cy="457200"/>
          </a:xfrm>
          <a:prstGeom prst="roundRect">
            <a:avLst>
              <a:gd name="adj" fmla="val 16667"/>
            </a:avLst>
          </a:prstGeom>
          <a:ln>
            <a:prstDash val="sysDash"/>
            <a:headEnd/>
            <a:tailEnd/>
          </a:ln>
        </p:spPr>
        <p:style>
          <a:lnRef idx="2">
            <a:schemeClr val="accent1"/>
          </a:lnRef>
          <a:fillRef idx="1">
            <a:schemeClr val="lt1"/>
          </a:fillRef>
          <a:effectRef idx="0">
            <a:schemeClr val="accent1"/>
          </a:effectRef>
          <a:fontRef idx="minor">
            <a:schemeClr val="dk1"/>
          </a:fontRef>
        </p:style>
        <p:txBody>
          <a:bodyPr wrap="none" anchor="ctr"/>
          <a:lstStyle/>
          <a:p>
            <a:pPr algn="ctr">
              <a:defRPr/>
            </a:pPr>
            <a:r>
              <a:rPr lang="en-US"/>
              <a:t>Lặp lại</a:t>
            </a:r>
          </a:p>
        </p:txBody>
      </p:sp>
    </p:spTree>
    <p:extLst>
      <p:ext uri="{BB962C8B-B14F-4D97-AF65-F5344CB8AC3E}">
        <p14:creationId xmlns:p14="http://schemas.microsoft.com/office/powerpoint/2010/main" val="369802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38"/>
                                        </p:tgtEl>
                                        <p:attrNameLst>
                                          <p:attrName>style.visibility</p:attrName>
                                        </p:attrNameLst>
                                      </p:cBhvr>
                                      <p:to>
                                        <p:strVal val="visible"/>
                                      </p:to>
                                    </p:set>
                                    <p:animEffect transition="in" filter="wipe(up)">
                                      <p:cBhvr>
                                        <p:cTn id="13" dur="500"/>
                                        <p:tgtEl>
                                          <p:spTgt spid="138"/>
                                        </p:tgtEl>
                                      </p:cBhvr>
                                    </p:animEffect>
                                  </p:childTnLst>
                                </p:cTn>
                              </p:par>
                              <p:par>
                                <p:cTn id="14" presetID="22" presetClass="entr" presetSubtype="1" fill="hold" nodeType="withEffect">
                                  <p:stCondLst>
                                    <p:cond delay="0"/>
                                  </p:stCondLst>
                                  <p:childTnLst>
                                    <p:set>
                                      <p:cBhvr>
                                        <p:cTn id="15" dur="1" fill="hold">
                                          <p:stCondLst>
                                            <p:cond delay="0"/>
                                          </p:stCondLst>
                                        </p:cTn>
                                        <p:tgtEl>
                                          <p:spTgt spid="133"/>
                                        </p:tgtEl>
                                        <p:attrNameLst>
                                          <p:attrName>style.visibility</p:attrName>
                                        </p:attrNameLst>
                                      </p:cBhvr>
                                      <p:to>
                                        <p:strVal val="visible"/>
                                      </p:to>
                                    </p:set>
                                    <p:animEffect transition="in" filter="wipe(up)">
                                      <p:cBhvr>
                                        <p:cTn id="16" dur="500"/>
                                        <p:tgtEl>
                                          <p:spTgt spid="133"/>
                                        </p:tgtEl>
                                      </p:cBhvr>
                                    </p:animEffect>
                                  </p:childTnLst>
                                </p:cTn>
                              </p:par>
                            </p:childTnLst>
                          </p:cTn>
                        </p:par>
                        <p:par>
                          <p:cTn id="17" fill="hold">
                            <p:stCondLst>
                              <p:cond delay="1000"/>
                            </p:stCondLst>
                            <p:childTnLst>
                              <p:par>
                                <p:cTn id="18" presetID="53" presetClass="entr" presetSubtype="0" fill="hold" nodeType="afterEffect">
                                  <p:stCondLst>
                                    <p:cond delay="0"/>
                                  </p:stCondLst>
                                  <p:childTnLst>
                                    <p:set>
                                      <p:cBhvr>
                                        <p:cTn id="19" dur="1" fill="hold">
                                          <p:stCondLst>
                                            <p:cond delay="0"/>
                                          </p:stCondLst>
                                        </p:cTn>
                                        <p:tgtEl>
                                          <p:spTgt spid="43"/>
                                        </p:tgtEl>
                                        <p:attrNameLst>
                                          <p:attrName>style.visibility</p:attrName>
                                        </p:attrNameLst>
                                      </p:cBhvr>
                                      <p:to>
                                        <p:strVal val="visible"/>
                                      </p:to>
                                    </p:set>
                                    <p:anim calcmode="lin" valueType="num">
                                      <p:cBhvr>
                                        <p:cTn id="20" dur="500" fill="hold"/>
                                        <p:tgtEl>
                                          <p:spTgt spid="43"/>
                                        </p:tgtEl>
                                        <p:attrNameLst>
                                          <p:attrName>ppt_w</p:attrName>
                                        </p:attrNameLst>
                                      </p:cBhvr>
                                      <p:tavLst>
                                        <p:tav tm="0">
                                          <p:val>
                                            <p:fltVal val="0"/>
                                          </p:val>
                                        </p:tav>
                                        <p:tav tm="100000">
                                          <p:val>
                                            <p:strVal val="#ppt_w"/>
                                          </p:val>
                                        </p:tav>
                                      </p:tavLst>
                                    </p:anim>
                                    <p:anim calcmode="lin" valueType="num">
                                      <p:cBhvr>
                                        <p:cTn id="21" dur="500" fill="hold"/>
                                        <p:tgtEl>
                                          <p:spTgt spid="43"/>
                                        </p:tgtEl>
                                        <p:attrNameLst>
                                          <p:attrName>ppt_h</p:attrName>
                                        </p:attrNameLst>
                                      </p:cBhvr>
                                      <p:tavLst>
                                        <p:tav tm="0">
                                          <p:val>
                                            <p:fltVal val="0"/>
                                          </p:val>
                                        </p:tav>
                                        <p:tav tm="100000">
                                          <p:val>
                                            <p:strVal val="#ppt_h"/>
                                          </p:val>
                                        </p:tav>
                                      </p:tavLst>
                                    </p:anim>
                                    <p:animEffect transition="in" filter="fade">
                                      <p:cBhvr>
                                        <p:cTn id="22" dur="500"/>
                                        <p:tgtEl>
                                          <p:spTgt spid="43"/>
                                        </p:tgtEl>
                                      </p:cBhvr>
                                    </p:animEffect>
                                  </p:childTnLst>
                                </p:cTn>
                              </p:par>
                              <p:par>
                                <p:cTn id="23" presetID="53" presetClass="entr" presetSubtype="0" fill="hold" nodeType="withEffect">
                                  <p:stCondLst>
                                    <p:cond delay="0"/>
                                  </p:stCondLst>
                                  <p:childTnLst>
                                    <p:set>
                                      <p:cBhvr>
                                        <p:cTn id="24" dur="1" fill="hold">
                                          <p:stCondLst>
                                            <p:cond delay="0"/>
                                          </p:stCondLst>
                                        </p:cTn>
                                        <p:tgtEl>
                                          <p:spTgt spid="79"/>
                                        </p:tgtEl>
                                        <p:attrNameLst>
                                          <p:attrName>style.visibility</p:attrName>
                                        </p:attrNameLst>
                                      </p:cBhvr>
                                      <p:to>
                                        <p:strVal val="visible"/>
                                      </p:to>
                                    </p:set>
                                    <p:anim calcmode="lin" valueType="num">
                                      <p:cBhvr>
                                        <p:cTn id="25" dur="500" fill="hold"/>
                                        <p:tgtEl>
                                          <p:spTgt spid="79"/>
                                        </p:tgtEl>
                                        <p:attrNameLst>
                                          <p:attrName>ppt_w</p:attrName>
                                        </p:attrNameLst>
                                      </p:cBhvr>
                                      <p:tavLst>
                                        <p:tav tm="0">
                                          <p:val>
                                            <p:fltVal val="0"/>
                                          </p:val>
                                        </p:tav>
                                        <p:tav tm="100000">
                                          <p:val>
                                            <p:strVal val="#ppt_w"/>
                                          </p:val>
                                        </p:tav>
                                      </p:tavLst>
                                    </p:anim>
                                    <p:anim calcmode="lin" valueType="num">
                                      <p:cBhvr>
                                        <p:cTn id="26" dur="500" fill="hold"/>
                                        <p:tgtEl>
                                          <p:spTgt spid="79"/>
                                        </p:tgtEl>
                                        <p:attrNameLst>
                                          <p:attrName>ppt_h</p:attrName>
                                        </p:attrNameLst>
                                      </p:cBhvr>
                                      <p:tavLst>
                                        <p:tav tm="0">
                                          <p:val>
                                            <p:fltVal val="0"/>
                                          </p:val>
                                        </p:tav>
                                        <p:tav tm="100000">
                                          <p:val>
                                            <p:strVal val="#ppt_h"/>
                                          </p:val>
                                        </p:tav>
                                      </p:tavLst>
                                    </p:anim>
                                    <p:animEffect transition="in" filter="fade">
                                      <p:cBhvr>
                                        <p:cTn id="27" dur="500"/>
                                        <p:tgtEl>
                                          <p:spTgt spid="79"/>
                                        </p:tgtEl>
                                      </p:cBhvr>
                                    </p:animEffect>
                                  </p:childTnLst>
                                </p:cTn>
                              </p:par>
                            </p:childTnLst>
                          </p:cTn>
                        </p:par>
                        <p:par>
                          <p:cTn id="28" fill="hold">
                            <p:stCondLst>
                              <p:cond delay="1500"/>
                            </p:stCondLst>
                            <p:childTnLst>
                              <p:par>
                                <p:cTn id="29" presetID="22" presetClass="entr" presetSubtype="1" fill="hold" nodeType="afterEffect">
                                  <p:stCondLst>
                                    <p:cond delay="0"/>
                                  </p:stCondLst>
                                  <p:childTnLst>
                                    <p:set>
                                      <p:cBhvr>
                                        <p:cTn id="30" dur="1" fill="hold">
                                          <p:stCondLst>
                                            <p:cond delay="0"/>
                                          </p:stCondLst>
                                        </p:cTn>
                                        <p:tgtEl>
                                          <p:spTgt spid="136"/>
                                        </p:tgtEl>
                                        <p:attrNameLst>
                                          <p:attrName>style.visibility</p:attrName>
                                        </p:attrNameLst>
                                      </p:cBhvr>
                                      <p:to>
                                        <p:strVal val="visible"/>
                                      </p:to>
                                    </p:set>
                                    <p:animEffect transition="in" filter="wipe(up)">
                                      <p:cBhvr>
                                        <p:cTn id="31" dur="500"/>
                                        <p:tgtEl>
                                          <p:spTgt spid="136"/>
                                        </p:tgtEl>
                                      </p:cBhvr>
                                    </p:animEffect>
                                  </p:childTnLst>
                                </p:cTn>
                              </p:par>
                              <p:par>
                                <p:cTn id="32" presetID="22" presetClass="entr" presetSubtype="1" fill="hold" nodeType="withEffect">
                                  <p:stCondLst>
                                    <p:cond delay="0"/>
                                  </p:stCondLst>
                                  <p:childTnLst>
                                    <p:set>
                                      <p:cBhvr>
                                        <p:cTn id="33" dur="1" fill="hold">
                                          <p:stCondLst>
                                            <p:cond delay="0"/>
                                          </p:stCondLst>
                                        </p:cTn>
                                        <p:tgtEl>
                                          <p:spTgt spid="137"/>
                                        </p:tgtEl>
                                        <p:attrNameLst>
                                          <p:attrName>style.visibility</p:attrName>
                                        </p:attrNameLst>
                                      </p:cBhvr>
                                      <p:to>
                                        <p:strVal val="visible"/>
                                      </p:to>
                                    </p:set>
                                    <p:animEffect transition="in" filter="wipe(up)">
                                      <p:cBhvr>
                                        <p:cTn id="34" dur="500"/>
                                        <p:tgtEl>
                                          <p:spTgt spid="137"/>
                                        </p:tgtEl>
                                      </p:cBhvr>
                                    </p:animEffect>
                                  </p:childTnLst>
                                </p:cTn>
                              </p:par>
                              <p:par>
                                <p:cTn id="35" presetID="22" presetClass="entr" presetSubtype="1" fill="hold" nodeType="with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up)">
                                      <p:cBhvr>
                                        <p:cTn id="37" dur="500"/>
                                        <p:tgtEl>
                                          <p:spTgt spid="175"/>
                                        </p:tgtEl>
                                      </p:cBhvr>
                                    </p:animEffect>
                                  </p:childTnLst>
                                </p:cTn>
                              </p:par>
                              <p:par>
                                <p:cTn id="38" presetID="22" presetClass="entr" presetSubtype="1" fill="hold" nodeType="withEffect">
                                  <p:stCondLst>
                                    <p:cond delay="0"/>
                                  </p:stCondLst>
                                  <p:childTnLst>
                                    <p:set>
                                      <p:cBhvr>
                                        <p:cTn id="39" dur="1" fill="hold">
                                          <p:stCondLst>
                                            <p:cond delay="0"/>
                                          </p:stCondLst>
                                        </p:cTn>
                                        <p:tgtEl>
                                          <p:spTgt spid="176"/>
                                        </p:tgtEl>
                                        <p:attrNameLst>
                                          <p:attrName>style.visibility</p:attrName>
                                        </p:attrNameLst>
                                      </p:cBhvr>
                                      <p:to>
                                        <p:strVal val="visible"/>
                                      </p:to>
                                    </p:set>
                                    <p:animEffect transition="in" filter="wipe(up)">
                                      <p:cBhvr>
                                        <p:cTn id="40" dur="500"/>
                                        <p:tgtEl>
                                          <p:spTgt spid="176"/>
                                        </p:tgtEl>
                                      </p:cBhvr>
                                    </p:animEffect>
                                  </p:childTnLst>
                                </p:cTn>
                              </p:par>
                            </p:childTnLst>
                          </p:cTn>
                        </p:par>
                        <p:par>
                          <p:cTn id="41" fill="hold">
                            <p:stCondLst>
                              <p:cond delay="2000"/>
                            </p:stCondLst>
                            <p:childTnLst>
                              <p:par>
                                <p:cTn id="42" presetID="53" presetClass="entr" presetSubtype="0" fill="hold"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0" fill="hold" nodeType="withEffect">
                                  <p:stCondLst>
                                    <p:cond delay="0"/>
                                  </p:stCondLst>
                                  <p:childTnLst>
                                    <p:set>
                                      <p:cBhvr>
                                        <p:cTn id="48" dur="1" fill="hold">
                                          <p:stCondLst>
                                            <p:cond delay="0"/>
                                          </p:stCondLst>
                                        </p:cTn>
                                        <p:tgtEl>
                                          <p:spTgt spid="61"/>
                                        </p:tgtEl>
                                        <p:attrNameLst>
                                          <p:attrName>style.visibility</p:attrName>
                                        </p:attrNameLst>
                                      </p:cBhvr>
                                      <p:to>
                                        <p:strVal val="visible"/>
                                      </p:to>
                                    </p:set>
                                    <p:anim calcmode="lin" valueType="num">
                                      <p:cBhvr>
                                        <p:cTn id="49" dur="500" fill="hold"/>
                                        <p:tgtEl>
                                          <p:spTgt spid="61"/>
                                        </p:tgtEl>
                                        <p:attrNameLst>
                                          <p:attrName>ppt_w</p:attrName>
                                        </p:attrNameLst>
                                      </p:cBhvr>
                                      <p:tavLst>
                                        <p:tav tm="0">
                                          <p:val>
                                            <p:fltVal val="0"/>
                                          </p:val>
                                        </p:tav>
                                        <p:tav tm="100000">
                                          <p:val>
                                            <p:strVal val="#ppt_w"/>
                                          </p:val>
                                        </p:tav>
                                      </p:tavLst>
                                    </p:anim>
                                    <p:anim calcmode="lin" valueType="num">
                                      <p:cBhvr>
                                        <p:cTn id="50" dur="500" fill="hold"/>
                                        <p:tgtEl>
                                          <p:spTgt spid="61"/>
                                        </p:tgtEl>
                                        <p:attrNameLst>
                                          <p:attrName>ppt_h</p:attrName>
                                        </p:attrNameLst>
                                      </p:cBhvr>
                                      <p:tavLst>
                                        <p:tav tm="0">
                                          <p:val>
                                            <p:fltVal val="0"/>
                                          </p:val>
                                        </p:tav>
                                        <p:tav tm="100000">
                                          <p:val>
                                            <p:strVal val="#ppt_h"/>
                                          </p:val>
                                        </p:tav>
                                      </p:tavLst>
                                    </p:anim>
                                    <p:animEffect transition="in" filter="fade">
                                      <p:cBhvr>
                                        <p:cTn id="51" dur="500"/>
                                        <p:tgtEl>
                                          <p:spTgt spid="61"/>
                                        </p:tgtEl>
                                      </p:cBhvr>
                                    </p:animEffect>
                                  </p:childTnLst>
                                </p:cTn>
                              </p:par>
                              <p:par>
                                <p:cTn id="52" presetID="53" presetClass="entr" presetSubtype="0" fill="hold" nodeType="withEffect">
                                  <p:stCondLst>
                                    <p:cond delay="0"/>
                                  </p:stCondLst>
                                  <p:childTnLst>
                                    <p:set>
                                      <p:cBhvr>
                                        <p:cTn id="53" dur="1" fill="hold">
                                          <p:stCondLst>
                                            <p:cond delay="0"/>
                                          </p:stCondLst>
                                        </p:cTn>
                                        <p:tgtEl>
                                          <p:spTgt spid="139"/>
                                        </p:tgtEl>
                                        <p:attrNameLst>
                                          <p:attrName>style.visibility</p:attrName>
                                        </p:attrNameLst>
                                      </p:cBhvr>
                                      <p:to>
                                        <p:strVal val="visible"/>
                                      </p:to>
                                    </p:set>
                                    <p:anim calcmode="lin" valueType="num">
                                      <p:cBhvr>
                                        <p:cTn id="54" dur="500" fill="hold"/>
                                        <p:tgtEl>
                                          <p:spTgt spid="139"/>
                                        </p:tgtEl>
                                        <p:attrNameLst>
                                          <p:attrName>ppt_w</p:attrName>
                                        </p:attrNameLst>
                                      </p:cBhvr>
                                      <p:tavLst>
                                        <p:tav tm="0">
                                          <p:val>
                                            <p:fltVal val="0"/>
                                          </p:val>
                                        </p:tav>
                                        <p:tav tm="100000">
                                          <p:val>
                                            <p:strVal val="#ppt_w"/>
                                          </p:val>
                                        </p:tav>
                                      </p:tavLst>
                                    </p:anim>
                                    <p:anim calcmode="lin" valueType="num">
                                      <p:cBhvr>
                                        <p:cTn id="55" dur="500" fill="hold"/>
                                        <p:tgtEl>
                                          <p:spTgt spid="139"/>
                                        </p:tgtEl>
                                        <p:attrNameLst>
                                          <p:attrName>ppt_h</p:attrName>
                                        </p:attrNameLst>
                                      </p:cBhvr>
                                      <p:tavLst>
                                        <p:tav tm="0">
                                          <p:val>
                                            <p:fltVal val="0"/>
                                          </p:val>
                                        </p:tav>
                                        <p:tav tm="100000">
                                          <p:val>
                                            <p:strVal val="#ppt_h"/>
                                          </p:val>
                                        </p:tav>
                                      </p:tavLst>
                                    </p:anim>
                                    <p:animEffect transition="in" filter="fade">
                                      <p:cBhvr>
                                        <p:cTn id="56" dur="500"/>
                                        <p:tgtEl>
                                          <p:spTgt spid="139"/>
                                        </p:tgtEl>
                                      </p:cBhvr>
                                    </p:animEffect>
                                  </p:childTnLst>
                                </p:cTn>
                              </p:par>
                              <p:par>
                                <p:cTn id="57" presetID="53" presetClass="entr" presetSubtype="0" fill="hold" nodeType="withEffect">
                                  <p:stCondLst>
                                    <p:cond delay="0"/>
                                  </p:stCondLst>
                                  <p:childTnLst>
                                    <p:set>
                                      <p:cBhvr>
                                        <p:cTn id="58" dur="1" fill="hold">
                                          <p:stCondLst>
                                            <p:cond delay="0"/>
                                          </p:stCondLst>
                                        </p:cTn>
                                        <p:tgtEl>
                                          <p:spTgt spid="157"/>
                                        </p:tgtEl>
                                        <p:attrNameLst>
                                          <p:attrName>style.visibility</p:attrName>
                                        </p:attrNameLst>
                                      </p:cBhvr>
                                      <p:to>
                                        <p:strVal val="visible"/>
                                      </p:to>
                                    </p:set>
                                    <p:anim calcmode="lin" valueType="num">
                                      <p:cBhvr>
                                        <p:cTn id="59" dur="500" fill="hold"/>
                                        <p:tgtEl>
                                          <p:spTgt spid="157"/>
                                        </p:tgtEl>
                                        <p:attrNameLst>
                                          <p:attrName>ppt_w</p:attrName>
                                        </p:attrNameLst>
                                      </p:cBhvr>
                                      <p:tavLst>
                                        <p:tav tm="0">
                                          <p:val>
                                            <p:fltVal val="0"/>
                                          </p:val>
                                        </p:tav>
                                        <p:tav tm="100000">
                                          <p:val>
                                            <p:strVal val="#ppt_w"/>
                                          </p:val>
                                        </p:tav>
                                      </p:tavLst>
                                    </p:anim>
                                    <p:anim calcmode="lin" valueType="num">
                                      <p:cBhvr>
                                        <p:cTn id="60" dur="500" fill="hold"/>
                                        <p:tgtEl>
                                          <p:spTgt spid="157"/>
                                        </p:tgtEl>
                                        <p:attrNameLst>
                                          <p:attrName>ppt_h</p:attrName>
                                        </p:attrNameLst>
                                      </p:cBhvr>
                                      <p:tavLst>
                                        <p:tav tm="0">
                                          <p:val>
                                            <p:fltVal val="0"/>
                                          </p:val>
                                        </p:tav>
                                        <p:tav tm="100000">
                                          <p:val>
                                            <p:strVal val="#ppt_h"/>
                                          </p:val>
                                        </p:tav>
                                      </p:tavLst>
                                    </p:anim>
                                    <p:animEffect transition="in" filter="fade">
                                      <p:cBhvr>
                                        <p:cTn id="61" dur="500"/>
                                        <p:tgtEl>
                                          <p:spTgt spid="157"/>
                                        </p:tgtEl>
                                      </p:cBhvr>
                                    </p:animEffect>
                                  </p:childTnLst>
                                </p:cTn>
                              </p:par>
                            </p:childTnLst>
                          </p:cTn>
                        </p:par>
                        <p:par>
                          <p:cTn id="62" fill="hold">
                            <p:stCondLst>
                              <p:cond delay="2500"/>
                            </p:stCondLst>
                            <p:childTnLst>
                              <p:par>
                                <p:cTn id="63" presetID="22" presetClass="entr" presetSubtype="1" fill="hold" nodeType="afterEffect">
                                  <p:stCondLst>
                                    <p:cond delay="0"/>
                                  </p:stCondLst>
                                  <p:childTnLst>
                                    <p:set>
                                      <p:cBhvr>
                                        <p:cTn id="64" dur="1" fill="hold">
                                          <p:stCondLst>
                                            <p:cond delay="0"/>
                                          </p:stCondLst>
                                        </p:cTn>
                                        <p:tgtEl>
                                          <p:spTgt spid="134"/>
                                        </p:tgtEl>
                                        <p:attrNameLst>
                                          <p:attrName>style.visibility</p:attrName>
                                        </p:attrNameLst>
                                      </p:cBhvr>
                                      <p:to>
                                        <p:strVal val="visible"/>
                                      </p:to>
                                    </p:set>
                                    <p:animEffect transition="in" filter="wipe(up)">
                                      <p:cBhvr>
                                        <p:cTn id="65" dur="500"/>
                                        <p:tgtEl>
                                          <p:spTgt spid="134"/>
                                        </p:tgtEl>
                                      </p:cBhvr>
                                    </p:animEffect>
                                  </p:childTnLst>
                                </p:cTn>
                              </p:par>
                              <p:par>
                                <p:cTn id="66" presetID="22" presetClass="entr" presetSubtype="1" fill="hold" nodeType="withEffect">
                                  <p:stCondLst>
                                    <p:cond delay="0"/>
                                  </p:stCondLst>
                                  <p:childTnLst>
                                    <p:set>
                                      <p:cBhvr>
                                        <p:cTn id="67" dur="1" fill="hold">
                                          <p:stCondLst>
                                            <p:cond delay="0"/>
                                          </p:stCondLst>
                                        </p:cTn>
                                        <p:tgtEl>
                                          <p:spTgt spid="135"/>
                                        </p:tgtEl>
                                        <p:attrNameLst>
                                          <p:attrName>style.visibility</p:attrName>
                                        </p:attrNameLst>
                                      </p:cBhvr>
                                      <p:to>
                                        <p:strVal val="visible"/>
                                      </p:to>
                                    </p:set>
                                    <p:animEffect transition="in" filter="wipe(up)">
                                      <p:cBhvr>
                                        <p:cTn id="68" dur="500"/>
                                        <p:tgtEl>
                                          <p:spTgt spid="135"/>
                                        </p:tgtEl>
                                      </p:cBhvr>
                                    </p:animEffect>
                                  </p:childTnLst>
                                </p:cTn>
                              </p:par>
                            </p:childTnLst>
                          </p:cTn>
                        </p:par>
                        <p:par>
                          <p:cTn id="69" fill="hold">
                            <p:stCondLst>
                              <p:cond delay="3000"/>
                            </p:stCondLst>
                            <p:childTnLst>
                              <p:par>
                                <p:cTn id="70" presetID="53" presetClass="entr" presetSubtype="0" fill="hold" nodeType="afterEffect">
                                  <p:stCondLst>
                                    <p:cond delay="0"/>
                                  </p:stCondLst>
                                  <p:childTnLst>
                                    <p:set>
                                      <p:cBhvr>
                                        <p:cTn id="71" dur="1" fill="hold">
                                          <p:stCondLst>
                                            <p:cond delay="0"/>
                                          </p:stCondLst>
                                        </p:cTn>
                                        <p:tgtEl>
                                          <p:spTgt spid="97"/>
                                        </p:tgtEl>
                                        <p:attrNameLst>
                                          <p:attrName>style.visibility</p:attrName>
                                        </p:attrNameLst>
                                      </p:cBhvr>
                                      <p:to>
                                        <p:strVal val="visible"/>
                                      </p:to>
                                    </p:set>
                                    <p:anim calcmode="lin" valueType="num">
                                      <p:cBhvr>
                                        <p:cTn id="72" dur="500" fill="hold"/>
                                        <p:tgtEl>
                                          <p:spTgt spid="97"/>
                                        </p:tgtEl>
                                        <p:attrNameLst>
                                          <p:attrName>ppt_w</p:attrName>
                                        </p:attrNameLst>
                                      </p:cBhvr>
                                      <p:tavLst>
                                        <p:tav tm="0">
                                          <p:val>
                                            <p:fltVal val="0"/>
                                          </p:val>
                                        </p:tav>
                                        <p:tav tm="100000">
                                          <p:val>
                                            <p:strVal val="#ppt_w"/>
                                          </p:val>
                                        </p:tav>
                                      </p:tavLst>
                                    </p:anim>
                                    <p:anim calcmode="lin" valueType="num">
                                      <p:cBhvr>
                                        <p:cTn id="73" dur="500" fill="hold"/>
                                        <p:tgtEl>
                                          <p:spTgt spid="97"/>
                                        </p:tgtEl>
                                        <p:attrNameLst>
                                          <p:attrName>ppt_h</p:attrName>
                                        </p:attrNameLst>
                                      </p:cBhvr>
                                      <p:tavLst>
                                        <p:tav tm="0">
                                          <p:val>
                                            <p:fltVal val="0"/>
                                          </p:val>
                                        </p:tav>
                                        <p:tav tm="100000">
                                          <p:val>
                                            <p:strVal val="#ppt_h"/>
                                          </p:val>
                                        </p:tav>
                                      </p:tavLst>
                                    </p:anim>
                                    <p:animEffect transition="in" filter="fade">
                                      <p:cBhvr>
                                        <p:cTn id="74" dur="500"/>
                                        <p:tgtEl>
                                          <p:spTgt spid="97"/>
                                        </p:tgtEl>
                                      </p:cBhvr>
                                    </p:animEffect>
                                  </p:childTnLst>
                                </p:cTn>
                              </p:par>
                              <p:par>
                                <p:cTn id="75" presetID="53" presetClass="entr" presetSubtype="0" fill="hold" nodeType="withEffect">
                                  <p:stCondLst>
                                    <p:cond delay="0"/>
                                  </p:stCondLst>
                                  <p:childTnLst>
                                    <p:set>
                                      <p:cBhvr>
                                        <p:cTn id="76" dur="1" fill="hold">
                                          <p:stCondLst>
                                            <p:cond delay="0"/>
                                          </p:stCondLst>
                                        </p:cTn>
                                        <p:tgtEl>
                                          <p:spTgt spid="115"/>
                                        </p:tgtEl>
                                        <p:attrNameLst>
                                          <p:attrName>style.visibility</p:attrName>
                                        </p:attrNameLst>
                                      </p:cBhvr>
                                      <p:to>
                                        <p:strVal val="visible"/>
                                      </p:to>
                                    </p:set>
                                    <p:anim calcmode="lin" valueType="num">
                                      <p:cBhvr>
                                        <p:cTn id="77" dur="500" fill="hold"/>
                                        <p:tgtEl>
                                          <p:spTgt spid="115"/>
                                        </p:tgtEl>
                                        <p:attrNameLst>
                                          <p:attrName>ppt_w</p:attrName>
                                        </p:attrNameLst>
                                      </p:cBhvr>
                                      <p:tavLst>
                                        <p:tav tm="0">
                                          <p:val>
                                            <p:fltVal val="0"/>
                                          </p:val>
                                        </p:tav>
                                        <p:tav tm="100000">
                                          <p:val>
                                            <p:strVal val="#ppt_w"/>
                                          </p:val>
                                        </p:tav>
                                      </p:tavLst>
                                    </p:anim>
                                    <p:anim calcmode="lin" valueType="num">
                                      <p:cBhvr>
                                        <p:cTn id="78" dur="500" fill="hold"/>
                                        <p:tgtEl>
                                          <p:spTgt spid="115"/>
                                        </p:tgtEl>
                                        <p:attrNameLst>
                                          <p:attrName>ppt_h</p:attrName>
                                        </p:attrNameLst>
                                      </p:cBhvr>
                                      <p:tavLst>
                                        <p:tav tm="0">
                                          <p:val>
                                            <p:fltVal val="0"/>
                                          </p:val>
                                        </p:tav>
                                        <p:tav tm="100000">
                                          <p:val>
                                            <p:strVal val="#ppt_h"/>
                                          </p:val>
                                        </p:tav>
                                      </p:tavLst>
                                    </p:anim>
                                    <p:animEffect transition="in" filter="fade">
                                      <p:cBhvr>
                                        <p:cTn id="79" dur="500"/>
                                        <p:tgtEl>
                                          <p:spTgt spid="115"/>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77"/>
                                        </p:tgtEl>
                                        <p:attrNameLst>
                                          <p:attrName>style.visibility</p:attrName>
                                        </p:attrNameLst>
                                      </p:cBhvr>
                                      <p:to>
                                        <p:strVal val="visible"/>
                                      </p:to>
                                    </p:set>
                                    <p:animEffect transition="in" filter="fade">
                                      <p:cBhvr>
                                        <p:cTn id="84" dur="500"/>
                                        <p:tgtEl>
                                          <p:spTgt spid="177"/>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78"/>
                                        </p:tgtEl>
                                        <p:attrNameLst>
                                          <p:attrName>style.visibility</p:attrName>
                                        </p:attrNameLst>
                                      </p:cBhvr>
                                      <p:to>
                                        <p:strVal val="visible"/>
                                      </p:to>
                                    </p:set>
                                    <p:animEffect transition="in" filter="fade">
                                      <p:cBhvr>
                                        <p:cTn id="87" dur="500"/>
                                        <p:tgtEl>
                                          <p:spTgt spid="178"/>
                                        </p:tgtEl>
                                      </p:cBhvr>
                                    </p:animEffect>
                                  </p:childTnLst>
                                </p:cTn>
                              </p:par>
                            </p:childTnLst>
                          </p:cTn>
                        </p:par>
                        <p:par>
                          <p:cTn id="88" fill="hold">
                            <p:stCondLst>
                              <p:cond delay="500"/>
                            </p:stCondLst>
                            <p:childTnLst>
                              <p:par>
                                <p:cTn id="89" presetID="10" presetClass="entr" presetSubtype="0" fill="hold" grpId="0" nodeType="afterEffect">
                                  <p:stCondLst>
                                    <p:cond delay="0"/>
                                  </p:stCondLst>
                                  <p:childTnLst>
                                    <p:set>
                                      <p:cBhvr>
                                        <p:cTn id="90" dur="1" fill="hold">
                                          <p:stCondLst>
                                            <p:cond delay="0"/>
                                          </p:stCondLst>
                                        </p:cTn>
                                        <p:tgtEl>
                                          <p:spTgt spid="181"/>
                                        </p:tgtEl>
                                        <p:attrNameLst>
                                          <p:attrName>style.visibility</p:attrName>
                                        </p:attrNameLst>
                                      </p:cBhvr>
                                      <p:to>
                                        <p:strVal val="visible"/>
                                      </p:to>
                                    </p:set>
                                    <p:animEffect transition="in" filter="fade">
                                      <p:cBhvr>
                                        <p:cTn id="91" dur="500"/>
                                        <p:tgtEl>
                                          <p:spTgt spid="181"/>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79"/>
                                        </p:tgtEl>
                                        <p:attrNameLst>
                                          <p:attrName>style.visibility</p:attrName>
                                        </p:attrNameLst>
                                      </p:cBhvr>
                                      <p:to>
                                        <p:strVal val="visible"/>
                                      </p:to>
                                    </p:set>
                                    <p:animEffect transition="in" filter="fade">
                                      <p:cBhvr>
                                        <p:cTn id="94" dur="500"/>
                                        <p:tgtEl>
                                          <p:spTgt spid="179"/>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80"/>
                                        </p:tgtEl>
                                        <p:attrNameLst>
                                          <p:attrName>style.visibility</p:attrName>
                                        </p:attrNameLst>
                                      </p:cBhvr>
                                      <p:to>
                                        <p:strVal val="visible"/>
                                      </p:to>
                                    </p:set>
                                    <p:animEffect transition="in" filter="fade">
                                      <p:cBhvr>
                                        <p:cTn id="97"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8" grpId="0" animBg="1"/>
      <p:bldP spid="179" grpId="0" animBg="1"/>
      <p:bldP spid="180" grpId="0" animBg="1"/>
      <p:bldP spid="181"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toán minh họa</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262</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toán minh họa</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948321324"/>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171" name="Rectangle 2"/>
              <p:cNvSpPr>
                <a:spLocks noGrp="1" noChangeArrowheads="1"/>
              </p:cNvSpPr>
              <p:nvPr>
                <p:ph idx="1"/>
              </p:nvPr>
            </p:nvSpPr>
            <p:spPr>
              <a:xfrm>
                <a:off x="755576" y="1370385"/>
                <a:ext cx="8280920" cy="4525615"/>
              </a:xfrm>
            </p:spPr>
            <p:txBody>
              <a:bodyPr/>
              <a:lstStyle/>
              <a:p>
                <a:pPr marL="514350" indent="-457200" eaLnBrk="1" hangingPunct="1">
                  <a:buFont typeface="+mj-lt"/>
                  <a:buAutoNum type="arabicParenR"/>
                </a:pPr>
                <a:r>
                  <a:rPr lang="en-US" sz="2400"/>
                  <a:t>Viết chương trình tính giá trị biểu thức sau (sử dụng kỹ thuật đệ quy)</a:t>
                </a:r>
              </a:p>
              <a:p>
                <a:pPr marL="57150" indent="0" eaLnBrk="1" hangingPunct="1">
                  <a:buNone/>
                </a:pPr>
                <a14:m>
                  <m:oMathPara xmlns:m="http://schemas.openxmlformats.org/officeDocument/2006/math">
                    <m:oMathParaPr>
                      <m:jc m:val="centerGroup"/>
                    </m:oMathParaPr>
                    <m:oMath xmlns:m="http://schemas.openxmlformats.org/officeDocument/2006/math">
                      <m:sSub>
                        <m:sSubPr>
                          <m:ctrlPr>
                            <a:rPr lang="en-US" sz="2400" i="1" smtClean="0">
                              <a:latin typeface="Cambria Math" panose="02040503050406030204" pitchFamily="18" charset="0"/>
                            </a:rPr>
                          </m:ctrlPr>
                        </m:sSubPr>
                        <m:e>
                          <m:r>
                            <a:rPr lang="en-US" sz="2400" b="0" i="1" smtClean="0">
                              <a:latin typeface="Cambria Math"/>
                            </a:rPr>
                            <m:t>𝑆</m:t>
                          </m:r>
                        </m:e>
                        <m:sub>
                          <m:r>
                            <a:rPr lang="en-US" sz="2400" b="0" i="1" smtClean="0">
                              <a:latin typeface="Cambria Math"/>
                            </a:rPr>
                            <m:t>𝑛</m:t>
                          </m:r>
                        </m:sub>
                      </m:sSub>
                      <m:r>
                        <a:rPr lang="en-US" sz="2400" b="0" i="1" smtClean="0">
                          <a:latin typeface="Cambria Math"/>
                        </a:rPr>
                        <m:t>=1+</m:t>
                      </m:r>
                      <m:f>
                        <m:fPr>
                          <m:ctrlPr>
                            <a:rPr lang="en-US" sz="2400" b="0" i="1" smtClean="0">
                              <a:latin typeface="Cambria Math" panose="02040503050406030204" pitchFamily="18" charset="0"/>
                            </a:rPr>
                          </m:ctrlPr>
                        </m:fPr>
                        <m:num>
                          <m:r>
                            <a:rPr lang="en-US" sz="2400" b="0" i="1" smtClean="0">
                              <a:latin typeface="Cambria Math"/>
                            </a:rPr>
                            <m:t>1</m:t>
                          </m:r>
                        </m:num>
                        <m:den>
                          <m:r>
                            <a:rPr lang="en-US" sz="2400" b="0" i="1" smtClean="0">
                              <a:latin typeface="Cambria Math"/>
                            </a:rPr>
                            <m:t>2</m:t>
                          </m:r>
                        </m:den>
                      </m:f>
                      <m:r>
                        <a:rPr lang="en-US" sz="2400" b="0" i="1" smtClean="0">
                          <a:latin typeface="Cambria Math"/>
                        </a:rPr>
                        <m:t>+</m:t>
                      </m:r>
                      <m:f>
                        <m:fPr>
                          <m:ctrlPr>
                            <a:rPr lang="en-US" sz="2400" b="0" i="1" smtClean="0">
                              <a:latin typeface="Cambria Math" panose="02040503050406030204" pitchFamily="18" charset="0"/>
                            </a:rPr>
                          </m:ctrlPr>
                        </m:fPr>
                        <m:num>
                          <m:r>
                            <a:rPr lang="en-US" sz="2400" b="0" i="1" smtClean="0">
                              <a:latin typeface="Cambria Math"/>
                            </a:rPr>
                            <m:t>1</m:t>
                          </m:r>
                        </m:num>
                        <m:den>
                          <m:r>
                            <a:rPr lang="en-US" sz="2400" b="0" i="1" smtClean="0">
                              <a:latin typeface="Cambria Math"/>
                            </a:rPr>
                            <m:t>3</m:t>
                          </m:r>
                        </m:den>
                      </m:f>
                      <m:r>
                        <a:rPr lang="en-US" sz="2400" b="0" i="1" smtClean="0">
                          <a:latin typeface="Cambria Math"/>
                        </a:rPr>
                        <m:t>+ ….+</m:t>
                      </m:r>
                      <m:f>
                        <m:fPr>
                          <m:ctrlPr>
                            <a:rPr lang="en-US" sz="2400" b="0" i="1" smtClean="0">
                              <a:latin typeface="Cambria Math" panose="02040503050406030204" pitchFamily="18" charset="0"/>
                            </a:rPr>
                          </m:ctrlPr>
                        </m:fPr>
                        <m:num>
                          <m:r>
                            <a:rPr lang="en-US" sz="2400" b="0" i="1" smtClean="0">
                              <a:latin typeface="Cambria Math"/>
                            </a:rPr>
                            <m:t>1</m:t>
                          </m:r>
                        </m:num>
                        <m:den>
                          <m:r>
                            <a:rPr lang="en-US" sz="2400" b="0" i="1" smtClean="0">
                              <a:latin typeface="Cambria Math"/>
                            </a:rPr>
                            <m:t>𝑛</m:t>
                          </m:r>
                        </m:den>
                      </m:f>
                      <m:r>
                        <a:rPr lang="en-US" sz="2400" b="0" i="1" smtClean="0">
                          <a:latin typeface="Cambria Math"/>
                        </a:rPr>
                        <m:t>  (</m:t>
                      </m:r>
                      <m:r>
                        <a:rPr lang="en-US" sz="2400" b="0" i="1" smtClean="0">
                          <a:latin typeface="Cambria Math"/>
                        </a:rPr>
                        <m:t>𝑛</m:t>
                      </m:r>
                      <m:r>
                        <a:rPr lang="en-US" sz="2400" b="0" i="1" smtClean="0">
                          <a:latin typeface="Cambria Math"/>
                        </a:rPr>
                        <m:t>&gt;0)</m:t>
                      </m:r>
                    </m:oMath>
                  </m:oMathPara>
                </a14:m>
                <a:endParaRPr lang="en-US" sz="2400" dirty="0"/>
              </a:p>
            </p:txBody>
          </p:sp>
        </mc:Choice>
        <mc:Fallback xmlns="">
          <p:sp>
            <p:nvSpPr>
              <p:cNvPr id="7171" name="Rectangle 2"/>
              <p:cNvSpPr>
                <a:spLocks noGrp="1" noRot="1" noChangeAspect="1" noMove="1" noResize="1" noEditPoints="1" noAdjustHandles="1" noChangeArrowheads="1" noChangeShapeType="1" noTextEdit="1"/>
              </p:cNvSpPr>
              <p:nvPr>
                <p:ph idx="1"/>
              </p:nvPr>
            </p:nvSpPr>
            <p:spPr>
              <a:xfrm>
                <a:off x="755576" y="1370385"/>
                <a:ext cx="8280920" cy="4525615"/>
              </a:xfrm>
              <a:blipFill rotWithShape="1">
                <a:blip r:embed="rId3"/>
                <a:stretch>
                  <a:fillRect l="-368" t="-1078"/>
                </a:stretch>
              </a:blipFill>
            </p:spPr>
            <p:txBody>
              <a:bodyPr/>
              <a:lstStyle/>
              <a:p>
                <a:r>
                  <a:rPr lang="en-US">
                    <a:noFill/>
                  </a:rPr>
                  <a:t> </a:t>
                </a:r>
              </a:p>
            </p:txBody>
          </p:sp>
        </mc:Fallback>
      </mc:AlternateContent>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263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3" name="Rounded Rectangle 2">
            <a:extLst>
              <a:ext uri="{FF2B5EF4-FFF2-40B4-BE49-F238E27FC236}">
                <a16:creationId xmlns:a16="http://schemas.microsoft.com/office/drawing/2014/main" id="{9F6B3AA1-F1CC-186E-860C-64C435B729D6}"/>
              </a:ext>
            </a:extLst>
          </p:cNvPr>
          <p:cNvSpPr/>
          <p:nvPr/>
        </p:nvSpPr>
        <p:spPr bwMode="auto">
          <a:xfrm>
            <a:off x="1403648" y="2996952"/>
            <a:ext cx="7056784" cy="2952328"/>
          </a:xfrm>
          <a:prstGeom prst="roundRect">
            <a:avLst>
              <a:gd name="adj" fmla="val 6914"/>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300"/>
              </a:spcBef>
            </a:pPr>
            <a:r>
              <a:rPr lang="en-US" sz="1800" b="0">
                <a:solidFill>
                  <a:srgbClr val="9B2393"/>
                </a:solidFill>
                <a:effectLst/>
                <a:latin typeface="Menlo" panose="020B0609030804020204" pitchFamily="49" charset="0"/>
              </a:rPr>
              <a:t>float</a:t>
            </a:r>
            <a:r>
              <a:rPr lang="en-US" sz="1800" b="0">
                <a:solidFill>
                  <a:srgbClr val="0F68A0"/>
                </a:solidFill>
                <a:effectLst/>
                <a:latin typeface="Menlo" panose="020B0609030804020204" pitchFamily="49" charset="0"/>
              </a:rPr>
              <a:t> tinhBieuThuc(</a:t>
            </a: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n)</a:t>
            </a:r>
          </a:p>
          <a:p>
            <a:pPr>
              <a:spcBef>
                <a:spcPts val="300"/>
              </a:spcBef>
            </a:pP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(n&lt;</a:t>
            </a:r>
            <a:r>
              <a:rPr lang="en-US" sz="1800" b="0">
                <a:solidFill>
                  <a:srgbClr val="1C00CF"/>
                </a:solidFill>
                <a:effectLst/>
                <a:latin typeface="Menlo" panose="020B0609030804020204" pitchFamily="49" charset="0"/>
              </a:rPr>
              <a:t>1</a:t>
            </a: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(n==</a:t>
            </a:r>
            <a:r>
              <a:rPr lang="en-US" sz="1800" b="0">
                <a:solidFill>
                  <a:srgbClr val="1C00CF"/>
                </a:solidFill>
                <a:effectLst/>
                <a:latin typeface="Menlo" panose="020B0609030804020204" pitchFamily="49" charset="0"/>
              </a:rPr>
              <a:t>1</a:t>
            </a: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a:t>
            </a:r>
            <a:r>
              <a:rPr lang="en-US" sz="1800" b="0">
                <a:solidFill>
                  <a:srgbClr val="1C00CF"/>
                </a:solidFill>
                <a:effectLst/>
                <a:latin typeface="Menlo" panose="020B0609030804020204" pitchFamily="49" charset="0"/>
              </a:rPr>
              <a:t>1.0f</a:t>
            </a: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a:t>
            </a:r>
            <a:r>
              <a:rPr lang="en-US" sz="1800" b="0">
                <a:solidFill>
                  <a:srgbClr val="326D74"/>
                </a:solidFill>
                <a:effectLst/>
                <a:latin typeface="Menlo" panose="020B0609030804020204" pitchFamily="49" charset="0"/>
              </a:rPr>
              <a:t>tinhBieuThuc</a:t>
            </a:r>
            <a:r>
              <a:rPr lang="en-US" sz="1800" b="0">
                <a:solidFill>
                  <a:srgbClr val="000000"/>
                </a:solidFill>
                <a:effectLst/>
                <a:latin typeface="Menlo" panose="020B0609030804020204" pitchFamily="49" charset="0"/>
              </a:rPr>
              <a:t>(n-</a:t>
            </a:r>
            <a:r>
              <a:rPr lang="en-US" sz="1800" b="0">
                <a:solidFill>
                  <a:srgbClr val="1C00CF"/>
                </a:solidFill>
                <a:effectLst/>
                <a:latin typeface="Menlo" panose="020B0609030804020204" pitchFamily="49" charset="0"/>
              </a:rPr>
              <a:t>1</a:t>
            </a:r>
            <a:r>
              <a:rPr lang="en-US" sz="1800" b="0">
                <a:solidFill>
                  <a:srgbClr val="000000"/>
                </a:solidFill>
                <a:effectLst/>
                <a:latin typeface="Menlo" panose="020B0609030804020204" pitchFamily="49" charset="0"/>
              </a:rPr>
              <a:t>)+</a:t>
            </a:r>
            <a:r>
              <a:rPr lang="en-US" sz="1800" b="0">
                <a:solidFill>
                  <a:srgbClr val="1C00CF"/>
                </a:solidFill>
                <a:effectLst/>
                <a:latin typeface="Menlo" panose="020B0609030804020204" pitchFamily="49" charset="0"/>
              </a:rPr>
              <a:t>1.0</a:t>
            </a:r>
            <a:r>
              <a:rPr lang="en-US" sz="1800" b="0">
                <a:solidFill>
                  <a:srgbClr val="000000"/>
                </a:solidFill>
                <a:effectLst/>
                <a:latin typeface="Menlo" panose="020B0609030804020204" pitchFamily="49" charset="0"/>
              </a:rPr>
              <a:t>/n;</a:t>
            </a:r>
          </a:p>
          <a:p>
            <a:pPr>
              <a:spcBef>
                <a:spcPts val="300"/>
              </a:spcBef>
            </a:pPr>
            <a:r>
              <a:rPr lang="en-US" sz="1800" b="0">
                <a:solidFill>
                  <a:srgbClr val="000000"/>
                </a:solidFill>
                <a:effectLst/>
                <a:latin typeface="Menlo" panose="020B0609030804020204" pitchFamily="49" charset="0"/>
              </a:rPr>
              <a:t>}</a:t>
            </a:r>
          </a:p>
        </p:txBody>
      </p:sp>
    </p:spTree>
    <p:extLst>
      <p:ext uri="{BB962C8B-B14F-4D97-AF65-F5344CB8AC3E}">
        <p14:creationId xmlns:p14="http://schemas.microsoft.com/office/powerpoint/2010/main" val="1430039901"/>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indent="-457200" eaLnBrk="1" hangingPunct="1">
              <a:buFont typeface="+mj-lt"/>
              <a:buAutoNum type="arabicParenR" startAt="2"/>
            </a:pPr>
            <a:r>
              <a:rPr lang="en-US" sz="2400"/>
              <a:t>Sử dụng kỹ thuật đệ quy viết chương trình nhập, xuất 1 mảng các số nguyên; đếm số lượng các phần tử là số dương chẵn có trong mảng.</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264</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5" name="Rounded Rectangle 4">
            <a:extLst>
              <a:ext uri="{FF2B5EF4-FFF2-40B4-BE49-F238E27FC236}">
                <a16:creationId xmlns:a16="http://schemas.microsoft.com/office/drawing/2014/main" id="{30472FA4-78CF-E703-1B4D-B20E06BB274C}"/>
              </a:ext>
            </a:extLst>
          </p:cNvPr>
          <p:cNvSpPr/>
          <p:nvPr/>
        </p:nvSpPr>
        <p:spPr bwMode="auto">
          <a:xfrm>
            <a:off x="909703" y="2636911"/>
            <a:ext cx="7056784" cy="3720753"/>
          </a:xfrm>
          <a:prstGeom prst="roundRect">
            <a:avLst>
              <a:gd name="adj" fmla="val 6914"/>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1200" b="0">
                <a:solidFill>
                  <a:srgbClr val="643820"/>
                </a:solidFill>
                <a:effectLst/>
                <a:latin typeface="Menlo" panose="020B0609030804020204" pitchFamily="49" charset="0"/>
              </a:rPr>
              <a:t>#include </a:t>
            </a:r>
            <a:r>
              <a:rPr lang="en-US" sz="1200" b="0">
                <a:solidFill>
                  <a:srgbClr val="C41A16"/>
                </a:solidFill>
                <a:effectLst/>
                <a:latin typeface="Menlo" panose="020B0609030804020204" pitchFamily="49" charset="0"/>
              </a:rPr>
              <a:t>&lt;iostream&gt;</a:t>
            </a:r>
          </a:p>
          <a:p>
            <a:pPr>
              <a:spcBef>
                <a:spcPts val="0"/>
              </a:spcBef>
            </a:pPr>
            <a:r>
              <a:rPr lang="en-US" sz="1200" b="0">
                <a:solidFill>
                  <a:srgbClr val="9B2393"/>
                </a:solidFill>
                <a:effectLst/>
                <a:latin typeface="Menlo" panose="020B0609030804020204" pitchFamily="49" charset="0"/>
              </a:rPr>
              <a:t>using  namespace </a:t>
            </a:r>
            <a:r>
              <a:rPr lang="en-US" sz="1200" b="0">
                <a:solidFill>
                  <a:srgbClr val="0B4F79"/>
                </a:solidFill>
                <a:effectLst/>
                <a:latin typeface="Menlo" panose="020B0609030804020204" pitchFamily="49" charset="0"/>
              </a:rPr>
              <a:t>std</a:t>
            </a:r>
            <a:r>
              <a:rPr lang="en-US" sz="1200" b="0">
                <a:solidFill>
                  <a:srgbClr val="9B2393"/>
                </a:solidFill>
                <a:effectLst/>
                <a:latin typeface="Menlo" panose="020B0609030804020204" pitchFamily="49" charset="0"/>
              </a:rPr>
              <a:t>;</a:t>
            </a:r>
            <a:endParaRPr lang="en-US" sz="1400" b="0">
              <a:solidFill>
                <a:srgbClr val="9B2393"/>
              </a:solidFill>
              <a:effectLst/>
              <a:latin typeface="Menlo" panose="020B0609030804020204" pitchFamily="49" charset="0"/>
            </a:endParaRPr>
          </a:p>
          <a:p>
            <a:pPr>
              <a:spcBef>
                <a:spcPts val="0"/>
              </a:spcBef>
            </a:pPr>
            <a:r>
              <a:rPr lang="en-US" sz="1400" b="0">
                <a:solidFill>
                  <a:srgbClr val="9B2393"/>
                </a:solidFill>
                <a:effectLst/>
                <a:latin typeface="Menlo" panose="020B0609030804020204" pitchFamily="49" charset="0"/>
              </a:rPr>
              <a:t>const int MAX=</a:t>
            </a:r>
            <a:r>
              <a:rPr lang="en-US" sz="1400" b="0">
                <a:solidFill>
                  <a:srgbClr val="1C00CF"/>
                </a:solidFill>
                <a:effectLst/>
                <a:latin typeface="Menlo" panose="020B0609030804020204" pitchFamily="49" charset="0"/>
              </a:rPr>
              <a:t>100</a:t>
            </a:r>
            <a:r>
              <a:rPr lang="en-US" sz="1400" b="0">
                <a:solidFill>
                  <a:srgbClr val="9B2393"/>
                </a:solidFill>
                <a:effectLst/>
                <a:latin typeface="Menlo" panose="020B0609030804020204" pitchFamily="49" charset="0"/>
              </a:rPr>
              <a:t>;</a:t>
            </a:r>
          </a:p>
          <a:p>
            <a:pPr>
              <a:spcBef>
                <a:spcPts val="0"/>
              </a:spcBef>
            </a:pPr>
            <a:r>
              <a:rPr lang="en-US" sz="1400" b="0">
                <a:solidFill>
                  <a:srgbClr val="9B2393"/>
                </a:solidFill>
                <a:effectLst/>
                <a:latin typeface="Menlo" panose="020B0609030804020204" pitchFamily="49" charset="0"/>
              </a:rPr>
              <a:t>void</a:t>
            </a:r>
            <a:r>
              <a:rPr lang="en-US" sz="1400" b="0">
                <a:solidFill>
                  <a:srgbClr val="000000"/>
                </a:solidFill>
                <a:effectLst/>
                <a:latin typeface="Menlo" panose="020B0609030804020204" pitchFamily="49" charset="0"/>
              </a:rPr>
              <a:t> </a:t>
            </a:r>
            <a:r>
              <a:rPr lang="en-US" sz="1400" b="0">
                <a:solidFill>
                  <a:srgbClr val="0F68A0"/>
                </a:solidFill>
                <a:effectLst/>
                <a:latin typeface="Menlo" panose="020B0609030804020204" pitchFamily="49" charset="0"/>
              </a:rPr>
              <a:t>nhapMang</a:t>
            </a:r>
            <a:r>
              <a:rPr lang="en-US" sz="1400" b="0">
                <a:solidFill>
                  <a:srgbClr val="000000"/>
                </a:solidFill>
                <a:effectLst/>
                <a:latin typeface="Menlo" panose="020B0609030804020204" pitchFamily="49" charset="0"/>
              </a:rPr>
              <a:t>(</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a[],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n)</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for</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i=</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 i&lt;n; i++) {</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a:t>
            </a:r>
            <a:r>
              <a:rPr lang="en-US" sz="1400" b="0">
                <a:solidFill>
                  <a:srgbClr val="C41A16"/>
                </a:solidFill>
                <a:effectLst/>
                <a:latin typeface="Menlo" panose="020B0609030804020204" pitchFamily="49" charset="0"/>
              </a:rPr>
              <a:t>"Nhap a["</a:t>
            </a:r>
            <a:r>
              <a:rPr lang="en-US" sz="1400" b="0">
                <a:solidFill>
                  <a:srgbClr val="000000"/>
                </a:solidFill>
                <a:effectLst/>
                <a:latin typeface="Menlo" panose="020B0609030804020204" pitchFamily="49" charset="0"/>
              </a:rPr>
              <a:t>&lt;&lt;i&lt;&lt;</a:t>
            </a:r>
            <a:r>
              <a:rPr lang="en-US" sz="1400" b="0">
                <a:solidFill>
                  <a:srgbClr val="C41A16"/>
                </a:solidFill>
                <a:effectLst/>
                <a:latin typeface="Menlo" panose="020B0609030804020204" pitchFamily="49" charset="0"/>
              </a:rPr>
              <a:t>"]: "</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&gt;&gt;a[i];</a:t>
            </a:r>
          </a:p>
          <a:p>
            <a:pPr>
              <a:spcBef>
                <a:spcPts val="0"/>
              </a:spcBef>
            </a:pPr>
            <a:r>
              <a:rPr lang="en-US" sz="1400" b="0">
                <a:solidFill>
                  <a:srgbClr val="000000"/>
                </a:solidFill>
                <a:effectLst/>
                <a:latin typeface="Menlo" panose="020B0609030804020204" pitchFamily="49" charset="0"/>
              </a:rPr>
              <a:t>    }</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9B2393"/>
                </a:solidFill>
                <a:effectLst/>
                <a:latin typeface="Menlo" panose="020B0609030804020204" pitchFamily="49" charset="0"/>
              </a:rPr>
              <a:t>void</a:t>
            </a:r>
            <a:r>
              <a:rPr lang="en-US" sz="1400" b="0">
                <a:solidFill>
                  <a:srgbClr val="000000"/>
                </a:solidFill>
                <a:effectLst/>
                <a:latin typeface="Menlo" panose="020B0609030804020204" pitchFamily="49" charset="0"/>
              </a:rPr>
              <a:t> </a:t>
            </a:r>
            <a:r>
              <a:rPr lang="en-US" sz="1400" b="0">
                <a:solidFill>
                  <a:srgbClr val="0F68A0"/>
                </a:solidFill>
                <a:effectLst/>
                <a:latin typeface="Menlo" panose="020B0609030804020204" pitchFamily="49" charset="0"/>
              </a:rPr>
              <a:t>xuatMang</a:t>
            </a:r>
            <a:r>
              <a:rPr lang="en-US" sz="1400" b="0">
                <a:solidFill>
                  <a:srgbClr val="000000"/>
                </a:solidFill>
                <a:effectLst/>
                <a:latin typeface="Menlo" panose="020B0609030804020204" pitchFamily="49" charset="0"/>
              </a:rPr>
              <a:t>(</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a[],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n)</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for</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i=</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 i&lt;n; i++)</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&lt;&lt;a[i]&lt;&lt;</a:t>
            </a:r>
            <a:r>
              <a:rPr lang="en-US" sz="1400" b="0">
                <a:solidFill>
                  <a:srgbClr val="C41A16"/>
                </a:solidFill>
                <a:effectLst/>
                <a:latin typeface="Menlo" panose="020B0609030804020204" pitchFamily="49" charset="0"/>
              </a:rPr>
              <a:t>" "</a:t>
            </a:r>
            <a:r>
              <a:rPr lang="en-US" sz="1400" b="0">
                <a:solidFill>
                  <a:srgbClr val="000000"/>
                </a:solidFill>
                <a:effectLst/>
                <a:latin typeface="Menlo" panose="020B0609030804020204" pitchFamily="49" charset="0"/>
              </a:rPr>
              <a:t>;</a:t>
            </a:r>
          </a:p>
          <a:p>
            <a:pPr>
              <a:spcBef>
                <a:spcPts val="0"/>
              </a:spcBef>
            </a:pPr>
            <a:r>
              <a:rPr lang="en-US" sz="1400" b="0">
                <a:solidFill>
                  <a:srgbClr val="6C36A9"/>
                </a:solidFill>
                <a:effectLst/>
                <a:latin typeface="Menlo" panose="020B0609030804020204" pitchFamily="49" charset="0"/>
              </a:rPr>
              <a:t>    cout&lt;&lt;endl;</a:t>
            </a:r>
          </a:p>
          <a:p>
            <a:pPr>
              <a:spcBef>
                <a:spcPts val="0"/>
              </a:spcBef>
            </a:pPr>
            <a:r>
              <a:rPr lang="en-US" sz="1400" b="0">
                <a:solidFill>
                  <a:srgbClr val="000000"/>
                </a:solidFill>
                <a:effectLst/>
                <a:latin typeface="Menlo" panose="020B0609030804020204" pitchFamily="49" charset="0"/>
              </a:rPr>
              <a:t>}</a:t>
            </a:r>
          </a:p>
          <a:p>
            <a:pPr>
              <a:spcBef>
                <a:spcPts val="0"/>
              </a:spcBef>
            </a:pPr>
            <a:endParaRPr lang="en-US" sz="1400" b="0">
              <a:solidFill>
                <a:srgbClr val="9B2393"/>
              </a:solidFill>
              <a:effectLst/>
              <a:latin typeface="Menlo" panose="020B0609030804020204" pitchFamily="49" charset="0"/>
            </a:endParaRPr>
          </a:p>
        </p:txBody>
      </p:sp>
    </p:spTree>
    <p:extLst>
      <p:ext uri="{BB962C8B-B14F-4D97-AF65-F5344CB8AC3E}">
        <p14:creationId xmlns:p14="http://schemas.microsoft.com/office/powerpoint/2010/main" val="4180884048"/>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265</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
        <p:nvSpPr>
          <p:cNvPr id="6" name="Rounded Rectangle 5">
            <a:extLst>
              <a:ext uri="{FF2B5EF4-FFF2-40B4-BE49-F238E27FC236}">
                <a16:creationId xmlns:a16="http://schemas.microsoft.com/office/drawing/2014/main" id="{EE19FE63-54C8-A008-E831-0568F4A17C98}"/>
              </a:ext>
            </a:extLst>
          </p:cNvPr>
          <p:cNvSpPr/>
          <p:nvPr/>
        </p:nvSpPr>
        <p:spPr bwMode="auto">
          <a:xfrm>
            <a:off x="881062" y="1568623"/>
            <a:ext cx="7795393" cy="4524673"/>
          </a:xfrm>
          <a:prstGeom prst="roundRect">
            <a:avLst>
              <a:gd name="adj" fmla="val 6914"/>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demChanDuong(</a:t>
            </a:r>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a[], </a:t>
            </a:r>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n)</a:t>
            </a:r>
          </a:p>
          <a:p>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(n&lt;=</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a:t>
            </a:r>
            <a:r>
              <a:rPr lang="en-US" sz="1400" b="0">
                <a:solidFill>
                  <a:srgbClr val="326D74"/>
                </a:solidFill>
                <a:effectLst/>
                <a:latin typeface="Menlo" panose="020B0609030804020204" pitchFamily="49" charset="0"/>
              </a:rPr>
              <a:t>demChanDuong</a:t>
            </a:r>
            <a:r>
              <a:rPr lang="en-US" sz="1400" b="0">
                <a:solidFill>
                  <a:srgbClr val="000000"/>
                </a:solidFill>
                <a:effectLst/>
                <a:latin typeface="Menlo" panose="020B0609030804020204" pitchFamily="49" charset="0"/>
              </a:rPr>
              <a:t>(a, n-</a:t>
            </a:r>
            <a:r>
              <a:rPr lang="en-US" sz="1400" b="0">
                <a:solidFill>
                  <a:srgbClr val="1C00CF"/>
                </a:solidFill>
                <a:effectLst/>
                <a:latin typeface="Menlo" panose="020B0609030804020204" pitchFamily="49" charset="0"/>
              </a:rPr>
              <a:t>1</a:t>
            </a:r>
            <a:r>
              <a:rPr lang="en-US" sz="1400" b="0">
                <a:solidFill>
                  <a:srgbClr val="000000"/>
                </a:solidFill>
                <a:effectLst/>
                <a:latin typeface="Menlo" panose="020B0609030804020204" pitchFamily="49" charset="0"/>
              </a:rPr>
              <a:t>)+(a[n-</a:t>
            </a:r>
            <a:r>
              <a:rPr lang="en-US" sz="1400" b="0">
                <a:solidFill>
                  <a:srgbClr val="1C00CF"/>
                </a:solidFill>
                <a:effectLst/>
                <a:latin typeface="Menlo" panose="020B0609030804020204" pitchFamily="49" charset="0"/>
              </a:rPr>
              <a:t>1</a:t>
            </a:r>
            <a:r>
              <a:rPr lang="en-US" sz="1400" b="0">
                <a:solidFill>
                  <a:srgbClr val="000000"/>
                </a:solidFill>
                <a:effectLst/>
                <a:latin typeface="Menlo" panose="020B0609030804020204" pitchFamily="49" charset="0"/>
              </a:rPr>
              <a:t>]&gt;</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 &amp;&amp; a[n-</a:t>
            </a:r>
            <a:r>
              <a:rPr lang="en-US" sz="1400" b="0">
                <a:solidFill>
                  <a:srgbClr val="1C00CF"/>
                </a:solidFill>
                <a:effectLst/>
                <a:latin typeface="Menlo" panose="020B0609030804020204" pitchFamily="49" charset="0"/>
              </a:rPr>
              <a:t>1</a:t>
            </a:r>
            <a:r>
              <a:rPr lang="en-US" sz="1400" b="0">
                <a:solidFill>
                  <a:srgbClr val="000000"/>
                </a:solidFill>
                <a:effectLst/>
                <a:latin typeface="Menlo" panose="020B0609030804020204" pitchFamily="49" charset="0"/>
              </a:rPr>
              <a:t>]%</a:t>
            </a:r>
            <a:r>
              <a:rPr lang="en-US" sz="1400" b="0">
                <a:solidFill>
                  <a:srgbClr val="1C00CF"/>
                </a:solidFill>
                <a:effectLst/>
                <a:latin typeface="Menlo" panose="020B0609030804020204" pitchFamily="49" charset="0"/>
              </a:rPr>
              <a:t>2</a:t>
            </a:r>
            <a:r>
              <a:rPr lang="en-US" sz="1400" b="0">
                <a:solidFill>
                  <a:srgbClr val="000000"/>
                </a:solidFill>
                <a:effectLst/>
                <a:latin typeface="Menlo" panose="020B0609030804020204" pitchFamily="49" charset="0"/>
              </a:rPr>
              <a:t>==</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a:t>
            </a:r>
          </a:p>
          <a:p>
            <a:endParaRPr lang="en-US" sz="1400" b="0">
              <a:solidFill>
                <a:srgbClr val="000000"/>
              </a:solidFill>
              <a:latin typeface="Menlo" panose="020B0609030804020204" pitchFamily="49" charset="0"/>
            </a:endParaRPr>
          </a:p>
          <a:p>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a:t>
            </a:r>
            <a:r>
              <a:rPr lang="en-US" sz="1400" b="0">
                <a:solidFill>
                  <a:srgbClr val="0F68A0"/>
                </a:solidFill>
                <a:effectLst/>
                <a:latin typeface="Menlo" panose="020B0609030804020204" pitchFamily="49" charset="0"/>
              </a:rPr>
              <a:t>main</a:t>
            </a:r>
            <a:r>
              <a:rPr lang="en-US" sz="1400" b="0">
                <a:solidFill>
                  <a:srgbClr val="000000"/>
                </a:solidFill>
                <a:effectLst/>
                <a:latin typeface="Menlo" panose="020B0609030804020204" pitchFamily="49" charset="0"/>
              </a:rPr>
              <a:t>() {</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a[</a:t>
            </a:r>
            <a:r>
              <a:rPr lang="en-US" sz="1400" b="0">
                <a:solidFill>
                  <a:srgbClr val="326D74"/>
                </a:solidFill>
                <a:effectLst/>
                <a:latin typeface="Menlo" panose="020B0609030804020204" pitchFamily="49" charset="0"/>
              </a:rPr>
              <a:t>MAX</a:t>
            </a:r>
            <a:r>
              <a:rPr lang="en-US" sz="1400" b="0">
                <a:solidFill>
                  <a:srgbClr val="000000"/>
                </a:solidFill>
                <a:effectLst/>
                <a:latin typeface="Menlo" panose="020B0609030804020204" pitchFamily="49" charset="0"/>
              </a:rPr>
              <a:t>], n=</a:t>
            </a:r>
            <a:r>
              <a:rPr lang="en-US" sz="1400" b="0">
                <a:solidFill>
                  <a:srgbClr val="1C00CF"/>
                </a:solidFill>
                <a:effectLst/>
                <a:latin typeface="Menlo" panose="020B0609030804020204" pitchFamily="49" charset="0"/>
              </a:rPr>
              <a:t>5</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326D74"/>
                </a:solidFill>
                <a:effectLst/>
                <a:latin typeface="Menlo" panose="020B0609030804020204" pitchFamily="49" charset="0"/>
              </a:rPr>
              <a:t>nhapMang</a:t>
            </a:r>
            <a:r>
              <a:rPr lang="en-US" sz="1400" b="0">
                <a:solidFill>
                  <a:srgbClr val="000000"/>
                </a:solidFill>
                <a:effectLst/>
                <a:latin typeface="Menlo" panose="020B0609030804020204" pitchFamily="49" charset="0"/>
              </a:rPr>
              <a:t>(a,n);</a:t>
            </a:r>
          </a:p>
          <a:p>
            <a:r>
              <a:rPr lang="en-US" sz="1400" b="0">
                <a:solidFill>
                  <a:srgbClr val="000000"/>
                </a:solidFill>
                <a:effectLst/>
                <a:latin typeface="Menlo" panose="020B0609030804020204" pitchFamily="49" charset="0"/>
              </a:rPr>
              <a:t>    </a:t>
            </a:r>
            <a:r>
              <a:rPr lang="en-US" sz="1400" b="0">
                <a:solidFill>
                  <a:srgbClr val="326D74"/>
                </a:solidFill>
                <a:effectLst/>
                <a:latin typeface="Menlo" panose="020B0609030804020204" pitchFamily="49" charset="0"/>
              </a:rPr>
              <a:t>xuatMang</a:t>
            </a:r>
            <a:r>
              <a:rPr lang="en-US" sz="1400" b="0">
                <a:solidFill>
                  <a:srgbClr val="000000"/>
                </a:solidFill>
                <a:effectLst/>
                <a:latin typeface="Menlo" panose="020B0609030804020204" pitchFamily="49" charset="0"/>
              </a:rPr>
              <a:t>(a, n);</a:t>
            </a:r>
          </a:p>
          <a:p>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&lt;&lt;"Mang co "&lt;&lt;</a:t>
            </a:r>
            <a:r>
              <a:rPr lang="en-US" sz="1400" b="0">
                <a:solidFill>
                  <a:srgbClr val="326D74"/>
                </a:solidFill>
                <a:effectLst/>
                <a:latin typeface="Menlo" panose="020B0609030804020204" pitchFamily="49" charset="0"/>
              </a:rPr>
              <a:t>demChanDuong</a:t>
            </a:r>
            <a:r>
              <a:rPr lang="en-US" sz="1400" b="0">
                <a:solidFill>
                  <a:srgbClr val="C41A16"/>
                </a:solidFill>
                <a:effectLst/>
                <a:latin typeface="Menlo" panose="020B0609030804020204" pitchFamily="49" charset="0"/>
              </a:rPr>
              <a:t>(a, n)&lt;&lt;" so chan duong"&lt;&lt;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a:t>
            </a:r>
          </a:p>
          <a:p>
            <a:endParaRPr lang="en-US" sz="1100">
              <a:solidFill>
                <a:srgbClr val="000000"/>
              </a:solidFill>
              <a:effectLst/>
              <a:latin typeface="Menlo" panose="020B0609030804020204" pitchFamily="49" charset="0"/>
            </a:endParaRPr>
          </a:p>
        </p:txBody>
      </p:sp>
    </p:spTree>
    <p:extLst>
      <p:ext uri="{BB962C8B-B14F-4D97-AF65-F5344CB8AC3E}">
        <p14:creationId xmlns:p14="http://schemas.microsoft.com/office/powerpoint/2010/main" val="3588787192"/>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tập</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266</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tập</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83820281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Vận dụng kỹ thuật đệ quy xây dựng các hàm sau:</a:t>
                </a:r>
              </a:p>
              <a:p>
                <a:pPr marL="514350" indent="-457200" eaLnBrk="1" hangingPunct="1">
                  <a:buFont typeface="+mj-lt"/>
                  <a:buAutoNum type="arabicParenR"/>
                </a:pPr>
                <a:r>
                  <a:rPr lang="en-US" sz="2400"/>
                  <a:t>Tính tổng các phần tử trên mảng số nguyên a có n phần tử.</a:t>
                </a:r>
              </a:p>
              <a:p>
                <a:pPr marL="514350" indent="-457200" eaLnBrk="1" hangingPunct="1">
                  <a:buFont typeface="+mj-lt"/>
                  <a:buAutoNum type="arabicParenR"/>
                </a:pPr>
                <a:r>
                  <a:rPr lang="en-US" sz="2400"/>
                  <a:t>Đếm số lượng các phần tử là số hoàn thiện có trong mảng số nguyên a có n phần tử.</a:t>
                </a:r>
              </a:p>
              <a:p>
                <a:pPr marL="514350" indent="-457200" eaLnBrk="1" hangingPunct="1">
                  <a:buFont typeface="+mj-lt"/>
                  <a:buAutoNum type="arabicParenR"/>
                </a:pPr>
                <a:r>
                  <a:rPr lang="en-US" sz="2400"/>
                  <a:t>Tính giá trị biểu thức:</a:t>
                </a:r>
              </a:p>
              <a:p>
                <a:pPr marL="57150" indent="0" eaLnBrk="1" hangingPunct="1">
                  <a:buNone/>
                </a:pPr>
                <a14:m>
                  <m:oMathPara xmlns:m="http://schemas.openxmlformats.org/officeDocument/2006/math">
                    <m:oMathParaPr>
                      <m:jc m:val="centerGroup"/>
                    </m:oMathParaPr>
                    <m:oMath xmlns:m="http://schemas.openxmlformats.org/officeDocument/2006/math">
                      <m:sSub>
                        <m:sSubPr>
                          <m:ctrlPr>
                            <a:rPr lang="en-US" sz="2400" i="1">
                              <a:latin typeface="Cambria Math" panose="02040503050406030204" pitchFamily="18" charset="0"/>
                            </a:rPr>
                          </m:ctrlPr>
                        </m:sSubPr>
                        <m:e>
                          <m:r>
                            <a:rPr lang="en-US" sz="2400" i="1">
                              <a:latin typeface="Cambria Math"/>
                            </a:rPr>
                            <m:t>𝑆</m:t>
                          </m:r>
                        </m:e>
                        <m:sub>
                          <m:r>
                            <a:rPr lang="en-US" sz="2400" i="1">
                              <a:latin typeface="Cambria Math"/>
                            </a:rPr>
                            <m:t>𝑛</m:t>
                          </m:r>
                        </m:sub>
                      </m:sSub>
                      <m:r>
                        <a:rPr lang="en-US" sz="2400" b="0" i="1" smtClean="0">
                          <a:latin typeface="Cambria Math"/>
                        </a:rPr>
                        <m:t>=</m:t>
                      </m:r>
                      <m:f>
                        <m:fPr>
                          <m:ctrlPr>
                            <a:rPr lang="en-US" sz="2400" i="1">
                              <a:latin typeface="Cambria Math" panose="02040503050406030204" pitchFamily="18" charset="0"/>
                            </a:rPr>
                          </m:ctrlPr>
                        </m:fPr>
                        <m:num>
                          <m:r>
                            <a:rPr lang="en-US" sz="2400" i="1">
                              <a:latin typeface="Cambria Math"/>
                            </a:rPr>
                            <m:t>1</m:t>
                          </m:r>
                        </m:num>
                        <m:den>
                          <m:r>
                            <a:rPr lang="en-US" sz="2400" i="1">
                              <a:latin typeface="Cambria Math"/>
                            </a:rPr>
                            <m:t>2</m:t>
                          </m:r>
                        </m:den>
                      </m:f>
                      <m:r>
                        <a:rPr lang="en-US" sz="2400" i="1">
                          <a:latin typeface="Cambria Math"/>
                        </a:rPr>
                        <m:t>+</m:t>
                      </m:r>
                      <m:f>
                        <m:fPr>
                          <m:ctrlPr>
                            <a:rPr lang="en-US" sz="2400" i="1">
                              <a:latin typeface="Cambria Math" panose="02040503050406030204" pitchFamily="18" charset="0"/>
                            </a:rPr>
                          </m:ctrlPr>
                        </m:fPr>
                        <m:num>
                          <m:r>
                            <a:rPr lang="en-US" sz="2400" b="0" i="1" smtClean="0">
                              <a:latin typeface="Cambria Math"/>
                            </a:rPr>
                            <m:t>2</m:t>
                          </m:r>
                        </m:num>
                        <m:den>
                          <m:r>
                            <a:rPr lang="en-US" sz="2400" i="1">
                              <a:latin typeface="Cambria Math"/>
                            </a:rPr>
                            <m:t>3</m:t>
                          </m:r>
                        </m:den>
                      </m:f>
                      <m:r>
                        <a:rPr lang="en-US" sz="2400" i="1">
                          <a:latin typeface="Cambria Math"/>
                        </a:rPr>
                        <m:t>+ ….+</m:t>
                      </m:r>
                      <m:f>
                        <m:fPr>
                          <m:ctrlPr>
                            <a:rPr lang="en-US" sz="2400" i="1">
                              <a:latin typeface="Cambria Math" panose="02040503050406030204" pitchFamily="18" charset="0"/>
                            </a:rPr>
                          </m:ctrlPr>
                        </m:fPr>
                        <m:num>
                          <m:r>
                            <a:rPr lang="en-US" sz="2400" b="0" i="1" smtClean="0">
                              <a:latin typeface="Cambria Math"/>
                            </a:rPr>
                            <m:t>𝑛</m:t>
                          </m:r>
                        </m:num>
                        <m:den>
                          <m:r>
                            <a:rPr lang="en-US" sz="2400" i="1">
                              <a:latin typeface="Cambria Math"/>
                            </a:rPr>
                            <m:t>𝑛</m:t>
                          </m:r>
                          <m:r>
                            <a:rPr lang="en-US" sz="2400" b="0" i="1" smtClean="0">
                              <a:latin typeface="Cambria Math"/>
                            </a:rPr>
                            <m:t>+1</m:t>
                          </m:r>
                        </m:den>
                      </m:f>
                      <m:r>
                        <a:rPr lang="en-US" sz="2400" i="1">
                          <a:latin typeface="Cambria Math"/>
                        </a:rPr>
                        <m:t>  (</m:t>
                      </m:r>
                      <m:r>
                        <a:rPr lang="en-US" sz="2400" i="1">
                          <a:latin typeface="Cambria Math"/>
                        </a:rPr>
                        <m:t>𝑛</m:t>
                      </m:r>
                      <m:r>
                        <a:rPr lang="en-US" sz="2400" i="1">
                          <a:latin typeface="Cambria Math"/>
                        </a:rPr>
                        <m:t>&gt;0)</m:t>
                      </m:r>
                    </m:oMath>
                  </m:oMathPara>
                </a14:m>
                <a:endParaRPr lang="en-US" sz="2400"/>
              </a:p>
              <a:p>
                <a:pPr marL="514350" indent="-457200" eaLnBrk="1" hangingPunct="1">
                  <a:buFont typeface="+mj-lt"/>
                  <a:buAutoNum type="arabicParenR" startAt="4"/>
                </a:pPr>
                <a:r>
                  <a:rPr lang="en-US" sz="2400"/>
                  <a:t>Tính giá trị biểu thức:</a:t>
                </a:r>
              </a:p>
              <a:p>
                <a:pPr marL="57150" indent="0" eaLnBrk="1" hangingPunct="1">
                  <a:buNone/>
                </a:pPr>
                <a14:m>
                  <m:oMathPara xmlns:m="http://schemas.openxmlformats.org/officeDocument/2006/math">
                    <m:oMathParaPr>
                      <m:jc m:val="centerGroup"/>
                    </m:oMathParaPr>
                    <m:oMath xmlns:m="http://schemas.openxmlformats.org/officeDocument/2006/math">
                      <m:sSub>
                        <m:sSubPr>
                          <m:ctrlPr>
                            <a:rPr lang="en-US" sz="2400" i="1">
                              <a:latin typeface="Cambria Math" panose="02040503050406030204" pitchFamily="18" charset="0"/>
                            </a:rPr>
                          </m:ctrlPr>
                        </m:sSubPr>
                        <m:e>
                          <m:r>
                            <a:rPr lang="en-US" sz="2400" i="1">
                              <a:latin typeface="Cambria Math"/>
                            </a:rPr>
                            <m:t>𝑆</m:t>
                          </m:r>
                        </m:e>
                        <m:sub>
                          <m:r>
                            <a:rPr lang="en-US" sz="2400" i="1">
                              <a:latin typeface="Cambria Math"/>
                            </a:rPr>
                            <m:t>𝑛</m:t>
                          </m:r>
                        </m:sub>
                      </m:sSub>
                      <m:r>
                        <a:rPr lang="en-US" sz="2400" i="1">
                          <a:latin typeface="Cambria Math"/>
                        </a:rPr>
                        <m:t>=1</m:t>
                      </m:r>
                      <m:r>
                        <a:rPr lang="en-US" sz="2400" b="0" i="1" smtClean="0">
                          <a:latin typeface="Cambria Math"/>
                        </a:rPr>
                        <m:t>−</m:t>
                      </m:r>
                      <m:f>
                        <m:fPr>
                          <m:ctrlPr>
                            <a:rPr lang="en-US" sz="2400" i="1">
                              <a:latin typeface="Cambria Math" panose="02040503050406030204" pitchFamily="18" charset="0"/>
                            </a:rPr>
                          </m:ctrlPr>
                        </m:fPr>
                        <m:num>
                          <m:r>
                            <a:rPr lang="en-US" sz="2400" i="1">
                              <a:latin typeface="Cambria Math"/>
                            </a:rPr>
                            <m:t>1</m:t>
                          </m:r>
                        </m:num>
                        <m:den>
                          <m:r>
                            <a:rPr lang="en-US" sz="2400" i="1">
                              <a:latin typeface="Cambria Math"/>
                            </a:rPr>
                            <m:t>2</m:t>
                          </m:r>
                        </m:den>
                      </m:f>
                      <m:r>
                        <a:rPr lang="en-US" sz="2400" i="1">
                          <a:latin typeface="Cambria Math"/>
                        </a:rPr>
                        <m:t>+</m:t>
                      </m:r>
                      <m:f>
                        <m:fPr>
                          <m:ctrlPr>
                            <a:rPr lang="en-US" sz="2400" i="1">
                              <a:latin typeface="Cambria Math" panose="02040503050406030204" pitchFamily="18" charset="0"/>
                            </a:rPr>
                          </m:ctrlPr>
                        </m:fPr>
                        <m:num>
                          <m:r>
                            <a:rPr lang="en-US" sz="2400" i="1">
                              <a:latin typeface="Cambria Math"/>
                            </a:rPr>
                            <m:t>1</m:t>
                          </m:r>
                        </m:num>
                        <m:den>
                          <m:r>
                            <a:rPr lang="en-US" sz="2400" i="1">
                              <a:latin typeface="Cambria Math"/>
                            </a:rPr>
                            <m:t>3</m:t>
                          </m:r>
                        </m:den>
                      </m:f>
                      <m:r>
                        <a:rPr lang="en-US" sz="2400" b="0" i="1" smtClean="0">
                          <a:latin typeface="Cambria Math"/>
                        </a:rPr>
                        <m:t>−</m:t>
                      </m:r>
                      <m:f>
                        <m:fPr>
                          <m:ctrlPr>
                            <a:rPr lang="en-US" sz="2400" b="0" i="1" smtClean="0">
                              <a:latin typeface="Cambria Math" panose="02040503050406030204" pitchFamily="18" charset="0"/>
                            </a:rPr>
                          </m:ctrlPr>
                        </m:fPr>
                        <m:num>
                          <m:r>
                            <a:rPr lang="en-US" sz="2400" b="0" i="1" smtClean="0">
                              <a:latin typeface="Cambria Math"/>
                            </a:rPr>
                            <m:t>1</m:t>
                          </m:r>
                        </m:num>
                        <m:den>
                          <m:r>
                            <a:rPr lang="en-US" sz="2400" b="0" i="1" smtClean="0">
                              <a:latin typeface="Cambria Math"/>
                            </a:rPr>
                            <m:t>4</m:t>
                          </m:r>
                        </m:den>
                      </m:f>
                      <m:r>
                        <a:rPr lang="en-US" sz="2400" i="1">
                          <a:latin typeface="Cambria Math"/>
                        </a:rPr>
                        <m:t>+ ….+</m:t>
                      </m:r>
                      <m:sSup>
                        <m:sSupPr>
                          <m:ctrlPr>
                            <a:rPr lang="en-US" sz="2400" i="1" smtClean="0">
                              <a:latin typeface="Cambria Math" panose="02040503050406030204" pitchFamily="18" charset="0"/>
                            </a:rPr>
                          </m:ctrlPr>
                        </m:sSupPr>
                        <m:e>
                          <m:r>
                            <a:rPr lang="en-US" sz="2400" b="0" i="1" smtClean="0">
                              <a:latin typeface="Cambria Math"/>
                            </a:rPr>
                            <m:t>(−1)</m:t>
                          </m:r>
                        </m:e>
                        <m:sup>
                          <m:r>
                            <a:rPr lang="en-US" sz="2400" b="0" i="1" smtClean="0">
                              <a:latin typeface="Cambria Math"/>
                            </a:rPr>
                            <m:t>𝑛</m:t>
                          </m:r>
                          <m:r>
                            <a:rPr lang="en-US" sz="2400" b="0" i="1" smtClean="0">
                              <a:latin typeface="Cambria Math"/>
                            </a:rPr>
                            <m:t>+1</m:t>
                          </m:r>
                        </m:sup>
                      </m:sSup>
                      <m:r>
                        <a:rPr lang="en-US" sz="2400" b="0" i="1" smtClean="0">
                          <a:latin typeface="Cambria Math"/>
                        </a:rPr>
                        <m:t>𝑥</m:t>
                      </m:r>
                      <m:f>
                        <m:fPr>
                          <m:ctrlPr>
                            <a:rPr lang="en-US" sz="2400" i="1">
                              <a:latin typeface="Cambria Math" panose="02040503050406030204" pitchFamily="18" charset="0"/>
                            </a:rPr>
                          </m:ctrlPr>
                        </m:fPr>
                        <m:num>
                          <m:r>
                            <a:rPr lang="en-US" sz="2400" i="1">
                              <a:latin typeface="Cambria Math"/>
                            </a:rPr>
                            <m:t>1</m:t>
                          </m:r>
                        </m:num>
                        <m:den>
                          <m:r>
                            <a:rPr lang="en-US" sz="2400" i="1">
                              <a:latin typeface="Cambria Math"/>
                            </a:rPr>
                            <m:t>𝑛</m:t>
                          </m:r>
                        </m:den>
                      </m:f>
                      <m:r>
                        <a:rPr lang="en-US" sz="2400" i="1">
                          <a:latin typeface="Cambria Math"/>
                        </a:rPr>
                        <m:t>  (</m:t>
                      </m:r>
                      <m:r>
                        <a:rPr lang="en-US" sz="2400" i="1">
                          <a:latin typeface="Cambria Math"/>
                        </a:rPr>
                        <m:t>𝑛</m:t>
                      </m:r>
                      <m:r>
                        <a:rPr lang="en-US" sz="2400" i="1">
                          <a:latin typeface="Cambria Math"/>
                        </a:rPr>
                        <m:t>&gt;0)</m:t>
                      </m:r>
                    </m:oMath>
                  </m:oMathPara>
                </a14:m>
                <a:endParaRPr lang="en-US" sz="2400"/>
              </a:p>
              <a:p>
                <a:pPr marL="514350" indent="-457200" eaLnBrk="1" hangingPunct="1">
                  <a:buFont typeface="+mj-lt"/>
                  <a:buAutoNum type="arabicParenR"/>
                </a:pPr>
                <a:endParaRPr lang="en-US" sz="2400"/>
              </a:p>
              <a:p>
                <a:pPr marL="514350" indent="-457200" eaLnBrk="1" hangingPunct="1">
                  <a:buFont typeface="+mj-lt"/>
                  <a:buAutoNum type="arabicParenR"/>
                </a:pPr>
                <a:endParaRPr lang="en-US" sz="2400" dirty="0"/>
              </a:p>
            </p:txBody>
          </p:sp>
        </mc:Choice>
        <mc:Fallback xmlns="">
          <p:sp>
            <p:nvSpPr>
              <p:cNvPr id="7171" name="Rectangle 2"/>
              <p:cNvSpPr>
                <a:spLocks noGrp="1" noRot="1" noChangeAspect="1" noMove="1" noResize="1" noEditPoints="1" noAdjustHandles="1" noChangeArrowheads="1" noChangeShapeType="1" noTextEdit="1"/>
              </p:cNvSpPr>
              <p:nvPr>
                <p:ph idx="1"/>
              </p:nvPr>
            </p:nvSpPr>
            <p:spPr>
              <a:xfrm>
                <a:off x="755576" y="1370385"/>
                <a:ext cx="8280920" cy="4525615"/>
              </a:xfrm>
              <a:blipFill rotWithShape="1">
                <a:blip r:embed="rId3"/>
                <a:stretch>
                  <a:fillRect l="-515" t="-1078" r="-1325"/>
                </a:stretch>
              </a:blipFill>
            </p:spPr>
            <p:txBody>
              <a:bodyPr/>
              <a:lstStyle/>
              <a:p>
                <a:r>
                  <a:rPr lang="en-US">
                    <a:noFill/>
                  </a:rPr>
                  <a:t> </a:t>
                </a:r>
              </a:p>
            </p:txBody>
          </p:sp>
        </mc:Fallback>
      </mc:AlternateContent>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267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1537187983"/>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indent="-457200" eaLnBrk="1" hangingPunct="1">
              <a:buFont typeface="+mj-lt"/>
              <a:buAutoNum type="arabicParenR" startAt="5"/>
            </a:pPr>
            <a:r>
              <a:rPr lang="en-US" sz="2400"/>
              <a:t>Viết hàm </a:t>
            </a:r>
            <a:r>
              <a:rPr lang="vi-VN" sz="2400"/>
              <a:t>đệ</a:t>
            </a:r>
            <a:r>
              <a:rPr lang="en-US" sz="2400"/>
              <a:t> quy tính C(n, k) biết</a:t>
            </a:r>
          </a:p>
          <a:p>
            <a:pPr lvl="1" eaLnBrk="1" hangingPunct="1">
              <a:defRPr/>
            </a:pPr>
            <a:r>
              <a:rPr lang="en-US" sz="2400"/>
              <a:t>C(n, k) = 1 nếu k = 0 hoặc k = n</a:t>
            </a:r>
          </a:p>
          <a:p>
            <a:pPr lvl="1" eaLnBrk="1" hangingPunct="1">
              <a:defRPr/>
            </a:pPr>
            <a:r>
              <a:rPr lang="en-US" sz="2400"/>
              <a:t>C(n, k) = 0 nếu k &gt; n</a:t>
            </a:r>
          </a:p>
          <a:p>
            <a:pPr lvl="1" eaLnBrk="1" hangingPunct="1">
              <a:defRPr/>
            </a:pPr>
            <a:r>
              <a:rPr lang="en-US" sz="2400"/>
              <a:t>C(n ,k) = C(n-1, k) + C(n-1, k-1) nếu 0&lt;k&lt;n</a:t>
            </a:r>
          </a:p>
          <a:p>
            <a:pPr marL="514350" indent="-457200" eaLnBrk="1" hangingPunct="1">
              <a:buFont typeface="+mj-lt"/>
              <a:buAutoNum type="arabicParenR" startAt="5"/>
            </a:pPr>
            <a:r>
              <a:rPr lang="en-US" sz="2400"/>
              <a:t>Đổi 1 số thập phân sang c</a:t>
            </a:r>
            <a:r>
              <a:rPr lang="vi-VN" sz="2400"/>
              <a:t>ơ</a:t>
            </a:r>
            <a:r>
              <a:rPr lang="en-US" sz="2400"/>
              <a:t> số khác</a:t>
            </a:r>
          </a:p>
          <a:p>
            <a:pPr marL="514350" indent="-457200" eaLnBrk="1" hangingPunct="1">
              <a:buFont typeface="+mj-lt"/>
              <a:buAutoNum type="arabicParenR" startAt="5"/>
            </a:pPr>
            <a:r>
              <a:rPr lang="en-US" sz="2400"/>
              <a:t>Hiển thị n dòng của tam giác Pascal.</a:t>
            </a:r>
          </a:p>
          <a:p>
            <a:pPr lvl="1" eaLnBrk="1" hangingPunct="1">
              <a:defRPr/>
            </a:pPr>
            <a:r>
              <a:rPr lang="en-US" sz="2400"/>
              <a:t>a[i][0] = a[i][i] = 1</a:t>
            </a:r>
          </a:p>
          <a:p>
            <a:pPr lvl="1" eaLnBrk="1" hangingPunct="1">
              <a:defRPr/>
            </a:pPr>
            <a:r>
              <a:rPr lang="en-US" sz="2400"/>
              <a:t>a[i][k] = a[i-1][k-1] + a[i-1][k]</a:t>
            </a:r>
          </a:p>
          <a:p>
            <a:pPr lvl="1" eaLnBrk="1" hangingPunct="1">
              <a:spcBef>
                <a:spcPts val="0"/>
              </a:spcBef>
              <a:buFont typeface="Wingdings" pitchFamily="2" charset="2"/>
              <a:buNone/>
              <a:defRPr/>
            </a:pPr>
            <a:r>
              <a:rPr lang="en-US" sz="2400"/>
              <a:t>	</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268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
        <p:nvSpPr>
          <p:cNvPr id="3" name="Rectangle 2"/>
          <p:cNvSpPr/>
          <p:nvPr/>
        </p:nvSpPr>
        <p:spPr bwMode="auto">
          <a:xfrm>
            <a:off x="5844836" y="4005064"/>
            <a:ext cx="3024336" cy="2016224"/>
          </a:xfrm>
          <a:prstGeom prst="rect">
            <a:avLst/>
          </a:prstGeom>
          <a:gradFill rotWithShape="1">
            <a:gsLst>
              <a:gs pos="0">
                <a:schemeClr val="bg2">
                  <a:gamma/>
                  <a:tint val="26667"/>
                  <a:invGamma/>
                </a:schemeClr>
              </a:gs>
              <a:gs pos="100000">
                <a:schemeClr val="bg2">
                  <a:alpha val="14999"/>
                </a:schemeClr>
              </a:gs>
            </a:gsLst>
            <a:lin ang="5400000" scaled="1"/>
          </a:gra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lvl="1">
              <a:spcBef>
                <a:spcPts val="0"/>
              </a:spcBef>
              <a:defRPr/>
            </a:pPr>
            <a:r>
              <a:rPr lang="en-US" sz="2400" b="0">
                <a:latin typeface="+mj-lt"/>
              </a:rPr>
              <a:t>Dòng 0: 1</a:t>
            </a:r>
          </a:p>
          <a:p>
            <a:pPr lvl="1">
              <a:spcBef>
                <a:spcPts val="0"/>
              </a:spcBef>
              <a:defRPr/>
            </a:pPr>
            <a:r>
              <a:rPr lang="en-US" sz="2400" b="0">
                <a:latin typeface="+mj-lt"/>
              </a:rPr>
              <a:t>Dòng 1: 1 1</a:t>
            </a:r>
          </a:p>
          <a:p>
            <a:pPr lvl="1">
              <a:spcBef>
                <a:spcPts val="0"/>
              </a:spcBef>
              <a:defRPr/>
            </a:pPr>
            <a:r>
              <a:rPr lang="en-US" sz="2400" b="0">
                <a:latin typeface="+mj-lt"/>
              </a:rPr>
              <a:t>Dòng 2: 1 2 1</a:t>
            </a:r>
          </a:p>
          <a:p>
            <a:pPr lvl="1">
              <a:spcBef>
                <a:spcPts val="0"/>
              </a:spcBef>
              <a:defRPr/>
            </a:pPr>
            <a:r>
              <a:rPr lang="en-US" sz="2400" b="0">
                <a:latin typeface="+mj-lt"/>
              </a:rPr>
              <a:t>Dòng 3: 1 3 3 1</a:t>
            </a:r>
          </a:p>
          <a:p>
            <a:pPr lvl="1">
              <a:spcBef>
                <a:spcPts val="0"/>
              </a:spcBef>
              <a:defRPr/>
            </a:pPr>
            <a:r>
              <a:rPr lang="en-US" sz="2400" b="0">
                <a:latin typeface="+mj-lt"/>
              </a:rPr>
              <a:t>Dòng 4: 1 4 6 4 1</a:t>
            </a:r>
          </a:p>
          <a:p>
            <a:pPr marL="0" marR="0" indent="0"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mj-lt"/>
            </a:endParaRPr>
          </a:p>
        </p:txBody>
      </p:sp>
    </p:spTree>
    <p:extLst>
      <p:ext uri="{BB962C8B-B14F-4D97-AF65-F5344CB8AC3E}">
        <p14:creationId xmlns:p14="http://schemas.microsoft.com/office/powerpoint/2010/main" val="347480363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algn="ctr" eaLnBrk="1" hangingPunct="1"/>
            <a:r>
              <a:rPr lang="en-US"/>
              <a:t>Tham khảo</a:t>
            </a:r>
          </a:p>
        </p:txBody>
      </p:sp>
      <p:sp>
        <p:nvSpPr>
          <p:cNvPr id="10243" name="Content Placeholder 1"/>
          <p:cNvSpPr>
            <a:spLocks noGrp="1"/>
          </p:cNvSpPr>
          <p:nvPr>
            <p:ph idx="1"/>
          </p:nvPr>
        </p:nvSpPr>
        <p:spPr/>
        <p:txBody>
          <a:bodyPr/>
          <a:lstStyle/>
          <a:p>
            <a:pPr>
              <a:buFont typeface="Wingdings" pitchFamily="2" charset="2"/>
              <a:buChar char="§"/>
            </a:pPr>
            <a:r>
              <a:rPr lang="en-US" sz="2400" b="1"/>
              <a:t>Lập trình C (Tập 1+2)</a:t>
            </a:r>
            <a:r>
              <a:rPr lang="en-US" sz="2400"/>
              <a:t>, Trần Đan Thư, 2003, Nhà xuất bản Đại học quốc gia TP.HCM</a:t>
            </a:r>
          </a:p>
          <a:p>
            <a:pPr>
              <a:buFont typeface="Wingdings" pitchFamily="2" charset="2"/>
              <a:buChar char="§"/>
            </a:pPr>
            <a:r>
              <a:rPr lang="en-US" sz="2400" b="1"/>
              <a:t>Kỹ thuật lập trình C cơ sở và nâng cao</a:t>
            </a:r>
            <a:r>
              <a:rPr lang="en-US" sz="2400"/>
              <a:t>, GS. Phạm Văn Ất, 1995, Nhà xuất bản Khoa học kỹ thuật</a:t>
            </a:r>
          </a:p>
          <a:p>
            <a:pPr>
              <a:buFont typeface="Microsoft Sans Serif" pitchFamily="34" charset="0"/>
              <a:buChar char="-"/>
            </a:pPr>
            <a:r>
              <a:rPr lang="en-US" sz="2400"/>
              <a:t>Bài tập phải làm: 1, 2, 3, 4, 5.</a:t>
            </a:r>
          </a:p>
        </p:txBody>
      </p:sp>
      <p:sp>
        <p:nvSpPr>
          <p:cNvPr id="10244" name="Slide Number Placeholder 4"/>
          <p:cNvSpPr>
            <a:spLocks noGrp="1"/>
          </p:cNvSpPr>
          <p:nvPr>
            <p:ph type="sldNum" sz="quarter" idx="4294967295"/>
          </p:nvPr>
        </p:nvSpPr>
        <p:spPr bwMode="auto">
          <a:xfrm>
            <a:off x="7451725" y="6488113"/>
            <a:ext cx="719138" cy="2159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729883D4-87B7-4544-AAC2-B9BF2FF04A7E}" type="slidenum">
              <a:rPr lang="en-US"/>
              <a:pPr eaLnBrk="1" hangingPunct="1"/>
              <a:t>269</a:t>
            </a:fld>
            <a:endParaRPr lang="en-US"/>
          </a:p>
        </p:txBody>
      </p:sp>
      <p:pic>
        <p:nvPicPr>
          <p:cNvPr id="10245" name="Picture 3" descr="MCj043151200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9912" y="3789040"/>
            <a:ext cx="1828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Kỹ thuật lập trình (2024)</a:t>
            </a:r>
          </a:p>
        </p:txBody>
      </p:sp>
    </p:spTree>
    <p:extLst>
      <p:ext uri="{BB962C8B-B14F-4D97-AF65-F5344CB8AC3E}">
        <p14:creationId xmlns:p14="http://schemas.microsoft.com/office/powerpoint/2010/main" val="357361690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Chương</a:t>
            </a:r>
            <a:r>
              <a:rPr lang="en-US" sz="1200" dirty="0"/>
              <a:t> </a:t>
            </a:r>
            <a:r>
              <a:rPr lang="en-US" sz="1200" dirty="0" err="1"/>
              <a:t>trình</a:t>
            </a:r>
            <a:r>
              <a:rPr lang="en-US" sz="1200" dirty="0"/>
              <a:t> con</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Chương</a:t>
            </a:r>
            <a:r>
              <a:rPr lang="en-US" sz="2400" dirty="0">
                <a:solidFill>
                  <a:srgbClr val="C00000"/>
                </a:solidFill>
              </a:rPr>
              <a:t> </a:t>
            </a:r>
            <a:r>
              <a:rPr lang="en-US" sz="2400" dirty="0" err="1">
                <a:solidFill>
                  <a:srgbClr val="C00000"/>
                </a:solidFill>
              </a:rPr>
              <a:t>trình</a:t>
            </a:r>
            <a:r>
              <a:rPr lang="en-US" sz="2400" dirty="0">
                <a:solidFill>
                  <a:srgbClr val="C00000"/>
                </a:solidFill>
              </a:rPr>
              <a:t> con – </a:t>
            </a:r>
            <a:r>
              <a:rPr lang="en-US" sz="2400" dirty="0" err="1">
                <a:solidFill>
                  <a:srgbClr val="C00000"/>
                </a:solidFill>
              </a:rPr>
              <a:t>ví</a:t>
            </a:r>
            <a:r>
              <a:rPr lang="en-US" sz="2400" dirty="0">
                <a:solidFill>
                  <a:srgbClr val="C00000"/>
                </a:solidFill>
              </a:rPr>
              <a:t> </a:t>
            </a:r>
            <a:r>
              <a:rPr lang="en-US" sz="2400" dirty="0" err="1">
                <a:solidFill>
                  <a:srgbClr val="C00000"/>
                </a:solidFill>
              </a:rPr>
              <a:t>dụ</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7" name="Content Placeholder 1"/>
          <p:cNvSpPr>
            <a:spLocks noGrp="1"/>
          </p:cNvSpPr>
          <p:nvPr>
            <p:ph idx="1"/>
          </p:nvPr>
        </p:nvSpPr>
        <p:spPr>
          <a:xfrm>
            <a:off x="611560" y="1412776"/>
            <a:ext cx="4752528" cy="4267200"/>
          </a:xfrm>
        </p:spPr>
        <p:txBody>
          <a:bodyPr/>
          <a:lstStyle/>
          <a:p>
            <a:pPr marL="457200" indent="-457200">
              <a:buAutoNum type="arabicPeriod"/>
            </a:pPr>
            <a:r>
              <a:rPr lang="en-US" sz="2000" dirty="0">
                <a:latin typeface="Courier New" pitchFamily="49" charset="0"/>
                <a:cs typeface="Courier New" pitchFamily="49" charset="0"/>
              </a:rPr>
              <a:t>void test(</a:t>
            </a:r>
            <a:r>
              <a:rPr lang="en-US" sz="2000" dirty="0" err="1">
                <a:latin typeface="Courier New" pitchFamily="49" charset="0"/>
                <a:cs typeface="Courier New" pitchFamily="49" charset="0"/>
              </a:rPr>
              <a:t>int</a:t>
            </a:r>
            <a:r>
              <a:rPr lang="en-US" sz="2000" dirty="0">
                <a:latin typeface="Courier New" pitchFamily="49" charset="0"/>
                <a:cs typeface="Courier New" pitchFamily="49" charset="0"/>
              </a:rPr>
              <a:t> &amp;a, </a:t>
            </a:r>
            <a:r>
              <a:rPr lang="en-US" sz="2000" dirty="0" err="1">
                <a:latin typeface="Courier New" pitchFamily="49" charset="0"/>
                <a:cs typeface="Courier New" pitchFamily="49" charset="0"/>
              </a:rPr>
              <a:t>int</a:t>
            </a:r>
            <a:r>
              <a:rPr lang="en-US" sz="2000" dirty="0">
                <a:latin typeface="Courier New" pitchFamily="49" charset="0"/>
                <a:cs typeface="Courier New" pitchFamily="49" charset="0"/>
              </a:rPr>
              <a:t> b)</a:t>
            </a:r>
          </a:p>
          <a:p>
            <a:pPr marL="457200" indent="-457200">
              <a:buAutoNum type="arabicPeriod"/>
            </a:pPr>
            <a:r>
              <a:rPr lang="en-US" sz="2000" dirty="0">
                <a:latin typeface="Courier New" pitchFamily="49" charset="0"/>
                <a:cs typeface="Courier New" pitchFamily="49" charset="0"/>
              </a:rPr>
              <a:t>{</a:t>
            </a:r>
          </a:p>
          <a:p>
            <a:pPr marL="457200" indent="-457200">
              <a:buAutoNum type="arabicPeriod"/>
            </a:pPr>
            <a:r>
              <a:rPr lang="en-US" sz="2000" dirty="0">
                <a:latin typeface="Courier New" pitchFamily="49" charset="0"/>
                <a:cs typeface="Courier New" pitchFamily="49" charset="0"/>
              </a:rPr>
              <a:t>   a+=3;</a:t>
            </a:r>
          </a:p>
          <a:p>
            <a:pPr marL="457200" indent="-457200">
              <a:buAutoNum type="arabicPeriod"/>
            </a:pPr>
            <a:r>
              <a:rPr lang="en-US" sz="2000" dirty="0">
                <a:latin typeface="Courier New" pitchFamily="49" charset="0"/>
                <a:cs typeface="Courier New" pitchFamily="49" charset="0"/>
              </a:rPr>
              <a:t>   b+=2;</a:t>
            </a:r>
          </a:p>
          <a:p>
            <a:pPr marL="457200" indent="-457200">
              <a:buAutoNum type="arabicPeriod"/>
            </a:pPr>
            <a:r>
              <a:rPr lang="en-US" sz="2000" dirty="0">
                <a:latin typeface="Courier New" pitchFamily="49" charset="0"/>
                <a:cs typeface="Courier New" pitchFamily="49" charset="0"/>
              </a:rPr>
              <a:t>}</a:t>
            </a:r>
          </a:p>
          <a:p>
            <a:pPr marL="457200" indent="-457200">
              <a:buAutoNum type="arabicPeriod"/>
            </a:pPr>
            <a:r>
              <a:rPr lang="en-US" sz="2000" dirty="0" err="1">
                <a:latin typeface="Courier New" pitchFamily="49" charset="0"/>
                <a:cs typeface="Courier New" pitchFamily="49" charset="0"/>
              </a:rPr>
              <a:t>int</a:t>
            </a:r>
            <a:r>
              <a:rPr lang="en-US" sz="2000" dirty="0">
                <a:latin typeface="Courier New" pitchFamily="49" charset="0"/>
                <a:cs typeface="Courier New" pitchFamily="49" charset="0"/>
              </a:rPr>
              <a:t> </a:t>
            </a:r>
            <a:r>
              <a:rPr lang="en-US" sz="2000" dirty="0" err="1">
                <a:latin typeface="Courier New" pitchFamily="49" charset="0"/>
                <a:cs typeface="Courier New" pitchFamily="49" charset="0"/>
              </a:rPr>
              <a:t>sumInt</a:t>
            </a:r>
            <a:r>
              <a:rPr lang="en-US" sz="2000" dirty="0">
                <a:latin typeface="Courier New" pitchFamily="49" charset="0"/>
                <a:cs typeface="Courier New" pitchFamily="49" charset="0"/>
              </a:rPr>
              <a:t>(</a:t>
            </a:r>
            <a:r>
              <a:rPr lang="en-US" sz="2000" dirty="0" err="1">
                <a:latin typeface="Courier New" pitchFamily="49" charset="0"/>
                <a:cs typeface="Courier New" pitchFamily="49" charset="0"/>
              </a:rPr>
              <a:t>int</a:t>
            </a:r>
            <a:r>
              <a:rPr lang="en-US" sz="2000" dirty="0">
                <a:latin typeface="Courier New" pitchFamily="49" charset="0"/>
                <a:cs typeface="Courier New" pitchFamily="49" charset="0"/>
              </a:rPr>
              <a:t> a, </a:t>
            </a:r>
            <a:r>
              <a:rPr lang="en-US" sz="2000" dirty="0" err="1">
                <a:latin typeface="Courier New" pitchFamily="49" charset="0"/>
                <a:cs typeface="Courier New" pitchFamily="49" charset="0"/>
              </a:rPr>
              <a:t>int</a:t>
            </a:r>
            <a:r>
              <a:rPr lang="en-US" sz="2000" dirty="0">
                <a:latin typeface="Courier New" pitchFamily="49" charset="0"/>
                <a:cs typeface="Courier New" pitchFamily="49" charset="0"/>
              </a:rPr>
              <a:t> b)</a:t>
            </a:r>
          </a:p>
          <a:p>
            <a:pPr marL="457200" indent="-457200">
              <a:buAutoNum type="arabicPeriod"/>
            </a:pPr>
            <a:r>
              <a:rPr lang="en-US" sz="2000" dirty="0">
                <a:latin typeface="Courier New" pitchFamily="49" charset="0"/>
                <a:cs typeface="Courier New" pitchFamily="49" charset="0"/>
              </a:rPr>
              <a:t>{</a:t>
            </a:r>
          </a:p>
          <a:p>
            <a:pPr marL="457200" indent="-457200">
              <a:buAutoNum type="arabicPeriod"/>
            </a:pPr>
            <a:r>
              <a:rPr lang="en-US" sz="2000" dirty="0">
                <a:latin typeface="Courier New" pitchFamily="49" charset="0"/>
                <a:cs typeface="Courier New" pitchFamily="49" charset="0"/>
              </a:rPr>
              <a:t>   return </a:t>
            </a:r>
            <a:r>
              <a:rPr lang="en-US" sz="2000" dirty="0" err="1">
                <a:latin typeface="Courier New" pitchFamily="49" charset="0"/>
                <a:cs typeface="Courier New" pitchFamily="49" charset="0"/>
              </a:rPr>
              <a:t>a+b</a:t>
            </a:r>
            <a:r>
              <a:rPr lang="en-US" sz="2000" dirty="0">
                <a:latin typeface="Courier New" pitchFamily="49" charset="0"/>
                <a:cs typeface="Courier New" pitchFamily="49" charset="0"/>
              </a:rPr>
              <a:t>;</a:t>
            </a:r>
          </a:p>
          <a:p>
            <a:pPr marL="457200" indent="-457200">
              <a:buAutoNum type="arabicPeriod"/>
            </a:pPr>
            <a:r>
              <a:rPr lang="en-US" sz="2000" dirty="0">
                <a:latin typeface="Courier New" pitchFamily="49" charset="0"/>
                <a:cs typeface="Courier New" pitchFamily="49" charset="0"/>
              </a:rPr>
              <a:t>}</a:t>
            </a:r>
          </a:p>
        </p:txBody>
      </p:sp>
      <p:sp>
        <p:nvSpPr>
          <p:cNvPr id="9" name="Content Placeholder 1"/>
          <p:cNvSpPr txBox="1">
            <a:spLocks/>
          </p:cNvSpPr>
          <p:nvPr/>
        </p:nvSpPr>
        <p:spPr bwMode="auto">
          <a:xfrm>
            <a:off x="5170095" y="1372127"/>
            <a:ext cx="4226441" cy="426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457200" indent="-457200">
              <a:buSzPct val="100000"/>
              <a:buFont typeface="+mj-lt"/>
              <a:buAutoNum type="arabicPeriod" startAt="10"/>
            </a:pPr>
            <a:r>
              <a:rPr lang="en-US" sz="2000" b="0">
                <a:latin typeface="Courier New" pitchFamily="49" charset="0"/>
                <a:cs typeface="Courier New" pitchFamily="49" charset="0"/>
              </a:rPr>
              <a:t>int </a:t>
            </a:r>
            <a:r>
              <a:rPr lang="en-US" sz="2000" b="0" dirty="0">
                <a:latin typeface="Courier New" pitchFamily="49" charset="0"/>
                <a:cs typeface="Courier New" pitchFamily="49" charset="0"/>
              </a:rPr>
              <a:t>main()</a:t>
            </a:r>
          </a:p>
          <a:p>
            <a:pPr marL="457200" indent="-457200">
              <a:buSzPct val="100000"/>
              <a:buFont typeface="+mj-lt"/>
              <a:buAutoNum type="arabicPeriod" startAt="10"/>
            </a:pPr>
            <a:r>
              <a:rPr lang="en-US" sz="2000" b="0" dirty="0">
                <a:latin typeface="Courier New" pitchFamily="49" charset="0"/>
                <a:cs typeface="Courier New" pitchFamily="49" charset="0"/>
              </a:rPr>
              <a:t>{</a:t>
            </a:r>
          </a:p>
          <a:p>
            <a:pPr marL="457200" indent="-457200">
              <a:buSzPct val="100000"/>
              <a:buFont typeface="+mj-lt"/>
              <a:buAutoNum type="arabicPeriod" startAt="10"/>
            </a:pPr>
            <a:r>
              <a:rPr lang="en-US" sz="2000" b="0" dirty="0">
                <a:latin typeface="Courier New" pitchFamily="49" charset="0"/>
                <a:cs typeface="Courier New" pitchFamily="49" charset="0"/>
              </a:rPr>
              <a:t>  </a:t>
            </a:r>
            <a:r>
              <a:rPr lang="en-US" sz="2000" b="0" dirty="0" err="1">
                <a:latin typeface="Courier New" pitchFamily="49" charset="0"/>
                <a:cs typeface="Courier New" pitchFamily="49" charset="0"/>
              </a:rPr>
              <a:t>int</a:t>
            </a:r>
            <a:r>
              <a:rPr lang="en-US" sz="2000" b="0" dirty="0">
                <a:latin typeface="Courier New" pitchFamily="49" charset="0"/>
                <a:cs typeface="Courier New" pitchFamily="49" charset="0"/>
              </a:rPr>
              <a:t> m=3, n=9;</a:t>
            </a:r>
          </a:p>
          <a:p>
            <a:pPr marL="457200" indent="-457200">
              <a:buSzPct val="100000"/>
              <a:buFont typeface="+mj-lt"/>
              <a:buAutoNum type="arabicPeriod" startAt="10"/>
            </a:pPr>
            <a:r>
              <a:rPr lang="en-US" sz="2000" b="0" dirty="0">
                <a:latin typeface="Courier New" pitchFamily="49" charset="0"/>
                <a:cs typeface="Courier New" pitchFamily="49" charset="0"/>
              </a:rPr>
              <a:t>  </a:t>
            </a:r>
            <a:r>
              <a:rPr lang="en-US" sz="2000" b="0" dirty="0" err="1">
                <a:latin typeface="Courier New" pitchFamily="49" charset="0"/>
                <a:cs typeface="Courier New" pitchFamily="49" charset="0"/>
              </a:rPr>
              <a:t>cout</a:t>
            </a:r>
            <a:r>
              <a:rPr lang="en-US" sz="2000" b="0" dirty="0">
                <a:latin typeface="Courier New" pitchFamily="49" charset="0"/>
                <a:cs typeface="Courier New" pitchFamily="49" charset="0"/>
              </a:rPr>
              <a:t>&lt;&lt;m&lt;&lt;“\t”&lt;&lt;n;</a:t>
            </a:r>
          </a:p>
          <a:p>
            <a:pPr marL="457200" indent="-457200">
              <a:buSzPct val="100000"/>
              <a:buFont typeface="+mj-lt"/>
              <a:buAutoNum type="arabicPeriod" startAt="10"/>
            </a:pPr>
            <a:r>
              <a:rPr lang="en-US" sz="2000" b="0" dirty="0">
                <a:latin typeface="Courier New" pitchFamily="49" charset="0"/>
                <a:cs typeface="Courier New" pitchFamily="49" charset="0"/>
              </a:rPr>
              <a:t>  test(</a:t>
            </a:r>
            <a:r>
              <a:rPr lang="en-US" sz="2000" b="0" dirty="0" err="1">
                <a:latin typeface="Courier New" pitchFamily="49" charset="0"/>
                <a:cs typeface="Courier New" pitchFamily="49" charset="0"/>
              </a:rPr>
              <a:t>m,n</a:t>
            </a:r>
            <a:r>
              <a:rPr lang="en-US" sz="2000" b="0" dirty="0">
                <a:latin typeface="Courier New" pitchFamily="49" charset="0"/>
                <a:cs typeface="Courier New" pitchFamily="49" charset="0"/>
              </a:rPr>
              <a:t>);</a:t>
            </a:r>
          </a:p>
          <a:p>
            <a:pPr marL="457200" indent="-457200">
              <a:buSzPct val="100000"/>
              <a:buFont typeface="+mj-lt"/>
              <a:buAutoNum type="arabicPeriod" startAt="10"/>
            </a:pPr>
            <a:r>
              <a:rPr lang="en-US" sz="2000" b="0" dirty="0">
                <a:latin typeface="Courier New" pitchFamily="49" charset="0"/>
                <a:cs typeface="Courier New" pitchFamily="49" charset="0"/>
              </a:rPr>
              <a:t>  </a:t>
            </a:r>
            <a:r>
              <a:rPr lang="en-US" sz="2000" b="0" dirty="0" err="1">
                <a:latin typeface="Courier New" pitchFamily="49" charset="0"/>
                <a:cs typeface="Courier New" pitchFamily="49" charset="0"/>
              </a:rPr>
              <a:t>cout</a:t>
            </a:r>
            <a:r>
              <a:rPr lang="en-US" sz="2000" b="0" dirty="0">
                <a:latin typeface="Courier New" pitchFamily="49" charset="0"/>
                <a:cs typeface="Courier New" pitchFamily="49" charset="0"/>
              </a:rPr>
              <a:t>&lt;&lt;</a:t>
            </a:r>
            <a:r>
              <a:rPr lang="en-US" sz="2000" b="0" dirty="0" err="1">
                <a:latin typeface="Courier New" pitchFamily="49" charset="0"/>
                <a:cs typeface="Courier New" pitchFamily="49" charset="0"/>
              </a:rPr>
              <a:t>endl</a:t>
            </a:r>
            <a:r>
              <a:rPr lang="en-US" sz="2000" b="0" dirty="0">
                <a:latin typeface="Courier New" pitchFamily="49" charset="0"/>
                <a:cs typeface="Courier New" pitchFamily="49" charset="0"/>
              </a:rPr>
              <a:t>;</a:t>
            </a:r>
          </a:p>
          <a:p>
            <a:pPr marL="457200" indent="-457200">
              <a:buSzPct val="100000"/>
              <a:buFont typeface="+mj-lt"/>
              <a:buAutoNum type="arabicPeriod" startAt="10"/>
            </a:pPr>
            <a:r>
              <a:rPr lang="en-US" sz="2000" b="0" dirty="0">
                <a:latin typeface="Courier New" pitchFamily="49" charset="0"/>
                <a:cs typeface="Courier New" pitchFamily="49" charset="0"/>
              </a:rPr>
              <a:t>  </a:t>
            </a:r>
            <a:r>
              <a:rPr lang="en-US" sz="2000" b="0" dirty="0" err="1">
                <a:latin typeface="Courier New" pitchFamily="49" charset="0"/>
                <a:cs typeface="Courier New" pitchFamily="49" charset="0"/>
              </a:rPr>
              <a:t>cout</a:t>
            </a:r>
            <a:r>
              <a:rPr lang="en-US" sz="2000" b="0" dirty="0">
                <a:latin typeface="Courier New" pitchFamily="49" charset="0"/>
                <a:cs typeface="Courier New" pitchFamily="49" charset="0"/>
              </a:rPr>
              <a:t>&lt;&lt;m&lt;&lt;“\t”&lt;&lt;n;</a:t>
            </a:r>
          </a:p>
          <a:p>
            <a:pPr marL="457200" indent="-457200">
              <a:buSzPct val="100000"/>
              <a:buFont typeface="+mj-lt"/>
              <a:buAutoNum type="arabicPeriod" startAt="10"/>
            </a:pPr>
            <a:r>
              <a:rPr lang="en-US" sz="2000" b="0" dirty="0">
                <a:latin typeface="Courier New" pitchFamily="49" charset="0"/>
                <a:cs typeface="Courier New" pitchFamily="49" charset="0"/>
              </a:rPr>
              <a:t>  </a:t>
            </a:r>
            <a:r>
              <a:rPr lang="en-US" sz="2000" b="0" dirty="0" err="1">
                <a:latin typeface="Courier New" pitchFamily="49" charset="0"/>
                <a:cs typeface="Courier New" pitchFamily="49" charset="0"/>
              </a:rPr>
              <a:t>cout</a:t>
            </a:r>
            <a:r>
              <a:rPr lang="en-US" sz="2000" b="0" dirty="0">
                <a:latin typeface="Courier New" pitchFamily="49" charset="0"/>
                <a:cs typeface="Courier New" pitchFamily="49" charset="0"/>
              </a:rPr>
              <a:t>&lt;&lt;s</a:t>
            </a:r>
            <a:r>
              <a:rPr lang="en-US" sz="2000" b="0" dirty="0" err="1">
                <a:latin typeface="Courier New" pitchFamily="49" charset="0"/>
                <a:cs typeface="Courier New" pitchFamily="49" charset="0"/>
              </a:rPr>
              <a:t>umInt</a:t>
            </a:r>
            <a:r>
              <a:rPr lang="en-US" sz="2000" b="0" dirty="0">
                <a:latin typeface="Courier New" pitchFamily="49" charset="0"/>
                <a:cs typeface="Courier New" pitchFamily="49" charset="0"/>
              </a:rPr>
              <a:t>(</a:t>
            </a:r>
            <a:r>
              <a:rPr lang="en-US" sz="2000" b="0" dirty="0" err="1">
                <a:latin typeface="Courier New" pitchFamily="49" charset="0"/>
                <a:cs typeface="Courier New" pitchFamily="49" charset="0"/>
              </a:rPr>
              <a:t>m,n</a:t>
            </a:r>
            <a:r>
              <a:rPr lang="en-US" sz="2000" b="0" dirty="0">
                <a:latin typeface="Courier New" pitchFamily="49" charset="0"/>
                <a:cs typeface="Courier New" pitchFamily="49" charset="0"/>
              </a:rPr>
              <a:t>);</a:t>
            </a:r>
          </a:p>
          <a:p>
            <a:pPr marL="457200" indent="-457200">
              <a:buSzPct val="100000"/>
              <a:buFont typeface="+mj-lt"/>
              <a:buAutoNum type="arabicPeriod" startAt="10"/>
            </a:pPr>
            <a:r>
              <a:rPr lang="en-US" sz="2000" b="0" dirty="0">
                <a:latin typeface="Courier New" pitchFamily="49" charset="0"/>
                <a:cs typeface="Courier New" pitchFamily="49" charset="0"/>
              </a:rPr>
              <a:t>  </a:t>
            </a:r>
            <a:r>
              <a:rPr lang="en-US" sz="2000" b="0" dirty="0" err="1">
                <a:latin typeface="Courier New" pitchFamily="49" charset="0"/>
                <a:cs typeface="Courier New" pitchFamily="49" charset="0"/>
              </a:rPr>
              <a:t>cout</a:t>
            </a:r>
            <a:r>
              <a:rPr lang="en-US" sz="2000" b="0" dirty="0">
                <a:latin typeface="Courier New" pitchFamily="49" charset="0"/>
                <a:cs typeface="Courier New" pitchFamily="49" charset="0"/>
              </a:rPr>
              <a:t>&lt;&lt;</a:t>
            </a:r>
            <a:r>
              <a:rPr lang="en-US" sz="2000" b="0" err="1">
                <a:latin typeface="Courier New" pitchFamily="49" charset="0"/>
                <a:cs typeface="Courier New" pitchFamily="49" charset="0"/>
              </a:rPr>
              <a:t>endl</a:t>
            </a:r>
            <a:r>
              <a:rPr lang="en-US" sz="2000" b="0">
                <a:latin typeface="Courier New" pitchFamily="49" charset="0"/>
                <a:cs typeface="Courier New" pitchFamily="49" charset="0"/>
              </a:rPr>
              <a:t>;</a:t>
            </a:r>
          </a:p>
          <a:p>
            <a:pPr marL="457200" indent="-457200">
              <a:buSzPct val="100000"/>
              <a:buFont typeface="+mj-lt"/>
              <a:buAutoNum type="arabicPeriod" startAt="10"/>
            </a:pPr>
            <a:r>
              <a:rPr lang="en-US" sz="2000" b="0">
                <a:latin typeface="Courier New" pitchFamily="49" charset="0"/>
                <a:cs typeface="Courier New" pitchFamily="49" charset="0"/>
              </a:rPr>
              <a:t>  return 0;</a:t>
            </a:r>
            <a:endParaRPr lang="en-US" sz="2000" b="0" dirty="0">
              <a:latin typeface="Courier New" pitchFamily="49" charset="0"/>
              <a:cs typeface="Courier New" pitchFamily="49" charset="0"/>
            </a:endParaRPr>
          </a:p>
          <a:p>
            <a:pPr marL="457200" indent="-457200">
              <a:buSzPct val="100000"/>
              <a:buFont typeface="+mj-lt"/>
              <a:buAutoNum type="arabicPeriod" startAt="10"/>
            </a:pPr>
            <a:r>
              <a:rPr lang="en-US" sz="2000" b="0" dirty="0">
                <a:latin typeface="Courier New" pitchFamily="49" charset="0"/>
                <a:cs typeface="Courier New" pitchFamily="49" charset="0"/>
              </a:rPr>
              <a:t>}</a:t>
            </a:r>
          </a:p>
        </p:txBody>
      </p:sp>
      <p:graphicFrame>
        <p:nvGraphicFramePr>
          <p:cNvPr id="10" name="Diagram 9"/>
          <p:cNvGraphicFramePr/>
          <p:nvPr>
            <p:extLst>
              <p:ext uri="{D42A27DB-BD31-4B8C-83A1-F6EECF244321}">
                <p14:modId xmlns:p14="http://schemas.microsoft.com/office/powerpoint/2010/main" val="41804586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662541019"/>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899592" y="188640"/>
            <a:ext cx="7560840" cy="1080119"/>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CHƯƠNG 6: CHUỖI KÝ TỰ</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4286726086"/>
              </p:ext>
            </p:extLst>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(2024)</a:t>
            </a:r>
            <a:endParaRPr lang="en-US" sz="1200" dirty="0"/>
          </a:p>
        </p:txBody>
      </p:sp>
      <p:sp>
        <p:nvSpPr>
          <p:cNvPr id="6149" name="Slide Number Placeholder 4"/>
          <p:cNvSpPr>
            <a:spLocks noGrp="1"/>
          </p:cNvSpPr>
          <p:nvPr>
            <p:ph type="sldNum" sz="quarter" idx="4294967295"/>
          </p:nvPr>
        </p:nvSpPr>
        <p:spPr bwMode="auto">
          <a:xfrm>
            <a:off x="7452320" y="6487368"/>
            <a:ext cx="792088" cy="18199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270</a:t>
            </a:fld>
            <a:endParaRPr lang="en-US"/>
          </a:p>
        </p:txBody>
      </p:sp>
    </p:spTree>
    <p:extLst>
      <p:ext uri="{BB962C8B-B14F-4D97-AF65-F5344CB8AC3E}">
        <p14:creationId xmlns:p14="http://schemas.microsoft.com/office/powerpoint/2010/main" val="3007612232"/>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defRPr/>
            </a:pPr>
            <a:r>
              <a:rPr lang="en-US">
                <a:cs typeface="Arial" charset="0"/>
              </a:rPr>
              <a:t>Định nghĩa</a:t>
            </a:r>
          </a:p>
          <a:p>
            <a:pPr marL="0" indent="0" eaLnBrk="1" hangingPunct="1">
              <a:buNone/>
              <a:defRPr/>
            </a:pPr>
            <a:r>
              <a:rPr lang="vi-VN" sz="2800">
                <a:cs typeface="Arial" charset="0"/>
              </a:rPr>
              <a:t>Chuỗi là mảng ký tự (char)</a:t>
            </a:r>
            <a:endParaRPr lang="en-US" sz="1000">
              <a:cs typeface="Arial" charset="0"/>
            </a:endParaRPr>
          </a:p>
          <a:p>
            <a:pPr eaLnBrk="1" hangingPunct="1">
              <a:lnSpc>
                <a:spcPct val="150000"/>
              </a:lnSpc>
              <a:buFont typeface="Wingdings" pitchFamily="2" charset="2"/>
              <a:buChar char="q"/>
              <a:defRPr/>
            </a:pPr>
            <a:r>
              <a:rPr lang="en-US">
                <a:cs typeface="Arial" charset="0"/>
              </a:rPr>
              <a:t>Chuỗi ký tự kết thúc bằng ký tự ‘</a:t>
            </a:r>
            <a:r>
              <a:rPr lang="en-US">
                <a:solidFill>
                  <a:srgbClr val="FF0000"/>
                </a:solidFill>
                <a:cs typeface="Arial" charset="0"/>
              </a:rPr>
              <a:t>\0</a:t>
            </a:r>
            <a:r>
              <a:rPr lang="en-US">
                <a:cs typeface="Arial" charset="0"/>
              </a:rPr>
              <a:t>’ (NULL)</a:t>
            </a:r>
          </a:p>
          <a:p>
            <a:pPr lvl="1" eaLnBrk="1" hangingPunct="1">
              <a:buFont typeface="Wingdings" pitchFamily="2" charset="2"/>
              <a:buNone/>
              <a:defRPr/>
            </a:pPr>
            <a:r>
              <a:rPr lang="en-US">
                <a:cs typeface="Arial" charset="0"/>
                <a:sym typeface="Wingdings" pitchFamily="2" charset="2"/>
              </a:rPr>
              <a:t>	 </a:t>
            </a:r>
            <a:r>
              <a:rPr lang="en-US">
                <a:solidFill>
                  <a:srgbClr val="FF0000"/>
                </a:solidFill>
                <a:cs typeface="Arial" charset="0"/>
                <a:sym typeface="Wingdings" pitchFamily="2" charset="2"/>
              </a:rPr>
              <a:t>Độ dài chuỗi = kích th</a:t>
            </a:r>
            <a:r>
              <a:rPr lang="vi-VN">
                <a:solidFill>
                  <a:srgbClr val="FF0000"/>
                </a:solidFill>
                <a:cs typeface="Arial" charset="0"/>
                <a:sym typeface="Wingdings" pitchFamily="2" charset="2"/>
              </a:rPr>
              <a:t>ướ</a:t>
            </a:r>
            <a:r>
              <a:rPr lang="en-US">
                <a:solidFill>
                  <a:srgbClr val="FF0000"/>
                </a:solidFill>
                <a:cs typeface="Arial" charset="0"/>
                <a:sym typeface="Wingdings" pitchFamily="2" charset="2"/>
              </a:rPr>
              <a:t>c mảng – 1.</a:t>
            </a:r>
          </a:p>
          <a:p>
            <a:pPr eaLnBrk="1" hangingPunct="1">
              <a:lnSpc>
                <a:spcPct val="150000"/>
              </a:lnSpc>
              <a:buFont typeface="Wingdings" pitchFamily="2" charset="2"/>
              <a:buChar char="q"/>
              <a:defRPr/>
            </a:pPr>
            <a:r>
              <a:rPr lang="en-US">
                <a:cs typeface="Arial" charset="0"/>
                <a:sym typeface="Wingdings" pitchFamily="2" charset="2"/>
              </a:rPr>
              <a:t>Khai báo chuỗi: </a:t>
            </a:r>
          </a:p>
          <a:p>
            <a:pPr marL="0" indent="0" eaLnBrk="1" hangingPunct="1">
              <a:buNone/>
              <a:defRPr/>
            </a:pPr>
            <a:r>
              <a:rPr lang="en-US" sz="2800" b="1">
                <a:solidFill>
                  <a:srgbClr val="FF0000"/>
                </a:solidFill>
                <a:latin typeface="Courier New" pitchFamily="49" charset="0"/>
                <a:cs typeface="Courier New" pitchFamily="49" charset="0"/>
                <a:sym typeface="Wingdings" pitchFamily="2" charset="2"/>
              </a:rPr>
              <a:t>	char ten_chuoi[Độ dài chuỗi + 1];</a:t>
            </a:r>
            <a:endParaRPr lang="en-US" sz="2800" b="1">
              <a:latin typeface="Courier New" pitchFamily="49" charset="0"/>
              <a:cs typeface="Courier New" pitchFamily="49" charset="0"/>
            </a:endParaRPr>
          </a:p>
          <a:p>
            <a:pPr marL="57150" indent="0" eaLnBrk="1" hangingPunct="1">
              <a:buNone/>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Kiểu chuỗi</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271</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Chuỗi ký tự</a:t>
            </a:r>
            <a:endParaRPr lang="en-US" sz="2400" dirty="0">
              <a:solidFill>
                <a:srgbClr val="C00000"/>
              </a:solidFill>
            </a:endParaRPr>
          </a:p>
        </p:txBody>
      </p:sp>
      <p:graphicFrame>
        <p:nvGraphicFramePr>
          <p:cNvPr id="3" name="Diagram 2">
            <a:extLst>
              <a:ext uri="{FF2B5EF4-FFF2-40B4-BE49-F238E27FC236}">
                <a16:creationId xmlns:a16="http://schemas.microsoft.com/office/drawing/2014/main" id="{B8AD080E-56C9-BDA0-4DB7-E2A6D6562083}"/>
              </a:ext>
            </a:extLst>
          </p:cNvPr>
          <p:cNvGraphicFramePr/>
          <p:nvPr>
            <p:extLst>
              <p:ext uri="{D42A27DB-BD31-4B8C-83A1-F6EECF244321}">
                <p14:modId xmlns:p14="http://schemas.microsoft.com/office/powerpoint/2010/main" val="33263683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60174601"/>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500">
                <a:solidFill>
                  <a:srgbClr val="0070C0"/>
                </a:solidFill>
              </a:rPr>
              <a:t>Một số hàm thao tác trên chuỗi </a:t>
            </a:r>
          </a:p>
          <a:p>
            <a:pPr lvl="1" eaLnBrk="1" hangingPunct="1">
              <a:lnSpc>
                <a:spcPct val="150000"/>
              </a:lnSpc>
              <a:buFont typeface="Wingdings" pitchFamily="2" charset="2"/>
              <a:buChar char="§"/>
            </a:pPr>
            <a:r>
              <a:rPr lang="en-US" sz="2400"/>
              <a:t>Hàm </a:t>
            </a:r>
            <a:r>
              <a:rPr lang="en-US" sz="2400" b="1">
                <a:solidFill>
                  <a:srgbClr val="FF0000"/>
                </a:solidFill>
                <a:latin typeface="Courier New" pitchFamily="49" charset="0"/>
                <a:cs typeface="Courier New" pitchFamily="49" charset="0"/>
              </a:rPr>
              <a:t>strlen()</a:t>
            </a:r>
            <a:r>
              <a:rPr lang="en-US" sz="2400">
                <a:solidFill>
                  <a:srgbClr val="0070C0"/>
                </a:solidFill>
              </a:rPr>
              <a:t>:</a:t>
            </a:r>
            <a:r>
              <a:rPr lang="en-US" sz="2400"/>
              <a:t> trả về số kí tự có trong chuỗi.</a:t>
            </a:r>
          </a:p>
          <a:p>
            <a:pPr marL="914400" lvl="2" indent="0" eaLnBrk="1" hangingPunct="1">
              <a:lnSpc>
                <a:spcPct val="150000"/>
              </a:lnSpc>
              <a:buNone/>
            </a:pPr>
            <a:r>
              <a:rPr lang="en-US" b="1">
                <a:solidFill>
                  <a:srgbClr val="0070C0"/>
                </a:solidFill>
                <a:latin typeface="Courier New" pitchFamily="49" charset="0"/>
                <a:cs typeface="Courier New" pitchFamily="49" charset="0"/>
              </a:rPr>
              <a:t>	int strlen(char *s)</a:t>
            </a:r>
          </a:p>
          <a:p>
            <a:pPr lvl="1" eaLnBrk="1" hangingPunct="1">
              <a:lnSpc>
                <a:spcPct val="150000"/>
              </a:lnSpc>
              <a:buFont typeface="Wingdings" pitchFamily="2" charset="2"/>
              <a:buChar char="§"/>
            </a:pPr>
            <a:r>
              <a:rPr lang="en-US" sz="2400"/>
              <a:t>Hàm </a:t>
            </a:r>
            <a:r>
              <a:rPr lang="en-US" sz="2400" b="1">
                <a:solidFill>
                  <a:srgbClr val="FF0000"/>
                </a:solidFill>
                <a:latin typeface="Courier New" pitchFamily="49" charset="0"/>
                <a:cs typeface="Courier New" pitchFamily="49" charset="0"/>
              </a:rPr>
              <a:t>strcat()</a:t>
            </a:r>
            <a:r>
              <a:rPr lang="en-US" sz="2400"/>
              <a:t>: nối chuỗi s2 vào cuối chuỗi s1</a:t>
            </a:r>
          </a:p>
          <a:p>
            <a:pPr marL="914400" lvl="2" indent="0" eaLnBrk="1" hangingPunct="1">
              <a:lnSpc>
                <a:spcPct val="150000"/>
              </a:lnSpc>
              <a:buNone/>
            </a:pPr>
            <a:r>
              <a:rPr lang="en-US" sz="2000" b="1">
                <a:solidFill>
                  <a:srgbClr val="0070C0"/>
                </a:solidFill>
                <a:latin typeface="Courier New" pitchFamily="49" charset="0"/>
                <a:cs typeface="Courier New" pitchFamily="49" charset="0"/>
              </a:rPr>
              <a:t>	</a:t>
            </a:r>
            <a:r>
              <a:rPr lang="en-US" b="1">
                <a:solidFill>
                  <a:srgbClr val="0070C0"/>
                </a:solidFill>
                <a:latin typeface="Courier New" pitchFamily="49" charset="0"/>
                <a:cs typeface="Courier New" pitchFamily="49" charset="0"/>
              </a:rPr>
              <a:t>char *strcat(char *s1, char *s2)</a:t>
            </a:r>
          </a:p>
          <a:p>
            <a:pPr lvl="1" eaLnBrk="1" hangingPunct="1">
              <a:lnSpc>
                <a:spcPct val="150000"/>
              </a:lnSpc>
              <a:buFont typeface="Wingdings" pitchFamily="2" charset="2"/>
              <a:buChar char="§"/>
            </a:pPr>
            <a:r>
              <a:rPr lang="en-US" sz="2400"/>
              <a:t>Hàm </a:t>
            </a:r>
            <a:r>
              <a:rPr lang="en-US" sz="2400" b="1">
                <a:solidFill>
                  <a:srgbClr val="FF0000"/>
                </a:solidFill>
                <a:latin typeface="Courier New" pitchFamily="49" charset="0"/>
                <a:cs typeface="Courier New" pitchFamily="49" charset="0"/>
              </a:rPr>
              <a:t>strcpy()</a:t>
            </a:r>
            <a:r>
              <a:rPr lang="en-US" sz="2400" b="1">
                <a:solidFill>
                  <a:srgbClr val="0070C0"/>
                </a:solidFill>
                <a:latin typeface="Courier New" pitchFamily="49" charset="0"/>
                <a:cs typeface="Courier New" pitchFamily="49" charset="0"/>
              </a:rPr>
              <a:t>:</a:t>
            </a:r>
            <a:r>
              <a:rPr lang="en-US" sz="2400"/>
              <a:t> sao chép nội dung chuỗi s2 vào s1</a:t>
            </a:r>
          </a:p>
          <a:p>
            <a:pPr marL="1828800" lvl="4" indent="0" eaLnBrk="1" hangingPunct="1">
              <a:lnSpc>
                <a:spcPct val="150000"/>
              </a:lnSpc>
              <a:buNone/>
            </a:pPr>
            <a:r>
              <a:rPr lang="en-US" sz="2400" b="1">
                <a:solidFill>
                  <a:srgbClr val="0070C0"/>
                </a:solidFill>
                <a:latin typeface="Courier New" pitchFamily="49" charset="0"/>
                <a:cs typeface="Courier New" pitchFamily="49" charset="0"/>
              </a:rPr>
              <a:t>char *strcpy(char *s1, char*s2)</a:t>
            </a:r>
          </a:p>
          <a:p>
            <a:pPr marL="514350" lvl="1" indent="0" eaLnBrk="1" hangingPunct="1">
              <a:lnSpc>
                <a:spcPct val="150000"/>
              </a:lnSpc>
              <a:buNone/>
            </a:pPr>
            <a:endParaRPr lang="en-US" sz="4000" b="1" dirty="0">
              <a:solidFill>
                <a:srgbClr val="0070C0"/>
              </a:solidFill>
              <a:latin typeface="Courier New" pitchFamily="49" charset="0"/>
              <a:cs typeface="Courier New" pitchFamily="49" charset="0"/>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Kiểu chuỗi</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272</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Chuỗi ký tự</a:t>
            </a:r>
            <a:endParaRPr lang="en-US" sz="2400" dirty="0">
              <a:solidFill>
                <a:srgbClr val="C00000"/>
              </a:solidFill>
            </a:endParaRPr>
          </a:p>
        </p:txBody>
      </p:sp>
      <p:graphicFrame>
        <p:nvGraphicFramePr>
          <p:cNvPr id="5" name="Diagram 4">
            <a:extLst>
              <a:ext uri="{FF2B5EF4-FFF2-40B4-BE49-F238E27FC236}">
                <a16:creationId xmlns:a16="http://schemas.microsoft.com/office/drawing/2014/main" id="{589F0728-72FF-F1C7-378B-79827EC4842E}"/>
              </a:ext>
            </a:extLst>
          </p:cNvPr>
          <p:cNvGraphicFramePr/>
          <p:nvPr>
            <p:extLst>
              <p:ext uri="{D42A27DB-BD31-4B8C-83A1-F6EECF244321}">
                <p14:modId xmlns:p14="http://schemas.microsoft.com/office/powerpoint/2010/main" val="3908895987"/>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29617562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500">
                <a:solidFill>
                  <a:srgbClr val="0070C0"/>
                </a:solidFill>
              </a:rPr>
              <a:t>Một số hàm thao tác trên kiểu chuỗi </a:t>
            </a:r>
          </a:p>
          <a:p>
            <a:pPr lvl="1" eaLnBrk="1" hangingPunct="1">
              <a:buFont typeface="Wingdings" pitchFamily="2" charset="2"/>
              <a:buChar char="§"/>
            </a:pPr>
            <a:r>
              <a:rPr lang="en-US" sz="2400"/>
              <a:t>Hàm </a:t>
            </a:r>
            <a:r>
              <a:rPr lang="en-US" sz="2400" b="1">
                <a:solidFill>
                  <a:srgbClr val="FF0000"/>
                </a:solidFill>
                <a:latin typeface="Courier New" pitchFamily="49" charset="0"/>
                <a:cs typeface="Courier New" pitchFamily="49" charset="0"/>
              </a:rPr>
              <a:t>strcmp()</a:t>
            </a:r>
            <a:r>
              <a:rPr lang="en-US" sz="2400"/>
              <a:t>: so sánh 2 chuỗi; kết quả trả về &lt;0; =0; &gt;0</a:t>
            </a:r>
          </a:p>
          <a:p>
            <a:pPr marL="457200" lvl="1" indent="0" eaLnBrk="1" hangingPunct="1">
              <a:buNone/>
            </a:pPr>
            <a:r>
              <a:rPr lang="en-US" sz="2400"/>
              <a:t>		</a:t>
            </a:r>
            <a:r>
              <a:rPr lang="en-US" sz="2400" b="1">
                <a:solidFill>
                  <a:srgbClr val="0070C0"/>
                </a:solidFill>
                <a:latin typeface="Courier New" pitchFamily="49" charset="0"/>
                <a:cs typeface="Courier New" pitchFamily="49" charset="0"/>
              </a:rPr>
              <a:t>int strcmp(char * s1, char *s2)</a:t>
            </a:r>
          </a:p>
          <a:p>
            <a:pPr lvl="1" eaLnBrk="1" hangingPunct="1">
              <a:buFont typeface="Wingdings" pitchFamily="2" charset="2"/>
              <a:buChar char="§"/>
            </a:pPr>
            <a:r>
              <a:rPr lang="en-US" sz="2400"/>
              <a:t>Hàm </a:t>
            </a:r>
            <a:r>
              <a:rPr lang="en-US" sz="2400" b="1">
                <a:solidFill>
                  <a:srgbClr val="FF0000"/>
                </a:solidFill>
                <a:latin typeface="Courier New" pitchFamily="49" charset="0"/>
                <a:cs typeface="Courier New" pitchFamily="49" charset="0"/>
              </a:rPr>
              <a:t>strchr()</a:t>
            </a:r>
            <a:r>
              <a:rPr lang="en-US" sz="2400"/>
              <a:t>: tìm vị trí ký tự </a:t>
            </a:r>
            <a:r>
              <a:rPr lang="en-US" sz="2400" b="1" i="1">
                <a:solidFill>
                  <a:srgbClr val="FF0000"/>
                </a:solidFill>
                <a:latin typeface="Courier New" pitchFamily="49" charset="0"/>
                <a:cs typeface="Courier New" pitchFamily="49" charset="0"/>
              </a:rPr>
              <a:t>ch</a:t>
            </a:r>
            <a:r>
              <a:rPr lang="en-US" sz="2400">
                <a:solidFill>
                  <a:srgbClr val="FF0000"/>
                </a:solidFill>
              </a:rPr>
              <a:t> </a:t>
            </a:r>
            <a:r>
              <a:rPr lang="en-US" sz="2400"/>
              <a:t>trong chuỗi </a:t>
            </a:r>
            <a:r>
              <a:rPr lang="en-US" sz="2400" b="1" i="1">
                <a:solidFill>
                  <a:srgbClr val="FF0000"/>
                </a:solidFill>
                <a:latin typeface="Courier New" pitchFamily="49" charset="0"/>
                <a:cs typeface="Courier New" pitchFamily="49" charset="0"/>
              </a:rPr>
              <a:t>s</a:t>
            </a:r>
            <a:r>
              <a:rPr lang="en-US" sz="2400"/>
              <a:t>, nếu không tìm thấy trả về NULL.</a:t>
            </a:r>
          </a:p>
          <a:p>
            <a:pPr marL="457200" lvl="1" indent="0" eaLnBrk="1" hangingPunct="1">
              <a:buNone/>
            </a:pPr>
            <a:r>
              <a:rPr lang="en-US" sz="2400"/>
              <a:t>		</a:t>
            </a:r>
            <a:r>
              <a:rPr lang="en-US" sz="2400" b="1">
                <a:solidFill>
                  <a:srgbClr val="0070C0"/>
                </a:solidFill>
                <a:latin typeface="Courier New" pitchFamily="49" charset="0"/>
                <a:cs typeface="Courier New" pitchFamily="49" charset="0"/>
              </a:rPr>
              <a:t>char * strchr(char *s, int ch)</a:t>
            </a:r>
          </a:p>
          <a:p>
            <a:pPr lvl="1" eaLnBrk="1" hangingPunct="1">
              <a:buFont typeface="Wingdings" pitchFamily="2" charset="2"/>
              <a:buChar char="§"/>
            </a:pPr>
            <a:r>
              <a:rPr lang="en-US" sz="2400"/>
              <a:t>Hàm </a:t>
            </a:r>
            <a:r>
              <a:rPr lang="en-US" sz="2400" b="1">
                <a:solidFill>
                  <a:srgbClr val="FF0000"/>
                </a:solidFill>
                <a:latin typeface="Courier New" pitchFamily="49" charset="0"/>
                <a:cs typeface="Courier New" pitchFamily="49" charset="0"/>
              </a:rPr>
              <a:t>strstr()</a:t>
            </a:r>
            <a:r>
              <a:rPr lang="en-US" sz="2400"/>
              <a:t>: tìm vị trí đầu tiên của chuỗi con </a:t>
            </a:r>
            <a:r>
              <a:rPr lang="en-US" sz="2400" b="1" i="1">
                <a:solidFill>
                  <a:srgbClr val="FF0000"/>
                </a:solidFill>
                <a:latin typeface="Courier New" pitchFamily="49" charset="0"/>
                <a:cs typeface="Courier New" pitchFamily="49" charset="0"/>
              </a:rPr>
              <a:t>sub</a:t>
            </a:r>
            <a:r>
              <a:rPr lang="en-US" sz="2400"/>
              <a:t> trong chuỗi </a:t>
            </a:r>
            <a:r>
              <a:rPr lang="en-US" sz="2400" b="1" i="1">
                <a:solidFill>
                  <a:srgbClr val="FF0000"/>
                </a:solidFill>
                <a:latin typeface="Courier New" pitchFamily="49" charset="0"/>
                <a:cs typeface="Courier New" pitchFamily="49" charset="0"/>
              </a:rPr>
              <a:t>s</a:t>
            </a:r>
            <a:r>
              <a:rPr lang="en-US" sz="2400"/>
              <a:t>, nếu không tìm được  trả về NULL.</a:t>
            </a:r>
          </a:p>
          <a:p>
            <a:pPr marL="457200" lvl="1" indent="0" eaLnBrk="1" hangingPunct="1">
              <a:buNone/>
            </a:pPr>
            <a:r>
              <a:rPr lang="en-US" sz="2400"/>
              <a:t>		</a:t>
            </a:r>
            <a:r>
              <a:rPr lang="en-US" sz="2400" b="1">
                <a:solidFill>
                  <a:srgbClr val="0070C0"/>
                </a:solidFill>
                <a:latin typeface="Courier New" pitchFamily="49" charset="0"/>
                <a:cs typeface="Courier New" pitchFamily="49" charset="0"/>
              </a:rPr>
              <a:t>char* strstr(char*s, char *sub)</a:t>
            </a:r>
          </a:p>
          <a:p>
            <a:pPr marL="57150" indent="0" eaLnBrk="1" hangingPunct="1">
              <a:buNone/>
            </a:pPr>
            <a:endParaRPr lang="en-US" sz="2500" dirty="0">
              <a:solidFill>
                <a:srgbClr val="0070C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Kiểu chuỗi</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273</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Chuỗi ký tự</a:t>
            </a:r>
            <a:endParaRPr lang="en-US" sz="2400" dirty="0">
              <a:solidFill>
                <a:srgbClr val="C00000"/>
              </a:solidFill>
            </a:endParaRPr>
          </a:p>
        </p:txBody>
      </p:sp>
      <p:graphicFrame>
        <p:nvGraphicFramePr>
          <p:cNvPr id="3" name="Diagram 2">
            <a:extLst>
              <a:ext uri="{FF2B5EF4-FFF2-40B4-BE49-F238E27FC236}">
                <a16:creationId xmlns:a16="http://schemas.microsoft.com/office/drawing/2014/main" id="{2B03454F-A6CC-52D0-C0A9-8B5E156B132A}"/>
              </a:ext>
            </a:extLst>
          </p:cNvPr>
          <p:cNvGraphicFramePr/>
          <p:nvPr>
            <p:extLst>
              <p:ext uri="{D42A27DB-BD31-4B8C-83A1-F6EECF244321}">
                <p14:modId xmlns:p14="http://schemas.microsoft.com/office/powerpoint/2010/main" val="3838799056"/>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91690148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pPr>
            <a:r>
              <a:rPr lang="en-US">
                <a:solidFill>
                  <a:srgbClr val="0070C0"/>
                </a:solidFill>
              </a:rPr>
              <a:t>Một số hàm thao tác trên kiểu chuỗi </a:t>
            </a:r>
          </a:p>
          <a:p>
            <a:pPr lvl="1" eaLnBrk="1" hangingPunct="1">
              <a:lnSpc>
                <a:spcPct val="150000"/>
              </a:lnSpc>
              <a:buFont typeface="Wingdings" pitchFamily="2" charset="2"/>
              <a:buChar char="§"/>
            </a:pPr>
            <a:r>
              <a:rPr lang="en-US" sz="2400"/>
              <a:t>Hàm </a:t>
            </a:r>
            <a:r>
              <a:rPr lang="en-US" sz="2400" b="1">
                <a:solidFill>
                  <a:srgbClr val="FF0000"/>
                </a:solidFill>
                <a:latin typeface="Courier New" pitchFamily="49" charset="0"/>
                <a:cs typeface="Courier New" pitchFamily="49" charset="0"/>
              </a:rPr>
              <a:t>strlwr()</a:t>
            </a:r>
            <a:r>
              <a:rPr lang="en-US" sz="2400"/>
              <a:t>: đổi tất cả các kí tự trong chuỗi thành kí tự thường.</a:t>
            </a:r>
          </a:p>
          <a:p>
            <a:pPr marL="0" indent="0" eaLnBrk="1" hangingPunct="1">
              <a:lnSpc>
                <a:spcPct val="150000"/>
              </a:lnSpc>
              <a:buNone/>
            </a:pPr>
            <a:r>
              <a:rPr lang="en-US" sz="2400" b="1">
                <a:solidFill>
                  <a:srgbClr val="0070C0"/>
                </a:solidFill>
                <a:latin typeface="Courier New" pitchFamily="49" charset="0"/>
                <a:cs typeface="Courier New" pitchFamily="49" charset="0"/>
              </a:rPr>
              <a:t>		char*strlwr(char *s)</a:t>
            </a:r>
          </a:p>
          <a:p>
            <a:pPr lvl="1" eaLnBrk="1" hangingPunct="1">
              <a:lnSpc>
                <a:spcPct val="150000"/>
              </a:lnSpc>
              <a:buFont typeface="Wingdings" pitchFamily="2" charset="2"/>
              <a:buChar char="§"/>
            </a:pPr>
            <a:r>
              <a:rPr lang="en-US" sz="2400"/>
              <a:t>Hàm </a:t>
            </a:r>
            <a:r>
              <a:rPr lang="en-US" sz="2400" b="1">
                <a:solidFill>
                  <a:srgbClr val="FF0000"/>
                </a:solidFill>
                <a:latin typeface="Courier New" pitchFamily="49" charset="0"/>
                <a:cs typeface="Courier New" pitchFamily="49" charset="0"/>
              </a:rPr>
              <a:t>strupr()</a:t>
            </a:r>
            <a:r>
              <a:rPr lang="en-US" sz="2400"/>
              <a:t>: đổi tất cả các kí tự trong chuỗi thành hoa</a:t>
            </a:r>
          </a:p>
          <a:p>
            <a:pPr marL="0" indent="0" eaLnBrk="1" hangingPunct="1">
              <a:buNone/>
            </a:pPr>
            <a:r>
              <a:rPr lang="en-US" sz="2400" b="1">
                <a:solidFill>
                  <a:srgbClr val="0070C0"/>
                </a:solidFill>
                <a:latin typeface="Courier New" pitchFamily="49" charset="0"/>
                <a:cs typeface="Courier New" pitchFamily="49" charset="0"/>
              </a:rPr>
              <a:t>		char*strupr(char*s)</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Kiểu chuỗi</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274</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Chuỗi ký tự</a:t>
            </a:r>
            <a:endParaRPr lang="en-US" sz="2400" dirty="0">
              <a:solidFill>
                <a:srgbClr val="C00000"/>
              </a:solidFill>
            </a:endParaRPr>
          </a:p>
        </p:txBody>
      </p:sp>
      <p:graphicFrame>
        <p:nvGraphicFramePr>
          <p:cNvPr id="3" name="Diagram 2">
            <a:extLst>
              <a:ext uri="{FF2B5EF4-FFF2-40B4-BE49-F238E27FC236}">
                <a16:creationId xmlns:a16="http://schemas.microsoft.com/office/drawing/2014/main" id="{CAD0FEA3-2F04-3208-5F5F-BBB6A70C8F6E}"/>
              </a:ext>
            </a:extLst>
          </p:cNvPr>
          <p:cNvGraphicFramePr/>
          <p:nvPr>
            <p:extLst>
              <p:ext uri="{D42A27DB-BD31-4B8C-83A1-F6EECF244321}">
                <p14:modId xmlns:p14="http://schemas.microsoft.com/office/powerpoint/2010/main" val="1957451248"/>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19009302"/>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866927"/>
          </a:xfrm>
        </p:spPr>
        <p:txBody>
          <a:bodyPr/>
          <a:lstStyle/>
          <a:p>
            <a:pPr marL="0" indent="0" algn="just" eaLnBrk="1" hangingPunct="1">
              <a:buNone/>
              <a:defRPr/>
            </a:pPr>
            <a:r>
              <a:rPr lang="en-US" sz="2500"/>
              <a:t>Viết định nghĩa hàm tách từ đầu tiên trong chuỗi chuẩn hóa.</a:t>
            </a:r>
          </a:p>
          <a:p>
            <a:pPr marL="0" indent="0" algn="just" eaLnBrk="1" hangingPunct="1">
              <a:buNone/>
              <a:defRPr/>
            </a:pPr>
            <a:r>
              <a:rPr lang="en-US" sz="2500" u="sng">
                <a:solidFill>
                  <a:srgbClr val="FF0000"/>
                </a:solidFill>
              </a:rPr>
              <a:t>Ví dụ</a:t>
            </a:r>
            <a:r>
              <a:rPr lang="en-US" sz="2500"/>
              <a:t>: </a:t>
            </a:r>
          </a:p>
          <a:p>
            <a:pPr marL="0" indent="0" algn="just" eaLnBrk="1" hangingPunct="1">
              <a:buNone/>
              <a:defRPr/>
            </a:pPr>
            <a:r>
              <a:rPr lang="en-US" sz="2500"/>
              <a:t>Giả sử có chuỗi: </a:t>
            </a:r>
            <a:r>
              <a:rPr lang="en-US" sz="2500" b="1">
                <a:solidFill>
                  <a:schemeClr val="accent1"/>
                </a:solidFill>
              </a:rPr>
              <a:t>Hoc  va Hanh</a:t>
            </a:r>
          </a:p>
          <a:p>
            <a:pPr marL="0" indent="0" eaLnBrk="1" hangingPunct="1">
              <a:buFont typeface="Wingdings" pitchFamily="2" charset="2"/>
              <a:buNone/>
              <a:defRPr/>
            </a:pPr>
            <a:r>
              <a:rPr lang="en-US" sz="2500">
                <a:sym typeface="Wingdings" pitchFamily="2" charset="2"/>
              </a:rPr>
              <a:t>Từ đầu tiên tách được là: </a:t>
            </a:r>
            <a:r>
              <a:rPr lang="en-US" sz="2500" b="1">
                <a:solidFill>
                  <a:schemeClr val="accent1"/>
                </a:solidFill>
                <a:sym typeface="Wingdings" pitchFamily="2" charset="2"/>
              </a:rPr>
              <a:t>Hoc</a:t>
            </a:r>
            <a:endParaRPr lang="en-US" sz="2500" b="1">
              <a:solidFill>
                <a:schemeClr val="accent1"/>
              </a:solidFill>
            </a:endParaRPr>
          </a:p>
          <a:p>
            <a:pPr marL="57150" indent="0" eaLnBrk="1" hangingPunct="1">
              <a:buNone/>
            </a:pPr>
            <a:r>
              <a:rPr lang="en-US" sz="2500" b="1" u="sng">
                <a:solidFill>
                  <a:srgbClr val="FF0000"/>
                </a:solidFill>
              </a:rPr>
              <a:t>Ý tưởng:</a:t>
            </a:r>
          </a:p>
          <a:p>
            <a:pPr marL="400050" eaLnBrk="1" hangingPunct="1">
              <a:buFontTx/>
              <a:buChar char="-"/>
            </a:pPr>
            <a:r>
              <a:rPr lang="en-US" sz="2500"/>
              <a:t>Tìm khoảng trắng đầu tiên trong chuỗi;</a:t>
            </a:r>
          </a:p>
          <a:p>
            <a:pPr marL="400050" eaLnBrk="1" hangingPunct="1">
              <a:buFontTx/>
              <a:buChar char="-"/>
            </a:pPr>
            <a:r>
              <a:rPr lang="en-US" sz="2500"/>
              <a:t>Nếu tìm thấy khoảng trắng ở vị trí </a:t>
            </a:r>
            <a:r>
              <a:rPr lang="en-US" sz="2500" b="1">
                <a:solidFill>
                  <a:srgbClr val="FF0000"/>
                </a:solidFill>
              </a:rPr>
              <a:t>k</a:t>
            </a:r>
            <a:r>
              <a:rPr lang="en-US" sz="2500"/>
              <a:t>: các kí tự từ đầu chuỗi đến vị trí </a:t>
            </a:r>
            <a:r>
              <a:rPr lang="en-US" sz="2500" b="1">
                <a:solidFill>
                  <a:srgbClr val="FF0000"/>
                </a:solidFill>
              </a:rPr>
              <a:t>k-1</a:t>
            </a:r>
            <a:r>
              <a:rPr lang="en-US" sz="2500"/>
              <a:t> chính là từ đầu tiên của chuỗi.</a:t>
            </a:r>
          </a:p>
          <a:p>
            <a:pPr marL="400050" eaLnBrk="1" hangingPunct="1">
              <a:buFontTx/>
              <a:buChar char="-"/>
            </a:pPr>
            <a:r>
              <a:rPr lang="en-US" sz="2500"/>
              <a:t>Nếu </a:t>
            </a:r>
            <a:r>
              <a:rPr lang="en-US" sz="2500" b="1">
                <a:solidFill>
                  <a:srgbClr val="FF0000"/>
                </a:solidFill>
              </a:rPr>
              <a:t>không</a:t>
            </a:r>
            <a:r>
              <a:rPr lang="en-US" sz="2500">
                <a:solidFill>
                  <a:srgbClr val="FF0000"/>
                </a:solidFill>
              </a:rPr>
              <a:t> </a:t>
            </a:r>
            <a:r>
              <a:rPr lang="en-US" sz="2500"/>
              <a:t>tìm thấy khoảng trắng: từ đầu tiên cũng chính là chuỗi ban đầu.</a:t>
            </a: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Kiểu chuỗi</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275</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Chuỗi ký tự – ví dụ</a:t>
            </a:r>
            <a:endParaRPr lang="en-US" sz="2400" dirty="0">
              <a:solidFill>
                <a:srgbClr val="C00000"/>
              </a:solidFill>
            </a:endParaRPr>
          </a:p>
        </p:txBody>
      </p:sp>
      <p:graphicFrame>
        <p:nvGraphicFramePr>
          <p:cNvPr id="3" name="Diagram 2">
            <a:extLst>
              <a:ext uri="{FF2B5EF4-FFF2-40B4-BE49-F238E27FC236}">
                <a16:creationId xmlns:a16="http://schemas.microsoft.com/office/drawing/2014/main" id="{C0A8EB0D-734A-8E3B-A32D-D8E979977C6D}"/>
              </a:ext>
            </a:extLst>
          </p:cNvPr>
          <p:cNvGraphicFramePr/>
          <p:nvPr>
            <p:extLst>
              <p:ext uri="{D42A27DB-BD31-4B8C-83A1-F6EECF244321}">
                <p14:modId xmlns:p14="http://schemas.microsoft.com/office/powerpoint/2010/main" val="3828297818"/>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9744280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0" indent="0" eaLnBrk="1" hangingPunct="1">
              <a:spcBef>
                <a:spcPts val="200"/>
              </a:spcBef>
              <a:buNone/>
            </a:pPr>
            <a:endParaRPr lang="en-US" sz="2000"/>
          </a:p>
          <a:p>
            <a:pPr marL="0" indent="0">
              <a:spcBef>
                <a:spcPts val="200"/>
              </a:spcBef>
              <a:buNone/>
            </a:pPr>
            <a:r>
              <a:rPr lang="en-US" sz="2000">
                <a:solidFill>
                  <a:srgbClr val="0000FF"/>
                </a:solidFill>
                <a:latin typeface="Consolas" panose="020B0609020204030204" pitchFamily="49" charset="0"/>
              </a:rPr>
              <a:t>char</a:t>
            </a:r>
            <a:r>
              <a:rPr lang="en-US" sz="2000">
                <a:solidFill>
                  <a:srgbClr val="000000"/>
                </a:solidFill>
                <a:latin typeface="Consolas" panose="020B0609020204030204" pitchFamily="49" charset="0"/>
              </a:rPr>
              <a:t>* tachTuDauTien(</a:t>
            </a:r>
            <a:r>
              <a:rPr lang="en-US" sz="2000">
                <a:solidFill>
                  <a:srgbClr val="0000FF"/>
                </a:solidFill>
                <a:latin typeface="Consolas" panose="020B0609020204030204" pitchFamily="49" charset="0"/>
              </a:rPr>
              <a:t>char</a:t>
            </a:r>
            <a:r>
              <a:rPr lang="en-US" sz="2000">
                <a:solidFill>
                  <a:srgbClr val="000000"/>
                </a:solidFill>
                <a:latin typeface="Consolas" panose="020B0609020204030204" pitchFamily="49" charset="0"/>
              </a:rPr>
              <a:t> *</a:t>
            </a:r>
            <a:r>
              <a:rPr lang="en-US" sz="2000">
                <a:solidFill>
                  <a:srgbClr val="808080"/>
                </a:solidFill>
                <a:latin typeface="Consolas" panose="020B0609020204030204" pitchFamily="49" charset="0"/>
              </a:rPr>
              <a:t>st</a:t>
            </a:r>
            <a:r>
              <a:rPr lang="en-US" sz="2000">
                <a:solidFill>
                  <a:srgbClr val="000000"/>
                </a:solidFill>
                <a:latin typeface="Consolas" panose="020B0609020204030204" pitchFamily="49" charset="0"/>
              </a:rPr>
              <a:t>)</a:t>
            </a:r>
          </a:p>
          <a:p>
            <a:pPr marL="0" indent="0">
              <a:spcBef>
                <a:spcPts val="200"/>
              </a:spcBef>
              <a:buNone/>
            </a:pPr>
            <a:r>
              <a:rPr lang="en-US" sz="2000">
                <a:solidFill>
                  <a:srgbClr val="000000"/>
                </a:solidFill>
                <a:latin typeface="Consolas" panose="020B0609020204030204" pitchFamily="49" charset="0"/>
              </a:rPr>
              <a:t>{</a:t>
            </a:r>
          </a:p>
          <a:p>
            <a:pPr marL="0" indent="461963">
              <a:spcBef>
                <a:spcPts val="200"/>
              </a:spcBef>
              <a:buNone/>
            </a:pPr>
            <a:r>
              <a:rPr lang="en-US" sz="2000">
                <a:solidFill>
                  <a:srgbClr val="0000FF"/>
                </a:solidFill>
                <a:latin typeface="Consolas" panose="020B0609020204030204" pitchFamily="49" charset="0"/>
              </a:rPr>
              <a:t>char</a:t>
            </a:r>
            <a:r>
              <a:rPr lang="en-US" sz="2000">
                <a:solidFill>
                  <a:srgbClr val="000000"/>
                </a:solidFill>
                <a:latin typeface="Consolas" panose="020B0609020204030204" pitchFamily="49" charset="0"/>
              </a:rPr>
              <a:t> *tmp = </a:t>
            </a:r>
            <a:r>
              <a:rPr lang="en-US" sz="2000">
                <a:solidFill>
                  <a:srgbClr val="0000FF"/>
                </a:solidFill>
                <a:latin typeface="Consolas" panose="020B0609020204030204" pitchFamily="49" charset="0"/>
              </a:rPr>
              <a:t>new</a:t>
            </a:r>
            <a:r>
              <a:rPr lang="en-US" sz="2000">
                <a:solidFill>
                  <a:srgbClr val="000000"/>
                </a:solidFill>
                <a:latin typeface="Consolas" panose="020B0609020204030204" pitchFamily="49" charset="0"/>
              </a:rPr>
              <a:t> </a:t>
            </a:r>
            <a:r>
              <a:rPr lang="en-US" sz="2000">
                <a:solidFill>
                  <a:srgbClr val="0000FF"/>
                </a:solidFill>
                <a:latin typeface="Consolas" panose="020B0609020204030204" pitchFamily="49" charset="0"/>
              </a:rPr>
              <a:t>char</a:t>
            </a:r>
            <a:r>
              <a:rPr lang="en-US" sz="2000">
                <a:solidFill>
                  <a:srgbClr val="000000"/>
                </a:solidFill>
                <a:latin typeface="Consolas" panose="020B0609020204030204" pitchFamily="49" charset="0"/>
              </a:rPr>
              <a:t>[DoDaiChuoi(</a:t>
            </a:r>
            <a:r>
              <a:rPr lang="en-US" sz="2000">
                <a:solidFill>
                  <a:srgbClr val="808080"/>
                </a:solidFill>
                <a:latin typeface="Consolas" panose="020B0609020204030204" pitchFamily="49" charset="0"/>
              </a:rPr>
              <a:t>st</a:t>
            </a:r>
            <a:r>
              <a:rPr lang="en-US" sz="2000">
                <a:solidFill>
                  <a:srgbClr val="000000"/>
                </a:solidFill>
                <a:latin typeface="Consolas" panose="020B0609020204030204" pitchFamily="49" charset="0"/>
              </a:rPr>
              <a:t>) + 1];</a:t>
            </a:r>
          </a:p>
          <a:p>
            <a:pPr marL="0" indent="461963">
              <a:spcBef>
                <a:spcPts val="200"/>
              </a:spcBef>
              <a:buNone/>
            </a:pPr>
            <a:r>
              <a:rPr lang="pl-PL" sz="2000">
                <a:solidFill>
                  <a:srgbClr val="008000"/>
                </a:solidFill>
                <a:latin typeface="Consolas" panose="020B0609020204030204" pitchFamily="49" charset="0"/>
              </a:rPr>
              <a:t>//them 1 ki tu cho ki tu \0</a:t>
            </a:r>
            <a:endParaRPr lang="pl-PL" sz="2000">
              <a:solidFill>
                <a:srgbClr val="000000"/>
              </a:solidFill>
              <a:latin typeface="Consolas" panose="020B0609020204030204" pitchFamily="49" charset="0"/>
            </a:endParaRPr>
          </a:p>
          <a:p>
            <a:pPr marL="0" indent="461963">
              <a:spcBef>
                <a:spcPts val="200"/>
              </a:spcBef>
              <a:buNone/>
            </a:pPr>
            <a:r>
              <a:rPr lang="en-US" sz="2000">
                <a:solidFill>
                  <a:srgbClr val="0000FF"/>
                </a:solidFill>
                <a:latin typeface="Consolas" panose="020B0609020204030204" pitchFamily="49" charset="0"/>
              </a:rPr>
              <a:t>int</a:t>
            </a:r>
            <a:r>
              <a:rPr lang="en-US" sz="2000">
                <a:solidFill>
                  <a:srgbClr val="000000"/>
                </a:solidFill>
                <a:latin typeface="Consolas" panose="020B0609020204030204" pitchFamily="49" charset="0"/>
              </a:rPr>
              <a:t> i = 0;</a:t>
            </a:r>
          </a:p>
          <a:p>
            <a:pPr marL="0" indent="461963">
              <a:spcBef>
                <a:spcPts val="200"/>
              </a:spcBef>
              <a:buNone/>
            </a:pPr>
            <a:r>
              <a:rPr lang="en-US" sz="2000">
                <a:solidFill>
                  <a:srgbClr val="0000FF"/>
                </a:solidFill>
                <a:latin typeface="Consolas" panose="020B0609020204030204" pitchFamily="49" charset="0"/>
              </a:rPr>
              <a:t>while</a:t>
            </a:r>
            <a:r>
              <a:rPr lang="en-US" sz="2000">
                <a:solidFill>
                  <a:srgbClr val="000000"/>
                </a:solidFill>
                <a:latin typeface="Consolas" panose="020B0609020204030204" pitchFamily="49" charset="0"/>
              </a:rPr>
              <a:t> (</a:t>
            </a:r>
            <a:r>
              <a:rPr lang="en-US" sz="2000">
                <a:solidFill>
                  <a:srgbClr val="808080"/>
                </a:solidFill>
                <a:latin typeface="Consolas" panose="020B0609020204030204" pitchFamily="49" charset="0"/>
              </a:rPr>
              <a:t>st</a:t>
            </a:r>
            <a:r>
              <a:rPr lang="en-US" sz="2000">
                <a:solidFill>
                  <a:srgbClr val="000000"/>
                </a:solidFill>
                <a:latin typeface="Consolas" panose="020B0609020204030204" pitchFamily="49" charset="0"/>
              </a:rPr>
              <a:t>[i] != </a:t>
            </a:r>
            <a:r>
              <a:rPr lang="en-US" sz="2000">
                <a:solidFill>
                  <a:srgbClr val="A31515"/>
                </a:solidFill>
                <a:latin typeface="Consolas" panose="020B0609020204030204" pitchFamily="49" charset="0"/>
              </a:rPr>
              <a:t>' '</a:t>
            </a:r>
            <a:r>
              <a:rPr lang="en-US" sz="2000">
                <a:solidFill>
                  <a:srgbClr val="000000"/>
                </a:solidFill>
                <a:latin typeface="Consolas" panose="020B0609020204030204" pitchFamily="49" charset="0"/>
              </a:rPr>
              <a:t>&amp;&amp;</a:t>
            </a:r>
            <a:r>
              <a:rPr lang="en-US" sz="2000">
                <a:solidFill>
                  <a:srgbClr val="808080"/>
                </a:solidFill>
                <a:latin typeface="Consolas" panose="020B0609020204030204" pitchFamily="49" charset="0"/>
              </a:rPr>
              <a:t>st</a:t>
            </a:r>
            <a:r>
              <a:rPr lang="en-US" sz="2000">
                <a:solidFill>
                  <a:srgbClr val="000000"/>
                </a:solidFill>
                <a:latin typeface="Consolas" panose="020B0609020204030204" pitchFamily="49" charset="0"/>
              </a:rPr>
              <a:t>[i] != </a:t>
            </a:r>
            <a:r>
              <a:rPr lang="en-US" sz="2000">
                <a:solidFill>
                  <a:srgbClr val="A31515"/>
                </a:solidFill>
                <a:latin typeface="Consolas" panose="020B0609020204030204" pitchFamily="49" charset="0"/>
              </a:rPr>
              <a:t>'\0'</a:t>
            </a:r>
            <a:r>
              <a:rPr lang="en-US" sz="2000">
                <a:solidFill>
                  <a:srgbClr val="000000"/>
                </a:solidFill>
                <a:latin typeface="Consolas" panose="020B0609020204030204" pitchFamily="49" charset="0"/>
              </a:rPr>
              <a:t>)</a:t>
            </a:r>
          </a:p>
          <a:p>
            <a:pPr marL="0" indent="461963">
              <a:spcBef>
                <a:spcPts val="200"/>
              </a:spcBef>
              <a:buNone/>
            </a:pPr>
            <a:r>
              <a:rPr lang="en-US" sz="2000">
                <a:solidFill>
                  <a:srgbClr val="000000"/>
                </a:solidFill>
                <a:latin typeface="Consolas" panose="020B0609020204030204" pitchFamily="49" charset="0"/>
              </a:rPr>
              <a:t>{</a:t>
            </a:r>
          </a:p>
          <a:p>
            <a:pPr marL="0" indent="914400">
              <a:spcBef>
                <a:spcPts val="200"/>
              </a:spcBef>
              <a:buNone/>
            </a:pPr>
            <a:r>
              <a:rPr lang="en-US" sz="2000">
                <a:solidFill>
                  <a:srgbClr val="000000"/>
                </a:solidFill>
                <a:latin typeface="Consolas" panose="020B0609020204030204" pitchFamily="49" charset="0"/>
              </a:rPr>
              <a:t>tmp[i] = </a:t>
            </a:r>
            <a:r>
              <a:rPr lang="en-US" sz="2000">
                <a:solidFill>
                  <a:srgbClr val="808080"/>
                </a:solidFill>
                <a:latin typeface="Consolas" panose="020B0609020204030204" pitchFamily="49" charset="0"/>
              </a:rPr>
              <a:t>st</a:t>
            </a:r>
            <a:r>
              <a:rPr lang="en-US" sz="2000">
                <a:solidFill>
                  <a:srgbClr val="000000"/>
                </a:solidFill>
                <a:latin typeface="Consolas" panose="020B0609020204030204" pitchFamily="49" charset="0"/>
              </a:rPr>
              <a:t>[i];</a:t>
            </a:r>
          </a:p>
          <a:p>
            <a:pPr marL="0" indent="914400">
              <a:spcBef>
                <a:spcPts val="200"/>
              </a:spcBef>
              <a:buNone/>
            </a:pPr>
            <a:r>
              <a:rPr lang="en-US" sz="2000">
                <a:solidFill>
                  <a:srgbClr val="000000"/>
                </a:solidFill>
                <a:latin typeface="Consolas" panose="020B0609020204030204" pitchFamily="49" charset="0"/>
              </a:rPr>
              <a:t>i++;</a:t>
            </a:r>
          </a:p>
          <a:p>
            <a:pPr marL="0" indent="461963">
              <a:spcBef>
                <a:spcPts val="200"/>
              </a:spcBef>
              <a:buNone/>
            </a:pPr>
            <a:r>
              <a:rPr lang="en-US" sz="2000">
                <a:solidFill>
                  <a:srgbClr val="000000"/>
                </a:solidFill>
                <a:latin typeface="Consolas" panose="020B0609020204030204" pitchFamily="49" charset="0"/>
              </a:rPr>
              <a:t>}</a:t>
            </a:r>
          </a:p>
          <a:p>
            <a:pPr marL="0" indent="461963">
              <a:spcBef>
                <a:spcPts val="200"/>
              </a:spcBef>
              <a:buNone/>
            </a:pPr>
            <a:r>
              <a:rPr lang="en-US" sz="2000">
                <a:solidFill>
                  <a:srgbClr val="000000"/>
                </a:solidFill>
                <a:latin typeface="Consolas" panose="020B0609020204030204" pitchFamily="49" charset="0"/>
              </a:rPr>
              <a:t>tmp[i] = </a:t>
            </a:r>
            <a:r>
              <a:rPr lang="en-US" sz="2000">
                <a:solidFill>
                  <a:srgbClr val="A31515"/>
                </a:solidFill>
                <a:latin typeface="Consolas" panose="020B0609020204030204" pitchFamily="49" charset="0"/>
              </a:rPr>
              <a:t>'\0'</a:t>
            </a:r>
            <a:r>
              <a:rPr lang="en-US" sz="2000">
                <a:solidFill>
                  <a:srgbClr val="000000"/>
                </a:solidFill>
                <a:latin typeface="Consolas" panose="020B0609020204030204" pitchFamily="49" charset="0"/>
              </a:rPr>
              <a:t>;</a:t>
            </a:r>
          </a:p>
          <a:p>
            <a:pPr marL="0" indent="461963">
              <a:spcBef>
                <a:spcPts val="200"/>
              </a:spcBef>
              <a:buNone/>
            </a:pPr>
            <a:r>
              <a:rPr lang="en-US" sz="2000">
                <a:solidFill>
                  <a:srgbClr val="0000FF"/>
                </a:solidFill>
                <a:latin typeface="Consolas" panose="020B0609020204030204" pitchFamily="49" charset="0"/>
              </a:rPr>
              <a:t>return</a:t>
            </a:r>
            <a:r>
              <a:rPr lang="en-US" sz="2000">
                <a:solidFill>
                  <a:srgbClr val="000000"/>
                </a:solidFill>
                <a:latin typeface="Consolas" panose="020B0609020204030204" pitchFamily="49" charset="0"/>
              </a:rPr>
              <a:t> tmp;</a:t>
            </a:r>
          </a:p>
          <a:p>
            <a:pPr marL="0" indent="0">
              <a:spcBef>
                <a:spcPts val="200"/>
              </a:spcBef>
              <a:buNone/>
            </a:pPr>
            <a:r>
              <a:rPr lang="en-US" sz="2000">
                <a:solidFill>
                  <a:srgbClr val="000000"/>
                </a:solidFill>
                <a:latin typeface="Consolas" panose="020B0609020204030204" pitchFamily="49" charset="0"/>
              </a:rPr>
              <a:t>}</a:t>
            </a:r>
            <a:endParaRPr lang="en-US" sz="20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Kiểu chuỗi</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276</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Chuỗi ký tự – ví dụ</a:t>
            </a:r>
            <a:endParaRPr lang="en-US" sz="2400" dirty="0">
              <a:solidFill>
                <a:srgbClr val="C00000"/>
              </a:solidFill>
            </a:endParaRPr>
          </a:p>
        </p:txBody>
      </p:sp>
      <p:graphicFrame>
        <p:nvGraphicFramePr>
          <p:cNvPr id="3" name="Diagram 2">
            <a:extLst>
              <a:ext uri="{FF2B5EF4-FFF2-40B4-BE49-F238E27FC236}">
                <a16:creationId xmlns:a16="http://schemas.microsoft.com/office/drawing/2014/main" id="{48122EB3-5867-5A54-19AF-DC0036155F73}"/>
              </a:ext>
            </a:extLst>
          </p:cNvPr>
          <p:cNvGraphicFramePr/>
          <p:nvPr>
            <p:extLst>
              <p:ext uri="{D42A27DB-BD31-4B8C-83A1-F6EECF244321}">
                <p14:modId xmlns:p14="http://schemas.microsoft.com/office/powerpoint/2010/main" val="2157484767"/>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060200923"/>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indent="-457200" eaLnBrk="1" hangingPunct="1">
              <a:buFont typeface="Wingdings" pitchFamily="2" charset="2"/>
              <a:buChar char="§"/>
            </a:pPr>
            <a:r>
              <a:rPr lang="en-US" sz="2500"/>
              <a:t>Viết định nghĩa hàm dùng để chuẩn hóa chuỗi.</a:t>
            </a:r>
          </a:p>
          <a:p>
            <a:pPr marL="514350" indent="-457200" eaLnBrk="1" hangingPunct="1">
              <a:buFont typeface="Wingdings" pitchFamily="2" charset="2"/>
              <a:buChar char="§"/>
            </a:pPr>
            <a:r>
              <a:rPr lang="en-US" sz="2500"/>
              <a:t>Viết hàm main() gọi lại hàm trên.</a:t>
            </a:r>
          </a:p>
          <a:p>
            <a:pPr marL="57150" indent="0" eaLnBrk="1" hangingPunct="1">
              <a:buNone/>
            </a:pPr>
            <a:endParaRPr lang="en-US" sz="2800"/>
          </a:p>
          <a:p>
            <a:pPr marL="57150" indent="0" eaLnBrk="1" hangingPunct="1">
              <a:buNone/>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53336"/>
            <a:ext cx="1080715" cy="2887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277</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mẫu</a:t>
            </a:r>
            <a:endParaRPr lang="en-US" sz="2400" dirty="0">
              <a:solidFill>
                <a:srgbClr val="C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9516" y="2254818"/>
            <a:ext cx="7802064" cy="4382112"/>
          </a:xfrm>
          <a:prstGeom prst="rect">
            <a:avLst/>
          </a:prstGeom>
        </p:spPr>
      </p:pic>
      <p:graphicFrame>
        <p:nvGraphicFramePr>
          <p:cNvPr id="3" name="Diagram 2">
            <a:extLst>
              <a:ext uri="{FF2B5EF4-FFF2-40B4-BE49-F238E27FC236}">
                <a16:creationId xmlns:a16="http://schemas.microsoft.com/office/drawing/2014/main" id="{AB8551F2-0F58-32E7-407A-B1F0D25DEB4D}"/>
              </a:ext>
            </a:extLst>
          </p:cNvPr>
          <p:cNvGraphicFramePr/>
          <p:nvPr>
            <p:extLst>
              <p:ext uri="{D42A27DB-BD31-4B8C-83A1-F6EECF244321}">
                <p14:modId xmlns:p14="http://schemas.microsoft.com/office/powerpoint/2010/main" val="3794331338"/>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72740451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800"/>
          </a:p>
          <a:p>
            <a:pPr marL="57150" indent="0" eaLnBrk="1" hangingPunct="1">
              <a:buNone/>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53336"/>
            <a:ext cx="1080715" cy="2887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278</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mẫu</a:t>
            </a:r>
            <a:endParaRPr lang="en-US" sz="2400" dirty="0">
              <a:solidFill>
                <a:srgbClr val="C00000"/>
              </a:solidFill>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7544" y="1423152"/>
            <a:ext cx="7802064" cy="4382112"/>
          </a:xfrm>
          <a:prstGeom prst="rect">
            <a:avLst/>
          </a:prstGeom>
        </p:spPr>
      </p:pic>
      <p:sp>
        <p:nvSpPr>
          <p:cNvPr id="8" name="Explosion 1 7"/>
          <p:cNvSpPr/>
          <p:nvPr/>
        </p:nvSpPr>
        <p:spPr bwMode="auto">
          <a:xfrm>
            <a:off x="5436095" y="3933056"/>
            <a:ext cx="3672167" cy="2736304"/>
          </a:xfrm>
          <a:prstGeom prst="irregularSeal1">
            <a:avLst/>
          </a:prstGeom>
          <a:ln/>
        </p:spPr>
        <p:style>
          <a:lnRef idx="2">
            <a:schemeClr val="accent3">
              <a:shade val="50000"/>
            </a:schemeClr>
          </a:lnRef>
          <a:fillRef idx="1">
            <a:schemeClr val="accent3"/>
          </a:fillRef>
          <a:effectRef idx="0">
            <a:schemeClr val="accent3"/>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bg1"/>
                </a:solidFill>
                <a:effectLst/>
                <a:latin typeface="Arial" charset="0"/>
              </a:rPr>
              <a:t>vùng</a:t>
            </a:r>
            <a:r>
              <a:rPr kumimoji="0" lang="en-US" sz="2400" b="0" i="0" u="none" strike="noStrike" cap="none" normalizeH="0">
                <a:ln>
                  <a:noFill/>
                </a:ln>
                <a:solidFill>
                  <a:schemeClr val="bg1"/>
                </a:solidFill>
                <a:effectLst/>
                <a:latin typeface="Arial" charset="0"/>
              </a:rPr>
              <a:t> nhớ?</a:t>
            </a:r>
          </a:p>
          <a:p>
            <a:pPr marL="0" marR="0" indent="0" algn="ctr" defTabSz="914400" rtl="0" eaLnBrk="1" fontAlgn="base" latinLnBrk="0" hangingPunct="1">
              <a:lnSpc>
                <a:spcPct val="100000"/>
              </a:lnSpc>
              <a:spcBef>
                <a:spcPct val="0"/>
              </a:spcBef>
              <a:spcAft>
                <a:spcPct val="0"/>
              </a:spcAft>
              <a:buClrTx/>
              <a:buSzTx/>
              <a:buFontTx/>
              <a:buNone/>
              <a:tabLst/>
            </a:pPr>
            <a:r>
              <a:rPr lang="en-US" sz="2400" b="0" baseline="0">
                <a:solidFill>
                  <a:schemeClr val="bg1"/>
                </a:solidFill>
                <a:latin typeface="Arial" charset="0"/>
              </a:rPr>
              <a:t>Giải pháp</a:t>
            </a:r>
            <a:r>
              <a:rPr lang="en-US" sz="2400" b="0">
                <a:solidFill>
                  <a:schemeClr val="bg1"/>
                </a:solidFill>
                <a:latin typeface="Arial" charset="0"/>
              </a:rPr>
              <a:t> khác?</a:t>
            </a:r>
            <a:endParaRPr kumimoji="0" lang="en-US" sz="2400" b="0" i="0" u="none" strike="noStrike" cap="none" normalizeH="0" baseline="0">
              <a:ln>
                <a:noFill/>
              </a:ln>
              <a:solidFill>
                <a:schemeClr val="bg1"/>
              </a:solidFill>
              <a:effectLst/>
              <a:latin typeface="Arial" charset="0"/>
            </a:endParaRPr>
          </a:p>
        </p:txBody>
      </p:sp>
      <p:graphicFrame>
        <p:nvGraphicFramePr>
          <p:cNvPr id="5" name="Diagram 4">
            <a:extLst>
              <a:ext uri="{FF2B5EF4-FFF2-40B4-BE49-F238E27FC236}">
                <a16:creationId xmlns:a16="http://schemas.microsoft.com/office/drawing/2014/main" id="{C21C6C14-C7E1-88C5-B748-E060102F7A61}"/>
              </a:ext>
            </a:extLst>
          </p:cNvPr>
          <p:cNvGraphicFramePr/>
          <p:nvPr>
            <p:extLst>
              <p:ext uri="{D42A27DB-BD31-4B8C-83A1-F6EECF244321}">
                <p14:modId xmlns:p14="http://schemas.microsoft.com/office/powerpoint/2010/main" val="143684555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512940226"/>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500"/>
              <a:t>Viết định nghĩa hàm cho các yêu cầu sau:</a:t>
            </a:r>
          </a:p>
          <a:p>
            <a:pPr marL="514350" indent="-457200" eaLnBrk="1" hangingPunct="1">
              <a:buFont typeface="+mj-lt"/>
              <a:buAutoNum type="arabicPeriod"/>
            </a:pPr>
            <a:r>
              <a:rPr lang="en-US" sz="2500"/>
              <a:t>Đảo ngược các ký tự trong chuỗi.</a:t>
            </a:r>
          </a:p>
          <a:p>
            <a:pPr marL="514350" lvl="0" indent="-457200" eaLnBrk="1" hangingPunct="1">
              <a:buFont typeface="+mj-lt"/>
              <a:buAutoNum type="arabicPeriod"/>
            </a:pPr>
            <a:r>
              <a:rPr lang="en-US" sz="2500"/>
              <a:t>Thực hiện việc tách một chuỗi họ tên thành họ lót và tên theo tên người Việt Nam. </a:t>
            </a:r>
          </a:p>
          <a:p>
            <a:pPr marL="57150" lvl="0" indent="0" eaLnBrk="1" hangingPunct="1">
              <a:buNone/>
            </a:pPr>
            <a:r>
              <a:rPr lang="en-US" sz="2500"/>
              <a:t>	Ví dụ: họtên = “Trần Hưng Đạo”  </a:t>
            </a:r>
          </a:p>
          <a:p>
            <a:pPr marL="57150" lvl="0" indent="0" eaLnBrk="1" hangingPunct="1">
              <a:buNone/>
            </a:pPr>
            <a:r>
              <a:rPr lang="en-US" sz="2500"/>
              <a:t>	=&gt;  họlót = ”Trần Hưng” và tên = ”Đạo”</a:t>
            </a:r>
          </a:p>
          <a:p>
            <a:pPr marL="514350" lvl="0" indent="-457200" eaLnBrk="1" hangingPunct="1">
              <a:buFont typeface="+mj-lt"/>
              <a:buAutoNum type="arabicPeriod" startAt="3"/>
            </a:pPr>
            <a:r>
              <a:rPr lang="en-US" sz="2500"/>
              <a:t>Thực hiện việc xoá </a:t>
            </a:r>
            <a:r>
              <a:rPr lang="en-US" sz="2500">
                <a:solidFill>
                  <a:srgbClr val="FF0000"/>
                </a:solidFill>
              </a:rPr>
              <a:t>num </a:t>
            </a:r>
            <a:r>
              <a:rPr lang="en-US" sz="2500"/>
              <a:t>ký tự trong chuỗi s bắt đầu từ vị trí </a:t>
            </a:r>
            <a:r>
              <a:rPr lang="en-US" sz="2500">
                <a:solidFill>
                  <a:srgbClr val="FF0000"/>
                </a:solidFill>
              </a:rPr>
              <a:t>pos</a:t>
            </a:r>
            <a:r>
              <a:rPr lang="en-US" sz="2500"/>
              <a:t>.</a:t>
            </a:r>
          </a:p>
          <a:p>
            <a:pPr marL="514350" lvl="0" indent="-457200" eaLnBrk="1" hangingPunct="1">
              <a:buFont typeface="+mj-lt"/>
              <a:buAutoNum type="arabicPeriod" startAt="3"/>
            </a:pPr>
            <a:r>
              <a:rPr lang="en-US" sz="2500"/>
              <a:t>Thực hiện việc chèn chuỗi </a:t>
            </a:r>
            <a:r>
              <a:rPr lang="en-US" sz="2500">
                <a:solidFill>
                  <a:srgbClr val="FF0000"/>
                </a:solidFill>
              </a:rPr>
              <a:t>sub</a:t>
            </a:r>
            <a:r>
              <a:rPr lang="en-US" sz="2500"/>
              <a:t> vào chuỗi </a:t>
            </a:r>
            <a:r>
              <a:rPr lang="en-US" sz="2500">
                <a:solidFill>
                  <a:srgbClr val="FF0000"/>
                </a:solidFill>
              </a:rPr>
              <a:t>s</a:t>
            </a:r>
            <a:r>
              <a:rPr lang="en-US" sz="2500"/>
              <a:t> tại vị trí </a:t>
            </a:r>
            <a:r>
              <a:rPr lang="en-US" sz="2500">
                <a:solidFill>
                  <a:srgbClr val="FF0000"/>
                </a:solidFill>
              </a:rPr>
              <a:t>pos</a:t>
            </a:r>
            <a:r>
              <a:rPr lang="en-US" sz="2500"/>
              <a:t>.</a:t>
            </a:r>
          </a:p>
          <a:p>
            <a:pPr marL="514350" indent="-457200" eaLnBrk="1" hangingPunct="1">
              <a:buFont typeface="+mj-lt"/>
              <a:buAutoNum type="arabicPeriod" startAt="3"/>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53336"/>
            <a:ext cx="1080715" cy="2887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279</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graphicFrame>
        <p:nvGraphicFramePr>
          <p:cNvPr id="3" name="Diagram 2">
            <a:extLst>
              <a:ext uri="{FF2B5EF4-FFF2-40B4-BE49-F238E27FC236}">
                <a16:creationId xmlns:a16="http://schemas.microsoft.com/office/drawing/2014/main" id="{2FE55410-3872-20CF-7907-F7E5775DD777}"/>
              </a:ext>
            </a:extLst>
          </p:cNvPr>
          <p:cNvGraphicFramePr/>
          <p:nvPr>
            <p:extLst>
              <p:ext uri="{D42A27DB-BD31-4B8C-83A1-F6EECF244321}">
                <p14:modId xmlns:p14="http://schemas.microsoft.com/office/powerpoint/2010/main" val="1830556881"/>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220623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CÁC LOẠI BIẾN</a:t>
            </a: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864096" cy="3706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28</a:t>
            </a:fld>
            <a:endParaRPr lang="en-US" dirty="0"/>
          </a:p>
        </p:txBody>
      </p:sp>
      <p:sp>
        <p:nvSpPr>
          <p:cNvPr id="7" name="Footer Placeholder 4"/>
          <p:cNvSpPr txBox="1">
            <a:spLocks/>
          </p:cNvSpPr>
          <p:nvPr/>
        </p:nvSpPr>
        <p:spPr bwMode="auto">
          <a:xfrm>
            <a:off x="881063" y="6591300"/>
            <a:ext cx="613920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err="1"/>
              <a:t>Các</a:t>
            </a:r>
            <a:r>
              <a:rPr lang="en-US" sz="1200" dirty="0"/>
              <a:t> </a:t>
            </a:r>
            <a:r>
              <a:rPr lang="en-US" sz="1200" dirty="0" err="1"/>
              <a:t>loại</a:t>
            </a:r>
            <a:r>
              <a:rPr lang="en-US" sz="1200" dirty="0"/>
              <a:t> </a:t>
            </a:r>
            <a:r>
              <a:rPr lang="en-US" sz="1200" dirty="0" err="1"/>
              <a:t>biến</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41804586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89288366"/>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lvl="0" indent="-457200" eaLnBrk="1" hangingPunct="1">
              <a:buFont typeface="+mj-lt"/>
              <a:buAutoNum type="arabicPeriod" startAt="5"/>
            </a:pPr>
            <a:r>
              <a:rPr lang="en-US" sz="2500"/>
              <a:t>Tìm </a:t>
            </a:r>
            <a:r>
              <a:rPr lang="en-US" sz="2500" u="sng">
                <a:solidFill>
                  <a:srgbClr val="FF0000"/>
                </a:solidFill>
              </a:rPr>
              <a:t>tất cả vị trí </a:t>
            </a:r>
            <a:r>
              <a:rPr lang="en-US" sz="2500"/>
              <a:t>xuất hiện của chuỗi con </a:t>
            </a:r>
            <a:r>
              <a:rPr lang="en-US" sz="2500">
                <a:solidFill>
                  <a:srgbClr val="FF0000"/>
                </a:solidFill>
              </a:rPr>
              <a:t>Sub</a:t>
            </a:r>
            <a:r>
              <a:rPr lang="en-US" sz="2500"/>
              <a:t> trong chuỗi mẹ </a:t>
            </a:r>
            <a:r>
              <a:rPr lang="en-US" sz="2500">
                <a:solidFill>
                  <a:srgbClr val="FF0000"/>
                </a:solidFill>
              </a:rPr>
              <a:t>S</a:t>
            </a:r>
            <a:r>
              <a:rPr lang="en-US" sz="2500"/>
              <a:t>.</a:t>
            </a:r>
          </a:p>
          <a:p>
            <a:pPr marL="514350" lvl="0" indent="-457200" eaLnBrk="1" hangingPunct="1">
              <a:buFont typeface="+mj-lt"/>
              <a:buAutoNum type="arabicPeriod" startAt="5"/>
            </a:pPr>
            <a:r>
              <a:rPr lang="en-US" sz="2500"/>
              <a:t>Thực hiện việc </a:t>
            </a:r>
            <a:r>
              <a:rPr lang="en-US" sz="2500" u="sng">
                <a:solidFill>
                  <a:srgbClr val="FF0000"/>
                </a:solidFill>
              </a:rPr>
              <a:t>đảo ngược các từ </a:t>
            </a:r>
            <a:r>
              <a:rPr lang="en-US" sz="2500"/>
              <a:t>có trong câu.</a:t>
            </a:r>
          </a:p>
          <a:p>
            <a:pPr marL="514350" lvl="0" indent="0" eaLnBrk="1" hangingPunct="1">
              <a:buNone/>
            </a:pPr>
            <a:r>
              <a:rPr lang="en-US" sz="2500" b="1" u="sng"/>
              <a:t>Ví dụ: </a:t>
            </a:r>
            <a:r>
              <a:rPr lang="en-US" sz="2500"/>
              <a:t>ngõ vào “cấm không được câu cá”, ngõ ra “cá câu được không cấm”</a:t>
            </a:r>
          </a:p>
          <a:p>
            <a:pPr marL="514350" lvl="0" indent="-457200" eaLnBrk="1" hangingPunct="1">
              <a:buFont typeface="+mj-lt"/>
              <a:buAutoNum type="arabicPeriod" startAt="7"/>
            </a:pPr>
            <a:r>
              <a:rPr lang="en-US" sz="2500"/>
              <a:t>Thực hiện kiểm tra chuỗi s có </a:t>
            </a:r>
            <a:r>
              <a:rPr lang="en-US" sz="2500">
                <a:solidFill>
                  <a:srgbClr val="FF0000"/>
                </a:solidFill>
              </a:rPr>
              <a:t>tuần hoàn </a:t>
            </a:r>
            <a:r>
              <a:rPr lang="en-US" sz="2500"/>
              <a:t>với </a:t>
            </a:r>
            <a:r>
              <a:rPr lang="en-US" sz="2500">
                <a:solidFill>
                  <a:srgbClr val="FF0000"/>
                </a:solidFill>
              </a:rPr>
              <a:t>chu kỳ n </a:t>
            </a:r>
            <a:r>
              <a:rPr lang="en-US" sz="2500"/>
              <a:t>hay không (n là số nguyên dương).</a:t>
            </a:r>
          </a:p>
          <a:p>
            <a:pPr marL="458788" lvl="0" indent="0" eaLnBrk="1" hangingPunct="1">
              <a:buNone/>
            </a:pPr>
            <a:r>
              <a:rPr lang="en-US" sz="2500" b="1" u="sng"/>
              <a:t>Ví dụ:</a:t>
            </a:r>
            <a:r>
              <a:rPr lang="en-US" sz="2500" b="1"/>
              <a:t> </a:t>
            </a:r>
            <a:r>
              <a:rPr lang="en-US" sz="2500"/>
              <a:t>s = “abcabcabcabc”, là chuỗi tuần hoàn với chu kỳ n = 3.</a:t>
            </a:r>
          </a:p>
          <a:p>
            <a:pPr marL="514350" indent="-457200" eaLnBrk="1" hangingPunct="1">
              <a:buFont typeface="+mj-lt"/>
              <a:buAutoNum type="arabicPeriod" startAt="5"/>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53336"/>
            <a:ext cx="1080715" cy="2887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280</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535282585"/>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57200" indent="-457200">
              <a:buFont typeface="+mj-lt"/>
              <a:buAutoNum type="arabicPeriod" startAt="7"/>
            </a:pPr>
            <a:r>
              <a:rPr lang="en-US" sz="2400"/>
              <a:t>Một nhân viên trong công ty có các thông tin sau: Tên nhân viên, tuổi, chức vụ, hệ số lương (số thực).</a:t>
            </a:r>
          </a:p>
          <a:p>
            <a:pPr marL="914400" lvl="1" indent="-457200">
              <a:buFont typeface="+mj-lt"/>
              <a:buAutoNum type="alphaLcPeriod"/>
            </a:pPr>
            <a:r>
              <a:rPr lang="en-US" sz="2400"/>
              <a:t>Hãy xây dựng cấu trúc NhanVien để biểu diễn thông tin cho một nhân viên.</a:t>
            </a:r>
          </a:p>
          <a:p>
            <a:pPr marL="914400" lvl="1" indent="-457200">
              <a:buFont typeface="+mj-lt"/>
              <a:buAutoNum type="alphaLcPeriod"/>
            </a:pPr>
            <a:r>
              <a:rPr lang="en-US" sz="2400"/>
              <a:t>Xây dựng một kiểu danh sách cấu trúc để biểu diễn thông tin cho một danh sách (tối đa 100 nhân viên) các nhân viên.</a:t>
            </a:r>
          </a:p>
          <a:p>
            <a:pPr marL="914400" lvl="1" indent="-457200">
              <a:buFont typeface="+mj-lt"/>
              <a:buAutoNum type="alphaLcPeriod"/>
            </a:pPr>
            <a:r>
              <a:rPr lang="en-US" sz="2400"/>
              <a:t>Hãy xây dựng hàm cho biết số nhân viên có HSLuong trên 3.0. </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53336"/>
            <a:ext cx="1080715" cy="2887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281</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1339110176"/>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14350" indent="-457200" eaLnBrk="1" hangingPunct="1">
              <a:buFont typeface="+mj-lt"/>
              <a:buAutoNum type="alphaLcPeriod" startAt="4"/>
            </a:pPr>
            <a:r>
              <a:rPr lang="en-US" sz="2400"/>
              <a:t>Đọc danh sách nhân viên từ file nhanvien.dat.</a:t>
            </a:r>
          </a:p>
          <a:p>
            <a:pPr marL="514350" indent="-457200" eaLnBrk="1" hangingPunct="1">
              <a:buFont typeface="+mj-lt"/>
              <a:buAutoNum type="alphaLcPeriod" startAt="4"/>
            </a:pPr>
            <a:r>
              <a:rPr lang="en-US" sz="2400"/>
              <a:t>Thêm vào danh sách một nhân viên có thông tin như sau: “Nguyen Van Nam”,27, “cong nhan”, 3.33</a:t>
            </a:r>
          </a:p>
          <a:p>
            <a:pPr marL="514350" indent="-457200" eaLnBrk="1" hangingPunct="1">
              <a:buFont typeface="+mj-lt"/>
              <a:buAutoNum type="alphaLcPeriod" startAt="4"/>
            </a:pPr>
            <a:r>
              <a:rPr lang="en-US" sz="2400"/>
              <a:t>Lưu danh sách các nhân viên có chức vụ là công nhân và có hệ số lương trên 3.0 vào file nv_loaiA.dat</a:t>
            </a:r>
          </a:p>
          <a:p>
            <a:pPr marL="514350" indent="-457200" eaLnBrk="1" hangingPunct="1">
              <a:buFont typeface="+mj-lt"/>
              <a:buAutoNum type="alphaLcPeriod" startAt="4"/>
            </a:pPr>
            <a:r>
              <a:rPr lang="en-US" sz="2400"/>
              <a:t>Tìm nhân viên là công nhân có hệ số lương cao nhất.</a:t>
            </a:r>
          </a:p>
          <a:p>
            <a:pPr marL="514350" indent="-457200" eaLnBrk="1" hangingPunct="1">
              <a:buFont typeface="+mj-lt"/>
              <a:buAutoNum type="alphaLcPeriod" startAt="4"/>
            </a:pPr>
            <a:r>
              <a:rPr lang="en-US" sz="2400"/>
              <a:t>Lưu danh sách nhân viên, nhân viên là công nhân có hệ số lương cao nhất vào file nvien_2.dat</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53336"/>
            <a:ext cx="1080715" cy="28877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282</a:t>
            </a:fld>
            <a:endParaRPr lang="en-US"/>
          </a:p>
        </p:txBody>
      </p:sp>
      <p:graphicFrame>
        <p:nvGraphicFramePr>
          <p:cNvPr id="2" name="Diagram 1"/>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1473060035"/>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algn="ctr" eaLnBrk="1" hangingPunct="1"/>
            <a:r>
              <a:rPr lang="en-US"/>
              <a:t>Tham khảo</a:t>
            </a:r>
          </a:p>
        </p:txBody>
      </p:sp>
      <p:sp>
        <p:nvSpPr>
          <p:cNvPr id="10243" name="Content Placeholder 1"/>
          <p:cNvSpPr>
            <a:spLocks noGrp="1"/>
          </p:cNvSpPr>
          <p:nvPr>
            <p:ph idx="1"/>
          </p:nvPr>
        </p:nvSpPr>
        <p:spPr>
          <a:xfrm>
            <a:off x="990600" y="1371600"/>
            <a:ext cx="7757864" cy="4267200"/>
          </a:xfrm>
        </p:spPr>
        <p:txBody>
          <a:bodyPr/>
          <a:lstStyle/>
          <a:p>
            <a:pPr lvl="1" eaLnBrk="1" hangingPunct="1"/>
            <a:endParaRPr lang="en-US"/>
          </a:p>
          <a:p>
            <a:pPr lvl="1" eaLnBrk="1" hangingPunct="1"/>
            <a:r>
              <a:rPr lang="en-US"/>
              <a:t>Bài giảng Nhập môn lập trình: Chương 7, 8</a:t>
            </a:r>
          </a:p>
          <a:p>
            <a:pPr lvl="1" eaLnBrk="1" hangingPunct="1"/>
            <a:r>
              <a:rPr lang="en-US"/>
              <a:t>Bài tập phải làm: 1, 2, 3, 4.</a:t>
            </a:r>
          </a:p>
        </p:txBody>
      </p:sp>
      <p:sp>
        <p:nvSpPr>
          <p:cNvPr id="10244" name="Slide Number Placeholder 4"/>
          <p:cNvSpPr>
            <a:spLocks noGrp="1"/>
          </p:cNvSpPr>
          <p:nvPr>
            <p:ph type="sldNum" sz="quarter" idx="4294967295"/>
          </p:nvPr>
        </p:nvSpPr>
        <p:spPr bwMode="auto">
          <a:xfrm>
            <a:off x="7451725" y="6488113"/>
            <a:ext cx="719138" cy="2159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729883D4-87B7-4544-AAC2-B9BF2FF04A7E}" type="slidenum">
              <a:rPr lang="en-US"/>
              <a:pPr eaLnBrk="1" hangingPunct="1"/>
              <a:t>283</a:t>
            </a:fld>
            <a:endParaRPr lang="en-US"/>
          </a:p>
        </p:txBody>
      </p:sp>
      <p:pic>
        <p:nvPicPr>
          <p:cNvPr id="10245" name="Picture 3" descr="MCj043151200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9912" y="3789040"/>
            <a:ext cx="1828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Kỹ thuật lập trình (2024)</a:t>
            </a:r>
          </a:p>
        </p:txBody>
      </p:sp>
    </p:spTree>
    <p:extLst>
      <p:ext uri="{BB962C8B-B14F-4D97-AF65-F5344CB8AC3E}">
        <p14:creationId xmlns:p14="http://schemas.microsoft.com/office/powerpoint/2010/main" val="778745419"/>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1979712" y="188640"/>
            <a:ext cx="5760640" cy="715963"/>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CHƯƠNG 7: </a:t>
            </a:r>
            <a:br>
              <a:rPr lang="en-US" sz="3600" b="1" u="sng">
                <a:solidFill>
                  <a:srgbClr val="002060"/>
                </a:solidFill>
                <a:effectLst>
                  <a:outerShdw blurRad="38100" dist="38100" dir="2700000" algn="tl">
                    <a:srgbClr val="000000">
                      <a:alpha val="43137"/>
                    </a:srgbClr>
                  </a:outerShdw>
                </a:effectLst>
              </a:rPr>
            </a:br>
            <a:r>
              <a:rPr lang="en-US" sz="3600" b="1" u="sng">
                <a:solidFill>
                  <a:srgbClr val="002060"/>
                </a:solidFill>
                <a:effectLst>
                  <a:outerShdw blurRad="38100" dist="38100" dir="2700000" algn="tl">
                    <a:srgbClr val="000000">
                      <a:alpha val="43137"/>
                    </a:srgbClr>
                  </a:outerShdw>
                </a:effectLst>
              </a:rPr>
              <a:t>THIẾT KẾ THUẬT TOÁN</a:t>
            </a:r>
          </a:p>
        </p:txBody>
      </p:sp>
      <p:graphicFrame>
        <p:nvGraphicFramePr>
          <p:cNvPr id="6" name="Content Placeholder 5"/>
          <p:cNvGraphicFramePr>
            <a:graphicFrameLocks noGrp="1"/>
          </p:cNvGraphicFramePr>
          <p:nvPr>
            <p:ph idx="4294967295"/>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(2024)</a:t>
            </a:r>
            <a:endParaRPr lang="en-US" sz="1200" dirty="0"/>
          </a:p>
        </p:txBody>
      </p:sp>
      <p:sp>
        <p:nvSpPr>
          <p:cNvPr id="6149" name="Slide Number Placeholder 4"/>
          <p:cNvSpPr>
            <a:spLocks noGrp="1"/>
          </p:cNvSpPr>
          <p:nvPr>
            <p:ph type="sldNum" sz="quarter" idx="4294967295"/>
          </p:nvPr>
        </p:nvSpPr>
        <p:spPr bwMode="auto">
          <a:xfrm>
            <a:off x="7452320" y="6487368"/>
            <a:ext cx="648072"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284</a:t>
            </a:fld>
            <a:endParaRPr lang="en-US"/>
          </a:p>
        </p:txBody>
      </p:sp>
    </p:spTree>
    <p:extLst>
      <p:ext uri="{BB962C8B-B14F-4D97-AF65-F5344CB8AC3E}">
        <p14:creationId xmlns:p14="http://schemas.microsoft.com/office/powerpoint/2010/main" val="167094251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solidFill>
                  <a:srgbClr val="002060"/>
                </a:solidFill>
                <a:effectLst>
                  <a:outerShdw blurRad="38100" dist="38100" dir="2700000" algn="tl">
                    <a:srgbClr val="000000">
                      <a:alpha val="43137"/>
                    </a:srgbClr>
                  </a:outerShdw>
                </a:effectLst>
              </a:rPr>
              <a:t>PHƯƠNG PHÁP CHIA ĐỂ TRỊ</a:t>
            </a:r>
            <a:br>
              <a:rPr lang="en-US">
                <a:solidFill>
                  <a:srgbClr val="002060"/>
                </a:solidFill>
                <a:effectLst>
                  <a:outerShdw blurRad="38100" dist="38100" dir="2700000" algn="tl">
                    <a:srgbClr val="000000">
                      <a:alpha val="43137"/>
                    </a:srgbClr>
                  </a:outerShdw>
                </a:effectLst>
              </a:rPr>
            </a:br>
            <a:r>
              <a:rPr lang="en-US"/>
              <a:t>(</a:t>
            </a:r>
            <a:r>
              <a:rPr lang="en-US">
                <a:effectLst/>
              </a:rPr>
              <a:t>divide-and-conquer)</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285</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Phương pháp chia để trị</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860514083"/>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a:solidFill>
                  <a:srgbClr val="00B0F0"/>
                </a:solidFill>
              </a:rPr>
              <a:t>Phương pháp chung</a:t>
            </a:r>
          </a:p>
          <a:p>
            <a:pPr lvl="1" eaLnBrk="1" hangingPunct="1">
              <a:buFont typeface="Wingdings" pitchFamily="2" charset="2"/>
              <a:buChar char="§"/>
              <a:defRPr/>
            </a:pPr>
            <a:r>
              <a:rPr lang="en-US" sz="2400"/>
              <a:t>Chia bài toán ban đầu thành một số bài toán con đồng dạng với bài toán ban đầu có kích thuớc nhỏ hơn n.</a:t>
            </a:r>
          </a:p>
          <a:p>
            <a:pPr lvl="1" eaLnBrk="1" hangingPunct="1">
              <a:buFont typeface="Wingdings" pitchFamily="2" charset="2"/>
              <a:buChar char="§"/>
              <a:defRPr/>
            </a:pPr>
            <a:r>
              <a:rPr lang="en-US" sz="2400"/>
              <a:t>Giải quyết từng bài toán con.</a:t>
            </a:r>
          </a:p>
          <a:p>
            <a:pPr lvl="1" eaLnBrk="1" hangingPunct="1">
              <a:buFont typeface="Wingdings" pitchFamily="2" charset="2"/>
              <a:buChar char="§"/>
              <a:defRPr/>
            </a:pPr>
            <a:r>
              <a:rPr lang="en-US" sz="2400"/>
              <a:t>Tổng hợp kết quả từng bài toán con </a:t>
            </a:r>
            <a:r>
              <a:rPr lang="vi-VN" sz="2400"/>
              <a:t>để</a:t>
            </a:r>
            <a:r>
              <a:rPr lang="en-US" sz="2400"/>
              <a:t> ra lời giải.</a:t>
            </a:r>
          </a:p>
          <a:p>
            <a:pPr>
              <a:buFont typeface="Wingdings" pitchFamily="2" charset="2"/>
              <a:buChar char="v"/>
              <a:defRPr/>
            </a:pPr>
            <a:r>
              <a:rPr lang="en-US" sz="2400" b="1">
                <a:solidFill>
                  <a:srgbClr val="00B0F0"/>
                </a:solidFill>
              </a:rPr>
              <a:t>Chú ý</a:t>
            </a:r>
            <a:r>
              <a:rPr lang="en-US" sz="2400"/>
              <a:t>:</a:t>
            </a:r>
          </a:p>
          <a:p>
            <a:pPr lvl="1">
              <a:defRPr/>
            </a:pPr>
            <a:r>
              <a:rPr lang="en-US" sz="2400"/>
              <a:t>Ðối với từng bài toán con, ta lại chia chúng thành các bài toán con nhỏ hơn nữa.</a:t>
            </a:r>
          </a:p>
          <a:p>
            <a:pPr lvl="1">
              <a:defRPr/>
            </a:pPr>
            <a:r>
              <a:rPr lang="en-US" sz="2400"/>
              <a:t>Quá trình phân chia này sẽ dừng lại khi kích thuớc bài toán </a:t>
            </a:r>
            <a:r>
              <a:rPr lang="en-US" sz="2400">
                <a:solidFill>
                  <a:srgbClr val="FF0000"/>
                </a:solidFill>
              </a:rPr>
              <a:t>đủ nhỏ mà ta có thể giải dễ dàng </a:t>
            </a:r>
            <a:r>
              <a:rPr lang="en-US" sz="2400">
                <a:solidFill>
                  <a:srgbClr val="FF0000"/>
                </a:solidFill>
                <a:sym typeface="Wingdings" pitchFamily="2" charset="2"/>
              </a:rPr>
              <a:t></a:t>
            </a:r>
            <a:r>
              <a:rPr lang="en-US" sz="2400">
                <a:solidFill>
                  <a:srgbClr val="FF0000"/>
                </a:solidFill>
              </a:rPr>
              <a:t>Gọi là bài toán cơ sở</a:t>
            </a:r>
            <a:endParaRPr lang="en-US" sz="2400" dirty="0">
              <a:solidFill>
                <a:srgbClr val="FF000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 háp chia để trị</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286</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104456" cy="461665"/>
          </a:xfrm>
          <a:prstGeom prst="rect">
            <a:avLst/>
          </a:prstGeom>
          <a:noFill/>
        </p:spPr>
        <p:txBody>
          <a:bodyPr wrap="square" rtlCol="0">
            <a:spAutoFit/>
          </a:bodyPr>
          <a:lstStyle/>
          <a:p>
            <a:pPr lvl="0"/>
            <a:r>
              <a:rPr lang="en-US" sz="2400">
                <a:solidFill>
                  <a:srgbClr val="C00000"/>
                </a:solidFill>
              </a:rPr>
              <a:t>Phương pháp chia để trị</a:t>
            </a:r>
            <a:endParaRPr lang="en-US" sz="2400" dirty="0">
              <a:solidFill>
                <a:srgbClr val="C00000"/>
              </a:solidFill>
            </a:endParaRPr>
          </a:p>
        </p:txBody>
      </p:sp>
    </p:spTree>
    <p:extLst>
      <p:ext uri="{BB962C8B-B14F-4D97-AF65-F5344CB8AC3E}">
        <p14:creationId xmlns:p14="http://schemas.microsoft.com/office/powerpoint/2010/main" val="2046543157"/>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 háp chia để trị</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287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104456" cy="461665"/>
          </a:xfrm>
          <a:prstGeom prst="rect">
            <a:avLst/>
          </a:prstGeom>
          <a:noFill/>
        </p:spPr>
        <p:txBody>
          <a:bodyPr wrap="square" rtlCol="0">
            <a:spAutoFit/>
          </a:bodyPr>
          <a:lstStyle/>
          <a:p>
            <a:pPr lvl="0"/>
            <a:r>
              <a:rPr lang="en-US" sz="2400">
                <a:solidFill>
                  <a:srgbClr val="C00000"/>
                </a:solidFill>
              </a:rPr>
              <a:t>Phương pháp chia để trị</a:t>
            </a:r>
            <a:endParaRPr lang="en-US" sz="2400" dirty="0">
              <a:solidFill>
                <a:srgbClr val="C00000"/>
              </a:solidFill>
            </a:endParaRPr>
          </a:p>
        </p:txBody>
      </p:sp>
      <p:sp>
        <p:nvSpPr>
          <p:cNvPr id="7" name="Rounded Rectangle 5"/>
          <p:cNvSpPr>
            <a:spLocks noChangeArrowheads="1"/>
          </p:cNvSpPr>
          <p:nvPr/>
        </p:nvSpPr>
        <p:spPr bwMode="auto">
          <a:xfrm>
            <a:off x="755576" y="1439660"/>
            <a:ext cx="8280920" cy="4392692"/>
          </a:xfrm>
          <a:prstGeom prst="roundRect">
            <a:avLst>
              <a:gd name="adj" fmla="val 16667"/>
            </a:avLst>
          </a:prstGeom>
          <a:ln>
            <a:headEnd/>
            <a:tailEnd/>
          </a:ln>
        </p:spPr>
        <p:style>
          <a:lnRef idx="2">
            <a:schemeClr val="accent1"/>
          </a:lnRef>
          <a:fillRef idx="1">
            <a:schemeClr val="lt1"/>
          </a:fillRef>
          <a:effectRef idx="0">
            <a:schemeClr val="accent1"/>
          </a:effectRef>
          <a:fontRef idx="minor">
            <a:schemeClr val="dk1"/>
          </a:fontRef>
        </p:style>
        <p:txBody>
          <a:bodyPr wrap="square">
            <a:spAutoFit/>
          </a:bodyPr>
          <a:lstStyle/>
          <a:p>
            <a:pPr marL="571500" lvl="2">
              <a:spcBef>
                <a:spcPts val="0"/>
              </a:spcBef>
            </a:pPr>
            <a:r>
              <a:rPr lang="en-US" sz="1800">
                <a:solidFill>
                  <a:srgbClr val="FF0000"/>
                </a:solidFill>
              </a:rPr>
              <a:t>divideConquer(n) </a:t>
            </a:r>
            <a:r>
              <a:rPr lang="en-US" sz="1800"/>
              <a:t>{</a:t>
            </a:r>
          </a:p>
          <a:p>
            <a:pPr marL="571500" lvl="2">
              <a:spcBef>
                <a:spcPts val="0"/>
              </a:spcBef>
            </a:pPr>
            <a:r>
              <a:rPr lang="en-US" sz="1800"/>
              <a:t>if (n đủ nhỏ để có thể giải được){</a:t>
            </a:r>
          </a:p>
          <a:p>
            <a:pPr marL="571500" lvl="2">
              <a:spcBef>
                <a:spcPts val="0"/>
              </a:spcBef>
            </a:pPr>
            <a:r>
              <a:rPr lang="en-US" sz="1800"/>
              <a:t>	giải bài toán </a:t>
            </a:r>
            <a:r>
              <a:rPr lang="en-US" sz="1800">
                <a:sym typeface="Wingdings" pitchFamily="2" charset="2"/>
              </a:rPr>
              <a:t></a:t>
            </a:r>
            <a:r>
              <a:rPr lang="en-US" sz="1800"/>
              <a:t>  KQ</a:t>
            </a:r>
          </a:p>
          <a:p>
            <a:pPr marL="571500" lvl="2">
              <a:spcBef>
                <a:spcPts val="0"/>
              </a:spcBef>
            </a:pPr>
            <a:r>
              <a:rPr lang="en-US" sz="1800"/>
              <a:t>	return KQ;</a:t>
            </a:r>
          </a:p>
          <a:p>
            <a:pPr marL="571500" lvl="2">
              <a:spcBef>
                <a:spcPts val="0"/>
              </a:spcBef>
            </a:pPr>
            <a:r>
              <a:rPr lang="en-US" sz="1800"/>
              <a:t>}</a:t>
            </a:r>
          </a:p>
          <a:p>
            <a:pPr marL="571500" lvl="2">
              <a:spcBef>
                <a:spcPts val="0"/>
              </a:spcBef>
            </a:pPr>
            <a:r>
              <a:rPr lang="en-US" sz="1800"/>
              <a:t>else {</a:t>
            </a:r>
          </a:p>
          <a:p>
            <a:pPr marL="571500" lvl="2">
              <a:spcBef>
                <a:spcPts val="0"/>
              </a:spcBef>
            </a:pPr>
            <a:r>
              <a:rPr lang="en-US" sz="1800"/>
              <a:t>     Chia bài toán thành các bài toán con kích thuớc n1, n2, …</a:t>
            </a:r>
          </a:p>
          <a:p>
            <a:pPr marL="571500" lvl="2">
              <a:spcBef>
                <a:spcPts val="0"/>
              </a:spcBef>
            </a:pPr>
            <a:r>
              <a:rPr lang="en-US" sz="1800"/>
              <a:t>	KQ1 = </a:t>
            </a:r>
            <a:r>
              <a:rPr lang="en-US" sz="1800">
                <a:solidFill>
                  <a:srgbClr val="FF0000"/>
                </a:solidFill>
              </a:rPr>
              <a:t>divideConquer (n1)</a:t>
            </a:r>
            <a:r>
              <a:rPr lang="en-US" sz="1800"/>
              <a:t>; //giải bài toán con 1</a:t>
            </a:r>
          </a:p>
          <a:p>
            <a:pPr marL="571500" lvl="2">
              <a:spcBef>
                <a:spcPts val="0"/>
              </a:spcBef>
            </a:pPr>
            <a:r>
              <a:rPr lang="en-US" sz="1800"/>
              <a:t>	KQ2 = </a:t>
            </a:r>
            <a:r>
              <a:rPr lang="en-US" sz="1800">
                <a:solidFill>
                  <a:srgbClr val="FF0000"/>
                </a:solidFill>
              </a:rPr>
              <a:t>divideConquer (n2)</a:t>
            </a:r>
            <a:r>
              <a:rPr lang="en-US" sz="1800"/>
              <a:t>; //giải bài toán con 2</a:t>
            </a:r>
          </a:p>
          <a:p>
            <a:pPr marL="857250" lvl="3">
              <a:spcBef>
                <a:spcPts val="0"/>
              </a:spcBef>
            </a:pPr>
            <a:r>
              <a:rPr lang="en-US" sz="1800"/>
              <a:t>…</a:t>
            </a:r>
          </a:p>
          <a:p>
            <a:pPr marL="857250" lvl="3">
              <a:spcBef>
                <a:spcPts val="0"/>
              </a:spcBef>
            </a:pPr>
            <a:r>
              <a:rPr lang="en-US" sz="1800"/>
              <a:t>Tổng hợp các kết quả KQ1, KQ2, …   </a:t>
            </a:r>
            <a:r>
              <a:rPr lang="en-US" sz="1800">
                <a:sym typeface="Wingdings" pitchFamily="2" charset="2"/>
              </a:rPr>
              <a:t> </a:t>
            </a:r>
            <a:r>
              <a:rPr lang="en-US" sz="1800"/>
              <a:t>KQ</a:t>
            </a:r>
          </a:p>
          <a:p>
            <a:pPr marL="571500" lvl="2">
              <a:spcBef>
                <a:spcPts val="0"/>
              </a:spcBef>
            </a:pPr>
            <a:r>
              <a:rPr lang="en-US" sz="1800"/>
              <a:t>	return KQ;</a:t>
            </a:r>
          </a:p>
          <a:p>
            <a:pPr marL="571500" lvl="2">
              <a:spcBef>
                <a:spcPts val="0"/>
              </a:spcBef>
            </a:pPr>
            <a:r>
              <a:rPr lang="en-US" sz="1800"/>
              <a:t>	}</a:t>
            </a:r>
          </a:p>
          <a:p>
            <a:pPr marL="571500" lvl="2">
              <a:spcBef>
                <a:spcPts val="0"/>
              </a:spcBef>
            </a:pPr>
            <a:r>
              <a:rPr lang="en-US" sz="1800"/>
              <a:t>}</a:t>
            </a:r>
            <a:endParaRPr lang="en-US"/>
          </a:p>
        </p:txBody>
      </p:sp>
    </p:spTree>
    <p:extLst>
      <p:ext uri="{BB962C8B-B14F-4D97-AF65-F5344CB8AC3E}">
        <p14:creationId xmlns:p14="http://schemas.microsoft.com/office/powerpoint/2010/main" val="307310261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a:buFont typeface="Wingdings" pitchFamily="2" charset="2"/>
              <a:buChar char="q"/>
              <a:defRPr/>
            </a:pPr>
            <a:r>
              <a:rPr lang="en-US" sz="2400" b="1">
                <a:solidFill>
                  <a:srgbClr val="00B0F0"/>
                </a:solidFill>
              </a:rPr>
              <a:t>Ví dụ</a:t>
            </a:r>
            <a:r>
              <a:rPr lang="en-US" sz="2400"/>
              <a:t>: Giải thuật sắp xếp Quick Sort</a:t>
            </a:r>
          </a:p>
          <a:p>
            <a:pPr marL="514350" lvl="1" indent="0">
              <a:buNone/>
              <a:defRPr/>
            </a:pPr>
            <a:r>
              <a:rPr lang="en-US" sz="2400"/>
              <a:t>Sắp xếp dãy n số theo thứ tự tăng dần</a:t>
            </a:r>
          </a:p>
          <a:p>
            <a:pPr lvl="1">
              <a:defRPr/>
            </a:pPr>
            <a:r>
              <a:rPr lang="en-US" sz="2400"/>
              <a:t>Áp dụng kỹ thuật chia để trị:</a:t>
            </a:r>
          </a:p>
          <a:p>
            <a:pPr marL="1200150" lvl="2" indent="-457200">
              <a:buFont typeface="+mj-lt"/>
              <a:buAutoNum type="arabicPeriod"/>
              <a:defRPr/>
            </a:pPr>
            <a:r>
              <a:rPr lang="en-US"/>
              <a:t>Chia dãy n số thành 2 dãy con</a:t>
            </a:r>
          </a:p>
          <a:p>
            <a:pPr lvl="3">
              <a:defRPr/>
            </a:pPr>
            <a:r>
              <a:rPr lang="en-US" sz="2400"/>
              <a:t> Truớc khi chia phải phân hoạch</a:t>
            </a:r>
          </a:p>
          <a:p>
            <a:pPr lvl="2" indent="-457200">
              <a:buFont typeface="+mj-lt"/>
              <a:buAutoNum type="arabicPeriod"/>
              <a:defRPr/>
            </a:pPr>
            <a:r>
              <a:rPr lang="en-US"/>
              <a:t>Giải 2 bài toán con</a:t>
            </a:r>
          </a:p>
          <a:p>
            <a:pPr lvl="3">
              <a:defRPr/>
            </a:pPr>
            <a:r>
              <a:rPr lang="en-US" sz="2400"/>
              <a:t> Sắp xếp dãy bên trái</a:t>
            </a:r>
          </a:p>
          <a:p>
            <a:pPr lvl="3">
              <a:defRPr/>
            </a:pPr>
            <a:r>
              <a:rPr lang="en-US" sz="2400"/>
              <a:t> Sắp xếp dãy bên phải</a:t>
            </a:r>
          </a:p>
          <a:p>
            <a:pPr lvl="2" indent="-457200">
              <a:buFont typeface="+mj-lt"/>
              <a:buAutoNum type="arabicPeriod"/>
              <a:defRPr/>
            </a:pPr>
            <a:r>
              <a:rPr lang="en-US"/>
              <a:t>Tổng hợp kết quả:</a:t>
            </a:r>
          </a:p>
          <a:p>
            <a:pPr lvl="3">
              <a:defRPr/>
            </a:pPr>
            <a:r>
              <a:rPr lang="en-US" sz="2400"/>
              <a:t> Không cần tổng hợp</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 háp chia để trị</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288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104456" cy="461665"/>
          </a:xfrm>
          <a:prstGeom prst="rect">
            <a:avLst/>
          </a:prstGeom>
          <a:noFill/>
        </p:spPr>
        <p:txBody>
          <a:bodyPr wrap="square" rtlCol="0">
            <a:spAutoFit/>
          </a:bodyPr>
          <a:lstStyle/>
          <a:p>
            <a:pPr lvl="0"/>
            <a:r>
              <a:rPr lang="en-US" sz="2400">
                <a:solidFill>
                  <a:srgbClr val="C00000"/>
                </a:solidFill>
              </a:rPr>
              <a:t>Phương pháp chia để trị</a:t>
            </a:r>
            <a:endParaRPr lang="en-US" sz="2400" dirty="0">
              <a:solidFill>
                <a:srgbClr val="C00000"/>
              </a:solidFill>
            </a:endParaRPr>
          </a:p>
        </p:txBody>
      </p:sp>
    </p:spTree>
    <p:extLst>
      <p:ext uri="{BB962C8B-B14F-4D97-AF65-F5344CB8AC3E}">
        <p14:creationId xmlns:p14="http://schemas.microsoft.com/office/powerpoint/2010/main" val="3726357224"/>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a:buFont typeface="Wingdings" pitchFamily="2" charset="2"/>
              <a:buChar char="q"/>
              <a:defRPr/>
            </a:pPr>
            <a:r>
              <a:rPr lang="en-US" sz="2400" b="1">
                <a:solidFill>
                  <a:srgbClr val="00B0F0"/>
                </a:solidFill>
              </a:rPr>
              <a:t>Ví dụ</a:t>
            </a:r>
            <a:r>
              <a:rPr lang="en-US" sz="2400"/>
              <a:t>: Giải thuật sắp xếp Quick Sort</a:t>
            </a:r>
          </a:p>
          <a:p>
            <a:pPr marL="514350" lvl="1" indent="0">
              <a:buNone/>
              <a:defRPr/>
            </a:pPr>
            <a:r>
              <a:rPr lang="en-US" sz="2400"/>
              <a:t>Sắp xếp dãy n số theo thứ tự tăng dần</a:t>
            </a:r>
          </a:p>
          <a:p>
            <a:pPr lvl="1">
              <a:defRPr/>
            </a:pPr>
            <a:r>
              <a:rPr lang="en-US" sz="2400"/>
              <a:t>Áp dụng kỹ thuật chia để trị:</a:t>
            </a:r>
          </a:p>
          <a:p>
            <a:pPr marL="1200150" lvl="2" indent="-457200">
              <a:buFont typeface="+mj-lt"/>
              <a:buAutoNum type="arabicPeriod"/>
              <a:defRPr/>
            </a:pPr>
            <a:r>
              <a:rPr lang="en-US"/>
              <a:t>Chia dãy n số thành 2 dãy con</a:t>
            </a:r>
          </a:p>
          <a:p>
            <a:pPr lvl="3">
              <a:defRPr/>
            </a:pPr>
            <a:r>
              <a:rPr lang="en-US" sz="2400"/>
              <a:t> Truớc khi chia phải phân hoạch</a:t>
            </a:r>
          </a:p>
          <a:p>
            <a:pPr lvl="2" indent="-457200">
              <a:buFont typeface="+mj-lt"/>
              <a:buAutoNum type="arabicPeriod"/>
              <a:defRPr/>
            </a:pPr>
            <a:r>
              <a:rPr lang="en-US"/>
              <a:t>Giải 2 bài toán con</a:t>
            </a:r>
          </a:p>
          <a:p>
            <a:pPr lvl="3">
              <a:defRPr/>
            </a:pPr>
            <a:r>
              <a:rPr lang="en-US" sz="2400"/>
              <a:t> Sắp xếp dãy bên trái</a:t>
            </a:r>
          </a:p>
          <a:p>
            <a:pPr lvl="3">
              <a:defRPr/>
            </a:pPr>
            <a:r>
              <a:rPr lang="en-US" sz="2400"/>
              <a:t> Sắp xếp dãy bên phải</a:t>
            </a:r>
          </a:p>
          <a:p>
            <a:pPr lvl="2" indent="-457200">
              <a:buFont typeface="+mj-lt"/>
              <a:buAutoNum type="arabicPeriod"/>
              <a:defRPr/>
            </a:pPr>
            <a:r>
              <a:rPr lang="en-US"/>
              <a:t>Tổng hợp kết quả:</a:t>
            </a:r>
          </a:p>
          <a:p>
            <a:pPr lvl="3">
              <a:defRPr/>
            </a:pPr>
            <a:r>
              <a:rPr lang="en-US" sz="2400"/>
              <a:t> Không cần tổng hợp</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 háp chia để trị</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289</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104456" cy="461665"/>
          </a:xfrm>
          <a:prstGeom prst="rect">
            <a:avLst/>
          </a:prstGeom>
          <a:noFill/>
        </p:spPr>
        <p:txBody>
          <a:bodyPr wrap="square" rtlCol="0">
            <a:spAutoFit/>
          </a:bodyPr>
          <a:lstStyle/>
          <a:p>
            <a:pPr lvl="0"/>
            <a:r>
              <a:rPr lang="en-US" sz="2400">
                <a:solidFill>
                  <a:srgbClr val="C00000"/>
                </a:solidFill>
              </a:rPr>
              <a:t>Phương pháp chia để trị</a:t>
            </a:r>
            <a:endParaRPr lang="en-US" sz="2400" dirty="0">
              <a:solidFill>
                <a:srgbClr val="C00000"/>
              </a:solidFill>
            </a:endParaRPr>
          </a:p>
        </p:txBody>
      </p:sp>
    </p:spTree>
    <p:extLst>
      <p:ext uri="{BB962C8B-B14F-4D97-AF65-F5344CB8AC3E}">
        <p14:creationId xmlns:p14="http://schemas.microsoft.com/office/powerpoint/2010/main" val="185331936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Các</a:t>
            </a:r>
            <a:r>
              <a:rPr lang="en-US" sz="1200" dirty="0"/>
              <a:t> </a:t>
            </a:r>
            <a:r>
              <a:rPr lang="en-US" sz="1200" dirty="0" err="1"/>
              <a:t>loại</a:t>
            </a:r>
            <a:r>
              <a:rPr lang="en-US" sz="1200" dirty="0"/>
              <a:t> </a:t>
            </a:r>
            <a:r>
              <a:rPr lang="en-US" sz="1200" dirty="0" err="1"/>
              <a:t>biến</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29</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Các</a:t>
            </a:r>
            <a:r>
              <a:rPr lang="en-US" sz="2400" dirty="0">
                <a:solidFill>
                  <a:srgbClr val="C00000"/>
                </a:solidFill>
              </a:rPr>
              <a:t> </a:t>
            </a:r>
            <a:r>
              <a:rPr lang="en-US" sz="2400" dirty="0" err="1">
                <a:solidFill>
                  <a:srgbClr val="C00000"/>
                </a:solidFill>
              </a:rPr>
              <a:t>loại</a:t>
            </a:r>
            <a:r>
              <a:rPr lang="en-US" sz="2400" dirty="0">
                <a:solidFill>
                  <a:srgbClr val="C00000"/>
                </a:solidFill>
              </a:rPr>
              <a:t> </a:t>
            </a:r>
            <a:r>
              <a:rPr lang="en-US" sz="2400" dirty="0" err="1">
                <a:solidFill>
                  <a:srgbClr val="C00000"/>
                </a:solidFill>
              </a:rPr>
              <a:t>biến</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400050" eaLnBrk="1" hangingPunct="1">
              <a:buFont typeface="Wingdings" panose="05000000000000000000" pitchFamily="2" charset="2"/>
              <a:buChar char="q"/>
            </a:pPr>
            <a:r>
              <a:rPr lang="en-US" sz="2500" dirty="0" err="1"/>
              <a:t>Biến</a:t>
            </a:r>
            <a:r>
              <a:rPr lang="en-US" sz="2500" dirty="0"/>
              <a:t> </a:t>
            </a:r>
            <a:r>
              <a:rPr lang="en-US" sz="2500" dirty="0" err="1"/>
              <a:t>cục</a:t>
            </a:r>
            <a:r>
              <a:rPr lang="en-US" sz="2500" dirty="0"/>
              <a:t> </a:t>
            </a:r>
            <a:r>
              <a:rPr lang="en-US" sz="2500" dirty="0" err="1"/>
              <a:t>bộ</a:t>
            </a:r>
            <a:r>
              <a:rPr lang="en-US" sz="2500" dirty="0"/>
              <a:t>: </a:t>
            </a:r>
            <a:r>
              <a:rPr lang="en-US" sz="2500" b="0" dirty="0" err="1"/>
              <a:t>khai</a:t>
            </a:r>
            <a:r>
              <a:rPr lang="en-US" sz="2500" b="0" dirty="0"/>
              <a:t> </a:t>
            </a:r>
            <a:r>
              <a:rPr lang="en-US" sz="2500" b="0" dirty="0" err="1"/>
              <a:t>báo</a:t>
            </a:r>
            <a:r>
              <a:rPr lang="en-US" sz="2500" b="0" dirty="0"/>
              <a:t> </a:t>
            </a:r>
            <a:r>
              <a:rPr lang="en-US" sz="2500" b="0" dirty="0" err="1"/>
              <a:t>bên</a:t>
            </a:r>
            <a:r>
              <a:rPr lang="en-US" sz="2500" b="0" dirty="0"/>
              <a:t> </a:t>
            </a:r>
            <a:r>
              <a:rPr lang="en-US" sz="2500" b="0" dirty="0" err="1"/>
              <a:t>trong</a:t>
            </a:r>
            <a:r>
              <a:rPr lang="en-US" sz="2500" b="0" dirty="0"/>
              <a:t> 1 </a:t>
            </a:r>
            <a:r>
              <a:rPr lang="en-US" sz="2500" b="0" dirty="0" err="1"/>
              <a:t>hàm</a:t>
            </a:r>
            <a:r>
              <a:rPr lang="en-US" sz="2500" b="0" dirty="0"/>
              <a:t> hay 1 </a:t>
            </a:r>
            <a:r>
              <a:rPr lang="en-US" sz="2500" b="0" dirty="0" err="1"/>
              <a:t>đoạn</a:t>
            </a:r>
            <a:r>
              <a:rPr lang="en-US" sz="2500" b="0" dirty="0"/>
              <a:t> </a:t>
            </a:r>
            <a:r>
              <a:rPr lang="en-US" sz="2500" b="0" dirty="0" err="1"/>
              <a:t>lệnh</a:t>
            </a:r>
            <a:r>
              <a:rPr lang="en-US" sz="2500" b="0" dirty="0"/>
              <a:t>; </a:t>
            </a:r>
            <a:r>
              <a:rPr lang="en-US" sz="2500" b="0" dirty="0" err="1"/>
              <a:t>là</a:t>
            </a:r>
            <a:r>
              <a:rPr lang="en-US" sz="2500" b="0" dirty="0"/>
              <a:t> </a:t>
            </a:r>
            <a:r>
              <a:rPr lang="en-US" sz="2500" b="0" dirty="0" err="1"/>
              <a:t>tham</a:t>
            </a:r>
            <a:r>
              <a:rPr lang="en-US" sz="2500" b="0" dirty="0"/>
              <a:t> </a:t>
            </a:r>
            <a:r>
              <a:rPr lang="en-US" sz="2500" b="0" dirty="0" err="1"/>
              <a:t>số</a:t>
            </a:r>
            <a:r>
              <a:rPr lang="en-US" sz="2500" b="0" dirty="0"/>
              <a:t> </a:t>
            </a:r>
            <a:r>
              <a:rPr lang="en-US" sz="2500" b="0" dirty="0" err="1"/>
              <a:t>hình</a:t>
            </a:r>
            <a:r>
              <a:rPr lang="en-US" sz="2500" b="0" dirty="0"/>
              <a:t> </a:t>
            </a:r>
            <a:r>
              <a:rPr lang="en-US" sz="2500" b="0" dirty="0" err="1"/>
              <a:t>thức</a:t>
            </a:r>
            <a:r>
              <a:rPr lang="en-US" sz="2500" b="0" dirty="0"/>
              <a:t> </a:t>
            </a:r>
            <a:r>
              <a:rPr lang="en-US" sz="2500" b="0" dirty="0" err="1"/>
              <a:t>của</a:t>
            </a:r>
            <a:r>
              <a:rPr lang="en-US" sz="2500" b="0" dirty="0"/>
              <a:t> </a:t>
            </a:r>
            <a:r>
              <a:rPr lang="en-US" sz="2500" b="0" dirty="0" err="1"/>
              <a:t>hàm</a:t>
            </a:r>
            <a:r>
              <a:rPr lang="en-US" sz="2500" b="0" dirty="0"/>
              <a:t>.</a:t>
            </a:r>
            <a:endParaRPr lang="en-US" sz="2500" dirty="0"/>
          </a:p>
          <a:p>
            <a:pPr marL="400050" eaLnBrk="1" hangingPunct="1">
              <a:buFont typeface="Wingdings" panose="05000000000000000000" pitchFamily="2" charset="2"/>
              <a:buChar char="q"/>
            </a:pPr>
            <a:endParaRPr lang="en-US" sz="2500" dirty="0"/>
          </a:p>
          <a:p>
            <a:pPr marL="400050" eaLnBrk="1" hangingPunct="1">
              <a:buFont typeface="Wingdings" panose="05000000000000000000" pitchFamily="2" charset="2"/>
              <a:buChar char="q"/>
            </a:pPr>
            <a:r>
              <a:rPr lang="en-US" sz="2500" dirty="0" err="1"/>
              <a:t>Biến</a:t>
            </a:r>
            <a:r>
              <a:rPr lang="en-US" sz="2500" dirty="0"/>
              <a:t> </a:t>
            </a:r>
            <a:r>
              <a:rPr lang="en-US" sz="2500" dirty="0" err="1"/>
              <a:t>toàn</a:t>
            </a:r>
            <a:r>
              <a:rPr lang="en-US" sz="2500" dirty="0"/>
              <a:t> </a:t>
            </a:r>
            <a:r>
              <a:rPr lang="en-US" sz="2500" dirty="0" err="1"/>
              <a:t>cục</a:t>
            </a:r>
            <a:r>
              <a:rPr lang="en-US" sz="2500" dirty="0"/>
              <a:t>: </a:t>
            </a:r>
            <a:r>
              <a:rPr lang="en-US" sz="2500" b="0" dirty="0" err="1"/>
              <a:t>khai</a:t>
            </a:r>
            <a:r>
              <a:rPr lang="en-US" sz="2500" b="0" dirty="0"/>
              <a:t> </a:t>
            </a:r>
            <a:r>
              <a:rPr lang="en-US" sz="2500" b="0" dirty="0" err="1"/>
              <a:t>báo</a:t>
            </a:r>
            <a:r>
              <a:rPr lang="en-US" sz="2500" b="0" dirty="0"/>
              <a:t> </a:t>
            </a:r>
            <a:r>
              <a:rPr lang="en-US" sz="2500" b="0" dirty="0" err="1"/>
              <a:t>bên</a:t>
            </a:r>
            <a:r>
              <a:rPr lang="en-US" sz="2500" b="0" dirty="0"/>
              <a:t> </a:t>
            </a:r>
            <a:r>
              <a:rPr lang="en-US" sz="2500" b="0" dirty="0" err="1"/>
              <a:t>ngoài</a:t>
            </a:r>
            <a:r>
              <a:rPr lang="en-US" sz="2500" b="0" dirty="0"/>
              <a:t> </a:t>
            </a:r>
            <a:r>
              <a:rPr lang="en-US" sz="2500" b="0" dirty="0" err="1"/>
              <a:t>tất</a:t>
            </a:r>
            <a:r>
              <a:rPr lang="en-US" sz="2500" b="0" dirty="0"/>
              <a:t> </a:t>
            </a:r>
            <a:r>
              <a:rPr lang="en-US" sz="2500" b="0" dirty="0" err="1"/>
              <a:t>cả</a:t>
            </a:r>
            <a:r>
              <a:rPr lang="en-US" sz="2500" b="0" dirty="0"/>
              <a:t> </a:t>
            </a:r>
            <a:r>
              <a:rPr lang="en-US" sz="2500" b="0" dirty="0" err="1"/>
              <a:t>các</a:t>
            </a:r>
            <a:r>
              <a:rPr lang="en-US" sz="2500" b="0" dirty="0"/>
              <a:t> </a:t>
            </a:r>
            <a:r>
              <a:rPr lang="en-US" sz="2500" b="0" dirty="0" err="1"/>
              <a:t>hàm</a:t>
            </a:r>
            <a:r>
              <a:rPr lang="en-US" sz="2500" b="0" dirty="0"/>
              <a:t>.</a:t>
            </a:r>
            <a:endParaRPr lang="en-US" sz="2500" dirty="0"/>
          </a:p>
          <a:p>
            <a:pPr marL="400050" eaLnBrk="1" hangingPunct="1">
              <a:buFont typeface="Wingdings" panose="05000000000000000000" pitchFamily="2" charset="2"/>
              <a:buChar char="q"/>
            </a:pPr>
            <a:r>
              <a:rPr lang="en-US" sz="2500" dirty="0" err="1"/>
              <a:t>Biến</a:t>
            </a:r>
            <a:r>
              <a:rPr lang="en-US" sz="2500" dirty="0"/>
              <a:t> </a:t>
            </a:r>
            <a:r>
              <a:rPr lang="en-US" sz="2500" dirty="0" err="1"/>
              <a:t>tĩnh</a:t>
            </a:r>
            <a:r>
              <a:rPr lang="en-US" sz="2500" dirty="0"/>
              <a:t>: </a:t>
            </a:r>
            <a:r>
              <a:rPr lang="en-US" sz="2500" b="0" dirty="0" err="1"/>
              <a:t>khai</a:t>
            </a:r>
            <a:r>
              <a:rPr lang="en-US" sz="2500" b="0" dirty="0"/>
              <a:t> </a:t>
            </a:r>
            <a:r>
              <a:rPr lang="en-US" sz="2500" b="0" dirty="0" err="1"/>
              <a:t>báo</a:t>
            </a:r>
            <a:r>
              <a:rPr lang="en-US" sz="2500" b="0" dirty="0"/>
              <a:t> </a:t>
            </a:r>
            <a:r>
              <a:rPr lang="en-US" sz="2500" b="0" dirty="0" err="1"/>
              <a:t>có</a:t>
            </a:r>
            <a:r>
              <a:rPr lang="en-US" sz="2500" b="0" dirty="0"/>
              <a:t> </a:t>
            </a:r>
            <a:r>
              <a:rPr lang="en-US" sz="2500" b="0" dirty="0" err="1"/>
              <a:t>thêm</a:t>
            </a:r>
            <a:r>
              <a:rPr lang="en-US" sz="2500" b="0" dirty="0"/>
              <a:t> </a:t>
            </a:r>
            <a:r>
              <a:rPr lang="en-US" sz="2500" b="0" dirty="0" err="1"/>
              <a:t>từ</a:t>
            </a:r>
            <a:r>
              <a:rPr lang="en-US" sz="2500" b="0" dirty="0"/>
              <a:t> </a:t>
            </a:r>
            <a:r>
              <a:rPr lang="en-US" sz="2500" b="0" dirty="0" err="1"/>
              <a:t>khóa</a:t>
            </a:r>
            <a:r>
              <a:rPr lang="en-US" sz="2500" b="0" dirty="0"/>
              <a:t> static </a:t>
            </a:r>
            <a:r>
              <a:rPr lang="en-US" sz="2500" b="0" dirty="0" err="1"/>
              <a:t>đứng</a:t>
            </a:r>
            <a:r>
              <a:rPr lang="en-US" sz="2500" b="0" dirty="0"/>
              <a:t> </a:t>
            </a:r>
            <a:r>
              <a:rPr lang="en-US" sz="2500" b="0" dirty="0" err="1"/>
              <a:t>trước</a:t>
            </a:r>
            <a:r>
              <a:rPr lang="en-US" sz="2500" b="0" dirty="0"/>
              <a:t>.</a:t>
            </a:r>
          </a:p>
          <a:p>
            <a:pPr marL="57150" indent="0" eaLnBrk="1" hangingPunct="1">
              <a:buNone/>
            </a:pPr>
            <a:r>
              <a:rPr lang="en-US" sz="2500" b="0" dirty="0"/>
              <a:t>	</a:t>
            </a:r>
            <a:r>
              <a:rPr lang="en-US" sz="2500" dirty="0">
                <a:solidFill>
                  <a:srgbClr val="FF0000"/>
                </a:solidFill>
                <a:latin typeface="Courier New" panose="02070309020205020404" pitchFamily="49" charset="0"/>
                <a:cs typeface="Courier New" panose="02070309020205020404" pitchFamily="49" charset="0"/>
              </a:rPr>
              <a:t>static </a:t>
            </a:r>
            <a:r>
              <a:rPr lang="en-US" sz="2500" dirty="0" err="1">
                <a:solidFill>
                  <a:srgbClr val="FF0000"/>
                </a:solidFill>
                <a:latin typeface="Courier New" panose="02070309020205020404" pitchFamily="49" charset="0"/>
                <a:cs typeface="Courier New" panose="02070309020205020404" pitchFamily="49" charset="0"/>
              </a:rPr>
              <a:t>int</a:t>
            </a:r>
            <a:r>
              <a:rPr lang="en-US" sz="2500" dirty="0">
                <a:solidFill>
                  <a:srgbClr val="FF0000"/>
                </a:solidFill>
                <a:latin typeface="Courier New" panose="02070309020205020404" pitchFamily="49" charset="0"/>
                <a:cs typeface="Courier New" panose="02070309020205020404" pitchFamily="49" charset="0"/>
              </a:rPr>
              <a:t> S=0;</a:t>
            </a:r>
          </a:p>
          <a:p>
            <a:pPr marL="400050" eaLnBrk="1" hangingPunct="1">
              <a:buFont typeface="Wingdings" panose="05000000000000000000" pitchFamily="2" charset="2"/>
              <a:buChar char="q"/>
            </a:pPr>
            <a:r>
              <a:rPr lang="en-US" sz="2500" dirty="0" err="1"/>
              <a:t>Biến</a:t>
            </a:r>
            <a:r>
              <a:rPr lang="en-US" sz="2500" dirty="0"/>
              <a:t> </a:t>
            </a:r>
            <a:r>
              <a:rPr lang="en-US" sz="2500" dirty="0" err="1"/>
              <a:t>tham</a:t>
            </a:r>
            <a:r>
              <a:rPr lang="en-US" sz="2500" dirty="0"/>
              <a:t> </a:t>
            </a:r>
            <a:r>
              <a:rPr lang="en-US" sz="2500" dirty="0" err="1"/>
              <a:t>chiếu</a:t>
            </a:r>
            <a:r>
              <a:rPr lang="en-US" sz="2500" dirty="0"/>
              <a:t>: </a:t>
            </a:r>
            <a:r>
              <a:rPr lang="en-US" sz="2500" b="0" dirty="0" err="1"/>
              <a:t>biến</a:t>
            </a:r>
            <a:r>
              <a:rPr lang="en-US" sz="2500" b="0" dirty="0"/>
              <a:t> </a:t>
            </a:r>
            <a:r>
              <a:rPr lang="en-US" sz="2500" b="0" dirty="0" err="1"/>
              <a:t>khai</a:t>
            </a:r>
            <a:r>
              <a:rPr lang="en-US" sz="2500" b="0" dirty="0"/>
              <a:t> </a:t>
            </a:r>
            <a:r>
              <a:rPr lang="en-US" sz="2500" b="0" dirty="0" err="1"/>
              <a:t>báo</a:t>
            </a:r>
            <a:r>
              <a:rPr lang="en-US" sz="2500" b="0" dirty="0"/>
              <a:t> </a:t>
            </a:r>
            <a:r>
              <a:rPr lang="en-US" sz="2500" b="0" dirty="0" err="1"/>
              <a:t>có</a:t>
            </a:r>
            <a:r>
              <a:rPr lang="en-US" sz="2500" b="0" dirty="0"/>
              <a:t> </a:t>
            </a:r>
            <a:r>
              <a:rPr lang="en-US" sz="2500" b="0" dirty="0" err="1"/>
              <a:t>thêm</a:t>
            </a:r>
            <a:r>
              <a:rPr lang="en-US" sz="2500" b="0" dirty="0"/>
              <a:t> </a:t>
            </a:r>
            <a:r>
              <a:rPr lang="en-US" sz="2500" b="0" dirty="0" err="1"/>
              <a:t>dấu</a:t>
            </a:r>
            <a:r>
              <a:rPr lang="en-US" sz="2500" b="0" dirty="0"/>
              <a:t> &amp;.</a:t>
            </a:r>
          </a:p>
          <a:p>
            <a:pPr marL="57150" indent="0" eaLnBrk="1" hangingPunct="1">
              <a:buNone/>
            </a:pPr>
            <a:r>
              <a:rPr lang="en-US" sz="2500" dirty="0"/>
              <a:t>	</a:t>
            </a:r>
            <a:r>
              <a:rPr lang="en-US" sz="2500" dirty="0" err="1">
                <a:solidFill>
                  <a:srgbClr val="FF0000"/>
                </a:solidFill>
                <a:latin typeface="Courier New" panose="02070309020205020404" pitchFamily="49" charset="0"/>
                <a:cs typeface="Courier New" panose="02070309020205020404" pitchFamily="49" charset="0"/>
              </a:rPr>
              <a:t>int</a:t>
            </a:r>
            <a:r>
              <a:rPr lang="en-US" sz="2500" dirty="0">
                <a:solidFill>
                  <a:srgbClr val="FF0000"/>
                </a:solidFill>
                <a:latin typeface="Courier New" panose="02070309020205020404" pitchFamily="49" charset="0"/>
                <a:cs typeface="Courier New" panose="02070309020205020404" pitchFamily="49" charset="0"/>
              </a:rPr>
              <a:t> &amp;x;</a:t>
            </a:r>
          </a:p>
          <a:p>
            <a:pPr marL="400050" eaLnBrk="1" hangingPunct="1">
              <a:buFont typeface="Wingdings" panose="05000000000000000000" pitchFamily="2" charset="2"/>
              <a:buChar char="q"/>
            </a:pPr>
            <a:r>
              <a:rPr lang="en-US" sz="2500" dirty="0" err="1"/>
              <a:t>Biến</a:t>
            </a:r>
            <a:r>
              <a:rPr lang="en-US" sz="2500" dirty="0"/>
              <a:t> con </a:t>
            </a:r>
            <a:r>
              <a:rPr lang="en-US" sz="2500" dirty="0" err="1"/>
              <a:t>trỏ</a:t>
            </a:r>
            <a:r>
              <a:rPr lang="en-US" sz="2500" dirty="0"/>
              <a:t>: </a:t>
            </a:r>
            <a:r>
              <a:rPr lang="en-US" sz="2500" b="0" dirty="0"/>
              <a:t> </a:t>
            </a:r>
            <a:r>
              <a:rPr lang="en-US" sz="2500" b="0" dirty="0" err="1"/>
              <a:t>biến</a:t>
            </a:r>
            <a:r>
              <a:rPr lang="en-US" sz="2500" b="0" dirty="0"/>
              <a:t> </a:t>
            </a:r>
            <a:r>
              <a:rPr lang="en-US" sz="2500" b="0" dirty="0" err="1"/>
              <a:t>khai</a:t>
            </a:r>
            <a:r>
              <a:rPr lang="en-US" sz="2500" b="0" dirty="0"/>
              <a:t> </a:t>
            </a:r>
            <a:r>
              <a:rPr lang="en-US" sz="2500" b="0" dirty="0" err="1"/>
              <a:t>báo</a:t>
            </a:r>
            <a:r>
              <a:rPr lang="en-US" sz="2500" b="0" dirty="0"/>
              <a:t> </a:t>
            </a:r>
            <a:r>
              <a:rPr lang="en-US" sz="2500" b="0" dirty="0" err="1"/>
              <a:t>có</a:t>
            </a:r>
            <a:r>
              <a:rPr lang="en-US" sz="2500" b="0" dirty="0"/>
              <a:t> </a:t>
            </a:r>
            <a:r>
              <a:rPr lang="en-US" sz="2500" b="0" dirty="0" err="1"/>
              <a:t>thêm</a:t>
            </a:r>
            <a:r>
              <a:rPr lang="en-US" sz="2500" b="0" dirty="0"/>
              <a:t> </a:t>
            </a:r>
            <a:r>
              <a:rPr lang="en-US" sz="2500" b="0" dirty="0" err="1"/>
              <a:t>dấu</a:t>
            </a:r>
            <a:r>
              <a:rPr lang="en-US" sz="2500" b="0" dirty="0"/>
              <a:t> *</a:t>
            </a:r>
            <a:endParaRPr lang="en-US" sz="2100" dirty="0"/>
          </a:p>
          <a:p>
            <a:pPr marL="57150" indent="0" eaLnBrk="1" hangingPunct="1">
              <a:buNone/>
            </a:pPr>
            <a:r>
              <a:rPr lang="en-US" sz="2400" dirty="0">
                <a:solidFill>
                  <a:srgbClr val="FF0000"/>
                </a:solidFill>
              </a:rPr>
              <a:t>	</a:t>
            </a:r>
            <a:r>
              <a:rPr lang="en-US" sz="2400" dirty="0" err="1">
                <a:solidFill>
                  <a:srgbClr val="FF0000"/>
                </a:solidFill>
                <a:latin typeface="Courier New" panose="02070309020205020404" pitchFamily="49" charset="0"/>
                <a:cs typeface="Courier New" panose="02070309020205020404" pitchFamily="49" charset="0"/>
              </a:rPr>
              <a:t>int</a:t>
            </a:r>
            <a:r>
              <a:rPr lang="en-US" sz="2400" dirty="0">
                <a:solidFill>
                  <a:srgbClr val="FF0000"/>
                </a:solidFill>
                <a:latin typeface="Courier New" panose="02070309020205020404" pitchFamily="49" charset="0"/>
                <a:cs typeface="Courier New" panose="02070309020205020404" pitchFamily="49" charset="0"/>
              </a:rPr>
              <a:t> *x;</a:t>
            </a:r>
            <a:endParaRPr lang="en-US" sz="2800" dirty="0">
              <a:solidFill>
                <a:srgbClr val="FF0000"/>
              </a:solidFill>
              <a:latin typeface="Courier New" panose="02070309020205020404" pitchFamily="49" charset="0"/>
              <a:cs typeface="Courier New" panose="02070309020205020404" pitchFamily="49" charset="0"/>
            </a:endParaRPr>
          </a:p>
        </p:txBody>
      </p:sp>
      <p:graphicFrame>
        <p:nvGraphicFramePr>
          <p:cNvPr id="7" name="Diagram 6"/>
          <p:cNvGraphicFramePr/>
          <p:nvPr>
            <p:extLst>
              <p:ext uri="{D42A27DB-BD31-4B8C-83A1-F6EECF244321}">
                <p14:modId xmlns:p14="http://schemas.microsoft.com/office/powerpoint/2010/main" val="41804586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963181347"/>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a:spcBef>
                <a:spcPts val="0"/>
              </a:spcBef>
              <a:buFont typeface="Wingdings" pitchFamily="2" charset="2"/>
              <a:buNone/>
            </a:pPr>
            <a:r>
              <a:rPr lang="en-US" sz="2400">
                <a:latin typeface="Courier New" pitchFamily="49" charset="0"/>
                <a:cs typeface="Courier New" pitchFamily="49" charset="0"/>
              </a:rPr>
              <a:t>void </a:t>
            </a:r>
            <a:r>
              <a:rPr lang="en-US" sz="2400" b="1">
                <a:solidFill>
                  <a:srgbClr val="C00000"/>
                </a:solidFill>
                <a:latin typeface="Courier New" pitchFamily="49" charset="0"/>
                <a:cs typeface="Courier New" pitchFamily="49" charset="0"/>
              </a:rPr>
              <a:t>quickSort</a:t>
            </a:r>
            <a:r>
              <a:rPr lang="en-US" sz="2400">
                <a:latin typeface="Courier New" pitchFamily="49" charset="0"/>
                <a:cs typeface="Courier New" pitchFamily="49" charset="0"/>
              </a:rPr>
              <a:t>(int a[], int l, int r){</a:t>
            </a:r>
          </a:p>
          <a:p>
            <a:pPr>
              <a:spcBef>
                <a:spcPts val="0"/>
              </a:spcBef>
              <a:buFont typeface="Wingdings" pitchFamily="2" charset="2"/>
              <a:buNone/>
            </a:pPr>
            <a:r>
              <a:rPr lang="en-US" sz="2400">
                <a:latin typeface="Courier New" pitchFamily="49" charset="0"/>
                <a:cs typeface="Courier New" pitchFamily="49" charset="0"/>
              </a:rPr>
              <a:t>	int i,j, val, pivot;</a:t>
            </a:r>
          </a:p>
          <a:p>
            <a:pPr>
              <a:spcBef>
                <a:spcPts val="0"/>
              </a:spcBef>
              <a:buFont typeface="Wingdings" pitchFamily="2" charset="2"/>
              <a:buNone/>
            </a:pPr>
            <a:r>
              <a:rPr lang="en-US" sz="2400">
                <a:latin typeface="Courier New" pitchFamily="49" charset="0"/>
                <a:cs typeface="Courier New" pitchFamily="49" charset="0"/>
              </a:rPr>
              <a:t>	pivot= a[(l+r)/2];</a:t>
            </a:r>
          </a:p>
          <a:p>
            <a:pPr>
              <a:spcBef>
                <a:spcPts val="0"/>
              </a:spcBef>
              <a:buFont typeface="Wingdings" pitchFamily="2" charset="2"/>
              <a:buNone/>
            </a:pPr>
            <a:r>
              <a:rPr lang="en-US" sz="2400">
                <a:latin typeface="Courier New" pitchFamily="49" charset="0"/>
                <a:cs typeface="Courier New" pitchFamily="49" charset="0"/>
              </a:rPr>
              <a:t>	i= l; j= r;</a:t>
            </a:r>
          </a:p>
          <a:p>
            <a:pPr>
              <a:spcBef>
                <a:spcPts val="0"/>
              </a:spcBef>
              <a:buFont typeface="Wingdings" pitchFamily="2" charset="2"/>
              <a:buNone/>
            </a:pPr>
            <a:r>
              <a:rPr lang="en-US" sz="2400">
                <a:latin typeface="Courier New" pitchFamily="49" charset="0"/>
                <a:cs typeface="Courier New" pitchFamily="49" charset="0"/>
              </a:rPr>
              <a:t>	do {</a:t>
            </a:r>
          </a:p>
          <a:p>
            <a:pPr>
              <a:spcBef>
                <a:spcPts val="0"/>
              </a:spcBef>
              <a:buFont typeface="Wingdings" pitchFamily="2" charset="2"/>
              <a:buNone/>
            </a:pPr>
            <a:r>
              <a:rPr lang="en-US" sz="2400">
                <a:latin typeface="Courier New" pitchFamily="49" charset="0"/>
                <a:cs typeface="Courier New" pitchFamily="49" charset="0"/>
              </a:rPr>
              <a:t>		while (a[i] &lt; x) i++;</a:t>
            </a:r>
          </a:p>
          <a:p>
            <a:pPr>
              <a:spcBef>
                <a:spcPts val="0"/>
              </a:spcBef>
              <a:buFont typeface="Wingdings" pitchFamily="2" charset="2"/>
              <a:buNone/>
            </a:pPr>
            <a:r>
              <a:rPr lang="en-US" sz="2400">
                <a:latin typeface="Courier New" pitchFamily="49" charset="0"/>
                <a:cs typeface="Courier New" pitchFamily="49" charset="0"/>
              </a:rPr>
              <a:t>		while (a[j] &gt; x) j--;</a:t>
            </a:r>
          </a:p>
          <a:p>
            <a:pPr>
              <a:spcBef>
                <a:spcPts val="0"/>
              </a:spcBef>
              <a:buFont typeface="Wingdings" pitchFamily="2" charset="2"/>
              <a:buNone/>
            </a:pPr>
            <a:r>
              <a:rPr lang="en-US" sz="2400">
                <a:latin typeface="Courier New" pitchFamily="49" charset="0"/>
                <a:cs typeface="Courier New" pitchFamily="49" charset="0"/>
              </a:rPr>
              <a:t>		if (i&lt;=j){ a[i]= val;	a[j]= a[i];	a[j]= val; 	i++; j--; }		</a:t>
            </a:r>
          </a:p>
          <a:p>
            <a:pPr>
              <a:spcBef>
                <a:spcPts val="0"/>
              </a:spcBef>
              <a:buFont typeface="Wingdings" pitchFamily="2" charset="2"/>
              <a:buNone/>
            </a:pPr>
            <a:r>
              <a:rPr lang="en-US" sz="2400">
                <a:latin typeface="Courier New" pitchFamily="49" charset="0"/>
                <a:cs typeface="Courier New" pitchFamily="49" charset="0"/>
              </a:rPr>
              <a:t>	}while (i&lt;j);</a:t>
            </a:r>
          </a:p>
          <a:p>
            <a:pPr>
              <a:spcBef>
                <a:spcPts val="0"/>
              </a:spcBef>
              <a:buFont typeface="Wingdings" pitchFamily="2" charset="2"/>
              <a:buNone/>
            </a:pPr>
            <a:r>
              <a:rPr lang="en-US" sz="2400">
                <a:latin typeface="Courier New" pitchFamily="49" charset="0"/>
                <a:cs typeface="Courier New" pitchFamily="49" charset="0"/>
              </a:rPr>
              <a:t>	if (l&lt;j)QuickSort(a,l,j);</a:t>
            </a:r>
          </a:p>
          <a:p>
            <a:pPr>
              <a:spcBef>
                <a:spcPts val="0"/>
              </a:spcBef>
              <a:buFont typeface="Wingdings" pitchFamily="2" charset="2"/>
              <a:buNone/>
            </a:pPr>
            <a:r>
              <a:rPr lang="en-US" sz="2400">
                <a:latin typeface="Courier New" pitchFamily="49" charset="0"/>
                <a:cs typeface="Courier New" pitchFamily="49" charset="0"/>
              </a:rPr>
              <a:t>	if (i&lt;r) QuickSort(a,i,j);</a:t>
            </a:r>
          </a:p>
          <a:p>
            <a:pPr>
              <a:spcBef>
                <a:spcPts val="0"/>
              </a:spcBef>
              <a:buFont typeface="Wingdings" pitchFamily="2" charset="2"/>
              <a:buNone/>
            </a:pPr>
            <a:r>
              <a:rPr lang="en-US" sz="2400">
                <a:latin typeface="Courier New" pitchFamily="49" charset="0"/>
                <a:cs typeface="Courier New" pitchFamily="49" charset="0"/>
              </a:rPr>
              <a:t>}</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 háp chia để trị</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290</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104456" cy="461665"/>
          </a:xfrm>
          <a:prstGeom prst="rect">
            <a:avLst/>
          </a:prstGeom>
          <a:noFill/>
        </p:spPr>
        <p:txBody>
          <a:bodyPr wrap="square" rtlCol="0">
            <a:spAutoFit/>
          </a:bodyPr>
          <a:lstStyle/>
          <a:p>
            <a:pPr lvl="0"/>
            <a:r>
              <a:rPr lang="en-US" sz="2400">
                <a:solidFill>
                  <a:srgbClr val="C00000"/>
                </a:solidFill>
              </a:rPr>
              <a:t>Phương pháp chia để trị</a:t>
            </a:r>
            <a:endParaRPr lang="en-US" sz="2400" dirty="0">
              <a:solidFill>
                <a:srgbClr val="C00000"/>
              </a:solidFill>
            </a:endParaRPr>
          </a:p>
        </p:txBody>
      </p:sp>
    </p:spTree>
    <p:extLst>
      <p:ext uri="{BB962C8B-B14F-4D97-AF65-F5344CB8AC3E}">
        <p14:creationId xmlns:p14="http://schemas.microsoft.com/office/powerpoint/2010/main" val="2808578790"/>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z="3200">
                <a:solidFill>
                  <a:srgbClr val="002060"/>
                </a:solidFill>
                <a:effectLst>
                  <a:outerShdw blurRad="38100" dist="38100" dir="2700000" algn="tl">
                    <a:srgbClr val="000000">
                      <a:alpha val="43137"/>
                    </a:srgbClr>
                  </a:outerShdw>
                </a:effectLst>
              </a:rPr>
              <a:t>PHƯƠNG PHÁP quy hoạch động </a:t>
            </a:r>
            <a:r>
              <a:rPr lang="en-US" sz="3600"/>
              <a:t>(</a:t>
            </a:r>
            <a:r>
              <a:rPr lang="en-US" sz="3600">
                <a:effectLst/>
              </a:rPr>
              <a:t>dynamic programming)</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291</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Phương pháp quy hoạch động</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426449150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b="1">
                <a:solidFill>
                  <a:srgbClr val="00B0F0"/>
                </a:solidFill>
              </a:rPr>
              <a:t>Phương pháp chung</a:t>
            </a:r>
          </a:p>
          <a:p>
            <a:pPr lvl="1">
              <a:buFont typeface="Wingdings" pitchFamily="2" charset="2"/>
              <a:buChar char="§"/>
            </a:pPr>
            <a:r>
              <a:rPr lang="en-US" sz="2400"/>
              <a:t>Đưa ra cách tính nghiệm của các bài toán </a:t>
            </a:r>
            <a:r>
              <a:rPr lang="en-US" sz="2400">
                <a:solidFill>
                  <a:srgbClr val="C00000"/>
                </a:solidFill>
              </a:rPr>
              <a:t>con đơn giản nhất.</a:t>
            </a:r>
          </a:p>
          <a:p>
            <a:pPr lvl="1">
              <a:buFont typeface="Wingdings" pitchFamily="2" charset="2"/>
              <a:buChar char="§"/>
            </a:pPr>
            <a:r>
              <a:rPr lang="en-US" sz="2400"/>
              <a:t>Tìm ra các công thức (hoặc các quy tắc) xây dựng nghiệm của bài toán thông qua nghiệm của các bài toán con.</a:t>
            </a:r>
          </a:p>
          <a:p>
            <a:pPr lvl="1">
              <a:buFont typeface="Wingdings" pitchFamily="2" charset="2"/>
              <a:buChar char="§"/>
            </a:pPr>
            <a:r>
              <a:rPr lang="en-US" sz="2400"/>
              <a:t>Thiết kế bảng để lưu nghiệm của các bài toán con (thường dùng mảng 1 chiều hoặc nhiều chiều)</a:t>
            </a:r>
          </a:p>
          <a:p>
            <a:pPr lvl="1">
              <a:buFont typeface="Wingdings" pitchFamily="2" charset="2"/>
              <a:buChar char="§"/>
            </a:pPr>
            <a:r>
              <a:rPr lang="en-US" sz="2400"/>
              <a:t>Tính nghiệm của các bài toán con từ nhỏ đến lớn và lưu vào bảng.</a:t>
            </a:r>
          </a:p>
          <a:p>
            <a:pPr lvl="1">
              <a:buFont typeface="Wingdings" pitchFamily="2" charset="2"/>
              <a:buChar char="§"/>
            </a:pPr>
            <a:r>
              <a:rPr lang="en-US" sz="2400"/>
              <a:t>Xây dựng nghiệm của bài toán từ bảng.</a:t>
            </a:r>
          </a:p>
          <a:p>
            <a:pPr marL="400050" eaLnBrk="1" hangingPunct="1">
              <a:buFont typeface="Wingdings" pitchFamily="2" charset="2"/>
              <a:buChar char="q"/>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quy hoạch động</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292</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61665"/>
          </a:xfrm>
          <a:prstGeom prst="rect">
            <a:avLst/>
          </a:prstGeom>
          <a:noFill/>
        </p:spPr>
        <p:txBody>
          <a:bodyPr wrap="square" rtlCol="0">
            <a:spAutoFit/>
          </a:bodyPr>
          <a:lstStyle/>
          <a:p>
            <a:pPr lvl="0"/>
            <a:r>
              <a:rPr lang="en-US" sz="2400">
                <a:solidFill>
                  <a:srgbClr val="C00000"/>
                </a:solidFill>
              </a:rPr>
              <a:t>Phương pháp quy hoạch động</a:t>
            </a:r>
            <a:endParaRPr lang="en-US" sz="2400" dirty="0">
              <a:solidFill>
                <a:srgbClr val="C00000"/>
              </a:solidFill>
            </a:endParaRPr>
          </a:p>
        </p:txBody>
      </p:sp>
    </p:spTree>
    <p:extLst>
      <p:ext uri="{BB962C8B-B14F-4D97-AF65-F5344CB8AC3E}">
        <p14:creationId xmlns:p14="http://schemas.microsoft.com/office/powerpoint/2010/main" val="260891851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a:buFont typeface="Wingdings" pitchFamily="2" charset="2"/>
              <a:buChar char="q"/>
            </a:pPr>
            <a:r>
              <a:rPr lang="en-US" sz="2400" b="1">
                <a:solidFill>
                  <a:srgbClr val="00B0F0"/>
                </a:solidFill>
              </a:rPr>
              <a:t>Ví dụ</a:t>
            </a:r>
            <a:r>
              <a:rPr lang="en-US" sz="2400"/>
              <a:t>: Số Fibonacci thứ n, ký hiệu là F(n), được xác định đệ quy như sau:</a:t>
            </a:r>
          </a:p>
          <a:p>
            <a:pPr lvl="1" indent="-342900">
              <a:buFont typeface="Wingdings" pitchFamily="2" charset="2"/>
              <a:buChar char="§"/>
            </a:pPr>
            <a:r>
              <a:rPr lang="en-US" sz="2000"/>
              <a:t>F(1)	= 1,   F(2) = 1</a:t>
            </a:r>
          </a:p>
          <a:p>
            <a:pPr lvl="1" indent="-342900">
              <a:buFont typeface="Wingdings" pitchFamily="2" charset="2"/>
              <a:buChar char="§"/>
            </a:pPr>
            <a:r>
              <a:rPr lang="en-US" sz="2000"/>
              <a:t>F(n)	= F(n-1) + F(n-2) với n</a:t>
            </a:r>
            <a:r>
              <a:rPr lang="en-US" sz="2000">
                <a:sym typeface="Symbol"/>
              </a:rPr>
              <a:t></a:t>
            </a:r>
            <a:r>
              <a:rPr lang="en-US" sz="2000"/>
              <a:t>2</a:t>
            </a:r>
            <a:endParaRPr lang="en-US" sz="20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quy hoạch động</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293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61665"/>
          </a:xfrm>
          <a:prstGeom prst="rect">
            <a:avLst/>
          </a:prstGeom>
          <a:noFill/>
        </p:spPr>
        <p:txBody>
          <a:bodyPr wrap="square" rtlCol="0">
            <a:spAutoFit/>
          </a:bodyPr>
          <a:lstStyle/>
          <a:p>
            <a:pPr lvl="0"/>
            <a:r>
              <a:rPr lang="en-US" sz="2400">
                <a:solidFill>
                  <a:srgbClr val="C00000"/>
                </a:solidFill>
              </a:rPr>
              <a:t>Phương pháp quy hoạch động</a:t>
            </a:r>
            <a:endParaRPr lang="en-US" sz="2400" dirty="0">
              <a:solidFill>
                <a:srgbClr val="C00000"/>
              </a:solidFill>
            </a:endParaRPr>
          </a:p>
        </p:txBody>
      </p:sp>
      <p:sp>
        <p:nvSpPr>
          <p:cNvPr id="3" name="Rounded Rectangle 2"/>
          <p:cNvSpPr/>
          <p:nvPr/>
        </p:nvSpPr>
        <p:spPr bwMode="auto">
          <a:xfrm>
            <a:off x="1259632" y="2924944"/>
            <a:ext cx="6984776" cy="3305619"/>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sz="2400" b="0">
                <a:latin typeface="Courier New" pitchFamily="49" charset="0"/>
                <a:cs typeface="Courier New" pitchFamily="49" charset="0"/>
              </a:rPr>
              <a:t>const int nMAX=100;//gia su n&lt;=100</a:t>
            </a:r>
          </a:p>
          <a:p>
            <a:pPr>
              <a:spcBef>
                <a:spcPts val="0"/>
              </a:spcBef>
            </a:pPr>
            <a:r>
              <a:rPr lang="en-US" sz="2400" b="0">
                <a:latin typeface="Courier New" pitchFamily="49" charset="0"/>
                <a:cs typeface="Courier New" pitchFamily="49" charset="0"/>
              </a:rPr>
              <a:t>long </a:t>
            </a:r>
            <a:r>
              <a:rPr lang="en-US" sz="2400">
                <a:solidFill>
                  <a:srgbClr val="C00000"/>
                </a:solidFill>
                <a:latin typeface="Courier New" pitchFamily="49" charset="0"/>
                <a:cs typeface="Courier New" pitchFamily="49" charset="0"/>
              </a:rPr>
              <a:t>fibo</a:t>
            </a:r>
            <a:r>
              <a:rPr lang="en-US" sz="2400" b="0">
                <a:latin typeface="Courier New" pitchFamily="49" charset="0"/>
                <a:cs typeface="Courier New" pitchFamily="49" charset="0"/>
              </a:rPr>
              <a:t>(int n){</a:t>
            </a:r>
          </a:p>
          <a:p>
            <a:pPr>
              <a:spcBef>
                <a:spcPts val="0"/>
              </a:spcBef>
            </a:pPr>
            <a:r>
              <a:rPr lang="en-US" sz="2400" b="0">
                <a:latin typeface="Courier New" pitchFamily="49" charset="0"/>
                <a:cs typeface="Courier New" pitchFamily="49" charset="0"/>
              </a:rPr>
              <a:t>	long F[nMAX];</a:t>
            </a:r>
          </a:p>
          <a:p>
            <a:pPr>
              <a:spcBef>
                <a:spcPts val="0"/>
              </a:spcBef>
            </a:pPr>
            <a:r>
              <a:rPr lang="en-US" sz="2400" b="0">
                <a:latin typeface="Courier New" pitchFamily="49" charset="0"/>
                <a:cs typeface="Courier New" pitchFamily="49" charset="0"/>
              </a:rPr>
              <a:t>	F[0]=F[1]=1;</a:t>
            </a:r>
          </a:p>
          <a:p>
            <a:pPr>
              <a:spcBef>
                <a:spcPts val="0"/>
              </a:spcBef>
            </a:pPr>
            <a:r>
              <a:rPr lang="en-US" sz="2400" b="0">
                <a:latin typeface="Courier New" pitchFamily="49" charset="0"/>
                <a:cs typeface="Courier New" pitchFamily="49" charset="0"/>
              </a:rPr>
              <a:t>	for(int i=2;i&lt;=n;i++)</a:t>
            </a:r>
          </a:p>
          <a:p>
            <a:pPr>
              <a:spcBef>
                <a:spcPts val="0"/>
              </a:spcBef>
            </a:pPr>
            <a:r>
              <a:rPr lang="en-US" sz="2400" b="0">
                <a:latin typeface="Courier New" pitchFamily="49" charset="0"/>
                <a:cs typeface="Courier New" pitchFamily="49" charset="0"/>
              </a:rPr>
              <a:t>		F[i]=F[i-1]+F[i-2];</a:t>
            </a:r>
          </a:p>
          <a:p>
            <a:pPr>
              <a:spcBef>
                <a:spcPts val="0"/>
              </a:spcBef>
            </a:pPr>
            <a:r>
              <a:rPr lang="en-US" sz="2400" b="0">
                <a:latin typeface="Courier New" pitchFamily="49" charset="0"/>
                <a:cs typeface="Courier New" pitchFamily="49" charset="0"/>
              </a:rPr>
              <a:t>	return F[n];</a:t>
            </a:r>
          </a:p>
          <a:p>
            <a:pPr>
              <a:spcBef>
                <a:spcPts val="0"/>
              </a:spcBef>
            </a:pPr>
            <a:r>
              <a:rPr lang="en-US" sz="2400" b="0">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2918121805"/>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b="1">
                <a:solidFill>
                  <a:srgbClr val="00B0F0"/>
                </a:solidFill>
              </a:rPr>
              <a:t>Nhận xét</a:t>
            </a:r>
          </a:p>
          <a:p>
            <a:pPr marL="857250" lvl="1" indent="-342900" algn="just" eaLnBrk="1" hangingPunct="1">
              <a:buFont typeface="Wingdings" pitchFamily="2" charset="2"/>
              <a:buChar char="§"/>
            </a:pPr>
            <a:r>
              <a:rPr lang="en-US" sz="2400">
                <a:solidFill>
                  <a:schemeClr val="tx1">
                    <a:lumMod val="95000"/>
                    <a:lumOff val="5000"/>
                  </a:schemeClr>
                </a:solidFill>
              </a:rPr>
              <a:t>Kỹ thuật chia để trị là kỹ thuật </a:t>
            </a:r>
            <a:r>
              <a:rPr lang="en-US" sz="2400" b="1">
                <a:solidFill>
                  <a:srgbClr val="C00000"/>
                </a:solidFill>
              </a:rPr>
              <a:t>top-down</a:t>
            </a:r>
            <a:r>
              <a:rPr lang="en-US" sz="2400"/>
              <a:t>, nó tính nghiệm của các vấn đề con từ </a:t>
            </a:r>
            <a:r>
              <a:rPr lang="en-US" sz="2400">
                <a:solidFill>
                  <a:srgbClr val="C00000"/>
                </a:solidFill>
              </a:rPr>
              <a:t>lớn tới nhỏ</a:t>
            </a:r>
            <a:r>
              <a:rPr lang="en-US" sz="2400"/>
              <a:t>, nghiệm của các vấn đề con được tính độc lập bằng đệ quy.</a:t>
            </a:r>
          </a:p>
          <a:p>
            <a:pPr marL="857250" lvl="1" indent="-342900" algn="just" eaLnBrk="1" hangingPunct="1">
              <a:buFont typeface="Wingdings" pitchFamily="2" charset="2"/>
              <a:buChar char="§"/>
            </a:pPr>
            <a:r>
              <a:rPr lang="en-US" sz="2400"/>
              <a:t>Kỹ thuật quy hoạch động là kỹ thuật kỹ thuật </a:t>
            </a:r>
            <a:r>
              <a:rPr lang="en-US" sz="2400" b="1">
                <a:solidFill>
                  <a:srgbClr val="C00000"/>
                </a:solidFill>
              </a:rPr>
              <a:t>bottom-up</a:t>
            </a:r>
            <a:r>
              <a:rPr lang="en-US" sz="2400"/>
              <a:t>, tính nghiệm của các bài toán từ </a:t>
            </a:r>
            <a:r>
              <a:rPr lang="en-US" sz="2400">
                <a:solidFill>
                  <a:srgbClr val="C00000"/>
                </a:solidFill>
              </a:rPr>
              <a:t>nhỏ đến lớn </a:t>
            </a:r>
            <a:r>
              <a:rPr lang="en-US" sz="2400"/>
              <a:t>và ghi lại các kết quả đã tính được.</a:t>
            </a:r>
          </a:p>
          <a:p>
            <a:pPr marL="857250" lvl="1" indent="-342900" algn="just" eaLnBrk="1" hangingPunct="1">
              <a:buFont typeface="Wingdings" pitchFamily="2" charset="2"/>
              <a:buChar char="§"/>
            </a:pPr>
            <a:r>
              <a:rPr lang="en-US" sz="2400"/>
              <a:t>Kỹ thuật quy hoạch động thường được áp dụng để giải quyết các </a:t>
            </a:r>
            <a:r>
              <a:rPr lang="en-US" sz="2400" b="1"/>
              <a:t>bài toán tối ưu </a:t>
            </a:r>
            <a:endParaRPr lang="en-US" sz="2000"/>
          </a:p>
          <a:p>
            <a:pPr marL="857250" lvl="1" indent="-342900" eaLnBrk="1" hangingPunct="1">
              <a:buFont typeface="Wingdings" pitchFamily="2" charset="2"/>
              <a:buChar char="§"/>
            </a:pPr>
            <a:endParaRPr lang="en-US" sz="2000" dirty="0">
              <a:solidFill>
                <a:schemeClr val="tx1">
                  <a:lumMod val="95000"/>
                  <a:lumOff val="5000"/>
                </a:schemeClr>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quy hoạch động</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294</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752528" cy="461665"/>
          </a:xfrm>
          <a:prstGeom prst="rect">
            <a:avLst/>
          </a:prstGeom>
          <a:noFill/>
        </p:spPr>
        <p:txBody>
          <a:bodyPr wrap="square" rtlCol="0">
            <a:spAutoFit/>
          </a:bodyPr>
          <a:lstStyle/>
          <a:p>
            <a:pPr lvl="0"/>
            <a:r>
              <a:rPr lang="en-US" sz="2400">
                <a:solidFill>
                  <a:srgbClr val="C00000"/>
                </a:solidFill>
              </a:rPr>
              <a:t>Phương pháp quy hoạch động</a:t>
            </a:r>
            <a:endParaRPr lang="en-US" sz="2400" dirty="0">
              <a:solidFill>
                <a:srgbClr val="C00000"/>
              </a:solidFill>
            </a:endParaRPr>
          </a:p>
        </p:txBody>
      </p:sp>
    </p:spTree>
    <p:extLst>
      <p:ext uri="{BB962C8B-B14F-4D97-AF65-F5344CB8AC3E}">
        <p14:creationId xmlns:p14="http://schemas.microsoft.com/office/powerpoint/2010/main" val="1551029464"/>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solidFill>
                  <a:srgbClr val="002060"/>
                </a:solidFill>
                <a:effectLst>
                  <a:outerShdw blurRad="38100" dist="38100" dir="2700000" algn="tl">
                    <a:srgbClr val="000000">
                      <a:alpha val="43137"/>
                    </a:srgbClr>
                  </a:outerShdw>
                </a:effectLst>
              </a:rPr>
              <a:t>PHƯƠNG PHÁP quay lui </a:t>
            </a:r>
            <a:r>
              <a:rPr lang="en-US"/>
              <a:t>(</a:t>
            </a:r>
            <a:r>
              <a:rPr lang="en-US">
                <a:effectLst/>
              </a:rPr>
              <a:t>backtracking)</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295</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Phương pháp quay lui</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95469778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400" b="1">
                <a:solidFill>
                  <a:srgbClr val="00B0F0"/>
                </a:solidFill>
              </a:rPr>
              <a:t>Ý tưởng</a:t>
            </a:r>
            <a:r>
              <a:rPr lang="en-US" sz="2400"/>
              <a:t>:</a:t>
            </a:r>
          </a:p>
          <a:p>
            <a:pPr marL="857250" lvl="1" indent="-342900" eaLnBrk="1" hangingPunct="1">
              <a:buFont typeface="Wingdings" pitchFamily="2" charset="2"/>
              <a:buChar char="§"/>
            </a:pPr>
            <a:r>
              <a:rPr lang="en-US" sz="2400"/>
              <a:t>Hướng tới lời giải cuối cùng của bài toán hoàn toàn bằng phương pháp làm thử.</a:t>
            </a:r>
          </a:p>
          <a:p>
            <a:pPr marL="857250" lvl="1" indent="-342900" eaLnBrk="1" hangingPunct="1">
              <a:buFont typeface="Wingdings" pitchFamily="2" charset="2"/>
              <a:buChar char="§"/>
            </a:pPr>
            <a:r>
              <a:rPr lang="en-US" sz="2400"/>
              <a:t>Tại mỗi bước nếu có 1 lời giải chấp nhận được thì ghi nhận và thực hiện tiếp các bước thử tiếp theo. Nếu không có lựa chọn nào thích hợp thì làm lại bước trước, xóa bỏ sự ghi nhận và quay về thử các lựa chọn còn lại.</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quay lui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296</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quay lui</a:t>
            </a:r>
            <a:endParaRPr lang="en-US" sz="2400" dirty="0">
              <a:solidFill>
                <a:srgbClr val="C00000"/>
              </a:solidFill>
            </a:endParaRPr>
          </a:p>
        </p:txBody>
      </p:sp>
    </p:spTree>
    <p:extLst>
      <p:ext uri="{BB962C8B-B14F-4D97-AF65-F5344CB8AC3E}">
        <p14:creationId xmlns:p14="http://schemas.microsoft.com/office/powerpoint/2010/main" val="526090320"/>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1288" y="1370385"/>
            <a:ext cx="8280920" cy="4794919"/>
          </a:xfrm>
        </p:spPr>
        <p:txBody>
          <a:bodyPr/>
          <a:lstStyle/>
          <a:p>
            <a:pPr marL="400050" eaLnBrk="1" hangingPunct="1">
              <a:spcBef>
                <a:spcPts val="0"/>
              </a:spcBef>
              <a:buFont typeface="Wingdings" pitchFamily="2" charset="2"/>
              <a:buChar char="q"/>
            </a:pPr>
            <a:r>
              <a:rPr lang="en-US" sz="2400" b="1">
                <a:solidFill>
                  <a:srgbClr val="00B0F0"/>
                </a:solidFill>
              </a:rPr>
              <a:t>Ý tưởng</a:t>
            </a:r>
            <a:r>
              <a:rPr lang="en-US" sz="2400"/>
              <a:t>:</a:t>
            </a:r>
          </a:p>
          <a:p>
            <a:pPr marL="400050" eaLnBrk="1" hangingPunct="1">
              <a:spcBef>
                <a:spcPts val="0"/>
              </a:spcBef>
              <a:buFont typeface="Wingdings" pitchFamily="2" charset="2"/>
              <a:buChar char="§"/>
            </a:pPr>
            <a:r>
              <a:rPr lang="en-US" sz="2400"/>
              <a:t>Gọi vec tơ gồm n thành phần là nghiệm của lời giải bài toán: x=(x</a:t>
            </a:r>
            <a:r>
              <a:rPr lang="en-US" sz="2400" baseline="-25000"/>
              <a:t>1</a:t>
            </a:r>
            <a:r>
              <a:rPr lang="en-US" sz="2400"/>
              <a:t>,x</a:t>
            </a:r>
            <a:r>
              <a:rPr lang="en-US" sz="2400" baseline="-25000"/>
              <a:t>2</a:t>
            </a:r>
            <a:r>
              <a:rPr lang="en-US" sz="2400"/>
              <a:t>,x</a:t>
            </a:r>
            <a:r>
              <a:rPr lang="en-US" sz="2400" baseline="-25000"/>
              <a:t>3</a:t>
            </a:r>
            <a:r>
              <a:rPr lang="en-US" sz="2400"/>
              <a:t>,…,x</a:t>
            </a:r>
            <a:r>
              <a:rPr lang="en-US" sz="2400" baseline="-25000"/>
              <a:t>n</a:t>
            </a:r>
            <a:r>
              <a:rPr lang="en-US" sz="2400"/>
              <a:t>).</a:t>
            </a:r>
          </a:p>
          <a:p>
            <a:pPr marL="400050" eaLnBrk="1" hangingPunct="1">
              <a:spcBef>
                <a:spcPts val="0"/>
              </a:spcBef>
              <a:buFont typeface="Wingdings" pitchFamily="2" charset="2"/>
              <a:buChar char="§"/>
            </a:pPr>
            <a:r>
              <a:rPr lang="en-US" sz="2400"/>
              <a:t>Ban đầu x là 1 vec tơ rỗng.</a:t>
            </a:r>
          </a:p>
          <a:p>
            <a:pPr marL="400050" eaLnBrk="1" hangingPunct="1">
              <a:spcBef>
                <a:spcPts val="0"/>
              </a:spcBef>
              <a:buFont typeface="Wingdings" pitchFamily="2" charset="2"/>
              <a:buChar char="§"/>
            </a:pPr>
            <a:r>
              <a:rPr lang="en-US" sz="2400"/>
              <a:t>Tại bước i:</a:t>
            </a:r>
          </a:p>
          <a:p>
            <a:pPr marL="857250" lvl="1" indent="-342900" eaLnBrk="1" hangingPunct="1">
              <a:spcBef>
                <a:spcPts val="0"/>
              </a:spcBef>
              <a:buFont typeface="Arial" pitchFamily="34" charset="0"/>
              <a:buChar char="•"/>
            </a:pPr>
            <a:r>
              <a:rPr lang="en-US" sz="2400"/>
              <a:t>Đã xây dựng được các thành phần </a:t>
            </a:r>
            <a:r>
              <a:rPr lang="en-US" sz="2400">
                <a:solidFill>
                  <a:srgbClr val="C00000"/>
                </a:solidFill>
              </a:rPr>
              <a:t>x</a:t>
            </a:r>
            <a:r>
              <a:rPr lang="en-US" sz="2400" baseline="-25000">
                <a:solidFill>
                  <a:srgbClr val="C00000"/>
                </a:solidFill>
                <a:ea typeface="+mn-ea"/>
                <a:cs typeface="+mn-cs"/>
              </a:rPr>
              <a:t>1</a:t>
            </a:r>
            <a:r>
              <a:rPr lang="en-US" sz="2400">
                <a:solidFill>
                  <a:srgbClr val="C00000"/>
                </a:solidFill>
              </a:rPr>
              <a:t>,…,x</a:t>
            </a:r>
            <a:r>
              <a:rPr lang="en-US" sz="2400" baseline="-25000">
                <a:solidFill>
                  <a:srgbClr val="C00000"/>
                </a:solidFill>
                <a:ea typeface="+mn-ea"/>
                <a:cs typeface="+mn-cs"/>
              </a:rPr>
              <a:t>i-1</a:t>
            </a:r>
          </a:p>
          <a:p>
            <a:pPr marL="857250" lvl="1" indent="-342900" eaLnBrk="1" hangingPunct="1">
              <a:spcBef>
                <a:spcPts val="0"/>
              </a:spcBef>
              <a:buFont typeface="Arial" pitchFamily="34" charset="0"/>
              <a:buChar char="•"/>
            </a:pPr>
            <a:r>
              <a:rPr lang="en-US" sz="2400">
                <a:ea typeface="+mn-ea"/>
                <a:cs typeface="+mn-cs"/>
              </a:rPr>
              <a:t>Thử tất cả các khả năng của </a:t>
            </a:r>
            <a:r>
              <a:rPr lang="en-US" sz="2400">
                <a:solidFill>
                  <a:srgbClr val="C00000"/>
                </a:solidFill>
                <a:ea typeface="+mn-ea"/>
                <a:cs typeface="+mn-cs"/>
              </a:rPr>
              <a:t>x</a:t>
            </a:r>
            <a:r>
              <a:rPr lang="en-US" sz="2400" baseline="-25000">
                <a:solidFill>
                  <a:srgbClr val="C00000"/>
                </a:solidFill>
                <a:ea typeface="+mn-ea"/>
                <a:cs typeface="+mn-cs"/>
              </a:rPr>
              <a:t>i</a:t>
            </a:r>
            <a:r>
              <a:rPr lang="en-US" sz="2400">
                <a:ea typeface="+mn-ea"/>
                <a:cs typeface="+mn-cs"/>
              </a:rPr>
              <a:t>:</a:t>
            </a:r>
          </a:p>
          <a:p>
            <a:pPr lvl="2" eaLnBrk="1" hangingPunct="1">
              <a:spcBef>
                <a:spcPts val="0"/>
              </a:spcBef>
              <a:buFont typeface="Wingdings" pitchFamily="2" charset="2"/>
              <a:buChar char="ü"/>
            </a:pPr>
            <a:r>
              <a:rPr lang="en-US">
                <a:ea typeface="+mn-ea"/>
                <a:cs typeface="+mn-cs"/>
              </a:rPr>
              <a:t>Nếu tồn tại khả năng nào đó phù hợp cho x</a:t>
            </a:r>
            <a:r>
              <a:rPr lang="en-US" baseline="-25000">
                <a:ea typeface="+mn-ea"/>
                <a:cs typeface="+mn-cs"/>
              </a:rPr>
              <a:t>i</a:t>
            </a:r>
            <a:r>
              <a:rPr lang="en-US">
                <a:ea typeface="+mn-ea"/>
                <a:cs typeface="+mn-cs"/>
              </a:rPr>
              <a:t> thì ghi nhận x</a:t>
            </a:r>
            <a:r>
              <a:rPr lang="en-US" baseline="-25000">
                <a:ea typeface="+mn-ea"/>
                <a:cs typeface="+mn-cs"/>
              </a:rPr>
              <a:t>i</a:t>
            </a:r>
            <a:r>
              <a:rPr lang="en-US">
                <a:ea typeface="+mn-ea"/>
                <a:cs typeface="+mn-cs"/>
              </a:rPr>
              <a:t> và ghi nhận trạng thái mới của bài toán để quay lui. Nếu i=n thì đây là 1 lời giải bài toán, ngược lại thì tiến hành bước i+1</a:t>
            </a:r>
          </a:p>
          <a:p>
            <a:pPr lvl="2" eaLnBrk="1" hangingPunct="1">
              <a:spcBef>
                <a:spcPts val="0"/>
              </a:spcBef>
              <a:buFont typeface="Wingdings" pitchFamily="2" charset="2"/>
              <a:buChar char="ü"/>
            </a:pPr>
            <a:r>
              <a:rPr lang="en-US">
                <a:ea typeface="+mn-ea"/>
                <a:cs typeface="+mn-cs"/>
              </a:rPr>
              <a:t>Nếu không có khả năng nào phù hợp cho x</a:t>
            </a:r>
            <a:r>
              <a:rPr lang="en-US" baseline="-25000">
                <a:ea typeface="+mn-ea"/>
                <a:cs typeface="+mn-cs"/>
              </a:rPr>
              <a:t>i</a:t>
            </a:r>
            <a:r>
              <a:rPr lang="en-US">
                <a:ea typeface="+mn-ea"/>
                <a:cs typeface="+mn-cs"/>
              </a:rPr>
              <a:t> thì quay về bước i-1 để xác định lại x</a:t>
            </a:r>
            <a:r>
              <a:rPr lang="en-US" baseline="-25000">
                <a:ea typeface="+mn-ea"/>
                <a:cs typeface="+mn-cs"/>
              </a:rPr>
              <a:t>i-1</a:t>
            </a:r>
          </a:p>
          <a:p>
            <a:pPr lvl="2" eaLnBrk="1" hangingPunct="1">
              <a:spcBef>
                <a:spcPts val="0"/>
              </a:spcBef>
              <a:buFont typeface="Wingdings" pitchFamily="2" charset="2"/>
              <a:buChar char="ü"/>
            </a:pPr>
            <a:endParaRPr lang="en-US">
              <a:ea typeface="+mn-ea"/>
              <a:cs typeface="+mn-cs"/>
            </a:endParaRPr>
          </a:p>
          <a:p>
            <a:pPr marL="400050" eaLnBrk="1" hangingPunct="1">
              <a:spcBef>
                <a:spcPts val="0"/>
              </a:spcBef>
              <a:buFont typeface="Wingdings" pitchFamily="2" charset="2"/>
              <a:buChar char="§"/>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quay lui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297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quay lui</a:t>
            </a:r>
            <a:endParaRPr lang="en-US" sz="2400" dirty="0">
              <a:solidFill>
                <a:srgbClr val="C00000"/>
              </a:solidFill>
            </a:endParaRPr>
          </a:p>
        </p:txBody>
      </p:sp>
    </p:spTree>
    <p:extLst>
      <p:ext uri="{BB962C8B-B14F-4D97-AF65-F5344CB8AC3E}">
        <p14:creationId xmlns:p14="http://schemas.microsoft.com/office/powerpoint/2010/main" val="1271589525"/>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quay lui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298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quay lui</a:t>
            </a:r>
            <a:endParaRPr lang="en-US" sz="2400" dirty="0">
              <a:solidFill>
                <a:srgbClr val="C00000"/>
              </a:solidFill>
            </a:endParaRPr>
          </a:p>
        </p:txBody>
      </p:sp>
      <p:sp>
        <p:nvSpPr>
          <p:cNvPr id="3" name="Rounded Rectangle 2"/>
          <p:cNvSpPr/>
          <p:nvPr/>
        </p:nvSpPr>
        <p:spPr bwMode="auto">
          <a:xfrm>
            <a:off x="899592" y="1370385"/>
            <a:ext cx="8064896" cy="4506887"/>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marL="0" marR="0" indent="0" algn="just" defTabSz="914400" rtl="0" eaLnBrk="1" fontAlgn="base" latinLnBrk="0" hangingPunct="1">
              <a:lnSpc>
                <a:spcPct val="100000"/>
              </a:lnSpc>
              <a:spcBef>
                <a:spcPct val="0"/>
              </a:spcBef>
              <a:spcAft>
                <a:spcPct val="0"/>
              </a:spcAft>
              <a:buClrTx/>
              <a:buSzTx/>
              <a:buFontTx/>
              <a:buNone/>
              <a:tabLst/>
            </a:pPr>
            <a:r>
              <a:rPr lang="en-US" sz="2400" b="0">
                <a:solidFill>
                  <a:srgbClr val="C00000"/>
                </a:solidFill>
                <a:latin typeface="Courier New" pitchFamily="49" charset="0"/>
                <a:cs typeface="Courier New" pitchFamily="49" charset="0"/>
              </a:rPr>
              <a:t>BackTracking</a:t>
            </a:r>
            <a:r>
              <a:rPr lang="en-US" sz="2400" b="0">
                <a:solidFill>
                  <a:schemeClr val="tx1"/>
                </a:solidFill>
                <a:latin typeface="Courier New" pitchFamily="49" charset="0"/>
                <a:cs typeface="Courier New" pitchFamily="49" charset="0"/>
              </a:rPr>
              <a:t>(i)//k là số khả năng của x</a:t>
            </a:r>
            <a:r>
              <a:rPr lang="en-US" sz="2400" b="0" baseline="-25000">
                <a:solidFill>
                  <a:schemeClr val="tx1"/>
                </a:solidFill>
                <a:latin typeface="Courier New" pitchFamily="49" charset="0"/>
                <a:cs typeface="Courier New" pitchFamily="49" charset="0"/>
              </a:rPr>
              <a:t>i</a:t>
            </a:r>
          </a:p>
          <a:p>
            <a:pPr marL="0" marR="0" indent="0" algn="just"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Courier New" pitchFamily="49" charset="0"/>
                <a:cs typeface="Courier New" pitchFamily="49" charset="0"/>
              </a:rPr>
              <a:t>{//n là</a:t>
            </a:r>
            <a:r>
              <a:rPr kumimoji="0" lang="en-US" sz="2400" b="0" i="0" u="none" strike="noStrike" cap="none" normalizeH="0">
                <a:ln>
                  <a:noFill/>
                </a:ln>
                <a:solidFill>
                  <a:schemeClr val="tx1"/>
                </a:solidFill>
                <a:effectLst/>
                <a:latin typeface="Courier New" pitchFamily="49" charset="0"/>
                <a:cs typeface="Courier New" pitchFamily="49" charset="0"/>
              </a:rPr>
              <a:t> số bước cần thực hiện</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a:p>
            <a:pPr marL="0" marR="0" indent="0" algn="just"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  for(j=1</a:t>
            </a:r>
            <a:r>
              <a:rPr lang="en-US" sz="2400" b="0">
                <a:solidFill>
                  <a:schemeClr val="tx1"/>
                </a:solidFill>
                <a:latin typeface="Courier New" pitchFamily="49" charset="0"/>
                <a:cs typeface="Courier New" pitchFamily="49" charset="0"/>
                <a:sym typeface="Wingdings" pitchFamily="2" charset="2"/>
              </a:rPr>
              <a:t> k)</a:t>
            </a:r>
          </a:p>
          <a:p>
            <a:pPr marL="0" marR="0" indent="0" algn="just"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Courier New" pitchFamily="49" charset="0"/>
                <a:cs typeface="Courier New" pitchFamily="49" charset="0"/>
                <a:sym typeface="Wingdings" pitchFamily="2" charset="2"/>
              </a:rPr>
              <a:t>	if(x</a:t>
            </a:r>
            <a:r>
              <a:rPr kumimoji="0" lang="en-US" sz="2400" b="0" i="0" u="none" strike="noStrike" cap="none" normalizeH="0" baseline="-25000">
                <a:ln>
                  <a:noFill/>
                </a:ln>
                <a:solidFill>
                  <a:schemeClr val="tx1"/>
                </a:solidFill>
                <a:effectLst/>
                <a:latin typeface="Courier New" pitchFamily="49" charset="0"/>
                <a:cs typeface="Courier New" pitchFamily="49" charset="0"/>
                <a:sym typeface="Wingdings" pitchFamily="2" charset="2"/>
              </a:rPr>
              <a:t>i</a:t>
            </a:r>
            <a:r>
              <a:rPr kumimoji="0" lang="en-US" sz="2400" b="0" i="0" u="none" strike="noStrike" cap="none" normalizeH="0" baseline="0">
                <a:ln>
                  <a:noFill/>
                </a:ln>
                <a:solidFill>
                  <a:schemeClr val="tx1"/>
                </a:solidFill>
                <a:effectLst/>
                <a:latin typeface="Courier New" pitchFamily="49" charset="0"/>
                <a:cs typeface="Courier New" pitchFamily="49" charset="0"/>
                <a:sym typeface="Wingdings" pitchFamily="2" charset="2"/>
              </a:rPr>
              <a:t> chấp</a:t>
            </a:r>
            <a:r>
              <a:rPr kumimoji="0" lang="en-US" sz="2400" b="0" i="0" u="none" strike="noStrike" cap="none" normalizeH="0">
                <a:ln>
                  <a:noFill/>
                </a:ln>
                <a:solidFill>
                  <a:schemeClr val="tx1"/>
                </a:solidFill>
                <a:effectLst/>
                <a:latin typeface="Courier New" pitchFamily="49" charset="0"/>
                <a:cs typeface="Courier New" pitchFamily="49" charset="0"/>
                <a:sym typeface="Wingdings" pitchFamily="2" charset="2"/>
              </a:rPr>
              <a:t> nhận khả năng j){</a:t>
            </a:r>
          </a:p>
          <a:p>
            <a:pPr marL="0" marR="0" indent="0" algn="just" defTabSz="914400" rtl="0" eaLnBrk="1" fontAlgn="base" latinLnBrk="0" hangingPunct="1">
              <a:lnSpc>
                <a:spcPct val="100000"/>
              </a:lnSpc>
              <a:spcBef>
                <a:spcPct val="0"/>
              </a:spcBef>
              <a:spcAft>
                <a:spcPct val="0"/>
              </a:spcAft>
              <a:buClrTx/>
              <a:buSzTx/>
              <a:buFontTx/>
              <a:buNone/>
              <a:tabLst/>
            </a:pPr>
            <a:r>
              <a:rPr lang="en-US" sz="2400" b="0" baseline="0">
                <a:solidFill>
                  <a:schemeClr val="tx1"/>
                </a:solidFill>
                <a:latin typeface="Courier New" pitchFamily="49" charset="0"/>
                <a:cs typeface="Courier New" pitchFamily="49" charset="0"/>
                <a:sym typeface="Wingdings" pitchFamily="2" charset="2"/>
              </a:rPr>
              <a:t>	 xác</a:t>
            </a:r>
            <a:r>
              <a:rPr lang="en-US" sz="2400" b="0">
                <a:solidFill>
                  <a:schemeClr val="tx1"/>
                </a:solidFill>
                <a:latin typeface="Courier New" pitchFamily="49" charset="0"/>
                <a:cs typeface="Courier New" pitchFamily="49" charset="0"/>
                <a:sym typeface="Wingdings" pitchFamily="2" charset="2"/>
              </a:rPr>
              <a:t> định x</a:t>
            </a:r>
            <a:r>
              <a:rPr lang="en-US" sz="2400" b="0" baseline="-25000">
                <a:solidFill>
                  <a:schemeClr val="tx1"/>
                </a:solidFill>
                <a:latin typeface="Courier New" pitchFamily="49" charset="0"/>
                <a:cs typeface="Courier New" pitchFamily="49" charset="0"/>
                <a:sym typeface="Wingdings" pitchFamily="2" charset="2"/>
              </a:rPr>
              <a:t>i</a:t>
            </a:r>
            <a:r>
              <a:rPr lang="en-US" sz="2400" b="0">
                <a:solidFill>
                  <a:schemeClr val="tx1"/>
                </a:solidFill>
                <a:latin typeface="Courier New" pitchFamily="49" charset="0"/>
                <a:cs typeface="Courier New" pitchFamily="49" charset="0"/>
                <a:sym typeface="Wingdings" pitchFamily="2" charset="2"/>
              </a:rPr>
              <a:t> theo khả năng j;</a:t>
            </a:r>
          </a:p>
          <a:p>
            <a:pPr marL="0" marR="0" indent="0" algn="just" defTabSz="914400" rtl="0" eaLnBrk="1" fontAlgn="base" latinLnBrk="0" hangingPunct="1">
              <a:lnSpc>
                <a:spcPct val="100000"/>
              </a:lnSpc>
              <a:spcBef>
                <a:spcPct val="0"/>
              </a:spcBef>
              <a:spcAft>
                <a:spcPct val="0"/>
              </a:spcAft>
              <a:buClrTx/>
              <a:buSzTx/>
              <a:buFontTx/>
              <a:buNone/>
              <a:tabLst/>
            </a:pPr>
            <a:r>
              <a:rPr lang="en-US" sz="2400" b="0" baseline="0">
                <a:solidFill>
                  <a:schemeClr val="tx1"/>
                </a:solidFill>
                <a:latin typeface="Courier New" pitchFamily="49" charset="0"/>
                <a:cs typeface="Courier New" pitchFamily="49" charset="0"/>
                <a:sym typeface="Wingdings" pitchFamily="2" charset="2"/>
              </a:rPr>
              <a:t>	 ghi</a:t>
            </a:r>
            <a:r>
              <a:rPr lang="en-US" sz="2400" b="0">
                <a:solidFill>
                  <a:schemeClr val="tx1"/>
                </a:solidFill>
                <a:latin typeface="Courier New" pitchFamily="49" charset="0"/>
                <a:cs typeface="Courier New" pitchFamily="49" charset="0"/>
                <a:sym typeface="Wingdings" pitchFamily="2" charset="2"/>
              </a:rPr>
              <a:t> nhận trạng thái mới;</a:t>
            </a:r>
          </a:p>
          <a:p>
            <a:pPr marL="0" marR="0" indent="0" algn="just" defTabSz="914400" rtl="0" eaLnBrk="1" fontAlgn="base" latinLnBrk="0" hangingPunct="1">
              <a:lnSpc>
                <a:spcPct val="100000"/>
              </a:lnSpc>
              <a:spcBef>
                <a:spcPct val="0"/>
              </a:spcBef>
              <a:spcAft>
                <a:spcPct val="0"/>
              </a:spcAft>
              <a:buClrTx/>
              <a:buSzTx/>
              <a:buFontTx/>
              <a:buNone/>
              <a:tabLst/>
            </a:pPr>
            <a:r>
              <a:rPr lang="en-US" sz="2400" b="0" baseline="0">
                <a:solidFill>
                  <a:schemeClr val="tx1"/>
                </a:solidFill>
                <a:latin typeface="Courier New" pitchFamily="49" charset="0"/>
                <a:cs typeface="Courier New" pitchFamily="49" charset="0"/>
                <a:sym typeface="Wingdings" pitchFamily="2" charset="2"/>
              </a:rPr>
              <a:t>	 if(i&lt;n) </a:t>
            </a:r>
            <a:r>
              <a:rPr lang="en-US" sz="2400" b="0">
                <a:solidFill>
                  <a:srgbClr val="C00000"/>
                </a:solidFill>
                <a:latin typeface="Courier New" pitchFamily="49" charset="0"/>
                <a:cs typeface="Courier New" pitchFamily="49" charset="0"/>
                <a:sym typeface="Wingdings" pitchFamily="2" charset="2"/>
              </a:rPr>
              <a:t>BackTracking</a:t>
            </a:r>
            <a:r>
              <a:rPr lang="en-US" sz="2400" b="0">
                <a:solidFill>
                  <a:schemeClr val="tx1"/>
                </a:solidFill>
                <a:latin typeface="Courier New" pitchFamily="49" charset="0"/>
                <a:cs typeface="Courier New" pitchFamily="49" charset="0"/>
                <a:sym typeface="Wingdings" pitchFamily="2" charset="2"/>
              </a:rPr>
              <a:t>(i+1);</a:t>
            </a:r>
          </a:p>
          <a:p>
            <a:pPr marL="0" marR="0" indent="0" algn="just" defTabSz="914400" rtl="0" eaLnBrk="1" fontAlgn="base" latinLnBrk="0" hangingPunct="1">
              <a:lnSpc>
                <a:spcPct val="100000"/>
              </a:lnSpc>
              <a:spcBef>
                <a:spcPct val="0"/>
              </a:spcBef>
              <a:spcAft>
                <a:spcPct val="0"/>
              </a:spcAft>
              <a:buClrTx/>
              <a:buSzTx/>
              <a:buFontTx/>
              <a:buNone/>
              <a:tabLst/>
            </a:pPr>
            <a:r>
              <a:rPr lang="en-US" sz="2400" b="0" baseline="0">
                <a:solidFill>
                  <a:schemeClr val="tx1"/>
                </a:solidFill>
                <a:latin typeface="Courier New" pitchFamily="49" charset="0"/>
                <a:cs typeface="Courier New" pitchFamily="49" charset="0"/>
                <a:sym typeface="Wingdings" pitchFamily="2" charset="2"/>
              </a:rPr>
              <a:t>	 else </a:t>
            </a:r>
            <a:r>
              <a:rPr lang="en-US" sz="2400" b="0">
                <a:solidFill>
                  <a:schemeClr val="tx1"/>
                </a:solidFill>
                <a:latin typeface="Courier New" pitchFamily="49" charset="0"/>
                <a:cs typeface="Courier New" pitchFamily="49" charset="0"/>
                <a:sym typeface="Wingdings" pitchFamily="2" charset="2"/>
              </a:rPr>
              <a:t>ghi nhận nghiệm;</a:t>
            </a:r>
          </a:p>
          <a:p>
            <a:pPr marL="0" marR="0" indent="0" algn="just" defTabSz="914400" rtl="0" eaLnBrk="1" fontAlgn="base" latinLnBrk="0" hangingPunct="1">
              <a:lnSpc>
                <a:spcPct val="100000"/>
              </a:lnSpc>
              <a:spcBef>
                <a:spcPct val="0"/>
              </a:spcBef>
              <a:spcAft>
                <a:spcPct val="0"/>
              </a:spcAft>
              <a:buClrTx/>
              <a:buSzTx/>
              <a:buFontTx/>
              <a:buNone/>
              <a:tabLst/>
            </a:pPr>
            <a:r>
              <a:rPr lang="en-US" sz="2400" b="0" baseline="0">
                <a:solidFill>
                  <a:schemeClr val="tx1"/>
                </a:solidFill>
                <a:latin typeface="Courier New" pitchFamily="49" charset="0"/>
                <a:cs typeface="Courier New" pitchFamily="49" charset="0"/>
                <a:sym typeface="Wingdings" pitchFamily="2" charset="2"/>
              </a:rPr>
              <a:t>	Trả</a:t>
            </a:r>
            <a:r>
              <a:rPr lang="en-US" sz="2400" b="0">
                <a:solidFill>
                  <a:schemeClr val="tx1"/>
                </a:solidFill>
                <a:latin typeface="Courier New" pitchFamily="49" charset="0"/>
                <a:cs typeface="Courier New" pitchFamily="49" charset="0"/>
                <a:sym typeface="Wingdings" pitchFamily="2" charset="2"/>
              </a:rPr>
              <a:t> lại trạng thái cũ cho bài toán;</a:t>
            </a:r>
            <a:endParaRPr lang="en-US" sz="2400" b="0" baseline="0">
              <a:solidFill>
                <a:schemeClr val="tx1"/>
              </a:solidFill>
              <a:latin typeface="Courier New" pitchFamily="49" charset="0"/>
              <a:cs typeface="Courier New" pitchFamily="49" charset="0"/>
              <a:sym typeface="Wingdings" pitchFamily="2" charset="2"/>
            </a:endParaRPr>
          </a:p>
          <a:p>
            <a:pPr marL="0" marR="0" indent="0" algn="just"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a:ln>
                  <a:noFill/>
                </a:ln>
                <a:solidFill>
                  <a:schemeClr val="tx1"/>
                </a:solidFill>
                <a:effectLst/>
                <a:latin typeface="Courier New" pitchFamily="49" charset="0"/>
                <a:cs typeface="Courier New" pitchFamily="49" charset="0"/>
                <a:sym typeface="Wingdings" pitchFamily="2" charset="2"/>
              </a:rPr>
              <a:t>	}</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a:p>
            <a:pPr marL="0" marR="0" indent="0" algn="just"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2295294547"/>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algn="just" eaLnBrk="1" hangingPunct="1">
              <a:buFont typeface="Wingdings" pitchFamily="2" charset="2"/>
              <a:buChar char="q"/>
            </a:pPr>
            <a:r>
              <a:rPr lang="en-US" sz="2400" b="1">
                <a:solidFill>
                  <a:srgbClr val="00B0F0"/>
                </a:solidFill>
              </a:rPr>
              <a:t>Ví dụ</a:t>
            </a:r>
            <a:r>
              <a:rPr lang="en-US" sz="2400"/>
              <a:t>: Cho một dãy số nguyên dương (a</a:t>
            </a:r>
            <a:r>
              <a:rPr lang="en-US" sz="2400" baseline="-25000"/>
              <a:t>0</a:t>
            </a:r>
            <a:r>
              <a:rPr lang="en-US" sz="2400"/>
              <a:t>,a</a:t>
            </a:r>
            <a:r>
              <a:rPr lang="en-US" sz="2400" baseline="-25000"/>
              <a:t>1</a:t>
            </a:r>
            <a:r>
              <a:rPr lang="en-US" sz="2400"/>
              <a:t>,…,a</a:t>
            </a:r>
            <a:r>
              <a:rPr lang="en-US" sz="2400" baseline="-25000"/>
              <a:t>n-1</a:t>
            </a:r>
            <a:r>
              <a:rPr lang="en-US" sz="2400"/>
              <a:t>) và một số nguyên dương M. Tìm các dãy con của dãy sao cho tổng của các phần tử trong dãy con đó bằng M. </a:t>
            </a:r>
          </a:p>
          <a:p>
            <a:pPr marL="457200" lvl="1" indent="0" algn="just" eaLnBrk="1" hangingPunct="1">
              <a:buNone/>
            </a:pPr>
            <a:r>
              <a:rPr lang="en-US" sz="2300"/>
              <a:t>Ví dụ: với dãy số (7,1,4,3,5,6) và M=11, thì các dãy con cần tìm là (7,1,3), (7,4), (1,4,6) và (5,6).</a:t>
            </a:r>
          </a:p>
          <a:p>
            <a:pPr marL="400050" eaLnBrk="1" hangingPunct="1">
              <a:buFont typeface="Wingdings" pitchFamily="2" charset="2"/>
              <a:buChar char="q"/>
            </a:pPr>
            <a:r>
              <a:rPr lang="en-US" sz="2400" b="1">
                <a:solidFill>
                  <a:srgbClr val="00B0F0"/>
                </a:solidFill>
              </a:rPr>
              <a:t>Giải thuật:</a:t>
            </a:r>
          </a:p>
          <a:p>
            <a:r>
              <a:rPr lang="en-US" sz="2400"/>
              <a:t>xác định dãy con (a</a:t>
            </a:r>
            <a:r>
              <a:rPr lang="en-US" sz="2400" baseline="-25000"/>
              <a:t>i0</a:t>
            </a:r>
            <a:r>
              <a:rPr lang="en-US" sz="2400"/>
              <a:t>,a</a:t>
            </a:r>
            <a:r>
              <a:rPr lang="en-US" sz="2400" baseline="-25000"/>
              <a:t>i1</a:t>
            </a:r>
            <a:r>
              <a:rPr lang="en-US" sz="2400"/>
              <a:t>,…,a</a:t>
            </a:r>
            <a:r>
              <a:rPr lang="en-US" sz="2400" baseline="-25000"/>
              <a:t>ik</a:t>
            </a:r>
            <a:r>
              <a:rPr lang="en-US" sz="2400"/>
              <a:t>) sao cho a</a:t>
            </a:r>
            <a:r>
              <a:rPr lang="en-US" sz="2400" baseline="-25000"/>
              <a:t>i0</a:t>
            </a:r>
            <a:r>
              <a:rPr lang="en-US" sz="2400"/>
              <a:t>+a</a:t>
            </a:r>
            <a:r>
              <a:rPr lang="en-US" sz="2400" baseline="-25000"/>
              <a:t>i1</a:t>
            </a:r>
            <a:r>
              <a:rPr lang="en-US" sz="2400"/>
              <a:t>+…+a</a:t>
            </a:r>
            <a:r>
              <a:rPr lang="en-US" sz="2400" baseline="-25000"/>
              <a:t>ik </a:t>
            </a:r>
            <a:r>
              <a:rPr lang="en-US" sz="2400"/>
              <a:t>= M</a:t>
            </a:r>
          </a:p>
          <a:p>
            <a:r>
              <a:rPr lang="en-US" sz="2400"/>
              <a:t>chọn a</a:t>
            </a:r>
            <a:r>
              <a:rPr lang="en-US" sz="2400" baseline="-25000"/>
              <a:t>i0</a:t>
            </a:r>
            <a:r>
              <a:rPr lang="en-US" sz="2400"/>
              <a:t> với i</a:t>
            </a:r>
            <a:r>
              <a:rPr lang="en-US" sz="2400" baseline="-25000"/>
              <a:t>0</a:t>
            </a:r>
            <a:r>
              <a:rPr lang="en-US" sz="2400"/>
              <a:t> </a:t>
            </a:r>
            <a:r>
              <a:rPr lang="en-US" sz="2400">
                <a:sym typeface="Symbol"/>
              </a:rPr>
              <a:t></a:t>
            </a:r>
            <a:r>
              <a:rPr lang="en-US" sz="2400"/>
              <a:t>S</a:t>
            </a:r>
            <a:r>
              <a:rPr lang="en-US" sz="2400" baseline="-25000"/>
              <a:t>0 </a:t>
            </a:r>
            <a:r>
              <a:rPr lang="en-US" sz="2400"/>
              <a:t>= {i </a:t>
            </a:r>
            <a:r>
              <a:rPr lang="en-US" sz="2400">
                <a:sym typeface="Symbol"/>
              </a:rPr>
              <a:t></a:t>
            </a:r>
            <a:r>
              <a:rPr lang="en-US" sz="2400"/>
              <a:t> {0,1,…,n-1} | a </a:t>
            </a:r>
            <a:r>
              <a:rPr lang="en-US" sz="2400" baseline="-25000"/>
              <a:t>i </a:t>
            </a:r>
            <a:r>
              <a:rPr lang="en-US" sz="2400"/>
              <a:t>&lt;= M}. </a:t>
            </a:r>
          </a:p>
          <a:p>
            <a:r>
              <a:rPr lang="en-US" sz="2400"/>
              <a:t>Giả sử đã có (a</a:t>
            </a:r>
            <a:r>
              <a:rPr lang="en-US" sz="2400" baseline="-25000"/>
              <a:t>i0</a:t>
            </a:r>
            <a:r>
              <a:rPr lang="en-US" sz="2400"/>
              <a:t>,a</a:t>
            </a:r>
            <a:r>
              <a:rPr lang="en-US" sz="2400" baseline="-25000"/>
              <a:t>i1</a:t>
            </a:r>
            <a:r>
              <a:rPr lang="en-US" sz="2400"/>
              <a:t>,…,a</a:t>
            </a:r>
            <a:r>
              <a:rPr lang="en-US" sz="2400" baseline="-25000"/>
              <a:t>ik-1</a:t>
            </a:r>
            <a:r>
              <a:rPr lang="en-US" sz="2400"/>
              <a:t>) với S = a</a:t>
            </a:r>
            <a:r>
              <a:rPr lang="en-US" sz="2400" baseline="-25000"/>
              <a:t>i0 </a:t>
            </a:r>
            <a:r>
              <a:rPr lang="en-US" sz="2400"/>
              <a:t>+ a</a:t>
            </a:r>
            <a:r>
              <a:rPr lang="en-US" sz="2400" baseline="-25000"/>
              <a:t>i1 </a:t>
            </a:r>
            <a:r>
              <a:rPr lang="en-US" sz="2400"/>
              <a:t>+ … + a</a:t>
            </a:r>
            <a:r>
              <a:rPr lang="en-US" sz="2400" baseline="-25000"/>
              <a:t>ik-1 </a:t>
            </a:r>
            <a:r>
              <a:rPr lang="en-US" sz="2400"/>
              <a:t>&lt; M thì ta có thể chọn a</a:t>
            </a:r>
            <a:r>
              <a:rPr lang="en-US" sz="2400" baseline="-25000"/>
              <a:t>ik</a:t>
            </a:r>
            <a:r>
              <a:rPr lang="en-US" sz="2400"/>
              <a:t> với i</a:t>
            </a:r>
            <a:r>
              <a:rPr lang="en-US" sz="2400" baseline="-25000"/>
              <a:t>k</a:t>
            </a:r>
            <a:r>
              <a:rPr lang="en-US" sz="2400"/>
              <a:t> </a:t>
            </a:r>
            <a:r>
              <a:rPr lang="en-US" sz="2400">
                <a:sym typeface="Symbol"/>
              </a:rPr>
              <a:t></a:t>
            </a:r>
            <a:r>
              <a:rPr lang="en-US" sz="2400"/>
              <a:t>S</a:t>
            </a:r>
            <a:r>
              <a:rPr lang="en-US" sz="2400" baseline="-25000"/>
              <a:t>k </a:t>
            </a:r>
            <a:r>
              <a:rPr lang="en-US" sz="2400"/>
              <a:t>= {i </a:t>
            </a:r>
            <a:r>
              <a:rPr lang="en-US" sz="2400">
                <a:sym typeface="Symbol"/>
              </a:rPr>
              <a:t></a:t>
            </a:r>
            <a:r>
              <a:rPr lang="en-US" sz="2400"/>
              <a:t> {i</a:t>
            </a:r>
            <a:r>
              <a:rPr lang="en-US" sz="2400" baseline="-25000"/>
              <a:t>k-1 </a:t>
            </a:r>
            <a:r>
              <a:rPr lang="en-US" sz="2400"/>
              <a:t>+1,…, n-1} | S+a</a:t>
            </a:r>
            <a:r>
              <a:rPr lang="en-US" sz="2400" baseline="-25000"/>
              <a:t>ik </a:t>
            </a:r>
            <a:r>
              <a:rPr lang="en-US" sz="2400"/>
              <a:t>&lt;= M}. </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quay lui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299</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quay lui</a:t>
            </a:r>
            <a:endParaRPr lang="en-US" sz="2400" dirty="0">
              <a:solidFill>
                <a:srgbClr val="C00000"/>
              </a:solidFill>
            </a:endParaRPr>
          </a:p>
        </p:txBody>
      </p:sp>
    </p:spTree>
    <p:extLst>
      <p:ext uri="{BB962C8B-B14F-4D97-AF65-F5344CB8AC3E}">
        <p14:creationId xmlns:p14="http://schemas.microsoft.com/office/powerpoint/2010/main" val="346483547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2260848" y="188640"/>
            <a:ext cx="5191472" cy="715963"/>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NỘI DUNG CHÍNH</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2435318405"/>
              </p:ext>
            </p:extLst>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(20204)</a:t>
            </a:r>
            <a:endParaRPr lang="en-US" sz="1200" dirty="0"/>
          </a:p>
        </p:txBody>
      </p:sp>
      <p:sp>
        <p:nvSpPr>
          <p:cNvPr id="6149" name="Slide Number Placeholder 4"/>
          <p:cNvSpPr>
            <a:spLocks noGrp="1"/>
          </p:cNvSpPr>
          <p:nvPr>
            <p:ph type="sldNum" sz="quarter" idx="4294967295"/>
          </p:nvPr>
        </p:nvSpPr>
        <p:spPr bwMode="auto">
          <a:xfrm>
            <a:off x="7452320" y="6487368"/>
            <a:ext cx="720080" cy="3706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3</a:t>
            </a:fld>
            <a:endParaRPr lang="en-US"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Các</a:t>
            </a:r>
            <a:r>
              <a:rPr lang="en-US" sz="1200" dirty="0"/>
              <a:t> </a:t>
            </a:r>
            <a:r>
              <a:rPr lang="en-US" sz="1200" dirty="0" err="1"/>
              <a:t>loại</a:t>
            </a:r>
            <a:r>
              <a:rPr lang="en-US" sz="1200" dirty="0"/>
              <a:t> </a:t>
            </a:r>
            <a:r>
              <a:rPr lang="en-US" sz="1200" dirty="0" err="1"/>
              <a:t>biến</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30</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Các</a:t>
            </a:r>
            <a:r>
              <a:rPr lang="en-US" sz="2400" dirty="0">
                <a:solidFill>
                  <a:srgbClr val="C00000"/>
                </a:solidFill>
              </a:rPr>
              <a:t> </a:t>
            </a:r>
            <a:r>
              <a:rPr lang="en-US" sz="2400" dirty="0" err="1">
                <a:solidFill>
                  <a:srgbClr val="C00000"/>
                </a:solidFill>
              </a:rPr>
              <a:t>loại</a:t>
            </a:r>
            <a:r>
              <a:rPr lang="en-US" sz="2400" dirty="0">
                <a:solidFill>
                  <a:srgbClr val="C00000"/>
                </a:solidFill>
              </a:rPr>
              <a:t> </a:t>
            </a:r>
            <a:r>
              <a:rPr lang="en-US" sz="2400" dirty="0" err="1">
                <a:solidFill>
                  <a:srgbClr val="C00000"/>
                </a:solidFill>
              </a:rPr>
              <a:t>biến</a:t>
            </a:r>
            <a:r>
              <a:rPr lang="en-US" sz="2400" dirty="0">
                <a:solidFill>
                  <a:srgbClr val="C00000"/>
                </a:solidFill>
              </a:rPr>
              <a:t> – </a:t>
            </a:r>
            <a:r>
              <a:rPr lang="en-US" sz="2400" dirty="0" err="1">
                <a:solidFill>
                  <a:srgbClr val="C00000"/>
                </a:solidFill>
              </a:rPr>
              <a:t>ví</a:t>
            </a:r>
            <a:r>
              <a:rPr lang="en-US" sz="2400" dirty="0">
                <a:solidFill>
                  <a:srgbClr val="C00000"/>
                </a:solidFill>
              </a:rPr>
              <a:t> </a:t>
            </a:r>
            <a:r>
              <a:rPr lang="en-US" sz="2400" dirty="0" err="1">
                <a:solidFill>
                  <a:srgbClr val="C00000"/>
                </a:solidFill>
              </a:rPr>
              <a:t>dụ</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14350" lvl="0" indent="-514350">
              <a:buSzPct val="100000"/>
              <a:buFont typeface="+mj-lt"/>
              <a:buAutoNum type="arabicParenR"/>
            </a:pPr>
            <a:endParaRPr lang="en-US" sz="2800" dirty="0"/>
          </a:p>
        </p:txBody>
      </p:sp>
      <p:pic>
        <p:nvPicPr>
          <p:cNvPr id="5" name="Picture 4"/>
          <p:cNvPicPr>
            <a:picLocks noChangeAspect="1"/>
          </p:cNvPicPr>
          <p:nvPr/>
        </p:nvPicPr>
        <p:blipFill>
          <a:blip r:embed="rId3"/>
          <a:stretch>
            <a:fillRect/>
          </a:stretch>
        </p:blipFill>
        <p:spPr>
          <a:xfrm>
            <a:off x="917401" y="1461987"/>
            <a:ext cx="6750943" cy="4552306"/>
          </a:xfrm>
          <a:prstGeom prst="rect">
            <a:avLst/>
          </a:prstGeom>
        </p:spPr>
      </p:pic>
      <p:graphicFrame>
        <p:nvGraphicFramePr>
          <p:cNvPr id="9" name="Diagram 8"/>
          <p:cNvGraphicFramePr/>
          <p:nvPr>
            <p:extLst>
              <p:ext uri="{D42A27DB-BD31-4B8C-83A1-F6EECF244321}">
                <p14:modId xmlns:p14="http://schemas.microsoft.com/office/powerpoint/2010/main" val="41804586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578137384"/>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400"/>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quay lui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300</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quay lui</a:t>
            </a:r>
            <a:endParaRPr lang="en-US" sz="2400" dirty="0">
              <a:solidFill>
                <a:srgbClr val="C00000"/>
              </a:solidFill>
            </a:endParaRPr>
          </a:p>
        </p:txBody>
      </p:sp>
      <p:sp>
        <p:nvSpPr>
          <p:cNvPr id="7" name="Rounded Rectangle 6"/>
          <p:cNvSpPr/>
          <p:nvPr/>
        </p:nvSpPr>
        <p:spPr bwMode="auto">
          <a:xfrm>
            <a:off x="869504" y="1916832"/>
            <a:ext cx="7776864" cy="352839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b="0">
                <a:latin typeface="Courier New" pitchFamily="49" charset="0"/>
                <a:cs typeface="Courier New" pitchFamily="49" charset="0"/>
              </a:rPr>
              <a:t>int I[n]={-1};//mang luu chi so cua a thoa</a:t>
            </a:r>
          </a:p>
          <a:p>
            <a:pPr>
              <a:spcBef>
                <a:spcPts val="0"/>
              </a:spcBef>
            </a:pPr>
            <a:r>
              <a:rPr lang="en-US" b="0">
                <a:latin typeface="Courier New" pitchFamily="49" charset="0"/>
                <a:cs typeface="Courier New" pitchFamily="49" charset="0"/>
              </a:rPr>
              <a:t>int p=0;</a:t>
            </a:r>
          </a:p>
          <a:p>
            <a:pPr>
              <a:spcBef>
                <a:spcPts val="0"/>
              </a:spcBef>
            </a:pPr>
            <a:r>
              <a:rPr lang="en-US" b="0">
                <a:latin typeface="Courier New" pitchFamily="49" charset="0"/>
                <a:cs typeface="Courier New" pitchFamily="49" charset="0"/>
              </a:rPr>
              <a:t>void </a:t>
            </a:r>
            <a:r>
              <a:rPr lang="en-US">
                <a:solidFill>
                  <a:srgbClr val="FF0000"/>
                </a:solidFill>
                <a:latin typeface="Courier New" pitchFamily="49" charset="0"/>
                <a:cs typeface="Courier New" pitchFamily="49" charset="0"/>
              </a:rPr>
              <a:t>bTrack</a:t>
            </a:r>
            <a:r>
              <a:rPr lang="en-US" b="0">
                <a:latin typeface="Courier New" pitchFamily="49" charset="0"/>
                <a:cs typeface="Courier New" pitchFamily="49" charset="0"/>
              </a:rPr>
              <a:t>(int i)</a:t>
            </a:r>
          </a:p>
          <a:p>
            <a:pPr>
              <a:spcBef>
                <a:spcPts val="0"/>
              </a:spcBef>
            </a:pPr>
            <a:r>
              <a:rPr lang="en-US" b="0">
                <a:latin typeface="Courier New" pitchFamily="49" charset="0"/>
                <a:cs typeface="Courier New" pitchFamily="49" charset="0"/>
              </a:rPr>
              <a:t>{int j;</a:t>
            </a:r>
          </a:p>
          <a:p>
            <a:pPr>
              <a:spcBef>
                <a:spcPts val="0"/>
              </a:spcBef>
            </a:pPr>
            <a:r>
              <a:rPr lang="en-US" b="0">
                <a:latin typeface="Courier New" pitchFamily="49" charset="0"/>
                <a:cs typeface="Courier New" pitchFamily="49" charset="0"/>
              </a:rPr>
              <a:t>	for( j=i+1;j&lt;n;j++)</a:t>
            </a:r>
          </a:p>
          <a:p>
            <a:pPr>
              <a:spcBef>
                <a:spcPts val="0"/>
              </a:spcBef>
            </a:pPr>
            <a:r>
              <a:rPr lang="en-US" b="0">
                <a:latin typeface="Courier New" pitchFamily="49" charset="0"/>
                <a:cs typeface="Courier New" pitchFamily="49" charset="0"/>
              </a:rPr>
              <a:t>	{ if(S+A[j]&lt;=M){</a:t>
            </a:r>
          </a:p>
          <a:p>
            <a:pPr>
              <a:spcBef>
                <a:spcPts val="0"/>
              </a:spcBef>
            </a:pPr>
            <a:r>
              <a:rPr lang="sv-SE" b="0">
                <a:latin typeface="Courier New" pitchFamily="49" charset="0"/>
                <a:cs typeface="Courier New" pitchFamily="49" charset="0"/>
              </a:rPr>
              <a:t>		I[p++]=j;//xac nhan kha nang j</a:t>
            </a:r>
          </a:p>
          <a:p>
            <a:pPr>
              <a:spcBef>
                <a:spcPts val="0"/>
              </a:spcBef>
            </a:pPr>
            <a:r>
              <a:rPr lang="en-US" b="0">
                <a:latin typeface="Courier New" pitchFamily="49" charset="0"/>
                <a:cs typeface="Courier New" pitchFamily="49" charset="0"/>
              </a:rPr>
              <a:t>		S+=A[j];</a:t>
            </a:r>
            <a:endParaRPr kumimoji="0" lang="en-US"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386937494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quay lui</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301</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quay lui</a:t>
            </a:r>
            <a:endParaRPr lang="en-US" sz="2400" dirty="0">
              <a:solidFill>
                <a:srgbClr val="C00000"/>
              </a:solidFill>
            </a:endParaRPr>
          </a:p>
        </p:txBody>
      </p:sp>
      <p:sp>
        <p:nvSpPr>
          <p:cNvPr id="3" name="Rounded Rectangle 2"/>
          <p:cNvSpPr/>
          <p:nvPr/>
        </p:nvSpPr>
        <p:spPr bwMode="auto">
          <a:xfrm>
            <a:off x="899592" y="1556792"/>
            <a:ext cx="7776864" cy="417646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0"/>
              </a:spcBef>
            </a:pPr>
            <a:r>
              <a:rPr lang="en-US" b="0">
                <a:latin typeface="Courier New" pitchFamily="49" charset="0"/>
                <a:cs typeface="Courier New" pitchFamily="49" charset="0"/>
              </a:rPr>
              <a:t>//kiem tra j duoc ghi nhan da la nghiem chua</a:t>
            </a:r>
          </a:p>
          <a:p>
            <a:pPr>
              <a:spcBef>
                <a:spcPts val="0"/>
              </a:spcBef>
            </a:pPr>
            <a:r>
              <a:rPr lang="en-US" b="0">
                <a:latin typeface="Courier New" pitchFamily="49" charset="0"/>
                <a:cs typeface="Courier New" pitchFamily="49" charset="0"/>
              </a:rPr>
              <a:t>if(S!=M)</a:t>
            </a:r>
          </a:p>
          <a:p>
            <a:pPr>
              <a:spcBef>
                <a:spcPts val="0"/>
              </a:spcBef>
            </a:pPr>
            <a:r>
              <a:rPr lang="en-US" b="0">
                <a:latin typeface="Courier New" pitchFamily="49" charset="0"/>
                <a:cs typeface="Courier New" pitchFamily="49" charset="0"/>
              </a:rPr>
              <a:t>	</a:t>
            </a:r>
            <a:r>
              <a:rPr lang="en-US">
                <a:solidFill>
                  <a:srgbClr val="FF0000"/>
                </a:solidFill>
                <a:latin typeface="Courier New" pitchFamily="49" charset="0"/>
                <a:cs typeface="Courier New" pitchFamily="49" charset="0"/>
              </a:rPr>
              <a:t>bTrack</a:t>
            </a:r>
            <a:r>
              <a:rPr lang="en-US" b="0">
                <a:latin typeface="Courier New" pitchFamily="49" charset="0"/>
                <a:cs typeface="Courier New" pitchFamily="49" charset="0"/>
              </a:rPr>
              <a:t>(j);</a:t>
            </a:r>
          </a:p>
          <a:p>
            <a:pPr>
              <a:spcBef>
                <a:spcPts val="0"/>
              </a:spcBef>
            </a:pPr>
            <a:r>
              <a:rPr lang="en-US" b="0">
                <a:latin typeface="Courier New" pitchFamily="49" charset="0"/>
                <a:cs typeface="Courier New" pitchFamily="49" charset="0"/>
              </a:rPr>
              <a:t>else//xuat day con tim duoc</a:t>
            </a:r>
          </a:p>
          <a:p>
            <a:pPr>
              <a:spcBef>
                <a:spcPts val="0"/>
              </a:spcBef>
            </a:pPr>
            <a:r>
              <a:rPr lang="en-US" b="0">
                <a:latin typeface="Courier New" pitchFamily="49" charset="0"/>
                <a:cs typeface="Courier New" pitchFamily="49" charset="0"/>
              </a:rPr>
              <a:t>	xuatDayCon(A,I,p);</a:t>
            </a:r>
          </a:p>
          <a:p>
            <a:pPr>
              <a:spcBef>
                <a:spcPts val="0"/>
              </a:spcBef>
            </a:pPr>
            <a:r>
              <a:rPr lang="en-US" b="0">
                <a:latin typeface="Courier New" pitchFamily="49" charset="0"/>
                <a:cs typeface="Courier New" pitchFamily="49" charset="0"/>
              </a:rPr>
              <a:t>//lan nguoc lai</a:t>
            </a:r>
          </a:p>
          <a:p>
            <a:pPr>
              <a:spcBef>
                <a:spcPts val="0"/>
              </a:spcBef>
            </a:pPr>
            <a:r>
              <a:rPr lang="en-US" b="0">
                <a:latin typeface="Courier New" pitchFamily="49" charset="0"/>
                <a:cs typeface="Courier New" pitchFamily="49" charset="0"/>
              </a:rPr>
              <a:t>I[--p]=-1;</a:t>
            </a:r>
          </a:p>
          <a:p>
            <a:pPr>
              <a:spcBef>
                <a:spcPts val="0"/>
              </a:spcBef>
            </a:pPr>
            <a:r>
              <a:rPr lang="en-US" b="0">
                <a:latin typeface="Courier New" pitchFamily="49" charset="0"/>
                <a:cs typeface="Courier New" pitchFamily="49" charset="0"/>
              </a:rPr>
              <a:t>S-=A[j];</a:t>
            </a:r>
          </a:p>
          <a:p>
            <a:pPr>
              <a:spcBef>
                <a:spcPts val="0"/>
              </a:spcBef>
            </a:pPr>
            <a:r>
              <a:rPr lang="en-US" b="0">
                <a:latin typeface="Courier New" pitchFamily="49" charset="0"/>
                <a:cs typeface="Courier New" pitchFamily="49" charset="0"/>
              </a:rPr>
              <a:t>}</a:t>
            </a:r>
          </a:p>
          <a:p>
            <a:pPr>
              <a:spcBef>
                <a:spcPts val="0"/>
              </a:spcBef>
            </a:pPr>
            <a:r>
              <a:rPr lang="en-US" b="0">
                <a:latin typeface="Courier New" pitchFamily="49" charset="0"/>
                <a:cs typeface="Courier New" pitchFamily="49" charset="0"/>
              </a:rPr>
              <a:t>}</a:t>
            </a:r>
          </a:p>
          <a:p>
            <a:pPr>
              <a:spcBef>
                <a:spcPts val="0"/>
              </a:spcBef>
            </a:pPr>
            <a:r>
              <a:rPr lang="en-US" b="0">
                <a:latin typeface="Courier New" pitchFamily="49" charset="0"/>
                <a:cs typeface="Courier New" pitchFamily="49" charset="0"/>
              </a:rPr>
              <a:t>}</a:t>
            </a:r>
            <a:endParaRPr kumimoji="0" lang="en-US" b="0" i="0" u="none" strike="noStrike" cap="none" normalizeH="0" baseline="0">
              <a:ln>
                <a:noFill/>
              </a:ln>
              <a:solidFill>
                <a:schemeClr val="tx1"/>
              </a:solidFill>
              <a:effectLst/>
              <a:latin typeface="Courier New" pitchFamily="49" charset="0"/>
              <a:cs typeface="Courier New" pitchFamily="49" charset="0"/>
            </a:endParaRPr>
          </a:p>
        </p:txBody>
      </p:sp>
    </p:spTree>
    <p:extLst>
      <p:ext uri="{BB962C8B-B14F-4D97-AF65-F5344CB8AC3E}">
        <p14:creationId xmlns:p14="http://schemas.microsoft.com/office/powerpoint/2010/main" val="3393424516"/>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solidFill>
                  <a:srgbClr val="002060"/>
                </a:solidFill>
                <a:effectLst>
                  <a:outerShdw blurRad="38100" dist="38100" dir="2700000" algn="tl">
                    <a:srgbClr val="000000">
                      <a:alpha val="43137"/>
                    </a:srgbClr>
                  </a:outerShdw>
                </a:effectLst>
              </a:rPr>
              <a:t>PHƯƠNG PHÁP tham lam</a:t>
            </a:r>
            <a:br>
              <a:rPr lang="en-US">
                <a:solidFill>
                  <a:srgbClr val="002060"/>
                </a:solidFill>
                <a:effectLst>
                  <a:outerShdw blurRad="38100" dist="38100" dir="2700000" algn="tl">
                    <a:srgbClr val="000000">
                      <a:alpha val="43137"/>
                    </a:srgbClr>
                  </a:outerShdw>
                </a:effectLst>
              </a:rPr>
            </a:br>
            <a:r>
              <a:rPr lang="en-US"/>
              <a:t>(</a:t>
            </a:r>
            <a:r>
              <a:rPr lang="en-US">
                <a:effectLst/>
              </a:rPr>
              <a:t>greedy method)</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302</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Phương pháp tham lam</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3513250332"/>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algn="just" eaLnBrk="1" hangingPunct="1">
              <a:spcBef>
                <a:spcPts val="0"/>
              </a:spcBef>
              <a:buFont typeface="Wingdings" pitchFamily="2" charset="2"/>
              <a:buChar char="q"/>
            </a:pPr>
            <a:r>
              <a:rPr lang="en-US" sz="2400" b="1">
                <a:solidFill>
                  <a:srgbClr val="00B0F0"/>
                </a:solidFill>
              </a:rPr>
              <a:t>Ý tưởng</a:t>
            </a:r>
          </a:p>
          <a:p>
            <a:pPr marL="400050" algn="just" eaLnBrk="1" hangingPunct="1">
              <a:spcBef>
                <a:spcPts val="0"/>
              </a:spcBef>
              <a:buFont typeface="Wingdings" pitchFamily="2" charset="2"/>
              <a:buChar char="§"/>
            </a:pPr>
            <a:r>
              <a:rPr lang="en-US" sz="2300"/>
              <a:t>Được tiến hành theo nhiều bước, tại mỗi bước sẽ tiến hành tìm lời giải tối ưu cho một bài toán nhỏ tương ứng (tối ưu địa phương).</a:t>
            </a:r>
          </a:p>
          <a:p>
            <a:pPr marL="400050" algn="just" eaLnBrk="1" hangingPunct="1">
              <a:spcBef>
                <a:spcPts val="0"/>
              </a:spcBef>
              <a:buFont typeface="Wingdings" pitchFamily="2" charset="2"/>
              <a:buChar char="§"/>
            </a:pPr>
            <a:r>
              <a:rPr lang="en-US" sz="2300"/>
              <a:t>Lời giải bài toán được bổ sung qua mỗi bước từ lời giải của từng bài toán con.</a:t>
            </a:r>
          </a:p>
          <a:p>
            <a:pPr marL="400050" algn="just" eaLnBrk="1" hangingPunct="1">
              <a:spcBef>
                <a:spcPts val="0"/>
              </a:spcBef>
              <a:buFont typeface="Wingdings" pitchFamily="2" charset="2"/>
              <a:buChar char="§"/>
            </a:pPr>
            <a:r>
              <a:rPr lang="en-US" sz="2300"/>
              <a:t>Lời giải của bài toán tìm được thường là chấp nhận được theo điều kiện nào đó, chưa chắc là lời giải tối ưu.</a:t>
            </a:r>
          </a:p>
          <a:p>
            <a:pPr marL="400050" algn="just" eaLnBrk="1" hangingPunct="1">
              <a:spcBef>
                <a:spcPts val="0"/>
              </a:spcBef>
              <a:buFont typeface="Wingdings" pitchFamily="2" charset="2"/>
              <a:buChar char="§"/>
            </a:pPr>
            <a:r>
              <a:rPr lang="en-US" sz="2300"/>
              <a:t>Cho trước tập A gồm n đối tượng, chọn ra S là tập con của A thỏa điều kiện của bài toán, gọi S là một nghiệm chấp nhận được. Nghiệm tối ưu là nghiệm chấp nhận được mà tại đó hàm mục tiêu có giá trị thấp nhất (lớn nhất)</a:t>
            </a:r>
          </a:p>
          <a:p>
            <a:pPr marL="57150" indent="0" algn="just" eaLnBrk="1" hangingPunct="1">
              <a:spcBef>
                <a:spcPts val="0"/>
              </a:spcBef>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tham lam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303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tham lam</a:t>
            </a:r>
            <a:endParaRPr lang="en-US" sz="2400" dirty="0">
              <a:solidFill>
                <a:srgbClr val="C00000"/>
              </a:solidFill>
            </a:endParaRPr>
          </a:p>
        </p:txBody>
      </p:sp>
    </p:spTree>
    <p:extLst>
      <p:ext uri="{BB962C8B-B14F-4D97-AF65-F5344CB8AC3E}">
        <p14:creationId xmlns:p14="http://schemas.microsoft.com/office/powerpoint/2010/main" val="715503161"/>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tham lam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304</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tham lam</a:t>
            </a:r>
            <a:endParaRPr lang="en-US" sz="2400" dirty="0">
              <a:solidFill>
                <a:srgbClr val="C00000"/>
              </a:solidFill>
            </a:endParaRPr>
          </a:p>
        </p:txBody>
      </p:sp>
      <mc:AlternateContent xmlns:mc="http://schemas.openxmlformats.org/markup-compatibility/2006" xmlns:a14="http://schemas.microsoft.com/office/drawing/2010/main">
        <mc:Choice Requires="a14">
          <p:sp>
            <p:nvSpPr>
              <p:cNvPr id="3" name="Rounded Rectangle 2"/>
              <p:cNvSpPr/>
              <p:nvPr/>
            </p:nvSpPr>
            <p:spPr bwMode="auto">
              <a:xfrm>
                <a:off x="899592" y="1484784"/>
                <a:ext cx="8244408" cy="489654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marL="0" marR="0" indent="0" algn="just"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a:ln>
                      <a:noFill/>
                    </a:ln>
                    <a:solidFill>
                      <a:srgbClr val="C00000"/>
                    </a:solidFill>
                    <a:effectLst/>
                    <a:latin typeface="Courier New" pitchFamily="49" charset="0"/>
                    <a:cs typeface="Courier New" pitchFamily="49" charset="0"/>
                  </a:rPr>
                  <a:t>greedy</a:t>
                </a:r>
                <a:r>
                  <a:rPr kumimoji="0" lang="en-US" sz="2400" b="0" i="0" u="none" strike="noStrike" cap="none" normalizeH="0" baseline="0">
                    <a:ln>
                      <a:noFill/>
                    </a:ln>
                    <a:solidFill>
                      <a:schemeClr val="tx1"/>
                    </a:solidFill>
                    <a:effectLst/>
                    <a:latin typeface="Courier New" pitchFamily="49" charset="0"/>
                    <a:cs typeface="Courier New" pitchFamily="49" charset="0"/>
                  </a:rPr>
                  <a:t>(A,n)//Tập</a:t>
                </a:r>
                <a:r>
                  <a:rPr kumimoji="0" lang="en-US" sz="2400" b="0" i="0" u="none" strike="noStrike" cap="none" normalizeH="0">
                    <a:ln>
                      <a:noFill/>
                    </a:ln>
                    <a:solidFill>
                      <a:schemeClr val="tx1"/>
                    </a:solidFill>
                    <a:effectLst/>
                    <a:latin typeface="Courier New" pitchFamily="49" charset="0"/>
                    <a:cs typeface="Courier New" pitchFamily="49" charset="0"/>
                  </a:rPr>
                  <a:t> A có n đối tượng</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a:p>
                <a:pPr marL="0" marR="0" indent="0" algn="just"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a:t>
                </a:r>
              </a:p>
              <a:p>
                <a:pPr marL="0" marR="0" indent="0" algn="just"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	S=Ø;</a:t>
                </a:r>
              </a:p>
              <a:p>
                <a:pPr algn="just">
                  <a:spcBef>
                    <a:spcPct val="0"/>
                  </a:spcBef>
                  <a:buClrTx/>
                  <a:buSzTx/>
                </a:pPr>
                <a:r>
                  <a:rPr lang="en-US" sz="2400" b="0">
                    <a:solidFill>
                      <a:schemeClr val="tx1"/>
                    </a:solidFill>
                    <a:latin typeface="Courier New" pitchFamily="49" charset="0"/>
                    <a:cs typeface="Courier New" pitchFamily="49" charset="0"/>
                  </a:rPr>
                  <a:t>	while(A!=Ø)</a:t>
                </a:r>
              </a:p>
              <a:p>
                <a:pPr algn="just">
                  <a:spcBef>
                    <a:spcPct val="0"/>
                  </a:spcBef>
                  <a:buClrTx/>
                  <a:buSzTx/>
                </a:pPr>
                <a:r>
                  <a:rPr lang="en-US" sz="2400" b="0">
                    <a:solidFill>
                      <a:schemeClr val="tx1"/>
                    </a:solidFill>
                    <a:latin typeface="Courier New" pitchFamily="49" charset="0"/>
                    <a:cs typeface="Courier New" pitchFamily="49" charset="0"/>
                  </a:rPr>
                  <a:t>	{</a:t>
                </a:r>
              </a:p>
              <a:p>
                <a:pPr algn="just">
                  <a:spcBef>
                    <a:spcPct val="0"/>
                  </a:spcBef>
                  <a:buClrTx/>
                  <a:buSzTx/>
                </a:pPr>
                <a:r>
                  <a:rPr lang="en-US" sz="2400" b="0">
                    <a:solidFill>
                      <a:schemeClr val="tx1"/>
                    </a:solidFill>
                    <a:latin typeface="Courier New" pitchFamily="49" charset="0"/>
                    <a:cs typeface="Courier New" pitchFamily="49" charset="0"/>
                  </a:rPr>
                  <a:t>		x=chọn(A);//một hàm được xd</a:t>
                </a:r>
              </a:p>
              <a:p>
                <a:pPr algn="just">
                  <a:spcBef>
                    <a:spcPct val="0"/>
                  </a:spcBef>
                  <a:buClrTx/>
                  <a:buSzTx/>
                </a:pPr>
                <a:r>
                  <a:rPr lang="en-US" sz="2400" b="0">
                    <a:solidFill>
                      <a:schemeClr val="tx1"/>
                    </a:solidFill>
                    <a:latin typeface="Courier New" pitchFamily="49" charset="0"/>
                    <a:cs typeface="Courier New" pitchFamily="49" charset="0"/>
                  </a:rPr>
                  <a:t>		A=A-{x};</a:t>
                </a:r>
              </a:p>
              <a:p>
                <a:pPr algn="just">
                  <a:spcBef>
                    <a:spcPct val="0"/>
                  </a:spcBef>
                  <a:buClrTx/>
                  <a:buSzTx/>
                </a:pPr>
                <a:r>
                  <a:rPr lang="en-US" sz="2400" b="0">
                    <a:solidFill>
                      <a:schemeClr val="tx1"/>
                    </a:solidFill>
                    <a:latin typeface="Courier New" pitchFamily="49" charset="0"/>
                    <a:cs typeface="Courier New" pitchFamily="49" charset="0"/>
                  </a:rPr>
                  <a:t>		if(S </a:t>
                </a:r>
                <a14:m>
                  <m:oMath xmlns:m="http://schemas.openxmlformats.org/officeDocument/2006/math">
                    <m:r>
                      <a:rPr lang="en-US" sz="2400" b="0" i="1" smtClean="0">
                        <a:solidFill>
                          <a:schemeClr val="tx1"/>
                        </a:solidFill>
                        <a:latin typeface="Cambria Math"/>
                        <a:ea typeface="Cambria Math"/>
                      </a:rPr>
                      <m:t>∪</m:t>
                    </m:r>
                    <m:d>
                      <m:dPr>
                        <m:begChr m:val="{"/>
                        <m:endChr m:val="}"/>
                        <m:ctrlPr>
                          <a:rPr lang="en-US" sz="2400" b="0" i="1" smtClean="0">
                            <a:solidFill>
                              <a:schemeClr val="tx1"/>
                            </a:solidFill>
                            <a:latin typeface="Cambria Math" panose="02040503050406030204" pitchFamily="18" charset="0"/>
                            <a:ea typeface="Cambria Math"/>
                          </a:rPr>
                        </m:ctrlPr>
                      </m:dPr>
                      <m:e>
                        <m:r>
                          <a:rPr lang="en-US" sz="2400" b="0" i="1" smtClean="0">
                            <a:solidFill>
                              <a:schemeClr val="tx1"/>
                            </a:solidFill>
                            <a:latin typeface="Cambria Math"/>
                            <a:ea typeface="Cambria Math"/>
                          </a:rPr>
                          <m:t>𝑥</m:t>
                        </m:r>
                      </m:e>
                    </m:d>
                  </m:oMath>
                </a14:m>
                <a:r>
                  <a:rPr lang="en-US" sz="2400" b="0">
                    <a:solidFill>
                      <a:schemeClr val="tx1"/>
                    </a:solidFill>
                    <a:latin typeface="Courier New" pitchFamily="49" charset="0"/>
                    <a:cs typeface="Courier New" pitchFamily="49" charset="0"/>
                  </a:rPr>
                  <a:t> chấp nhận được)</a:t>
                </a:r>
              </a:p>
              <a:p>
                <a:pPr algn="just">
                  <a:spcBef>
                    <a:spcPct val="0"/>
                  </a:spcBef>
                  <a:buClrTx/>
                  <a:buSzTx/>
                </a:pPr>
                <a:r>
                  <a:rPr lang="en-US" sz="2400" b="0">
                    <a:solidFill>
                      <a:schemeClr val="tx1"/>
                    </a:solidFill>
                    <a:latin typeface="Courier New" pitchFamily="49" charset="0"/>
                    <a:cs typeface="Courier New" pitchFamily="49" charset="0"/>
                  </a:rPr>
                  <a:t>			S= S </a:t>
                </a:r>
                <a14:m>
                  <m:oMath xmlns:m="http://schemas.openxmlformats.org/officeDocument/2006/math">
                    <m:r>
                      <a:rPr lang="en-US" sz="2400" b="0" i="1">
                        <a:solidFill>
                          <a:schemeClr val="tx1"/>
                        </a:solidFill>
                        <a:latin typeface="Cambria Math"/>
                        <a:ea typeface="Cambria Math"/>
                      </a:rPr>
                      <m:t>∪</m:t>
                    </m:r>
                    <m:d>
                      <m:dPr>
                        <m:begChr m:val="{"/>
                        <m:endChr m:val="}"/>
                        <m:ctrlPr>
                          <a:rPr lang="en-US" sz="2400" b="0" i="1">
                            <a:solidFill>
                              <a:schemeClr val="tx1"/>
                            </a:solidFill>
                            <a:latin typeface="Cambria Math" panose="02040503050406030204" pitchFamily="18" charset="0"/>
                            <a:ea typeface="Cambria Math"/>
                          </a:rPr>
                        </m:ctrlPr>
                      </m:dPr>
                      <m:e>
                        <m:r>
                          <a:rPr lang="en-US" sz="2400" b="0" i="1">
                            <a:solidFill>
                              <a:schemeClr val="tx1"/>
                            </a:solidFill>
                            <a:latin typeface="Cambria Math"/>
                            <a:ea typeface="Cambria Math"/>
                          </a:rPr>
                          <m:t>𝑥</m:t>
                        </m:r>
                      </m:e>
                    </m:d>
                  </m:oMath>
                </a14:m>
                <a:r>
                  <a:rPr lang="en-US" sz="2400" b="0">
                    <a:solidFill>
                      <a:schemeClr val="tx1"/>
                    </a:solidFill>
                    <a:latin typeface="Courier New" pitchFamily="49" charset="0"/>
                    <a:cs typeface="Courier New" pitchFamily="49" charset="0"/>
                  </a:rPr>
                  <a:t>;</a:t>
                </a:r>
              </a:p>
              <a:p>
                <a:pPr algn="just">
                  <a:spcBef>
                    <a:spcPct val="0"/>
                  </a:spcBef>
                  <a:buClrTx/>
                  <a:buSzTx/>
                </a:pPr>
                <a:r>
                  <a:rPr lang="en-US" sz="2400" b="0">
                    <a:solidFill>
                      <a:schemeClr val="tx1"/>
                    </a:solidFill>
                    <a:latin typeface="Courier New" pitchFamily="49" charset="0"/>
                    <a:cs typeface="Courier New" pitchFamily="49" charset="0"/>
                  </a:rPr>
                  <a:t>	}</a:t>
                </a:r>
              </a:p>
              <a:p>
                <a:pPr algn="just">
                  <a:spcBef>
                    <a:spcPct val="0"/>
                  </a:spcBef>
                  <a:buClrTx/>
                  <a:buSzTx/>
                </a:pPr>
                <a:r>
                  <a:rPr lang="en-US" sz="2400" b="0">
                    <a:solidFill>
                      <a:schemeClr val="tx1"/>
                    </a:solidFill>
                    <a:latin typeface="Courier New" pitchFamily="49" charset="0"/>
                    <a:cs typeface="Courier New" pitchFamily="49" charset="0"/>
                  </a:rPr>
                  <a:t>	return S;</a:t>
                </a:r>
              </a:p>
              <a:p>
                <a:pPr marL="0" marR="0" indent="0" algn="just"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Courier New" pitchFamily="49" charset="0"/>
                    <a:cs typeface="Courier New" pitchFamily="49" charset="0"/>
                  </a:rPr>
                  <a:t>}</a:t>
                </a:r>
              </a:p>
            </p:txBody>
          </p:sp>
        </mc:Choice>
        <mc:Fallback xmlns="">
          <p:sp>
            <p:nvSpPr>
              <p:cNvPr id="3" name="Rounded Rectangle 2"/>
              <p:cNvSpPr>
                <a:spLocks noRot="1" noChangeAspect="1" noMove="1" noResize="1" noEditPoints="1" noAdjustHandles="1" noChangeArrowheads="1" noChangeShapeType="1" noTextEdit="1"/>
              </p:cNvSpPr>
              <p:nvPr/>
            </p:nvSpPr>
            <p:spPr bwMode="auto">
              <a:xfrm>
                <a:off x="899592" y="1484784"/>
                <a:ext cx="8244408" cy="4896544"/>
              </a:xfrm>
              <a:prstGeom prst="roundRect">
                <a:avLst/>
              </a:prstGeom>
              <a:blipFill>
                <a:blip r:embed="rId8"/>
                <a:stretch>
                  <a:fillRect/>
                </a:stretch>
              </a:blipFill>
              <a:ln/>
            </p:spPr>
            <p:txBody>
              <a:bodyPr/>
              <a:lstStyle/>
              <a:p>
                <a:r>
                  <a:rPr lang="en-US">
                    <a:noFill/>
                  </a:rPr>
                  <a:t> </a:t>
                </a:r>
              </a:p>
            </p:txBody>
          </p:sp>
        </mc:Fallback>
      </mc:AlternateContent>
    </p:spTree>
    <p:extLst>
      <p:ext uri="{BB962C8B-B14F-4D97-AF65-F5344CB8AC3E}">
        <p14:creationId xmlns:p14="http://schemas.microsoft.com/office/powerpoint/2010/main" val="123860967"/>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866927"/>
          </a:xfrm>
        </p:spPr>
        <p:txBody>
          <a:bodyPr/>
          <a:lstStyle/>
          <a:p>
            <a:pPr marL="400050" algn="just" eaLnBrk="1" hangingPunct="1">
              <a:buFont typeface="Wingdings" pitchFamily="2" charset="2"/>
              <a:buChar char="q"/>
            </a:pPr>
            <a:r>
              <a:rPr lang="en-US" sz="2400" b="1">
                <a:solidFill>
                  <a:srgbClr val="00B0F0"/>
                </a:solidFill>
              </a:rPr>
              <a:t>Ví dụ</a:t>
            </a:r>
            <a:r>
              <a:rPr lang="en-US" sz="2400"/>
              <a:t>: Xét đồ thị có hướng </a:t>
            </a:r>
            <a:r>
              <a:rPr lang="fr-FR" sz="2400"/>
              <a:t>gồm n đỉnh được đánh số 0,1,...,n-1. Hãy tìm một đường đi xuất phát từ một đỉnh bất kỳ qua tất cả các đỉnh khác của đồ thị đúng một lần rồi lại trở về đỉnh xuất phát sao cho độ dài của đường đi là nhỏ nhất có thể được. </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tham lam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305</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tham lam</a:t>
            </a:r>
            <a:endParaRPr lang="en-US" sz="2400" dirty="0">
              <a:solidFill>
                <a:srgbClr val="C00000"/>
              </a:solidFill>
            </a:endParaRPr>
          </a:p>
        </p:txBody>
      </p:sp>
      <p:grpSp>
        <p:nvGrpSpPr>
          <p:cNvPr id="7" name="Group 6"/>
          <p:cNvGrpSpPr>
            <a:grpSpLocks/>
          </p:cNvGrpSpPr>
          <p:nvPr/>
        </p:nvGrpSpPr>
        <p:grpSpPr bwMode="auto">
          <a:xfrm>
            <a:off x="2946846" y="2771692"/>
            <a:ext cx="4644516" cy="3159224"/>
            <a:chOff x="3960" y="6480"/>
            <a:chExt cx="4140" cy="3600"/>
          </a:xfrm>
        </p:grpSpPr>
        <p:grpSp>
          <p:nvGrpSpPr>
            <p:cNvPr id="8" name="Group 7"/>
            <p:cNvGrpSpPr>
              <a:grpSpLocks/>
            </p:cNvGrpSpPr>
            <p:nvPr/>
          </p:nvGrpSpPr>
          <p:grpSpPr bwMode="auto">
            <a:xfrm>
              <a:off x="4140" y="6840"/>
              <a:ext cx="3420" cy="2880"/>
              <a:chOff x="1440" y="6660"/>
              <a:chExt cx="3420" cy="2880"/>
            </a:xfrm>
          </p:grpSpPr>
          <p:grpSp>
            <p:nvGrpSpPr>
              <p:cNvPr id="22" name="Group 21"/>
              <p:cNvGrpSpPr>
                <a:grpSpLocks/>
              </p:cNvGrpSpPr>
              <p:nvPr/>
            </p:nvGrpSpPr>
            <p:grpSpPr bwMode="auto">
              <a:xfrm>
                <a:off x="1440" y="6660"/>
                <a:ext cx="3420" cy="2880"/>
                <a:chOff x="3240" y="6660"/>
                <a:chExt cx="3420" cy="2880"/>
              </a:xfrm>
            </p:grpSpPr>
            <p:grpSp>
              <p:nvGrpSpPr>
                <p:cNvPr id="26" name="Group 25"/>
                <p:cNvGrpSpPr>
                  <a:grpSpLocks/>
                </p:cNvGrpSpPr>
                <p:nvPr/>
              </p:nvGrpSpPr>
              <p:grpSpPr bwMode="auto">
                <a:xfrm>
                  <a:off x="3780" y="7020"/>
                  <a:ext cx="2520" cy="2160"/>
                  <a:chOff x="3780" y="7020"/>
                  <a:chExt cx="2520" cy="2160"/>
                </a:xfrm>
              </p:grpSpPr>
              <p:grpSp>
                <p:nvGrpSpPr>
                  <p:cNvPr id="32" name="Group 31"/>
                  <p:cNvGrpSpPr>
                    <a:grpSpLocks/>
                  </p:cNvGrpSpPr>
                  <p:nvPr/>
                </p:nvGrpSpPr>
                <p:grpSpPr bwMode="auto">
                  <a:xfrm>
                    <a:off x="3780" y="7020"/>
                    <a:ext cx="2520" cy="2160"/>
                    <a:chOff x="3780" y="7020"/>
                    <a:chExt cx="2520" cy="2160"/>
                  </a:xfrm>
                </p:grpSpPr>
                <p:grpSp>
                  <p:nvGrpSpPr>
                    <p:cNvPr id="36" name="Group 35"/>
                    <p:cNvGrpSpPr>
                      <a:grpSpLocks/>
                    </p:cNvGrpSpPr>
                    <p:nvPr/>
                  </p:nvGrpSpPr>
                  <p:grpSpPr bwMode="auto">
                    <a:xfrm>
                      <a:off x="3780" y="7020"/>
                      <a:ext cx="2520" cy="2160"/>
                      <a:chOff x="3780" y="7020"/>
                      <a:chExt cx="2520" cy="2160"/>
                    </a:xfrm>
                  </p:grpSpPr>
                  <p:sp>
                    <p:nvSpPr>
                      <p:cNvPr id="42" name="Oval 41"/>
                      <p:cNvSpPr>
                        <a:spLocks noChangeArrowheads="1"/>
                      </p:cNvSpPr>
                      <p:nvPr/>
                    </p:nvSpPr>
                    <p:spPr bwMode="auto">
                      <a:xfrm>
                        <a:off x="3780" y="8820"/>
                        <a:ext cx="360" cy="360"/>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rot="0" vert="horz" wrap="square" lIns="0" tIns="0" rIns="0" bIns="0" anchor="t" anchorCtr="0" upright="1">
                        <a:noAutofit/>
                      </a:bodyPr>
                      <a:lstStyle/>
                      <a:p>
                        <a:pPr algn="ctr">
                          <a:lnSpc>
                            <a:spcPct val="115000"/>
                          </a:lnSpc>
                          <a:spcAft>
                            <a:spcPts val="1000"/>
                          </a:spcAft>
                        </a:pPr>
                        <a:r>
                          <a:rPr lang="en-US" sz="1300">
                            <a:solidFill>
                              <a:srgbClr val="FF0000"/>
                            </a:solidFill>
                            <a:effectLst/>
                            <a:latin typeface="Times New Roman"/>
                            <a:ea typeface="Calibri"/>
                          </a:rPr>
                          <a:t>3</a:t>
                        </a:r>
                        <a:endParaRPr lang="en-US" sz="1300">
                          <a:effectLst/>
                          <a:latin typeface="Times New Roman"/>
                          <a:ea typeface="Calibri"/>
                        </a:endParaRPr>
                      </a:p>
                    </p:txBody>
                  </p:sp>
                  <p:sp>
                    <p:nvSpPr>
                      <p:cNvPr id="43" name="Oval 42"/>
                      <p:cNvSpPr>
                        <a:spLocks noChangeArrowheads="1"/>
                      </p:cNvSpPr>
                      <p:nvPr/>
                    </p:nvSpPr>
                    <p:spPr bwMode="auto">
                      <a:xfrm>
                        <a:off x="3837" y="7080"/>
                        <a:ext cx="360" cy="360"/>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rot="0" vert="horz" wrap="square" lIns="0" tIns="0" rIns="0" bIns="0" anchor="t" anchorCtr="0" upright="1">
                        <a:noAutofit/>
                      </a:bodyPr>
                      <a:lstStyle/>
                      <a:p>
                        <a:pPr algn="ctr">
                          <a:lnSpc>
                            <a:spcPct val="115000"/>
                          </a:lnSpc>
                          <a:spcAft>
                            <a:spcPts val="1000"/>
                          </a:spcAft>
                        </a:pPr>
                        <a:r>
                          <a:rPr lang="en-US" sz="1300" b="1">
                            <a:solidFill>
                              <a:srgbClr val="FF0000"/>
                            </a:solidFill>
                            <a:effectLst/>
                            <a:latin typeface="Times New Roman"/>
                            <a:ea typeface="Calibri"/>
                          </a:rPr>
                          <a:t>0</a:t>
                        </a:r>
                        <a:endParaRPr lang="en-US" sz="1300">
                          <a:effectLst/>
                          <a:latin typeface="Times New Roman"/>
                          <a:ea typeface="Calibri"/>
                        </a:endParaRPr>
                      </a:p>
                    </p:txBody>
                  </p:sp>
                  <p:sp>
                    <p:nvSpPr>
                      <p:cNvPr id="44" name="Oval 43"/>
                      <p:cNvSpPr>
                        <a:spLocks noChangeArrowheads="1"/>
                      </p:cNvSpPr>
                      <p:nvPr/>
                    </p:nvSpPr>
                    <p:spPr bwMode="auto">
                      <a:xfrm>
                        <a:off x="5940" y="7020"/>
                        <a:ext cx="360" cy="360"/>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rot="0" vert="horz" wrap="square" lIns="0" tIns="0" rIns="0" bIns="0" anchor="t" anchorCtr="0" upright="1">
                        <a:noAutofit/>
                      </a:bodyPr>
                      <a:lstStyle/>
                      <a:p>
                        <a:pPr algn="ctr">
                          <a:lnSpc>
                            <a:spcPct val="115000"/>
                          </a:lnSpc>
                          <a:spcAft>
                            <a:spcPts val="1000"/>
                          </a:spcAft>
                        </a:pPr>
                        <a:r>
                          <a:rPr lang="en-US" sz="1300" b="1">
                            <a:solidFill>
                              <a:srgbClr val="FF0000"/>
                            </a:solidFill>
                            <a:effectLst/>
                            <a:latin typeface="Times New Roman"/>
                            <a:ea typeface="Calibri"/>
                          </a:rPr>
                          <a:t>1</a:t>
                        </a:r>
                        <a:endParaRPr lang="en-US" sz="1300">
                          <a:effectLst/>
                          <a:latin typeface="Times New Roman"/>
                          <a:ea typeface="Calibri"/>
                        </a:endParaRPr>
                      </a:p>
                    </p:txBody>
                  </p:sp>
                  <p:sp>
                    <p:nvSpPr>
                      <p:cNvPr id="45" name="Oval 44"/>
                      <p:cNvSpPr>
                        <a:spLocks noChangeArrowheads="1"/>
                      </p:cNvSpPr>
                      <p:nvPr/>
                    </p:nvSpPr>
                    <p:spPr bwMode="auto">
                      <a:xfrm>
                        <a:off x="5940" y="8820"/>
                        <a:ext cx="360" cy="360"/>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rot="0" vert="horz" wrap="square" lIns="0" tIns="0" rIns="0" bIns="0" anchor="t" anchorCtr="0" upright="1">
                        <a:noAutofit/>
                      </a:bodyPr>
                      <a:lstStyle/>
                      <a:p>
                        <a:pPr algn="ctr">
                          <a:lnSpc>
                            <a:spcPct val="115000"/>
                          </a:lnSpc>
                          <a:spcAft>
                            <a:spcPts val="1000"/>
                          </a:spcAft>
                        </a:pPr>
                        <a:r>
                          <a:rPr lang="en-US" sz="1300" b="1">
                            <a:solidFill>
                              <a:srgbClr val="FF0000"/>
                            </a:solidFill>
                            <a:effectLst/>
                            <a:latin typeface="Times New Roman"/>
                            <a:ea typeface="Calibri"/>
                          </a:rPr>
                          <a:t>2</a:t>
                        </a:r>
                        <a:endParaRPr lang="en-US" sz="1300">
                          <a:effectLst/>
                          <a:latin typeface="Times New Roman"/>
                          <a:ea typeface="Calibri"/>
                        </a:endParaRPr>
                      </a:p>
                    </p:txBody>
                  </p:sp>
                </p:grpSp>
                <p:grpSp>
                  <p:nvGrpSpPr>
                    <p:cNvPr id="37" name="Group 36"/>
                    <p:cNvGrpSpPr>
                      <a:grpSpLocks/>
                    </p:cNvGrpSpPr>
                    <p:nvPr/>
                  </p:nvGrpSpPr>
                  <p:grpSpPr bwMode="auto">
                    <a:xfrm>
                      <a:off x="3960" y="7200"/>
                      <a:ext cx="2160" cy="1800"/>
                      <a:chOff x="3960" y="7200"/>
                      <a:chExt cx="2160" cy="1800"/>
                    </a:xfrm>
                  </p:grpSpPr>
                  <p:cxnSp>
                    <p:nvCxnSpPr>
                      <p:cNvPr id="38" name="Line 13"/>
                      <p:cNvCxnSpPr/>
                      <p:nvPr/>
                    </p:nvCxnSpPr>
                    <p:spPr bwMode="auto">
                      <a:xfrm flipH="1">
                        <a:off x="4140" y="7200"/>
                        <a:ext cx="1800"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9" name="Line 14"/>
                      <p:cNvCxnSpPr/>
                      <p:nvPr/>
                    </p:nvCxnSpPr>
                    <p:spPr bwMode="auto">
                      <a:xfrm>
                        <a:off x="3960" y="7380"/>
                        <a:ext cx="0" cy="144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0" name="Line 15"/>
                      <p:cNvCxnSpPr/>
                      <p:nvPr/>
                    </p:nvCxnSpPr>
                    <p:spPr bwMode="auto">
                      <a:xfrm>
                        <a:off x="4140" y="9000"/>
                        <a:ext cx="1800"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41" name="Line 16"/>
                      <p:cNvCxnSpPr/>
                      <p:nvPr/>
                    </p:nvCxnSpPr>
                    <p:spPr bwMode="auto">
                      <a:xfrm flipV="1">
                        <a:off x="6120" y="7380"/>
                        <a:ext cx="0" cy="144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grpSp>
                <p:nvGrpSpPr>
                  <p:cNvPr id="33" name="Group 32"/>
                  <p:cNvGrpSpPr>
                    <a:grpSpLocks/>
                  </p:cNvGrpSpPr>
                  <p:nvPr/>
                </p:nvGrpSpPr>
                <p:grpSpPr bwMode="auto">
                  <a:xfrm>
                    <a:off x="4140" y="7380"/>
                    <a:ext cx="1800" cy="1440"/>
                    <a:chOff x="4140" y="7380"/>
                    <a:chExt cx="1800" cy="1440"/>
                  </a:xfrm>
                </p:grpSpPr>
                <p:cxnSp>
                  <p:nvCxnSpPr>
                    <p:cNvPr id="34" name="Line 18"/>
                    <p:cNvCxnSpPr/>
                    <p:nvPr/>
                  </p:nvCxnSpPr>
                  <p:spPr bwMode="auto">
                    <a:xfrm flipH="1">
                      <a:off x="4140" y="7380"/>
                      <a:ext cx="1800" cy="144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35" name="Line 19"/>
                    <p:cNvCxnSpPr/>
                    <p:nvPr/>
                  </p:nvCxnSpPr>
                  <p:spPr bwMode="auto">
                    <a:xfrm>
                      <a:off x="4140" y="7380"/>
                      <a:ext cx="1800" cy="144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grpSp>
              <p:nvGrpSpPr>
                <p:cNvPr id="27" name="Group 26"/>
                <p:cNvGrpSpPr>
                  <a:grpSpLocks/>
                </p:cNvGrpSpPr>
                <p:nvPr/>
              </p:nvGrpSpPr>
              <p:grpSpPr bwMode="auto">
                <a:xfrm>
                  <a:off x="3240" y="6660"/>
                  <a:ext cx="3420" cy="2880"/>
                  <a:chOff x="3240" y="6660"/>
                  <a:chExt cx="3420" cy="2880"/>
                </a:xfrm>
              </p:grpSpPr>
              <p:sp>
                <p:nvSpPr>
                  <p:cNvPr id="28" name="Freeform 27"/>
                  <p:cNvSpPr>
                    <a:spLocks/>
                  </p:cNvSpPr>
                  <p:nvPr/>
                </p:nvSpPr>
                <p:spPr bwMode="auto">
                  <a:xfrm>
                    <a:off x="3960" y="6660"/>
                    <a:ext cx="2160" cy="360"/>
                  </a:xfrm>
                  <a:custGeom>
                    <a:avLst/>
                    <a:gdLst>
                      <a:gd name="T0" fmla="*/ 2160 w 2160"/>
                      <a:gd name="T1" fmla="*/ 360 h 360"/>
                      <a:gd name="T2" fmla="*/ 1260 w 2160"/>
                      <a:gd name="T3" fmla="*/ 0 h 360"/>
                      <a:gd name="T4" fmla="*/ 0 w 2160"/>
                      <a:gd name="T5" fmla="*/ 360 h 360"/>
                    </a:gdLst>
                    <a:ahLst/>
                    <a:cxnLst>
                      <a:cxn ang="0">
                        <a:pos x="T0" y="T1"/>
                      </a:cxn>
                      <a:cxn ang="0">
                        <a:pos x="T2" y="T3"/>
                      </a:cxn>
                      <a:cxn ang="0">
                        <a:pos x="T4" y="T5"/>
                      </a:cxn>
                    </a:cxnLst>
                    <a:rect l="0" t="0" r="r" b="b"/>
                    <a:pathLst>
                      <a:path w="2160" h="360">
                        <a:moveTo>
                          <a:pt x="2160" y="360"/>
                        </a:moveTo>
                        <a:cubicBezTo>
                          <a:pt x="1890" y="180"/>
                          <a:pt x="1620" y="0"/>
                          <a:pt x="1260" y="0"/>
                        </a:cubicBezTo>
                        <a:cubicBezTo>
                          <a:pt x="900" y="0"/>
                          <a:pt x="210" y="300"/>
                          <a:pt x="0" y="36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sp>
                <p:nvSpPr>
                  <p:cNvPr id="29" name="Freeform 28"/>
                  <p:cNvSpPr>
                    <a:spLocks/>
                  </p:cNvSpPr>
                  <p:nvPr/>
                </p:nvSpPr>
                <p:spPr bwMode="auto">
                  <a:xfrm>
                    <a:off x="3240" y="7200"/>
                    <a:ext cx="540" cy="1800"/>
                  </a:xfrm>
                  <a:custGeom>
                    <a:avLst/>
                    <a:gdLst>
                      <a:gd name="T0" fmla="*/ 540 w 540"/>
                      <a:gd name="T1" fmla="*/ 0 h 1800"/>
                      <a:gd name="T2" fmla="*/ 0 w 540"/>
                      <a:gd name="T3" fmla="*/ 720 h 1800"/>
                      <a:gd name="T4" fmla="*/ 540 w 540"/>
                      <a:gd name="T5" fmla="*/ 1800 h 1800"/>
                    </a:gdLst>
                    <a:ahLst/>
                    <a:cxnLst>
                      <a:cxn ang="0">
                        <a:pos x="T0" y="T1"/>
                      </a:cxn>
                      <a:cxn ang="0">
                        <a:pos x="T2" y="T3"/>
                      </a:cxn>
                      <a:cxn ang="0">
                        <a:pos x="T4" y="T5"/>
                      </a:cxn>
                    </a:cxnLst>
                    <a:rect l="0" t="0" r="r" b="b"/>
                    <a:pathLst>
                      <a:path w="540" h="1800">
                        <a:moveTo>
                          <a:pt x="540" y="0"/>
                        </a:moveTo>
                        <a:cubicBezTo>
                          <a:pt x="270" y="210"/>
                          <a:pt x="0" y="420"/>
                          <a:pt x="0" y="720"/>
                        </a:cubicBezTo>
                        <a:cubicBezTo>
                          <a:pt x="0" y="1020"/>
                          <a:pt x="450" y="1620"/>
                          <a:pt x="540" y="180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sp>
                <p:nvSpPr>
                  <p:cNvPr id="30" name="Freeform 29"/>
                  <p:cNvSpPr>
                    <a:spLocks/>
                  </p:cNvSpPr>
                  <p:nvPr/>
                </p:nvSpPr>
                <p:spPr bwMode="auto">
                  <a:xfrm>
                    <a:off x="4140" y="9180"/>
                    <a:ext cx="1980" cy="360"/>
                  </a:xfrm>
                  <a:custGeom>
                    <a:avLst/>
                    <a:gdLst>
                      <a:gd name="T0" fmla="*/ 0 w 1980"/>
                      <a:gd name="T1" fmla="*/ 0 h 360"/>
                      <a:gd name="T2" fmla="*/ 900 w 1980"/>
                      <a:gd name="T3" fmla="*/ 360 h 360"/>
                      <a:gd name="T4" fmla="*/ 1980 w 1980"/>
                      <a:gd name="T5" fmla="*/ 0 h 360"/>
                    </a:gdLst>
                    <a:ahLst/>
                    <a:cxnLst>
                      <a:cxn ang="0">
                        <a:pos x="T0" y="T1"/>
                      </a:cxn>
                      <a:cxn ang="0">
                        <a:pos x="T2" y="T3"/>
                      </a:cxn>
                      <a:cxn ang="0">
                        <a:pos x="T4" y="T5"/>
                      </a:cxn>
                    </a:cxnLst>
                    <a:rect l="0" t="0" r="r" b="b"/>
                    <a:pathLst>
                      <a:path w="1980" h="360">
                        <a:moveTo>
                          <a:pt x="0" y="0"/>
                        </a:moveTo>
                        <a:cubicBezTo>
                          <a:pt x="285" y="180"/>
                          <a:pt x="570" y="360"/>
                          <a:pt x="900" y="360"/>
                        </a:cubicBezTo>
                        <a:cubicBezTo>
                          <a:pt x="1230" y="360"/>
                          <a:pt x="1800" y="60"/>
                          <a:pt x="1980" y="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sp>
                <p:nvSpPr>
                  <p:cNvPr id="31" name="Freeform 30"/>
                  <p:cNvSpPr>
                    <a:spLocks/>
                  </p:cNvSpPr>
                  <p:nvPr/>
                </p:nvSpPr>
                <p:spPr bwMode="auto">
                  <a:xfrm>
                    <a:off x="6300" y="7200"/>
                    <a:ext cx="360" cy="1800"/>
                  </a:xfrm>
                  <a:custGeom>
                    <a:avLst/>
                    <a:gdLst>
                      <a:gd name="T0" fmla="*/ 0 w 360"/>
                      <a:gd name="T1" fmla="*/ 0 h 1800"/>
                      <a:gd name="T2" fmla="*/ 360 w 360"/>
                      <a:gd name="T3" fmla="*/ 1080 h 1800"/>
                      <a:gd name="T4" fmla="*/ 0 w 360"/>
                      <a:gd name="T5" fmla="*/ 1800 h 1800"/>
                    </a:gdLst>
                    <a:ahLst/>
                    <a:cxnLst>
                      <a:cxn ang="0">
                        <a:pos x="T0" y="T1"/>
                      </a:cxn>
                      <a:cxn ang="0">
                        <a:pos x="T2" y="T3"/>
                      </a:cxn>
                      <a:cxn ang="0">
                        <a:pos x="T4" y="T5"/>
                      </a:cxn>
                    </a:cxnLst>
                    <a:rect l="0" t="0" r="r" b="b"/>
                    <a:pathLst>
                      <a:path w="360" h="1800">
                        <a:moveTo>
                          <a:pt x="0" y="0"/>
                        </a:moveTo>
                        <a:cubicBezTo>
                          <a:pt x="180" y="390"/>
                          <a:pt x="360" y="780"/>
                          <a:pt x="360" y="1080"/>
                        </a:cubicBezTo>
                        <a:cubicBezTo>
                          <a:pt x="360" y="1380"/>
                          <a:pt x="60" y="1680"/>
                          <a:pt x="0" y="180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grpSp>
          </p:grpSp>
          <p:grpSp>
            <p:nvGrpSpPr>
              <p:cNvPr id="23" name="Group 22"/>
              <p:cNvGrpSpPr>
                <a:grpSpLocks/>
              </p:cNvGrpSpPr>
              <p:nvPr/>
            </p:nvGrpSpPr>
            <p:grpSpPr bwMode="auto">
              <a:xfrm>
                <a:off x="2340" y="7380"/>
                <a:ext cx="1800" cy="1620"/>
                <a:chOff x="4140" y="7380"/>
                <a:chExt cx="1800" cy="1620"/>
              </a:xfrm>
            </p:grpSpPr>
            <p:sp>
              <p:nvSpPr>
                <p:cNvPr id="24" name="Freeform 23"/>
                <p:cNvSpPr>
                  <a:spLocks/>
                </p:cNvSpPr>
                <p:nvPr/>
              </p:nvSpPr>
              <p:spPr bwMode="auto">
                <a:xfrm>
                  <a:off x="4140" y="7380"/>
                  <a:ext cx="1800" cy="1440"/>
                </a:xfrm>
                <a:custGeom>
                  <a:avLst/>
                  <a:gdLst>
                    <a:gd name="T0" fmla="*/ 1800 w 1800"/>
                    <a:gd name="T1" fmla="*/ 1440 h 1440"/>
                    <a:gd name="T2" fmla="*/ 1080 w 1800"/>
                    <a:gd name="T3" fmla="*/ 540 h 1440"/>
                    <a:gd name="T4" fmla="*/ 0 w 1800"/>
                    <a:gd name="T5" fmla="*/ 0 h 1440"/>
                  </a:gdLst>
                  <a:ahLst/>
                  <a:cxnLst>
                    <a:cxn ang="0">
                      <a:pos x="T0" y="T1"/>
                    </a:cxn>
                    <a:cxn ang="0">
                      <a:pos x="T2" y="T3"/>
                    </a:cxn>
                    <a:cxn ang="0">
                      <a:pos x="T4" y="T5"/>
                    </a:cxn>
                  </a:cxnLst>
                  <a:rect l="0" t="0" r="r" b="b"/>
                  <a:pathLst>
                    <a:path w="1800" h="1440">
                      <a:moveTo>
                        <a:pt x="1800" y="1440"/>
                      </a:moveTo>
                      <a:cubicBezTo>
                        <a:pt x="1590" y="1110"/>
                        <a:pt x="1380" y="780"/>
                        <a:pt x="1080" y="540"/>
                      </a:cubicBezTo>
                      <a:cubicBezTo>
                        <a:pt x="780" y="300"/>
                        <a:pt x="180" y="90"/>
                        <a:pt x="0" y="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sp>
              <p:nvSpPr>
                <p:cNvPr id="25" name="Freeform 24"/>
                <p:cNvSpPr>
                  <a:spLocks/>
                </p:cNvSpPr>
                <p:nvPr/>
              </p:nvSpPr>
              <p:spPr bwMode="auto">
                <a:xfrm>
                  <a:off x="4140" y="7380"/>
                  <a:ext cx="1800" cy="1620"/>
                </a:xfrm>
                <a:custGeom>
                  <a:avLst/>
                  <a:gdLst>
                    <a:gd name="T0" fmla="*/ 0 w 1800"/>
                    <a:gd name="T1" fmla="*/ 1620 h 1620"/>
                    <a:gd name="T2" fmla="*/ 1080 w 1800"/>
                    <a:gd name="T3" fmla="*/ 900 h 1620"/>
                    <a:gd name="T4" fmla="*/ 1800 w 1800"/>
                    <a:gd name="T5" fmla="*/ 0 h 1620"/>
                  </a:gdLst>
                  <a:ahLst/>
                  <a:cxnLst>
                    <a:cxn ang="0">
                      <a:pos x="T0" y="T1"/>
                    </a:cxn>
                    <a:cxn ang="0">
                      <a:pos x="T2" y="T3"/>
                    </a:cxn>
                    <a:cxn ang="0">
                      <a:pos x="T4" y="T5"/>
                    </a:cxn>
                  </a:cxnLst>
                  <a:rect l="0" t="0" r="r" b="b"/>
                  <a:pathLst>
                    <a:path w="1800" h="1620">
                      <a:moveTo>
                        <a:pt x="0" y="1620"/>
                      </a:moveTo>
                      <a:cubicBezTo>
                        <a:pt x="390" y="1395"/>
                        <a:pt x="780" y="1170"/>
                        <a:pt x="1080" y="900"/>
                      </a:cubicBezTo>
                      <a:cubicBezTo>
                        <a:pt x="1380" y="630"/>
                        <a:pt x="1590" y="315"/>
                        <a:pt x="1800" y="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grpSp>
        </p:grpSp>
        <p:grpSp>
          <p:nvGrpSpPr>
            <p:cNvPr id="9" name="Group 8"/>
            <p:cNvGrpSpPr>
              <a:grpSpLocks/>
            </p:cNvGrpSpPr>
            <p:nvPr/>
          </p:nvGrpSpPr>
          <p:grpSpPr bwMode="auto">
            <a:xfrm>
              <a:off x="3960" y="6480"/>
              <a:ext cx="4140" cy="3600"/>
              <a:chOff x="3960" y="6480"/>
              <a:chExt cx="4140" cy="3600"/>
            </a:xfrm>
          </p:grpSpPr>
          <p:sp>
            <p:nvSpPr>
              <p:cNvPr id="10" name="Oval 9"/>
              <p:cNvSpPr>
                <a:spLocks noChangeArrowheads="1"/>
              </p:cNvSpPr>
              <p:nvPr/>
            </p:nvSpPr>
            <p:spPr bwMode="auto">
              <a:xfrm>
                <a:off x="5940" y="702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9</a:t>
                </a:r>
              </a:p>
            </p:txBody>
          </p:sp>
          <p:sp>
            <p:nvSpPr>
              <p:cNvPr id="11" name="Oval 10"/>
              <p:cNvSpPr>
                <a:spLocks noChangeArrowheads="1"/>
              </p:cNvSpPr>
              <p:nvPr/>
            </p:nvSpPr>
            <p:spPr bwMode="auto">
              <a:xfrm>
                <a:off x="5940" y="648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4</a:t>
                </a:r>
              </a:p>
            </p:txBody>
          </p:sp>
          <p:sp>
            <p:nvSpPr>
              <p:cNvPr id="12" name="Oval 11"/>
              <p:cNvSpPr>
                <a:spLocks noChangeArrowheads="1"/>
              </p:cNvSpPr>
              <p:nvPr/>
            </p:nvSpPr>
            <p:spPr bwMode="auto">
              <a:xfrm>
                <a:off x="7020" y="810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2</a:t>
                </a:r>
              </a:p>
            </p:txBody>
          </p:sp>
          <p:sp>
            <p:nvSpPr>
              <p:cNvPr id="13" name="Oval 12"/>
              <p:cNvSpPr>
                <a:spLocks noChangeArrowheads="1"/>
              </p:cNvSpPr>
              <p:nvPr/>
            </p:nvSpPr>
            <p:spPr bwMode="auto">
              <a:xfrm>
                <a:off x="7560" y="810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2</a:t>
                </a:r>
              </a:p>
            </p:txBody>
          </p:sp>
          <p:sp>
            <p:nvSpPr>
              <p:cNvPr id="14" name="Oval 13"/>
              <p:cNvSpPr>
                <a:spLocks noChangeArrowheads="1"/>
              </p:cNvSpPr>
              <p:nvPr/>
            </p:nvSpPr>
            <p:spPr bwMode="auto">
              <a:xfrm>
                <a:off x="5760" y="918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1</a:t>
                </a:r>
              </a:p>
            </p:txBody>
          </p:sp>
          <p:sp>
            <p:nvSpPr>
              <p:cNvPr id="15" name="Oval 14"/>
              <p:cNvSpPr>
                <a:spLocks noChangeArrowheads="1"/>
              </p:cNvSpPr>
              <p:nvPr/>
            </p:nvSpPr>
            <p:spPr bwMode="auto">
              <a:xfrm>
                <a:off x="5760" y="972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8</a:t>
                </a:r>
              </a:p>
            </p:txBody>
          </p:sp>
          <p:sp>
            <p:nvSpPr>
              <p:cNvPr id="16" name="Oval 15"/>
              <p:cNvSpPr>
                <a:spLocks noChangeArrowheads="1"/>
              </p:cNvSpPr>
              <p:nvPr/>
            </p:nvSpPr>
            <p:spPr bwMode="auto">
              <a:xfrm>
                <a:off x="4500" y="810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5</a:t>
                </a:r>
              </a:p>
            </p:txBody>
          </p:sp>
          <p:sp>
            <p:nvSpPr>
              <p:cNvPr id="17" name="Oval 16"/>
              <p:cNvSpPr>
                <a:spLocks noChangeArrowheads="1"/>
              </p:cNvSpPr>
              <p:nvPr/>
            </p:nvSpPr>
            <p:spPr bwMode="auto">
              <a:xfrm>
                <a:off x="3960" y="828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7</a:t>
                </a:r>
              </a:p>
            </p:txBody>
          </p:sp>
          <p:sp>
            <p:nvSpPr>
              <p:cNvPr id="18" name="Oval 17"/>
              <p:cNvSpPr>
                <a:spLocks noChangeArrowheads="1"/>
              </p:cNvSpPr>
              <p:nvPr/>
            </p:nvSpPr>
            <p:spPr bwMode="auto">
              <a:xfrm>
                <a:off x="5220" y="792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6</a:t>
                </a:r>
              </a:p>
            </p:txBody>
          </p:sp>
          <p:sp>
            <p:nvSpPr>
              <p:cNvPr id="19" name="Oval 18"/>
              <p:cNvSpPr>
                <a:spLocks noChangeArrowheads="1"/>
              </p:cNvSpPr>
              <p:nvPr/>
            </p:nvSpPr>
            <p:spPr bwMode="auto">
              <a:xfrm>
                <a:off x="5580" y="756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8</a:t>
                </a:r>
              </a:p>
            </p:txBody>
          </p:sp>
          <p:sp>
            <p:nvSpPr>
              <p:cNvPr id="20" name="Oval 19"/>
              <p:cNvSpPr>
                <a:spLocks noChangeArrowheads="1"/>
              </p:cNvSpPr>
              <p:nvPr/>
            </p:nvSpPr>
            <p:spPr bwMode="auto">
              <a:xfrm>
                <a:off x="5220" y="846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3</a:t>
                </a:r>
              </a:p>
            </p:txBody>
          </p:sp>
          <p:sp>
            <p:nvSpPr>
              <p:cNvPr id="21" name="Oval 20"/>
              <p:cNvSpPr>
                <a:spLocks noChangeArrowheads="1"/>
              </p:cNvSpPr>
              <p:nvPr/>
            </p:nvSpPr>
            <p:spPr bwMode="auto">
              <a:xfrm>
                <a:off x="5760" y="864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5</a:t>
                </a:r>
              </a:p>
            </p:txBody>
          </p:sp>
        </p:grpSp>
      </p:grpSp>
      <p:sp>
        <p:nvSpPr>
          <p:cNvPr id="3" name="Rectangle 2"/>
          <p:cNvSpPr/>
          <p:nvPr/>
        </p:nvSpPr>
        <p:spPr bwMode="auto">
          <a:xfrm>
            <a:off x="3148781" y="5772955"/>
            <a:ext cx="4442581" cy="608373"/>
          </a:xfrm>
          <a:prstGeom prst="rect">
            <a:avLst/>
          </a:prstGeom>
          <a:noFill/>
          <a:ln>
            <a:noFill/>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1800" i="0" u="none" strike="noStrike" cap="none" normalizeH="0" baseline="0">
                <a:ln>
                  <a:noFill/>
                </a:ln>
                <a:solidFill>
                  <a:srgbClr val="00B0F0"/>
                </a:solidFill>
                <a:effectLst/>
                <a:latin typeface="Arial" charset="0"/>
              </a:rPr>
              <a:t>Minh họa</a:t>
            </a:r>
            <a:r>
              <a:rPr kumimoji="0" lang="en-US" sz="1800" i="0" u="none" strike="noStrike" cap="none" normalizeH="0">
                <a:ln>
                  <a:noFill/>
                </a:ln>
                <a:solidFill>
                  <a:srgbClr val="00B0F0"/>
                </a:solidFill>
                <a:effectLst/>
                <a:latin typeface="Arial" charset="0"/>
              </a:rPr>
              <a:t> m</a:t>
            </a:r>
            <a:r>
              <a:rPr kumimoji="0" lang="en-US" sz="1800" i="0" u="none" strike="noStrike" cap="none" normalizeH="0" baseline="0">
                <a:ln>
                  <a:noFill/>
                </a:ln>
                <a:solidFill>
                  <a:srgbClr val="00B0F0"/>
                </a:solidFill>
                <a:effectLst/>
                <a:latin typeface="Arial" charset="0"/>
              </a:rPr>
              <a:t>ột</a:t>
            </a:r>
            <a:r>
              <a:rPr kumimoji="0" lang="en-US" sz="1800" i="0" u="none" strike="noStrike" cap="none" normalizeH="0">
                <a:ln>
                  <a:noFill/>
                </a:ln>
                <a:solidFill>
                  <a:srgbClr val="00B0F0"/>
                </a:solidFill>
                <a:effectLst/>
                <a:latin typeface="Arial" charset="0"/>
              </a:rPr>
              <a:t> đồ thị có hướng</a:t>
            </a:r>
            <a:endParaRPr kumimoji="0" lang="en-US" sz="1800" i="0" u="none" strike="noStrike" cap="none" normalizeH="0" baseline="0">
              <a:ln>
                <a:noFill/>
              </a:ln>
              <a:solidFill>
                <a:srgbClr val="00B0F0"/>
              </a:solidFill>
              <a:effectLst/>
              <a:latin typeface="Arial" charset="0"/>
            </a:endParaRPr>
          </a:p>
        </p:txBody>
      </p:sp>
    </p:spTree>
    <p:extLst>
      <p:ext uri="{BB962C8B-B14F-4D97-AF65-F5344CB8AC3E}">
        <p14:creationId xmlns:p14="http://schemas.microsoft.com/office/powerpoint/2010/main" val="2219816377"/>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3816424" cy="5010943"/>
          </a:xfrm>
        </p:spPr>
        <p:txBody>
          <a:bodyPr/>
          <a:lstStyle/>
          <a:p>
            <a:pPr marL="57150" indent="0" eaLnBrk="1" hangingPunct="1">
              <a:buNone/>
            </a:pPr>
            <a:r>
              <a:rPr lang="en-US" sz="2400"/>
              <a:t>Xét đường đi từ đỉnh 0 đến các đỉnh khác và trở về đỉnh 0.</a:t>
            </a:r>
          </a:p>
          <a:p>
            <a:pPr marL="400050" eaLnBrk="1" hangingPunct="1">
              <a:buFont typeface="Wingdings" pitchFamily="2" charset="2"/>
              <a:buChar char="§"/>
            </a:pPr>
            <a:r>
              <a:rPr lang="en-US" sz="2400"/>
              <a:t>Tại 0: chọn đỉnh 1, L=4</a:t>
            </a:r>
          </a:p>
          <a:p>
            <a:pPr marL="400050" eaLnBrk="1" hangingPunct="1">
              <a:buFont typeface="Wingdings" pitchFamily="2" charset="2"/>
              <a:buChar char="§"/>
            </a:pPr>
            <a:r>
              <a:rPr lang="en-US" sz="2400"/>
              <a:t>Tại 1: chọn đỉnh 3, L=9</a:t>
            </a:r>
          </a:p>
          <a:p>
            <a:pPr marL="400050" eaLnBrk="1" hangingPunct="1">
              <a:buFont typeface="Wingdings" pitchFamily="2" charset="2"/>
              <a:buChar char="§"/>
            </a:pPr>
            <a:r>
              <a:rPr lang="en-US" sz="2400"/>
              <a:t>Tại 3: chọn đỉnh 2, L=10</a:t>
            </a:r>
          </a:p>
          <a:p>
            <a:pPr marL="400050" eaLnBrk="1" hangingPunct="1">
              <a:buFont typeface="Wingdings" pitchFamily="2" charset="2"/>
              <a:buChar char="§"/>
            </a:pPr>
            <a:r>
              <a:rPr lang="en-US" sz="2400"/>
              <a:t>Từ 2 trở về 0: L=16</a:t>
            </a:r>
          </a:p>
          <a:p>
            <a:pPr marL="57150" indent="0" eaLnBrk="1" hangingPunct="1">
              <a:buNone/>
            </a:pPr>
            <a:r>
              <a:rPr lang="en-US" sz="2400"/>
              <a:t>Đường đi ngắn nhất là: S={0,1,3,2,0} và L=16</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tham lam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306</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tham lam</a:t>
            </a:r>
            <a:endParaRPr lang="en-US" sz="2400" dirty="0">
              <a:solidFill>
                <a:srgbClr val="C00000"/>
              </a:solidFill>
            </a:endParaRPr>
          </a:p>
        </p:txBody>
      </p:sp>
      <p:grpSp>
        <p:nvGrpSpPr>
          <p:cNvPr id="46" name="Group 45"/>
          <p:cNvGrpSpPr>
            <a:grpSpLocks/>
          </p:cNvGrpSpPr>
          <p:nvPr/>
        </p:nvGrpSpPr>
        <p:grpSpPr bwMode="auto">
          <a:xfrm>
            <a:off x="4283968" y="1721300"/>
            <a:ext cx="4644516" cy="3159224"/>
            <a:chOff x="3960" y="6480"/>
            <a:chExt cx="4140" cy="3600"/>
          </a:xfrm>
        </p:grpSpPr>
        <p:grpSp>
          <p:nvGrpSpPr>
            <p:cNvPr id="47" name="Group 46"/>
            <p:cNvGrpSpPr>
              <a:grpSpLocks/>
            </p:cNvGrpSpPr>
            <p:nvPr/>
          </p:nvGrpSpPr>
          <p:grpSpPr bwMode="auto">
            <a:xfrm>
              <a:off x="4140" y="6840"/>
              <a:ext cx="3420" cy="2880"/>
              <a:chOff x="1440" y="6660"/>
              <a:chExt cx="3420" cy="2880"/>
            </a:xfrm>
          </p:grpSpPr>
          <p:grpSp>
            <p:nvGrpSpPr>
              <p:cNvPr id="61" name="Group 60"/>
              <p:cNvGrpSpPr>
                <a:grpSpLocks/>
              </p:cNvGrpSpPr>
              <p:nvPr/>
            </p:nvGrpSpPr>
            <p:grpSpPr bwMode="auto">
              <a:xfrm>
                <a:off x="1440" y="6660"/>
                <a:ext cx="3420" cy="2880"/>
                <a:chOff x="3240" y="6660"/>
                <a:chExt cx="3420" cy="2880"/>
              </a:xfrm>
            </p:grpSpPr>
            <p:grpSp>
              <p:nvGrpSpPr>
                <p:cNvPr id="65" name="Group 64"/>
                <p:cNvGrpSpPr>
                  <a:grpSpLocks/>
                </p:cNvGrpSpPr>
                <p:nvPr/>
              </p:nvGrpSpPr>
              <p:grpSpPr bwMode="auto">
                <a:xfrm>
                  <a:off x="3780" y="7020"/>
                  <a:ext cx="2520" cy="2160"/>
                  <a:chOff x="3780" y="7020"/>
                  <a:chExt cx="2520" cy="2160"/>
                </a:xfrm>
              </p:grpSpPr>
              <p:grpSp>
                <p:nvGrpSpPr>
                  <p:cNvPr id="71" name="Group 70"/>
                  <p:cNvGrpSpPr>
                    <a:grpSpLocks/>
                  </p:cNvGrpSpPr>
                  <p:nvPr/>
                </p:nvGrpSpPr>
                <p:grpSpPr bwMode="auto">
                  <a:xfrm>
                    <a:off x="3780" y="7020"/>
                    <a:ext cx="2520" cy="2160"/>
                    <a:chOff x="3780" y="7020"/>
                    <a:chExt cx="2520" cy="2160"/>
                  </a:xfrm>
                </p:grpSpPr>
                <p:grpSp>
                  <p:nvGrpSpPr>
                    <p:cNvPr id="75" name="Group 74"/>
                    <p:cNvGrpSpPr>
                      <a:grpSpLocks/>
                    </p:cNvGrpSpPr>
                    <p:nvPr/>
                  </p:nvGrpSpPr>
                  <p:grpSpPr bwMode="auto">
                    <a:xfrm>
                      <a:off x="3780" y="7020"/>
                      <a:ext cx="2520" cy="2160"/>
                      <a:chOff x="3780" y="7020"/>
                      <a:chExt cx="2520" cy="2160"/>
                    </a:xfrm>
                  </p:grpSpPr>
                  <p:sp>
                    <p:nvSpPr>
                      <p:cNvPr id="81" name="Oval 80"/>
                      <p:cNvSpPr>
                        <a:spLocks noChangeArrowheads="1"/>
                      </p:cNvSpPr>
                      <p:nvPr/>
                    </p:nvSpPr>
                    <p:spPr bwMode="auto">
                      <a:xfrm>
                        <a:off x="3780" y="8820"/>
                        <a:ext cx="360" cy="360"/>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rot="0" vert="horz" wrap="square" lIns="0" tIns="0" rIns="0" bIns="0" anchor="t" anchorCtr="0" upright="1">
                        <a:noAutofit/>
                      </a:bodyPr>
                      <a:lstStyle/>
                      <a:p>
                        <a:pPr algn="ctr">
                          <a:lnSpc>
                            <a:spcPct val="115000"/>
                          </a:lnSpc>
                          <a:spcAft>
                            <a:spcPts val="1000"/>
                          </a:spcAft>
                        </a:pPr>
                        <a:r>
                          <a:rPr lang="en-US" sz="1300">
                            <a:solidFill>
                              <a:srgbClr val="FF0000"/>
                            </a:solidFill>
                            <a:effectLst/>
                            <a:latin typeface="Times New Roman"/>
                            <a:ea typeface="Calibri"/>
                          </a:rPr>
                          <a:t>3</a:t>
                        </a:r>
                        <a:endParaRPr lang="en-US" sz="1300">
                          <a:effectLst/>
                          <a:latin typeface="Times New Roman"/>
                          <a:ea typeface="Calibri"/>
                        </a:endParaRPr>
                      </a:p>
                    </p:txBody>
                  </p:sp>
                  <p:sp>
                    <p:nvSpPr>
                      <p:cNvPr id="82" name="Oval 81"/>
                      <p:cNvSpPr>
                        <a:spLocks noChangeArrowheads="1"/>
                      </p:cNvSpPr>
                      <p:nvPr/>
                    </p:nvSpPr>
                    <p:spPr bwMode="auto">
                      <a:xfrm>
                        <a:off x="3837" y="7080"/>
                        <a:ext cx="360" cy="360"/>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rot="0" vert="horz" wrap="square" lIns="0" tIns="0" rIns="0" bIns="0" anchor="t" anchorCtr="0" upright="1">
                        <a:noAutofit/>
                      </a:bodyPr>
                      <a:lstStyle/>
                      <a:p>
                        <a:pPr algn="ctr">
                          <a:lnSpc>
                            <a:spcPct val="115000"/>
                          </a:lnSpc>
                          <a:spcAft>
                            <a:spcPts val="1000"/>
                          </a:spcAft>
                        </a:pPr>
                        <a:r>
                          <a:rPr lang="en-US" sz="1300" b="1">
                            <a:solidFill>
                              <a:srgbClr val="FF0000"/>
                            </a:solidFill>
                            <a:effectLst/>
                            <a:latin typeface="Times New Roman"/>
                            <a:ea typeface="Calibri"/>
                          </a:rPr>
                          <a:t>0</a:t>
                        </a:r>
                        <a:endParaRPr lang="en-US" sz="1300">
                          <a:effectLst/>
                          <a:latin typeface="Times New Roman"/>
                          <a:ea typeface="Calibri"/>
                        </a:endParaRPr>
                      </a:p>
                    </p:txBody>
                  </p:sp>
                  <p:sp>
                    <p:nvSpPr>
                      <p:cNvPr id="83" name="Oval 82"/>
                      <p:cNvSpPr>
                        <a:spLocks noChangeArrowheads="1"/>
                      </p:cNvSpPr>
                      <p:nvPr/>
                    </p:nvSpPr>
                    <p:spPr bwMode="auto">
                      <a:xfrm>
                        <a:off x="5940" y="7020"/>
                        <a:ext cx="360" cy="360"/>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rot="0" vert="horz" wrap="square" lIns="0" tIns="0" rIns="0" bIns="0" anchor="t" anchorCtr="0" upright="1">
                        <a:noAutofit/>
                      </a:bodyPr>
                      <a:lstStyle/>
                      <a:p>
                        <a:pPr algn="ctr">
                          <a:lnSpc>
                            <a:spcPct val="115000"/>
                          </a:lnSpc>
                          <a:spcAft>
                            <a:spcPts val="1000"/>
                          </a:spcAft>
                        </a:pPr>
                        <a:r>
                          <a:rPr lang="en-US" sz="1300" b="1">
                            <a:solidFill>
                              <a:srgbClr val="FF0000"/>
                            </a:solidFill>
                            <a:effectLst/>
                            <a:latin typeface="Times New Roman"/>
                            <a:ea typeface="Calibri"/>
                          </a:rPr>
                          <a:t>1</a:t>
                        </a:r>
                        <a:endParaRPr lang="en-US" sz="1300">
                          <a:effectLst/>
                          <a:latin typeface="Times New Roman"/>
                          <a:ea typeface="Calibri"/>
                        </a:endParaRPr>
                      </a:p>
                    </p:txBody>
                  </p:sp>
                  <p:sp>
                    <p:nvSpPr>
                      <p:cNvPr id="84" name="Oval 83"/>
                      <p:cNvSpPr>
                        <a:spLocks noChangeArrowheads="1"/>
                      </p:cNvSpPr>
                      <p:nvPr/>
                    </p:nvSpPr>
                    <p:spPr bwMode="auto">
                      <a:xfrm>
                        <a:off x="5940" y="8820"/>
                        <a:ext cx="360" cy="360"/>
                      </a:xfrm>
                      <a:prstGeom prst="ellipse">
                        <a:avLst/>
                      </a:prstGeom>
                      <a:ln>
                        <a:headEnd/>
                        <a:tailEnd/>
                      </a:ln>
                    </p:spPr>
                    <p:style>
                      <a:lnRef idx="1">
                        <a:schemeClr val="accent5"/>
                      </a:lnRef>
                      <a:fillRef idx="2">
                        <a:schemeClr val="accent5"/>
                      </a:fillRef>
                      <a:effectRef idx="1">
                        <a:schemeClr val="accent5"/>
                      </a:effectRef>
                      <a:fontRef idx="minor">
                        <a:schemeClr val="dk1"/>
                      </a:fontRef>
                    </p:style>
                    <p:txBody>
                      <a:bodyPr rot="0" vert="horz" wrap="square" lIns="0" tIns="0" rIns="0" bIns="0" anchor="t" anchorCtr="0" upright="1">
                        <a:noAutofit/>
                      </a:bodyPr>
                      <a:lstStyle/>
                      <a:p>
                        <a:pPr algn="ctr">
                          <a:lnSpc>
                            <a:spcPct val="115000"/>
                          </a:lnSpc>
                          <a:spcAft>
                            <a:spcPts val="1000"/>
                          </a:spcAft>
                        </a:pPr>
                        <a:r>
                          <a:rPr lang="en-US" sz="1300" b="1">
                            <a:solidFill>
                              <a:srgbClr val="FF0000"/>
                            </a:solidFill>
                            <a:effectLst/>
                            <a:latin typeface="Times New Roman"/>
                            <a:ea typeface="Calibri"/>
                          </a:rPr>
                          <a:t>2</a:t>
                        </a:r>
                        <a:endParaRPr lang="en-US" sz="1300">
                          <a:effectLst/>
                          <a:latin typeface="Times New Roman"/>
                          <a:ea typeface="Calibri"/>
                        </a:endParaRPr>
                      </a:p>
                    </p:txBody>
                  </p:sp>
                </p:grpSp>
                <p:grpSp>
                  <p:nvGrpSpPr>
                    <p:cNvPr id="76" name="Group 75"/>
                    <p:cNvGrpSpPr>
                      <a:grpSpLocks/>
                    </p:cNvGrpSpPr>
                    <p:nvPr/>
                  </p:nvGrpSpPr>
                  <p:grpSpPr bwMode="auto">
                    <a:xfrm>
                      <a:off x="3960" y="7200"/>
                      <a:ext cx="2160" cy="1800"/>
                      <a:chOff x="3960" y="7200"/>
                      <a:chExt cx="2160" cy="1800"/>
                    </a:xfrm>
                  </p:grpSpPr>
                  <p:cxnSp>
                    <p:nvCxnSpPr>
                      <p:cNvPr id="77" name="Line 13"/>
                      <p:cNvCxnSpPr/>
                      <p:nvPr/>
                    </p:nvCxnSpPr>
                    <p:spPr bwMode="auto">
                      <a:xfrm flipH="1">
                        <a:off x="4140" y="7200"/>
                        <a:ext cx="1800"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8" name="Line 14"/>
                      <p:cNvCxnSpPr/>
                      <p:nvPr/>
                    </p:nvCxnSpPr>
                    <p:spPr bwMode="auto">
                      <a:xfrm>
                        <a:off x="3960" y="7380"/>
                        <a:ext cx="0" cy="144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9" name="Line 15"/>
                      <p:cNvCxnSpPr/>
                      <p:nvPr/>
                    </p:nvCxnSpPr>
                    <p:spPr bwMode="auto">
                      <a:xfrm>
                        <a:off x="4140" y="9000"/>
                        <a:ext cx="1800"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80" name="Line 16"/>
                      <p:cNvCxnSpPr/>
                      <p:nvPr/>
                    </p:nvCxnSpPr>
                    <p:spPr bwMode="auto">
                      <a:xfrm flipV="1">
                        <a:off x="6120" y="7380"/>
                        <a:ext cx="0" cy="144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grpSp>
                <p:nvGrpSpPr>
                  <p:cNvPr id="72" name="Group 71"/>
                  <p:cNvGrpSpPr>
                    <a:grpSpLocks/>
                  </p:cNvGrpSpPr>
                  <p:nvPr/>
                </p:nvGrpSpPr>
                <p:grpSpPr bwMode="auto">
                  <a:xfrm>
                    <a:off x="4116" y="7380"/>
                    <a:ext cx="1824" cy="1472"/>
                    <a:chOff x="4116" y="7380"/>
                    <a:chExt cx="1824" cy="1472"/>
                  </a:xfrm>
                </p:grpSpPr>
                <p:cxnSp>
                  <p:nvCxnSpPr>
                    <p:cNvPr id="73" name="Line 18"/>
                    <p:cNvCxnSpPr/>
                    <p:nvPr/>
                  </p:nvCxnSpPr>
                  <p:spPr bwMode="auto">
                    <a:xfrm flipH="1">
                      <a:off x="4140" y="7380"/>
                      <a:ext cx="1800" cy="144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74" name="Line 19"/>
                    <p:cNvCxnSpPr/>
                    <p:nvPr/>
                  </p:nvCxnSpPr>
                  <p:spPr bwMode="auto">
                    <a:xfrm>
                      <a:off x="4116" y="7412"/>
                      <a:ext cx="1800" cy="144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grpSp>
            <p:grpSp>
              <p:nvGrpSpPr>
                <p:cNvPr id="66" name="Group 65"/>
                <p:cNvGrpSpPr>
                  <a:grpSpLocks/>
                </p:cNvGrpSpPr>
                <p:nvPr/>
              </p:nvGrpSpPr>
              <p:grpSpPr bwMode="auto">
                <a:xfrm>
                  <a:off x="3240" y="6660"/>
                  <a:ext cx="3420" cy="2880"/>
                  <a:chOff x="3240" y="6660"/>
                  <a:chExt cx="3420" cy="2880"/>
                </a:xfrm>
              </p:grpSpPr>
              <p:sp>
                <p:nvSpPr>
                  <p:cNvPr id="67" name="Freeform 66"/>
                  <p:cNvSpPr>
                    <a:spLocks/>
                  </p:cNvSpPr>
                  <p:nvPr/>
                </p:nvSpPr>
                <p:spPr bwMode="auto">
                  <a:xfrm>
                    <a:off x="3960" y="6660"/>
                    <a:ext cx="2160" cy="360"/>
                  </a:xfrm>
                  <a:custGeom>
                    <a:avLst/>
                    <a:gdLst>
                      <a:gd name="T0" fmla="*/ 2160 w 2160"/>
                      <a:gd name="T1" fmla="*/ 360 h 360"/>
                      <a:gd name="T2" fmla="*/ 1260 w 2160"/>
                      <a:gd name="T3" fmla="*/ 0 h 360"/>
                      <a:gd name="T4" fmla="*/ 0 w 2160"/>
                      <a:gd name="T5" fmla="*/ 360 h 360"/>
                    </a:gdLst>
                    <a:ahLst/>
                    <a:cxnLst>
                      <a:cxn ang="0">
                        <a:pos x="T0" y="T1"/>
                      </a:cxn>
                      <a:cxn ang="0">
                        <a:pos x="T2" y="T3"/>
                      </a:cxn>
                      <a:cxn ang="0">
                        <a:pos x="T4" y="T5"/>
                      </a:cxn>
                    </a:cxnLst>
                    <a:rect l="0" t="0" r="r" b="b"/>
                    <a:pathLst>
                      <a:path w="2160" h="360">
                        <a:moveTo>
                          <a:pt x="2160" y="360"/>
                        </a:moveTo>
                        <a:cubicBezTo>
                          <a:pt x="1890" y="180"/>
                          <a:pt x="1620" y="0"/>
                          <a:pt x="1260" y="0"/>
                        </a:cubicBezTo>
                        <a:cubicBezTo>
                          <a:pt x="900" y="0"/>
                          <a:pt x="210" y="300"/>
                          <a:pt x="0" y="36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sp>
                <p:nvSpPr>
                  <p:cNvPr id="68" name="Freeform 67"/>
                  <p:cNvSpPr>
                    <a:spLocks/>
                  </p:cNvSpPr>
                  <p:nvPr/>
                </p:nvSpPr>
                <p:spPr bwMode="auto">
                  <a:xfrm>
                    <a:off x="3240" y="7200"/>
                    <a:ext cx="540" cy="1800"/>
                  </a:xfrm>
                  <a:custGeom>
                    <a:avLst/>
                    <a:gdLst>
                      <a:gd name="T0" fmla="*/ 540 w 540"/>
                      <a:gd name="T1" fmla="*/ 0 h 1800"/>
                      <a:gd name="T2" fmla="*/ 0 w 540"/>
                      <a:gd name="T3" fmla="*/ 720 h 1800"/>
                      <a:gd name="T4" fmla="*/ 540 w 540"/>
                      <a:gd name="T5" fmla="*/ 1800 h 1800"/>
                    </a:gdLst>
                    <a:ahLst/>
                    <a:cxnLst>
                      <a:cxn ang="0">
                        <a:pos x="T0" y="T1"/>
                      </a:cxn>
                      <a:cxn ang="0">
                        <a:pos x="T2" y="T3"/>
                      </a:cxn>
                      <a:cxn ang="0">
                        <a:pos x="T4" y="T5"/>
                      </a:cxn>
                    </a:cxnLst>
                    <a:rect l="0" t="0" r="r" b="b"/>
                    <a:pathLst>
                      <a:path w="540" h="1800">
                        <a:moveTo>
                          <a:pt x="540" y="0"/>
                        </a:moveTo>
                        <a:cubicBezTo>
                          <a:pt x="270" y="210"/>
                          <a:pt x="0" y="420"/>
                          <a:pt x="0" y="720"/>
                        </a:cubicBezTo>
                        <a:cubicBezTo>
                          <a:pt x="0" y="1020"/>
                          <a:pt x="450" y="1620"/>
                          <a:pt x="540" y="180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sp>
                <p:nvSpPr>
                  <p:cNvPr id="69" name="Freeform 68"/>
                  <p:cNvSpPr>
                    <a:spLocks/>
                  </p:cNvSpPr>
                  <p:nvPr/>
                </p:nvSpPr>
                <p:spPr bwMode="auto">
                  <a:xfrm>
                    <a:off x="4140" y="9180"/>
                    <a:ext cx="1980" cy="360"/>
                  </a:xfrm>
                  <a:custGeom>
                    <a:avLst/>
                    <a:gdLst>
                      <a:gd name="T0" fmla="*/ 0 w 1980"/>
                      <a:gd name="T1" fmla="*/ 0 h 360"/>
                      <a:gd name="T2" fmla="*/ 900 w 1980"/>
                      <a:gd name="T3" fmla="*/ 360 h 360"/>
                      <a:gd name="T4" fmla="*/ 1980 w 1980"/>
                      <a:gd name="T5" fmla="*/ 0 h 360"/>
                    </a:gdLst>
                    <a:ahLst/>
                    <a:cxnLst>
                      <a:cxn ang="0">
                        <a:pos x="T0" y="T1"/>
                      </a:cxn>
                      <a:cxn ang="0">
                        <a:pos x="T2" y="T3"/>
                      </a:cxn>
                      <a:cxn ang="0">
                        <a:pos x="T4" y="T5"/>
                      </a:cxn>
                    </a:cxnLst>
                    <a:rect l="0" t="0" r="r" b="b"/>
                    <a:pathLst>
                      <a:path w="1980" h="360">
                        <a:moveTo>
                          <a:pt x="0" y="0"/>
                        </a:moveTo>
                        <a:cubicBezTo>
                          <a:pt x="285" y="180"/>
                          <a:pt x="570" y="360"/>
                          <a:pt x="900" y="360"/>
                        </a:cubicBezTo>
                        <a:cubicBezTo>
                          <a:pt x="1230" y="360"/>
                          <a:pt x="1800" y="60"/>
                          <a:pt x="1980" y="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sp>
                <p:nvSpPr>
                  <p:cNvPr id="70" name="Freeform 69"/>
                  <p:cNvSpPr>
                    <a:spLocks/>
                  </p:cNvSpPr>
                  <p:nvPr/>
                </p:nvSpPr>
                <p:spPr bwMode="auto">
                  <a:xfrm>
                    <a:off x="6300" y="7200"/>
                    <a:ext cx="360" cy="1800"/>
                  </a:xfrm>
                  <a:custGeom>
                    <a:avLst/>
                    <a:gdLst>
                      <a:gd name="T0" fmla="*/ 0 w 360"/>
                      <a:gd name="T1" fmla="*/ 0 h 1800"/>
                      <a:gd name="T2" fmla="*/ 360 w 360"/>
                      <a:gd name="T3" fmla="*/ 1080 h 1800"/>
                      <a:gd name="T4" fmla="*/ 0 w 360"/>
                      <a:gd name="T5" fmla="*/ 1800 h 1800"/>
                    </a:gdLst>
                    <a:ahLst/>
                    <a:cxnLst>
                      <a:cxn ang="0">
                        <a:pos x="T0" y="T1"/>
                      </a:cxn>
                      <a:cxn ang="0">
                        <a:pos x="T2" y="T3"/>
                      </a:cxn>
                      <a:cxn ang="0">
                        <a:pos x="T4" y="T5"/>
                      </a:cxn>
                    </a:cxnLst>
                    <a:rect l="0" t="0" r="r" b="b"/>
                    <a:pathLst>
                      <a:path w="360" h="1800">
                        <a:moveTo>
                          <a:pt x="0" y="0"/>
                        </a:moveTo>
                        <a:cubicBezTo>
                          <a:pt x="180" y="390"/>
                          <a:pt x="360" y="780"/>
                          <a:pt x="360" y="1080"/>
                        </a:cubicBezTo>
                        <a:cubicBezTo>
                          <a:pt x="360" y="1380"/>
                          <a:pt x="60" y="1680"/>
                          <a:pt x="0" y="180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grpSp>
          </p:grpSp>
          <p:grpSp>
            <p:nvGrpSpPr>
              <p:cNvPr id="62" name="Group 61"/>
              <p:cNvGrpSpPr>
                <a:grpSpLocks/>
              </p:cNvGrpSpPr>
              <p:nvPr/>
            </p:nvGrpSpPr>
            <p:grpSpPr bwMode="auto">
              <a:xfrm>
                <a:off x="2340" y="7380"/>
                <a:ext cx="1800" cy="1620"/>
                <a:chOff x="4140" y="7380"/>
                <a:chExt cx="1800" cy="1620"/>
              </a:xfrm>
            </p:grpSpPr>
            <p:sp>
              <p:nvSpPr>
                <p:cNvPr id="63" name="Freeform 62"/>
                <p:cNvSpPr>
                  <a:spLocks/>
                </p:cNvSpPr>
                <p:nvPr/>
              </p:nvSpPr>
              <p:spPr bwMode="auto">
                <a:xfrm>
                  <a:off x="4140" y="7380"/>
                  <a:ext cx="1800" cy="1440"/>
                </a:xfrm>
                <a:custGeom>
                  <a:avLst/>
                  <a:gdLst>
                    <a:gd name="T0" fmla="*/ 1800 w 1800"/>
                    <a:gd name="T1" fmla="*/ 1440 h 1440"/>
                    <a:gd name="T2" fmla="*/ 1080 w 1800"/>
                    <a:gd name="T3" fmla="*/ 540 h 1440"/>
                    <a:gd name="T4" fmla="*/ 0 w 1800"/>
                    <a:gd name="T5" fmla="*/ 0 h 1440"/>
                  </a:gdLst>
                  <a:ahLst/>
                  <a:cxnLst>
                    <a:cxn ang="0">
                      <a:pos x="T0" y="T1"/>
                    </a:cxn>
                    <a:cxn ang="0">
                      <a:pos x="T2" y="T3"/>
                    </a:cxn>
                    <a:cxn ang="0">
                      <a:pos x="T4" y="T5"/>
                    </a:cxn>
                  </a:cxnLst>
                  <a:rect l="0" t="0" r="r" b="b"/>
                  <a:pathLst>
                    <a:path w="1800" h="1440">
                      <a:moveTo>
                        <a:pt x="1800" y="1440"/>
                      </a:moveTo>
                      <a:cubicBezTo>
                        <a:pt x="1590" y="1110"/>
                        <a:pt x="1380" y="780"/>
                        <a:pt x="1080" y="540"/>
                      </a:cubicBezTo>
                      <a:cubicBezTo>
                        <a:pt x="780" y="300"/>
                        <a:pt x="180" y="90"/>
                        <a:pt x="0" y="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sp>
              <p:nvSpPr>
                <p:cNvPr id="64" name="Freeform 63"/>
                <p:cNvSpPr>
                  <a:spLocks/>
                </p:cNvSpPr>
                <p:nvPr/>
              </p:nvSpPr>
              <p:spPr bwMode="auto">
                <a:xfrm>
                  <a:off x="4140" y="7380"/>
                  <a:ext cx="1800" cy="1620"/>
                </a:xfrm>
                <a:custGeom>
                  <a:avLst/>
                  <a:gdLst>
                    <a:gd name="T0" fmla="*/ 0 w 1800"/>
                    <a:gd name="T1" fmla="*/ 1620 h 1620"/>
                    <a:gd name="T2" fmla="*/ 1080 w 1800"/>
                    <a:gd name="T3" fmla="*/ 900 h 1620"/>
                    <a:gd name="T4" fmla="*/ 1800 w 1800"/>
                    <a:gd name="T5" fmla="*/ 0 h 1620"/>
                  </a:gdLst>
                  <a:ahLst/>
                  <a:cxnLst>
                    <a:cxn ang="0">
                      <a:pos x="T0" y="T1"/>
                    </a:cxn>
                    <a:cxn ang="0">
                      <a:pos x="T2" y="T3"/>
                    </a:cxn>
                    <a:cxn ang="0">
                      <a:pos x="T4" y="T5"/>
                    </a:cxn>
                  </a:cxnLst>
                  <a:rect l="0" t="0" r="r" b="b"/>
                  <a:pathLst>
                    <a:path w="1800" h="1620">
                      <a:moveTo>
                        <a:pt x="0" y="1620"/>
                      </a:moveTo>
                      <a:cubicBezTo>
                        <a:pt x="390" y="1395"/>
                        <a:pt x="780" y="1170"/>
                        <a:pt x="1080" y="900"/>
                      </a:cubicBezTo>
                      <a:cubicBezTo>
                        <a:pt x="1380" y="630"/>
                        <a:pt x="1590" y="315"/>
                        <a:pt x="1800" y="0"/>
                      </a:cubicBezTo>
                    </a:path>
                  </a:pathLst>
                </a:custGeom>
                <a:noFill/>
                <a:ln w="9525" cap="flat" cmpd="sng">
                  <a:solidFill>
                    <a:srgbClr val="000000"/>
                  </a:solidFill>
                  <a:prstDash val="solid"/>
                  <a:round/>
                  <a:headEnd type="arrow"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US"/>
                </a:p>
              </p:txBody>
            </p:sp>
          </p:grpSp>
        </p:grpSp>
        <p:grpSp>
          <p:nvGrpSpPr>
            <p:cNvPr id="48" name="Group 47"/>
            <p:cNvGrpSpPr>
              <a:grpSpLocks/>
            </p:cNvGrpSpPr>
            <p:nvPr/>
          </p:nvGrpSpPr>
          <p:grpSpPr bwMode="auto">
            <a:xfrm>
              <a:off x="3960" y="6480"/>
              <a:ext cx="4140" cy="3600"/>
              <a:chOff x="3960" y="6480"/>
              <a:chExt cx="4140" cy="3600"/>
            </a:xfrm>
          </p:grpSpPr>
          <p:sp>
            <p:nvSpPr>
              <p:cNvPr id="49" name="Oval 48"/>
              <p:cNvSpPr>
                <a:spLocks noChangeArrowheads="1"/>
              </p:cNvSpPr>
              <p:nvPr/>
            </p:nvSpPr>
            <p:spPr bwMode="auto">
              <a:xfrm>
                <a:off x="5940" y="702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9</a:t>
                </a:r>
              </a:p>
            </p:txBody>
          </p:sp>
          <p:sp>
            <p:nvSpPr>
              <p:cNvPr id="50" name="Oval 49"/>
              <p:cNvSpPr>
                <a:spLocks noChangeArrowheads="1"/>
              </p:cNvSpPr>
              <p:nvPr/>
            </p:nvSpPr>
            <p:spPr bwMode="auto">
              <a:xfrm>
                <a:off x="5940" y="648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4</a:t>
                </a:r>
              </a:p>
            </p:txBody>
          </p:sp>
          <p:sp>
            <p:nvSpPr>
              <p:cNvPr id="51" name="Oval 50"/>
              <p:cNvSpPr>
                <a:spLocks noChangeArrowheads="1"/>
              </p:cNvSpPr>
              <p:nvPr/>
            </p:nvSpPr>
            <p:spPr bwMode="auto">
              <a:xfrm>
                <a:off x="7020" y="810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2</a:t>
                </a:r>
              </a:p>
            </p:txBody>
          </p:sp>
          <p:sp>
            <p:nvSpPr>
              <p:cNvPr id="52" name="Oval 51"/>
              <p:cNvSpPr>
                <a:spLocks noChangeArrowheads="1"/>
              </p:cNvSpPr>
              <p:nvPr/>
            </p:nvSpPr>
            <p:spPr bwMode="auto">
              <a:xfrm>
                <a:off x="7560" y="810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2</a:t>
                </a:r>
              </a:p>
            </p:txBody>
          </p:sp>
          <p:sp>
            <p:nvSpPr>
              <p:cNvPr id="53" name="Oval 52"/>
              <p:cNvSpPr>
                <a:spLocks noChangeArrowheads="1"/>
              </p:cNvSpPr>
              <p:nvPr/>
            </p:nvSpPr>
            <p:spPr bwMode="auto">
              <a:xfrm>
                <a:off x="5760" y="918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1</a:t>
                </a:r>
              </a:p>
            </p:txBody>
          </p:sp>
          <p:sp>
            <p:nvSpPr>
              <p:cNvPr id="54" name="Oval 53"/>
              <p:cNvSpPr>
                <a:spLocks noChangeArrowheads="1"/>
              </p:cNvSpPr>
              <p:nvPr/>
            </p:nvSpPr>
            <p:spPr bwMode="auto">
              <a:xfrm>
                <a:off x="5760" y="972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8</a:t>
                </a:r>
              </a:p>
            </p:txBody>
          </p:sp>
          <p:sp>
            <p:nvSpPr>
              <p:cNvPr id="55" name="Oval 54"/>
              <p:cNvSpPr>
                <a:spLocks noChangeArrowheads="1"/>
              </p:cNvSpPr>
              <p:nvPr/>
            </p:nvSpPr>
            <p:spPr bwMode="auto">
              <a:xfrm>
                <a:off x="4500" y="810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5</a:t>
                </a:r>
              </a:p>
            </p:txBody>
          </p:sp>
          <p:sp>
            <p:nvSpPr>
              <p:cNvPr id="56" name="Oval 55"/>
              <p:cNvSpPr>
                <a:spLocks noChangeArrowheads="1"/>
              </p:cNvSpPr>
              <p:nvPr/>
            </p:nvSpPr>
            <p:spPr bwMode="auto">
              <a:xfrm>
                <a:off x="3960" y="828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7</a:t>
                </a:r>
              </a:p>
            </p:txBody>
          </p:sp>
          <p:sp>
            <p:nvSpPr>
              <p:cNvPr id="57" name="Oval 56"/>
              <p:cNvSpPr>
                <a:spLocks noChangeArrowheads="1"/>
              </p:cNvSpPr>
              <p:nvPr/>
            </p:nvSpPr>
            <p:spPr bwMode="auto">
              <a:xfrm>
                <a:off x="5220" y="792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6</a:t>
                </a:r>
              </a:p>
            </p:txBody>
          </p:sp>
          <p:sp>
            <p:nvSpPr>
              <p:cNvPr id="58" name="Oval 57"/>
              <p:cNvSpPr>
                <a:spLocks noChangeArrowheads="1"/>
              </p:cNvSpPr>
              <p:nvPr/>
            </p:nvSpPr>
            <p:spPr bwMode="auto">
              <a:xfrm>
                <a:off x="5580" y="756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8</a:t>
                </a:r>
              </a:p>
            </p:txBody>
          </p:sp>
          <p:sp>
            <p:nvSpPr>
              <p:cNvPr id="59" name="Oval 58"/>
              <p:cNvSpPr>
                <a:spLocks noChangeArrowheads="1"/>
              </p:cNvSpPr>
              <p:nvPr/>
            </p:nvSpPr>
            <p:spPr bwMode="auto">
              <a:xfrm>
                <a:off x="5220" y="846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3</a:t>
                </a:r>
              </a:p>
            </p:txBody>
          </p:sp>
          <p:sp>
            <p:nvSpPr>
              <p:cNvPr id="60" name="Oval 59"/>
              <p:cNvSpPr>
                <a:spLocks noChangeArrowheads="1"/>
              </p:cNvSpPr>
              <p:nvPr/>
            </p:nvSpPr>
            <p:spPr bwMode="auto">
              <a:xfrm>
                <a:off x="5760" y="8640"/>
                <a:ext cx="540" cy="360"/>
              </a:xfrm>
              <a:prstGeom prst="ellipse">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a:lnSpc>
                    <a:spcPct val="115000"/>
                  </a:lnSpc>
                  <a:spcAft>
                    <a:spcPts val="1000"/>
                  </a:spcAft>
                </a:pPr>
                <a:r>
                  <a:rPr lang="en-US" sz="1300">
                    <a:effectLst/>
                    <a:latin typeface="Times New Roman"/>
                    <a:ea typeface="Calibri"/>
                  </a:rPr>
                  <a:t>5</a:t>
                </a:r>
              </a:p>
            </p:txBody>
          </p:sp>
        </p:grpSp>
      </p:grpSp>
    </p:spTree>
    <p:extLst>
      <p:ext uri="{BB962C8B-B14F-4D97-AF65-F5344CB8AC3E}">
        <p14:creationId xmlns:p14="http://schemas.microsoft.com/office/powerpoint/2010/main" val="393954821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Thuật toán:</a:t>
            </a:r>
          </a:p>
          <a:p>
            <a:pPr marL="57150" indent="0" eaLnBrk="1" hangingPunct="1">
              <a:buNone/>
            </a:pPr>
            <a:r>
              <a:rPr lang="en-US" sz="2400"/>
              <a:t>//Các giá trị ban đầu</a:t>
            </a:r>
          </a:p>
          <a:p>
            <a:pPr marL="0" indent="0">
              <a:spcBef>
                <a:spcPts val="0"/>
              </a:spcBef>
              <a:buNone/>
            </a:pPr>
            <a:r>
              <a:rPr lang="en-US" sz="2400">
                <a:latin typeface="Courier New" pitchFamily="49" charset="0"/>
                <a:cs typeface="Courier New" pitchFamily="49" charset="0"/>
              </a:rPr>
              <a:t>A={0,…,n-1};S=Ø; L=0; </a:t>
            </a:r>
          </a:p>
          <a:p>
            <a:pPr marL="0" indent="0">
              <a:spcBef>
                <a:spcPts val="0"/>
              </a:spcBef>
              <a:buNone/>
            </a:pPr>
            <a:r>
              <a:rPr lang="en-US" sz="2400">
                <a:latin typeface="Courier New" pitchFamily="49" charset="0"/>
                <a:cs typeface="Courier New" pitchFamily="49" charset="0"/>
              </a:rPr>
              <a:t>//A là tập các đỉnh của đồ thị</a:t>
            </a:r>
          </a:p>
          <a:p>
            <a:pPr marL="0" indent="0">
              <a:spcBef>
                <a:spcPts val="0"/>
              </a:spcBef>
              <a:buNone/>
            </a:pPr>
            <a:r>
              <a:rPr lang="en-US" sz="2400">
                <a:latin typeface="Courier New" pitchFamily="49" charset="0"/>
                <a:cs typeface="Courier New" pitchFamily="49" charset="0"/>
              </a:rPr>
              <a:t>//S là tập các đỉnh cần tìm</a:t>
            </a:r>
          </a:p>
          <a:p>
            <a:pPr marL="0" indent="0">
              <a:spcBef>
                <a:spcPts val="0"/>
              </a:spcBef>
              <a:buNone/>
            </a:pPr>
            <a:r>
              <a:rPr lang="en-US" sz="2400">
                <a:latin typeface="Courier New" pitchFamily="49" charset="0"/>
                <a:cs typeface="Courier New" pitchFamily="49" charset="0"/>
              </a:rPr>
              <a:t>//L là độ dài đường đi ngắn nhất cần tìm; </a:t>
            </a:r>
          </a:p>
          <a:p>
            <a:pPr marL="0" indent="0">
              <a:spcBef>
                <a:spcPts val="0"/>
              </a:spcBef>
              <a:buNone/>
            </a:pPr>
            <a:r>
              <a:rPr lang="en-US" sz="2400">
                <a:latin typeface="Courier New" pitchFamily="49" charset="0"/>
                <a:cs typeface="Courier New" pitchFamily="49" charset="0"/>
              </a:rPr>
              <a:t>//Dij là độ dài đường đi từ đỉnh i đến j</a:t>
            </a:r>
          </a:p>
          <a:p>
            <a:pPr marL="0" indent="0">
              <a:spcBef>
                <a:spcPts val="0"/>
              </a:spcBef>
              <a:buNone/>
            </a:pPr>
            <a:endParaRPr lang="en-US" sz="2400">
              <a:latin typeface="Courier New" pitchFamily="49" charset="0"/>
              <a:cs typeface="Courier New" pitchFamily="49" charset="0"/>
            </a:endParaRPr>
          </a:p>
          <a:p>
            <a:pPr marL="0" indent="0">
              <a:spcBef>
                <a:spcPts val="0"/>
              </a:spcBef>
              <a:buNone/>
            </a:pPr>
            <a:r>
              <a:rPr lang="en-US" sz="2400">
                <a:latin typeface="Courier New" pitchFamily="49" charset="0"/>
                <a:cs typeface="Courier New" pitchFamily="49" charset="0"/>
              </a:rPr>
              <a:t>i=v;//v là đỉnh xuất phát ban đầu.</a:t>
            </a:r>
          </a:p>
          <a:p>
            <a:pPr marL="0" indent="0" algn="just" eaLnBrk="1" hangingPunct="1">
              <a:spcBef>
                <a:spcPts val="0"/>
              </a:spcBef>
              <a:buNone/>
            </a:pPr>
            <a:r>
              <a:rPr lang="en-US" sz="2400">
                <a:latin typeface="Courier New" pitchFamily="49" charset="0"/>
                <a:cs typeface="Courier New" pitchFamily="49" charset="0"/>
              </a:rPr>
              <a:t>S={i};</a:t>
            </a:r>
          </a:p>
          <a:p>
            <a:pPr marL="0" indent="0" algn="just" eaLnBrk="1" hangingPunct="1">
              <a:spcBef>
                <a:spcPts val="0"/>
              </a:spcBef>
              <a:buNone/>
            </a:pPr>
            <a:r>
              <a:rPr lang="en-US" sz="2400">
                <a:latin typeface="Courier New" pitchFamily="49" charset="0"/>
                <a:cs typeface="Courier New" pitchFamily="49" charset="0"/>
              </a:rPr>
              <a:t>A=A-{i};</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tham lam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307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tham lam</a:t>
            </a:r>
            <a:endParaRPr lang="en-US" sz="2400" dirty="0">
              <a:solidFill>
                <a:srgbClr val="C00000"/>
              </a:solidFill>
            </a:endParaRPr>
          </a:p>
        </p:txBody>
      </p:sp>
    </p:spTree>
    <p:extLst>
      <p:ext uri="{BB962C8B-B14F-4D97-AF65-F5344CB8AC3E}">
        <p14:creationId xmlns:p14="http://schemas.microsoft.com/office/powerpoint/2010/main" val="6366178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//tiếp theo slide trước</a:t>
                </a:r>
              </a:p>
              <a:p>
                <a:pPr marL="0" indent="0">
                  <a:spcBef>
                    <a:spcPts val="0"/>
                  </a:spcBef>
                  <a:buNone/>
                </a:pPr>
                <a:r>
                  <a:rPr lang="en-US" sz="2400">
                    <a:latin typeface="Courier New" pitchFamily="49" charset="0"/>
                    <a:cs typeface="Courier New" pitchFamily="49" charset="0"/>
                  </a:rPr>
                  <a:t>while(A!=Ø)</a:t>
                </a:r>
              </a:p>
              <a:p>
                <a:pPr marL="0" indent="0">
                  <a:spcBef>
                    <a:spcPts val="0"/>
                  </a:spcBef>
                  <a:buNone/>
                </a:pPr>
                <a:r>
                  <a:rPr lang="en-US" sz="2400">
                    <a:latin typeface="Courier New" pitchFamily="49" charset="0"/>
                    <a:cs typeface="Courier New" pitchFamily="49" charset="0"/>
                  </a:rPr>
                  <a:t>{</a:t>
                </a:r>
              </a:p>
              <a:p>
                <a:pPr marL="0" indent="0">
                  <a:spcBef>
                    <a:spcPts val="0"/>
                  </a:spcBef>
                  <a:buNone/>
                </a:pPr>
                <a:r>
                  <a:rPr lang="en-US" sz="2400">
                    <a:latin typeface="Courier New" pitchFamily="49" charset="0"/>
                    <a:cs typeface="Courier New" pitchFamily="49" charset="0"/>
                  </a:rPr>
                  <a:t>	//chọn đường đi kế tiếp</a:t>
                </a:r>
              </a:p>
              <a:p>
                <a:pPr marL="0" indent="0">
                  <a:spcBef>
                    <a:spcPts val="0"/>
                  </a:spcBef>
                  <a:buNone/>
                </a:pPr>
                <a:r>
                  <a:rPr lang="en-US" sz="2400">
                    <a:latin typeface="Courier New" pitchFamily="49" charset="0"/>
                    <a:cs typeface="Courier New" pitchFamily="49" charset="0"/>
                  </a:rPr>
                  <a:t>	Chọn j là đỉnh kế tiếp nếu:</a:t>
                </a:r>
              </a:p>
              <a:p>
                <a:pPr marL="0" indent="0">
                  <a:spcBef>
                    <a:spcPts val="0"/>
                  </a:spcBef>
                  <a:buNone/>
                </a:pPr>
                <a:r>
                  <a:rPr lang="en-US" sz="2400">
                    <a:latin typeface="Courier New" pitchFamily="49" charset="0"/>
                    <a:cs typeface="Courier New" pitchFamily="49" charset="0"/>
                  </a:rPr>
                  <a:t>	Dij=min{Dip; p là các đỉnh đến từ i và p </a:t>
                </a:r>
                <a:r>
                  <a:rPr lang="en-US" sz="2400">
                    <a:latin typeface="Courier New" pitchFamily="49" charset="0"/>
                    <a:cs typeface="Courier New" pitchFamily="49" charset="0"/>
                    <a:sym typeface="Symbol"/>
                  </a:rPr>
                  <a:t></a:t>
                </a:r>
                <a:r>
                  <a:rPr lang="en-US" sz="2400">
                    <a:latin typeface="Courier New" pitchFamily="49" charset="0"/>
                    <a:cs typeface="Courier New" pitchFamily="49" charset="0"/>
                  </a:rPr>
                  <a:t>A};</a:t>
                </a:r>
              </a:p>
              <a:p>
                <a:pPr marL="0" indent="0">
                  <a:spcBef>
                    <a:spcPts val="0"/>
                  </a:spcBef>
                  <a:buNone/>
                </a:pPr>
                <a:r>
                  <a:rPr lang="en-US" sz="2400">
                    <a:latin typeface="Courier New" pitchFamily="49" charset="0"/>
                    <a:cs typeface="Courier New" pitchFamily="49" charset="0"/>
                  </a:rPr>
                  <a:t>	S=S</a:t>
                </a:r>
                <a14:m>
                  <m:oMath xmlns:m="http://schemas.openxmlformats.org/officeDocument/2006/math">
                    <m:r>
                      <a:rPr lang="en-US" sz="2400" i="1">
                        <a:latin typeface="Cambria Math"/>
                      </a:rPr>
                      <m:t>∪</m:t>
                    </m:r>
                  </m:oMath>
                </a14:m>
                <a:r>
                  <a:rPr lang="en-US" sz="2400">
                    <a:latin typeface="Courier New" pitchFamily="49" charset="0"/>
                    <a:cs typeface="Courier New" pitchFamily="49" charset="0"/>
                  </a:rPr>
                  <a:t>{j}; L=L+ Dij;</a:t>
                </a:r>
              </a:p>
              <a:p>
                <a:pPr marL="0" indent="0">
                  <a:spcBef>
                    <a:spcPts val="0"/>
                  </a:spcBef>
                  <a:buNone/>
                </a:pPr>
                <a:r>
                  <a:rPr lang="en-US" sz="2400">
                    <a:latin typeface="Courier New" pitchFamily="49" charset="0"/>
                    <a:cs typeface="Courier New" pitchFamily="49" charset="0"/>
                  </a:rPr>
                  <a:t>	A=A-{j};</a:t>
                </a:r>
              </a:p>
              <a:p>
                <a:pPr marL="0" indent="0">
                  <a:spcBef>
                    <a:spcPts val="0"/>
                  </a:spcBef>
                  <a:buNone/>
                </a:pPr>
                <a:r>
                  <a:rPr lang="en-US" sz="2400">
                    <a:latin typeface="Courier New" pitchFamily="49" charset="0"/>
                    <a:cs typeface="Courier New" pitchFamily="49" charset="0"/>
                  </a:rPr>
                  <a:t>	i=j;</a:t>
                </a:r>
              </a:p>
              <a:p>
                <a:pPr marL="0" indent="0">
                  <a:spcBef>
                    <a:spcPts val="0"/>
                  </a:spcBef>
                  <a:buNone/>
                </a:pPr>
                <a:r>
                  <a:rPr lang="en-US" sz="2400">
                    <a:latin typeface="Courier New" pitchFamily="49" charset="0"/>
                    <a:cs typeface="Courier New" pitchFamily="49" charset="0"/>
                  </a:rPr>
                  <a:t>}</a:t>
                </a:r>
              </a:p>
              <a:p>
                <a:pPr marL="0" indent="0">
                  <a:spcBef>
                    <a:spcPts val="0"/>
                  </a:spcBef>
                  <a:buNone/>
                </a:pPr>
                <a:r>
                  <a:rPr lang="en-US" sz="2400">
                    <a:latin typeface="Courier New" pitchFamily="49" charset="0"/>
                    <a:cs typeface="Courier New" pitchFamily="49" charset="0"/>
                  </a:rPr>
                  <a:t>S=S</a:t>
                </a:r>
                <a14:m>
                  <m:oMath xmlns:m="http://schemas.openxmlformats.org/officeDocument/2006/math">
                    <m:r>
                      <a:rPr lang="en-US" sz="2400" i="1">
                        <a:latin typeface="Cambria Math"/>
                      </a:rPr>
                      <m:t>∪</m:t>
                    </m:r>
                  </m:oMath>
                </a14:m>
                <a:r>
                  <a:rPr lang="en-US" sz="2400">
                    <a:latin typeface="Courier New" pitchFamily="49" charset="0"/>
                    <a:cs typeface="Courier New" pitchFamily="49" charset="0"/>
                  </a:rPr>
                  <a:t>{v}; L=L+ Div;</a:t>
                </a:r>
              </a:p>
              <a:p>
                <a:pPr marL="0" indent="0">
                  <a:spcBef>
                    <a:spcPts val="0"/>
                  </a:spcBef>
                  <a:buNone/>
                </a:pPr>
                <a:endParaRPr lang="en-US" sz="2400">
                  <a:latin typeface="Courier New" pitchFamily="49" charset="0"/>
                  <a:cs typeface="Courier New" pitchFamily="49" charset="0"/>
                </a:endParaRPr>
              </a:p>
              <a:p>
                <a:pPr marL="0" indent="0" algn="just" eaLnBrk="1" hangingPunct="1">
                  <a:spcBef>
                    <a:spcPts val="0"/>
                  </a:spcBef>
                  <a:buNone/>
                </a:pPr>
                <a:endParaRPr lang="en-US" sz="2400">
                  <a:latin typeface="Courier New" pitchFamily="49" charset="0"/>
                  <a:cs typeface="Courier New" pitchFamily="49" charset="0"/>
                </a:endParaRPr>
              </a:p>
              <a:p>
                <a:pPr marL="57150" indent="0" eaLnBrk="1" hangingPunct="1">
                  <a:buNone/>
                </a:pPr>
                <a:endParaRPr lang="en-US" sz="2400" dirty="0"/>
              </a:p>
            </p:txBody>
          </p:sp>
        </mc:Choice>
        <mc:Fallback xmlns="">
          <p:sp>
            <p:nvSpPr>
              <p:cNvPr id="7171" name="Rectangle 2"/>
              <p:cNvSpPr>
                <a:spLocks noGrp="1" noRot="1" noChangeAspect="1" noMove="1" noResize="1" noEditPoints="1" noAdjustHandles="1" noChangeArrowheads="1" noChangeShapeType="1" noTextEdit="1"/>
              </p:cNvSpPr>
              <p:nvPr>
                <p:ph idx="1"/>
              </p:nvPr>
            </p:nvSpPr>
            <p:spPr>
              <a:xfrm>
                <a:off x="755576" y="1370385"/>
                <a:ext cx="8280920" cy="4525615"/>
              </a:xfrm>
              <a:blipFill rotWithShape="1">
                <a:blip r:embed="rId3"/>
                <a:stretch>
                  <a:fillRect l="-1178" t="-1078" r="-368" b="-2291"/>
                </a:stretch>
              </a:blipFill>
            </p:spPr>
            <p:txBody>
              <a:bodyPr/>
              <a:lstStyle/>
              <a:p>
                <a:r>
                  <a:rPr lang="en-US">
                    <a:noFill/>
                  </a:rPr>
                  <a:t> </a:t>
                </a:r>
              </a:p>
            </p:txBody>
          </p:sp>
        </mc:Fallback>
      </mc:AlternateContent>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Phương pháp tham lam</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308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Phương pháp tham lam</a:t>
            </a:r>
            <a:endParaRPr lang="en-US" sz="2400" dirty="0">
              <a:solidFill>
                <a:srgbClr val="C00000"/>
              </a:solidFill>
            </a:endParaRPr>
          </a:p>
        </p:txBody>
      </p:sp>
    </p:spTree>
    <p:extLst>
      <p:ext uri="{BB962C8B-B14F-4D97-AF65-F5344CB8AC3E}">
        <p14:creationId xmlns:p14="http://schemas.microsoft.com/office/powerpoint/2010/main" val="1433311430"/>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toán minh họa</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309</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toán minh họa</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68337971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Các</a:t>
            </a:r>
            <a:r>
              <a:rPr lang="en-US" sz="1200" dirty="0"/>
              <a:t> </a:t>
            </a:r>
            <a:r>
              <a:rPr lang="en-US" sz="1200" dirty="0" err="1"/>
              <a:t>loại</a:t>
            </a:r>
            <a:r>
              <a:rPr lang="en-US" sz="1200" dirty="0"/>
              <a:t> </a:t>
            </a:r>
            <a:r>
              <a:rPr lang="en-US" sz="1200" dirty="0" err="1"/>
              <a:t>biến</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31</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Các</a:t>
            </a:r>
            <a:r>
              <a:rPr lang="en-US" sz="2400" dirty="0">
                <a:solidFill>
                  <a:srgbClr val="C00000"/>
                </a:solidFill>
              </a:rPr>
              <a:t> </a:t>
            </a:r>
            <a:r>
              <a:rPr lang="en-US" sz="2400" dirty="0" err="1">
                <a:solidFill>
                  <a:srgbClr val="C00000"/>
                </a:solidFill>
              </a:rPr>
              <a:t>loại</a:t>
            </a:r>
            <a:r>
              <a:rPr lang="en-US" sz="2400" dirty="0">
                <a:solidFill>
                  <a:srgbClr val="C00000"/>
                </a:solidFill>
              </a:rPr>
              <a:t> </a:t>
            </a:r>
            <a:r>
              <a:rPr lang="en-US" sz="2400" dirty="0" err="1">
                <a:solidFill>
                  <a:srgbClr val="C00000"/>
                </a:solidFill>
              </a:rPr>
              <a:t>biến</a:t>
            </a:r>
            <a:r>
              <a:rPr lang="en-US" sz="2400" dirty="0">
                <a:solidFill>
                  <a:srgbClr val="C00000"/>
                </a:solidFill>
              </a:rPr>
              <a:t> – </a:t>
            </a:r>
            <a:r>
              <a:rPr lang="en-US" sz="2400" dirty="0" err="1">
                <a:solidFill>
                  <a:srgbClr val="C00000"/>
                </a:solidFill>
              </a:rPr>
              <a:t>ví</a:t>
            </a:r>
            <a:r>
              <a:rPr lang="en-US" sz="2400" dirty="0">
                <a:solidFill>
                  <a:srgbClr val="C00000"/>
                </a:solidFill>
              </a:rPr>
              <a:t> </a:t>
            </a:r>
            <a:r>
              <a:rPr lang="en-US" sz="2400" dirty="0" err="1">
                <a:solidFill>
                  <a:srgbClr val="C00000"/>
                </a:solidFill>
              </a:rPr>
              <a:t>dụ</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14350" lvl="0" indent="-514350">
              <a:buSzPct val="100000"/>
              <a:buFont typeface="+mj-lt"/>
              <a:buAutoNum type="arabicParenR"/>
            </a:pPr>
            <a:endParaRPr lang="en-US" sz="2800" dirty="0"/>
          </a:p>
        </p:txBody>
      </p:sp>
      <p:pic>
        <p:nvPicPr>
          <p:cNvPr id="3" name="Picture 2"/>
          <p:cNvPicPr>
            <a:picLocks noChangeAspect="1"/>
          </p:cNvPicPr>
          <p:nvPr/>
        </p:nvPicPr>
        <p:blipFill>
          <a:blip r:embed="rId3"/>
          <a:stretch>
            <a:fillRect/>
          </a:stretch>
        </p:blipFill>
        <p:spPr>
          <a:xfrm>
            <a:off x="912006" y="1474726"/>
            <a:ext cx="7207620" cy="2635385"/>
          </a:xfrm>
          <a:prstGeom prst="rect">
            <a:avLst/>
          </a:prstGeom>
        </p:spPr>
      </p:pic>
      <p:graphicFrame>
        <p:nvGraphicFramePr>
          <p:cNvPr id="9" name="Diagram 8"/>
          <p:cNvGraphicFramePr/>
          <p:nvPr>
            <p:extLst>
              <p:ext uri="{D42A27DB-BD31-4B8C-83A1-F6EECF244321}">
                <p14:modId xmlns:p14="http://schemas.microsoft.com/office/powerpoint/2010/main" val="41804586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665537478"/>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Vận dụng kỹ thuật quay lui để giải bài toán sau:</a:t>
            </a:r>
          </a:p>
          <a:p>
            <a:pPr marL="57150" indent="0" eaLnBrk="1" hangingPunct="1">
              <a:buNone/>
            </a:pPr>
            <a:r>
              <a:rPr lang="en-US" sz="2400"/>
              <a:t>Cho một dãy số nguyên dương (a</a:t>
            </a:r>
            <a:r>
              <a:rPr lang="en-US" sz="2400" baseline="-25000"/>
              <a:t>0</a:t>
            </a:r>
            <a:r>
              <a:rPr lang="en-US" sz="2400"/>
              <a:t>,a</a:t>
            </a:r>
            <a:r>
              <a:rPr lang="en-US" sz="2400" baseline="-25000"/>
              <a:t>1</a:t>
            </a:r>
            <a:r>
              <a:rPr lang="en-US" sz="2400"/>
              <a:t>,…,a</a:t>
            </a:r>
            <a:r>
              <a:rPr lang="en-US" sz="2400" baseline="-25000"/>
              <a:t>n-1</a:t>
            </a:r>
            <a:r>
              <a:rPr lang="en-US" sz="2400"/>
              <a:t>) và một số nguyên dương M. Tìm các dãy con của dãy sao cho tổng của các phần tử trong dãy con đó bằng M.</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310</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pic>
        <p:nvPicPr>
          <p:cNvPr id="3" name="Picture 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34105" y="3140968"/>
            <a:ext cx="7980953" cy="2808312"/>
          </a:xfrm>
          <a:prstGeom prst="rect">
            <a:avLst/>
          </a:prstGeom>
        </p:spPr>
      </p:pic>
    </p:spTree>
    <p:extLst>
      <p:ext uri="{BB962C8B-B14F-4D97-AF65-F5344CB8AC3E}">
        <p14:creationId xmlns:p14="http://schemas.microsoft.com/office/powerpoint/2010/main" val="3321861958"/>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311</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pic>
        <p:nvPicPr>
          <p:cNvPr id="6" name="Content Placeholder 5"/>
          <p:cNvPicPr>
            <a:picLocks noGrp="1" noChangeAspect="1"/>
          </p:cNvPicPr>
          <p:nvPr>
            <p:ph idx="1"/>
          </p:nvPr>
        </p:nvPicPr>
        <p:blipFill>
          <a:blip r:embed="rId8">
            <a:extLst>
              <a:ext uri="{28A0092B-C50C-407E-A947-70E740481C1C}">
                <a14:useLocalDpi xmlns:a14="http://schemas.microsoft.com/office/drawing/2010/main" val="0"/>
              </a:ext>
            </a:extLst>
          </a:blip>
          <a:stretch>
            <a:fillRect/>
          </a:stretch>
        </p:blipFill>
        <p:spPr>
          <a:xfrm>
            <a:off x="772164" y="1393189"/>
            <a:ext cx="7315200" cy="4491114"/>
          </a:xfrm>
        </p:spPr>
      </p:pic>
    </p:spTree>
    <p:extLst>
      <p:ext uri="{BB962C8B-B14F-4D97-AF65-F5344CB8AC3E}">
        <p14:creationId xmlns:p14="http://schemas.microsoft.com/office/powerpoint/2010/main" val="278457991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Content Placeholder 2"/>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863855" y="1370384"/>
            <a:ext cx="6660473" cy="4722911"/>
          </a:xfrm>
        </p:spPr>
      </p:pic>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312</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Tree>
    <p:extLst>
      <p:ext uri="{BB962C8B-B14F-4D97-AF65-F5344CB8AC3E}">
        <p14:creationId xmlns:p14="http://schemas.microsoft.com/office/powerpoint/2010/main" val="2084279662"/>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Content Placeholder 2"/>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611560" y="1341576"/>
            <a:ext cx="6192688" cy="4895736"/>
          </a:xfrm>
        </p:spPr>
      </p:pic>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toán minh họa</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313</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spTree>
    <p:extLst>
      <p:ext uri="{BB962C8B-B14F-4D97-AF65-F5344CB8AC3E}">
        <p14:creationId xmlns:p14="http://schemas.microsoft.com/office/powerpoint/2010/main" val="889379870"/>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Bài tập</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314</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Bài tập</a:t>
            </a:r>
            <a:endParaRPr lang="en-US" sz="1200" dirty="0"/>
          </a:p>
        </p:txBody>
      </p:sp>
      <p:graphicFrame>
        <p:nvGraphicFramePr>
          <p:cNvPr id="8" name="Diagram 7"/>
          <p:cNvGraphicFramePr/>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0793452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Thiết kế thuật toán bằng kỹ thuật </a:t>
            </a:r>
            <a:r>
              <a:rPr lang="en-US" sz="2400">
                <a:solidFill>
                  <a:srgbClr val="C00000"/>
                </a:solidFill>
              </a:rPr>
              <a:t>chia - để - trị</a:t>
            </a:r>
            <a:r>
              <a:rPr lang="en-US" sz="2400"/>
              <a:t> cho các bài toán sau:</a:t>
            </a:r>
          </a:p>
          <a:p>
            <a:pPr marL="514350" indent="-457200" eaLnBrk="1" hangingPunct="1">
              <a:buFont typeface="+mj-lt"/>
              <a:buAutoNum type="arabicParenR"/>
            </a:pPr>
            <a:r>
              <a:rPr lang="en-US" sz="2400"/>
              <a:t>Cho dãy số nguyên A được sắp, tìm vị trí của phần tử x trong A; nếu có trả về chỉ số của x, nếu không trả về -1.</a:t>
            </a:r>
          </a:p>
          <a:p>
            <a:pPr marL="514350" lvl="0" indent="-457200" eaLnBrk="1" hangingPunct="1">
              <a:buFont typeface="+mj-lt"/>
              <a:buAutoNum type="arabicParenR"/>
            </a:pPr>
            <a:r>
              <a:rPr lang="en-US" sz="2400"/>
              <a:t>Cho một dãy số nguyên được lưu trong mảng A[0 … n-1], tìm dãy chỉ số 0 </a:t>
            </a:r>
            <a:r>
              <a:rPr lang="en-US" sz="2400">
                <a:sym typeface="Symbol"/>
              </a:rPr>
              <a:t></a:t>
            </a:r>
            <a:r>
              <a:rPr lang="en-US" sz="2400"/>
              <a:t> i</a:t>
            </a:r>
            <a:r>
              <a:rPr lang="en-US" sz="2400" baseline="-25000"/>
              <a:t>1</a:t>
            </a:r>
            <a:r>
              <a:rPr lang="en-US" sz="2400"/>
              <a:t> &lt; i</a:t>
            </a:r>
            <a:r>
              <a:rPr lang="en-US" sz="2400" baseline="-25000"/>
              <a:t>2</a:t>
            </a:r>
            <a:r>
              <a:rPr lang="en-US" sz="2400"/>
              <a:t> &lt; …&lt; i</a:t>
            </a:r>
            <a:r>
              <a:rPr lang="en-US" sz="2400" baseline="-25000"/>
              <a:t>k</a:t>
            </a:r>
            <a:r>
              <a:rPr lang="en-US" sz="2400"/>
              <a:t> </a:t>
            </a:r>
            <a:r>
              <a:rPr lang="en-US" sz="2400">
                <a:sym typeface="Symbol"/>
              </a:rPr>
              <a:t></a:t>
            </a:r>
            <a:r>
              <a:rPr lang="en-US" sz="2400"/>
              <a:t> n – 1 sao cho A[i</a:t>
            </a:r>
            <a:r>
              <a:rPr lang="en-US" sz="2400" baseline="-25000"/>
              <a:t>0</a:t>
            </a:r>
            <a:r>
              <a:rPr lang="en-US" sz="2400"/>
              <a:t> ] </a:t>
            </a:r>
            <a:r>
              <a:rPr lang="en-US" sz="2400">
                <a:sym typeface="Symbol"/>
              </a:rPr>
              <a:t></a:t>
            </a:r>
            <a:r>
              <a:rPr lang="en-US" sz="2400"/>
              <a:t> A[i</a:t>
            </a:r>
            <a:r>
              <a:rPr lang="en-US" sz="2400" baseline="-25000"/>
              <a:t>1</a:t>
            </a:r>
            <a:r>
              <a:rPr lang="en-US" sz="2400"/>
              <a:t> ] </a:t>
            </a:r>
            <a:r>
              <a:rPr lang="en-US" sz="2400">
                <a:sym typeface="Symbol"/>
              </a:rPr>
              <a:t></a:t>
            </a:r>
            <a:r>
              <a:rPr lang="en-US" sz="2400"/>
              <a:t> … </a:t>
            </a:r>
            <a:r>
              <a:rPr lang="en-US" sz="2400">
                <a:sym typeface="Symbol"/>
              </a:rPr>
              <a:t></a:t>
            </a:r>
            <a:r>
              <a:rPr lang="en-US" sz="2400"/>
              <a:t> A[i</a:t>
            </a:r>
            <a:r>
              <a:rPr lang="en-US" sz="2400" baseline="-25000"/>
              <a:t>k</a:t>
            </a:r>
            <a:r>
              <a:rPr lang="en-US" sz="2400"/>
              <a:t> ] và k là lớn nhất có thể được.</a:t>
            </a:r>
          </a:p>
          <a:p>
            <a:pPr marL="57150" lvl="0" indent="0" eaLnBrk="1" hangingPunct="1">
              <a:buNone/>
            </a:pPr>
            <a:r>
              <a:rPr lang="en-US" sz="2400"/>
              <a:t>Ví dụ: nếu a = (8, 3, 7, 4, 2, 5, 3, 6) thì dãy con không giảm dài nhất là (3, 4, 5, 6).</a:t>
            </a:r>
          </a:p>
          <a:p>
            <a:pPr marL="514350" indent="-457200" eaLnBrk="1" hangingPunct="1">
              <a:buFont typeface="+mj-lt"/>
              <a:buAutoNum type="arabicParenR"/>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315</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1755215034"/>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Thiết kế thuật toán bằng </a:t>
            </a:r>
            <a:r>
              <a:rPr lang="en-US" sz="2400">
                <a:solidFill>
                  <a:srgbClr val="C00000"/>
                </a:solidFill>
              </a:rPr>
              <a:t>kỹ thuật quy hoạch động </a:t>
            </a:r>
            <a:r>
              <a:rPr lang="en-US" sz="2400"/>
              <a:t>cho các bài toán  sau:</a:t>
            </a:r>
          </a:p>
          <a:p>
            <a:pPr marL="514350" indent="-457200" eaLnBrk="1" hangingPunct="1">
              <a:buFont typeface="+mj-lt"/>
              <a:buAutoNum type="arabicParenR" startAt="3"/>
            </a:pPr>
            <a:r>
              <a:rPr lang="en-US" sz="2400"/>
              <a:t>Bài toán tìm dãy con không giảm dài nhất đã nói trong  bài toán 2.</a:t>
            </a:r>
          </a:p>
          <a:p>
            <a:pPr marL="514350" lvl="0" indent="-457200" eaLnBrk="1" hangingPunct="1">
              <a:buFont typeface="+mj-lt"/>
              <a:buAutoNum type="arabicParenR" startAt="3"/>
            </a:pPr>
            <a:r>
              <a:rPr lang="en-US" sz="2400"/>
              <a:t>(Đổi tiền). Cho một tập A các loại tiền A = {a</a:t>
            </a:r>
            <a:r>
              <a:rPr lang="en-US" sz="2400" baseline="-25000"/>
              <a:t>1</a:t>
            </a:r>
            <a:r>
              <a:rPr lang="en-US" sz="2400"/>
              <a:t>, a</a:t>
            </a:r>
            <a:r>
              <a:rPr lang="en-US" sz="2400" baseline="-25000"/>
              <a:t>2</a:t>
            </a:r>
            <a:r>
              <a:rPr lang="en-US" sz="2400"/>
              <a:t>, …, a</a:t>
            </a:r>
            <a:r>
              <a:rPr lang="en-US" sz="2400" baseline="-25000"/>
              <a:t>n  </a:t>
            </a:r>
            <a:r>
              <a:rPr lang="en-US" sz="2400"/>
              <a:t> }, trong đó mỗi a</a:t>
            </a:r>
            <a:r>
              <a:rPr lang="en-US" sz="2400" baseline="-25000"/>
              <a:t>i</a:t>
            </a:r>
            <a:r>
              <a:rPr lang="en-US" sz="2400"/>
              <a:t> là mệnh giá của một loại tiền, a</a:t>
            </a:r>
            <a:r>
              <a:rPr lang="en-US" sz="2400" baseline="-25000"/>
              <a:t>i</a:t>
            </a:r>
            <a:r>
              <a:rPr lang="en-US" sz="2400"/>
              <a:t> là số nguyên dương. Vấn đề đổi tiền được xác định như sau: Cho một số nguyên dương c (số tiền cần đổi), hãy tìm số ít nhất các tờ tiền với các mệnh giá trong A sao cho tổng của chúng bằng c. Giả thiết rằng, mỗi loại tiền có đủ nhiều, và có một loại tiền có mệnh giá là 1.</a:t>
            </a:r>
          </a:p>
          <a:p>
            <a:pPr marL="514350" indent="-457200" eaLnBrk="1" hangingPunct="1">
              <a:buFont typeface="+mj-lt"/>
              <a:buAutoNum type="arabicParenR" startAt="3"/>
            </a:pPr>
            <a:endParaRPr lang="en-US" sz="2400"/>
          </a:p>
          <a:p>
            <a:pPr marL="514350" indent="-457200" eaLnBrk="1" hangingPunct="1">
              <a:buFont typeface="+mj-lt"/>
              <a:buAutoNum type="arabicParenR" startAt="3"/>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316</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2559454562"/>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400"/>
              <a:t>Trong các bài toán sau, hãy đưa ra thuật toán được thiết kế bằng </a:t>
            </a:r>
            <a:r>
              <a:rPr lang="en-US" sz="2400">
                <a:solidFill>
                  <a:srgbClr val="C00000"/>
                </a:solidFill>
              </a:rPr>
              <a:t>kỹ thuật quay lui</a:t>
            </a:r>
            <a:r>
              <a:rPr lang="en-US" sz="2400"/>
              <a:t>:</a:t>
            </a:r>
          </a:p>
          <a:p>
            <a:pPr marL="457200" lvl="0" indent="-457200" algn="just">
              <a:buFont typeface="+mj-lt"/>
              <a:buAutoNum type="arabicParenR" startAt="5"/>
            </a:pPr>
            <a:r>
              <a:rPr lang="en-US" sz="2400"/>
              <a:t>Mê lộ là một lưới ô vuông gồm n dòng và n cột, các dòng và các cột được đánh số từ 0 đến n-1. Một ô vuông có thể bị cấm đi vào hoặc không. Từ một ô vuông có thể đi đến ô vuông kề nó theo dòng hoặc theo cột, nếu ô đó không bị cấm đi vào. Cần tìm đường đi từ ô vuông ở góc trên bên trái tới ô ở góc dưới bên phải.</a:t>
            </a:r>
          </a:p>
          <a:p>
            <a:pPr marL="457200" lvl="0" indent="-457200" algn="just">
              <a:buFont typeface="+mj-lt"/>
              <a:buAutoNum type="arabicParenR" startAt="5"/>
            </a:pPr>
            <a:r>
              <a:rPr lang="en-US" sz="2400"/>
              <a:t>Cho số tự nhiên n, hãy cho biết tất cả các dãy số tự nhiên tăng, có tổng bằng n. Chẳng hạn, với n = 6, ta có các dãy sau:     1 , 2 , 3;   1 , 5;       2 , 4;       6</a:t>
            </a:r>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317</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1669590452"/>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0" indent="0">
              <a:buNone/>
            </a:pPr>
            <a:r>
              <a:rPr lang="en-US" sz="2400"/>
              <a:t>Thiết kế thuật toán giải các bài toán sau đây bằng </a:t>
            </a:r>
            <a:r>
              <a:rPr lang="en-US" sz="2400">
                <a:solidFill>
                  <a:srgbClr val="C00000"/>
                </a:solidFill>
              </a:rPr>
              <a:t>kỹ thuật tham lam</a:t>
            </a:r>
            <a:r>
              <a:rPr lang="en-US" sz="2400"/>
              <a:t>:</a:t>
            </a:r>
          </a:p>
          <a:p>
            <a:pPr marL="457200" indent="-457200" algn="just">
              <a:buFont typeface="+mj-lt"/>
              <a:buAutoNum type="arabicParenR" startAt="7"/>
            </a:pPr>
            <a:r>
              <a:rPr lang="fr-FR" sz="2400"/>
              <a:t>Sinh các dãy nhị phân có độ dài N (N&lt;=20)</a:t>
            </a:r>
          </a:p>
          <a:p>
            <a:pPr marL="457200" indent="-457200" algn="just">
              <a:buFont typeface="+mj-lt"/>
              <a:buAutoNum type="arabicParenR" startAt="7"/>
            </a:pPr>
            <a:r>
              <a:rPr lang="fr-FR" sz="2400"/>
              <a:t>Một người bán hàng, hàng ngày phải đi giao hàng từ một thành phố đến một số thành phố khác rồi quay lại  thành phố xuất phát. Xuất phát từ 1 thành phố nào đó, người bán hàng muốn tìm một đường đi qua mỗi thành phố cần đến đúng một lần với độ dài của đường đi là ngắn nhất có thể được.</a:t>
            </a:r>
            <a:endParaRPr lang="en-US" sz="2400"/>
          </a:p>
          <a:p>
            <a:pPr marL="57150" indent="0" eaLnBrk="1" hangingPunct="1">
              <a:buNone/>
            </a:pP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Bài tập</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318</a:t>
            </a:fld>
            <a:endParaRPr lang="en-US"/>
          </a:p>
        </p:txBody>
      </p:sp>
      <p:graphicFrame>
        <p:nvGraphicFramePr>
          <p:cNvPr id="2" name="Diagram 1"/>
          <p:cNvGraphicFramePr/>
          <p:nvPr/>
        </p:nvGraphicFramePr>
        <p:xfrm>
          <a:off x="5292080" y="-27384"/>
          <a:ext cx="3816424"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spTree>
    <p:extLst>
      <p:ext uri="{BB962C8B-B14F-4D97-AF65-F5344CB8AC3E}">
        <p14:creationId xmlns:p14="http://schemas.microsoft.com/office/powerpoint/2010/main" val="2731970009"/>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algn="ctr" eaLnBrk="1" hangingPunct="1"/>
            <a:r>
              <a:rPr lang="en-US"/>
              <a:t>Tham khảo</a:t>
            </a:r>
          </a:p>
        </p:txBody>
      </p:sp>
      <p:sp>
        <p:nvSpPr>
          <p:cNvPr id="10243" name="Content Placeholder 1"/>
          <p:cNvSpPr>
            <a:spLocks noGrp="1"/>
          </p:cNvSpPr>
          <p:nvPr>
            <p:ph idx="1"/>
          </p:nvPr>
        </p:nvSpPr>
        <p:spPr/>
        <p:txBody>
          <a:bodyPr/>
          <a:lstStyle/>
          <a:p>
            <a:pPr lvl="1" eaLnBrk="1" hangingPunct="1"/>
            <a:endParaRPr lang="en-US"/>
          </a:p>
          <a:p>
            <a:pPr>
              <a:buFont typeface="Microsoft Sans Serif" pitchFamily="34" charset="0"/>
              <a:buChar char="-"/>
            </a:pPr>
            <a:r>
              <a:rPr lang="en-US" sz="2400" b="1"/>
              <a:t>Cấu trúc dữ liệu và thuật toán</a:t>
            </a:r>
            <a:r>
              <a:rPr lang="en-US" sz="2400"/>
              <a:t>, Đinh Mạnh Tường, 2000, Nhà xuất bản Khoa Học và Kỹ Thuật.</a:t>
            </a:r>
          </a:p>
          <a:p>
            <a:pPr>
              <a:buFont typeface="Microsoft Sans Serif" pitchFamily="34" charset="0"/>
              <a:buChar char="-"/>
            </a:pPr>
            <a:r>
              <a:rPr lang="en-US" sz="2400"/>
              <a:t>Bài tập phải làm: 1, 2, 3, 6, 7, 8.</a:t>
            </a:r>
          </a:p>
        </p:txBody>
      </p:sp>
      <p:sp>
        <p:nvSpPr>
          <p:cNvPr id="10244" name="Slide Number Placeholder 4"/>
          <p:cNvSpPr>
            <a:spLocks noGrp="1"/>
          </p:cNvSpPr>
          <p:nvPr>
            <p:ph type="sldNum" sz="quarter" idx="4294967295"/>
          </p:nvPr>
        </p:nvSpPr>
        <p:spPr bwMode="auto">
          <a:xfrm>
            <a:off x="7451725" y="6488113"/>
            <a:ext cx="719138" cy="2159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729883D4-87B7-4544-AAC2-B9BF2FF04A7E}" type="slidenum">
              <a:rPr lang="en-US"/>
              <a:pPr eaLnBrk="1" hangingPunct="1"/>
              <a:t>319</a:t>
            </a:fld>
            <a:endParaRPr lang="en-US"/>
          </a:p>
        </p:txBody>
      </p:sp>
      <p:pic>
        <p:nvPicPr>
          <p:cNvPr id="10245" name="Picture 3" descr="MCj043151200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9912" y="3789040"/>
            <a:ext cx="1828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Kỹ thuật lập trình (2024)</a:t>
            </a:r>
          </a:p>
        </p:txBody>
      </p:sp>
    </p:spTree>
    <p:extLst>
      <p:ext uri="{BB962C8B-B14F-4D97-AF65-F5344CB8AC3E}">
        <p14:creationId xmlns:p14="http://schemas.microsoft.com/office/powerpoint/2010/main" val="89948329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BÀI TOÁN MINH HỌA</a:t>
            </a:r>
          </a:p>
        </p:txBody>
      </p:sp>
      <p:sp>
        <p:nvSpPr>
          <p:cNvPr id="5" name="Text Placeholder 4"/>
          <p:cNvSpPr>
            <a:spLocks noGrp="1"/>
          </p:cNvSpPr>
          <p:nvPr>
            <p:ph type="body" idx="1"/>
          </p:nvPr>
        </p:nvSpPr>
        <p:spPr>
          <a:xfrm>
            <a:off x="755576" y="1916832"/>
            <a:ext cx="7772400" cy="708099"/>
          </a:xfrm>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5"/>
          <p:cNvSpPr txBox="1">
            <a:spLocks/>
          </p:cNvSpPr>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A7AB212E-8D0F-4DCD-B6E4-E5C8B7D598CC}" type="slidenum">
              <a:rPr lang="en-US" smtClean="0"/>
              <a:pPr eaLnBrk="1" hangingPunct="1"/>
              <a:t>32</a:t>
            </a:fld>
            <a:endParaRPr lang="en-US" dirty="0"/>
          </a:p>
        </p:txBody>
      </p:sp>
      <p:sp>
        <p:nvSpPr>
          <p:cNvPr id="7" name="Footer Placeholder 4"/>
          <p:cNvSpPr txBox="1">
            <a:spLocks/>
          </p:cNvSpPr>
          <p:nvPr/>
        </p:nvSpPr>
        <p:spPr bwMode="auto">
          <a:xfrm>
            <a:off x="881063" y="6609544"/>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cxnSp>
        <p:nvCxnSpPr>
          <p:cNvPr id="3" name="Straight Connector 2"/>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61970757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1714663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33</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minh </a:t>
            </a:r>
            <a:r>
              <a:rPr lang="en-US" sz="2400" dirty="0" err="1">
                <a:solidFill>
                  <a:srgbClr val="C00000"/>
                </a:solidFill>
              </a:rPr>
              <a:t>họa</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7" name="Rectangle 2"/>
          <p:cNvSpPr>
            <a:spLocks noGrp="1" noChangeArrowheads="1"/>
          </p:cNvSpPr>
          <p:nvPr>
            <p:ph idx="1"/>
          </p:nvPr>
        </p:nvSpPr>
        <p:spPr>
          <a:xfrm>
            <a:off x="755576" y="1340768"/>
            <a:ext cx="8208912" cy="4555232"/>
          </a:xfrm>
        </p:spPr>
        <p:txBody>
          <a:bodyPr/>
          <a:lstStyle/>
          <a:p>
            <a:pPr marL="571500" indent="-514350" eaLnBrk="1" hangingPunct="1">
              <a:buFont typeface="+mj-lt"/>
              <a:buAutoNum type="arabicPeriod"/>
            </a:pPr>
            <a:r>
              <a:rPr lang="en-US" sz="2500" dirty="0" err="1"/>
              <a:t>Bài</a:t>
            </a:r>
            <a:r>
              <a:rPr lang="en-US" sz="2500" dirty="0"/>
              <a:t> </a:t>
            </a:r>
            <a:r>
              <a:rPr lang="en-US" sz="2500" dirty="0" err="1"/>
              <a:t>toán</a:t>
            </a:r>
            <a:r>
              <a:rPr lang="en-US" sz="2500" dirty="0"/>
              <a:t> 1: </a:t>
            </a:r>
          </a:p>
          <a:p>
            <a:pPr marL="57150" indent="0" algn="just" eaLnBrk="1" hangingPunct="1">
              <a:buNone/>
            </a:pPr>
            <a:r>
              <a:rPr lang="en-US" sz="2400" dirty="0" err="1"/>
              <a:t>Viết</a:t>
            </a:r>
            <a:r>
              <a:rPr lang="en-US" sz="2400" dirty="0"/>
              <a:t> </a:t>
            </a:r>
            <a:r>
              <a:rPr lang="en-US" sz="2400" dirty="0" err="1"/>
              <a:t>chương</a:t>
            </a:r>
            <a:r>
              <a:rPr lang="en-US" sz="2400" dirty="0"/>
              <a:t> </a:t>
            </a:r>
            <a:r>
              <a:rPr lang="en-US" sz="2400" dirty="0" err="1"/>
              <a:t>trình</a:t>
            </a:r>
            <a:r>
              <a:rPr lang="en-US" sz="2400" dirty="0"/>
              <a:t> </a:t>
            </a:r>
            <a:r>
              <a:rPr lang="en-US" sz="2400" dirty="0" err="1"/>
              <a:t>nhập</a:t>
            </a:r>
            <a:r>
              <a:rPr lang="en-US" sz="2400" dirty="0"/>
              <a:t> </a:t>
            </a:r>
            <a:r>
              <a:rPr lang="en-US" sz="2400" dirty="0" err="1"/>
              <a:t>vào</a:t>
            </a:r>
            <a:r>
              <a:rPr lang="en-US" sz="2400" dirty="0"/>
              <a:t> </a:t>
            </a:r>
            <a:r>
              <a:rPr lang="en-US" sz="2400" dirty="0" err="1"/>
              <a:t>số</a:t>
            </a:r>
            <a:r>
              <a:rPr lang="en-US" sz="2400" dirty="0"/>
              <a:t> </a:t>
            </a:r>
            <a:r>
              <a:rPr lang="en-US" sz="2400" dirty="0" err="1"/>
              <a:t>thực</a:t>
            </a:r>
            <a:r>
              <a:rPr lang="en-US" sz="2400" dirty="0"/>
              <a:t> </a:t>
            </a:r>
            <a:r>
              <a:rPr lang="en-US" sz="2400" dirty="0" err="1"/>
              <a:t>là</a:t>
            </a:r>
            <a:r>
              <a:rPr lang="en-US" sz="2400" dirty="0"/>
              <a:t> </a:t>
            </a:r>
            <a:r>
              <a:rPr lang="en-US" sz="2400" dirty="0" err="1"/>
              <a:t>điểm</a:t>
            </a:r>
            <a:r>
              <a:rPr lang="en-US" sz="2400" dirty="0"/>
              <a:t> </a:t>
            </a:r>
            <a:r>
              <a:rPr lang="en-US" sz="2400" dirty="0" err="1"/>
              <a:t>trung</a:t>
            </a:r>
            <a:r>
              <a:rPr lang="en-US" sz="2400" dirty="0"/>
              <a:t> </a:t>
            </a:r>
            <a:r>
              <a:rPr lang="en-US" sz="2400" dirty="0" err="1"/>
              <a:t>bình</a:t>
            </a:r>
            <a:r>
              <a:rPr lang="en-US" sz="2400" dirty="0"/>
              <a:t> </a:t>
            </a:r>
            <a:r>
              <a:rPr lang="en-US" sz="2400" dirty="0" err="1"/>
              <a:t>của</a:t>
            </a:r>
            <a:r>
              <a:rPr lang="en-US" sz="2400" dirty="0"/>
              <a:t> 1 </a:t>
            </a:r>
            <a:r>
              <a:rPr lang="en-US" sz="2400" dirty="0" err="1"/>
              <a:t>sinh</a:t>
            </a:r>
            <a:r>
              <a:rPr lang="en-US" sz="2400" dirty="0"/>
              <a:t> </a:t>
            </a:r>
            <a:r>
              <a:rPr lang="en-US" sz="2400" dirty="0" err="1"/>
              <a:t>viên</a:t>
            </a:r>
            <a:r>
              <a:rPr lang="en-US" sz="2400" dirty="0"/>
              <a:t>. Cho </a:t>
            </a:r>
            <a:r>
              <a:rPr lang="en-US" sz="2400" dirty="0" err="1"/>
              <a:t>biết</a:t>
            </a:r>
            <a:r>
              <a:rPr lang="en-US" sz="2400" dirty="0"/>
              <a:t> </a:t>
            </a:r>
            <a:r>
              <a:rPr lang="en-US" sz="2400" dirty="0" err="1"/>
              <a:t>kết</a:t>
            </a:r>
            <a:r>
              <a:rPr lang="en-US" sz="2400" dirty="0"/>
              <a:t> </a:t>
            </a:r>
            <a:r>
              <a:rPr lang="en-US" sz="2400" dirty="0" err="1"/>
              <a:t>quả</a:t>
            </a:r>
            <a:r>
              <a:rPr lang="en-US" sz="2400" dirty="0"/>
              <a:t> </a:t>
            </a:r>
            <a:r>
              <a:rPr lang="en-US" sz="2400" dirty="0" err="1"/>
              <a:t>xếp</a:t>
            </a:r>
            <a:r>
              <a:rPr lang="en-US" sz="2400" dirty="0"/>
              <a:t> </a:t>
            </a:r>
            <a:r>
              <a:rPr lang="en-US" sz="2400" dirty="0" err="1"/>
              <a:t>loại</a:t>
            </a:r>
            <a:r>
              <a:rPr lang="en-US" sz="2400" dirty="0"/>
              <a:t> </a:t>
            </a:r>
            <a:r>
              <a:rPr lang="en-US" sz="2400" dirty="0" err="1"/>
              <a:t>học</a:t>
            </a:r>
            <a:r>
              <a:rPr lang="en-US" sz="2400" dirty="0"/>
              <a:t> </a:t>
            </a:r>
            <a:r>
              <a:rPr lang="en-US" sz="2400" dirty="0" err="1"/>
              <a:t>tập</a:t>
            </a:r>
            <a:r>
              <a:rPr lang="en-US" sz="2400" dirty="0"/>
              <a:t> </a:t>
            </a:r>
            <a:r>
              <a:rPr lang="en-US" sz="2400" dirty="0" err="1"/>
              <a:t>của</a:t>
            </a:r>
            <a:r>
              <a:rPr lang="en-US" sz="2400" dirty="0"/>
              <a:t> </a:t>
            </a:r>
            <a:r>
              <a:rPr lang="en-US" sz="2400" dirty="0" err="1"/>
              <a:t>sinh</a:t>
            </a:r>
            <a:r>
              <a:rPr lang="en-US" sz="2400" dirty="0"/>
              <a:t> </a:t>
            </a:r>
            <a:r>
              <a:rPr lang="en-US" sz="2400" dirty="0" err="1"/>
              <a:t>viên</a:t>
            </a:r>
            <a:r>
              <a:rPr lang="en-US" sz="2400" dirty="0"/>
              <a:t> </a:t>
            </a:r>
            <a:r>
              <a:rPr lang="en-US" sz="2400" dirty="0" err="1"/>
              <a:t>theo</a:t>
            </a:r>
            <a:r>
              <a:rPr lang="en-US" sz="2400" dirty="0"/>
              <a:t> </a:t>
            </a:r>
            <a:r>
              <a:rPr lang="en-US" sz="2400" dirty="0" err="1"/>
              <a:t>tiêu</a:t>
            </a:r>
            <a:r>
              <a:rPr lang="en-US" sz="2400" dirty="0"/>
              <a:t> </a:t>
            </a:r>
            <a:r>
              <a:rPr lang="en-US" sz="2400" dirty="0" err="1"/>
              <a:t>chí</a:t>
            </a:r>
            <a:r>
              <a:rPr lang="en-US" sz="2400" dirty="0"/>
              <a:t> </a:t>
            </a:r>
            <a:r>
              <a:rPr lang="en-US" sz="2400" dirty="0" err="1"/>
              <a:t>như</a:t>
            </a:r>
            <a:r>
              <a:rPr lang="en-US" sz="2400" dirty="0"/>
              <a:t> </a:t>
            </a:r>
            <a:r>
              <a:rPr lang="en-US" sz="2400" dirty="0" err="1"/>
              <a:t>sau</a:t>
            </a:r>
            <a:r>
              <a:rPr lang="en-US" sz="2400" dirty="0"/>
              <a:t>: </a:t>
            </a:r>
          </a:p>
          <a:p>
            <a:pPr marL="792163" eaLnBrk="1" hangingPunct="1"/>
            <a:r>
              <a:rPr lang="en-US" sz="2400" dirty="0" err="1"/>
              <a:t>Nếu</a:t>
            </a:r>
            <a:r>
              <a:rPr lang="en-US" sz="2400" dirty="0"/>
              <a:t> 8&lt;=</a:t>
            </a:r>
            <a:r>
              <a:rPr lang="en-US" sz="2400" dirty="0" err="1"/>
              <a:t>đtb</a:t>
            </a:r>
            <a:r>
              <a:rPr lang="en-US" sz="2400" dirty="0"/>
              <a:t>&lt;=10, </a:t>
            </a:r>
            <a:r>
              <a:rPr lang="en-US" sz="2400" dirty="0" err="1"/>
              <a:t>xếp</a:t>
            </a:r>
            <a:r>
              <a:rPr lang="en-US" sz="2400" dirty="0"/>
              <a:t> </a:t>
            </a:r>
            <a:r>
              <a:rPr lang="en-US" sz="2400" dirty="0" err="1"/>
              <a:t>loại</a:t>
            </a:r>
            <a:r>
              <a:rPr lang="en-US" sz="2400" dirty="0"/>
              <a:t> </a:t>
            </a:r>
            <a:r>
              <a:rPr lang="en-US" sz="2400" dirty="0" err="1"/>
              <a:t>giỏi</a:t>
            </a:r>
            <a:r>
              <a:rPr lang="en-US" sz="2400" dirty="0"/>
              <a:t>.</a:t>
            </a:r>
          </a:p>
          <a:p>
            <a:pPr marL="792163" eaLnBrk="1" hangingPunct="1"/>
            <a:r>
              <a:rPr lang="en-US" sz="2400" dirty="0" err="1"/>
              <a:t>Nếu</a:t>
            </a:r>
            <a:r>
              <a:rPr lang="en-US" sz="2400" dirty="0"/>
              <a:t> 7&lt;=</a:t>
            </a:r>
            <a:r>
              <a:rPr lang="en-US" sz="2400" dirty="0" err="1"/>
              <a:t>đtb</a:t>
            </a:r>
            <a:r>
              <a:rPr lang="en-US" sz="2400" dirty="0"/>
              <a:t>&lt;8, </a:t>
            </a:r>
            <a:r>
              <a:rPr lang="en-US" sz="2400" dirty="0" err="1"/>
              <a:t>xếp</a:t>
            </a:r>
            <a:r>
              <a:rPr lang="en-US" sz="2400" dirty="0"/>
              <a:t> </a:t>
            </a:r>
            <a:r>
              <a:rPr lang="en-US" sz="2400" dirty="0" err="1"/>
              <a:t>loại</a:t>
            </a:r>
            <a:r>
              <a:rPr lang="en-US" sz="2400" dirty="0"/>
              <a:t> </a:t>
            </a:r>
            <a:r>
              <a:rPr lang="en-US" sz="2400" dirty="0" err="1"/>
              <a:t>khá</a:t>
            </a:r>
            <a:r>
              <a:rPr lang="en-US" sz="2400" dirty="0"/>
              <a:t>.</a:t>
            </a:r>
          </a:p>
          <a:p>
            <a:pPr marL="792163" eaLnBrk="1" hangingPunct="1"/>
            <a:r>
              <a:rPr lang="en-US" sz="2400" dirty="0" err="1"/>
              <a:t>Nếu</a:t>
            </a:r>
            <a:r>
              <a:rPr lang="en-US" sz="2400" dirty="0"/>
              <a:t> 5&lt;=</a:t>
            </a:r>
            <a:r>
              <a:rPr lang="en-US" sz="2400" dirty="0" err="1"/>
              <a:t>đtb</a:t>
            </a:r>
            <a:r>
              <a:rPr lang="en-US" sz="2400" dirty="0"/>
              <a:t>&lt;7, </a:t>
            </a:r>
            <a:r>
              <a:rPr lang="en-US" sz="2400" dirty="0" err="1"/>
              <a:t>xếp</a:t>
            </a:r>
            <a:r>
              <a:rPr lang="en-US" sz="2400" dirty="0"/>
              <a:t> </a:t>
            </a:r>
            <a:r>
              <a:rPr lang="en-US" sz="2400" dirty="0" err="1"/>
              <a:t>loại</a:t>
            </a:r>
            <a:r>
              <a:rPr lang="en-US" sz="2400" dirty="0"/>
              <a:t> </a:t>
            </a:r>
            <a:r>
              <a:rPr lang="en-US" sz="2400" dirty="0" err="1"/>
              <a:t>trung</a:t>
            </a:r>
            <a:r>
              <a:rPr lang="en-US" sz="2400" dirty="0"/>
              <a:t> </a:t>
            </a:r>
            <a:r>
              <a:rPr lang="en-US" sz="2400" dirty="0" err="1"/>
              <a:t>bình</a:t>
            </a:r>
            <a:r>
              <a:rPr lang="en-US" sz="2400" dirty="0"/>
              <a:t>.</a:t>
            </a:r>
          </a:p>
          <a:p>
            <a:pPr marL="792163" eaLnBrk="1" hangingPunct="1"/>
            <a:r>
              <a:rPr lang="en-US" sz="2400" dirty="0" err="1"/>
              <a:t>Nếu</a:t>
            </a:r>
            <a:r>
              <a:rPr lang="en-US" sz="2400" dirty="0"/>
              <a:t> 0&lt;=</a:t>
            </a:r>
            <a:r>
              <a:rPr lang="en-US" sz="2400" dirty="0" err="1"/>
              <a:t>đtb</a:t>
            </a:r>
            <a:r>
              <a:rPr lang="en-US" sz="2400" dirty="0"/>
              <a:t>&lt;5, </a:t>
            </a:r>
            <a:r>
              <a:rPr lang="en-US" sz="2400" dirty="0" err="1"/>
              <a:t>xếp</a:t>
            </a:r>
            <a:r>
              <a:rPr lang="en-US" sz="2400" dirty="0"/>
              <a:t> </a:t>
            </a:r>
            <a:r>
              <a:rPr lang="en-US" sz="2400" dirty="0" err="1"/>
              <a:t>loại</a:t>
            </a:r>
            <a:r>
              <a:rPr lang="en-US" sz="2400" dirty="0"/>
              <a:t> </a:t>
            </a:r>
            <a:r>
              <a:rPr lang="en-US" sz="2400" dirty="0" err="1"/>
              <a:t>yếu</a:t>
            </a:r>
            <a:r>
              <a:rPr lang="en-US" sz="2400" dirty="0"/>
              <a:t>.</a:t>
            </a:r>
          </a:p>
          <a:p>
            <a:pPr marL="800100" lvl="1" indent="-342900" eaLnBrk="1" hangingPunct="1"/>
            <a:endParaRPr lang="en-US" sz="2500" dirty="0"/>
          </a:p>
        </p:txBody>
      </p:sp>
      <p:graphicFrame>
        <p:nvGraphicFramePr>
          <p:cNvPr id="10" name="Diagram 9"/>
          <p:cNvGraphicFramePr/>
          <p:nvPr>
            <p:extLst>
              <p:ext uri="{D42A27DB-BD31-4B8C-83A1-F6EECF244321}">
                <p14:modId xmlns:p14="http://schemas.microsoft.com/office/powerpoint/2010/main" val="269399242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466744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34</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minh </a:t>
            </a:r>
            <a:r>
              <a:rPr lang="en-US" sz="2400" dirty="0" err="1">
                <a:solidFill>
                  <a:srgbClr val="C00000"/>
                </a:solidFill>
              </a:rPr>
              <a:t>họa</a:t>
            </a:r>
            <a:endParaRPr lang="en-US" sz="2400" dirty="0">
              <a:solidFill>
                <a:srgbClr val="C00000"/>
              </a:solidFill>
            </a:endParaRPr>
          </a:p>
        </p:txBody>
      </p:sp>
      <p:sp>
        <p:nvSpPr>
          <p:cNvPr id="5" name="TextBox 4">
            <a:extLst>
              <a:ext uri="{FF2B5EF4-FFF2-40B4-BE49-F238E27FC236}">
                <a16:creationId xmlns:a16="http://schemas.microsoft.com/office/drawing/2014/main" id="{EA60782C-620B-F6AB-CF0D-225D946D5853}"/>
              </a:ext>
            </a:extLst>
          </p:cNvPr>
          <p:cNvSpPr txBox="1"/>
          <p:nvPr/>
        </p:nvSpPr>
        <p:spPr>
          <a:xfrm>
            <a:off x="881063" y="1484784"/>
            <a:ext cx="7723385" cy="4878259"/>
          </a:xfrm>
          <a:prstGeom prst="rect">
            <a:avLst/>
          </a:prstGeom>
          <a:noFill/>
          <a:ln w="19050">
            <a:solidFill>
              <a:schemeClr val="accent1"/>
            </a:solidFill>
          </a:ln>
        </p:spPr>
        <p:txBody>
          <a:bodyPr wrap="square" rtlCol="0">
            <a:spAutoFit/>
          </a:bodyPr>
          <a:lstStyle/>
          <a:p>
            <a:pPr>
              <a:spcBef>
                <a:spcPts val="300"/>
              </a:spcBef>
            </a:pPr>
            <a:r>
              <a:rPr lang="en-US" sz="1400" b="0">
                <a:solidFill>
                  <a:srgbClr val="643820"/>
                </a:solidFill>
                <a:effectLst/>
                <a:latin typeface="Menlo" panose="020B0609030804020204" pitchFamily="49" charset="0"/>
              </a:rPr>
              <a:t>#include </a:t>
            </a:r>
            <a:r>
              <a:rPr lang="en-US" sz="1400" b="0">
                <a:solidFill>
                  <a:srgbClr val="C41A16"/>
                </a:solidFill>
                <a:effectLst/>
                <a:latin typeface="Menlo" panose="020B0609030804020204" pitchFamily="49" charset="0"/>
              </a:rPr>
              <a:t>&lt;iostream&gt;</a:t>
            </a:r>
          </a:p>
          <a:p>
            <a:pPr>
              <a:spcBef>
                <a:spcPts val="300"/>
              </a:spcBef>
            </a:pPr>
            <a:r>
              <a:rPr lang="en-US" sz="1400" b="0">
                <a:solidFill>
                  <a:srgbClr val="9B2393"/>
                </a:solidFill>
                <a:effectLst/>
                <a:latin typeface="Menlo" panose="020B0609030804020204" pitchFamily="49" charset="0"/>
              </a:rPr>
              <a:t>using  namespace </a:t>
            </a:r>
            <a:r>
              <a:rPr lang="en-US" sz="1400" b="0">
                <a:solidFill>
                  <a:srgbClr val="0B4F79"/>
                </a:solidFill>
                <a:effectLst/>
                <a:latin typeface="Menlo" panose="020B0609030804020204" pitchFamily="49" charset="0"/>
              </a:rPr>
              <a:t>std</a:t>
            </a:r>
            <a:r>
              <a:rPr lang="en-US" sz="1400" b="0">
                <a:solidFill>
                  <a:srgbClr val="9B2393"/>
                </a:solidFill>
                <a:effectLst/>
                <a:latin typeface="Menlo" panose="020B0609030804020204" pitchFamily="49" charset="0"/>
              </a:rPr>
              <a:t>;</a:t>
            </a:r>
          </a:p>
          <a:p>
            <a:pPr>
              <a:spcBef>
                <a:spcPts val="300"/>
              </a:spcBef>
            </a:pPr>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main()</a:t>
            </a:r>
          </a:p>
          <a:p>
            <a:pPr>
              <a:spcBef>
                <a:spcPts val="300"/>
              </a:spcBef>
            </a:pPr>
            <a:r>
              <a:rPr lang="en-US" sz="1400" b="0">
                <a:solidFill>
                  <a:srgbClr val="000000"/>
                </a:solidFill>
                <a:effectLst/>
                <a:latin typeface="Menlo" panose="020B0609030804020204" pitchFamily="49" charset="0"/>
              </a:rPr>
              <a:t>{</a:t>
            </a:r>
          </a:p>
          <a:p>
            <a:pPr>
              <a:spcBef>
                <a:spcPts val="300"/>
              </a:spcBef>
            </a:pPr>
            <a:r>
              <a:rPr lang="en-US" sz="1400" b="0">
                <a:solidFill>
                  <a:srgbClr val="9B2393"/>
                </a:solidFill>
                <a:effectLst/>
                <a:latin typeface="Menlo" panose="020B0609030804020204" pitchFamily="49" charset="0"/>
              </a:rPr>
              <a:t>float</a:t>
            </a:r>
            <a:r>
              <a:rPr lang="en-US" sz="1400" b="0">
                <a:solidFill>
                  <a:srgbClr val="000000"/>
                </a:solidFill>
                <a:effectLst/>
                <a:latin typeface="Menlo" panose="020B0609030804020204" pitchFamily="49" charset="0"/>
              </a:rPr>
              <a:t> dtb;</a:t>
            </a:r>
          </a:p>
          <a:p>
            <a:pPr>
              <a:spcBef>
                <a:spcPts val="30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&lt;&lt;"Nhap diem trung binh cua sinh vien: ";</a:t>
            </a:r>
          </a:p>
          <a:p>
            <a:pPr>
              <a:spcBef>
                <a:spcPts val="3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&gt;&gt;dtb;</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(dtb&lt;</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||dtb&gt;</a:t>
            </a:r>
            <a:r>
              <a:rPr lang="en-US" sz="1400" b="0">
                <a:solidFill>
                  <a:srgbClr val="1C00CF"/>
                </a:solidFill>
                <a:effectLst/>
                <a:latin typeface="Menlo" panose="020B0609030804020204" pitchFamily="49" charset="0"/>
              </a:rPr>
              <a:t>10</a:t>
            </a:r>
            <a:r>
              <a:rPr lang="en-US" sz="1400" b="0">
                <a:solidFill>
                  <a:srgbClr val="000000"/>
                </a:solidFill>
                <a:effectLst/>
                <a:latin typeface="Menlo" panose="020B0609030804020204" pitchFamily="49" charset="0"/>
              </a:rPr>
              <a:t>)</a:t>
            </a:r>
          </a:p>
          <a:p>
            <a:pPr>
              <a:spcBef>
                <a:spcPts val="30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&lt;&lt;"Diem nhap vao khong hop le"&lt;&lt;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(dtb&gt;=</a:t>
            </a:r>
            <a:r>
              <a:rPr lang="en-US" sz="1400" b="0">
                <a:solidFill>
                  <a:srgbClr val="1C00CF"/>
                </a:solidFill>
                <a:effectLst/>
                <a:latin typeface="Menlo" panose="020B0609030804020204" pitchFamily="49" charset="0"/>
              </a:rPr>
              <a:t>8</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&lt;&lt;dtb&lt;&lt;</a:t>
            </a:r>
            <a:r>
              <a:rPr lang="en-US" sz="1400" b="0">
                <a:solidFill>
                  <a:srgbClr val="C41A16"/>
                </a:solidFill>
                <a:effectLst/>
                <a:latin typeface="Menlo" panose="020B0609030804020204" pitchFamily="49" charset="0"/>
              </a:rPr>
              <a:t>" xep loai gioi"</a:t>
            </a:r>
            <a:r>
              <a:rPr lang="en-US" sz="1400" b="0">
                <a:solidFill>
                  <a:srgbClr val="000000"/>
                </a:solidFill>
                <a:effectLst/>
                <a:latin typeface="Menlo" panose="020B0609030804020204" pitchFamily="49" charset="0"/>
              </a:rPr>
              <a:t>&lt;&lt;</a:t>
            </a:r>
            <a:r>
              <a:rPr lang="en-US" sz="1400" b="0">
                <a:solidFill>
                  <a:srgbClr val="6C36A9"/>
                </a:solidFill>
                <a:effectLst/>
                <a:latin typeface="Menlo" panose="020B0609030804020204" pitchFamily="49" charset="0"/>
              </a:rPr>
              <a:t>endl</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(dtb&gt;=</a:t>
            </a:r>
            <a:r>
              <a:rPr lang="en-US" sz="1400" b="0">
                <a:solidFill>
                  <a:srgbClr val="1C00CF"/>
                </a:solidFill>
                <a:effectLst/>
                <a:latin typeface="Menlo" panose="020B0609030804020204" pitchFamily="49" charset="0"/>
              </a:rPr>
              <a:t>7</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&lt;&lt;dtb&lt;&lt;</a:t>
            </a:r>
            <a:r>
              <a:rPr lang="en-US" sz="1400" b="0">
                <a:solidFill>
                  <a:srgbClr val="C41A16"/>
                </a:solidFill>
                <a:effectLst/>
                <a:latin typeface="Menlo" panose="020B0609030804020204" pitchFamily="49" charset="0"/>
              </a:rPr>
              <a:t>" xep loai kha"</a:t>
            </a:r>
            <a:r>
              <a:rPr lang="en-US" sz="1400" b="0">
                <a:solidFill>
                  <a:srgbClr val="000000"/>
                </a:solidFill>
                <a:effectLst/>
                <a:latin typeface="Menlo" panose="020B0609030804020204" pitchFamily="49" charset="0"/>
              </a:rPr>
              <a:t>&lt;&lt;</a:t>
            </a:r>
            <a:r>
              <a:rPr lang="en-US" sz="1400" b="0">
                <a:solidFill>
                  <a:srgbClr val="6C36A9"/>
                </a:solidFill>
                <a:effectLst/>
                <a:latin typeface="Menlo" panose="020B0609030804020204" pitchFamily="49" charset="0"/>
              </a:rPr>
              <a:t>endl</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if</a:t>
            </a:r>
            <a:r>
              <a:rPr lang="en-US" sz="1400" b="0">
                <a:solidFill>
                  <a:srgbClr val="000000"/>
                </a:solidFill>
                <a:effectLst/>
                <a:latin typeface="Menlo" panose="020B0609030804020204" pitchFamily="49" charset="0"/>
              </a:rPr>
              <a:t>(dtb&gt;=</a:t>
            </a:r>
            <a:r>
              <a:rPr lang="en-US" sz="1400" b="0">
                <a:solidFill>
                  <a:srgbClr val="1C00CF"/>
                </a:solidFill>
                <a:effectLst/>
                <a:latin typeface="Menlo" panose="020B0609030804020204" pitchFamily="49" charset="0"/>
              </a:rPr>
              <a:t>5</a:t>
            </a:r>
            <a:r>
              <a:rPr lang="en-US" sz="1400" b="0">
                <a:solidFill>
                  <a:srgbClr val="000000"/>
                </a:solidFill>
                <a:effectLst/>
                <a:latin typeface="Menlo" panose="020B0609030804020204" pitchFamily="49" charset="0"/>
              </a:rPr>
              <a:t>)</a:t>
            </a:r>
          </a:p>
          <a:p>
            <a:pPr>
              <a:spcBef>
                <a:spcPts val="30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&lt;&lt;dtb&lt;&lt;" xep loai trung binh"&lt;&lt;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else</a:t>
            </a:r>
            <a:endParaRPr lang="en-US" sz="1400" b="0">
              <a:solidFill>
                <a:srgbClr val="000000"/>
              </a:solidFill>
              <a:effectLst/>
              <a:latin typeface="Menlo" panose="020B0609030804020204" pitchFamily="49" charset="0"/>
            </a:endParaRPr>
          </a:p>
          <a:p>
            <a:pPr>
              <a:spcBef>
                <a:spcPts val="3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&lt;&lt;dtb&lt;&lt;</a:t>
            </a:r>
            <a:r>
              <a:rPr lang="en-US" sz="1400" b="0">
                <a:solidFill>
                  <a:srgbClr val="C41A16"/>
                </a:solidFill>
                <a:effectLst/>
                <a:latin typeface="Menlo" panose="020B0609030804020204" pitchFamily="49" charset="0"/>
              </a:rPr>
              <a:t>" xep loai yeu"</a:t>
            </a:r>
            <a:r>
              <a:rPr lang="en-US" sz="1400" b="0">
                <a:solidFill>
                  <a:srgbClr val="000000"/>
                </a:solidFill>
                <a:effectLst/>
                <a:latin typeface="Menlo" panose="020B0609030804020204" pitchFamily="49" charset="0"/>
              </a:rPr>
              <a:t>&lt;&lt;</a:t>
            </a:r>
            <a:r>
              <a:rPr lang="en-US" sz="1400" b="0">
                <a:solidFill>
                  <a:srgbClr val="6C36A9"/>
                </a:solidFill>
                <a:effectLst/>
                <a:latin typeface="Menlo" panose="020B0609030804020204" pitchFamily="49" charset="0"/>
              </a:rPr>
              <a:t>endl</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300"/>
              </a:spcBef>
            </a:pPr>
            <a:r>
              <a:rPr lang="en-US" sz="14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269399242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341971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35</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minh </a:t>
            </a:r>
            <a:r>
              <a:rPr lang="en-US" sz="2400" dirty="0" err="1">
                <a:solidFill>
                  <a:srgbClr val="C00000"/>
                </a:solidFill>
              </a:rPr>
              <a:t>họa</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9" name="Rectangle 2"/>
          <p:cNvSpPr txBox="1">
            <a:spLocks noChangeArrowheads="1"/>
          </p:cNvSpPr>
          <p:nvPr/>
        </p:nvSpPr>
        <p:spPr bwMode="auto">
          <a:xfrm>
            <a:off x="755576" y="1344556"/>
            <a:ext cx="7315200" cy="13643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0" indent="-514350" eaLnBrk="1" hangingPunct="1">
              <a:buFont typeface="+mj-lt"/>
              <a:buAutoNum type="arabicPeriod" startAt="2"/>
            </a:pPr>
            <a:r>
              <a:rPr lang="en-US" sz="2500" u="sng" dirty="0" err="1"/>
              <a:t>Bài</a:t>
            </a:r>
            <a:r>
              <a:rPr lang="en-US" sz="2500" u="sng" dirty="0"/>
              <a:t> </a:t>
            </a:r>
            <a:r>
              <a:rPr lang="en-US" sz="2500" u="sng" dirty="0" err="1"/>
              <a:t>toán</a:t>
            </a:r>
            <a:r>
              <a:rPr lang="en-US" sz="2500" u="sng" dirty="0"/>
              <a:t> 2</a:t>
            </a:r>
            <a:r>
              <a:rPr lang="en-US" sz="2500" b="0" dirty="0"/>
              <a:t>: </a:t>
            </a:r>
            <a:r>
              <a:rPr lang="en-US" sz="2500" b="0" dirty="0" err="1"/>
              <a:t>Viết</a:t>
            </a:r>
            <a:r>
              <a:rPr lang="en-US" sz="2500" b="0" dirty="0"/>
              <a:t> </a:t>
            </a:r>
            <a:r>
              <a:rPr lang="en-US" sz="2500" b="0" dirty="0" err="1"/>
              <a:t>chương</a:t>
            </a:r>
            <a:r>
              <a:rPr lang="en-US" sz="2500" b="0" dirty="0"/>
              <a:t> </a:t>
            </a:r>
            <a:r>
              <a:rPr lang="en-US" sz="2500" b="0" dirty="0" err="1"/>
              <a:t>trình</a:t>
            </a:r>
            <a:r>
              <a:rPr lang="en-US" sz="2500" b="0" dirty="0"/>
              <a:t> </a:t>
            </a:r>
            <a:r>
              <a:rPr lang="en-US" sz="2500" b="0" dirty="0" err="1"/>
              <a:t>cho</a:t>
            </a:r>
            <a:r>
              <a:rPr lang="en-US" sz="2500" b="0" dirty="0"/>
              <a:t> </a:t>
            </a:r>
            <a:r>
              <a:rPr lang="en-US" sz="2500" b="0" dirty="0" err="1"/>
              <a:t>phép</a:t>
            </a:r>
            <a:r>
              <a:rPr lang="en-US" sz="2500" b="0" dirty="0"/>
              <a:t> </a:t>
            </a:r>
            <a:r>
              <a:rPr lang="en-US" sz="2500" b="0" dirty="0" err="1"/>
              <a:t>nhập</a:t>
            </a:r>
            <a:r>
              <a:rPr lang="en-US" sz="2500" b="0" dirty="0"/>
              <a:t> </a:t>
            </a:r>
            <a:r>
              <a:rPr lang="en-US" sz="2500" b="0" dirty="0" err="1"/>
              <a:t>vào</a:t>
            </a:r>
            <a:r>
              <a:rPr lang="en-US" sz="2500" b="0" dirty="0"/>
              <a:t> 1 </a:t>
            </a:r>
            <a:r>
              <a:rPr lang="en-US" sz="2500" b="0" dirty="0" err="1"/>
              <a:t>số</a:t>
            </a:r>
            <a:r>
              <a:rPr lang="en-US" sz="2500" b="0" dirty="0"/>
              <a:t> </a:t>
            </a:r>
            <a:r>
              <a:rPr lang="en-US" sz="2500" b="0" dirty="0" err="1"/>
              <a:t>nguyên</a:t>
            </a:r>
            <a:r>
              <a:rPr lang="en-US" sz="2500" b="0" dirty="0"/>
              <a:t> </a:t>
            </a:r>
            <a:r>
              <a:rPr lang="en-US" sz="2500" b="0" dirty="0" err="1"/>
              <a:t>là</a:t>
            </a:r>
            <a:r>
              <a:rPr lang="en-US" sz="2500" b="0" dirty="0"/>
              <a:t> </a:t>
            </a:r>
            <a:r>
              <a:rPr lang="en-US" sz="2500" b="0" dirty="0" err="1"/>
              <a:t>tháng</a:t>
            </a:r>
            <a:r>
              <a:rPr lang="en-US" sz="2500" b="0" dirty="0"/>
              <a:t> </a:t>
            </a:r>
            <a:r>
              <a:rPr lang="en-US" sz="2500" b="0" dirty="0" err="1"/>
              <a:t>của</a:t>
            </a:r>
            <a:r>
              <a:rPr lang="en-US" sz="2500" b="0" dirty="0"/>
              <a:t> 1 </a:t>
            </a:r>
            <a:r>
              <a:rPr lang="en-US" sz="2500" b="0" dirty="0" err="1"/>
              <a:t>năm</a:t>
            </a:r>
            <a:r>
              <a:rPr lang="en-US" sz="2500" b="0" dirty="0"/>
              <a:t>. </a:t>
            </a:r>
            <a:r>
              <a:rPr lang="en-US" sz="2500" b="0" dirty="0" err="1"/>
              <a:t>Hãy</a:t>
            </a:r>
            <a:r>
              <a:rPr lang="en-US" sz="2500" b="0" dirty="0"/>
              <a:t> </a:t>
            </a:r>
            <a:r>
              <a:rPr lang="en-US" sz="2500" b="0" dirty="0" err="1"/>
              <a:t>cho</a:t>
            </a:r>
            <a:r>
              <a:rPr lang="en-US" sz="2500" b="0" dirty="0"/>
              <a:t> </a:t>
            </a:r>
            <a:r>
              <a:rPr lang="en-US" sz="2500" b="0" dirty="0" err="1"/>
              <a:t>biết</a:t>
            </a:r>
            <a:r>
              <a:rPr lang="en-US" sz="2500" b="0" dirty="0"/>
              <a:t> </a:t>
            </a:r>
            <a:r>
              <a:rPr lang="en-US" sz="2500" b="0" dirty="0" err="1"/>
              <a:t>số</a:t>
            </a:r>
            <a:r>
              <a:rPr lang="en-US" sz="2500" b="0" dirty="0"/>
              <a:t> </a:t>
            </a:r>
            <a:r>
              <a:rPr lang="en-US" sz="2500" b="0" dirty="0" err="1"/>
              <a:t>ngày</a:t>
            </a:r>
            <a:r>
              <a:rPr lang="en-US" sz="2500" b="0" dirty="0"/>
              <a:t> </a:t>
            </a:r>
            <a:r>
              <a:rPr lang="en-US" sz="2500" b="0" dirty="0" err="1"/>
              <a:t>có</a:t>
            </a:r>
            <a:r>
              <a:rPr lang="en-US" sz="2500" b="0" dirty="0"/>
              <a:t> </a:t>
            </a:r>
            <a:r>
              <a:rPr lang="en-US" sz="2500" b="0" dirty="0" err="1"/>
              <a:t>trong</a:t>
            </a:r>
            <a:r>
              <a:rPr lang="en-US" sz="2500" b="0" dirty="0"/>
              <a:t> </a:t>
            </a:r>
            <a:r>
              <a:rPr lang="en-US" sz="2500" b="0" dirty="0" err="1"/>
              <a:t>tháng</a:t>
            </a:r>
            <a:r>
              <a:rPr lang="en-US" sz="2500" b="0" dirty="0"/>
              <a:t> </a:t>
            </a:r>
            <a:r>
              <a:rPr lang="en-US" sz="2500" b="0" dirty="0" err="1"/>
              <a:t>đó</a:t>
            </a:r>
            <a:r>
              <a:rPr lang="en-US" sz="2500" b="0" dirty="0"/>
              <a:t>.</a:t>
            </a:r>
          </a:p>
        </p:txBody>
      </p:sp>
      <p:sp>
        <p:nvSpPr>
          <p:cNvPr id="3" name="TextBox 2">
            <a:extLst>
              <a:ext uri="{FF2B5EF4-FFF2-40B4-BE49-F238E27FC236}">
                <a16:creationId xmlns:a16="http://schemas.microsoft.com/office/drawing/2014/main" id="{39995A31-DC2D-C471-D9A8-FA72CDEDDFD2}"/>
              </a:ext>
            </a:extLst>
          </p:cNvPr>
          <p:cNvSpPr txBox="1"/>
          <p:nvPr/>
        </p:nvSpPr>
        <p:spPr>
          <a:xfrm>
            <a:off x="858955" y="2600907"/>
            <a:ext cx="7211822" cy="3754874"/>
          </a:xfrm>
          <a:prstGeom prst="rect">
            <a:avLst/>
          </a:prstGeom>
          <a:noFill/>
          <a:ln w="19050">
            <a:solidFill>
              <a:schemeClr val="accent1"/>
            </a:solidFill>
          </a:ln>
        </p:spPr>
        <p:txBody>
          <a:bodyPr wrap="square" rtlCol="0">
            <a:spAutoFit/>
          </a:bodyPr>
          <a:lstStyle/>
          <a:p>
            <a:pPr>
              <a:spcBef>
                <a:spcPts val="0"/>
              </a:spcBef>
            </a:pPr>
            <a:r>
              <a:rPr lang="en-US" sz="1400" b="0">
                <a:solidFill>
                  <a:srgbClr val="643820"/>
                </a:solidFill>
                <a:effectLst/>
                <a:latin typeface="Menlo" panose="020B0609030804020204" pitchFamily="49" charset="0"/>
              </a:rPr>
              <a:t>#include </a:t>
            </a:r>
            <a:r>
              <a:rPr lang="en-US" sz="1400" b="0">
                <a:solidFill>
                  <a:srgbClr val="C41A16"/>
                </a:solidFill>
                <a:effectLst/>
                <a:latin typeface="Menlo" panose="020B0609030804020204" pitchFamily="49" charset="0"/>
              </a:rPr>
              <a:t>&lt;iostream&gt;</a:t>
            </a:r>
          </a:p>
          <a:p>
            <a:pPr>
              <a:spcBef>
                <a:spcPts val="0"/>
              </a:spcBef>
            </a:pPr>
            <a:r>
              <a:rPr lang="en-US" sz="1400" b="0">
                <a:solidFill>
                  <a:srgbClr val="9B2393"/>
                </a:solidFill>
                <a:effectLst/>
                <a:latin typeface="Menlo" panose="020B0609030804020204" pitchFamily="49" charset="0"/>
              </a:rPr>
              <a:t>using  namespace </a:t>
            </a:r>
            <a:r>
              <a:rPr lang="en-US" sz="1400" b="0">
                <a:solidFill>
                  <a:srgbClr val="0B4F79"/>
                </a:solidFill>
                <a:effectLst/>
                <a:latin typeface="Menlo" panose="020B0609030804020204" pitchFamily="49" charset="0"/>
              </a:rPr>
              <a:t>std</a:t>
            </a:r>
            <a:r>
              <a:rPr lang="en-US" sz="1400" b="0">
                <a:solidFill>
                  <a:srgbClr val="9B2393"/>
                </a:solidFill>
                <a:effectLst/>
                <a:latin typeface="Menlo" panose="020B0609030804020204" pitchFamily="49" charset="0"/>
              </a:rPr>
              <a:t>;</a:t>
            </a:r>
          </a:p>
          <a:p>
            <a:pPr>
              <a:spcBef>
                <a:spcPts val="0"/>
              </a:spcBef>
            </a:pPr>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main()</a:t>
            </a:r>
          </a:p>
          <a:p>
            <a:pPr>
              <a:spcBef>
                <a:spcPts val="0"/>
              </a:spcBef>
            </a:pPr>
            <a:r>
              <a:rPr lang="en-US" sz="1400" b="0">
                <a:solidFill>
                  <a:srgbClr val="000000"/>
                </a:solidFill>
                <a:effectLst/>
                <a:latin typeface="Menlo" panose="020B0609030804020204" pitchFamily="49" charset="0"/>
              </a:rPr>
              <a:t>{</a:t>
            </a:r>
          </a:p>
          <a:p>
            <a:pPr>
              <a:spcBef>
                <a:spcPts val="0"/>
              </a:spcBef>
            </a:pPr>
            <a:r>
              <a:rPr lang="en-US" sz="1400" b="0">
                <a:solidFill>
                  <a:srgbClr val="9B2393"/>
                </a:solidFill>
                <a:effectLst/>
                <a:latin typeface="Menlo" panose="020B0609030804020204" pitchFamily="49" charset="0"/>
              </a:rPr>
              <a:t>    int</a:t>
            </a:r>
            <a:r>
              <a:rPr lang="en-US" sz="1400" b="0">
                <a:solidFill>
                  <a:srgbClr val="000000"/>
                </a:solidFill>
                <a:effectLst/>
                <a:latin typeface="Menlo" panose="020B0609030804020204" pitchFamily="49" charset="0"/>
              </a:rPr>
              <a:t> thang;</a:t>
            </a:r>
          </a:p>
          <a:p>
            <a:pPr>
              <a:spcBef>
                <a:spcPts val="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&lt;&lt;"Cho biet 1 thang: ";</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&gt;&gt;thang;</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switch</a:t>
            </a:r>
            <a:r>
              <a:rPr lang="en-US" sz="1400" b="0">
                <a:solidFill>
                  <a:srgbClr val="000000"/>
                </a:solidFill>
                <a:effectLst/>
                <a:latin typeface="Menlo" panose="020B0609030804020204" pitchFamily="49" charset="0"/>
              </a:rPr>
              <a:t> (thang) {</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1</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3</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5</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7</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8</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10</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12</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a:t>
            </a:r>
            <a:r>
              <a:rPr lang="en-US" sz="1400" b="0">
                <a:solidFill>
                  <a:srgbClr val="C41A16"/>
                </a:solidFill>
                <a:effectLst/>
                <a:latin typeface="Menlo" panose="020B0609030804020204" pitchFamily="49" charset="0"/>
              </a:rPr>
              <a:t>"Thang "</a:t>
            </a:r>
            <a:r>
              <a:rPr lang="en-US" sz="1400" b="0">
                <a:solidFill>
                  <a:srgbClr val="000000"/>
                </a:solidFill>
                <a:effectLst/>
                <a:latin typeface="Menlo" panose="020B0609030804020204" pitchFamily="49" charset="0"/>
              </a:rPr>
              <a:t>&lt;&lt;thang&lt;&lt;</a:t>
            </a:r>
            <a:r>
              <a:rPr lang="en-US" sz="1400" b="0">
                <a:solidFill>
                  <a:srgbClr val="C41A16"/>
                </a:solidFill>
                <a:effectLst/>
                <a:latin typeface="Menlo" panose="020B0609030804020204" pitchFamily="49" charset="0"/>
              </a:rPr>
              <a:t>" co 31 ngay"</a:t>
            </a:r>
            <a:r>
              <a:rPr lang="en-US" sz="1400" b="0">
                <a:solidFill>
                  <a:srgbClr val="000000"/>
                </a:solidFill>
                <a:effectLst/>
                <a:latin typeface="Menlo" panose="020B0609030804020204" pitchFamily="49" charset="0"/>
              </a:rPr>
              <a:t>&lt;&lt;</a:t>
            </a:r>
            <a:r>
              <a:rPr lang="en-US" sz="1400" b="0">
                <a:solidFill>
                  <a:srgbClr val="6C36A9"/>
                </a:solidFill>
                <a:effectLst/>
                <a:latin typeface="Menlo" panose="020B0609030804020204" pitchFamily="49" charset="0"/>
              </a:rPr>
              <a:t>endl</a:t>
            </a:r>
            <a:r>
              <a:rPr lang="en-US" sz="1400" b="0">
                <a:solidFill>
                  <a:srgbClr val="000000"/>
                </a:solidFill>
                <a:effectLst/>
                <a:latin typeface="Menlo" panose="020B0609030804020204" pitchFamily="49" charset="0"/>
              </a:rPr>
              <a:t>;</a:t>
            </a:r>
          </a:p>
          <a:p>
            <a:pPr>
              <a:spcBef>
                <a:spcPts val="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break</a:t>
            </a:r>
            <a:r>
              <a:rPr lang="en-US" sz="1400" b="0">
                <a:solidFill>
                  <a:srgbClr val="000000"/>
                </a:solidFill>
                <a:effectLst/>
                <a:latin typeface="Menlo" panose="020B0609030804020204" pitchFamily="49" charset="0"/>
              </a:rPr>
              <a:t>;</a:t>
            </a:r>
          </a:p>
        </p:txBody>
      </p:sp>
      <p:graphicFrame>
        <p:nvGraphicFramePr>
          <p:cNvPr id="10" name="Diagram 9"/>
          <p:cNvGraphicFramePr/>
          <p:nvPr>
            <p:extLst>
              <p:ext uri="{D42A27DB-BD31-4B8C-83A1-F6EECF244321}">
                <p14:modId xmlns:p14="http://schemas.microsoft.com/office/powerpoint/2010/main" val="269399242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4086609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36</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minh </a:t>
            </a:r>
            <a:r>
              <a:rPr lang="en-US" sz="2400" dirty="0" err="1">
                <a:solidFill>
                  <a:srgbClr val="C00000"/>
                </a:solidFill>
              </a:rPr>
              <a:t>họa</a:t>
            </a:r>
            <a:endParaRPr lang="en-US" sz="2400" dirty="0">
              <a:solidFill>
                <a:srgbClr val="C00000"/>
              </a:solidFill>
            </a:endParaRPr>
          </a:p>
        </p:txBody>
      </p:sp>
      <p:sp>
        <p:nvSpPr>
          <p:cNvPr id="5" name="TextBox 4">
            <a:extLst>
              <a:ext uri="{FF2B5EF4-FFF2-40B4-BE49-F238E27FC236}">
                <a16:creationId xmlns:a16="http://schemas.microsoft.com/office/drawing/2014/main" id="{1D446C11-8369-4581-ABDA-C3E52F4E41A8}"/>
              </a:ext>
            </a:extLst>
          </p:cNvPr>
          <p:cNvSpPr txBox="1"/>
          <p:nvPr/>
        </p:nvSpPr>
        <p:spPr>
          <a:xfrm>
            <a:off x="931438" y="1551563"/>
            <a:ext cx="7211822" cy="3441968"/>
          </a:xfrm>
          <a:prstGeom prst="rect">
            <a:avLst/>
          </a:prstGeom>
          <a:noFill/>
          <a:ln w="19050">
            <a:solidFill>
              <a:schemeClr val="accent1"/>
            </a:solidFill>
          </a:ln>
        </p:spPr>
        <p:txBody>
          <a:bodyPr wrap="square" rtlCol="0">
            <a:spAutoFit/>
          </a:bodyPr>
          <a:lstStyle/>
          <a:p>
            <a:pPr>
              <a:spcBef>
                <a:spcPts val="200"/>
              </a:spcBef>
            </a:pPr>
            <a:r>
              <a:rPr lang="en-US" sz="1400" b="0">
                <a:solidFill>
                  <a:srgbClr val="9B2393"/>
                </a:solidFill>
                <a:effectLst/>
                <a:latin typeface="Menlo" panose="020B0609030804020204" pitchFamily="49" charset="0"/>
              </a:rPr>
              <a:t>        case </a:t>
            </a:r>
            <a:r>
              <a:rPr lang="en-US" sz="1400" b="0">
                <a:solidFill>
                  <a:srgbClr val="1C00CF"/>
                </a:solidFill>
                <a:effectLst/>
                <a:latin typeface="Menlo" panose="020B0609030804020204" pitchFamily="49" charset="0"/>
              </a:rPr>
              <a:t>4</a:t>
            </a:r>
            <a:r>
              <a:rPr lang="en-US" sz="1400" b="0">
                <a:solidFill>
                  <a:srgbClr val="9B2393"/>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6</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9</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11</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a:t>
            </a:r>
            <a:r>
              <a:rPr lang="en-US" sz="1400" b="0">
                <a:solidFill>
                  <a:srgbClr val="C41A16"/>
                </a:solidFill>
                <a:effectLst/>
                <a:latin typeface="Menlo" panose="020B0609030804020204" pitchFamily="49" charset="0"/>
              </a:rPr>
              <a:t>"Thang "</a:t>
            </a:r>
            <a:r>
              <a:rPr lang="en-US" sz="1400" b="0">
                <a:solidFill>
                  <a:srgbClr val="000000"/>
                </a:solidFill>
                <a:effectLst/>
                <a:latin typeface="Menlo" panose="020B0609030804020204" pitchFamily="49" charset="0"/>
              </a:rPr>
              <a:t>&lt;&lt;thang&lt;&lt;</a:t>
            </a:r>
            <a:r>
              <a:rPr lang="en-US" sz="1400" b="0">
                <a:solidFill>
                  <a:srgbClr val="C41A16"/>
                </a:solidFill>
                <a:effectLst/>
                <a:latin typeface="Menlo" panose="020B0609030804020204" pitchFamily="49" charset="0"/>
              </a:rPr>
              <a:t>" co 30 ngay"</a:t>
            </a:r>
            <a:r>
              <a:rPr lang="en-US" sz="1400" b="0">
                <a:solidFill>
                  <a:srgbClr val="000000"/>
                </a:solidFill>
                <a:effectLst/>
                <a:latin typeface="Menlo" panose="020B0609030804020204" pitchFamily="49" charset="0"/>
              </a:rPr>
              <a:t>&lt;&lt;</a:t>
            </a:r>
            <a:r>
              <a:rPr lang="en-US" sz="1400" b="0">
                <a:solidFill>
                  <a:srgbClr val="6C36A9"/>
                </a:solidFill>
                <a:effectLst/>
                <a:latin typeface="Menlo" panose="020B0609030804020204" pitchFamily="49" charset="0"/>
              </a:rPr>
              <a:t>endl</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break</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case</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2</a:t>
            </a:r>
            <a:r>
              <a:rPr lang="en-US" sz="1400" b="0">
                <a:solidFill>
                  <a:srgbClr val="000000"/>
                </a:solidFill>
                <a:effectLst/>
                <a:latin typeface="Menlo" panose="020B0609030804020204" pitchFamily="49" charset="0"/>
              </a:rPr>
              <a:t>:</a:t>
            </a:r>
          </a:p>
          <a:p>
            <a:pPr>
              <a:spcBef>
                <a:spcPts val="20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&lt;&lt;"Thang "&lt;&lt;thang&lt;&lt;" co 28 hoac 29 ngay"&lt;&lt;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break</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default</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a:t>
            </a:r>
            <a:r>
              <a:rPr lang="en-US" sz="1400" b="0">
                <a:solidFill>
                  <a:srgbClr val="C41A16"/>
                </a:solidFill>
                <a:effectLst/>
                <a:latin typeface="Menlo" panose="020B0609030804020204" pitchFamily="49" charset="0"/>
              </a:rPr>
              <a:t>"Thang "</a:t>
            </a:r>
            <a:r>
              <a:rPr lang="en-US" sz="1400" b="0">
                <a:solidFill>
                  <a:srgbClr val="000000"/>
                </a:solidFill>
                <a:effectLst/>
                <a:latin typeface="Menlo" panose="020B0609030804020204" pitchFamily="49" charset="0"/>
              </a:rPr>
              <a:t>&lt;&lt;thang&lt;&lt;</a:t>
            </a:r>
            <a:r>
              <a:rPr lang="en-US" sz="1400" b="0">
                <a:solidFill>
                  <a:srgbClr val="C41A16"/>
                </a:solidFill>
                <a:effectLst/>
                <a:latin typeface="Menlo" panose="020B0609030804020204" pitchFamily="49" charset="0"/>
              </a:rPr>
              <a:t>" khong hop le"</a:t>
            </a:r>
            <a:r>
              <a:rPr lang="en-US" sz="1400" b="0">
                <a:solidFill>
                  <a:srgbClr val="000000"/>
                </a:solidFill>
                <a:effectLst/>
                <a:latin typeface="Menlo" panose="020B0609030804020204" pitchFamily="49" charset="0"/>
              </a:rPr>
              <a:t>&lt;&lt;</a:t>
            </a:r>
            <a:r>
              <a:rPr lang="en-US" sz="1400" b="0">
                <a:solidFill>
                  <a:srgbClr val="6C36A9"/>
                </a:solidFill>
                <a:effectLst/>
                <a:latin typeface="Menlo" panose="020B0609030804020204" pitchFamily="49" charset="0"/>
              </a:rPr>
              <a:t>endl</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269399242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3628821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37</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a:t>
            </a:r>
            <a:r>
              <a:rPr lang="en-US" sz="2400">
                <a:solidFill>
                  <a:srgbClr val="C00000"/>
                </a:solidFill>
              </a:rPr>
              <a:t>minh họa </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9" name="Content Placeholder 1"/>
          <p:cNvSpPr txBox="1">
            <a:spLocks/>
          </p:cNvSpPr>
          <p:nvPr/>
        </p:nvSpPr>
        <p:spPr bwMode="auto">
          <a:xfrm>
            <a:off x="755576" y="1412776"/>
            <a:ext cx="8208912" cy="426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8738" indent="-58738" algn="just">
              <a:buSzPct val="100000"/>
              <a:buFont typeface="+mj-lt"/>
              <a:buAutoNum type="arabicPeriod" startAt="3"/>
            </a:pPr>
            <a:r>
              <a:rPr lang="en-US" sz="2400" u="sng" dirty="0" err="1">
                <a:latin typeface="+mj-lt"/>
                <a:cs typeface="Courier New" pitchFamily="49" charset="0"/>
              </a:rPr>
              <a:t>Bài</a:t>
            </a:r>
            <a:r>
              <a:rPr lang="en-US" sz="2400" u="sng" dirty="0">
                <a:latin typeface="+mj-lt"/>
                <a:cs typeface="Courier New" pitchFamily="49" charset="0"/>
              </a:rPr>
              <a:t> </a:t>
            </a:r>
            <a:r>
              <a:rPr lang="en-US" sz="2400" u="sng" dirty="0" err="1">
                <a:latin typeface="+mj-lt"/>
                <a:cs typeface="Courier New" pitchFamily="49" charset="0"/>
              </a:rPr>
              <a:t>toán</a:t>
            </a:r>
            <a:r>
              <a:rPr lang="en-US" sz="2400" u="sng" dirty="0">
                <a:latin typeface="+mj-lt"/>
                <a:cs typeface="Courier New" pitchFamily="49" charset="0"/>
              </a:rPr>
              <a:t> 3</a:t>
            </a:r>
            <a:r>
              <a:rPr lang="en-US" sz="2400" b="0" dirty="0">
                <a:latin typeface="+mj-lt"/>
                <a:cs typeface="Courier New" pitchFamily="49" charset="0"/>
              </a:rPr>
              <a:t>: </a:t>
            </a:r>
            <a:r>
              <a:rPr lang="en-US" sz="2400" b="0" dirty="0" err="1">
                <a:latin typeface="+mj-lt"/>
                <a:cs typeface="Courier New" pitchFamily="49" charset="0"/>
              </a:rPr>
              <a:t>Viết</a:t>
            </a:r>
            <a:r>
              <a:rPr lang="en-US" sz="2400" b="0" dirty="0">
                <a:latin typeface="+mj-lt"/>
                <a:cs typeface="Courier New" pitchFamily="49" charset="0"/>
              </a:rPr>
              <a:t> </a:t>
            </a:r>
            <a:r>
              <a:rPr lang="en-US" sz="2400" b="0" dirty="0" err="1">
                <a:latin typeface="+mj-lt"/>
                <a:cs typeface="Courier New" pitchFamily="49" charset="0"/>
              </a:rPr>
              <a:t>chương</a:t>
            </a:r>
            <a:r>
              <a:rPr lang="en-US" sz="2400" b="0" dirty="0">
                <a:latin typeface="+mj-lt"/>
                <a:cs typeface="Courier New" pitchFamily="49" charset="0"/>
              </a:rPr>
              <a:t> </a:t>
            </a:r>
            <a:r>
              <a:rPr lang="en-US" sz="2400" b="0" dirty="0" err="1">
                <a:latin typeface="+mj-lt"/>
                <a:cs typeface="Courier New" pitchFamily="49" charset="0"/>
              </a:rPr>
              <a:t>trình</a:t>
            </a:r>
            <a:r>
              <a:rPr lang="en-US" sz="2400" b="0" dirty="0">
                <a:latin typeface="+mj-lt"/>
                <a:cs typeface="Courier New" pitchFamily="49" charset="0"/>
              </a:rPr>
              <a:t> </a:t>
            </a:r>
            <a:r>
              <a:rPr lang="en-US" sz="2400" b="0" dirty="0" err="1">
                <a:latin typeface="+mj-lt"/>
                <a:cs typeface="Courier New" pitchFamily="49" charset="0"/>
              </a:rPr>
              <a:t>tính</a:t>
            </a:r>
            <a:r>
              <a:rPr lang="en-US" sz="2400" b="0" dirty="0">
                <a:latin typeface="+mj-lt"/>
                <a:cs typeface="Courier New" pitchFamily="49" charset="0"/>
              </a:rPr>
              <a:t> </a:t>
            </a:r>
            <a:r>
              <a:rPr lang="en-US" sz="2400" b="0" dirty="0" err="1">
                <a:latin typeface="+mj-lt"/>
                <a:cs typeface="Courier New" pitchFamily="49" charset="0"/>
              </a:rPr>
              <a:t>tổng</a:t>
            </a:r>
            <a:r>
              <a:rPr lang="en-US" sz="2400" b="0" dirty="0">
                <a:latin typeface="+mj-lt"/>
                <a:cs typeface="Courier New" pitchFamily="49" charset="0"/>
              </a:rPr>
              <a:t> </a:t>
            </a:r>
            <a:r>
              <a:rPr lang="en-US" sz="2400" b="0" dirty="0" err="1">
                <a:latin typeface="+mj-lt"/>
                <a:cs typeface="Courier New" pitchFamily="49" charset="0"/>
              </a:rPr>
              <a:t>các</a:t>
            </a:r>
            <a:r>
              <a:rPr lang="en-US" sz="2400" b="0" dirty="0">
                <a:latin typeface="+mj-lt"/>
                <a:cs typeface="Courier New" pitchFamily="49" charset="0"/>
              </a:rPr>
              <a:t> </a:t>
            </a:r>
            <a:r>
              <a:rPr lang="en-US" sz="2400" b="0" dirty="0" err="1">
                <a:latin typeface="+mj-lt"/>
                <a:cs typeface="Courier New" pitchFamily="49" charset="0"/>
              </a:rPr>
              <a:t>số</a:t>
            </a:r>
            <a:r>
              <a:rPr lang="en-US" sz="2400" b="0" dirty="0">
                <a:latin typeface="+mj-lt"/>
                <a:cs typeface="Courier New" pitchFamily="49" charset="0"/>
              </a:rPr>
              <a:t> </a:t>
            </a:r>
            <a:r>
              <a:rPr lang="en-US" sz="2400" b="0" dirty="0" err="1">
                <a:latin typeface="+mj-lt"/>
                <a:cs typeface="Courier New" pitchFamily="49" charset="0"/>
              </a:rPr>
              <a:t>nguyên</a:t>
            </a:r>
            <a:r>
              <a:rPr lang="en-US" sz="2400" b="0" dirty="0">
                <a:latin typeface="+mj-lt"/>
                <a:cs typeface="Courier New" pitchFamily="49" charset="0"/>
              </a:rPr>
              <a:t> </a:t>
            </a:r>
            <a:r>
              <a:rPr lang="en-US" sz="2400" b="0" dirty="0" err="1">
                <a:latin typeface="+mj-lt"/>
                <a:cs typeface="Courier New" pitchFamily="49" charset="0"/>
              </a:rPr>
              <a:t>được</a:t>
            </a:r>
            <a:r>
              <a:rPr lang="en-US" sz="2400" b="0" dirty="0">
                <a:latin typeface="+mj-lt"/>
                <a:cs typeface="Courier New" pitchFamily="49" charset="0"/>
              </a:rPr>
              <a:t> </a:t>
            </a:r>
            <a:r>
              <a:rPr lang="en-US" sz="2400" b="0" dirty="0" err="1">
                <a:latin typeface="+mj-lt"/>
                <a:cs typeface="Courier New" pitchFamily="49" charset="0"/>
              </a:rPr>
              <a:t>nhập</a:t>
            </a:r>
            <a:r>
              <a:rPr lang="en-US" sz="2400" b="0" dirty="0">
                <a:latin typeface="+mj-lt"/>
                <a:cs typeface="Courier New" pitchFamily="49" charset="0"/>
              </a:rPr>
              <a:t> </a:t>
            </a:r>
            <a:r>
              <a:rPr lang="en-US" sz="2400" b="0" dirty="0" err="1">
                <a:latin typeface="+mj-lt"/>
                <a:cs typeface="Courier New" pitchFamily="49" charset="0"/>
              </a:rPr>
              <a:t>từ</a:t>
            </a:r>
            <a:r>
              <a:rPr lang="en-US" sz="2400" b="0" dirty="0">
                <a:latin typeface="+mj-lt"/>
                <a:cs typeface="Courier New" pitchFamily="49" charset="0"/>
              </a:rPr>
              <a:t> </a:t>
            </a:r>
            <a:r>
              <a:rPr lang="en-US" sz="2400" b="0" dirty="0" err="1">
                <a:latin typeface="+mj-lt"/>
                <a:cs typeface="Courier New" pitchFamily="49" charset="0"/>
              </a:rPr>
              <a:t>bàn</a:t>
            </a:r>
            <a:r>
              <a:rPr lang="en-US" sz="2400" b="0" dirty="0">
                <a:latin typeface="+mj-lt"/>
                <a:cs typeface="Courier New" pitchFamily="49" charset="0"/>
              </a:rPr>
              <a:t> </a:t>
            </a:r>
            <a:r>
              <a:rPr lang="en-US" sz="2400" b="0" dirty="0" err="1">
                <a:latin typeface="+mj-lt"/>
                <a:cs typeface="Courier New" pitchFamily="49" charset="0"/>
              </a:rPr>
              <a:t>phím</a:t>
            </a:r>
            <a:r>
              <a:rPr lang="en-US" sz="2400" b="0" dirty="0">
                <a:latin typeface="+mj-lt"/>
                <a:cs typeface="Courier New" pitchFamily="49" charset="0"/>
              </a:rPr>
              <a:t>, </a:t>
            </a:r>
            <a:r>
              <a:rPr lang="en-US" sz="2400" b="0" dirty="0" err="1">
                <a:latin typeface="+mj-lt"/>
                <a:cs typeface="Courier New" pitchFamily="49" charset="0"/>
              </a:rPr>
              <a:t>chương</a:t>
            </a:r>
            <a:r>
              <a:rPr lang="en-US" sz="2400" b="0" dirty="0">
                <a:latin typeface="+mj-lt"/>
                <a:cs typeface="Courier New" pitchFamily="49" charset="0"/>
              </a:rPr>
              <a:t> </a:t>
            </a:r>
            <a:r>
              <a:rPr lang="en-US" sz="2400" b="0" dirty="0" err="1">
                <a:latin typeface="+mj-lt"/>
                <a:cs typeface="Courier New" pitchFamily="49" charset="0"/>
              </a:rPr>
              <a:t>trình</a:t>
            </a:r>
            <a:r>
              <a:rPr lang="en-US" sz="2400" b="0" dirty="0">
                <a:latin typeface="+mj-lt"/>
                <a:cs typeface="Courier New" pitchFamily="49" charset="0"/>
              </a:rPr>
              <a:t> </a:t>
            </a:r>
            <a:r>
              <a:rPr lang="en-US" sz="2400" b="0" dirty="0" err="1">
                <a:latin typeface="+mj-lt"/>
                <a:cs typeface="Courier New" pitchFamily="49" charset="0"/>
              </a:rPr>
              <a:t>sẽ</a:t>
            </a:r>
            <a:r>
              <a:rPr lang="en-US" sz="2400" b="0" dirty="0">
                <a:latin typeface="+mj-lt"/>
                <a:cs typeface="Courier New" pitchFamily="49" charset="0"/>
              </a:rPr>
              <a:t> </a:t>
            </a:r>
            <a:r>
              <a:rPr lang="en-US" sz="2400" b="0" dirty="0" err="1">
                <a:latin typeface="+mj-lt"/>
                <a:cs typeface="Courier New" pitchFamily="49" charset="0"/>
              </a:rPr>
              <a:t>ngừng</a:t>
            </a:r>
            <a:r>
              <a:rPr lang="en-US" sz="2400" b="0" dirty="0">
                <a:latin typeface="+mj-lt"/>
                <a:cs typeface="Courier New" pitchFamily="49" charset="0"/>
              </a:rPr>
              <a:t> </a:t>
            </a:r>
            <a:r>
              <a:rPr lang="en-US" sz="2400" b="0" dirty="0" err="1">
                <a:latin typeface="+mj-lt"/>
                <a:cs typeface="Courier New" pitchFamily="49" charset="0"/>
              </a:rPr>
              <a:t>khi</a:t>
            </a:r>
            <a:r>
              <a:rPr lang="en-US" sz="2400" b="0" dirty="0">
                <a:latin typeface="+mj-lt"/>
                <a:cs typeface="Courier New" pitchFamily="49" charset="0"/>
              </a:rPr>
              <a:t> </a:t>
            </a:r>
            <a:r>
              <a:rPr lang="en-US" sz="2400" b="0" dirty="0" err="1">
                <a:latin typeface="+mj-lt"/>
                <a:cs typeface="Courier New" pitchFamily="49" charset="0"/>
              </a:rPr>
              <a:t>nhập</a:t>
            </a:r>
            <a:r>
              <a:rPr lang="en-US" sz="2400" b="0" dirty="0">
                <a:latin typeface="+mj-lt"/>
                <a:cs typeface="Courier New" pitchFamily="49" charset="0"/>
              </a:rPr>
              <a:t> </a:t>
            </a:r>
            <a:r>
              <a:rPr lang="en-US" sz="2400" b="0" dirty="0" err="1">
                <a:latin typeface="+mj-lt"/>
                <a:cs typeface="Courier New" pitchFamily="49" charset="0"/>
              </a:rPr>
              <a:t>phím</a:t>
            </a:r>
            <a:r>
              <a:rPr lang="en-US" sz="2400" b="0" dirty="0">
                <a:latin typeface="+mj-lt"/>
                <a:cs typeface="Courier New" pitchFamily="49" charset="0"/>
              </a:rPr>
              <a:t> </a:t>
            </a:r>
            <a:r>
              <a:rPr lang="en-US" sz="2400" b="0" dirty="0" err="1">
                <a:latin typeface="+mj-lt"/>
                <a:cs typeface="Courier New" pitchFamily="49" charset="0"/>
              </a:rPr>
              <a:t>số</a:t>
            </a:r>
            <a:r>
              <a:rPr lang="en-US" sz="2400" b="0" dirty="0">
                <a:latin typeface="+mj-lt"/>
                <a:cs typeface="Courier New" pitchFamily="49" charset="0"/>
              </a:rPr>
              <a:t> 0.</a:t>
            </a:r>
          </a:p>
        </p:txBody>
      </p:sp>
      <p:sp>
        <p:nvSpPr>
          <p:cNvPr id="3" name="TextBox 2">
            <a:extLst>
              <a:ext uri="{FF2B5EF4-FFF2-40B4-BE49-F238E27FC236}">
                <a16:creationId xmlns:a16="http://schemas.microsoft.com/office/drawing/2014/main" id="{39F5C904-79B6-C53A-DBA8-EFA49F6AE4A0}"/>
              </a:ext>
            </a:extLst>
          </p:cNvPr>
          <p:cNvSpPr txBox="1"/>
          <p:nvPr/>
        </p:nvSpPr>
        <p:spPr>
          <a:xfrm>
            <a:off x="858955" y="2600908"/>
            <a:ext cx="7097421" cy="3441968"/>
          </a:xfrm>
          <a:prstGeom prst="rect">
            <a:avLst/>
          </a:prstGeom>
          <a:noFill/>
          <a:ln w="19050">
            <a:solidFill>
              <a:schemeClr val="accent1"/>
            </a:solidFill>
          </a:ln>
        </p:spPr>
        <p:txBody>
          <a:bodyPr wrap="square" rtlCol="0">
            <a:spAutoFit/>
          </a:bodyPr>
          <a:lstStyle/>
          <a:p>
            <a:pPr>
              <a:spcBef>
                <a:spcPts val="200"/>
              </a:spcBef>
            </a:pPr>
            <a:r>
              <a:rPr lang="en-US" sz="1400" b="0">
                <a:solidFill>
                  <a:srgbClr val="643820"/>
                </a:solidFill>
                <a:effectLst/>
                <a:latin typeface="Menlo" panose="020B0609030804020204" pitchFamily="49" charset="0"/>
              </a:rPr>
              <a:t>#include </a:t>
            </a:r>
            <a:r>
              <a:rPr lang="en-US" sz="1400" b="0">
                <a:solidFill>
                  <a:srgbClr val="C41A16"/>
                </a:solidFill>
                <a:effectLst/>
                <a:latin typeface="Menlo" panose="020B0609030804020204" pitchFamily="49" charset="0"/>
              </a:rPr>
              <a:t>&lt;iostream&gt;</a:t>
            </a:r>
          </a:p>
          <a:p>
            <a:pPr>
              <a:spcBef>
                <a:spcPts val="200"/>
              </a:spcBef>
            </a:pPr>
            <a:r>
              <a:rPr lang="en-US" sz="1400" b="0">
                <a:solidFill>
                  <a:srgbClr val="9B2393"/>
                </a:solidFill>
                <a:effectLst/>
                <a:latin typeface="Menlo" panose="020B0609030804020204" pitchFamily="49" charset="0"/>
              </a:rPr>
              <a:t>using  namespace </a:t>
            </a:r>
            <a:r>
              <a:rPr lang="en-US" sz="1400" b="0">
                <a:solidFill>
                  <a:srgbClr val="0B4F79"/>
                </a:solidFill>
                <a:effectLst/>
                <a:latin typeface="Menlo" panose="020B0609030804020204" pitchFamily="49" charset="0"/>
              </a:rPr>
              <a:t>std</a:t>
            </a:r>
            <a:r>
              <a:rPr lang="en-US" sz="1400" b="0">
                <a:solidFill>
                  <a:srgbClr val="9B2393"/>
                </a:solidFill>
                <a:effectLst/>
                <a:latin typeface="Menlo" panose="020B0609030804020204" pitchFamily="49" charset="0"/>
              </a:rPr>
              <a:t>;</a:t>
            </a:r>
          </a:p>
          <a:p>
            <a:pPr>
              <a:spcBef>
                <a:spcPts val="200"/>
              </a:spcBef>
            </a:pPr>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main()</a:t>
            </a:r>
          </a:p>
          <a:p>
            <a:pPr>
              <a:spcBef>
                <a:spcPts val="200"/>
              </a:spcBef>
            </a:pPr>
            <a:r>
              <a:rPr lang="en-US" sz="1400" b="0">
                <a:solidFill>
                  <a:srgbClr val="000000"/>
                </a:solidFill>
                <a:effectLst/>
                <a:latin typeface="Menlo" panose="020B0609030804020204" pitchFamily="49" charset="0"/>
              </a:rPr>
              <a:t>{</a:t>
            </a:r>
          </a:p>
          <a:p>
            <a:pPr>
              <a:spcBef>
                <a:spcPts val="200"/>
              </a:spcBef>
            </a:pPr>
            <a:r>
              <a:rPr lang="en-US" sz="1400" b="0">
                <a:solidFill>
                  <a:srgbClr val="9B2393"/>
                </a:solidFill>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n,s=</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do</a:t>
            </a:r>
            <a:r>
              <a:rPr lang="en-US" sz="1400" b="0">
                <a:solidFill>
                  <a:srgbClr val="000000"/>
                </a:solidFill>
                <a:effectLst/>
                <a:latin typeface="Menlo" panose="020B0609030804020204" pitchFamily="49" charset="0"/>
              </a:rPr>
              <a:t> {</a:t>
            </a:r>
          </a:p>
          <a:p>
            <a:pPr>
              <a:spcBef>
                <a:spcPts val="20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&lt;&lt;"Nhap so nguyen ...Nhap 0 de ket thuc...";</a:t>
            </a:r>
          </a:p>
          <a:p>
            <a:pPr>
              <a:spcBef>
                <a:spcPts val="200"/>
              </a:spcBef>
            </a:pPr>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&gt;&gt;n;</a:t>
            </a:r>
          </a:p>
          <a:p>
            <a:pPr>
              <a:spcBef>
                <a:spcPts val="200"/>
              </a:spcBef>
            </a:pPr>
            <a:r>
              <a:rPr lang="en-US" sz="1400" b="0">
                <a:solidFill>
                  <a:srgbClr val="000000"/>
                </a:solidFill>
                <a:effectLst/>
                <a:latin typeface="Menlo" panose="020B0609030804020204" pitchFamily="49" charset="0"/>
              </a:rPr>
              <a:t>        s=s+n;</a:t>
            </a:r>
          </a:p>
          <a:p>
            <a:pPr>
              <a:spcBef>
                <a:spcPts val="200"/>
              </a:spcBef>
            </a:pPr>
            <a:r>
              <a:rPr lang="en-US" sz="1400" b="0">
                <a:solidFill>
                  <a:srgbClr val="000000"/>
                </a:solidFill>
                <a:effectLst/>
                <a:latin typeface="Menlo" panose="020B0609030804020204" pitchFamily="49" charset="0"/>
              </a:rPr>
              <a:t>    } </a:t>
            </a:r>
            <a:r>
              <a:rPr lang="en-US" sz="1400" b="0">
                <a:solidFill>
                  <a:srgbClr val="9B2393"/>
                </a:solidFill>
                <a:effectLst/>
                <a:latin typeface="Menlo" panose="020B0609030804020204" pitchFamily="49" charset="0"/>
              </a:rPr>
              <a:t>while</a:t>
            </a:r>
            <a:r>
              <a:rPr lang="en-US" sz="1400" b="0">
                <a:solidFill>
                  <a:srgbClr val="000000"/>
                </a:solidFill>
                <a:effectLst/>
                <a:latin typeface="Menlo" panose="020B0609030804020204" pitchFamily="49" charset="0"/>
              </a:rPr>
              <a:t> (n!=</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pPr>
              <a:spcBef>
                <a:spcPts val="200"/>
              </a:spcBef>
            </a:pPr>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&lt;&lt;"Tong cac so nguyen nhap vao la: "&lt;&lt;s&lt;&lt;</a:t>
            </a:r>
            <a:r>
              <a:rPr lang="en-US" sz="1400" b="0">
                <a:solidFill>
                  <a:srgbClr val="6C36A9"/>
                </a:solidFill>
                <a:effectLst/>
                <a:latin typeface="Menlo" panose="020B0609030804020204" pitchFamily="49" charset="0"/>
              </a:rPr>
              <a:t>endl</a:t>
            </a:r>
            <a:r>
              <a:rPr lang="en-US" sz="1400" b="0">
                <a:solidFill>
                  <a:srgbClr val="C41A16"/>
                </a:solidFill>
                <a:effectLst/>
                <a:latin typeface="Menlo" panose="020B0609030804020204" pitchFamily="49" charset="0"/>
              </a:rPr>
              <a:t>;</a:t>
            </a:r>
          </a:p>
          <a:p>
            <a:pPr>
              <a:spcBef>
                <a:spcPts val="200"/>
              </a:spcBef>
            </a:pPr>
            <a:r>
              <a:rPr lang="en-US" sz="1400" b="0">
                <a:solidFill>
                  <a:srgbClr val="9B2393"/>
                </a:solidFill>
                <a:effectLst/>
                <a:latin typeface="Menlo" panose="020B0609030804020204" pitchFamily="49" charset="0"/>
              </a:rPr>
              <a:t>    return </a:t>
            </a:r>
            <a:r>
              <a:rPr lang="en-US" sz="1400" b="0">
                <a:solidFill>
                  <a:srgbClr val="1C00CF"/>
                </a:solidFill>
                <a:effectLst/>
                <a:latin typeface="Menlo" panose="020B0609030804020204" pitchFamily="49" charset="0"/>
              </a:rPr>
              <a:t>0</a:t>
            </a:r>
            <a:r>
              <a:rPr lang="en-US" sz="1400" b="0">
                <a:solidFill>
                  <a:srgbClr val="9B2393"/>
                </a:solidFill>
                <a:effectLst/>
                <a:latin typeface="Menlo" panose="020B0609030804020204" pitchFamily="49" charset="0"/>
              </a:rPr>
              <a:t>;</a:t>
            </a:r>
          </a:p>
          <a:p>
            <a:pPr>
              <a:spcBef>
                <a:spcPts val="200"/>
              </a:spcBef>
            </a:pPr>
            <a:r>
              <a:rPr lang="en-US" sz="1400" b="0">
                <a:solidFill>
                  <a:srgbClr val="000000"/>
                </a:solidFill>
                <a:effectLst/>
                <a:latin typeface="Menlo" panose="020B0609030804020204" pitchFamily="49" charset="0"/>
              </a:rPr>
              <a:t>}</a:t>
            </a:r>
            <a:endParaRPr lang="en-US" sz="1400" b="0">
              <a:solidFill>
                <a:srgbClr val="C41A16"/>
              </a:solidFill>
              <a:effectLst/>
              <a:latin typeface="Menlo" panose="020B0609030804020204" pitchFamily="49" charset="0"/>
            </a:endParaRPr>
          </a:p>
          <a:p>
            <a:pPr>
              <a:spcBef>
                <a:spcPts val="200"/>
              </a:spcBef>
            </a:pPr>
            <a:endParaRPr lang="en-US" sz="1400" b="0">
              <a:solidFill>
                <a:srgbClr val="000000"/>
              </a:solidFill>
              <a:effectLst/>
              <a:latin typeface="Menlo" panose="020B0609030804020204" pitchFamily="49" charset="0"/>
            </a:endParaRPr>
          </a:p>
        </p:txBody>
      </p:sp>
      <p:graphicFrame>
        <p:nvGraphicFramePr>
          <p:cNvPr id="10" name="Diagram 9"/>
          <p:cNvGraphicFramePr/>
          <p:nvPr>
            <p:extLst>
              <p:ext uri="{D42A27DB-BD31-4B8C-83A1-F6EECF244321}">
                <p14:modId xmlns:p14="http://schemas.microsoft.com/office/powerpoint/2010/main" val="269399242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9273964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38</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a:t>
            </a:r>
            <a:r>
              <a:rPr lang="en-US" sz="2400">
                <a:solidFill>
                  <a:srgbClr val="C00000"/>
                </a:solidFill>
              </a:rPr>
              <a:t>minh họa</a:t>
            </a:r>
            <a:endParaRPr lang="en-US" sz="2400" dirty="0">
              <a:solidFill>
                <a:srgbClr val="C00000"/>
              </a:solidFill>
            </a:endParaRPr>
          </a:p>
        </p:txBody>
      </p:sp>
      <p:sp>
        <p:nvSpPr>
          <p:cNvPr id="8" name="Rectangle 2"/>
          <p:cNvSpPr txBox="1">
            <a:spLocks noChangeArrowheads="1"/>
          </p:cNvSpPr>
          <p:nvPr/>
        </p:nvSpPr>
        <p:spPr bwMode="auto">
          <a:xfrm>
            <a:off x="755576" y="1340768"/>
            <a:ext cx="8208912" cy="48965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a:xfrm>
                <a:off x="990600" y="1371600"/>
                <a:ext cx="7829872" cy="4267200"/>
              </a:xfrm>
            </p:spPr>
            <p:txBody>
              <a:bodyPr/>
              <a:lstStyle/>
              <a:p>
                <a:pPr marL="0" indent="0">
                  <a:buNone/>
                </a:pPr>
                <a:r>
                  <a:rPr lang="en-US" u="sng">
                    <a:cs typeface="Courier New" pitchFamily="49" charset="0"/>
                  </a:rPr>
                  <a:t>Bài toán 4</a:t>
                </a:r>
                <a:r>
                  <a:rPr lang="en-US">
                    <a:cs typeface="Courier New" pitchFamily="49" charset="0"/>
                  </a:rPr>
                  <a:t>: Viết </a:t>
                </a:r>
                <a:r>
                  <a:rPr lang="en-US" dirty="0" err="1">
                    <a:cs typeface="Courier New" pitchFamily="49" charset="0"/>
                  </a:rPr>
                  <a:t>chương</a:t>
                </a:r>
                <a:r>
                  <a:rPr lang="en-US" dirty="0">
                    <a:cs typeface="Courier New" pitchFamily="49" charset="0"/>
                  </a:rPr>
                  <a:t> </a:t>
                </a:r>
                <a:r>
                  <a:rPr lang="en-US" dirty="0" err="1">
                    <a:cs typeface="Courier New" pitchFamily="49" charset="0"/>
                  </a:rPr>
                  <a:t>trình</a:t>
                </a:r>
                <a:r>
                  <a:rPr lang="en-US" dirty="0">
                    <a:cs typeface="Courier New" pitchFamily="49" charset="0"/>
                  </a:rPr>
                  <a:t> </a:t>
                </a:r>
                <a:r>
                  <a:rPr lang="en-US" dirty="0" err="1">
                    <a:cs typeface="Courier New" pitchFamily="49" charset="0"/>
                  </a:rPr>
                  <a:t>tính</a:t>
                </a:r>
                <a:r>
                  <a:rPr lang="en-US" dirty="0">
                    <a:cs typeface="Courier New" pitchFamily="49" charset="0"/>
                  </a:rPr>
                  <a:t> </a:t>
                </a:r>
                <a:r>
                  <a:rPr lang="en-US" dirty="0" err="1">
                    <a:cs typeface="Courier New" pitchFamily="49" charset="0"/>
                  </a:rPr>
                  <a:t>giá</a:t>
                </a:r>
                <a:r>
                  <a:rPr lang="en-US" dirty="0">
                    <a:cs typeface="Courier New" pitchFamily="49" charset="0"/>
                  </a:rPr>
                  <a:t> </a:t>
                </a:r>
                <a:r>
                  <a:rPr lang="en-US" dirty="0" err="1">
                    <a:cs typeface="Courier New" pitchFamily="49" charset="0"/>
                  </a:rPr>
                  <a:t>trị</a:t>
                </a:r>
                <a:r>
                  <a:rPr lang="en-US" dirty="0">
                    <a:cs typeface="Courier New" pitchFamily="49" charset="0"/>
                  </a:rPr>
                  <a:t> </a:t>
                </a:r>
                <a:r>
                  <a:rPr lang="en-US" dirty="0" err="1">
                    <a:cs typeface="Courier New" pitchFamily="49" charset="0"/>
                  </a:rPr>
                  <a:t>biểu</a:t>
                </a:r>
                <a:r>
                  <a:rPr lang="en-US" dirty="0">
                    <a:cs typeface="Courier New" pitchFamily="49" charset="0"/>
                  </a:rPr>
                  <a:t> </a:t>
                </a:r>
                <a:r>
                  <a:rPr lang="en-US" dirty="0" err="1">
                    <a:cs typeface="Courier New" pitchFamily="49" charset="0"/>
                  </a:rPr>
                  <a:t>thức</a:t>
                </a:r>
                <a:r>
                  <a:rPr lang="en-US" dirty="0">
                    <a:cs typeface="Courier New" pitchFamily="49" charset="0"/>
                  </a:rPr>
                  <a:t> </a:t>
                </a:r>
                <a:r>
                  <a:rPr lang="en-US" dirty="0" err="1">
                    <a:cs typeface="Courier New" pitchFamily="49" charset="0"/>
                  </a:rPr>
                  <a:t>sau</a:t>
                </a:r>
                <a:r>
                  <a:rPr lang="en-US" dirty="0">
                    <a:cs typeface="Courier New" pitchFamily="49" charset="0"/>
                  </a:rPr>
                  <a:t>:</a:t>
                </a:r>
              </a:p>
              <a:p>
                <a:pPr marL="0" indent="0">
                  <a:buNone/>
                </a:pPr>
                <a14:m>
                  <m:oMathPara xmlns:m="http://schemas.openxmlformats.org/officeDocument/2006/math">
                    <m:oMathParaPr>
                      <m:jc m:val="centerGroup"/>
                    </m:oMathParaPr>
                    <m:oMath xmlns:m="http://schemas.openxmlformats.org/officeDocument/2006/math">
                      <m:r>
                        <a:rPr lang="en-US" i="1">
                          <a:latin typeface="Cambria Math"/>
                          <a:cs typeface="Courier New" pitchFamily="49" charset="0"/>
                        </a:rPr>
                        <m:t>𝑆</m:t>
                      </m:r>
                      <m:r>
                        <a:rPr lang="en-US" i="1">
                          <a:latin typeface="Cambria Math"/>
                          <a:cs typeface="Courier New" pitchFamily="49" charset="0"/>
                        </a:rPr>
                        <m:t>=</m:t>
                      </m:r>
                      <m:f>
                        <m:fPr>
                          <m:ctrlPr>
                            <a:rPr lang="en-US" i="1">
                              <a:latin typeface="Cambria Math" panose="02040503050406030204" pitchFamily="18" charset="0"/>
                              <a:cs typeface="Courier New" pitchFamily="49" charset="0"/>
                            </a:rPr>
                          </m:ctrlPr>
                        </m:fPr>
                        <m:num>
                          <m:r>
                            <a:rPr lang="en-US" i="1">
                              <a:latin typeface="Cambria Math"/>
                              <a:cs typeface="Courier New" pitchFamily="49" charset="0"/>
                            </a:rPr>
                            <m:t>1</m:t>
                          </m:r>
                        </m:num>
                        <m:den>
                          <m:r>
                            <a:rPr lang="en-US" i="1">
                              <a:latin typeface="Cambria Math"/>
                              <a:cs typeface="Courier New" pitchFamily="49" charset="0"/>
                            </a:rPr>
                            <m:t>2</m:t>
                          </m:r>
                        </m:den>
                      </m:f>
                      <m:r>
                        <a:rPr lang="en-US" i="1">
                          <a:latin typeface="Cambria Math"/>
                          <a:cs typeface="Courier New" pitchFamily="49" charset="0"/>
                        </a:rPr>
                        <m:t>+</m:t>
                      </m:r>
                      <m:f>
                        <m:fPr>
                          <m:ctrlPr>
                            <a:rPr lang="en-US" i="1">
                              <a:latin typeface="Cambria Math" panose="02040503050406030204" pitchFamily="18" charset="0"/>
                              <a:cs typeface="Courier New" pitchFamily="49" charset="0"/>
                            </a:rPr>
                          </m:ctrlPr>
                        </m:fPr>
                        <m:num>
                          <m:r>
                            <a:rPr lang="en-US" i="1">
                              <a:latin typeface="Cambria Math"/>
                              <a:cs typeface="Courier New" pitchFamily="49" charset="0"/>
                            </a:rPr>
                            <m:t>2</m:t>
                          </m:r>
                        </m:num>
                        <m:den>
                          <m:r>
                            <a:rPr lang="en-US" i="1">
                              <a:latin typeface="Cambria Math"/>
                              <a:cs typeface="Courier New" pitchFamily="49" charset="0"/>
                            </a:rPr>
                            <m:t>3</m:t>
                          </m:r>
                        </m:den>
                      </m:f>
                      <m:r>
                        <a:rPr lang="en-US" i="1">
                          <a:latin typeface="Cambria Math"/>
                          <a:cs typeface="Courier New" pitchFamily="49" charset="0"/>
                        </a:rPr>
                        <m:t>+</m:t>
                      </m:r>
                      <m:f>
                        <m:fPr>
                          <m:ctrlPr>
                            <a:rPr lang="en-US" i="1">
                              <a:latin typeface="Cambria Math" panose="02040503050406030204" pitchFamily="18" charset="0"/>
                              <a:cs typeface="Courier New" pitchFamily="49" charset="0"/>
                            </a:rPr>
                          </m:ctrlPr>
                        </m:fPr>
                        <m:num>
                          <m:r>
                            <a:rPr lang="en-US" i="1">
                              <a:latin typeface="Cambria Math"/>
                              <a:cs typeface="Courier New" pitchFamily="49" charset="0"/>
                            </a:rPr>
                            <m:t>3</m:t>
                          </m:r>
                        </m:num>
                        <m:den>
                          <m:r>
                            <a:rPr lang="en-US" i="1">
                              <a:latin typeface="Cambria Math"/>
                              <a:cs typeface="Courier New" pitchFamily="49" charset="0"/>
                            </a:rPr>
                            <m:t>4</m:t>
                          </m:r>
                        </m:den>
                      </m:f>
                      <m:r>
                        <a:rPr lang="en-US" i="1">
                          <a:latin typeface="Cambria Math"/>
                          <a:cs typeface="Courier New" pitchFamily="49" charset="0"/>
                        </a:rPr>
                        <m:t>+…+</m:t>
                      </m:r>
                      <m:f>
                        <m:fPr>
                          <m:ctrlPr>
                            <a:rPr lang="en-US" i="1">
                              <a:latin typeface="Cambria Math" panose="02040503050406030204" pitchFamily="18" charset="0"/>
                              <a:cs typeface="Courier New" pitchFamily="49" charset="0"/>
                            </a:rPr>
                          </m:ctrlPr>
                        </m:fPr>
                        <m:num>
                          <m:r>
                            <a:rPr lang="en-US" i="1">
                              <a:latin typeface="Cambria Math"/>
                              <a:cs typeface="Courier New" pitchFamily="49" charset="0"/>
                            </a:rPr>
                            <m:t>𝑛</m:t>
                          </m:r>
                        </m:num>
                        <m:den>
                          <m:r>
                            <a:rPr lang="en-US" i="1">
                              <a:latin typeface="Cambria Math"/>
                              <a:cs typeface="Courier New" pitchFamily="49" charset="0"/>
                            </a:rPr>
                            <m:t>𝑛</m:t>
                          </m:r>
                          <m:r>
                            <a:rPr lang="en-US" i="1">
                              <a:latin typeface="Cambria Math"/>
                              <a:cs typeface="Courier New" pitchFamily="49" charset="0"/>
                            </a:rPr>
                            <m:t>+1</m:t>
                          </m:r>
                        </m:den>
                      </m:f>
                      <m:r>
                        <a:rPr lang="en-US" i="1">
                          <a:latin typeface="Cambria Math"/>
                          <a:cs typeface="Courier New" pitchFamily="49" charset="0"/>
                        </a:rPr>
                        <m:t> (</m:t>
                      </m:r>
                      <m:r>
                        <a:rPr lang="en-US" i="1">
                          <a:latin typeface="Cambria Math"/>
                          <a:cs typeface="Courier New" pitchFamily="49" charset="0"/>
                        </a:rPr>
                        <m:t>𝑛</m:t>
                      </m:r>
                      <m:r>
                        <a:rPr lang="en-US" i="1">
                          <a:latin typeface="Cambria Math"/>
                          <a:cs typeface="Courier New" pitchFamily="49" charset="0"/>
                        </a:rPr>
                        <m:t>&gt;0)</m:t>
                      </m:r>
                    </m:oMath>
                  </m:oMathPara>
                </a14:m>
                <a:endParaRPr lang="en-US" dirty="0">
                  <a:cs typeface="Courier New" pitchFamily="49" charset="0"/>
                </a:endParaRPr>
              </a:p>
              <a:p>
                <a:pPr marL="0" indent="0">
                  <a:buNone/>
                </a:pPr>
                <a:endParaRPr lang="en-US" dirty="0"/>
              </a:p>
              <a:p>
                <a:pPr marL="0" indent="0">
                  <a:buNone/>
                </a:pPr>
                <a:r>
                  <a:rPr lang="en-US" sz="2400" b="1" u="sng" dirty="0" err="1"/>
                  <a:t>Yêu</a:t>
                </a:r>
                <a:r>
                  <a:rPr lang="en-US" sz="2400" b="1" u="sng" dirty="0"/>
                  <a:t> </a:t>
                </a:r>
                <a:r>
                  <a:rPr lang="en-US" sz="2400" b="1" u="sng" dirty="0" err="1"/>
                  <a:t>cầu</a:t>
                </a:r>
                <a:r>
                  <a:rPr lang="en-US" sz="2400" b="1" u="sng" dirty="0"/>
                  <a:t>:</a:t>
                </a:r>
                <a:r>
                  <a:rPr lang="en-US" sz="2400" dirty="0"/>
                  <a:t> </a:t>
                </a:r>
                <a:r>
                  <a:rPr lang="en-US" sz="2400" b="1" i="1" dirty="0" err="1"/>
                  <a:t>tổ</a:t>
                </a:r>
                <a:r>
                  <a:rPr lang="en-US" sz="2400" b="1" i="1" dirty="0"/>
                  <a:t> </a:t>
                </a:r>
                <a:r>
                  <a:rPr lang="en-US" sz="2400" b="1" i="1" dirty="0" err="1"/>
                  <a:t>chức</a:t>
                </a:r>
                <a:r>
                  <a:rPr lang="en-US" sz="2400" b="1" i="1" dirty="0"/>
                  <a:t> </a:t>
                </a:r>
                <a:r>
                  <a:rPr lang="en-US" sz="2400" b="1" i="1" dirty="0" err="1"/>
                  <a:t>bài</a:t>
                </a:r>
                <a:r>
                  <a:rPr lang="en-US" sz="2400" b="1" i="1" dirty="0"/>
                  <a:t> </a:t>
                </a:r>
                <a:r>
                  <a:rPr lang="en-US" sz="2400" b="1" i="1" dirty="0" err="1"/>
                  <a:t>toán</a:t>
                </a:r>
                <a:r>
                  <a:rPr lang="en-US" sz="2400" b="1" i="1" dirty="0"/>
                  <a:t> </a:t>
                </a:r>
                <a:r>
                  <a:rPr lang="en-US" sz="2400" b="1" i="1" dirty="0" err="1"/>
                  <a:t>dưới</a:t>
                </a:r>
                <a:r>
                  <a:rPr lang="en-US" sz="2400" b="1" i="1" dirty="0"/>
                  <a:t> </a:t>
                </a:r>
                <a:r>
                  <a:rPr lang="en-US" sz="2400" b="1" i="1" dirty="0" err="1"/>
                  <a:t>dạng</a:t>
                </a:r>
                <a:r>
                  <a:rPr lang="en-US" sz="2400" b="1" i="1" dirty="0"/>
                  <a:t> </a:t>
                </a:r>
                <a:r>
                  <a:rPr lang="en-US" sz="2400" b="1" i="1" dirty="0" err="1"/>
                  <a:t>chương</a:t>
                </a:r>
                <a:r>
                  <a:rPr lang="en-US" sz="2400" b="1" i="1" dirty="0"/>
                  <a:t> </a:t>
                </a:r>
                <a:r>
                  <a:rPr lang="en-US" sz="2400" b="1" i="1" dirty="0" err="1"/>
                  <a:t>trình</a:t>
                </a:r>
                <a:r>
                  <a:rPr lang="en-US" sz="2400" b="1" i="1" dirty="0"/>
                  <a:t> con.</a:t>
                </a:r>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xfrm>
                <a:off x="990600" y="1371600"/>
                <a:ext cx="7829872" cy="4267200"/>
              </a:xfrm>
              <a:blipFill>
                <a:blip r:embed="rId3"/>
                <a:stretch>
                  <a:fillRect l="-2025" t="-1857"/>
                </a:stretch>
              </a:blipFill>
            </p:spPr>
            <p:txBody>
              <a:bodyPr/>
              <a:lstStyle/>
              <a:p>
                <a:r>
                  <a:rPr lang="en-US">
                    <a:noFill/>
                  </a:rPr>
                  <a:t> </a:t>
                </a:r>
              </a:p>
            </p:txBody>
          </p:sp>
        </mc:Fallback>
      </mc:AlternateContent>
      <p:graphicFrame>
        <p:nvGraphicFramePr>
          <p:cNvPr id="9" name="Diagram 8"/>
          <p:cNvGraphicFramePr/>
          <p:nvPr>
            <p:extLst>
              <p:ext uri="{D42A27DB-BD31-4B8C-83A1-F6EECF244321}">
                <p14:modId xmlns:p14="http://schemas.microsoft.com/office/powerpoint/2010/main" val="124346762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415125451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39</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a:t>
            </a:r>
            <a:r>
              <a:rPr lang="en-US" sz="2400">
                <a:solidFill>
                  <a:srgbClr val="C00000"/>
                </a:solidFill>
              </a:rPr>
              <a:t>minh họa</a:t>
            </a:r>
            <a:endParaRPr lang="en-US" sz="2400" dirty="0">
              <a:solidFill>
                <a:srgbClr val="C00000"/>
              </a:solidFill>
            </a:endParaRPr>
          </a:p>
        </p:txBody>
      </p:sp>
      <p:sp>
        <p:nvSpPr>
          <p:cNvPr id="7" name="TextBox 6">
            <a:extLst>
              <a:ext uri="{FF2B5EF4-FFF2-40B4-BE49-F238E27FC236}">
                <a16:creationId xmlns:a16="http://schemas.microsoft.com/office/drawing/2014/main" id="{9CD0944F-C2A7-B3EE-08DA-9DB36C6112E4}"/>
              </a:ext>
            </a:extLst>
          </p:cNvPr>
          <p:cNvSpPr txBox="1"/>
          <p:nvPr/>
        </p:nvSpPr>
        <p:spPr>
          <a:xfrm>
            <a:off x="931438" y="1551563"/>
            <a:ext cx="7211822" cy="3862596"/>
          </a:xfrm>
          <a:prstGeom prst="rect">
            <a:avLst/>
          </a:prstGeom>
          <a:noFill/>
          <a:ln w="19050">
            <a:solidFill>
              <a:schemeClr val="accent1"/>
            </a:solidFill>
          </a:ln>
        </p:spPr>
        <p:txBody>
          <a:bodyPr wrap="square" rtlCol="0">
            <a:spAutoFit/>
          </a:bodyPr>
          <a:lstStyle/>
          <a:p>
            <a:r>
              <a:rPr lang="en-US" sz="1400" b="0">
                <a:solidFill>
                  <a:srgbClr val="643820"/>
                </a:solidFill>
                <a:effectLst/>
                <a:latin typeface="Menlo" panose="020B0609030804020204" pitchFamily="49" charset="0"/>
              </a:rPr>
              <a:t>#include </a:t>
            </a:r>
            <a:r>
              <a:rPr lang="en-US" sz="1400" b="0">
                <a:solidFill>
                  <a:srgbClr val="C41A16"/>
                </a:solidFill>
                <a:effectLst/>
                <a:latin typeface="Menlo" panose="020B0609030804020204" pitchFamily="49" charset="0"/>
              </a:rPr>
              <a:t>&lt;iostream&gt;</a:t>
            </a:r>
          </a:p>
          <a:p>
            <a:r>
              <a:rPr lang="en-US" sz="1400" b="0">
                <a:solidFill>
                  <a:srgbClr val="9B2393"/>
                </a:solidFill>
                <a:effectLst/>
                <a:latin typeface="Menlo" panose="020B0609030804020204" pitchFamily="49" charset="0"/>
              </a:rPr>
              <a:t>using namespace </a:t>
            </a:r>
            <a:r>
              <a:rPr lang="en-US" sz="1400" b="0">
                <a:solidFill>
                  <a:srgbClr val="0B4F79"/>
                </a:solidFill>
                <a:effectLst/>
                <a:latin typeface="Menlo" panose="020B0609030804020204" pitchFamily="49" charset="0"/>
              </a:rPr>
              <a:t>std</a:t>
            </a:r>
            <a:r>
              <a:rPr lang="en-US" sz="1400" b="0">
                <a:solidFill>
                  <a:srgbClr val="9B2393"/>
                </a:solidFill>
                <a:effectLst/>
                <a:latin typeface="Menlo" panose="020B0609030804020204" pitchFamily="49" charset="0"/>
              </a:rPr>
              <a:t>;</a:t>
            </a:r>
          </a:p>
          <a:p>
            <a:r>
              <a:rPr lang="en-US" sz="1400" b="0">
                <a:solidFill>
                  <a:srgbClr val="9B2393"/>
                </a:solidFill>
                <a:effectLst/>
                <a:latin typeface="Menlo" panose="020B0609030804020204" pitchFamily="49" charset="0"/>
              </a:rPr>
              <a:t>void</a:t>
            </a:r>
            <a:r>
              <a:rPr lang="en-US" sz="1400" b="0">
                <a:solidFill>
                  <a:srgbClr val="000000"/>
                </a:solidFill>
                <a:effectLst/>
                <a:latin typeface="Menlo" panose="020B0609030804020204" pitchFamily="49" charset="0"/>
              </a:rPr>
              <a:t> </a:t>
            </a:r>
            <a:r>
              <a:rPr lang="en-US" sz="1400" b="0">
                <a:solidFill>
                  <a:srgbClr val="0F68A0"/>
                </a:solidFill>
                <a:effectLst/>
                <a:latin typeface="Menlo" panose="020B0609030804020204" pitchFamily="49" charset="0"/>
              </a:rPr>
              <a:t>nhapSo</a:t>
            </a:r>
            <a:r>
              <a:rPr lang="en-US" sz="1400" b="0">
                <a:solidFill>
                  <a:srgbClr val="000000"/>
                </a:solidFill>
                <a:effectLst/>
                <a:latin typeface="Menlo" panose="020B0609030804020204" pitchFamily="49" charset="0"/>
              </a:rPr>
              <a:t>(</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&amp;n);</a:t>
            </a:r>
          </a:p>
          <a:p>
            <a:r>
              <a:rPr lang="en-US" sz="1400" b="0">
                <a:solidFill>
                  <a:srgbClr val="9B2393"/>
                </a:solidFill>
                <a:effectLst/>
                <a:latin typeface="Menlo" panose="020B0609030804020204" pitchFamily="49" charset="0"/>
              </a:rPr>
              <a:t>float</a:t>
            </a:r>
            <a:r>
              <a:rPr lang="en-US" sz="1400" b="0">
                <a:solidFill>
                  <a:srgbClr val="0F68A0"/>
                </a:solidFill>
                <a:effectLst/>
                <a:latin typeface="Menlo" panose="020B0609030804020204" pitchFamily="49" charset="0"/>
              </a:rPr>
              <a:t> tinhBieuThuc(</a:t>
            </a:r>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n);</a:t>
            </a:r>
          </a:p>
          <a:p>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main()</a:t>
            </a:r>
          </a:p>
          <a:p>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n;</a:t>
            </a:r>
          </a:p>
          <a:p>
            <a:r>
              <a:rPr lang="en-US" sz="1400" b="0">
                <a:solidFill>
                  <a:srgbClr val="000000"/>
                </a:solidFill>
                <a:effectLst/>
                <a:latin typeface="Menlo" panose="020B0609030804020204" pitchFamily="49" charset="0"/>
              </a:rPr>
              <a:t>    </a:t>
            </a:r>
            <a:r>
              <a:rPr lang="en-US" sz="1400" b="0">
                <a:solidFill>
                  <a:srgbClr val="326D74"/>
                </a:solidFill>
                <a:effectLst/>
                <a:latin typeface="Menlo" panose="020B0609030804020204" pitchFamily="49" charset="0"/>
              </a:rPr>
              <a:t>nhapSo</a:t>
            </a:r>
            <a:r>
              <a:rPr lang="en-US" sz="1400" b="0">
                <a:solidFill>
                  <a:srgbClr val="000000"/>
                </a:solidFill>
                <a:effectLst/>
                <a:latin typeface="Menlo" panose="020B0609030804020204" pitchFamily="49" charset="0"/>
              </a:rPr>
              <a:t>(n);</a:t>
            </a:r>
          </a:p>
          <a:p>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&lt;&lt;"Gia tri bieu thuc can tinh la : ";</a:t>
            </a:r>
          </a:p>
          <a:p>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000000"/>
                </a:solidFill>
                <a:effectLst/>
                <a:latin typeface="Menlo" panose="020B0609030804020204" pitchFamily="49" charset="0"/>
              </a:rPr>
              <a:t>&lt;&lt;</a:t>
            </a:r>
            <a:r>
              <a:rPr lang="en-US" sz="1400" b="0">
                <a:solidFill>
                  <a:srgbClr val="326D74"/>
                </a:solidFill>
                <a:effectLst/>
                <a:latin typeface="Menlo" panose="020B0609030804020204" pitchFamily="49" charset="0"/>
              </a:rPr>
              <a:t>tinhBieuThuc</a:t>
            </a:r>
            <a:r>
              <a:rPr lang="en-US" sz="1400" b="0">
                <a:solidFill>
                  <a:srgbClr val="000000"/>
                </a:solidFill>
                <a:effectLst/>
                <a:latin typeface="Menlo" panose="020B0609030804020204" pitchFamily="49" charset="0"/>
              </a:rPr>
              <a:t>(n)&lt;&lt;</a:t>
            </a:r>
            <a:r>
              <a:rPr lang="en-US" sz="1400" b="0">
                <a:solidFill>
                  <a:srgbClr val="6C36A9"/>
                </a:solidFill>
                <a:effectLst/>
                <a:latin typeface="Menlo" panose="020B0609030804020204" pitchFamily="49" charset="0"/>
              </a:rPr>
              <a:t>endl</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a:t>
            </a:r>
          </a:p>
        </p:txBody>
      </p:sp>
      <p:graphicFrame>
        <p:nvGraphicFramePr>
          <p:cNvPr id="8" name="Diagram 7"/>
          <p:cNvGraphicFramePr/>
          <p:nvPr>
            <p:extLst>
              <p:ext uri="{D42A27DB-BD31-4B8C-83A1-F6EECF244321}">
                <p14:modId xmlns:p14="http://schemas.microsoft.com/office/powerpoint/2010/main" val="124346762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5702419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2260848" y="188640"/>
            <a:ext cx="5191472" cy="715963"/>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CHƯƠNG 1</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639446491"/>
              </p:ext>
            </p:extLst>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(2024)</a:t>
            </a:r>
            <a:endParaRPr lang="en-US" sz="1200" dirty="0"/>
          </a:p>
        </p:txBody>
      </p:sp>
      <p:sp>
        <p:nvSpPr>
          <p:cNvPr id="6149" name="Slide Number Placeholder 4"/>
          <p:cNvSpPr>
            <a:spLocks noGrp="1"/>
          </p:cNvSpPr>
          <p:nvPr>
            <p:ph type="sldNum" sz="quarter" idx="4294967295"/>
          </p:nvPr>
        </p:nvSpPr>
        <p:spPr bwMode="auto">
          <a:xfrm>
            <a:off x="7452320" y="6487368"/>
            <a:ext cx="720080" cy="3706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4</a:t>
            </a:fld>
            <a:endParaRPr lang="en-US" dirty="0"/>
          </a:p>
        </p:txBody>
      </p:sp>
    </p:spTree>
    <p:extLst>
      <p:ext uri="{BB962C8B-B14F-4D97-AF65-F5344CB8AC3E}">
        <p14:creationId xmlns:p14="http://schemas.microsoft.com/office/powerpoint/2010/main" val="376526133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40</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a:t>
            </a:r>
            <a:r>
              <a:rPr lang="en-US" sz="2400">
                <a:solidFill>
                  <a:srgbClr val="C00000"/>
                </a:solidFill>
              </a:rPr>
              <a:t>minh họa</a:t>
            </a:r>
            <a:endParaRPr lang="en-US" sz="2400" dirty="0">
              <a:solidFill>
                <a:srgbClr val="C00000"/>
              </a:solidFill>
            </a:endParaRPr>
          </a:p>
        </p:txBody>
      </p:sp>
      <p:sp>
        <p:nvSpPr>
          <p:cNvPr id="7" name="TextBox 6">
            <a:extLst>
              <a:ext uri="{FF2B5EF4-FFF2-40B4-BE49-F238E27FC236}">
                <a16:creationId xmlns:a16="http://schemas.microsoft.com/office/drawing/2014/main" id="{9CD0944F-C2A7-B3EE-08DA-9DB36C6112E4}"/>
              </a:ext>
            </a:extLst>
          </p:cNvPr>
          <p:cNvSpPr txBox="1"/>
          <p:nvPr/>
        </p:nvSpPr>
        <p:spPr>
          <a:xfrm>
            <a:off x="931438" y="1551563"/>
            <a:ext cx="7211822" cy="4508927"/>
          </a:xfrm>
          <a:prstGeom prst="rect">
            <a:avLst/>
          </a:prstGeom>
          <a:noFill/>
          <a:ln w="19050">
            <a:solidFill>
              <a:schemeClr val="accent1"/>
            </a:solidFill>
          </a:ln>
        </p:spPr>
        <p:txBody>
          <a:bodyPr wrap="square" rtlCol="0">
            <a:spAutoFit/>
          </a:bodyPr>
          <a:lstStyle/>
          <a:p>
            <a:r>
              <a:rPr lang="en-US" sz="1400" b="0">
                <a:solidFill>
                  <a:srgbClr val="9B2393"/>
                </a:solidFill>
                <a:effectLst/>
                <a:latin typeface="Menlo" panose="020B0609030804020204" pitchFamily="49" charset="0"/>
              </a:rPr>
              <a:t>void </a:t>
            </a:r>
            <a:r>
              <a:rPr lang="en-US" sz="1400" b="0">
                <a:solidFill>
                  <a:srgbClr val="0F68A0"/>
                </a:solidFill>
                <a:effectLst/>
                <a:latin typeface="Menlo" panose="020B0609030804020204" pitchFamily="49" charset="0"/>
              </a:rPr>
              <a:t>nhapSo</a:t>
            </a:r>
            <a:r>
              <a:rPr lang="en-US" sz="1400" b="0">
                <a:solidFill>
                  <a:srgbClr val="9B2393"/>
                </a:solidFill>
                <a:effectLst/>
                <a:latin typeface="Menlo" panose="020B0609030804020204" pitchFamily="49" charset="0"/>
              </a:rPr>
              <a:t>(int &amp;n)</a:t>
            </a:r>
          </a:p>
          <a:p>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do</a:t>
            </a:r>
            <a:r>
              <a:rPr lang="en-US" sz="1400" b="0">
                <a:solidFill>
                  <a:srgbClr val="000000"/>
                </a:solidFill>
                <a:effectLst/>
                <a:latin typeface="Menlo" panose="020B0609030804020204" pitchFamily="49" charset="0"/>
              </a:rPr>
              <a:t> {</a:t>
            </a:r>
          </a:p>
          <a:p>
            <a:r>
              <a:rPr lang="en-US" sz="1400" b="0">
                <a:solidFill>
                  <a:srgbClr val="C41A16"/>
                </a:solidFill>
                <a:effectLst/>
                <a:latin typeface="Menlo" panose="020B0609030804020204" pitchFamily="49" charset="0"/>
              </a:rPr>
              <a:t>        </a:t>
            </a:r>
            <a:r>
              <a:rPr lang="en-US" sz="1400" b="0">
                <a:solidFill>
                  <a:srgbClr val="6C36A9"/>
                </a:solidFill>
                <a:effectLst/>
                <a:latin typeface="Menlo" panose="020B0609030804020204" pitchFamily="49" charset="0"/>
              </a:rPr>
              <a:t>cout</a:t>
            </a:r>
            <a:r>
              <a:rPr lang="en-US" sz="1400" b="0">
                <a:solidFill>
                  <a:srgbClr val="C41A16"/>
                </a:solidFill>
                <a:effectLst/>
                <a:latin typeface="Menlo" panose="020B0609030804020204" pitchFamily="49" charset="0"/>
              </a:rPr>
              <a:t>&lt;&lt;"Nhap 1 so nguyen duong: ";</a:t>
            </a:r>
          </a:p>
          <a:p>
            <a:r>
              <a:rPr lang="en-US" sz="1400" b="0">
                <a:solidFill>
                  <a:srgbClr val="000000"/>
                </a:solidFill>
                <a:effectLst/>
                <a:latin typeface="Menlo" panose="020B0609030804020204" pitchFamily="49" charset="0"/>
              </a:rPr>
              <a:t>        </a:t>
            </a:r>
            <a:r>
              <a:rPr lang="en-US" sz="1400" b="0">
                <a:solidFill>
                  <a:srgbClr val="6C36A9"/>
                </a:solidFill>
                <a:effectLst/>
                <a:latin typeface="Menlo" panose="020B0609030804020204" pitchFamily="49" charset="0"/>
              </a:rPr>
              <a:t>cin</a:t>
            </a:r>
            <a:r>
              <a:rPr lang="en-US" sz="1400" b="0">
                <a:solidFill>
                  <a:srgbClr val="000000"/>
                </a:solidFill>
                <a:effectLst/>
                <a:latin typeface="Menlo" panose="020B0609030804020204" pitchFamily="49" charset="0"/>
              </a:rPr>
              <a:t>&gt;&gt;n;</a:t>
            </a:r>
          </a:p>
          <a:p>
            <a:r>
              <a:rPr lang="en-US" sz="1400" b="0">
                <a:solidFill>
                  <a:srgbClr val="000000"/>
                </a:solidFill>
                <a:effectLst/>
                <a:latin typeface="Menlo" panose="020B0609030804020204" pitchFamily="49" charset="0"/>
              </a:rPr>
              <a:t>    } </a:t>
            </a:r>
            <a:r>
              <a:rPr lang="en-US" sz="1400" b="0">
                <a:solidFill>
                  <a:srgbClr val="9B2393"/>
                </a:solidFill>
                <a:effectLst/>
                <a:latin typeface="Menlo" panose="020B0609030804020204" pitchFamily="49" charset="0"/>
              </a:rPr>
              <a:t>while</a:t>
            </a:r>
            <a:r>
              <a:rPr lang="en-US" sz="1400" b="0">
                <a:solidFill>
                  <a:srgbClr val="000000"/>
                </a:solidFill>
                <a:effectLst/>
                <a:latin typeface="Menlo" panose="020B0609030804020204" pitchFamily="49" charset="0"/>
              </a:rPr>
              <a:t> (n&lt;=</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a:t>
            </a:r>
          </a:p>
          <a:p>
            <a:r>
              <a:rPr lang="en-US" sz="1400" b="0">
                <a:solidFill>
                  <a:srgbClr val="9B2393"/>
                </a:solidFill>
                <a:effectLst/>
                <a:latin typeface="Menlo" panose="020B0609030804020204" pitchFamily="49" charset="0"/>
              </a:rPr>
              <a:t>float</a:t>
            </a:r>
            <a:r>
              <a:rPr lang="en-US" sz="1400" b="0">
                <a:solidFill>
                  <a:srgbClr val="0F68A0"/>
                </a:solidFill>
                <a:effectLst/>
                <a:latin typeface="Menlo" panose="020B0609030804020204" pitchFamily="49" charset="0"/>
              </a:rPr>
              <a:t> tinhBieuThuc(</a:t>
            </a:r>
            <a:r>
              <a:rPr lang="en-US" sz="1400" b="0">
                <a:solidFill>
                  <a:srgbClr val="9B2393"/>
                </a:solidFill>
                <a:effectLst/>
                <a:latin typeface="Menlo" panose="020B0609030804020204" pitchFamily="49" charset="0"/>
              </a:rPr>
              <a:t>int</a:t>
            </a:r>
            <a:r>
              <a:rPr lang="en-US" sz="1400" b="0">
                <a:solidFill>
                  <a:srgbClr val="0F68A0"/>
                </a:solidFill>
                <a:effectLst/>
                <a:latin typeface="Menlo" panose="020B0609030804020204" pitchFamily="49" charset="0"/>
              </a:rPr>
              <a:t> n)</a:t>
            </a:r>
          </a:p>
          <a:p>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float</a:t>
            </a:r>
            <a:r>
              <a:rPr lang="en-US" sz="1400" b="0">
                <a:solidFill>
                  <a:srgbClr val="000000"/>
                </a:solidFill>
                <a:effectLst/>
                <a:latin typeface="Menlo" panose="020B0609030804020204" pitchFamily="49" charset="0"/>
              </a:rPr>
              <a:t> s=</a:t>
            </a:r>
            <a:r>
              <a:rPr lang="en-US" sz="1400" b="0">
                <a:solidFill>
                  <a:srgbClr val="1C00CF"/>
                </a:solidFill>
                <a:effectLst/>
                <a:latin typeface="Menlo" panose="020B0609030804020204" pitchFamily="49" charset="0"/>
              </a:rPr>
              <a:t>0</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for</a:t>
            </a:r>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int</a:t>
            </a:r>
            <a:r>
              <a:rPr lang="en-US" sz="1400" b="0">
                <a:solidFill>
                  <a:srgbClr val="000000"/>
                </a:solidFill>
                <a:effectLst/>
                <a:latin typeface="Menlo" panose="020B0609030804020204" pitchFamily="49" charset="0"/>
              </a:rPr>
              <a:t> i=</a:t>
            </a:r>
            <a:r>
              <a:rPr lang="en-US" sz="1400" b="0">
                <a:solidFill>
                  <a:srgbClr val="1C00CF"/>
                </a:solidFill>
                <a:effectLst/>
                <a:latin typeface="Menlo" panose="020B0609030804020204" pitchFamily="49" charset="0"/>
              </a:rPr>
              <a:t>1</a:t>
            </a:r>
            <a:r>
              <a:rPr lang="en-US" sz="1400" b="0">
                <a:solidFill>
                  <a:srgbClr val="000000"/>
                </a:solidFill>
                <a:effectLst/>
                <a:latin typeface="Menlo" panose="020B0609030804020204" pitchFamily="49" charset="0"/>
              </a:rPr>
              <a:t>; i&lt;=n; i++)</a:t>
            </a:r>
          </a:p>
          <a:p>
            <a:r>
              <a:rPr lang="en-US" sz="1400" b="0">
                <a:solidFill>
                  <a:srgbClr val="000000"/>
                </a:solidFill>
                <a:effectLst/>
                <a:latin typeface="Menlo" panose="020B0609030804020204" pitchFamily="49" charset="0"/>
              </a:rPr>
              <a:t>        s+=(</a:t>
            </a:r>
            <a:r>
              <a:rPr lang="en-US" sz="1400" b="0">
                <a:solidFill>
                  <a:srgbClr val="9B2393"/>
                </a:solidFill>
                <a:effectLst/>
                <a:latin typeface="Menlo" panose="020B0609030804020204" pitchFamily="49" charset="0"/>
              </a:rPr>
              <a:t>float</a:t>
            </a:r>
            <a:r>
              <a:rPr lang="en-US" sz="1400" b="0">
                <a:solidFill>
                  <a:srgbClr val="000000"/>
                </a:solidFill>
                <a:effectLst/>
                <a:latin typeface="Menlo" panose="020B0609030804020204" pitchFamily="49" charset="0"/>
              </a:rPr>
              <a:t>)i/(i+</a:t>
            </a:r>
            <a:r>
              <a:rPr lang="en-US" sz="1400" b="0">
                <a:solidFill>
                  <a:srgbClr val="1C00CF"/>
                </a:solidFill>
                <a:effectLst/>
                <a:latin typeface="Menlo" panose="020B0609030804020204" pitchFamily="49" charset="0"/>
              </a:rPr>
              <a:t>1</a:t>
            </a:r>
            <a:r>
              <a:rPr lang="en-US" sz="1400" b="0">
                <a:solidFill>
                  <a:srgbClr val="000000"/>
                </a:solidFill>
                <a:effectLst/>
                <a:latin typeface="Menlo" panose="020B0609030804020204" pitchFamily="49" charset="0"/>
              </a:rPr>
              <a:t>);</a:t>
            </a:r>
          </a:p>
          <a:p>
            <a:r>
              <a:rPr lang="en-US" sz="1400" b="0">
                <a:solidFill>
                  <a:srgbClr val="000000"/>
                </a:solidFill>
                <a:effectLst/>
                <a:latin typeface="Menlo" panose="020B0609030804020204" pitchFamily="49" charset="0"/>
              </a:rPr>
              <a:t>    </a:t>
            </a:r>
            <a:r>
              <a:rPr lang="en-US" sz="1400" b="0">
                <a:solidFill>
                  <a:srgbClr val="9B2393"/>
                </a:solidFill>
                <a:effectLst/>
                <a:latin typeface="Menlo" panose="020B0609030804020204" pitchFamily="49" charset="0"/>
              </a:rPr>
              <a:t>return</a:t>
            </a:r>
            <a:r>
              <a:rPr lang="en-US" sz="1400" b="0">
                <a:solidFill>
                  <a:srgbClr val="000000"/>
                </a:solidFill>
                <a:effectLst/>
                <a:latin typeface="Menlo" panose="020B0609030804020204" pitchFamily="49" charset="0"/>
              </a:rPr>
              <a:t> s;</a:t>
            </a:r>
          </a:p>
          <a:p>
            <a:r>
              <a:rPr lang="en-US" sz="1400" b="0">
                <a:solidFill>
                  <a:srgbClr val="000000"/>
                </a:solidFill>
                <a:effectLst/>
                <a:latin typeface="Menlo" panose="020B0609030804020204" pitchFamily="49" charset="0"/>
              </a:rPr>
              <a:t>}</a:t>
            </a:r>
          </a:p>
        </p:txBody>
      </p:sp>
      <p:graphicFrame>
        <p:nvGraphicFramePr>
          <p:cNvPr id="8" name="Diagram 7"/>
          <p:cNvGraphicFramePr/>
          <p:nvPr>
            <p:extLst>
              <p:ext uri="{D42A27DB-BD31-4B8C-83A1-F6EECF244321}">
                <p14:modId xmlns:p14="http://schemas.microsoft.com/office/powerpoint/2010/main" val="124346762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5436187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41</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a:t>
            </a:r>
            <a:r>
              <a:rPr lang="en-US" sz="2400">
                <a:solidFill>
                  <a:srgbClr val="C00000"/>
                </a:solidFill>
              </a:rPr>
              <a:t>minh họa</a:t>
            </a:r>
            <a:endParaRPr lang="en-US" sz="2400" dirty="0">
              <a:solidFill>
                <a:srgbClr val="C00000"/>
              </a:solidFill>
            </a:endParaRPr>
          </a:p>
        </p:txBody>
      </p:sp>
      <p:sp>
        <p:nvSpPr>
          <p:cNvPr id="5" name="Content Placeholder 4"/>
          <p:cNvSpPr>
            <a:spLocks noGrp="1"/>
          </p:cNvSpPr>
          <p:nvPr>
            <p:ph idx="1"/>
          </p:nvPr>
        </p:nvSpPr>
        <p:spPr/>
        <p:txBody>
          <a:bodyPr/>
          <a:lstStyle/>
          <a:p>
            <a:pPr marL="0" indent="0">
              <a:buNone/>
            </a:pPr>
            <a:r>
              <a:rPr lang="en-US" sz="2800" u="sng">
                <a:cs typeface="Courier New" pitchFamily="49" charset="0"/>
              </a:rPr>
              <a:t>Bài toán 5</a:t>
            </a:r>
            <a:r>
              <a:rPr lang="en-US" sz="2800">
                <a:cs typeface="Courier New" pitchFamily="49" charset="0"/>
              </a:rPr>
              <a:t>: </a:t>
            </a:r>
            <a:r>
              <a:rPr lang="en-US" sz="2500">
                <a:cs typeface="Courier New" pitchFamily="49" charset="0"/>
              </a:rPr>
              <a:t>Viết </a:t>
            </a:r>
            <a:r>
              <a:rPr lang="en-US" sz="2500" dirty="0" err="1">
                <a:cs typeface="Courier New" pitchFamily="49" charset="0"/>
              </a:rPr>
              <a:t>chương</a:t>
            </a:r>
            <a:r>
              <a:rPr lang="en-US" sz="2500" dirty="0">
                <a:cs typeface="Courier New" pitchFamily="49" charset="0"/>
              </a:rPr>
              <a:t> </a:t>
            </a:r>
            <a:r>
              <a:rPr lang="en-US" sz="2500" dirty="0" err="1">
                <a:cs typeface="Courier New" pitchFamily="49" charset="0"/>
              </a:rPr>
              <a:t>trình</a:t>
            </a:r>
            <a:r>
              <a:rPr lang="en-US" sz="2500" dirty="0">
                <a:cs typeface="Courier New" pitchFamily="49" charset="0"/>
              </a:rPr>
              <a:t> </a:t>
            </a:r>
            <a:r>
              <a:rPr lang="en-US" sz="2500" dirty="0" err="1">
                <a:cs typeface="Courier New" pitchFamily="49" charset="0"/>
              </a:rPr>
              <a:t>cho</a:t>
            </a:r>
            <a:r>
              <a:rPr lang="en-US" sz="2500" dirty="0">
                <a:cs typeface="Courier New" pitchFamily="49" charset="0"/>
              </a:rPr>
              <a:t> </a:t>
            </a:r>
            <a:r>
              <a:rPr lang="en-US" sz="2500" dirty="0" err="1">
                <a:cs typeface="Courier New" pitchFamily="49" charset="0"/>
              </a:rPr>
              <a:t>phép</a:t>
            </a:r>
            <a:r>
              <a:rPr lang="en-US" sz="2500" dirty="0">
                <a:cs typeface="Courier New" pitchFamily="49" charset="0"/>
              </a:rPr>
              <a:t> </a:t>
            </a:r>
            <a:r>
              <a:rPr lang="en-US" sz="2500" dirty="0" err="1">
                <a:cs typeface="Courier New" pitchFamily="49" charset="0"/>
              </a:rPr>
              <a:t>nhập</a:t>
            </a:r>
            <a:r>
              <a:rPr lang="en-US" sz="2500" dirty="0">
                <a:cs typeface="Courier New" pitchFamily="49" charset="0"/>
              </a:rPr>
              <a:t> </a:t>
            </a:r>
            <a:r>
              <a:rPr lang="en-US" sz="2500" dirty="0" err="1">
                <a:cs typeface="Courier New" pitchFamily="49" charset="0"/>
              </a:rPr>
              <a:t>vào</a:t>
            </a:r>
            <a:r>
              <a:rPr lang="en-US" sz="2500" dirty="0">
                <a:cs typeface="Courier New" pitchFamily="49" charset="0"/>
              </a:rPr>
              <a:t> </a:t>
            </a:r>
            <a:r>
              <a:rPr lang="en-US" sz="2500" dirty="0" err="1">
                <a:cs typeface="Courier New" pitchFamily="49" charset="0"/>
              </a:rPr>
              <a:t>một</a:t>
            </a:r>
            <a:r>
              <a:rPr lang="en-US" sz="2500" dirty="0">
                <a:cs typeface="Courier New" pitchFamily="49" charset="0"/>
              </a:rPr>
              <a:t> </a:t>
            </a:r>
            <a:r>
              <a:rPr lang="en-US" sz="2500" dirty="0" err="1">
                <a:cs typeface="Courier New" pitchFamily="49" charset="0"/>
              </a:rPr>
              <a:t>số</a:t>
            </a:r>
            <a:r>
              <a:rPr lang="en-US" sz="2500" dirty="0">
                <a:cs typeface="Courier New" pitchFamily="49" charset="0"/>
              </a:rPr>
              <a:t> </a:t>
            </a:r>
            <a:r>
              <a:rPr lang="en-US" sz="2500" dirty="0" err="1">
                <a:cs typeface="Courier New" pitchFamily="49" charset="0"/>
              </a:rPr>
              <a:t>nguyên</a:t>
            </a:r>
            <a:r>
              <a:rPr lang="en-US" sz="2500" dirty="0">
                <a:cs typeface="Courier New" pitchFamily="49" charset="0"/>
              </a:rPr>
              <a:t> </a:t>
            </a:r>
            <a:r>
              <a:rPr lang="en-US" sz="2500" dirty="0" err="1">
                <a:cs typeface="Courier New" pitchFamily="49" charset="0"/>
              </a:rPr>
              <a:t>dương</a:t>
            </a:r>
            <a:r>
              <a:rPr lang="en-US" sz="2500" dirty="0">
                <a:cs typeface="Courier New" pitchFamily="49" charset="0"/>
              </a:rPr>
              <a:t> n. </a:t>
            </a:r>
            <a:r>
              <a:rPr lang="en-US" sz="2500" dirty="0" err="1">
                <a:cs typeface="Courier New" pitchFamily="49" charset="0"/>
              </a:rPr>
              <a:t>Thực</a:t>
            </a:r>
            <a:r>
              <a:rPr lang="en-US" sz="2500" dirty="0">
                <a:cs typeface="Courier New" pitchFamily="49" charset="0"/>
              </a:rPr>
              <a:t> </a:t>
            </a:r>
            <a:r>
              <a:rPr lang="en-US" sz="2500" dirty="0" err="1">
                <a:cs typeface="Courier New" pitchFamily="49" charset="0"/>
              </a:rPr>
              <a:t>hiện</a:t>
            </a:r>
            <a:r>
              <a:rPr lang="en-US" sz="2500" dirty="0">
                <a:cs typeface="Courier New" pitchFamily="49" charset="0"/>
              </a:rPr>
              <a:t> </a:t>
            </a:r>
            <a:r>
              <a:rPr lang="en-US" sz="2500" dirty="0" err="1">
                <a:cs typeface="Courier New" pitchFamily="49" charset="0"/>
              </a:rPr>
              <a:t>các</a:t>
            </a:r>
            <a:r>
              <a:rPr lang="en-US" sz="2500" dirty="0">
                <a:cs typeface="Courier New" pitchFamily="49" charset="0"/>
              </a:rPr>
              <a:t> </a:t>
            </a:r>
            <a:r>
              <a:rPr lang="en-US" sz="2500" dirty="0" err="1">
                <a:cs typeface="Courier New" pitchFamily="49" charset="0"/>
              </a:rPr>
              <a:t>yêu</a:t>
            </a:r>
            <a:r>
              <a:rPr lang="en-US" sz="2500" dirty="0">
                <a:cs typeface="Courier New" pitchFamily="49" charset="0"/>
              </a:rPr>
              <a:t> </a:t>
            </a:r>
            <a:r>
              <a:rPr lang="en-US" sz="2500" dirty="0" err="1">
                <a:cs typeface="Courier New" pitchFamily="49" charset="0"/>
              </a:rPr>
              <a:t>cầu</a:t>
            </a:r>
            <a:r>
              <a:rPr lang="en-US" sz="2500" dirty="0">
                <a:cs typeface="Courier New" pitchFamily="49" charset="0"/>
              </a:rPr>
              <a:t> </a:t>
            </a:r>
            <a:r>
              <a:rPr lang="en-US" sz="2500" dirty="0" err="1">
                <a:cs typeface="Courier New" pitchFamily="49" charset="0"/>
              </a:rPr>
              <a:t>sau</a:t>
            </a:r>
            <a:r>
              <a:rPr lang="en-US" sz="2500" dirty="0">
                <a:cs typeface="Courier New" pitchFamily="49" charset="0"/>
              </a:rPr>
              <a:t>:</a:t>
            </a:r>
          </a:p>
          <a:p>
            <a:pPr lvl="1"/>
            <a:r>
              <a:rPr lang="en-US" sz="2500" dirty="0" err="1">
                <a:cs typeface="Courier New" pitchFamily="49" charset="0"/>
              </a:rPr>
              <a:t>Liệt</a:t>
            </a:r>
            <a:r>
              <a:rPr lang="en-US" sz="2500" dirty="0">
                <a:cs typeface="Courier New" pitchFamily="49" charset="0"/>
              </a:rPr>
              <a:t> </a:t>
            </a:r>
            <a:r>
              <a:rPr lang="en-US" sz="2500">
                <a:cs typeface="Courier New" pitchFamily="49" charset="0"/>
              </a:rPr>
              <a:t>kê </a:t>
            </a:r>
            <a:r>
              <a:rPr lang="en-US" sz="2500" dirty="0" err="1">
                <a:cs typeface="Courier New" pitchFamily="49" charset="0"/>
              </a:rPr>
              <a:t>các</a:t>
            </a:r>
            <a:r>
              <a:rPr lang="en-US" sz="2500" dirty="0">
                <a:cs typeface="Courier New" pitchFamily="49" charset="0"/>
              </a:rPr>
              <a:t> </a:t>
            </a:r>
            <a:r>
              <a:rPr lang="en-US" sz="2500" dirty="0" err="1">
                <a:cs typeface="Courier New" pitchFamily="49" charset="0"/>
              </a:rPr>
              <a:t>ước</a:t>
            </a:r>
            <a:r>
              <a:rPr lang="en-US" sz="2500" dirty="0">
                <a:cs typeface="Courier New" pitchFamily="49" charset="0"/>
              </a:rPr>
              <a:t> </a:t>
            </a:r>
            <a:r>
              <a:rPr lang="en-US" sz="2500" dirty="0" err="1">
                <a:cs typeface="Courier New" pitchFamily="49" charset="0"/>
              </a:rPr>
              <a:t>số</a:t>
            </a:r>
            <a:r>
              <a:rPr lang="en-US" sz="2500" dirty="0">
                <a:cs typeface="Courier New" pitchFamily="49" charset="0"/>
              </a:rPr>
              <a:t> </a:t>
            </a:r>
            <a:r>
              <a:rPr lang="en-US" sz="2500" dirty="0" err="1">
                <a:cs typeface="Courier New" pitchFamily="49" charset="0"/>
              </a:rPr>
              <a:t>của</a:t>
            </a:r>
            <a:r>
              <a:rPr lang="en-US" sz="2500" dirty="0">
                <a:cs typeface="Courier New" pitchFamily="49" charset="0"/>
              </a:rPr>
              <a:t> n.</a:t>
            </a:r>
          </a:p>
          <a:p>
            <a:pPr lvl="1"/>
            <a:r>
              <a:rPr lang="en-US" sz="2500" dirty="0" err="1">
                <a:cs typeface="Courier New" pitchFamily="49" charset="0"/>
              </a:rPr>
              <a:t>Đếm</a:t>
            </a:r>
            <a:r>
              <a:rPr lang="en-US" sz="2500" dirty="0">
                <a:cs typeface="Courier New" pitchFamily="49" charset="0"/>
              </a:rPr>
              <a:t> </a:t>
            </a:r>
            <a:r>
              <a:rPr lang="en-US" sz="2500" dirty="0" err="1">
                <a:cs typeface="Courier New" pitchFamily="49" charset="0"/>
              </a:rPr>
              <a:t>số</a:t>
            </a:r>
            <a:r>
              <a:rPr lang="en-US" sz="2500" dirty="0">
                <a:cs typeface="Courier New" pitchFamily="49" charset="0"/>
              </a:rPr>
              <a:t> </a:t>
            </a:r>
            <a:r>
              <a:rPr lang="en-US" sz="2500" dirty="0" err="1">
                <a:cs typeface="Courier New" pitchFamily="49" charset="0"/>
              </a:rPr>
              <a:t>ước</a:t>
            </a:r>
            <a:r>
              <a:rPr lang="en-US" sz="2500" dirty="0">
                <a:cs typeface="Courier New" pitchFamily="49" charset="0"/>
              </a:rPr>
              <a:t> </a:t>
            </a:r>
            <a:r>
              <a:rPr lang="en-US" sz="2500" dirty="0" err="1">
                <a:cs typeface="Courier New" pitchFamily="49" charset="0"/>
              </a:rPr>
              <a:t>số</a:t>
            </a:r>
            <a:r>
              <a:rPr lang="en-US" sz="2500" dirty="0">
                <a:cs typeface="Courier New" pitchFamily="49" charset="0"/>
              </a:rPr>
              <a:t> </a:t>
            </a:r>
            <a:r>
              <a:rPr lang="en-US" sz="2500" dirty="0" err="1">
                <a:cs typeface="Courier New" pitchFamily="49" charset="0"/>
              </a:rPr>
              <a:t>của</a:t>
            </a:r>
            <a:r>
              <a:rPr lang="en-US" sz="2500" dirty="0">
                <a:cs typeface="Courier New" pitchFamily="49" charset="0"/>
              </a:rPr>
              <a:t> n.</a:t>
            </a:r>
          </a:p>
          <a:p>
            <a:pPr lvl="1"/>
            <a:r>
              <a:rPr lang="en-US" sz="2500" dirty="0" err="1">
                <a:cs typeface="Courier New" pitchFamily="49" charset="0"/>
              </a:rPr>
              <a:t>Tính</a:t>
            </a:r>
            <a:r>
              <a:rPr lang="en-US" sz="2500" dirty="0">
                <a:cs typeface="Courier New" pitchFamily="49" charset="0"/>
              </a:rPr>
              <a:t> </a:t>
            </a:r>
            <a:r>
              <a:rPr lang="en-US" sz="2500" dirty="0" err="1">
                <a:cs typeface="Courier New" pitchFamily="49" charset="0"/>
              </a:rPr>
              <a:t>tổng</a:t>
            </a:r>
            <a:r>
              <a:rPr lang="en-US" sz="2500" dirty="0">
                <a:cs typeface="Courier New" pitchFamily="49" charset="0"/>
              </a:rPr>
              <a:t> </a:t>
            </a:r>
            <a:r>
              <a:rPr lang="en-US" sz="2500" dirty="0" err="1">
                <a:cs typeface="Courier New" pitchFamily="49" charset="0"/>
              </a:rPr>
              <a:t>các</a:t>
            </a:r>
            <a:r>
              <a:rPr lang="en-US" sz="2500" dirty="0">
                <a:cs typeface="Courier New" pitchFamily="49" charset="0"/>
              </a:rPr>
              <a:t> </a:t>
            </a:r>
            <a:r>
              <a:rPr lang="en-US" sz="2500" dirty="0" err="1">
                <a:cs typeface="Courier New" pitchFamily="49" charset="0"/>
              </a:rPr>
              <a:t>ước</a:t>
            </a:r>
            <a:r>
              <a:rPr lang="en-US" sz="2500" dirty="0">
                <a:cs typeface="Courier New" pitchFamily="49" charset="0"/>
              </a:rPr>
              <a:t> </a:t>
            </a:r>
            <a:r>
              <a:rPr lang="en-US" sz="2500" dirty="0" err="1">
                <a:cs typeface="Courier New" pitchFamily="49" charset="0"/>
              </a:rPr>
              <a:t>số</a:t>
            </a:r>
            <a:r>
              <a:rPr lang="en-US" sz="2500" dirty="0">
                <a:cs typeface="Courier New" pitchFamily="49" charset="0"/>
              </a:rPr>
              <a:t> </a:t>
            </a:r>
            <a:r>
              <a:rPr lang="en-US" sz="2500" dirty="0" err="1">
                <a:cs typeface="Courier New" pitchFamily="49" charset="0"/>
              </a:rPr>
              <a:t>của</a:t>
            </a:r>
            <a:r>
              <a:rPr lang="en-US" sz="2500" dirty="0">
                <a:cs typeface="Courier New" pitchFamily="49" charset="0"/>
              </a:rPr>
              <a:t> n.</a:t>
            </a:r>
          </a:p>
          <a:p>
            <a:endParaRPr lang="en-US" dirty="0"/>
          </a:p>
        </p:txBody>
      </p:sp>
      <p:graphicFrame>
        <p:nvGraphicFramePr>
          <p:cNvPr id="7" name="Diagram 6"/>
          <p:cNvGraphicFramePr/>
          <p:nvPr>
            <p:extLst>
              <p:ext uri="{D42A27DB-BD31-4B8C-83A1-F6EECF244321}">
                <p14:modId xmlns:p14="http://schemas.microsoft.com/office/powerpoint/2010/main" val="124346762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9360936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42</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a:t>
            </a:r>
            <a:r>
              <a:rPr lang="en-US" sz="2400">
                <a:solidFill>
                  <a:srgbClr val="C00000"/>
                </a:solidFill>
              </a:rPr>
              <a:t>minh họa</a:t>
            </a:r>
            <a:endParaRPr lang="en-US" sz="2400" dirty="0">
              <a:solidFill>
                <a:srgbClr val="C00000"/>
              </a:solidFill>
            </a:endParaRPr>
          </a:p>
        </p:txBody>
      </p:sp>
      <p:sp>
        <p:nvSpPr>
          <p:cNvPr id="5" name="TextBox 4">
            <a:extLst>
              <a:ext uri="{FF2B5EF4-FFF2-40B4-BE49-F238E27FC236}">
                <a16:creationId xmlns:a16="http://schemas.microsoft.com/office/drawing/2014/main" id="{25D1F3DB-180A-CD7B-A556-C660FAA38DF9}"/>
              </a:ext>
            </a:extLst>
          </p:cNvPr>
          <p:cNvSpPr txBox="1"/>
          <p:nvPr/>
        </p:nvSpPr>
        <p:spPr>
          <a:xfrm>
            <a:off x="931438" y="1551563"/>
            <a:ext cx="7211822" cy="4883388"/>
          </a:xfrm>
          <a:prstGeom prst="rect">
            <a:avLst/>
          </a:prstGeom>
          <a:noFill/>
          <a:ln w="19050">
            <a:solidFill>
              <a:schemeClr val="accent1"/>
            </a:solidFill>
          </a:ln>
        </p:spPr>
        <p:txBody>
          <a:bodyPr wrap="square" rtlCol="0">
            <a:spAutoFit/>
          </a:bodyPr>
          <a:lstStyle/>
          <a:p>
            <a:pPr>
              <a:spcBef>
                <a:spcPts val="200"/>
              </a:spcBef>
            </a:pPr>
            <a:r>
              <a:rPr lang="en-US" sz="1800" b="0">
                <a:solidFill>
                  <a:srgbClr val="643820"/>
                </a:solidFill>
                <a:effectLst/>
                <a:latin typeface="Menlo" panose="020B0609030804020204" pitchFamily="49" charset="0"/>
              </a:rPr>
              <a:t>#include </a:t>
            </a:r>
            <a:r>
              <a:rPr lang="en-US" sz="1800" b="0">
                <a:solidFill>
                  <a:srgbClr val="C41A16"/>
                </a:solidFill>
                <a:effectLst/>
                <a:latin typeface="Menlo" panose="020B0609030804020204" pitchFamily="49" charset="0"/>
              </a:rPr>
              <a:t>&lt;iostream&gt;</a:t>
            </a:r>
          </a:p>
          <a:p>
            <a:pPr>
              <a:spcBef>
                <a:spcPts val="200"/>
              </a:spcBef>
            </a:pPr>
            <a:r>
              <a:rPr lang="en-US" sz="1800" b="0">
                <a:solidFill>
                  <a:srgbClr val="9B2393"/>
                </a:solidFill>
                <a:effectLst/>
                <a:latin typeface="Menlo" panose="020B0609030804020204" pitchFamily="49" charset="0"/>
              </a:rPr>
              <a:t>using namespace </a:t>
            </a:r>
            <a:r>
              <a:rPr lang="en-US" sz="1800" b="0">
                <a:solidFill>
                  <a:srgbClr val="0B4F79"/>
                </a:solidFill>
                <a:effectLst/>
                <a:latin typeface="Menlo" panose="020B0609030804020204" pitchFamily="49" charset="0"/>
              </a:rPr>
              <a:t>std</a:t>
            </a:r>
            <a:r>
              <a:rPr lang="en-US" sz="1800" b="0">
                <a:solidFill>
                  <a:srgbClr val="9B2393"/>
                </a:solidFill>
                <a:effectLst/>
                <a:latin typeface="Menlo" panose="020B0609030804020204" pitchFamily="49" charset="0"/>
              </a:rPr>
              <a:t>;</a:t>
            </a:r>
          </a:p>
          <a:p>
            <a:pPr>
              <a:spcBef>
                <a:spcPts val="200"/>
              </a:spcBef>
            </a:pPr>
            <a:r>
              <a:rPr lang="en-US" sz="1800" b="0">
                <a:solidFill>
                  <a:srgbClr val="9B2393"/>
                </a:solidFill>
                <a:effectLst/>
                <a:latin typeface="Menlo" panose="020B0609030804020204" pitchFamily="49" charset="0"/>
              </a:rPr>
              <a:t>void</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nhapSo</a:t>
            </a:r>
            <a:r>
              <a:rPr lang="en-US" sz="1800" b="0">
                <a:solidFill>
                  <a:srgbClr val="000000"/>
                </a:solidFill>
                <a:effectLst/>
                <a:latin typeface="Menlo" panose="020B0609030804020204" pitchFamily="49" charset="0"/>
              </a:rPr>
              <a:t>(</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&amp;n);</a:t>
            </a:r>
          </a:p>
          <a:p>
            <a:pPr>
              <a:spcBef>
                <a:spcPts val="20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lietKeUocSo(</a:t>
            </a: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n);</a:t>
            </a:r>
          </a:p>
          <a:p>
            <a:pPr>
              <a:spcBef>
                <a:spcPts val="2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demUocSo(</a:t>
            </a: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n);</a:t>
            </a:r>
          </a:p>
          <a:p>
            <a:pPr>
              <a:spcBef>
                <a:spcPts val="2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tongUocSo(</a:t>
            </a: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n);</a:t>
            </a:r>
          </a:p>
          <a:p>
            <a:pPr>
              <a:spcBef>
                <a:spcPts val="2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main()</a:t>
            </a:r>
          </a:p>
          <a:p>
            <a:pPr>
              <a:spcBef>
                <a:spcPts val="200"/>
              </a:spcBef>
            </a:pP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n;</a:t>
            </a:r>
          </a:p>
          <a:p>
            <a:pPr>
              <a:spcBef>
                <a:spcPts val="200"/>
              </a:spcBef>
            </a:pPr>
            <a:r>
              <a:rPr lang="en-US" sz="1800" b="0">
                <a:solidFill>
                  <a:srgbClr val="000000"/>
                </a:solidFill>
                <a:effectLst/>
                <a:latin typeface="Menlo" panose="020B0609030804020204" pitchFamily="49" charset="0"/>
              </a:rPr>
              <a:t>    </a:t>
            </a:r>
            <a:r>
              <a:rPr lang="en-US" sz="1800" b="0">
                <a:solidFill>
                  <a:srgbClr val="326D74"/>
                </a:solidFill>
                <a:effectLst/>
                <a:latin typeface="Menlo" panose="020B0609030804020204" pitchFamily="49" charset="0"/>
              </a:rPr>
              <a:t>nhapSo</a:t>
            </a:r>
            <a:r>
              <a:rPr lang="en-US" sz="1800" b="0">
                <a:solidFill>
                  <a:srgbClr val="000000"/>
                </a:solidFill>
                <a:effectLst/>
                <a:latin typeface="Menlo" panose="020B0609030804020204" pitchFamily="49" charset="0"/>
              </a:rPr>
              <a:t>(n);</a:t>
            </a:r>
          </a:p>
          <a:p>
            <a:pPr>
              <a:spcBef>
                <a:spcPts val="200"/>
              </a:spcBef>
            </a:pPr>
            <a:r>
              <a:rPr lang="en-US" sz="1800" b="0">
                <a:solidFill>
                  <a:srgbClr val="326D74"/>
                </a:solidFill>
                <a:effectLst/>
                <a:latin typeface="Menlo" panose="020B0609030804020204" pitchFamily="49" charset="0"/>
              </a:rPr>
              <a:t>    lietKeUocSo(n);</a:t>
            </a:r>
          </a:p>
          <a:p>
            <a:pPr>
              <a:spcBef>
                <a:spcPts val="200"/>
              </a:spcBef>
            </a:pPr>
            <a:r>
              <a:rPr lang="en-US" sz="1800" b="0">
                <a:solidFill>
                  <a:srgbClr val="000000"/>
                </a:solidFill>
                <a:effectLst/>
                <a:latin typeface="Menlo" panose="020B0609030804020204" pitchFamily="49" charset="0"/>
              </a:rPr>
              <a:t>    </a:t>
            </a:r>
            <a:r>
              <a:rPr lang="en-US" sz="1800" b="0">
                <a:solidFill>
                  <a:srgbClr val="6C36A9"/>
                </a:solidFill>
                <a:effectLst/>
                <a:latin typeface="Menlo" panose="020B0609030804020204" pitchFamily="49" charset="0"/>
              </a:rPr>
              <a:t>cout</a:t>
            </a:r>
            <a:r>
              <a:rPr lang="en-US" sz="1800" b="0">
                <a:solidFill>
                  <a:srgbClr val="000000"/>
                </a:solidFill>
                <a:effectLst/>
                <a:latin typeface="Menlo" panose="020B0609030804020204" pitchFamily="49" charset="0"/>
              </a:rPr>
              <a:t>&lt;&lt;n&lt;&lt;</a:t>
            </a:r>
            <a:r>
              <a:rPr lang="en-US" sz="1800" b="0">
                <a:solidFill>
                  <a:srgbClr val="C41A16"/>
                </a:solidFill>
                <a:effectLst/>
                <a:latin typeface="Menlo" panose="020B0609030804020204" pitchFamily="49" charset="0"/>
              </a:rPr>
              <a:t>" co "</a:t>
            </a:r>
            <a:r>
              <a:rPr lang="en-US" sz="1800" b="0">
                <a:solidFill>
                  <a:srgbClr val="000000"/>
                </a:solidFill>
                <a:effectLst/>
                <a:latin typeface="Menlo" panose="020B0609030804020204" pitchFamily="49" charset="0"/>
              </a:rPr>
              <a:t>&lt;&lt;</a:t>
            </a:r>
            <a:r>
              <a:rPr lang="en-US" sz="1800" b="0">
                <a:solidFill>
                  <a:srgbClr val="326D74"/>
                </a:solidFill>
                <a:effectLst/>
                <a:latin typeface="Menlo" panose="020B0609030804020204" pitchFamily="49" charset="0"/>
              </a:rPr>
              <a:t>demUocSo</a:t>
            </a:r>
            <a:r>
              <a:rPr lang="en-US" sz="1800" b="0">
                <a:solidFill>
                  <a:srgbClr val="000000"/>
                </a:solidFill>
                <a:effectLst/>
                <a:latin typeface="Menlo" panose="020B0609030804020204" pitchFamily="49" charset="0"/>
              </a:rPr>
              <a:t>(n)&lt;&lt;</a:t>
            </a:r>
            <a:r>
              <a:rPr lang="en-US" sz="1800" b="0">
                <a:solidFill>
                  <a:srgbClr val="C41A16"/>
                </a:solidFill>
                <a:effectLst/>
                <a:latin typeface="Menlo" panose="020B0609030804020204" pitchFamily="49" charset="0"/>
              </a:rPr>
              <a:t>" uoc so"</a:t>
            </a:r>
            <a:r>
              <a:rPr lang="en-US" sz="1800" b="0">
                <a:solidFill>
                  <a:srgbClr val="000000"/>
                </a:solidFill>
                <a:effectLst/>
                <a:latin typeface="Menlo" panose="020B0609030804020204" pitchFamily="49" charset="0"/>
              </a:rPr>
              <a:t>&lt;&lt;</a:t>
            </a:r>
            <a:r>
              <a:rPr lang="en-US" sz="1800" b="0">
                <a:solidFill>
                  <a:srgbClr val="6C36A9"/>
                </a:solidFill>
                <a:effectLst/>
                <a:latin typeface="Menlo" panose="020B0609030804020204" pitchFamily="49" charset="0"/>
              </a:rPr>
              <a:t>endl</a:t>
            </a:r>
            <a:r>
              <a:rPr lang="en-US" sz="1800" b="0">
                <a:solidFill>
                  <a:srgbClr val="000000"/>
                </a:solidFill>
                <a:effectLst/>
                <a:latin typeface="Menlo" panose="020B0609030804020204" pitchFamily="49" charset="0"/>
              </a:rPr>
              <a:t>;</a:t>
            </a:r>
          </a:p>
          <a:p>
            <a:pPr>
              <a:spcBef>
                <a:spcPts val="200"/>
              </a:spcBef>
            </a:pPr>
            <a:r>
              <a:rPr lang="en-US" sz="1800" b="0">
                <a:solidFill>
                  <a:srgbClr val="C41A16"/>
                </a:solidFill>
                <a:effectLst/>
                <a:latin typeface="Menlo" panose="020B0609030804020204" pitchFamily="49" charset="0"/>
              </a:rPr>
              <a:t>    </a:t>
            </a:r>
            <a:r>
              <a:rPr lang="en-US" sz="1800" b="0">
                <a:solidFill>
                  <a:srgbClr val="6C36A9"/>
                </a:solidFill>
                <a:effectLst/>
                <a:latin typeface="Menlo" panose="020B0609030804020204" pitchFamily="49" charset="0"/>
              </a:rPr>
              <a:t>cout</a:t>
            </a:r>
            <a:r>
              <a:rPr lang="en-US" sz="1800" b="0">
                <a:solidFill>
                  <a:srgbClr val="C41A16"/>
                </a:solidFill>
                <a:effectLst/>
                <a:latin typeface="Menlo" panose="020B0609030804020204" pitchFamily="49" charset="0"/>
              </a:rPr>
              <a:t>&lt;&lt;"Tong cac uoc so cua "&lt;&lt;n&lt;&lt;" la "&lt;&lt;</a:t>
            </a:r>
            <a:r>
              <a:rPr lang="en-US" sz="1800" b="0">
                <a:solidFill>
                  <a:srgbClr val="326D74"/>
                </a:solidFill>
                <a:effectLst/>
                <a:latin typeface="Menlo" panose="020B0609030804020204" pitchFamily="49" charset="0"/>
              </a:rPr>
              <a:t>tongUocSo</a:t>
            </a:r>
            <a:r>
              <a:rPr lang="en-US" sz="1800" b="0">
                <a:solidFill>
                  <a:srgbClr val="C41A16"/>
                </a:solidFill>
                <a:effectLst/>
                <a:latin typeface="Menlo" panose="020B0609030804020204" pitchFamily="49" charset="0"/>
              </a:rPr>
              <a:t>(n)&lt;&lt;</a:t>
            </a:r>
            <a:r>
              <a:rPr lang="en-US" sz="1800" b="0">
                <a:solidFill>
                  <a:srgbClr val="6C36A9"/>
                </a:solidFill>
                <a:effectLst/>
                <a:latin typeface="Menlo" panose="020B0609030804020204" pitchFamily="49" charset="0"/>
              </a:rPr>
              <a:t>endl</a:t>
            </a:r>
            <a:r>
              <a:rPr lang="en-US" sz="1800" b="0">
                <a:solidFill>
                  <a:srgbClr val="C41A16"/>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124346762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69547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43</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a:t>
            </a:r>
            <a:r>
              <a:rPr lang="en-US" sz="2400">
                <a:solidFill>
                  <a:srgbClr val="C00000"/>
                </a:solidFill>
              </a:rPr>
              <a:t>minh họa</a:t>
            </a:r>
            <a:endParaRPr lang="en-US" sz="2400" dirty="0">
              <a:solidFill>
                <a:srgbClr val="C00000"/>
              </a:solidFill>
            </a:endParaRPr>
          </a:p>
        </p:txBody>
      </p:sp>
      <p:sp>
        <p:nvSpPr>
          <p:cNvPr id="5" name="TextBox 4">
            <a:extLst>
              <a:ext uri="{FF2B5EF4-FFF2-40B4-BE49-F238E27FC236}">
                <a16:creationId xmlns:a16="http://schemas.microsoft.com/office/drawing/2014/main" id="{D30A1B56-474B-0AED-03D0-2111DD7B2236}"/>
              </a:ext>
            </a:extLst>
          </p:cNvPr>
          <p:cNvSpPr txBox="1"/>
          <p:nvPr/>
        </p:nvSpPr>
        <p:spPr>
          <a:xfrm>
            <a:off x="931438" y="1551563"/>
            <a:ext cx="7211822" cy="4683333"/>
          </a:xfrm>
          <a:prstGeom prst="rect">
            <a:avLst/>
          </a:prstGeom>
          <a:noFill/>
          <a:ln w="19050">
            <a:solidFill>
              <a:schemeClr val="accent1"/>
            </a:solidFill>
          </a:ln>
        </p:spPr>
        <p:txBody>
          <a:bodyPr wrap="square" rtlCol="0">
            <a:spAutoFit/>
          </a:bodyPr>
          <a:lstStyle/>
          <a:p>
            <a:pPr>
              <a:spcBef>
                <a:spcPts val="500"/>
              </a:spcBef>
            </a:pPr>
            <a:r>
              <a:rPr lang="en-US" sz="1600" b="0">
                <a:solidFill>
                  <a:srgbClr val="9B2393"/>
                </a:solidFill>
                <a:effectLst/>
                <a:latin typeface="Menlo" panose="020B0609030804020204" pitchFamily="49" charset="0"/>
              </a:rPr>
              <a:t>void </a:t>
            </a:r>
            <a:r>
              <a:rPr lang="en-US" sz="1600" b="0">
                <a:solidFill>
                  <a:srgbClr val="0F68A0"/>
                </a:solidFill>
                <a:effectLst/>
                <a:latin typeface="Menlo" panose="020B0609030804020204" pitchFamily="49" charset="0"/>
              </a:rPr>
              <a:t>nhapSo</a:t>
            </a:r>
            <a:r>
              <a:rPr lang="en-US" sz="1600" b="0">
                <a:solidFill>
                  <a:srgbClr val="9B2393"/>
                </a:solidFill>
                <a:effectLst/>
                <a:latin typeface="Menlo" panose="020B0609030804020204" pitchFamily="49" charset="0"/>
              </a:rPr>
              <a:t>(int &amp;n)</a:t>
            </a:r>
          </a:p>
          <a:p>
            <a:pPr>
              <a:spcBef>
                <a:spcPts val="500"/>
              </a:spcBef>
            </a:pPr>
            <a:r>
              <a:rPr lang="en-US" sz="1600" b="0">
                <a:solidFill>
                  <a:srgbClr val="000000"/>
                </a:solidFill>
                <a:effectLst/>
                <a:latin typeface="Menlo" panose="020B0609030804020204" pitchFamily="49" charset="0"/>
              </a:rPr>
              <a:t>{</a:t>
            </a:r>
          </a:p>
          <a:p>
            <a:pPr>
              <a:spcBef>
                <a:spcPts val="5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do</a:t>
            </a:r>
            <a:r>
              <a:rPr lang="en-US" sz="1600" b="0">
                <a:solidFill>
                  <a:srgbClr val="000000"/>
                </a:solidFill>
                <a:effectLst/>
                <a:latin typeface="Menlo" panose="020B0609030804020204" pitchFamily="49" charset="0"/>
              </a:rPr>
              <a:t> {</a:t>
            </a:r>
          </a:p>
          <a:p>
            <a:pPr>
              <a:spcBef>
                <a:spcPts val="5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1 so nguyen duong: ";</a:t>
            </a:r>
          </a:p>
          <a:p>
            <a:pPr>
              <a:spcBef>
                <a:spcPts val="5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&gt;&gt;n;</a:t>
            </a:r>
          </a:p>
          <a:p>
            <a:pPr>
              <a:spcBef>
                <a:spcPts val="500"/>
              </a:spcBef>
            </a:pPr>
            <a:r>
              <a:rPr lang="en-US" sz="1600" b="0">
                <a:solidFill>
                  <a:srgbClr val="000000"/>
                </a:solidFill>
                <a:effectLst/>
                <a:latin typeface="Menlo" panose="020B0609030804020204" pitchFamily="49" charset="0"/>
              </a:rPr>
              <a:t>    } </a:t>
            </a:r>
            <a:r>
              <a:rPr lang="en-US" sz="1600" b="0">
                <a:solidFill>
                  <a:srgbClr val="9B2393"/>
                </a:solidFill>
                <a:effectLst/>
                <a:latin typeface="Menlo" panose="020B0609030804020204" pitchFamily="49" charset="0"/>
              </a:rPr>
              <a:t>while</a:t>
            </a:r>
            <a:r>
              <a:rPr lang="en-US" sz="1600" b="0">
                <a:solidFill>
                  <a:srgbClr val="000000"/>
                </a:solidFill>
                <a:effectLst/>
                <a:latin typeface="Menlo" panose="020B0609030804020204" pitchFamily="49" charset="0"/>
              </a:rPr>
              <a:t> (n&lt;=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500"/>
              </a:spcBef>
            </a:pPr>
            <a:r>
              <a:rPr lang="en-US" sz="1600" b="0">
                <a:solidFill>
                  <a:srgbClr val="000000"/>
                </a:solidFill>
                <a:effectLst/>
                <a:latin typeface="Menlo" panose="020B0609030804020204" pitchFamily="49" charset="0"/>
              </a:rPr>
              <a:t>}</a:t>
            </a:r>
          </a:p>
          <a:p>
            <a:pPr>
              <a:spcBef>
                <a:spcPts val="50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lietKeUocSo(</a:t>
            </a: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n)</a:t>
            </a:r>
          </a:p>
          <a:p>
            <a:pPr>
              <a:spcBef>
                <a:spcPts val="500"/>
              </a:spcBef>
            </a:pPr>
            <a:r>
              <a:rPr lang="en-US" sz="1600" b="0">
                <a:solidFill>
                  <a:srgbClr val="000000"/>
                </a:solidFill>
                <a:effectLst/>
                <a:latin typeface="Menlo" panose="020B0609030804020204" pitchFamily="49" charset="0"/>
              </a:rPr>
              <a:t>{</a:t>
            </a:r>
          </a:p>
          <a:p>
            <a:pPr>
              <a:spcBef>
                <a:spcPts val="5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&lt;&lt;"Cac uoc so cua "&lt;&lt;n&lt;&lt;" la: ";</a:t>
            </a:r>
          </a:p>
          <a:p>
            <a:pPr>
              <a:spcBef>
                <a:spcPts val="5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 i&lt;=n; i++)</a:t>
            </a:r>
          </a:p>
          <a:p>
            <a:pPr>
              <a:spcBef>
                <a:spcPts val="5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(n%i==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5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&lt;&lt;i&lt;&lt;</a:t>
            </a:r>
            <a:r>
              <a:rPr lang="en-US" sz="1600" b="0">
                <a:solidFill>
                  <a:srgbClr val="C41A16"/>
                </a:solidFill>
                <a:effectLst/>
                <a:latin typeface="Menlo" panose="020B0609030804020204" pitchFamily="49" charset="0"/>
              </a:rPr>
              <a:t>" "</a:t>
            </a:r>
            <a:r>
              <a:rPr lang="en-US" sz="1600" b="0">
                <a:solidFill>
                  <a:srgbClr val="000000"/>
                </a:solidFill>
                <a:effectLst/>
                <a:latin typeface="Menlo" panose="020B0609030804020204" pitchFamily="49" charset="0"/>
              </a:rPr>
              <a:t>;</a:t>
            </a:r>
          </a:p>
          <a:p>
            <a:pPr>
              <a:spcBef>
                <a:spcPts val="500"/>
              </a:spcBef>
            </a:pPr>
            <a:r>
              <a:rPr lang="en-US" sz="1600" b="0">
                <a:solidFill>
                  <a:srgbClr val="6C36A9"/>
                </a:solidFill>
                <a:effectLst/>
                <a:latin typeface="Menlo" panose="020B0609030804020204" pitchFamily="49" charset="0"/>
              </a:rPr>
              <a:t>    cout&lt;&lt;endl;</a:t>
            </a:r>
          </a:p>
          <a:p>
            <a:pPr>
              <a:spcBef>
                <a:spcPts val="500"/>
              </a:spcBef>
            </a:pPr>
            <a:r>
              <a:rPr lang="en-US" sz="16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124346762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9173875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toán</a:t>
            </a:r>
            <a:r>
              <a:rPr lang="en-US" sz="1200" dirty="0"/>
              <a:t> minh </a:t>
            </a:r>
            <a:r>
              <a:rPr lang="en-US" sz="1200" dirty="0" err="1"/>
              <a:t>họa</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44</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toán</a:t>
            </a:r>
            <a:r>
              <a:rPr lang="en-US" sz="2400" dirty="0">
                <a:solidFill>
                  <a:srgbClr val="C00000"/>
                </a:solidFill>
              </a:rPr>
              <a:t> </a:t>
            </a:r>
            <a:r>
              <a:rPr lang="en-US" sz="2400">
                <a:solidFill>
                  <a:srgbClr val="C00000"/>
                </a:solidFill>
              </a:rPr>
              <a:t>minh họa</a:t>
            </a:r>
            <a:endParaRPr lang="en-US" sz="2400" dirty="0">
              <a:solidFill>
                <a:srgbClr val="C00000"/>
              </a:solidFill>
            </a:endParaRPr>
          </a:p>
        </p:txBody>
      </p:sp>
      <p:sp>
        <p:nvSpPr>
          <p:cNvPr id="5" name="TextBox 4">
            <a:extLst>
              <a:ext uri="{FF2B5EF4-FFF2-40B4-BE49-F238E27FC236}">
                <a16:creationId xmlns:a16="http://schemas.microsoft.com/office/drawing/2014/main" id="{D30A1B56-474B-0AED-03D0-2111DD7B2236}"/>
              </a:ext>
            </a:extLst>
          </p:cNvPr>
          <p:cNvSpPr txBox="1"/>
          <p:nvPr/>
        </p:nvSpPr>
        <p:spPr>
          <a:xfrm>
            <a:off x="931438" y="1484784"/>
            <a:ext cx="7211822" cy="4909036"/>
          </a:xfrm>
          <a:prstGeom prst="rect">
            <a:avLst/>
          </a:prstGeom>
          <a:noFill/>
          <a:ln w="19050">
            <a:solidFill>
              <a:schemeClr val="accent1"/>
            </a:solidFill>
          </a:ln>
        </p:spPr>
        <p:txBody>
          <a:bodyPr wrap="square" rtlCol="0">
            <a:spAutoFit/>
          </a:bodyPr>
          <a:lstStyle/>
          <a:p>
            <a:pPr>
              <a:spcBef>
                <a:spcPts val="2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demUocSo(</a:t>
            </a: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n)</a:t>
            </a:r>
          </a:p>
          <a:p>
            <a:pPr>
              <a:spcBef>
                <a:spcPts val="200"/>
              </a:spcBef>
            </a:pP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dem=</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for</a:t>
            </a: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i=</a:t>
            </a:r>
            <a:r>
              <a:rPr lang="en-US" sz="1800" b="0">
                <a:solidFill>
                  <a:srgbClr val="1C00CF"/>
                </a:solidFill>
                <a:effectLst/>
                <a:latin typeface="Menlo" panose="020B0609030804020204" pitchFamily="49" charset="0"/>
              </a:rPr>
              <a:t>1</a:t>
            </a:r>
            <a:r>
              <a:rPr lang="en-US" sz="1800" b="0">
                <a:solidFill>
                  <a:srgbClr val="000000"/>
                </a:solidFill>
                <a:effectLst/>
                <a:latin typeface="Menlo" panose="020B0609030804020204" pitchFamily="49" charset="0"/>
              </a:rPr>
              <a:t>; i&lt;=n; i++)</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(n%i==</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dem++;</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dem;</a:t>
            </a:r>
          </a:p>
          <a:p>
            <a:pPr>
              <a:spcBef>
                <a:spcPts val="200"/>
              </a:spcBef>
            </a:pPr>
            <a:r>
              <a:rPr lang="en-US" sz="1800" b="0">
                <a:solidFill>
                  <a:srgbClr val="000000"/>
                </a:solidFill>
                <a:effectLst/>
                <a:latin typeface="Menlo" panose="020B0609030804020204" pitchFamily="49" charset="0"/>
              </a:rPr>
              <a:t>}</a:t>
            </a:r>
          </a:p>
          <a:p>
            <a:pPr>
              <a:spcBef>
                <a:spcPts val="200"/>
              </a:spcBef>
            </a:pP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tongUocSo(</a:t>
            </a:r>
            <a:r>
              <a:rPr lang="en-US" sz="1800" b="0">
                <a:solidFill>
                  <a:srgbClr val="9B2393"/>
                </a:solidFill>
                <a:effectLst/>
                <a:latin typeface="Menlo" panose="020B0609030804020204" pitchFamily="49" charset="0"/>
              </a:rPr>
              <a:t>int</a:t>
            </a:r>
            <a:r>
              <a:rPr lang="en-US" sz="1800" b="0">
                <a:solidFill>
                  <a:srgbClr val="0F68A0"/>
                </a:solidFill>
                <a:effectLst/>
                <a:latin typeface="Menlo" panose="020B0609030804020204" pitchFamily="49" charset="0"/>
              </a:rPr>
              <a:t> n)</a:t>
            </a:r>
          </a:p>
          <a:p>
            <a:pPr>
              <a:spcBef>
                <a:spcPts val="200"/>
              </a:spcBef>
            </a:pP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s=</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for</a:t>
            </a: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i=</a:t>
            </a:r>
            <a:r>
              <a:rPr lang="en-US" sz="1800" b="0">
                <a:solidFill>
                  <a:srgbClr val="1C00CF"/>
                </a:solidFill>
                <a:effectLst/>
                <a:latin typeface="Menlo" panose="020B0609030804020204" pitchFamily="49" charset="0"/>
              </a:rPr>
              <a:t>1</a:t>
            </a:r>
            <a:r>
              <a:rPr lang="en-US" sz="1800" b="0">
                <a:solidFill>
                  <a:srgbClr val="000000"/>
                </a:solidFill>
                <a:effectLst/>
                <a:latin typeface="Menlo" panose="020B0609030804020204" pitchFamily="49" charset="0"/>
              </a:rPr>
              <a:t>; i&lt;=n; i++)</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(n%i==</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200"/>
              </a:spcBef>
            </a:pPr>
            <a:r>
              <a:rPr lang="en-US" sz="1800" b="0">
                <a:solidFill>
                  <a:srgbClr val="000000"/>
                </a:solidFill>
                <a:effectLst/>
                <a:latin typeface="Menlo" panose="020B0609030804020204" pitchFamily="49" charset="0"/>
              </a:rPr>
              <a:t>            s+=i;</a:t>
            </a:r>
          </a:p>
          <a:p>
            <a:pPr>
              <a:spcBef>
                <a:spcPts val="2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s;</a:t>
            </a:r>
          </a:p>
          <a:p>
            <a:pPr>
              <a:spcBef>
                <a:spcPts val="200"/>
              </a:spcBef>
            </a:pPr>
            <a:r>
              <a:rPr lang="en-US" sz="18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124346762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9801745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BÀI </a:t>
            </a:r>
            <a:r>
              <a:rPr lang="en-US" dirty="0" err="1">
                <a:solidFill>
                  <a:srgbClr val="002060"/>
                </a:solidFill>
                <a:effectLst>
                  <a:outerShdw blurRad="38100" dist="38100" dir="2700000" algn="tl">
                    <a:srgbClr val="000000">
                      <a:alpha val="43137"/>
                    </a:srgbClr>
                  </a:outerShdw>
                </a:effectLst>
              </a:rPr>
              <a:t>Tập</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a:xfrm>
            <a:off x="755576" y="1916832"/>
            <a:ext cx="7772400" cy="708099"/>
          </a:xfrm>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5"/>
          <p:cNvSpPr txBox="1">
            <a:spLocks/>
          </p:cNvSpPr>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A7AB212E-8D0F-4DCD-B6E4-E5C8B7D598CC}" type="slidenum">
              <a:rPr lang="en-US" smtClean="0"/>
              <a:pPr eaLnBrk="1" hangingPunct="1"/>
              <a:t>45</a:t>
            </a:fld>
            <a:endParaRPr lang="en-US" dirty="0"/>
          </a:p>
        </p:txBody>
      </p:sp>
      <p:sp>
        <p:nvSpPr>
          <p:cNvPr id="7" name="Footer Placeholder 4"/>
          <p:cNvSpPr txBox="1">
            <a:spLocks/>
          </p:cNvSpPr>
          <p:nvPr/>
        </p:nvSpPr>
        <p:spPr bwMode="auto">
          <a:xfrm>
            <a:off x="881063" y="6609544"/>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err="1"/>
              <a:t>Bài</a:t>
            </a:r>
            <a:r>
              <a:rPr lang="en-US" sz="1200" dirty="0"/>
              <a:t> </a:t>
            </a:r>
            <a:r>
              <a:rPr lang="en-US" sz="1200" dirty="0" err="1"/>
              <a:t>tập</a:t>
            </a:r>
            <a:endParaRPr lang="en-US" sz="1200" dirty="0"/>
          </a:p>
        </p:txBody>
      </p:sp>
      <p:cxnSp>
        <p:nvCxnSpPr>
          <p:cNvPr id="3" name="Straight Connector 2"/>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9" name="Diagram 8"/>
          <p:cNvGraphicFramePr/>
          <p:nvPr>
            <p:extLst>
              <p:ext uri="{D42A27DB-BD31-4B8C-83A1-F6EECF244321}">
                <p14:modId xmlns:p14="http://schemas.microsoft.com/office/powerpoint/2010/main" val="32515010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0127423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tập</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46</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tập</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7" name="Rectangle 2"/>
          <p:cNvSpPr>
            <a:spLocks noGrp="1" noChangeArrowheads="1"/>
          </p:cNvSpPr>
          <p:nvPr>
            <p:ph idx="1"/>
          </p:nvPr>
        </p:nvSpPr>
        <p:spPr>
          <a:xfrm>
            <a:off x="971600" y="1370385"/>
            <a:ext cx="7776864" cy="4525615"/>
          </a:xfrm>
        </p:spPr>
        <p:txBody>
          <a:bodyPr/>
          <a:lstStyle/>
          <a:p>
            <a:pPr marL="515937" lvl="1" indent="-457200" eaLnBrk="1" hangingPunct="1">
              <a:buFont typeface="+mj-lt"/>
              <a:buAutoNum type="arabicPeriod"/>
            </a:pPr>
            <a:r>
              <a:rPr lang="en-US" sz="2400" dirty="0" err="1"/>
              <a:t>Viết</a:t>
            </a:r>
            <a:r>
              <a:rPr lang="en-US" sz="2400" dirty="0"/>
              <a:t> </a:t>
            </a:r>
            <a:r>
              <a:rPr lang="en-US" sz="2400" dirty="0" err="1"/>
              <a:t>chương</a:t>
            </a:r>
            <a:r>
              <a:rPr lang="en-US" sz="2400" dirty="0"/>
              <a:t> </a:t>
            </a:r>
            <a:r>
              <a:rPr lang="en-US" sz="2400" dirty="0" err="1"/>
              <a:t>trình</a:t>
            </a:r>
            <a:r>
              <a:rPr lang="en-US" sz="2400" dirty="0"/>
              <a:t> </a:t>
            </a:r>
            <a:r>
              <a:rPr lang="en-US" sz="2400" dirty="0" err="1"/>
              <a:t>cho</a:t>
            </a:r>
            <a:r>
              <a:rPr lang="en-US" sz="2400" dirty="0"/>
              <a:t> </a:t>
            </a:r>
            <a:r>
              <a:rPr lang="en-US" sz="2400" dirty="0" err="1"/>
              <a:t>phép</a:t>
            </a:r>
            <a:r>
              <a:rPr lang="en-US" sz="2400" dirty="0"/>
              <a:t> </a:t>
            </a:r>
            <a:r>
              <a:rPr lang="en-US" sz="2400" dirty="0" err="1"/>
              <a:t>nhập</a:t>
            </a:r>
            <a:r>
              <a:rPr lang="en-US" sz="2400" dirty="0"/>
              <a:t> </a:t>
            </a:r>
            <a:r>
              <a:rPr lang="en-US" sz="2400" dirty="0" err="1"/>
              <a:t>vào</a:t>
            </a:r>
            <a:r>
              <a:rPr lang="en-US" sz="2400" dirty="0"/>
              <a:t> </a:t>
            </a:r>
            <a:r>
              <a:rPr lang="en-US" sz="2400" dirty="0" err="1"/>
              <a:t>điểm</a:t>
            </a:r>
            <a:r>
              <a:rPr lang="en-US" sz="2400" dirty="0"/>
              <a:t> </a:t>
            </a:r>
            <a:r>
              <a:rPr lang="en-US" sz="2400" dirty="0" err="1"/>
              <a:t>số</a:t>
            </a:r>
            <a:r>
              <a:rPr lang="en-US" sz="2400" dirty="0"/>
              <a:t> 3 </a:t>
            </a:r>
            <a:r>
              <a:rPr lang="en-US" sz="2400" dirty="0" err="1"/>
              <a:t>môn</a:t>
            </a:r>
            <a:r>
              <a:rPr lang="en-US" sz="2400" dirty="0"/>
              <a:t> </a:t>
            </a:r>
            <a:r>
              <a:rPr lang="en-US" sz="2400" dirty="0" err="1"/>
              <a:t>học</a:t>
            </a:r>
            <a:r>
              <a:rPr lang="en-US" sz="2400" dirty="0"/>
              <a:t>: </a:t>
            </a:r>
            <a:r>
              <a:rPr lang="en-US" sz="2400" dirty="0" err="1"/>
              <a:t>toán</a:t>
            </a:r>
            <a:r>
              <a:rPr lang="en-US" sz="2400" dirty="0"/>
              <a:t>, </a:t>
            </a:r>
            <a:r>
              <a:rPr lang="en-US" sz="2400" dirty="0" err="1"/>
              <a:t>văn</a:t>
            </a:r>
            <a:r>
              <a:rPr lang="en-US" sz="2400" dirty="0"/>
              <a:t>, </a:t>
            </a:r>
            <a:r>
              <a:rPr lang="en-US" sz="2400" dirty="0" err="1"/>
              <a:t>ngoại</a:t>
            </a:r>
            <a:r>
              <a:rPr lang="en-US" sz="2400" dirty="0"/>
              <a:t> </a:t>
            </a:r>
            <a:r>
              <a:rPr lang="en-US" sz="2400" dirty="0" err="1"/>
              <a:t>ngữ</a:t>
            </a:r>
            <a:r>
              <a:rPr lang="en-US" sz="2400" dirty="0"/>
              <a:t>. </a:t>
            </a:r>
            <a:r>
              <a:rPr lang="en-US" sz="2400" dirty="0" err="1"/>
              <a:t>Tính</a:t>
            </a:r>
            <a:r>
              <a:rPr lang="en-US" sz="2400" dirty="0"/>
              <a:t> </a:t>
            </a:r>
            <a:r>
              <a:rPr lang="en-US" sz="2400" dirty="0" err="1"/>
              <a:t>điểm</a:t>
            </a:r>
            <a:r>
              <a:rPr lang="en-US" sz="2400" dirty="0"/>
              <a:t> </a:t>
            </a:r>
            <a:r>
              <a:rPr lang="en-US" sz="2400" dirty="0" err="1"/>
              <a:t>trung</a:t>
            </a:r>
            <a:r>
              <a:rPr lang="en-US" sz="2400" dirty="0"/>
              <a:t> </a:t>
            </a:r>
            <a:r>
              <a:rPr lang="en-US" sz="2400" dirty="0" err="1"/>
              <a:t>bình</a:t>
            </a:r>
            <a:r>
              <a:rPr lang="en-US" sz="2400" dirty="0"/>
              <a:t> </a:t>
            </a:r>
            <a:r>
              <a:rPr lang="en-US" sz="2400" dirty="0" err="1"/>
              <a:t>theo</a:t>
            </a:r>
            <a:r>
              <a:rPr lang="en-US" sz="2400" dirty="0"/>
              <a:t> </a:t>
            </a:r>
            <a:r>
              <a:rPr lang="en-US" sz="2400" dirty="0" err="1"/>
              <a:t>tiêu</a:t>
            </a:r>
            <a:r>
              <a:rPr lang="en-US" sz="2400" dirty="0"/>
              <a:t> </a:t>
            </a:r>
            <a:r>
              <a:rPr lang="en-US" sz="2400" dirty="0" err="1"/>
              <a:t>chí</a:t>
            </a:r>
            <a:r>
              <a:rPr lang="en-US" sz="2400" dirty="0"/>
              <a:t>: 	 </a:t>
            </a:r>
            <a:r>
              <a:rPr lang="en-US" sz="2400" dirty="0" err="1"/>
              <a:t>dtb</a:t>
            </a:r>
            <a:r>
              <a:rPr lang="en-US" sz="2400" dirty="0"/>
              <a:t>=(</a:t>
            </a:r>
            <a:r>
              <a:rPr lang="en-US" sz="2400" dirty="0" err="1"/>
              <a:t>toán</a:t>
            </a:r>
            <a:r>
              <a:rPr lang="en-US" sz="2400" dirty="0"/>
              <a:t> *3 + </a:t>
            </a:r>
            <a:r>
              <a:rPr lang="en-US" sz="2400" dirty="0" err="1"/>
              <a:t>văn</a:t>
            </a:r>
            <a:r>
              <a:rPr lang="en-US" sz="2400" dirty="0"/>
              <a:t>*2 + </a:t>
            </a:r>
            <a:r>
              <a:rPr lang="en-US" sz="2400" dirty="0" err="1"/>
              <a:t>ngoại</a:t>
            </a:r>
            <a:r>
              <a:rPr lang="en-US" sz="2400" dirty="0"/>
              <a:t> </a:t>
            </a:r>
            <a:r>
              <a:rPr lang="en-US" sz="2400" dirty="0" err="1"/>
              <a:t>ngữ</a:t>
            </a:r>
            <a:r>
              <a:rPr lang="en-US" sz="2400" dirty="0"/>
              <a:t>)/6</a:t>
            </a:r>
          </a:p>
          <a:p>
            <a:pPr marL="284163" lvl="1" indent="0" eaLnBrk="1" hangingPunct="1">
              <a:buNone/>
            </a:pPr>
            <a:r>
              <a:rPr lang="en-US" sz="2400" dirty="0" err="1"/>
              <a:t>Hãy</a:t>
            </a:r>
            <a:r>
              <a:rPr lang="en-US" sz="2400" dirty="0"/>
              <a:t> </a:t>
            </a:r>
            <a:r>
              <a:rPr lang="en-US" sz="2400" dirty="0" err="1"/>
              <a:t>cho</a:t>
            </a:r>
            <a:r>
              <a:rPr lang="en-US" sz="2400" dirty="0"/>
              <a:t> </a:t>
            </a:r>
            <a:r>
              <a:rPr lang="en-US" sz="2400" dirty="0" err="1"/>
              <a:t>biết</a:t>
            </a:r>
            <a:r>
              <a:rPr lang="en-US" sz="2400" dirty="0"/>
              <a:t> </a:t>
            </a:r>
            <a:r>
              <a:rPr lang="en-US" sz="2400" dirty="0" err="1"/>
              <a:t>kết</a:t>
            </a:r>
            <a:r>
              <a:rPr lang="en-US" sz="2400" dirty="0"/>
              <a:t> </a:t>
            </a:r>
            <a:r>
              <a:rPr lang="en-US" sz="2400" dirty="0" err="1"/>
              <a:t>quả</a:t>
            </a:r>
            <a:r>
              <a:rPr lang="en-US" sz="2400" dirty="0"/>
              <a:t> </a:t>
            </a:r>
            <a:r>
              <a:rPr lang="en-US" sz="2400" dirty="0" err="1"/>
              <a:t>xếp</a:t>
            </a:r>
            <a:r>
              <a:rPr lang="en-US" sz="2400" dirty="0"/>
              <a:t> </a:t>
            </a:r>
            <a:r>
              <a:rPr lang="en-US" sz="2400" dirty="0" err="1"/>
              <a:t>loại</a:t>
            </a:r>
            <a:r>
              <a:rPr lang="en-US" sz="2400" dirty="0"/>
              <a:t> </a:t>
            </a:r>
            <a:r>
              <a:rPr lang="en-US" sz="2400" dirty="0" err="1"/>
              <a:t>biết</a:t>
            </a:r>
            <a:r>
              <a:rPr lang="en-US" sz="2400" dirty="0"/>
              <a:t> </a:t>
            </a:r>
            <a:r>
              <a:rPr lang="en-US" sz="2400" dirty="0" err="1"/>
              <a:t>rằng</a:t>
            </a:r>
            <a:r>
              <a:rPr lang="en-US" sz="2400" dirty="0"/>
              <a:t>:</a:t>
            </a:r>
          </a:p>
          <a:p>
            <a:pPr marL="627063" lvl="1" indent="-342900" eaLnBrk="1" hangingPunct="1"/>
            <a:r>
              <a:rPr lang="en-US" sz="2400" dirty="0" err="1"/>
              <a:t>Nếu</a:t>
            </a:r>
            <a:r>
              <a:rPr lang="en-US" sz="2400" dirty="0"/>
              <a:t> </a:t>
            </a:r>
            <a:r>
              <a:rPr lang="en-US" sz="2400" dirty="0" err="1"/>
              <a:t>đtb</a:t>
            </a:r>
            <a:r>
              <a:rPr lang="en-US" sz="2400" dirty="0"/>
              <a:t>&gt;=8 </a:t>
            </a:r>
            <a:r>
              <a:rPr lang="en-US" sz="2400" dirty="0" err="1"/>
              <a:t>và</a:t>
            </a:r>
            <a:r>
              <a:rPr lang="en-US" sz="2400" dirty="0"/>
              <a:t> </a:t>
            </a:r>
            <a:r>
              <a:rPr lang="en-US" sz="2400" dirty="0" err="1"/>
              <a:t>không</a:t>
            </a:r>
            <a:r>
              <a:rPr lang="en-US" sz="2400" dirty="0"/>
              <a:t> </a:t>
            </a:r>
            <a:r>
              <a:rPr lang="en-US" sz="2400" dirty="0" err="1"/>
              <a:t>có</a:t>
            </a:r>
            <a:r>
              <a:rPr lang="en-US" sz="2400" dirty="0"/>
              <a:t> </a:t>
            </a:r>
            <a:r>
              <a:rPr lang="en-US" sz="2400" dirty="0" err="1"/>
              <a:t>môn</a:t>
            </a:r>
            <a:r>
              <a:rPr lang="en-US" sz="2400" dirty="0"/>
              <a:t> </a:t>
            </a:r>
            <a:r>
              <a:rPr lang="en-US" sz="2400" dirty="0" err="1"/>
              <a:t>nào</a:t>
            </a:r>
            <a:r>
              <a:rPr lang="en-US" sz="2400" dirty="0"/>
              <a:t> </a:t>
            </a:r>
            <a:r>
              <a:rPr lang="en-US" sz="2400" dirty="0" err="1"/>
              <a:t>dưới</a:t>
            </a:r>
            <a:r>
              <a:rPr lang="en-US" sz="2400" dirty="0"/>
              <a:t> 6.5, </a:t>
            </a:r>
            <a:r>
              <a:rPr lang="en-US" sz="2400" dirty="0" err="1"/>
              <a:t>xếp</a:t>
            </a:r>
            <a:r>
              <a:rPr lang="en-US" sz="2400" dirty="0"/>
              <a:t> </a:t>
            </a:r>
            <a:r>
              <a:rPr lang="en-US" sz="2400" dirty="0" err="1"/>
              <a:t>loại</a:t>
            </a:r>
            <a:r>
              <a:rPr lang="en-US" sz="2400" dirty="0"/>
              <a:t> </a:t>
            </a:r>
            <a:r>
              <a:rPr lang="en-US" sz="2400" dirty="0" err="1"/>
              <a:t>giỏi</a:t>
            </a:r>
            <a:r>
              <a:rPr lang="en-US" sz="2400" dirty="0"/>
              <a:t>.</a:t>
            </a:r>
          </a:p>
          <a:p>
            <a:pPr marL="627063" lvl="1" indent="-342900" eaLnBrk="1" hangingPunct="1"/>
            <a:r>
              <a:rPr lang="en-US" sz="2400" dirty="0" err="1"/>
              <a:t>Nếu</a:t>
            </a:r>
            <a:r>
              <a:rPr lang="en-US" sz="2400" dirty="0"/>
              <a:t> 7=&lt;</a:t>
            </a:r>
            <a:r>
              <a:rPr lang="en-US" sz="2400" dirty="0" err="1"/>
              <a:t>đtb</a:t>
            </a:r>
            <a:r>
              <a:rPr lang="en-US" sz="2400" dirty="0"/>
              <a:t>&lt;8 </a:t>
            </a:r>
            <a:r>
              <a:rPr lang="en-US" sz="2400" dirty="0" err="1"/>
              <a:t>và</a:t>
            </a:r>
            <a:r>
              <a:rPr lang="en-US" sz="2400" dirty="0"/>
              <a:t> </a:t>
            </a:r>
            <a:r>
              <a:rPr lang="en-US" sz="2400" dirty="0" err="1"/>
              <a:t>không</a:t>
            </a:r>
            <a:r>
              <a:rPr lang="en-US" sz="2400" dirty="0"/>
              <a:t> </a:t>
            </a:r>
            <a:r>
              <a:rPr lang="en-US" sz="2400" dirty="0" err="1"/>
              <a:t>có</a:t>
            </a:r>
            <a:r>
              <a:rPr lang="en-US" sz="2400" dirty="0"/>
              <a:t> </a:t>
            </a:r>
            <a:r>
              <a:rPr lang="en-US" sz="2400" dirty="0" err="1"/>
              <a:t>môn</a:t>
            </a:r>
            <a:r>
              <a:rPr lang="en-US" sz="2400" dirty="0"/>
              <a:t> </a:t>
            </a:r>
            <a:r>
              <a:rPr lang="en-US" sz="2400" dirty="0" err="1"/>
              <a:t>nào</a:t>
            </a:r>
            <a:r>
              <a:rPr lang="en-US" sz="2400" dirty="0"/>
              <a:t> </a:t>
            </a:r>
            <a:r>
              <a:rPr lang="en-US" sz="2400" dirty="0" err="1"/>
              <a:t>dưới</a:t>
            </a:r>
            <a:r>
              <a:rPr lang="en-US" sz="2400" dirty="0"/>
              <a:t> 5, </a:t>
            </a:r>
            <a:r>
              <a:rPr lang="en-US" sz="2400" dirty="0" err="1"/>
              <a:t>xếp</a:t>
            </a:r>
            <a:r>
              <a:rPr lang="en-US" sz="2400" dirty="0"/>
              <a:t> </a:t>
            </a:r>
            <a:r>
              <a:rPr lang="en-US" sz="2400" dirty="0" err="1"/>
              <a:t>loại</a:t>
            </a:r>
            <a:r>
              <a:rPr lang="en-US" sz="2400" dirty="0"/>
              <a:t> </a:t>
            </a:r>
            <a:r>
              <a:rPr lang="en-US" sz="2400" dirty="0" err="1"/>
              <a:t>khá</a:t>
            </a:r>
            <a:r>
              <a:rPr lang="en-US" sz="2400" dirty="0"/>
              <a:t>.</a:t>
            </a:r>
          </a:p>
          <a:p>
            <a:pPr marL="627063" lvl="1" indent="-342900" eaLnBrk="1" hangingPunct="1"/>
            <a:r>
              <a:rPr lang="en-US" sz="2400" dirty="0" err="1"/>
              <a:t>Nếu</a:t>
            </a:r>
            <a:r>
              <a:rPr lang="en-US" sz="2400" dirty="0"/>
              <a:t> 5=&lt;</a:t>
            </a:r>
            <a:r>
              <a:rPr lang="en-US" sz="2400" dirty="0" err="1"/>
              <a:t>đtb</a:t>
            </a:r>
            <a:r>
              <a:rPr lang="en-US" sz="2400" dirty="0"/>
              <a:t>&lt;7 </a:t>
            </a:r>
            <a:r>
              <a:rPr lang="en-US" sz="2400" dirty="0" err="1"/>
              <a:t>và</a:t>
            </a:r>
            <a:r>
              <a:rPr lang="en-US" sz="2400" dirty="0"/>
              <a:t> </a:t>
            </a:r>
            <a:r>
              <a:rPr lang="en-US" sz="2400" dirty="0" err="1"/>
              <a:t>không</a:t>
            </a:r>
            <a:r>
              <a:rPr lang="en-US" sz="2400" dirty="0"/>
              <a:t> </a:t>
            </a:r>
            <a:r>
              <a:rPr lang="en-US" sz="2400" dirty="0" err="1"/>
              <a:t>có</a:t>
            </a:r>
            <a:r>
              <a:rPr lang="en-US" sz="2400" dirty="0"/>
              <a:t> </a:t>
            </a:r>
            <a:r>
              <a:rPr lang="en-US" sz="2400" dirty="0" err="1"/>
              <a:t>môn</a:t>
            </a:r>
            <a:r>
              <a:rPr lang="en-US" sz="2400" dirty="0"/>
              <a:t> </a:t>
            </a:r>
            <a:r>
              <a:rPr lang="en-US" sz="2400" dirty="0" err="1"/>
              <a:t>nào</a:t>
            </a:r>
            <a:r>
              <a:rPr lang="en-US" sz="2400" dirty="0"/>
              <a:t> </a:t>
            </a:r>
            <a:r>
              <a:rPr lang="en-US" sz="2400" dirty="0" err="1"/>
              <a:t>dưới</a:t>
            </a:r>
            <a:r>
              <a:rPr lang="en-US" sz="2400" dirty="0"/>
              <a:t> 3.5, </a:t>
            </a:r>
            <a:r>
              <a:rPr lang="en-US" sz="2400" dirty="0" err="1"/>
              <a:t>xếp</a:t>
            </a:r>
            <a:r>
              <a:rPr lang="en-US" sz="2400" dirty="0"/>
              <a:t> </a:t>
            </a:r>
            <a:r>
              <a:rPr lang="en-US" sz="2400" dirty="0" err="1"/>
              <a:t>loại</a:t>
            </a:r>
            <a:r>
              <a:rPr lang="en-US" sz="2400" dirty="0"/>
              <a:t> </a:t>
            </a:r>
            <a:r>
              <a:rPr lang="en-US" sz="2400" dirty="0" err="1"/>
              <a:t>trung</a:t>
            </a:r>
            <a:r>
              <a:rPr lang="en-US" sz="2400" dirty="0"/>
              <a:t> </a:t>
            </a:r>
            <a:r>
              <a:rPr lang="en-US" sz="2400" dirty="0" err="1"/>
              <a:t>bình</a:t>
            </a:r>
            <a:r>
              <a:rPr lang="en-US" sz="2400" dirty="0"/>
              <a:t>.</a:t>
            </a:r>
          </a:p>
          <a:p>
            <a:pPr marL="627063" lvl="1" indent="-342900" eaLnBrk="1" hangingPunct="1"/>
            <a:r>
              <a:rPr lang="en-US" sz="2400" dirty="0" err="1"/>
              <a:t>Nếu</a:t>
            </a:r>
            <a:r>
              <a:rPr lang="en-US" sz="2400" dirty="0"/>
              <a:t> </a:t>
            </a:r>
            <a:r>
              <a:rPr lang="en-US" sz="2400" dirty="0" err="1"/>
              <a:t>đtb</a:t>
            </a:r>
            <a:r>
              <a:rPr lang="en-US" sz="2400" dirty="0"/>
              <a:t>&lt;5, </a:t>
            </a:r>
            <a:r>
              <a:rPr lang="en-US" sz="2400" dirty="0" err="1"/>
              <a:t>xếp</a:t>
            </a:r>
            <a:r>
              <a:rPr lang="en-US" sz="2400" dirty="0"/>
              <a:t> </a:t>
            </a:r>
            <a:r>
              <a:rPr lang="en-US" sz="2400" dirty="0" err="1"/>
              <a:t>loại</a:t>
            </a:r>
            <a:r>
              <a:rPr lang="en-US" sz="2400" dirty="0"/>
              <a:t> </a:t>
            </a:r>
            <a:r>
              <a:rPr lang="en-US" sz="2400" dirty="0" err="1"/>
              <a:t>yếu</a:t>
            </a:r>
            <a:r>
              <a:rPr lang="en-US" sz="2400" dirty="0"/>
              <a:t>.</a:t>
            </a:r>
          </a:p>
        </p:txBody>
      </p:sp>
      <p:graphicFrame>
        <p:nvGraphicFramePr>
          <p:cNvPr id="9" name="Diagram 8"/>
          <p:cNvGraphicFramePr/>
          <p:nvPr>
            <p:extLst>
              <p:ext uri="{D42A27DB-BD31-4B8C-83A1-F6EECF244321}">
                <p14:modId xmlns:p14="http://schemas.microsoft.com/office/powerpoint/2010/main" val="5708150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0855858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tập</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47</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tập</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mc:AlternateContent xmlns:mc="http://schemas.openxmlformats.org/markup-compatibility/2006" xmlns:a14="http://schemas.microsoft.com/office/drawing/2010/main">
        <mc:Choice Requires="a14">
          <p:sp>
            <p:nvSpPr>
              <p:cNvPr id="7" name="Rectangle 2"/>
              <p:cNvSpPr>
                <a:spLocks noGrp="1" noChangeArrowheads="1"/>
              </p:cNvSpPr>
              <p:nvPr>
                <p:ph idx="1"/>
              </p:nvPr>
            </p:nvSpPr>
            <p:spPr>
              <a:xfrm>
                <a:off x="971600" y="1370385"/>
                <a:ext cx="7776864" cy="4525615"/>
              </a:xfrm>
            </p:spPr>
            <p:txBody>
              <a:bodyPr/>
              <a:lstStyle/>
              <a:p>
                <a:pPr marL="515937" lvl="1" indent="-457200" eaLnBrk="1" hangingPunct="1">
                  <a:buFont typeface="+mj-lt"/>
                  <a:buAutoNum type="arabicPeriod" startAt="2"/>
                </a:pPr>
                <a:r>
                  <a:rPr lang="en-US" sz="2400"/>
                  <a:t>Viết chương trình cho phép nhập vào 2 số nguyên, sau đó cho phép người dùng lựa phép toán:</a:t>
                </a:r>
                <a:endParaRPr lang="en-US" sz="2400" dirty="0"/>
              </a:p>
              <a:p>
                <a:pPr marL="515937" lvl="1" indent="-457200" eaLnBrk="1" hangingPunct="1"/>
                <a:r>
                  <a:rPr lang="en-US" sz="2400" dirty="0" err="1"/>
                  <a:t>Nếu</a:t>
                </a:r>
                <a:r>
                  <a:rPr lang="en-US" sz="2400" dirty="0"/>
                  <a:t> </a:t>
                </a:r>
                <a:r>
                  <a:rPr lang="en-US" sz="2400" dirty="0" err="1"/>
                  <a:t>nhập</a:t>
                </a:r>
                <a:r>
                  <a:rPr lang="en-US" sz="2400" dirty="0"/>
                  <a:t> </a:t>
                </a:r>
                <a:r>
                  <a:rPr lang="en-US" sz="2400" dirty="0" err="1"/>
                  <a:t>dấu</a:t>
                </a:r>
                <a:r>
                  <a:rPr lang="en-US" sz="2400" dirty="0"/>
                  <a:t> +, </a:t>
                </a:r>
                <a:r>
                  <a:rPr lang="en-US" sz="2400" dirty="0" err="1"/>
                  <a:t>tính</a:t>
                </a:r>
                <a:r>
                  <a:rPr lang="en-US" sz="2400" dirty="0"/>
                  <a:t> </a:t>
                </a:r>
                <a:r>
                  <a:rPr lang="en-US" sz="2400" dirty="0" err="1"/>
                  <a:t>tổng</a:t>
                </a:r>
                <a:r>
                  <a:rPr lang="en-US" sz="2400" dirty="0"/>
                  <a:t> </a:t>
                </a:r>
                <a:r>
                  <a:rPr lang="en-US" sz="2400" dirty="0" err="1"/>
                  <a:t>hai</a:t>
                </a:r>
                <a:r>
                  <a:rPr lang="en-US" sz="2400" dirty="0"/>
                  <a:t> </a:t>
                </a:r>
                <a:r>
                  <a:rPr lang="en-US" sz="2400" dirty="0" err="1"/>
                  <a:t>số</a:t>
                </a:r>
                <a:r>
                  <a:rPr lang="en-US" sz="2400" dirty="0"/>
                  <a:t>.</a:t>
                </a:r>
              </a:p>
              <a:p>
                <a:pPr marL="515937" lvl="1" indent="-457200" eaLnBrk="1" hangingPunct="1"/>
                <a:r>
                  <a:rPr lang="en-US" sz="2400" dirty="0" err="1"/>
                  <a:t>Nếu</a:t>
                </a:r>
                <a:r>
                  <a:rPr lang="en-US" sz="2400" dirty="0"/>
                  <a:t> </a:t>
                </a:r>
                <a:r>
                  <a:rPr lang="en-US" sz="2400" dirty="0" err="1"/>
                  <a:t>nhập</a:t>
                </a:r>
                <a:r>
                  <a:rPr lang="en-US" sz="2400" dirty="0"/>
                  <a:t> </a:t>
                </a:r>
                <a:r>
                  <a:rPr lang="en-US" sz="2400" dirty="0" err="1"/>
                  <a:t>dấu</a:t>
                </a:r>
                <a:r>
                  <a:rPr lang="en-US" sz="2400" dirty="0"/>
                  <a:t> *, </a:t>
                </a:r>
                <a:r>
                  <a:rPr lang="en-US" sz="2400" dirty="0" err="1"/>
                  <a:t>tính</a:t>
                </a:r>
                <a:r>
                  <a:rPr lang="en-US" sz="2400" dirty="0"/>
                  <a:t> </a:t>
                </a:r>
                <a:r>
                  <a:rPr lang="en-US" sz="2400" dirty="0" err="1"/>
                  <a:t>tích</a:t>
                </a:r>
                <a:r>
                  <a:rPr lang="en-US" sz="2400" dirty="0"/>
                  <a:t> </a:t>
                </a:r>
                <a:r>
                  <a:rPr lang="en-US" sz="2400" dirty="0" err="1"/>
                  <a:t>hai</a:t>
                </a:r>
                <a:r>
                  <a:rPr lang="en-US" sz="2400" dirty="0"/>
                  <a:t> </a:t>
                </a:r>
                <a:r>
                  <a:rPr lang="en-US" sz="2400" dirty="0" err="1"/>
                  <a:t>số</a:t>
                </a:r>
                <a:r>
                  <a:rPr lang="en-US" sz="2400" dirty="0"/>
                  <a:t>.</a:t>
                </a:r>
              </a:p>
              <a:p>
                <a:pPr marL="515937" lvl="1" indent="-457200" eaLnBrk="1" hangingPunct="1"/>
                <a:r>
                  <a:rPr lang="en-US" sz="2400" dirty="0" err="1"/>
                  <a:t>Nếu</a:t>
                </a:r>
                <a:r>
                  <a:rPr lang="en-US" sz="2400" dirty="0"/>
                  <a:t> </a:t>
                </a:r>
                <a:r>
                  <a:rPr lang="en-US" sz="2400" dirty="0" err="1"/>
                  <a:t>nhập</a:t>
                </a:r>
                <a:r>
                  <a:rPr lang="en-US" sz="2400" dirty="0"/>
                  <a:t> </a:t>
                </a:r>
                <a:r>
                  <a:rPr lang="en-US" sz="2400" dirty="0" err="1"/>
                  <a:t>dấu</a:t>
                </a:r>
                <a:r>
                  <a:rPr lang="en-US" sz="2400" dirty="0"/>
                  <a:t> -, </a:t>
                </a:r>
                <a:r>
                  <a:rPr lang="en-US" sz="2400" dirty="0" err="1"/>
                  <a:t>tính</a:t>
                </a:r>
                <a:r>
                  <a:rPr lang="en-US" sz="2400" dirty="0"/>
                  <a:t> </a:t>
                </a:r>
                <a:r>
                  <a:rPr lang="en-US" sz="2400" dirty="0" err="1"/>
                  <a:t>hiệu</a:t>
                </a:r>
                <a:r>
                  <a:rPr lang="en-US" sz="2400" dirty="0"/>
                  <a:t> a-b.</a:t>
                </a:r>
              </a:p>
              <a:p>
                <a:pPr marL="515937" lvl="1" indent="-457200" eaLnBrk="1" hangingPunct="1"/>
                <a:r>
                  <a:rPr lang="en-US" sz="2400" dirty="0" err="1"/>
                  <a:t>Nếu</a:t>
                </a:r>
                <a:r>
                  <a:rPr lang="en-US" sz="2400" dirty="0"/>
                  <a:t> </a:t>
                </a:r>
                <a:r>
                  <a:rPr lang="en-US" sz="2400" dirty="0" err="1"/>
                  <a:t>nhập</a:t>
                </a:r>
                <a:r>
                  <a:rPr lang="en-US" sz="2400" dirty="0"/>
                  <a:t> </a:t>
                </a:r>
                <a:r>
                  <a:rPr lang="en-US" sz="2400" dirty="0" err="1"/>
                  <a:t>dấu</a:t>
                </a:r>
                <a:r>
                  <a:rPr lang="en-US" sz="2400" dirty="0"/>
                  <a:t> /, </a:t>
                </a:r>
                <a:r>
                  <a:rPr lang="en-US" sz="2400" dirty="0" err="1"/>
                  <a:t>tính</a:t>
                </a:r>
                <a:r>
                  <a:rPr lang="en-US" sz="2400" dirty="0"/>
                  <a:t> </a:t>
                </a:r>
                <a:r>
                  <a:rPr lang="en-US" sz="2400" dirty="0" err="1"/>
                  <a:t>thương</a:t>
                </a:r>
                <a:r>
                  <a:rPr lang="en-US" sz="2400" dirty="0"/>
                  <a:t> </a:t>
                </a:r>
                <a:r>
                  <a:rPr lang="en-US" sz="2400"/>
                  <a:t>a/b.</a:t>
                </a:r>
              </a:p>
              <a:p>
                <a:pPr marL="514350" indent="-514350">
                  <a:buFont typeface="+mj-lt"/>
                  <a:buAutoNum type="arabicPeriod" startAt="3"/>
                </a:pPr>
                <a:r>
                  <a:rPr lang="en-US" sz="2500" dirty="0">
                    <a:cs typeface="Courier New" pitchFamily="49" charset="0"/>
                  </a:rPr>
                  <a:t>Viết </a:t>
                </a:r>
                <a:r>
                  <a:rPr lang="en-US" sz="2500" dirty="0" err="1">
                    <a:cs typeface="Courier New" pitchFamily="49" charset="0"/>
                  </a:rPr>
                  <a:t>chương</a:t>
                </a:r>
                <a:r>
                  <a:rPr lang="en-US" sz="2500" dirty="0">
                    <a:cs typeface="Courier New" pitchFamily="49" charset="0"/>
                  </a:rPr>
                  <a:t> </a:t>
                </a:r>
                <a:r>
                  <a:rPr lang="en-US" sz="2500" dirty="0" err="1">
                    <a:cs typeface="Courier New" pitchFamily="49" charset="0"/>
                  </a:rPr>
                  <a:t>trình</a:t>
                </a:r>
                <a:r>
                  <a:rPr lang="en-US" sz="2500" dirty="0">
                    <a:cs typeface="Courier New" pitchFamily="49" charset="0"/>
                  </a:rPr>
                  <a:t> </a:t>
                </a:r>
                <a:r>
                  <a:rPr lang="en-US" sz="2500" dirty="0" err="1">
                    <a:cs typeface="Courier New" pitchFamily="49" charset="0"/>
                  </a:rPr>
                  <a:t>cho</a:t>
                </a:r>
                <a:r>
                  <a:rPr lang="en-US" sz="2500" dirty="0">
                    <a:cs typeface="Courier New" pitchFamily="49" charset="0"/>
                  </a:rPr>
                  <a:t> </a:t>
                </a:r>
                <a:r>
                  <a:rPr lang="en-US" sz="2500" dirty="0" err="1">
                    <a:cs typeface="Courier New" pitchFamily="49" charset="0"/>
                  </a:rPr>
                  <a:t>phép</a:t>
                </a:r>
                <a:r>
                  <a:rPr lang="en-US" sz="2500" dirty="0">
                    <a:cs typeface="Courier New" pitchFamily="49" charset="0"/>
                  </a:rPr>
                  <a:t> </a:t>
                </a:r>
                <a:r>
                  <a:rPr lang="en-US" sz="2500" dirty="0" err="1">
                    <a:cs typeface="Courier New" pitchFamily="49" charset="0"/>
                  </a:rPr>
                  <a:t>nhập</a:t>
                </a:r>
                <a:r>
                  <a:rPr lang="en-US" sz="2500" dirty="0">
                    <a:cs typeface="Courier New" pitchFamily="49" charset="0"/>
                  </a:rPr>
                  <a:t> </a:t>
                </a:r>
                <a:r>
                  <a:rPr lang="en-US" sz="2500" dirty="0" err="1">
                    <a:cs typeface="Courier New" pitchFamily="49" charset="0"/>
                  </a:rPr>
                  <a:t>vào</a:t>
                </a:r>
                <a:r>
                  <a:rPr lang="en-US" sz="2500" dirty="0">
                    <a:cs typeface="Courier New" pitchFamily="49" charset="0"/>
                  </a:rPr>
                  <a:t> </a:t>
                </a:r>
                <a:r>
                  <a:rPr lang="en-US" sz="2500" dirty="0" err="1">
                    <a:cs typeface="Courier New" pitchFamily="49" charset="0"/>
                  </a:rPr>
                  <a:t>một</a:t>
                </a:r>
                <a:r>
                  <a:rPr lang="en-US" sz="2500" dirty="0">
                    <a:cs typeface="Courier New" pitchFamily="49" charset="0"/>
                  </a:rPr>
                  <a:t> </a:t>
                </a:r>
                <a:r>
                  <a:rPr lang="en-US" sz="2500" dirty="0" err="1">
                    <a:cs typeface="Courier New" pitchFamily="49" charset="0"/>
                  </a:rPr>
                  <a:t>số</a:t>
                </a:r>
                <a:r>
                  <a:rPr lang="en-US" sz="2500" dirty="0">
                    <a:cs typeface="Courier New" pitchFamily="49" charset="0"/>
                  </a:rPr>
                  <a:t> </a:t>
                </a:r>
                <a:r>
                  <a:rPr lang="en-US" sz="2500" dirty="0" err="1">
                    <a:cs typeface="Courier New" pitchFamily="49" charset="0"/>
                  </a:rPr>
                  <a:t>nguyên</a:t>
                </a:r>
                <a:r>
                  <a:rPr lang="en-US" sz="2500" dirty="0">
                    <a:cs typeface="Courier New" pitchFamily="49" charset="0"/>
                  </a:rPr>
                  <a:t> </a:t>
                </a:r>
                <a:r>
                  <a:rPr lang="en-US" sz="2500" dirty="0" err="1">
                    <a:cs typeface="Courier New" pitchFamily="49" charset="0"/>
                  </a:rPr>
                  <a:t>dương</a:t>
                </a:r>
                <a:r>
                  <a:rPr lang="en-US" sz="2500" dirty="0">
                    <a:cs typeface="Courier New" pitchFamily="49" charset="0"/>
                  </a:rPr>
                  <a:t> n (n&gt;1). </a:t>
                </a:r>
                <a:br>
                  <a:rPr lang="en-US" sz="2500" dirty="0">
                    <a:cs typeface="Courier New" pitchFamily="49" charset="0"/>
                  </a:rPr>
                </a:br>
                <a:r>
                  <a:rPr lang="en-US" sz="2500" dirty="0" err="1">
                    <a:cs typeface="Courier New" pitchFamily="49" charset="0"/>
                  </a:rPr>
                  <a:t>Tính</a:t>
                </a:r>
                <a:r>
                  <a:rPr lang="en-US" sz="2500" dirty="0">
                    <a:cs typeface="Courier New" pitchFamily="49" charset="0"/>
                  </a:rPr>
                  <a:t> </a:t>
                </a:r>
                <a:r>
                  <a:rPr lang="en-US" sz="2500" dirty="0" err="1">
                    <a:cs typeface="Courier New" pitchFamily="49" charset="0"/>
                  </a:rPr>
                  <a:t>giá</a:t>
                </a:r>
                <a:r>
                  <a:rPr lang="en-US" sz="2500" dirty="0">
                    <a:cs typeface="Courier New" pitchFamily="49" charset="0"/>
                  </a:rPr>
                  <a:t> </a:t>
                </a:r>
                <a:r>
                  <a:rPr lang="en-US" sz="2500" dirty="0" err="1">
                    <a:cs typeface="Courier New" pitchFamily="49" charset="0"/>
                  </a:rPr>
                  <a:t>trị</a:t>
                </a:r>
                <a:r>
                  <a:rPr lang="en-US" sz="2500" dirty="0">
                    <a:cs typeface="Courier New" pitchFamily="49" charset="0"/>
                  </a:rPr>
                  <a:t> </a:t>
                </a:r>
                <a:r>
                  <a:rPr lang="en-US" sz="2500" dirty="0" err="1">
                    <a:cs typeface="Courier New" pitchFamily="49" charset="0"/>
                  </a:rPr>
                  <a:t>của</a:t>
                </a:r>
                <a:r>
                  <a:rPr lang="en-US" sz="2500" dirty="0">
                    <a:cs typeface="Courier New" pitchFamily="49" charset="0"/>
                  </a:rPr>
                  <a:t> </a:t>
                </a:r>
                <a:r>
                  <a:rPr lang="en-US" sz="2500" dirty="0" err="1">
                    <a:cs typeface="Courier New" pitchFamily="49" charset="0"/>
                  </a:rPr>
                  <a:t>biểu</a:t>
                </a:r>
                <a:r>
                  <a:rPr lang="en-US" sz="2500" dirty="0">
                    <a:cs typeface="Courier New" pitchFamily="49" charset="0"/>
                  </a:rPr>
                  <a:t> </a:t>
                </a:r>
                <a:r>
                  <a:rPr lang="en-US" sz="2500" dirty="0" err="1">
                    <a:cs typeface="Courier New" pitchFamily="49" charset="0"/>
                  </a:rPr>
                  <a:t>thức</a:t>
                </a:r>
                <a:r>
                  <a:rPr lang="en-US" sz="2500" dirty="0">
                    <a:cs typeface="Courier New" pitchFamily="49" charset="0"/>
                  </a:rPr>
                  <a:t> </a:t>
                </a:r>
                <a:r>
                  <a:rPr lang="en-US" sz="2500" dirty="0" err="1">
                    <a:cs typeface="Courier New" pitchFamily="49" charset="0"/>
                  </a:rPr>
                  <a:t>sau</a:t>
                </a:r>
                <a:r>
                  <a:rPr lang="en-US" sz="2500" dirty="0">
                    <a:cs typeface="Courier New" pitchFamily="49" charset="0"/>
                  </a:rPr>
                  <a:t>:</a:t>
                </a:r>
              </a:p>
              <a:p>
                <a:pPr marL="0" indent="0">
                  <a:buNone/>
                </a:pPr>
                <a14:m>
                  <m:oMathPara xmlns:m="http://schemas.openxmlformats.org/officeDocument/2006/math">
                    <m:oMathParaPr>
                      <m:jc m:val="centerGroup"/>
                    </m:oMathParaPr>
                    <m:oMath xmlns:m="http://schemas.openxmlformats.org/officeDocument/2006/math">
                      <m:f>
                        <m:fPr>
                          <m:ctrlPr>
                            <a:rPr lang="en-US" sz="2500" i="1">
                              <a:latin typeface="Cambria Math" panose="02040503050406030204" pitchFamily="18" charset="0"/>
                              <a:cs typeface="Courier New" pitchFamily="49" charset="0"/>
                            </a:rPr>
                          </m:ctrlPr>
                        </m:fPr>
                        <m:num>
                          <m:r>
                            <a:rPr lang="en-US" sz="2500" i="1">
                              <a:latin typeface="Cambria Math"/>
                              <a:cs typeface="Courier New" pitchFamily="49" charset="0"/>
                            </a:rPr>
                            <m:t>1</m:t>
                          </m:r>
                        </m:num>
                        <m:den>
                          <m:r>
                            <a:rPr lang="en-US" sz="2500" i="1">
                              <a:latin typeface="Cambria Math"/>
                              <a:cs typeface="Courier New" pitchFamily="49" charset="0"/>
                            </a:rPr>
                            <m:t>2</m:t>
                          </m:r>
                        </m:den>
                      </m:f>
                      <m:r>
                        <a:rPr lang="en-US" sz="2500" i="1">
                          <a:latin typeface="Cambria Math"/>
                          <a:cs typeface="Courier New" pitchFamily="49" charset="0"/>
                        </a:rPr>
                        <m:t>−</m:t>
                      </m:r>
                      <m:f>
                        <m:fPr>
                          <m:ctrlPr>
                            <a:rPr lang="en-US" sz="2500" i="1">
                              <a:latin typeface="Cambria Math" panose="02040503050406030204" pitchFamily="18" charset="0"/>
                              <a:cs typeface="Courier New" pitchFamily="49" charset="0"/>
                            </a:rPr>
                          </m:ctrlPr>
                        </m:fPr>
                        <m:num>
                          <m:r>
                            <a:rPr lang="en-US" sz="2500" i="1">
                              <a:latin typeface="Cambria Math"/>
                              <a:cs typeface="Courier New" pitchFamily="49" charset="0"/>
                            </a:rPr>
                            <m:t>1</m:t>
                          </m:r>
                        </m:num>
                        <m:den>
                          <m:r>
                            <a:rPr lang="en-US" sz="2500" i="1">
                              <a:latin typeface="Cambria Math"/>
                              <a:cs typeface="Courier New" pitchFamily="49" charset="0"/>
                            </a:rPr>
                            <m:t>3</m:t>
                          </m:r>
                        </m:den>
                      </m:f>
                      <m:r>
                        <a:rPr lang="en-US" sz="2500" i="1">
                          <a:latin typeface="Cambria Math"/>
                          <a:cs typeface="Courier New" pitchFamily="49" charset="0"/>
                        </a:rPr>
                        <m:t>+</m:t>
                      </m:r>
                      <m:f>
                        <m:fPr>
                          <m:ctrlPr>
                            <a:rPr lang="en-US" sz="2500" i="1">
                              <a:latin typeface="Cambria Math" panose="02040503050406030204" pitchFamily="18" charset="0"/>
                              <a:cs typeface="Courier New" pitchFamily="49" charset="0"/>
                            </a:rPr>
                          </m:ctrlPr>
                        </m:fPr>
                        <m:num>
                          <m:r>
                            <a:rPr lang="en-US" sz="2500" i="1">
                              <a:latin typeface="Cambria Math"/>
                              <a:cs typeface="Courier New" pitchFamily="49" charset="0"/>
                            </a:rPr>
                            <m:t>1</m:t>
                          </m:r>
                        </m:num>
                        <m:den>
                          <m:r>
                            <a:rPr lang="en-US" sz="2500" i="1">
                              <a:latin typeface="Cambria Math"/>
                              <a:cs typeface="Courier New" pitchFamily="49" charset="0"/>
                            </a:rPr>
                            <m:t>4</m:t>
                          </m:r>
                        </m:den>
                      </m:f>
                      <m:r>
                        <a:rPr lang="en-US" sz="2500" i="1">
                          <a:latin typeface="Cambria Math"/>
                          <a:cs typeface="Courier New" pitchFamily="49" charset="0"/>
                        </a:rPr>
                        <m:t>…+</m:t>
                      </m:r>
                      <m:f>
                        <m:fPr>
                          <m:ctrlPr>
                            <a:rPr lang="en-US" sz="2500" i="1">
                              <a:latin typeface="Cambria Math" panose="02040503050406030204" pitchFamily="18" charset="0"/>
                              <a:cs typeface="Courier New" pitchFamily="49" charset="0"/>
                            </a:rPr>
                          </m:ctrlPr>
                        </m:fPr>
                        <m:num>
                          <m:d>
                            <m:dPr>
                              <m:ctrlPr>
                                <a:rPr lang="en-US" sz="2500" i="1">
                                  <a:latin typeface="Cambria Math" panose="02040503050406030204" pitchFamily="18" charset="0"/>
                                  <a:cs typeface="Courier New" pitchFamily="49" charset="0"/>
                                </a:rPr>
                              </m:ctrlPr>
                            </m:dPr>
                            <m:e>
                              <m:r>
                                <a:rPr lang="en-US" sz="2500" i="1">
                                  <a:latin typeface="Cambria Math"/>
                                  <a:cs typeface="Courier New" pitchFamily="49" charset="0"/>
                                </a:rPr>
                                <m:t>−1</m:t>
                              </m:r>
                            </m:e>
                          </m:d>
                          <m:r>
                            <a:rPr lang="en-US" sz="2500" i="1" baseline="30000">
                              <a:latin typeface="Cambria Math"/>
                              <a:cs typeface="Courier New" pitchFamily="49" charset="0"/>
                            </a:rPr>
                            <m:t>𝑛</m:t>
                          </m:r>
                        </m:num>
                        <m:den>
                          <m:r>
                            <a:rPr lang="en-US" sz="2500" i="1">
                              <a:latin typeface="Cambria Math"/>
                              <a:cs typeface="Courier New" pitchFamily="49" charset="0"/>
                            </a:rPr>
                            <m:t>𝑛</m:t>
                          </m:r>
                        </m:den>
                      </m:f>
                    </m:oMath>
                  </m:oMathPara>
                </a14:m>
                <a:endParaRPr lang="en-US" sz="2400" dirty="0"/>
              </a:p>
            </p:txBody>
          </p:sp>
        </mc:Choice>
        <mc:Fallback xmlns="">
          <p:sp>
            <p:nvSpPr>
              <p:cNvPr id="7" name="Rectangle 2"/>
              <p:cNvSpPr>
                <a:spLocks noGrp="1" noRot="1" noChangeAspect="1" noMove="1" noResize="1" noEditPoints="1" noAdjustHandles="1" noChangeArrowheads="1" noChangeShapeType="1" noTextEdit="1"/>
              </p:cNvSpPr>
              <p:nvPr>
                <p:ph idx="1"/>
              </p:nvPr>
            </p:nvSpPr>
            <p:spPr>
              <a:xfrm>
                <a:off x="971600" y="1370385"/>
                <a:ext cx="7776864" cy="4525615"/>
              </a:xfrm>
              <a:blipFill>
                <a:blip r:embed="rId3"/>
                <a:stretch>
                  <a:fillRect l="-1176" t="-1078"/>
                </a:stretch>
              </a:blipFill>
            </p:spPr>
            <p:txBody>
              <a:bodyPr/>
              <a:lstStyle/>
              <a:p>
                <a:r>
                  <a:rPr lang="en-US">
                    <a:noFill/>
                  </a:rPr>
                  <a:t> </a:t>
                </a:r>
              </a:p>
            </p:txBody>
          </p:sp>
        </mc:Fallback>
      </mc:AlternateContent>
      <p:graphicFrame>
        <p:nvGraphicFramePr>
          <p:cNvPr id="9" name="Diagram 8"/>
          <p:cNvGraphicFramePr/>
          <p:nvPr>
            <p:extLst>
              <p:ext uri="{D42A27DB-BD31-4B8C-83A1-F6EECF244321}">
                <p14:modId xmlns:p14="http://schemas.microsoft.com/office/powerpoint/2010/main" val="5708150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79627410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Bài</a:t>
            </a:r>
            <a:r>
              <a:rPr lang="en-US" sz="1200" dirty="0"/>
              <a:t> </a:t>
            </a:r>
            <a:r>
              <a:rPr lang="en-US" sz="1200" dirty="0" err="1"/>
              <a:t>tập</a:t>
            </a:r>
            <a:endParaRPr lang="en-US" sz="1200" dirty="0"/>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48</a:t>
            </a:fld>
            <a:endParaRPr lang="en-US"/>
          </a:p>
        </p:txBody>
      </p:sp>
      <p:graphicFrame>
        <p:nvGraphicFramePr>
          <p:cNvPr id="2" name="Diagram 1"/>
          <p:cNvGraphicFramePr/>
          <p:nvPr>
            <p:extLst>
              <p:ext uri="{D42A27DB-BD31-4B8C-83A1-F6EECF244321}">
                <p14:modId xmlns:p14="http://schemas.microsoft.com/office/powerpoint/2010/main" val="248430548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Bài</a:t>
            </a:r>
            <a:r>
              <a:rPr lang="en-US" sz="2400" dirty="0">
                <a:solidFill>
                  <a:srgbClr val="C00000"/>
                </a:solidFill>
              </a:rPr>
              <a:t> </a:t>
            </a:r>
            <a:r>
              <a:rPr lang="en-US" sz="2400" dirty="0" err="1">
                <a:solidFill>
                  <a:srgbClr val="C00000"/>
                </a:solidFill>
              </a:rPr>
              <a:t>tập</a:t>
            </a:r>
            <a:endParaRPr lang="en-US" sz="2400" dirty="0">
              <a:solidFill>
                <a:srgbClr val="C00000"/>
              </a:solidFill>
            </a:endParaRPr>
          </a:p>
        </p:txBody>
      </p:sp>
      <p:sp>
        <p:nvSpPr>
          <p:cNvPr id="8" name="Rectangle 2"/>
          <p:cNvSpPr txBox="1">
            <a:spLocks noChangeArrowheads="1"/>
          </p:cNvSpPr>
          <p:nvPr/>
        </p:nvSpPr>
        <p:spPr bwMode="auto">
          <a:xfrm>
            <a:off x="755576" y="1340768"/>
            <a:ext cx="8208912"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 indent="0" eaLnBrk="1" hangingPunct="1">
              <a:buFontTx/>
              <a:buNone/>
            </a:pPr>
            <a:endParaRPr lang="en-US" sz="2500" dirty="0"/>
          </a:p>
        </p:txBody>
      </p:sp>
      <p:sp>
        <p:nvSpPr>
          <p:cNvPr id="7" name="Content Placeholder 1"/>
          <p:cNvSpPr>
            <a:spLocks noGrp="1"/>
          </p:cNvSpPr>
          <p:nvPr>
            <p:ph idx="1"/>
          </p:nvPr>
        </p:nvSpPr>
        <p:spPr>
          <a:xfrm>
            <a:off x="990600" y="1371600"/>
            <a:ext cx="7541840" cy="4267200"/>
          </a:xfrm>
        </p:spPr>
        <p:txBody>
          <a:bodyPr/>
          <a:lstStyle/>
          <a:p>
            <a:pPr marL="514350" indent="-514350">
              <a:buFont typeface="+mj-lt"/>
              <a:buAutoNum type="arabicPeriod" startAt="4"/>
            </a:pPr>
            <a:r>
              <a:rPr lang="en-US" sz="2500">
                <a:cs typeface="Courier New" pitchFamily="49" charset="0"/>
              </a:rPr>
              <a:t>Viết </a:t>
            </a:r>
            <a:r>
              <a:rPr lang="en-US" sz="2500" dirty="0" err="1">
                <a:cs typeface="Courier New" pitchFamily="49" charset="0"/>
              </a:rPr>
              <a:t>chương</a:t>
            </a:r>
            <a:r>
              <a:rPr lang="en-US" sz="2500" dirty="0">
                <a:cs typeface="Courier New" pitchFamily="49" charset="0"/>
              </a:rPr>
              <a:t> </a:t>
            </a:r>
            <a:r>
              <a:rPr lang="en-US" sz="2500" dirty="0" err="1">
                <a:cs typeface="Courier New" pitchFamily="49" charset="0"/>
              </a:rPr>
              <a:t>trình</a:t>
            </a:r>
            <a:r>
              <a:rPr lang="en-US" sz="2500" dirty="0">
                <a:cs typeface="Courier New" pitchFamily="49" charset="0"/>
              </a:rPr>
              <a:t> </a:t>
            </a:r>
            <a:r>
              <a:rPr lang="en-US" sz="2500" dirty="0" err="1">
                <a:cs typeface="Courier New" pitchFamily="49" charset="0"/>
              </a:rPr>
              <a:t>cho</a:t>
            </a:r>
            <a:r>
              <a:rPr lang="en-US" sz="2500" dirty="0">
                <a:cs typeface="Courier New" pitchFamily="49" charset="0"/>
              </a:rPr>
              <a:t> </a:t>
            </a:r>
            <a:r>
              <a:rPr lang="en-US" sz="2500" dirty="0" err="1">
                <a:cs typeface="Courier New" pitchFamily="49" charset="0"/>
              </a:rPr>
              <a:t>phép</a:t>
            </a:r>
            <a:r>
              <a:rPr lang="en-US" sz="2500" dirty="0">
                <a:cs typeface="Courier New" pitchFamily="49" charset="0"/>
              </a:rPr>
              <a:t> </a:t>
            </a:r>
            <a:r>
              <a:rPr lang="en-US" sz="2500" dirty="0" err="1">
                <a:cs typeface="Courier New" pitchFamily="49" charset="0"/>
              </a:rPr>
              <a:t>nhập</a:t>
            </a:r>
            <a:r>
              <a:rPr lang="en-US" sz="2500" dirty="0">
                <a:cs typeface="Courier New" pitchFamily="49" charset="0"/>
              </a:rPr>
              <a:t> </a:t>
            </a:r>
            <a:r>
              <a:rPr lang="en-US" sz="2500" dirty="0" err="1">
                <a:cs typeface="Courier New" pitchFamily="49" charset="0"/>
              </a:rPr>
              <a:t>vào</a:t>
            </a:r>
            <a:r>
              <a:rPr lang="en-US" sz="2500" dirty="0">
                <a:cs typeface="Courier New" pitchFamily="49" charset="0"/>
              </a:rPr>
              <a:t> </a:t>
            </a:r>
            <a:r>
              <a:rPr lang="en-US" sz="2500" dirty="0" err="1">
                <a:cs typeface="Courier New" pitchFamily="49" charset="0"/>
              </a:rPr>
              <a:t>một</a:t>
            </a:r>
            <a:r>
              <a:rPr lang="en-US" sz="2500" dirty="0">
                <a:cs typeface="Courier New" pitchFamily="49" charset="0"/>
              </a:rPr>
              <a:t> </a:t>
            </a:r>
            <a:r>
              <a:rPr lang="en-US" sz="2500" dirty="0" err="1">
                <a:cs typeface="Courier New" pitchFamily="49" charset="0"/>
              </a:rPr>
              <a:t>số</a:t>
            </a:r>
            <a:r>
              <a:rPr lang="en-US" sz="2500" dirty="0">
                <a:cs typeface="Courier New" pitchFamily="49" charset="0"/>
              </a:rPr>
              <a:t> </a:t>
            </a:r>
            <a:r>
              <a:rPr lang="en-US" sz="2500" dirty="0" err="1">
                <a:cs typeface="Courier New" pitchFamily="49" charset="0"/>
              </a:rPr>
              <a:t>nguyên</a:t>
            </a:r>
            <a:r>
              <a:rPr lang="en-US" sz="2500" dirty="0">
                <a:cs typeface="Courier New" pitchFamily="49" charset="0"/>
              </a:rPr>
              <a:t> </a:t>
            </a:r>
            <a:r>
              <a:rPr lang="en-US" sz="2500" dirty="0" err="1">
                <a:cs typeface="Courier New" pitchFamily="49" charset="0"/>
              </a:rPr>
              <a:t>dương</a:t>
            </a:r>
            <a:r>
              <a:rPr lang="en-US" sz="2500" dirty="0">
                <a:cs typeface="Courier New" pitchFamily="49" charset="0"/>
              </a:rPr>
              <a:t> n. </a:t>
            </a:r>
            <a:r>
              <a:rPr lang="en-US" sz="2500" dirty="0" err="1">
                <a:cs typeface="Courier New" pitchFamily="49" charset="0"/>
              </a:rPr>
              <a:t>Thực</a:t>
            </a:r>
            <a:r>
              <a:rPr lang="en-US" sz="2500" dirty="0">
                <a:cs typeface="Courier New" pitchFamily="49" charset="0"/>
              </a:rPr>
              <a:t> </a:t>
            </a:r>
            <a:r>
              <a:rPr lang="en-US" sz="2500" dirty="0" err="1">
                <a:cs typeface="Courier New" pitchFamily="49" charset="0"/>
              </a:rPr>
              <a:t>hiện</a:t>
            </a:r>
            <a:r>
              <a:rPr lang="en-US" sz="2500" dirty="0">
                <a:cs typeface="Courier New" pitchFamily="49" charset="0"/>
              </a:rPr>
              <a:t> </a:t>
            </a:r>
            <a:r>
              <a:rPr lang="en-US" sz="2500" dirty="0" err="1">
                <a:cs typeface="Courier New" pitchFamily="49" charset="0"/>
              </a:rPr>
              <a:t>các</a:t>
            </a:r>
            <a:r>
              <a:rPr lang="en-US" sz="2500" dirty="0">
                <a:cs typeface="Courier New" pitchFamily="49" charset="0"/>
              </a:rPr>
              <a:t> </a:t>
            </a:r>
            <a:r>
              <a:rPr lang="en-US" sz="2500" dirty="0" err="1">
                <a:cs typeface="Courier New" pitchFamily="49" charset="0"/>
              </a:rPr>
              <a:t>yêu</a:t>
            </a:r>
            <a:r>
              <a:rPr lang="en-US" sz="2500" dirty="0">
                <a:cs typeface="Courier New" pitchFamily="49" charset="0"/>
              </a:rPr>
              <a:t> </a:t>
            </a:r>
            <a:r>
              <a:rPr lang="en-US" sz="2500" dirty="0" err="1">
                <a:cs typeface="Courier New" pitchFamily="49" charset="0"/>
              </a:rPr>
              <a:t>cầu</a:t>
            </a:r>
            <a:r>
              <a:rPr lang="en-US" sz="2500" dirty="0">
                <a:cs typeface="Courier New" pitchFamily="49" charset="0"/>
              </a:rPr>
              <a:t> </a:t>
            </a:r>
            <a:r>
              <a:rPr lang="en-US" sz="2500" dirty="0" err="1">
                <a:cs typeface="Courier New" pitchFamily="49" charset="0"/>
              </a:rPr>
              <a:t>sau</a:t>
            </a:r>
            <a:r>
              <a:rPr lang="en-US" sz="2500" dirty="0">
                <a:cs typeface="Courier New" pitchFamily="49" charset="0"/>
              </a:rPr>
              <a:t>:</a:t>
            </a:r>
          </a:p>
          <a:p>
            <a:pPr lvl="1">
              <a:spcBef>
                <a:spcPts val="300"/>
              </a:spcBef>
            </a:pPr>
            <a:r>
              <a:rPr lang="en-US" sz="2200" dirty="0">
                <a:cs typeface="Courier New" pitchFamily="49" charset="0"/>
              </a:rPr>
              <a:t>In </a:t>
            </a:r>
            <a:r>
              <a:rPr lang="en-US" sz="2200" dirty="0" err="1">
                <a:cs typeface="Courier New" pitchFamily="49" charset="0"/>
              </a:rPr>
              <a:t>ra</a:t>
            </a:r>
            <a:r>
              <a:rPr lang="en-US" sz="2200" dirty="0">
                <a:cs typeface="Courier New" pitchFamily="49" charset="0"/>
              </a:rPr>
              <a:t>  </a:t>
            </a:r>
            <a:r>
              <a:rPr lang="en-US" sz="2200" dirty="0" err="1">
                <a:cs typeface="Courier New" pitchFamily="49" charset="0"/>
              </a:rPr>
              <a:t>các</a:t>
            </a:r>
            <a:r>
              <a:rPr lang="en-US" sz="2200" dirty="0">
                <a:cs typeface="Courier New" pitchFamily="49" charset="0"/>
              </a:rPr>
              <a:t> </a:t>
            </a:r>
            <a:r>
              <a:rPr lang="en-US" sz="2200" dirty="0" err="1">
                <a:cs typeface="Courier New" pitchFamily="49" charset="0"/>
              </a:rPr>
              <a:t>ước</a:t>
            </a:r>
            <a:r>
              <a:rPr lang="en-US" sz="2200" dirty="0">
                <a:cs typeface="Courier New" pitchFamily="49" charset="0"/>
              </a:rPr>
              <a:t> </a:t>
            </a:r>
            <a:r>
              <a:rPr lang="en-US" sz="2200" dirty="0" err="1">
                <a:cs typeface="Courier New" pitchFamily="49" charset="0"/>
              </a:rPr>
              <a:t>số</a:t>
            </a:r>
            <a:r>
              <a:rPr lang="en-US" sz="2200" dirty="0">
                <a:cs typeface="Courier New" pitchFamily="49" charset="0"/>
              </a:rPr>
              <a:t> </a:t>
            </a:r>
            <a:r>
              <a:rPr lang="en-US" sz="2200" dirty="0" err="1">
                <a:cs typeface="Courier New" pitchFamily="49" charset="0"/>
              </a:rPr>
              <a:t>của</a:t>
            </a:r>
            <a:r>
              <a:rPr lang="en-US" sz="2200" dirty="0">
                <a:cs typeface="Courier New" pitchFamily="49" charset="0"/>
              </a:rPr>
              <a:t> n.</a:t>
            </a:r>
          </a:p>
          <a:p>
            <a:pPr lvl="1">
              <a:spcBef>
                <a:spcPts val="300"/>
              </a:spcBef>
            </a:pPr>
            <a:r>
              <a:rPr lang="en-US" sz="2200" dirty="0" err="1">
                <a:cs typeface="Courier New" pitchFamily="49" charset="0"/>
              </a:rPr>
              <a:t>Đếm</a:t>
            </a:r>
            <a:r>
              <a:rPr lang="en-US" sz="2200" dirty="0">
                <a:cs typeface="Courier New" pitchFamily="49" charset="0"/>
              </a:rPr>
              <a:t> </a:t>
            </a:r>
            <a:r>
              <a:rPr lang="en-US" sz="2200" dirty="0" err="1">
                <a:cs typeface="Courier New" pitchFamily="49" charset="0"/>
              </a:rPr>
              <a:t>số</a:t>
            </a:r>
            <a:r>
              <a:rPr lang="en-US" sz="2200" dirty="0">
                <a:cs typeface="Courier New" pitchFamily="49" charset="0"/>
              </a:rPr>
              <a:t> </a:t>
            </a:r>
            <a:r>
              <a:rPr lang="en-US" sz="2200" dirty="0" err="1">
                <a:cs typeface="Courier New" pitchFamily="49" charset="0"/>
              </a:rPr>
              <a:t>ước</a:t>
            </a:r>
            <a:r>
              <a:rPr lang="en-US" sz="2200" dirty="0">
                <a:cs typeface="Courier New" pitchFamily="49" charset="0"/>
              </a:rPr>
              <a:t> </a:t>
            </a:r>
            <a:r>
              <a:rPr lang="en-US" sz="2200" dirty="0" err="1">
                <a:cs typeface="Courier New" pitchFamily="49" charset="0"/>
              </a:rPr>
              <a:t>số</a:t>
            </a:r>
            <a:r>
              <a:rPr lang="en-US" sz="2200" dirty="0">
                <a:cs typeface="Courier New" pitchFamily="49" charset="0"/>
              </a:rPr>
              <a:t> </a:t>
            </a:r>
            <a:r>
              <a:rPr lang="en-US" sz="2200" dirty="0" err="1">
                <a:cs typeface="Courier New" pitchFamily="49" charset="0"/>
              </a:rPr>
              <a:t>của</a:t>
            </a:r>
            <a:r>
              <a:rPr lang="en-US" sz="2200" dirty="0">
                <a:cs typeface="Courier New" pitchFamily="49" charset="0"/>
              </a:rPr>
              <a:t> n.</a:t>
            </a:r>
          </a:p>
          <a:p>
            <a:pPr lvl="1">
              <a:spcBef>
                <a:spcPts val="300"/>
              </a:spcBef>
            </a:pPr>
            <a:r>
              <a:rPr lang="en-US" sz="2200" dirty="0" err="1">
                <a:cs typeface="Courier New" pitchFamily="49" charset="0"/>
              </a:rPr>
              <a:t>Tính</a:t>
            </a:r>
            <a:r>
              <a:rPr lang="en-US" sz="2200" dirty="0">
                <a:cs typeface="Courier New" pitchFamily="49" charset="0"/>
              </a:rPr>
              <a:t> </a:t>
            </a:r>
            <a:r>
              <a:rPr lang="en-US" sz="2200" dirty="0" err="1">
                <a:cs typeface="Courier New" pitchFamily="49" charset="0"/>
              </a:rPr>
              <a:t>tổng</a:t>
            </a:r>
            <a:r>
              <a:rPr lang="en-US" sz="2200" dirty="0">
                <a:cs typeface="Courier New" pitchFamily="49" charset="0"/>
              </a:rPr>
              <a:t> </a:t>
            </a:r>
            <a:r>
              <a:rPr lang="en-US" sz="2200" dirty="0" err="1">
                <a:cs typeface="Courier New" pitchFamily="49" charset="0"/>
              </a:rPr>
              <a:t>các</a:t>
            </a:r>
            <a:r>
              <a:rPr lang="en-US" sz="2200" dirty="0">
                <a:cs typeface="Courier New" pitchFamily="49" charset="0"/>
              </a:rPr>
              <a:t> </a:t>
            </a:r>
            <a:r>
              <a:rPr lang="en-US" sz="2200" dirty="0" err="1">
                <a:cs typeface="Courier New" pitchFamily="49" charset="0"/>
              </a:rPr>
              <a:t>ước</a:t>
            </a:r>
            <a:r>
              <a:rPr lang="en-US" sz="2200" dirty="0">
                <a:cs typeface="Courier New" pitchFamily="49" charset="0"/>
              </a:rPr>
              <a:t> </a:t>
            </a:r>
            <a:r>
              <a:rPr lang="en-US" sz="2200" dirty="0" err="1">
                <a:cs typeface="Courier New" pitchFamily="49" charset="0"/>
              </a:rPr>
              <a:t>số</a:t>
            </a:r>
            <a:r>
              <a:rPr lang="en-US" sz="2200" dirty="0">
                <a:cs typeface="Courier New" pitchFamily="49" charset="0"/>
              </a:rPr>
              <a:t> </a:t>
            </a:r>
            <a:r>
              <a:rPr lang="en-US" sz="2200" dirty="0" err="1">
                <a:cs typeface="Courier New" pitchFamily="49" charset="0"/>
              </a:rPr>
              <a:t>của</a:t>
            </a:r>
            <a:r>
              <a:rPr lang="en-US" sz="2200" dirty="0">
                <a:cs typeface="Courier New" pitchFamily="49" charset="0"/>
              </a:rPr>
              <a:t> </a:t>
            </a:r>
            <a:r>
              <a:rPr lang="en-US" sz="2200">
                <a:cs typeface="Courier New" pitchFamily="49" charset="0"/>
              </a:rPr>
              <a:t>n.</a:t>
            </a:r>
          </a:p>
          <a:p>
            <a:pPr marL="514350" indent="-514350">
              <a:buFont typeface="+mj-lt"/>
              <a:buAutoNum type="arabicPeriod" startAt="5"/>
            </a:pPr>
            <a:r>
              <a:rPr lang="en-US" sz="2500">
                <a:cs typeface="Courier New" pitchFamily="49" charset="0"/>
              </a:rPr>
              <a:t>Viết chương trình cho phép nhập vào một số nguyên n (0&lt;n) và thực hiện các yêu cầu sau:</a:t>
            </a:r>
          </a:p>
          <a:p>
            <a:pPr marL="914400" lvl="1" indent="-514350"/>
            <a:r>
              <a:rPr lang="en-US" sz="2200">
                <a:cs typeface="Courier New" pitchFamily="49" charset="0"/>
              </a:rPr>
              <a:t>Kiểm tra n có phải là số nguyên tố hay không?</a:t>
            </a:r>
          </a:p>
          <a:p>
            <a:pPr marL="914400" lvl="1" indent="-514350"/>
            <a:r>
              <a:rPr lang="en-US" sz="2200">
                <a:cs typeface="Courier New" pitchFamily="49" charset="0"/>
              </a:rPr>
              <a:t>In ra các số nguyên tố nhỏ hơn n.</a:t>
            </a:r>
          </a:p>
          <a:p>
            <a:pPr marL="914400" lvl="1" indent="-514350"/>
            <a:r>
              <a:rPr lang="en-US" sz="2200">
                <a:cs typeface="Courier New" pitchFamily="49" charset="0"/>
              </a:rPr>
              <a:t>Tính tổng các số nguyên tố nhỏ hơn n.</a:t>
            </a:r>
          </a:p>
          <a:p>
            <a:pPr marL="914400" lvl="1" indent="-514350"/>
            <a:r>
              <a:rPr lang="en-US" sz="2200">
                <a:cs typeface="Courier New" pitchFamily="49" charset="0"/>
              </a:rPr>
              <a:t>Liệt kê n số nguyên tố đầu tiên.</a:t>
            </a:r>
          </a:p>
          <a:p>
            <a:pPr lvl="1"/>
            <a:endParaRPr lang="en-US" sz="2500" dirty="0">
              <a:cs typeface="Courier New" pitchFamily="49" charset="0"/>
            </a:endParaRPr>
          </a:p>
        </p:txBody>
      </p:sp>
    </p:spTree>
    <p:extLst>
      <p:ext uri="{BB962C8B-B14F-4D97-AF65-F5344CB8AC3E}">
        <p14:creationId xmlns:p14="http://schemas.microsoft.com/office/powerpoint/2010/main" val="136609390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algn="ctr" eaLnBrk="1" hangingPunct="1"/>
            <a:r>
              <a:rPr lang="en-US"/>
              <a:t>Tham khảo</a:t>
            </a:r>
          </a:p>
        </p:txBody>
      </p:sp>
      <p:sp>
        <p:nvSpPr>
          <p:cNvPr id="10244" name="Slide Number Placeholder 4"/>
          <p:cNvSpPr>
            <a:spLocks noGrp="1"/>
          </p:cNvSpPr>
          <p:nvPr>
            <p:ph type="sldNum" sz="quarter" idx="4294967295"/>
          </p:nvPr>
        </p:nvSpPr>
        <p:spPr bwMode="auto">
          <a:xfrm>
            <a:off x="7451725" y="6488113"/>
            <a:ext cx="719138" cy="2159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729883D4-87B7-4544-AAC2-B9BF2FF04A7E}" type="slidenum">
              <a:rPr lang="en-US"/>
              <a:pPr eaLnBrk="1" hangingPunct="1"/>
              <a:t>49</a:t>
            </a:fld>
            <a:endParaRPr lang="en-US"/>
          </a:p>
        </p:txBody>
      </p:sp>
      <p:pic>
        <p:nvPicPr>
          <p:cNvPr id="10245" name="Picture 3" descr="MCj043151200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9912" y="3789040"/>
            <a:ext cx="1828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err="1"/>
              <a:t>trình</a:t>
            </a:r>
            <a:r>
              <a:rPr lang="en-US" sz="1200"/>
              <a:t> 2024</a:t>
            </a:r>
            <a:endParaRPr lang="en-US" sz="1200" dirty="0"/>
          </a:p>
        </p:txBody>
      </p:sp>
      <p:sp>
        <p:nvSpPr>
          <p:cNvPr id="8" name="Content Placeholder 1"/>
          <p:cNvSpPr txBox="1">
            <a:spLocks/>
          </p:cNvSpPr>
          <p:nvPr/>
        </p:nvSpPr>
        <p:spPr bwMode="auto">
          <a:xfrm>
            <a:off x="755576" y="1524000"/>
            <a:ext cx="8136904" cy="426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11175" lvl="1" eaLnBrk="1" hangingPunct="1">
              <a:buFont typeface="Wingdings" panose="05000000000000000000" pitchFamily="2" charset="2"/>
              <a:buChar char="q"/>
            </a:pPr>
            <a:r>
              <a:rPr lang="en-US" sz="2500" b="0" dirty="0" err="1"/>
              <a:t>Bài</a:t>
            </a:r>
            <a:r>
              <a:rPr lang="en-US" sz="2500" b="0" dirty="0"/>
              <a:t> </a:t>
            </a:r>
            <a:r>
              <a:rPr lang="en-US" sz="2500" b="0" dirty="0" err="1"/>
              <a:t>giảng</a:t>
            </a:r>
            <a:r>
              <a:rPr lang="en-US" sz="2500" b="0" dirty="0"/>
              <a:t> </a:t>
            </a:r>
            <a:r>
              <a:rPr lang="en-US" sz="2500" b="0" dirty="0" err="1"/>
              <a:t>Nhập</a:t>
            </a:r>
            <a:r>
              <a:rPr lang="en-US" sz="2500" b="0" dirty="0"/>
              <a:t> </a:t>
            </a:r>
            <a:r>
              <a:rPr lang="en-US" sz="2500" b="0" dirty="0" err="1"/>
              <a:t>môn</a:t>
            </a:r>
            <a:r>
              <a:rPr lang="en-US" sz="2500" b="0" dirty="0"/>
              <a:t> </a:t>
            </a:r>
            <a:r>
              <a:rPr lang="en-US" sz="2500" b="0" dirty="0" err="1"/>
              <a:t>lập</a:t>
            </a:r>
            <a:r>
              <a:rPr lang="en-US" sz="2500" b="0" dirty="0"/>
              <a:t> </a:t>
            </a:r>
            <a:r>
              <a:rPr lang="en-US" sz="2500" b="0" dirty="0" err="1"/>
              <a:t>trình</a:t>
            </a:r>
            <a:r>
              <a:rPr lang="en-US" sz="2500" b="0" dirty="0"/>
              <a:t>; </a:t>
            </a:r>
            <a:r>
              <a:rPr lang="en-US" sz="2500" b="0" dirty="0" err="1"/>
              <a:t>chương</a:t>
            </a:r>
            <a:r>
              <a:rPr lang="en-US" sz="2500" b="0" dirty="0"/>
              <a:t> 4, </a:t>
            </a:r>
            <a:r>
              <a:rPr lang="en-US" sz="2500" b="0" dirty="0" err="1"/>
              <a:t>chương</a:t>
            </a:r>
            <a:r>
              <a:rPr lang="en-US" sz="2500" b="0" dirty="0"/>
              <a:t> 5.</a:t>
            </a:r>
          </a:p>
          <a:p>
            <a:pPr marL="511175" lvl="1" eaLnBrk="1" hangingPunct="1">
              <a:buFont typeface="Wingdings" panose="05000000000000000000" pitchFamily="2" charset="2"/>
              <a:buChar char="q"/>
            </a:pPr>
            <a:r>
              <a:rPr lang="en-US" sz="2500" b="0" dirty="0" err="1"/>
              <a:t>Bài</a:t>
            </a:r>
            <a:r>
              <a:rPr lang="en-US" sz="2500" b="0" dirty="0"/>
              <a:t> </a:t>
            </a:r>
            <a:r>
              <a:rPr lang="en-US" sz="2500" b="0" dirty="0" err="1"/>
              <a:t>tập</a:t>
            </a:r>
            <a:r>
              <a:rPr lang="en-US" sz="2500" b="0" dirty="0"/>
              <a:t> </a:t>
            </a:r>
            <a:r>
              <a:rPr lang="en-US" sz="2500" b="0" dirty="0" err="1"/>
              <a:t>phải</a:t>
            </a:r>
            <a:r>
              <a:rPr lang="en-US" sz="2500" b="0" dirty="0"/>
              <a:t> </a:t>
            </a:r>
            <a:r>
              <a:rPr lang="en-US" sz="2500" b="0" dirty="0" err="1"/>
              <a:t>làm</a:t>
            </a:r>
            <a:r>
              <a:rPr lang="en-US" sz="2500" b="0" dirty="0"/>
              <a:t>: 1, 2, 3</a:t>
            </a:r>
          </a:p>
        </p:txBody>
      </p:sp>
    </p:spTree>
    <p:extLst>
      <p:ext uri="{BB962C8B-B14F-4D97-AF65-F5344CB8AC3E}">
        <p14:creationId xmlns:p14="http://schemas.microsoft.com/office/powerpoint/2010/main" val="249508480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TOÁN TỬ </a:t>
            </a:r>
            <a:br>
              <a:rPr lang="en-US" dirty="0">
                <a:solidFill>
                  <a:srgbClr val="002060"/>
                </a:solidFill>
                <a:effectLst>
                  <a:outerShdw blurRad="38100" dist="38100" dir="2700000" algn="tl">
                    <a:srgbClr val="000000">
                      <a:alpha val="43137"/>
                    </a:srgbClr>
                  </a:outerShdw>
                </a:effectLst>
              </a:rPr>
            </a:br>
            <a:r>
              <a:rPr lang="en-US" dirty="0">
                <a:solidFill>
                  <a:srgbClr val="002060"/>
                </a:solidFill>
                <a:effectLst>
                  <a:outerShdw blurRad="38100" dist="38100" dir="2700000" algn="tl">
                    <a:srgbClr val="000000">
                      <a:alpha val="43137"/>
                    </a:srgbClr>
                  </a:outerShdw>
                </a:effectLst>
              </a:rPr>
              <a:t>VÀ BIỂU THỨC SO SÁNH</a:t>
            </a: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864096" cy="3706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5</a:t>
            </a:fld>
            <a:endParaRPr lang="en-US" dirty="0"/>
          </a:p>
        </p:txBody>
      </p:sp>
      <p:sp>
        <p:nvSpPr>
          <p:cNvPr id="7" name="Footer Placeholder 4"/>
          <p:cNvSpPr txBox="1">
            <a:spLocks/>
          </p:cNvSpPr>
          <p:nvPr/>
        </p:nvSpPr>
        <p:spPr bwMode="auto">
          <a:xfrm>
            <a:off x="881063" y="6591300"/>
            <a:ext cx="613920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err="1"/>
              <a:t>Toán</a:t>
            </a:r>
            <a:r>
              <a:rPr lang="en-US" sz="1200" dirty="0"/>
              <a:t> </a:t>
            </a:r>
            <a:r>
              <a:rPr lang="en-US" sz="1200" dirty="0" err="1"/>
              <a:t>tử</a:t>
            </a:r>
            <a:r>
              <a:rPr lang="en-US" sz="1200" dirty="0"/>
              <a:t> </a:t>
            </a:r>
            <a:r>
              <a:rPr lang="en-US" sz="1200" dirty="0" err="1"/>
              <a:t>và</a:t>
            </a:r>
            <a:r>
              <a:rPr lang="en-US" sz="1200" dirty="0"/>
              <a:t> </a:t>
            </a:r>
            <a:r>
              <a:rPr lang="en-US" sz="1200" dirty="0" err="1"/>
              <a:t>biểu</a:t>
            </a:r>
            <a:r>
              <a:rPr lang="en-US" sz="1200" dirty="0"/>
              <a:t> </a:t>
            </a:r>
            <a:r>
              <a:rPr lang="en-US" sz="1200" dirty="0" err="1"/>
              <a:t>thức</a:t>
            </a:r>
            <a:r>
              <a:rPr lang="en-US" sz="1200" dirty="0"/>
              <a:t> so </a:t>
            </a:r>
            <a:r>
              <a:rPr lang="en-US" sz="1200" dirty="0" err="1"/>
              <a:t>sánh</a:t>
            </a:r>
            <a:endParaRPr lang="en-US" sz="1200" dirty="0"/>
          </a:p>
        </p:txBody>
      </p:sp>
      <p:graphicFrame>
        <p:nvGraphicFramePr>
          <p:cNvPr id="8" name="Diagram 7"/>
          <p:cNvGraphicFramePr/>
          <p:nvPr>
            <p:extLst>
              <p:ext uri="{D42A27DB-BD31-4B8C-83A1-F6EECF244321}">
                <p14:modId xmlns:p14="http://schemas.microsoft.com/office/powerpoint/2010/main" val="94539561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80965324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1781175" y="188640"/>
            <a:ext cx="6247209" cy="715963"/>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CHƯƠNG 2</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180904705"/>
              </p:ext>
            </p:extLst>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(2024)</a:t>
            </a:r>
            <a:endParaRPr lang="en-US" sz="1200" dirty="0"/>
          </a:p>
        </p:txBody>
      </p:sp>
      <p:sp>
        <p:nvSpPr>
          <p:cNvPr id="6149" name="Slide Number Placeholder 4"/>
          <p:cNvSpPr>
            <a:spLocks noGrp="1"/>
          </p:cNvSpPr>
          <p:nvPr>
            <p:ph type="sldNum" sz="quarter" idx="4294967295"/>
          </p:nvPr>
        </p:nvSpPr>
        <p:spPr bwMode="auto">
          <a:xfrm>
            <a:off x="7452320" y="6487368"/>
            <a:ext cx="576064"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50</a:t>
            </a:fld>
            <a:endParaRPr lang="en-US"/>
          </a:p>
        </p:txBody>
      </p:sp>
    </p:spTree>
    <p:extLst>
      <p:ext uri="{BB962C8B-B14F-4D97-AF65-F5344CB8AC3E}">
        <p14:creationId xmlns:p14="http://schemas.microsoft.com/office/powerpoint/2010/main" val="144928926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Mảng và CẤP PHÁT ĐỘNG</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504056"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51</a:t>
            </a:fld>
            <a:endParaRPr lang="en-US"/>
          </a:p>
        </p:txBody>
      </p:sp>
      <p:sp>
        <p:nvSpPr>
          <p:cNvPr id="7" name="Footer Placeholder 4"/>
          <p:cNvSpPr txBox="1">
            <a:spLocks/>
          </p:cNvSpPr>
          <p:nvPr/>
        </p:nvSpPr>
        <p:spPr bwMode="auto">
          <a:xfrm>
            <a:off x="881063" y="6591300"/>
            <a:ext cx="6211217"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Mảng</a:t>
            </a:r>
            <a:endParaRPr lang="en-US" sz="1200" dirty="0"/>
          </a:p>
        </p:txBody>
      </p:sp>
      <p:graphicFrame>
        <p:nvGraphicFramePr>
          <p:cNvPr id="8" name="Diagram 7"/>
          <p:cNvGraphicFramePr/>
          <p:nvPr>
            <p:extLst>
              <p:ext uri="{D42A27DB-BD31-4B8C-83A1-F6EECF244321}">
                <p14:modId xmlns:p14="http://schemas.microsoft.com/office/powerpoint/2010/main" val="4174434366"/>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43350462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b="1" dirty="0" err="1">
                <a:solidFill>
                  <a:srgbClr val="0070C0"/>
                </a:solidFill>
              </a:rPr>
              <a:t>Định</a:t>
            </a:r>
            <a:r>
              <a:rPr lang="en-US" sz="2500" b="1" dirty="0">
                <a:solidFill>
                  <a:srgbClr val="0070C0"/>
                </a:solidFill>
              </a:rPr>
              <a:t> </a:t>
            </a:r>
            <a:r>
              <a:rPr lang="en-US" sz="2500" b="1" dirty="0" err="1">
                <a:solidFill>
                  <a:srgbClr val="0070C0"/>
                </a:solidFill>
              </a:rPr>
              <a:t>nghĩa</a:t>
            </a:r>
            <a:r>
              <a:rPr lang="en-US" sz="2500" dirty="0"/>
              <a:t>:</a:t>
            </a:r>
          </a:p>
          <a:p>
            <a:pPr marL="57150" lvl="1" indent="0" eaLnBrk="1" hangingPunct="1">
              <a:buNone/>
            </a:pPr>
            <a:r>
              <a:rPr lang="en-US" sz="2200" dirty="0" err="1"/>
              <a:t>Là</a:t>
            </a:r>
            <a:r>
              <a:rPr lang="en-US" sz="2200" dirty="0"/>
              <a:t> 1 </a:t>
            </a:r>
            <a:r>
              <a:rPr lang="en-US" sz="2200" dirty="0" err="1"/>
              <a:t>dãy</a:t>
            </a:r>
            <a:r>
              <a:rPr lang="en-US" sz="2200" dirty="0"/>
              <a:t> </a:t>
            </a:r>
            <a:r>
              <a:rPr lang="en-US" sz="2200" dirty="0" err="1"/>
              <a:t>các</a:t>
            </a:r>
            <a:r>
              <a:rPr lang="en-US" sz="2200" dirty="0"/>
              <a:t> </a:t>
            </a:r>
            <a:r>
              <a:rPr lang="en-US" sz="2200" dirty="0" err="1"/>
              <a:t>phần</a:t>
            </a:r>
            <a:r>
              <a:rPr lang="en-US" sz="2200" dirty="0"/>
              <a:t> </a:t>
            </a:r>
            <a:r>
              <a:rPr lang="en-US" sz="2200" dirty="0" err="1"/>
              <a:t>tử</a:t>
            </a:r>
            <a:r>
              <a:rPr lang="en-US" sz="2200" dirty="0"/>
              <a:t> </a:t>
            </a:r>
            <a:r>
              <a:rPr lang="en-US" sz="2200" dirty="0" err="1"/>
              <a:t>có</a:t>
            </a:r>
            <a:r>
              <a:rPr lang="en-US" sz="2200" dirty="0"/>
              <a:t> </a:t>
            </a:r>
            <a:r>
              <a:rPr lang="en-US" sz="2200" b="1" dirty="0" err="1">
                <a:solidFill>
                  <a:srgbClr val="FF0000"/>
                </a:solidFill>
              </a:rPr>
              <a:t>cùng</a:t>
            </a:r>
            <a:r>
              <a:rPr lang="en-US" sz="2200" b="1" dirty="0">
                <a:solidFill>
                  <a:srgbClr val="FF0000"/>
                </a:solidFill>
              </a:rPr>
              <a:t> </a:t>
            </a:r>
            <a:r>
              <a:rPr lang="en-US" sz="2200" b="1" dirty="0" err="1">
                <a:solidFill>
                  <a:srgbClr val="FF0000"/>
                </a:solidFill>
              </a:rPr>
              <a:t>kiểu</a:t>
            </a:r>
            <a:r>
              <a:rPr lang="en-US" sz="2200" b="1" dirty="0">
                <a:solidFill>
                  <a:srgbClr val="FF0000"/>
                </a:solidFill>
              </a:rPr>
              <a:t> </a:t>
            </a:r>
            <a:r>
              <a:rPr lang="en-US" sz="2200" b="1" dirty="0" err="1">
                <a:solidFill>
                  <a:srgbClr val="FF0000"/>
                </a:solidFill>
              </a:rPr>
              <a:t>dữ</a:t>
            </a:r>
            <a:r>
              <a:rPr lang="en-US" sz="2200" b="1" dirty="0">
                <a:solidFill>
                  <a:srgbClr val="FF0000"/>
                </a:solidFill>
              </a:rPr>
              <a:t> </a:t>
            </a:r>
            <a:r>
              <a:rPr lang="en-US" sz="2200" b="1" dirty="0" err="1">
                <a:solidFill>
                  <a:srgbClr val="FF0000"/>
                </a:solidFill>
              </a:rPr>
              <a:t>liệu</a:t>
            </a:r>
            <a:r>
              <a:rPr lang="en-US" sz="2200" dirty="0"/>
              <a:t> </a:t>
            </a:r>
            <a:r>
              <a:rPr lang="en-US" sz="2200" dirty="0" err="1"/>
              <a:t>và</a:t>
            </a:r>
            <a:r>
              <a:rPr lang="en-US" sz="2200" dirty="0"/>
              <a:t> </a:t>
            </a:r>
            <a:r>
              <a:rPr lang="en-US" sz="2200" dirty="0" err="1"/>
              <a:t>được</a:t>
            </a:r>
            <a:r>
              <a:rPr lang="en-US" sz="2200" dirty="0"/>
              <a:t> </a:t>
            </a:r>
            <a:r>
              <a:rPr lang="en-US" sz="2200" dirty="0" err="1"/>
              <a:t>lưu</a:t>
            </a:r>
            <a:r>
              <a:rPr lang="en-US" sz="2200" dirty="0"/>
              <a:t> </a:t>
            </a:r>
            <a:r>
              <a:rPr lang="en-US" sz="2200" dirty="0" err="1"/>
              <a:t>trữ</a:t>
            </a:r>
            <a:r>
              <a:rPr lang="en-US" sz="2200" dirty="0"/>
              <a:t> </a:t>
            </a:r>
            <a:r>
              <a:rPr lang="en-US" sz="2200" dirty="0" err="1"/>
              <a:t>kề</a:t>
            </a:r>
            <a:r>
              <a:rPr lang="en-US" sz="2200" dirty="0"/>
              <a:t> </a:t>
            </a:r>
            <a:r>
              <a:rPr lang="en-US" sz="2200" dirty="0" err="1"/>
              <a:t>nhau</a:t>
            </a:r>
            <a:r>
              <a:rPr lang="en-US" sz="2200" dirty="0"/>
              <a:t> </a:t>
            </a:r>
            <a:r>
              <a:rPr lang="en-US" sz="2200" dirty="0" err="1"/>
              <a:t>trong</a:t>
            </a:r>
            <a:r>
              <a:rPr lang="en-US" sz="2200" dirty="0"/>
              <a:t> </a:t>
            </a:r>
            <a:r>
              <a:rPr lang="en-US" sz="2200" dirty="0" err="1"/>
              <a:t>bộ</a:t>
            </a:r>
            <a:r>
              <a:rPr lang="en-US" sz="2200" dirty="0"/>
              <a:t> </a:t>
            </a:r>
            <a:r>
              <a:rPr lang="en-US" sz="2200" dirty="0" err="1"/>
              <a:t>nhớ</a:t>
            </a:r>
            <a:r>
              <a:rPr lang="en-US" sz="2200" dirty="0"/>
              <a:t>.</a:t>
            </a:r>
          </a:p>
          <a:p>
            <a:pPr marL="400050" lvl="1" indent="-342900" eaLnBrk="1" hangingPunct="1">
              <a:buFont typeface="Wingdings" panose="05000000000000000000" pitchFamily="2" charset="2"/>
              <a:buChar char="q"/>
            </a:pPr>
            <a:r>
              <a:rPr lang="en-US" sz="2200" b="1" dirty="0" err="1">
                <a:solidFill>
                  <a:srgbClr val="0070C0"/>
                </a:solidFill>
              </a:rPr>
              <a:t>Mảng</a:t>
            </a:r>
            <a:r>
              <a:rPr lang="en-US" sz="2200" b="1" dirty="0">
                <a:solidFill>
                  <a:srgbClr val="0070C0"/>
                </a:solidFill>
              </a:rPr>
              <a:t> </a:t>
            </a:r>
            <a:r>
              <a:rPr lang="en-US" sz="2200" b="1" dirty="0" err="1">
                <a:solidFill>
                  <a:srgbClr val="0070C0"/>
                </a:solidFill>
              </a:rPr>
              <a:t>một</a:t>
            </a:r>
            <a:r>
              <a:rPr lang="en-US" sz="2200" b="1" dirty="0">
                <a:solidFill>
                  <a:srgbClr val="0070C0"/>
                </a:solidFill>
              </a:rPr>
              <a:t> </a:t>
            </a:r>
            <a:r>
              <a:rPr lang="en-US" sz="2200" b="1" dirty="0" err="1">
                <a:solidFill>
                  <a:srgbClr val="0070C0"/>
                </a:solidFill>
              </a:rPr>
              <a:t>chiều</a:t>
            </a:r>
            <a:endParaRPr lang="en-US" sz="2200" b="1" dirty="0">
              <a:solidFill>
                <a:srgbClr val="0070C0"/>
              </a:solidFill>
            </a:endParaRPr>
          </a:p>
          <a:p>
            <a:pPr lvl="1" eaLnBrk="1" hangingPunct="1"/>
            <a:r>
              <a:rPr lang="en-US" sz="2200" dirty="0" err="1"/>
              <a:t>Khai</a:t>
            </a:r>
            <a:r>
              <a:rPr lang="en-US" sz="2200" dirty="0"/>
              <a:t> </a:t>
            </a:r>
            <a:r>
              <a:rPr lang="en-US" sz="2200" dirty="0" err="1"/>
              <a:t>báo</a:t>
            </a:r>
            <a:r>
              <a:rPr lang="en-US" sz="2200" dirty="0"/>
              <a:t>: </a:t>
            </a:r>
          </a:p>
          <a:p>
            <a:pPr lvl="1" eaLnBrk="1" hangingPunct="1"/>
            <a:endParaRPr lang="en-US" sz="2200" dirty="0"/>
          </a:p>
          <a:p>
            <a:pPr lvl="1" eaLnBrk="1" hangingPunct="1"/>
            <a:endParaRPr lang="en-US" sz="2200" dirty="0"/>
          </a:p>
          <a:p>
            <a:pPr lvl="1" eaLnBrk="1" hangingPunct="1"/>
            <a:endParaRPr lang="en-US" sz="2200" dirty="0"/>
          </a:p>
          <a:p>
            <a:pPr lvl="1" eaLnBrk="1" hangingPunct="1"/>
            <a:r>
              <a:rPr lang="en-US" sz="2200" dirty="0" err="1"/>
              <a:t>Ví</a:t>
            </a:r>
            <a:r>
              <a:rPr lang="en-US" sz="2200" dirty="0"/>
              <a:t> </a:t>
            </a:r>
            <a:r>
              <a:rPr lang="en-US" sz="2200" dirty="0" err="1"/>
              <a:t>dụ</a:t>
            </a:r>
            <a:r>
              <a:rPr lang="en-US" sz="2200" dirty="0"/>
              <a:t>: </a:t>
            </a:r>
          </a:p>
          <a:p>
            <a:pPr marL="457200" lvl="1" indent="0" eaLnBrk="1" hangingPunct="1">
              <a:buNone/>
            </a:pPr>
            <a:r>
              <a:rPr lang="en-US" sz="2200" b="1" dirty="0">
                <a:latin typeface="Courier New" panose="02070309020205020404" pitchFamily="49" charset="0"/>
                <a:cs typeface="Courier New" panose="02070309020205020404" pitchFamily="49" charset="0"/>
              </a:rPr>
              <a:t>	</a:t>
            </a:r>
            <a:r>
              <a:rPr lang="en-US" sz="2200" b="1" dirty="0" err="1">
                <a:latin typeface="Courier New" panose="02070309020205020404" pitchFamily="49" charset="0"/>
                <a:cs typeface="Courier New" panose="02070309020205020404" pitchFamily="49" charset="0"/>
              </a:rPr>
              <a:t>int</a:t>
            </a:r>
            <a:r>
              <a:rPr lang="en-US" sz="2200" b="1" dirty="0">
                <a:latin typeface="Courier New" panose="02070309020205020404" pitchFamily="49" charset="0"/>
                <a:cs typeface="Courier New" panose="02070309020205020404" pitchFamily="49" charset="0"/>
              </a:rPr>
              <a:t> A[5];</a:t>
            </a:r>
          </a:p>
          <a:p>
            <a:pPr lvl="1" eaLnBrk="1" hangingPunct="1"/>
            <a:endParaRPr lang="en-US" sz="2200" dirty="0"/>
          </a:p>
          <a:p>
            <a:pPr marL="57150" indent="0" eaLnBrk="1" hangingPunct="1">
              <a:buNone/>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Mảng</a:t>
            </a:r>
            <a:endParaRPr lang="en-US" sz="1200" dirty="0"/>
          </a:p>
        </p:txBody>
      </p:sp>
      <p:sp>
        <p:nvSpPr>
          <p:cNvPr id="7173" name="Slide Number Placeholder 5"/>
          <p:cNvSpPr>
            <a:spLocks noGrp="1"/>
          </p:cNvSpPr>
          <p:nvPr>
            <p:ph type="sldNum" sz="quarter" idx="4294967295"/>
          </p:nvPr>
        </p:nvSpPr>
        <p:spPr bwMode="auto">
          <a:xfrm>
            <a:off x="7451725" y="6488113"/>
            <a:ext cx="504651" cy="18124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52</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err="1">
                <a:solidFill>
                  <a:srgbClr val="C00000"/>
                </a:solidFill>
              </a:rPr>
              <a:t>Mảng</a:t>
            </a:r>
            <a:endParaRPr lang="en-US" sz="2400" dirty="0">
              <a:solidFill>
                <a:srgbClr val="C00000"/>
              </a:solidFill>
            </a:endParaRPr>
          </a:p>
        </p:txBody>
      </p:sp>
      <p:sp>
        <p:nvSpPr>
          <p:cNvPr id="11" name="Rectangle 4"/>
          <p:cNvSpPr>
            <a:spLocks noChangeArrowheads="1"/>
          </p:cNvSpPr>
          <p:nvPr/>
        </p:nvSpPr>
        <p:spPr bwMode="auto">
          <a:xfrm>
            <a:off x="1115616" y="3536437"/>
            <a:ext cx="7549257" cy="528638"/>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algn="ctr"/>
            <a:r>
              <a:rPr lang="en-US" sz="2800" dirty="0"/>
              <a:t>&lt;</a:t>
            </a:r>
            <a:r>
              <a:rPr lang="en-US" sz="2800" dirty="0" err="1"/>
              <a:t>kiểu</a:t>
            </a:r>
            <a:r>
              <a:rPr lang="en-US" sz="2800" dirty="0"/>
              <a:t> </a:t>
            </a:r>
            <a:r>
              <a:rPr lang="en-US" sz="2800" dirty="0" err="1"/>
              <a:t>dữ</a:t>
            </a:r>
            <a:r>
              <a:rPr lang="en-US" sz="2800" dirty="0"/>
              <a:t> </a:t>
            </a:r>
            <a:r>
              <a:rPr lang="en-US" sz="2800" dirty="0" err="1"/>
              <a:t>liệu</a:t>
            </a:r>
            <a:r>
              <a:rPr lang="en-US" sz="2800" dirty="0"/>
              <a:t>&gt; &lt; </a:t>
            </a:r>
            <a:r>
              <a:rPr lang="en-US" sz="2800" dirty="0" err="1"/>
              <a:t>tên</a:t>
            </a:r>
            <a:r>
              <a:rPr lang="en-US" sz="2800" dirty="0"/>
              <a:t> </a:t>
            </a:r>
            <a:r>
              <a:rPr lang="en-US" sz="2800" dirty="0" err="1"/>
              <a:t>mảng</a:t>
            </a:r>
            <a:r>
              <a:rPr lang="en-US" sz="2800" dirty="0"/>
              <a:t>&gt; [&lt;</a:t>
            </a:r>
            <a:r>
              <a:rPr lang="en-US" sz="2800" dirty="0" err="1"/>
              <a:t>số</a:t>
            </a:r>
            <a:r>
              <a:rPr lang="en-US" sz="2800" dirty="0"/>
              <a:t> </a:t>
            </a:r>
            <a:r>
              <a:rPr lang="en-US" sz="2800" dirty="0" err="1"/>
              <a:t>phần</a:t>
            </a:r>
            <a:r>
              <a:rPr lang="en-US" sz="2800" dirty="0"/>
              <a:t> </a:t>
            </a:r>
            <a:r>
              <a:rPr lang="en-US" sz="2800" dirty="0" err="1"/>
              <a:t>tử</a:t>
            </a:r>
            <a:r>
              <a:rPr lang="en-US" sz="2800" dirty="0"/>
              <a:t>&gt;];</a:t>
            </a:r>
          </a:p>
        </p:txBody>
      </p:sp>
      <p:graphicFrame>
        <p:nvGraphicFramePr>
          <p:cNvPr id="6" name="Table 5"/>
          <p:cNvGraphicFramePr>
            <a:graphicFrameLocks noGrp="1"/>
          </p:cNvGraphicFramePr>
          <p:nvPr/>
        </p:nvGraphicFramePr>
        <p:xfrm>
          <a:off x="4572000" y="4365104"/>
          <a:ext cx="3810000" cy="1447800"/>
        </p:xfrm>
        <a:graphic>
          <a:graphicData uri="http://schemas.openxmlformats.org/drawingml/2006/table">
            <a:tbl>
              <a:tblPr/>
              <a:tblGrid>
                <a:gridCol w="7620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762000">
                  <a:extLst>
                    <a:ext uri="{9D8B030D-6E8A-4147-A177-3AD203B41FA5}">
                      <a16:colId xmlns:a16="http://schemas.microsoft.com/office/drawing/2014/main" val="20003"/>
                    </a:ext>
                  </a:extLst>
                </a:gridCol>
                <a:gridCol w="762000">
                  <a:extLst>
                    <a:ext uri="{9D8B030D-6E8A-4147-A177-3AD203B41FA5}">
                      <a16:colId xmlns:a16="http://schemas.microsoft.com/office/drawing/2014/main" val="20004"/>
                    </a:ext>
                  </a:extLst>
                </a:gridCol>
              </a:tblGrid>
              <a:tr h="482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A[0]</a:t>
                      </a:r>
                    </a:p>
                  </a:txBody>
                  <a:tcPr horzOverflow="overflow">
                    <a:lnL cap="flat">
                      <a:noFill/>
                    </a:lnL>
                    <a:lnR>
                      <a:noFill/>
                    </a:lnR>
                    <a:lnT cap="flat">
                      <a:noFill/>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A[1]</a:t>
                      </a:r>
                    </a:p>
                  </a:txBody>
                  <a:tcPr horzOverflow="overflow">
                    <a:lnL>
                      <a:noFill/>
                    </a:lnL>
                    <a:lnR>
                      <a:noFill/>
                    </a:lnR>
                    <a:lnT cap="flat">
                      <a:noFill/>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A[2]</a:t>
                      </a:r>
                    </a:p>
                  </a:txBody>
                  <a:tcPr horzOverflow="overflow">
                    <a:lnL>
                      <a:noFill/>
                    </a:lnL>
                    <a:lnR>
                      <a:noFill/>
                    </a:lnR>
                    <a:lnT cap="flat">
                      <a:noFill/>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A[3]</a:t>
                      </a:r>
                    </a:p>
                  </a:txBody>
                  <a:tcPr horzOverflow="overflow">
                    <a:lnL>
                      <a:noFill/>
                    </a:lnL>
                    <a:lnR>
                      <a:noFill/>
                    </a:lnR>
                    <a:lnT cap="flat">
                      <a:noFill/>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A[4]</a:t>
                      </a:r>
                    </a:p>
                  </a:txBody>
                  <a:tcPr horzOverflow="overflow">
                    <a:lnL>
                      <a:noFill/>
                    </a:lnL>
                    <a:lnR cap="flat">
                      <a:noFill/>
                    </a:lnR>
                    <a:lnT cap="flat">
                      <a:noFill/>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82600">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endParaRPr kumimoji="0" lang="en-US" sz="2000" b="0" i="0" u="none" strike="noStrike" cap="none" normalizeH="0" baseline="0" dirty="0">
                        <a:ln>
                          <a:noFill/>
                        </a:ln>
                        <a:solidFill>
                          <a:schemeClr val="tx1"/>
                        </a:solidFill>
                        <a:effectLst/>
                        <a:latin typeface="Arial" charset="0"/>
                      </a:endParaRPr>
                    </a:p>
                  </a:txBody>
                  <a:tcP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endParaRPr kumimoji="0" lang="en-US" sz="2000" b="0" i="0" u="none" strike="noStrike" cap="none" normalizeH="0" baseline="0">
                        <a:ln>
                          <a:noFill/>
                        </a:ln>
                        <a:solidFill>
                          <a:schemeClr val="tx1"/>
                        </a:solidFill>
                        <a:effectLst/>
                        <a:latin typeface="Arial" charset="0"/>
                      </a:endParaRPr>
                    </a:p>
                  </a:txBody>
                  <a:tcP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endParaRPr kumimoji="0" lang="en-US" sz="2000" b="0" i="0" u="none" strike="noStrike" cap="none" normalizeH="0" baseline="0" dirty="0">
                        <a:ln>
                          <a:noFill/>
                        </a:ln>
                        <a:solidFill>
                          <a:schemeClr val="tx1"/>
                        </a:solidFill>
                        <a:effectLst/>
                        <a:latin typeface="Arial" charset="0"/>
                      </a:endParaRPr>
                    </a:p>
                  </a:txBody>
                  <a:tcP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endParaRPr kumimoji="0" lang="en-US" sz="2000" b="0" i="0" u="none" strike="noStrike" cap="none" normalizeH="0" baseline="0" dirty="0">
                        <a:ln>
                          <a:noFill/>
                        </a:ln>
                        <a:solidFill>
                          <a:schemeClr val="tx1"/>
                        </a:solidFill>
                        <a:effectLst/>
                        <a:latin typeface="Arial" charset="0"/>
                      </a:endParaRPr>
                    </a:p>
                  </a:txBody>
                  <a:tcP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endParaRPr kumimoji="0" lang="en-US" sz="2000" b="0" i="0" u="none" strike="noStrike" cap="none" normalizeH="0" baseline="0">
                        <a:ln>
                          <a:noFill/>
                        </a:ln>
                        <a:solidFill>
                          <a:schemeClr val="tx1"/>
                        </a:solidFill>
                        <a:effectLst/>
                        <a:latin typeface="Arial" charset="0"/>
                      </a:endParaRPr>
                    </a:p>
                  </a:txBody>
                  <a:tcP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826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800" b="1" i="0" u="none" strike="noStrike" cap="none" normalizeH="0" baseline="0" dirty="0">
                          <a:ln>
                            <a:noFill/>
                          </a:ln>
                          <a:solidFill>
                            <a:srgbClr val="FF0000"/>
                          </a:solidFill>
                          <a:effectLst/>
                          <a:latin typeface="Arial" charset="0"/>
                        </a:rPr>
                        <a:t>102</a:t>
                      </a:r>
                    </a:p>
                  </a:txBody>
                  <a:tcPr horzOverflow="overflow">
                    <a:lnL cap="flat">
                      <a:noFill/>
                    </a:lnL>
                    <a:lnR>
                      <a:noFill/>
                    </a:lnR>
                    <a:lnT w="12700" cap="flat" cmpd="sng" algn="ctr">
                      <a:solidFill>
                        <a:schemeClr val="tx1"/>
                      </a:solidFill>
                      <a:prstDash val="solid"/>
                      <a:miter lim="800000"/>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800" b="1" i="0" u="none" strike="noStrike" cap="none" normalizeH="0" baseline="0" dirty="0">
                          <a:ln>
                            <a:noFill/>
                          </a:ln>
                          <a:solidFill>
                            <a:srgbClr val="FF0000"/>
                          </a:solidFill>
                          <a:effectLst/>
                          <a:latin typeface="Arial" charset="0"/>
                        </a:rPr>
                        <a:t>106</a:t>
                      </a:r>
                    </a:p>
                  </a:txBody>
                  <a:tcPr horzOverflow="overflow">
                    <a:lnL>
                      <a:noFill/>
                    </a:lnL>
                    <a:lnR>
                      <a:noFill/>
                    </a:lnR>
                    <a:lnT w="12700" cap="flat" cmpd="sng" algn="ctr">
                      <a:solidFill>
                        <a:schemeClr val="tx1"/>
                      </a:solidFill>
                      <a:prstDash val="solid"/>
                      <a:miter lim="800000"/>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800" b="1" i="0" u="none" strike="noStrike" cap="none" normalizeH="0" baseline="0" dirty="0">
                          <a:ln>
                            <a:noFill/>
                          </a:ln>
                          <a:solidFill>
                            <a:srgbClr val="FF0000"/>
                          </a:solidFill>
                          <a:effectLst/>
                          <a:latin typeface="Arial" charset="0"/>
                        </a:rPr>
                        <a:t>110</a:t>
                      </a:r>
                    </a:p>
                  </a:txBody>
                  <a:tcPr horzOverflow="overflow">
                    <a:lnL>
                      <a:noFill/>
                    </a:lnL>
                    <a:lnR>
                      <a:noFill/>
                    </a:lnR>
                    <a:lnT w="12700" cap="flat" cmpd="sng" algn="ctr">
                      <a:solidFill>
                        <a:schemeClr val="tx1"/>
                      </a:solidFill>
                      <a:prstDash val="solid"/>
                      <a:miter lim="800000"/>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800" b="1" i="0" u="none" strike="noStrike" cap="none" normalizeH="0" baseline="0" dirty="0">
                          <a:ln>
                            <a:noFill/>
                          </a:ln>
                          <a:solidFill>
                            <a:srgbClr val="FF0000"/>
                          </a:solidFill>
                          <a:effectLst/>
                          <a:latin typeface="Arial" charset="0"/>
                        </a:rPr>
                        <a:t>114</a:t>
                      </a:r>
                    </a:p>
                  </a:txBody>
                  <a:tcPr horzOverflow="overflow">
                    <a:lnL>
                      <a:noFill/>
                    </a:lnL>
                    <a:lnR>
                      <a:noFill/>
                    </a:lnR>
                    <a:lnT w="12700" cap="flat" cmpd="sng" algn="ctr">
                      <a:solidFill>
                        <a:schemeClr val="tx1"/>
                      </a:solidFill>
                      <a:prstDash val="solid"/>
                      <a:miter lim="800000"/>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800" b="1" i="0" u="none" strike="noStrike" cap="none" normalizeH="0" baseline="0" dirty="0">
                          <a:ln>
                            <a:noFill/>
                          </a:ln>
                          <a:solidFill>
                            <a:srgbClr val="FF0000"/>
                          </a:solidFill>
                          <a:effectLst/>
                          <a:latin typeface="Arial" charset="0"/>
                        </a:rPr>
                        <a:t>118</a:t>
                      </a:r>
                    </a:p>
                  </a:txBody>
                  <a:tcPr horzOverflow="overflow">
                    <a:lnL>
                      <a:noFill/>
                    </a:lnL>
                    <a:lnR cap="flat">
                      <a:noFill/>
                    </a:lnR>
                    <a:lnT w="12700" cap="flat" cmpd="sng" algn="ctr">
                      <a:solidFill>
                        <a:schemeClr val="tx1"/>
                      </a:solidFill>
                      <a:prstDash val="solid"/>
                      <a:miter lim="800000"/>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9" name="Diagram 8"/>
          <p:cNvGraphicFramePr/>
          <p:nvPr>
            <p:extLst>
              <p:ext uri="{D42A27DB-BD31-4B8C-83A1-F6EECF244321}">
                <p14:modId xmlns:p14="http://schemas.microsoft.com/office/powerpoint/2010/main" val="4271136896"/>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8886735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b="1" dirty="0" err="1">
                <a:solidFill>
                  <a:srgbClr val="0070C0"/>
                </a:solidFill>
              </a:rPr>
              <a:t>Mảng</a:t>
            </a:r>
            <a:r>
              <a:rPr lang="en-US" sz="2500" b="1" dirty="0">
                <a:solidFill>
                  <a:srgbClr val="0070C0"/>
                </a:solidFill>
              </a:rPr>
              <a:t> </a:t>
            </a:r>
            <a:r>
              <a:rPr lang="en-US" sz="2500" b="1" dirty="0" err="1">
                <a:solidFill>
                  <a:srgbClr val="0070C0"/>
                </a:solidFill>
              </a:rPr>
              <a:t>hai</a:t>
            </a:r>
            <a:r>
              <a:rPr lang="en-US" sz="2500" b="1" dirty="0">
                <a:solidFill>
                  <a:srgbClr val="0070C0"/>
                </a:solidFill>
              </a:rPr>
              <a:t> </a:t>
            </a:r>
            <a:r>
              <a:rPr lang="en-US" sz="2500" b="1" dirty="0" err="1">
                <a:solidFill>
                  <a:srgbClr val="0070C0"/>
                </a:solidFill>
              </a:rPr>
              <a:t>chiều</a:t>
            </a:r>
            <a:endParaRPr lang="en-US" sz="2500" b="1" dirty="0">
              <a:solidFill>
                <a:srgbClr val="0070C0"/>
              </a:solidFill>
            </a:endParaRPr>
          </a:p>
          <a:p>
            <a:pPr marL="400050" eaLnBrk="1" hangingPunct="1">
              <a:buFontTx/>
              <a:buChar char="-"/>
            </a:pPr>
            <a:r>
              <a:rPr lang="en-US" sz="2500" dirty="0" err="1"/>
              <a:t>Khai</a:t>
            </a:r>
            <a:r>
              <a:rPr lang="en-US" sz="2500" dirty="0"/>
              <a:t> </a:t>
            </a:r>
            <a:r>
              <a:rPr lang="en-US" sz="2500" dirty="0" err="1"/>
              <a:t>báo</a:t>
            </a:r>
            <a:r>
              <a:rPr lang="en-US" sz="2500" dirty="0"/>
              <a:t>:</a:t>
            </a:r>
          </a:p>
          <a:p>
            <a:pPr marL="400050" eaLnBrk="1" hangingPunct="1">
              <a:buFontTx/>
              <a:buChar char="-"/>
            </a:pPr>
            <a:endParaRPr lang="en-US" sz="2500" dirty="0"/>
          </a:p>
          <a:p>
            <a:pPr marL="400050" eaLnBrk="1" hangingPunct="1">
              <a:buFontTx/>
              <a:buChar char="-"/>
            </a:pPr>
            <a:endParaRPr lang="en-US" sz="2500" dirty="0"/>
          </a:p>
          <a:p>
            <a:pPr marL="400050" eaLnBrk="1" hangingPunct="1">
              <a:buFontTx/>
              <a:buChar char="-"/>
            </a:pPr>
            <a:r>
              <a:rPr lang="en-US" sz="2500" dirty="0" err="1"/>
              <a:t>Ví</a:t>
            </a:r>
            <a:r>
              <a:rPr lang="en-US" sz="2500" dirty="0"/>
              <a:t> </a:t>
            </a:r>
            <a:r>
              <a:rPr lang="en-US" sz="2500" dirty="0" err="1"/>
              <a:t>dụ</a:t>
            </a:r>
            <a:r>
              <a:rPr lang="en-US" sz="2500" dirty="0"/>
              <a:t>: </a:t>
            </a:r>
          </a:p>
          <a:p>
            <a:pPr marL="57150" indent="0" eaLnBrk="1" hangingPunct="1">
              <a:buNone/>
            </a:pPr>
            <a:r>
              <a:rPr lang="en-US" sz="2500" b="1" dirty="0">
                <a:latin typeface="Courier New" panose="02070309020205020404" pitchFamily="49" charset="0"/>
                <a:cs typeface="Courier New" panose="02070309020205020404" pitchFamily="49" charset="0"/>
              </a:rPr>
              <a:t>	</a:t>
            </a:r>
            <a:r>
              <a:rPr lang="en-US" sz="2500" b="1" dirty="0" err="1">
                <a:latin typeface="Courier New" panose="02070309020205020404" pitchFamily="49" charset="0"/>
                <a:cs typeface="Courier New" panose="02070309020205020404" pitchFamily="49" charset="0"/>
              </a:rPr>
              <a:t>int</a:t>
            </a:r>
            <a:r>
              <a:rPr lang="en-US" sz="2500" b="1" dirty="0">
                <a:latin typeface="Courier New" panose="02070309020205020404" pitchFamily="49" charset="0"/>
                <a:cs typeface="Courier New" panose="02070309020205020404" pitchFamily="49" charset="0"/>
              </a:rPr>
              <a:t> A[3][4];</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Mảng</a:t>
            </a:r>
            <a:endParaRPr lang="en-US" sz="1200" dirty="0"/>
          </a:p>
        </p:txBody>
      </p:sp>
      <p:sp>
        <p:nvSpPr>
          <p:cNvPr id="7173" name="Slide Number Placeholder 5"/>
          <p:cNvSpPr>
            <a:spLocks noGrp="1"/>
          </p:cNvSpPr>
          <p:nvPr>
            <p:ph type="sldNum" sz="quarter" idx="4294967295"/>
          </p:nvPr>
        </p:nvSpPr>
        <p:spPr bwMode="auto">
          <a:xfrm>
            <a:off x="7451725" y="6488113"/>
            <a:ext cx="504651"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53</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err="1">
                <a:solidFill>
                  <a:srgbClr val="C00000"/>
                </a:solidFill>
              </a:rPr>
              <a:t>Mảng</a:t>
            </a:r>
            <a:endParaRPr lang="en-US" sz="2400" dirty="0">
              <a:solidFill>
                <a:srgbClr val="C00000"/>
              </a:solidFill>
            </a:endParaRPr>
          </a:p>
        </p:txBody>
      </p:sp>
      <p:sp>
        <p:nvSpPr>
          <p:cNvPr id="7" name="Rectangle 4"/>
          <p:cNvSpPr>
            <a:spLocks noChangeArrowheads="1"/>
          </p:cNvSpPr>
          <p:nvPr/>
        </p:nvSpPr>
        <p:spPr bwMode="auto">
          <a:xfrm>
            <a:off x="978072" y="2446680"/>
            <a:ext cx="7907935" cy="477054"/>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sz="2500" dirty="0"/>
              <a:t>&lt;</a:t>
            </a:r>
            <a:r>
              <a:rPr lang="en-US" sz="2500" dirty="0" err="1"/>
              <a:t>kiểu</a:t>
            </a:r>
            <a:r>
              <a:rPr lang="en-US" sz="2500" dirty="0"/>
              <a:t> </a:t>
            </a:r>
            <a:r>
              <a:rPr lang="en-US" sz="2500" dirty="0" err="1"/>
              <a:t>dữ</a:t>
            </a:r>
            <a:r>
              <a:rPr lang="en-US" sz="2500" dirty="0"/>
              <a:t> </a:t>
            </a:r>
            <a:r>
              <a:rPr lang="en-US" sz="2500" dirty="0" err="1"/>
              <a:t>liệu</a:t>
            </a:r>
            <a:r>
              <a:rPr lang="en-US" sz="2500" dirty="0"/>
              <a:t>&gt; &lt; </a:t>
            </a:r>
            <a:r>
              <a:rPr lang="en-US" sz="2500" dirty="0" err="1"/>
              <a:t>tên</a:t>
            </a:r>
            <a:r>
              <a:rPr lang="en-US" sz="2500" dirty="0"/>
              <a:t> </a:t>
            </a:r>
            <a:r>
              <a:rPr lang="en-US" sz="2500" dirty="0" err="1"/>
              <a:t>mảng</a:t>
            </a:r>
            <a:r>
              <a:rPr lang="en-US" sz="2500" dirty="0"/>
              <a:t>&gt; [&lt;</a:t>
            </a:r>
            <a:r>
              <a:rPr lang="en-US" sz="2500" dirty="0" err="1"/>
              <a:t>số</a:t>
            </a:r>
            <a:r>
              <a:rPr lang="en-US" sz="2500" dirty="0"/>
              <a:t> </a:t>
            </a:r>
            <a:r>
              <a:rPr lang="en-US" sz="2500" dirty="0" err="1"/>
              <a:t>dòng</a:t>
            </a:r>
            <a:r>
              <a:rPr lang="en-US" sz="2500" dirty="0"/>
              <a:t>&gt;][&lt;</a:t>
            </a:r>
            <a:r>
              <a:rPr lang="en-US" sz="2500" dirty="0" err="1"/>
              <a:t>số</a:t>
            </a:r>
            <a:r>
              <a:rPr lang="en-US" sz="2500" dirty="0"/>
              <a:t> </a:t>
            </a:r>
            <a:r>
              <a:rPr lang="en-US" sz="2500" dirty="0" err="1"/>
              <a:t>cột</a:t>
            </a:r>
            <a:r>
              <a:rPr lang="en-US" sz="2500" dirty="0"/>
              <a:t>&gt;];</a:t>
            </a:r>
          </a:p>
        </p:txBody>
      </p:sp>
      <p:graphicFrame>
        <p:nvGraphicFramePr>
          <p:cNvPr id="8" name="Group 78"/>
          <p:cNvGraphicFramePr>
            <a:graphicFrameLocks/>
          </p:cNvGraphicFramePr>
          <p:nvPr/>
        </p:nvGraphicFramePr>
        <p:xfrm>
          <a:off x="4355976" y="3573016"/>
          <a:ext cx="3294063" cy="1925639"/>
        </p:xfrm>
        <a:graphic>
          <a:graphicData uri="http://schemas.openxmlformats.org/drawingml/2006/table">
            <a:tbl>
              <a:tblPr/>
              <a:tblGrid>
                <a:gridCol w="822325">
                  <a:extLst>
                    <a:ext uri="{9D8B030D-6E8A-4147-A177-3AD203B41FA5}">
                      <a16:colId xmlns:a16="http://schemas.microsoft.com/office/drawing/2014/main" val="20000"/>
                    </a:ext>
                  </a:extLst>
                </a:gridCol>
                <a:gridCol w="823913">
                  <a:extLst>
                    <a:ext uri="{9D8B030D-6E8A-4147-A177-3AD203B41FA5}">
                      <a16:colId xmlns:a16="http://schemas.microsoft.com/office/drawing/2014/main" val="20001"/>
                    </a:ext>
                  </a:extLst>
                </a:gridCol>
                <a:gridCol w="822325">
                  <a:extLst>
                    <a:ext uri="{9D8B030D-6E8A-4147-A177-3AD203B41FA5}">
                      <a16:colId xmlns:a16="http://schemas.microsoft.com/office/drawing/2014/main" val="20002"/>
                    </a:ext>
                  </a:extLst>
                </a:gridCol>
                <a:gridCol w="825500">
                  <a:extLst>
                    <a:ext uri="{9D8B030D-6E8A-4147-A177-3AD203B41FA5}">
                      <a16:colId xmlns:a16="http://schemas.microsoft.com/office/drawing/2014/main" val="20003"/>
                    </a:ext>
                  </a:extLst>
                </a:gridCol>
              </a:tblGrid>
              <a:tr h="669871">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chemeClr val="tx1"/>
                          </a:solidFill>
                          <a:effectLst/>
                          <a:latin typeface="Arial" charset="0"/>
                        </a:rPr>
                        <a:t>A[0][0]</a:t>
                      </a:r>
                    </a:p>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rgbClr val="FF0000"/>
                          </a:solidFill>
                          <a:effectLst/>
                          <a:latin typeface="Arial" charset="0"/>
                        </a:rPr>
                        <a:t>100</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chemeClr val="tx1"/>
                          </a:solidFill>
                          <a:effectLst/>
                          <a:latin typeface="Arial" charset="0"/>
                        </a:rPr>
                        <a:t>A[0][1]</a:t>
                      </a:r>
                    </a:p>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rgbClr val="FF0000"/>
                          </a:solidFill>
                          <a:effectLst/>
                          <a:latin typeface="Arial" charset="0"/>
                        </a:rPr>
                        <a:t>104</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chemeClr val="tx1"/>
                          </a:solidFill>
                          <a:effectLst/>
                          <a:latin typeface="Arial" charset="0"/>
                        </a:rPr>
                        <a:t>A[0][2]</a:t>
                      </a:r>
                    </a:p>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rgbClr val="FF0000"/>
                          </a:solidFill>
                          <a:effectLst/>
                          <a:latin typeface="Arial" charset="0"/>
                        </a:rPr>
                        <a:t>108</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chemeClr val="tx1"/>
                          </a:solidFill>
                          <a:effectLst/>
                          <a:latin typeface="Arial" charset="0"/>
                        </a:rPr>
                        <a:t>A[0][3]</a:t>
                      </a:r>
                    </a:p>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rgbClr val="FF0000"/>
                          </a:solidFill>
                          <a:effectLst/>
                          <a:latin typeface="Arial" charset="0"/>
                        </a:rPr>
                        <a:t>112</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27884">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chemeClr val="tx1"/>
                          </a:solidFill>
                          <a:effectLst/>
                          <a:latin typeface="Arial" charset="0"/>
                        </a:rPr>
                        <a:t>A[1][0]</a:t>
                      </a:r>
                    </a:p>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rgbClr val="FF0000"/>
                          </a:solidFill>
                          <a:effectLst/>
                          <a:latin typeface="Arial" charset="0"/>
                        </a:rPr>
                        <a:t>116</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a:ln>
                            <a:noFill/>
                          </a:ln>
                          <a:solidFill>
                            <a:schemeClr val="tx1"/>
                          </a:solidFill>
                          <a:effectLst/>
                          <a:latin typeface="Arial" charset="0"/>
                        </a:rPr>
                        <a:t>A[1][1]</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a:ln>
                            <a:noFill/>
                          </a:ln>
                          <a:solidFill>
                            <a:schemeClr val="tx1"/>
                          </a:solidFill>
                          <a:effectLst/>
                          <a:latin typeface="Arial" charset="0"/>
                        </a:rPr>
                        <a:t>A[1][2]</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chemeClr val="tx1"/>
                          </a:solidFill>
                          <a:effectLst/>
                          <a:latin typeface="Arial" charset="0"/>
                        </a:rPr>
                        <a:t>A[1][3]</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27884">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chemeClr val="tx1"/>
                          </a:solidFill>
                          <a:effectLst/>
                          <a:latin typeface="Arial" charset="0"/>
                        </a:rPr>
                        <a:t>A[2][0]</a:t>
                      </a:r>
                    </a:p>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rgbClr val="FF0000"/>
                          </a:solidFill>
                          <a:effectLst/>
                          <a:latin typeface="Arial" charset="0"/>
                        </a:rPr>
                        <a:t>130</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a:ln>
                            <a:noFill/>
                          </a:ln>
                          <a:solidFill>
                            <a:schemeClr val="tx1"/>
                          </a:solidFill>
                          <a:effectLst/>
                          <a:latin typeface="Arial" charset="0"/>
                        </a:rPr>
                        <a:t>A[2][1]</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a:ln>
                            <a:noFill/>
                          </a:ln>
                          <a:solidFill>
                            <a:schemeClr val="tx1"/>
                          </a:solidFill>
                          <a:effectLst/>
                          <a:latin typeface="Arial" charset="0"/>
                        </a:rPr>
                        <a:t>A[2][2]</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chemeClr val="tx1"/>
                          </a:solidFill>
                          <a:effectLst/>
                          <a:latin typeface="Arial" charset="0"/>
                        </a:rPr>
                        <a:t>A[2][3]</a:t>
                      </a:r>
                    </a:p>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600" b="0" i="0" u="none" strike="noStrike" cap="none" normalizeH="0" baseline="0" dirty="0">
                          <a:ln>
                            <a:noFill/>
                          </a:ln>
                          <a:solidFill>
                            <a:srgbClr val="FF0000"/>
                          </a:solidFill>
                          <a:effectLst/>
                          <a:latin typeface="Arial" charset="0"/>
                        </a:rPr>
                        <a:t>140</a:t>
                      </a:r>
                    </a:p>
                  </a:txBody>
                  <a:tcPr marT="45718" marB="45718"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9" name="Diagram 8"/>
          <p:cNvGraphicFramePr/>
          <p:nvPr>
            <p:extLst>
              <p:ext uri="{D42A27DB-BD31-4B8C-83A1-F6EECF244321}">
                <p14:modId xmlns:p14="http://schemas.microsoft.com/office/powerpoint/2010/main" val="72513504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83997739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marL="400050" eaLnBrk="1" hangingPunct="1">
              <a:buFont typeface="Wingdings" panose="05000000000000000000" pitchFamily="2" charset="2"/>
              <a:buChar char="q"/>
            </a:pPr>
            <a:r>
              <a:rPr lang="en-US" sz="2500" b="1" dirty="0" err="1">
                <a:solidFill>
                  <a:srgbClr val="00B0F0"/>
                </a:solidFill>
              </a:rPr>
              <a:t>Khai</a:t>
            </a:r>
            <a:r>
              <a:rPr lang="en-US" sz="2500" b="1" dirty="0">
                <a:solidFill>
                  <a:srgbClr val="00B0F0"/>
                </a:solidFill>
              </a:rPr>
              <a:t> </a:t>
            </a:r>
            <a:r>
              <a:rPr lang="en-US" sz="2500" b="1" dirty="0" err="1">
                <a:solidFill>
                  <a:srgbClr val="00B0F0"/>
                </a:solidFill>
              </a:rPr>
              <a:t>báo</a:t>
            </a:r>
            <a:r>
              <a:rPr lang="en-US" sz="2500" b="1" dirty="0">
                <a:solidFill>
                  <a:srgbClr val="00B0F0"/>
                </a:solidFill>
              </a:rPr>
              <a:t> con </a:t>
            </a:r>
            <a:r>
              <a:rPr lang="en-US" sz="2500" b="1" dirty="0" err="1">
                <a:solidFill>
                  <a:srgbClr val="00B0F0"/>
                </a:solidFill>
              </a:rPr>
              <a:t>trỏ</a:t>
            </a:r>
            <a:endParaRPr lang="en-US" sz="2500" b="1" dirty="0">
              <a:solidFill>
                <a:srgbClr val="00B0F0"/>
              </a:solidFill>
            </a:endParaRPr>
          </a:p>
          <a:p>
            <a:pPr marL="57150" indent="0" eaLnBrk="1" hangingPunct="1">
              <a:buNone/>
            </a:pPr>
            <a:endParaRPr lang="en-US" sz="2500" dirty="0"/>
          </a:p>
          <a:p>
            <a:pPr marL="57150" indent="0" eaLnBrk="1" hangingPunct="1">
              <a:buNone/>
            </a:pPr>
            <a:endParaRPr lang="en-US" sz="1600" dirty="0"/>
          </a:p>
          <a:p>
            <a:pPr marL="400050" eaLnBrk="1" hangingPunct="1">
              <a:buFont typeface="Wingdings" panose="05000000000000000000" pitchFamily="2" charset="2"/>
              <a:buChar char="q"/>
            </a:pPr>
            <a:r>
              <a:rPr lang="en-US" sz="2500" b="1" dirty="0" err="1">
                <a:solidFill>
                  <a:srgbClr val="00B0F0"/>
                </a:solidFill>
              </a:rPr>
              <a:t>Cấp</a:t>
            </a:r>
            <a:r>
              <a:rPr lang="en-US" sz="2500" b="1" dirty="0">
                <a:solidFill>
                  <a:srgbClr val="00B0F0"/>
                </a:solidFill>
              </a:rPr>
              <a:t> </a:t>
            </a:r>
            <a:r>
              <a:rPr lang="en-US" sz="2500" b="1" dirty="0" err="1">
                <a:solidFill>
                  <a:srgbClr val="00B0F0"/>
                </a:solidFill>
              </a:rPr>
              <a:t>phát</a:t>
            </a:r>
            <a:r>
              <a:rPr lang="en-US" sz="2500" b="1" dirty="0">
                <a:solidFill>
                  <a:srgbClr val="00B0F0"/>
                </a:solidFill>
              </a:rPr>
              <a:t> </a:t>
            </a:r>
            <a:r>
              <a:rPr lang="en-US" sz="2500" b="1" dirty="0" err="1">
                <a:solidFill>
                  <a:srgbClr val="00B0F0"/>
                </a:solidFill>
              </a:rPr>
              <a:t>động</a:t>
            </a:r>
            <a:endParaRPr lang="en-US" sz="2500" b="1" dirty="0">
              <a:solidFill>
                <a:srgbClr val="00B0F0"/>
              </a:solidFill>
            </a:endParaRPr>
          </a:p>
        </p:txBody>
      </p:sp>
      <p:sp>
        <p:nvSpPr>
          <p:cNvPr id="7172" name="Footer Placeholder 4"/>
          <p:cNvSpPr>
            <a:spLocks noGrp="1"/>
          </p:cNvSpPr>
          <p:nvPr>
            <p:ph type="ftr" sz="quarter" idx="10"/>
          </p:nvPr>
        </p:nvSpPr>
        <p:spPr bwMode="auto">
          <a:xfrm>
            <a:off x="881063" y="6591300"/>
            <a:ext cx="6283225" cy="22207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4" y="6488113"/>
            <a:ext cx="504651" cy="153481"/>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54</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Cấp phát </a:t>
            </a:r>
            <a:r>
              <a:rPr lang="en-US" sz="2400" dirty="0" err="1">
                <a:solidFill>
                  <a:srgbClr val="C00000"/>
                </a:solidFill>
              </a:rPr>
              <a:t>động</a:t>
            </a:r>
            <a:endParaRPr lang="en-US" sz="2400" dirty="0">
              <a:solidFill>
                <a:srgbClr val="C00000"/>
              </a:solidFill>
            </a:endParaRPr>
          </a:p>
        </p:txBody>
      </p:sp>
      <p:sp>
        <p:nvSpPr>
          <p:cNvPr id="7" name="Rectangle 4"/>
          <p:cNvSpPr>
            <a:spLocks noChangeArrowheads="1"/>
          </p:cNvSpPr>
          <p:nvPr/>
        </p:nvSpPr>
        <p:spPr bwMode="auto">
          <a:xfrm>
            <a:off x="1743028" y="2003742"/>
            <a:ext cx="6147837" cy="477054"/>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sz="2500" dirty="0">
                <a:latin typeface="Courier New" pitchFamily="49" charset="0"/>
              </a:rPr>
              <a:t>&lt;</a:t>
            </a:r>
            <a:r>
              <a:rPr lang="en-US" sz="2500" dirty="0" err="1">
                <a:latin typeface="Courier New" pitchFamily="49" charset="0"/>
              </a:rPr>
              <a:t>kiểu</a:t>
            </a:r>
            <a:r>
              <a:rPr lang="en-US" sz="2500" dirty="0">
                <a:latin typeface="Courier New" pitchFamily="49" charset="0"/>
              </a:rPr>
              <a:t> </a:t>
            </a:r>
            <a:r>
              <a:rPr lang="en-US" sz="2500" dirty="0" err="1">
                <a:latin typeface="Courier New" pitchFamily="49" charset="0"/>
              </a:rPr>
              <a:t>dữ</a:t>
            </a:r>
            <a:r>
              <a:rPr lang="en-US" sz="2500" dirty="0">
                <a:latin typeface="Courier New" pitchFamily="49" charset="0"/>
              </a:rPr>
              <a:t> </a:t>
            </a:r>
            <a:r>
              <a:rPr lang="en-US" sz="2500" dirty="0" err="1">
                <a:latin typeface="Courier New" pitchFamily="49" charset="0"/>
              </a:rPr>
              <a:t>liệu</a:t>
            </a:r>
            <a:r>
              <a:rPr lang="en-US" sz="2500" dirty="0">
                <a:latin typeface="Courier New" pitchFamily="49" charset="0"/>
              </a:rPr>
              <a:t>&gt; </a:t>
            </a:r>
            <a:r>
              <a:rPr lang="en-US" sz="2500" dirty="0">
                <a:solidFill>
                  <a:srgbClr val="FF0000"/>
                </a:solidFill>
                <a:latin typeface="Courier New" pitchFamily="49" charset="0"/>
              </a:rPr>
              <a:t>*</a:t>
            </a:r>
            <a:r>
              <a:rPr lang="en-US" sz="2500" dirty="0">
                <a:latin typeface="Courier New" pitchFamily="49" charset="0"/>
              </a:rPr>
              <a:t> &lt;</a:t>
            </a:r>
            <a:r>
              <a:rPr lang="en-US" sz="2500" dirty="0" err="1">
                <a:latin typeface="Courier New" pitchFamily="49" charset="0"/>
              </a:rPr>
              <a:t>tên</a:t>
            </a:r>
            <a:r>
              <a:rPr lang="en-US" sz="2500" dirty="0">
                <a:latin typeface="Courier New" pitchFamily="49" charset="0"/>
              </a:rPr>
              <a:t> con </a:t>
            </a:r>
            <a:r>
              <a:rPr lang="en-US" sz="2500" dirty="0" err="1">
                <a:latin typeface="Courier New" pitchFamily="49" charset="0"/>
              </a:rPr>
              <a:t>trỏ</a:t>
            </a:r>
            <a:r>
              <a:rPr lang="en-US" sz="2500" dirty="0">
                <a:latin typeface="Courier New" pitchFamily="49" charset="0"/>
              </a:rPr>
              <a:t>&gt;;</a:t>
            </a:r>
          </a:p>
        </p:txBody>
      </p:sp>
      <p:sp>
        <p:nvSpPr>
          <p:cNvPr id="8" name="Rectangle 4"/>
          <p:cNvSpPr>
            <a:spLocks noChangeArrowheads="1"/>
          </p:cNvSpPr>
          <p:nvPr/>
        </p:nvSpPr>
        <p:spPr bwMode="auto">
          <a:xfrm>
            <a:off x="1464940" y="3177408"/>
            <a:ext cx="6425925" cy="685800"/>
          </a:xfrm>
          <a:prstGeom prst="rect">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p>
            <a:pPr algn="ctr" eaLnBrk="1" hangingPunct="1">
              <a:spcBef>
                <a:spcPct val="0"/>
              </a:spcBef>
            </a:pPr>
            <a:r>
              <a:rPr lang="en-US" sz="2400" dirty="0">
                <a:solidFill>
                  <a:schemeClr val="tx1"/>
                </a:solidFill>
                <a:latin typeface="Times New Roman" panose="02020603050405020304" pitchFamily="18" charset="0"/>
                <a:cs typeface="Times New Roman" panose="02020603050405020304" pitchFamily="18" charset="0"/>
              </a:rPr>
              <a:t>&lt;</a:t>
            </a:r>
            <a:r>
              <a:rPr lang="en-US" sz="2400" dirty="0" err="1">
                <a:solidFill>
                  <a:schemeClr val="tx1"/>
                </a:solidFill>
                <a:latin typeface="Times New Roman" panose="02020603050405020304" pitchFamily="18" charset="0"/>
                <a:cs typeface="Times New Roman" panose="02020603050405020304" pitchFamily="18" charset="0"/>
              </a:rPr>
              <a:t>tên</a:t>
            </a:r>
            <a:r>
              <a:rPr lang="en-US" sz="2400" dirty="0">
                <a:solidFill>
                  <a:schemeClr val="tx1"/>
                </a:solidFill>
                <a:latin typeface="Times New Roman" panose="02020603050405020304" pitchFamily="18" charset="0"/>
                <a:cs typeface="Times New Roman" panose="02020603050405020304" pitchFamily="18" charset="0"/>
              </a:rPr>
              <a:t> con </a:t>
            </a:r>
            <a:r>
              <a:rPr lang="en-US" sz="2400" dirty="0" err="1">
                <a:solidFill>
                  <a:schemeClr val="tx1"/>
                </a:solidFill>
                <a:latin typeface="Times New Roman" panose="02020603050405020304" pitchFamily="18" charset="0"/>
                <a:cs typeface="Times New Roman" panose="02020603050405020304" pitchFamily="18" charset="0"/>
              </a:rPr>
              <a:t>trỏ</a:t>
            </a:r>
            <a:r>
              <a:rPr lang="en-US" sz="2400" dirty="0">
                <a:solidFill>
                  <a:schemeClr val="tx1"/>
                </a:solidFill>
                <a:latin typeface="Times New Roman" panose="02020603050405020304" pitchFamily="18" charset="0"/>
                <a:cs typeface="Times New Roman" panose="02020603050405020304" pitchFamily="18" charset="0"/>
              </a:rPr>
              <a:t>&gt;=</a:t>
            </a:r>
            <a:r>
              <a:rPr lang="en-US" sz="2400" dirty="0">
                <a:solidFill>
                  <a:srgbClr val="FF0000"/>
                </a:solidFill>
                <a:latin typeface="Times New Roman" panose="02020603050405020304" pitchFamily="18" charset="0"/>
                <a:cs typeface="Times New Roman" panose="02020603050405020304" pitchFamily="18" charset="0"/>
              </a:rPr>
              <a:t>new</a:t>
            </a:r>
            <a:r>
              <a:rPr lang="en-US" sz="2400" dirty="0">
                <a:solidFill>
                  <a:schemeClr val="tx1"/>
                </a:solidFill>
                <a:latin typeface="Times New Roman" panose="02020603050405020304" pitchFamily="18" charset="0"/>
                <a:cs typeface="Times New Roman" panose="02020603050405020304" pitchFamily="18" charset="0"/>
              </a:rPr>
              <a:t> &lt;</a:t>
            </a:r>
            <a:r>
              <a:rPr lang="en-US" sz="2400" dirty="0" err="1">
                <a:solidFill>
                  <a:schemeClr val="tx1"/>
                </a:solidFill>
                <a:latin typeface="Times New Roman" panose="02020603050405020304" pitchFamily="18" charset="0"/>
                <a:cs typeface="Times New Roman" panose="02020603050405020304" pitchFamily="18" charset="0"/>
              </a:rPr>
              <a:t>kiểu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dữ</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liệu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cs typeface="Times New Roman" panose="02020603050405020304" pitchFamily="18" charset="0"/>
              </a:rPr>
              <a:t> con </a:t>
            </a:r>
            <a:r>
              <a:rPr lang="en-US" sz="2400" dirty="0" err="1">
                <a:solidFill>
                  <a:schemeClr val="tx1"/>
                </a:solidFill>
                <a:latin typeface="Times New Roman" panose="02020603050405020304" pitchFamily="18" charset="0"/>
                <a:cs typeface="Times New Roman" panose="02020603050405020304" pitchFamily="18" charset="0"/>
              </a:rPr>
              <a:t>trỏ</a:t>
            </a:r>
            <a:r>
              <a:rPr lang="en-US" sz="2400" dirty="0">
                <a:solidFill>
                  <a:schemeClr val="tx1"/>
                </a:solidFill>
                <a:latin typeface="Times New Roman" panose="02020603050405020304" pitchFamily="18" charset="0"/>
                <a:cs typeface="Times New Roman" panose="02020603050405020304" pitchFamily="18" charset="0"/>
              </a:rPr>
              <a:t>&gt;;</a:t>
            </a:r>
          </a:p>
        </p:txBody>
      </p:sp>
      <p:sp>
        <p:nvSpPr>
          <p:cNvPr id="9" name="Rectangle 5"/>
          <p:cNvSpPr>
            <a:spLocks noChangeArrowheads="1"/>
          </p:cNvSpPr>
          <p:nvPr/>
        </p:nvSpPr>
        <p:spPr bwMode="auto">
          <a:xfrm>
            <a:off x="1441911" y="4653136"/>
            <a:ext cx="6448954" cy="6858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wrap="none" anchor="ctr"/>
          <a:lstStyle/>
          <a:p>
            <a:pPr algn="ctr" eaLnBrk="1" hangingPunct="1">
              <a:spcBef>
                <a:spcPct val="0"/>
              </a:spcBef>
            </a:pPr>
            <a:r>
              <a:rPr lang="en-US" sz="2400" dirty="0">
                <a:latin typeface="Times New Roman" panose="02020603050405020304" pitchFamily="18" charset="0"/>
                <a:cs typeface="Times New Roman" panose="02020603050405020304" pitchFamily="18" charset="0"/>
              </a:rPr>
              <a:t>&lt;</a:t>
            </a:r>
            <a:r>
              <a:rPr lang="en-US" sz="2400" dirty="0" err="1">
                <a:latin typeface="Times New Roman" panose="02020603050405020304" pitchFamily="18" charset="0"/>
                <a:cs typeface="Times New Roman" panose="02020603050405020304" pitchFamily="18" charset="0"/>
              </a:rPr>
              <a:t>tên</a:t>
            </a:r>
            <a:r>
              <a:rPr lang="en-US" sz="2400" dirty="0">
                <a:latin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cs typeface="Times New Roman" panose="02020603050405020304" pitchFamily="18" charset="0"/>
              </a:rPr>
              <a:t>trỏ</a:t>
            </a:r>
            <a:r>
              <a:rPr lang="en-US" sz="2400" dirty="0">
                <a:latin typeface="Times New Roman" panose="02020603050405020304" pitchFamily="18" charset="0"/>
                <a:cs typeface="Times New Roman" panose="02020603050405020304" pitchFamily="18" charset="0"/>
              </a:rPr>
              <a:t>&gt;=</a:t>
            </a:r>
            <a:r>
              <a:rPr lang="en-US" sz="2400" dirty="0">
                <a:solidFill>
                  <a:srgbClr val="FF3300"/>
                </a:solidFill>
                <a:latin typeface="Times New Roman" panose="02020603050405020304" pitchFamily="18" charset="0"/>
                <a:cs typeface="Times New Roman" panose="02020603050405020304" pitchFamily="18" charset="0"/>
              </a:rPr>
              <a:t>new</a:t>
            </a:r>
            <a:r>
              <a:rPr lang="en-US" sz="2400" dirty="0">
                <a:latin typeface="Times New Roman" panose="02020603050405020304" pitchFamily="18" charset="0"/>
                <a:cs typeface="Times New Roman" panose="02020603050405020304" pitchFamily="18" charset="0"/>
              </a:rPr>
              <a:t> &lt;</a:t>
            </a:r>
            <a:r>
              <a:rPr lang="en-US" sz="2400" dirty="0" err="1">
                <a:latin typeface="Times New Roman" panose="02020603050405020304" pitchFamily="18" charset="0"/>
                <a:cs typeface="Times New Roman" panose="02020603050405020304" pitchFamily="18" charset="0"/>
              </a:rPr>
              <a:t>kiểu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dữ</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liệu</a:t>
            </a:r>
            <a:r>
              <a:rPr lang="en-US" sz="2400" dirty="0">
                <a:latin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cs typeface="Times New Roman" panose="02020603050405020304" pitchFamily="18" charset="0"/>
              </a:rPr>
              <a:t>giá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trị</a:t>
            </a:r>
            <a:r>
              <a:rPr lang="en-US" sz="2400" dirty="0">
                <a:latin typeface="Times New Roman" panose="02020603050405020304" pitchFamily="18" charset="0"/>
                <a:cs typeface="Times New Roman" panose="02020603050405020304" pitchFamily="18" charset="0"/>
              </a:rPr>
              <a:t>)&gt;;</a:t>
            </a:r>
          </a:p>
        </p:txBody>
      </p:sp>
      <p:sp>
        <p:nvSpPr>
          <p:cNvPr id="10" name="Rectangle 4"/>
          <p:cNvSpPr>
            <a:spLocks noChangeArrowheads="1"/>
          </p:cNvSpPr>
          <p:nvPr/>
        </p:nvSpPr>
        <p:spPr bwMode="auto">
          <a:xfrm>
            <a:off x="1694756" y="4123474"/>
            <a:ext cx="6934200" cy="529662"/>
          </a:xfrm>
          <a:prstGeom prst="rect">
            <a:avLst/>
          </a:prstGeom>
          <a:ln>
            <a:noFill/>
            <a:headEnd/>
            <a:tailEnd/>
          </a:ln>
        </p:spPr>
        <p:style>
          <a:lnRef idx="2">
            <a:schemeClr val="accent1"/>
          </a:lnRef>
          <a:fillRef idx="1">
            <a:schemeClr val="lt1"/>
          </a:fillRef>
          <a:effectRef idx="0">
            <a:schemeClr val="accent1"/>
          </a:effectRef>
          <a:fontRef idx="minor">
            <a:schemeClr val="dk1"/>
          </a:fontRef>
        </p:style>
        <p:txBody>
          <a:bodyPr wrap="none" anchor="ctr"/>
          <a:lstStyle/>
          <a:p>
            <a:pPr eaLnBrk="1" hangingPunct="1">
              <a:spcBef>
                <a:spcPct val="0"/>
              </a:spcBef>
            </a:pPr>
            <a:r>
              <a:rPr lang="en-US" sz="2400" u="sng" dirty="0" err="1">
                <a:solidFill>
                  <a:srgbClr val="00B0F0"/>
                </a:solidFill>
                <a:latin typeface="Arial" charset="0"/>
              </a:rPr>
              <a:t>Ví</a:t>
            </a:r>
            <a:r>
              <a:rPr lang="en-US" sz="2400" u="sng" dirty="0">
                <a:solidFill>
                  <a:srgbClr val="00B0F0"/>
                </a:solidFill>
                <a:latin typeface="Arial" charset="0"/>
              </a:rPr>
              <a:t> </a:t>
            </a:r>
            <a:r>
              <a:rPr lang="en-US" sz="2400" u="sng" dirty="0" err="1">
                <a:solidFill>
                  <a:srgbClr val="00B0F0"/>
                </a:solidFill>
                <a:latin typeface="Arial" charset="0"/>
              </a:rPr>
              <a:t>dụ</a:t>
            </a:r>
            <a:r>
              <a:rPr lang="en-US" sz="2400" dirty="0">
                <a:solidFill>
                  <a:schemeClr val="tx1"/>
                </a:solidFill>
                <a:latin typeface="Arial" charset="0"/>
              </a:rPr>
              <a:t>: </a:t>
            </a:r>
            <a:r>
              <a:rPr lang="en-US" sz="2400" dirty="0" err="1">
                <a:solidFill>
                  <a:schemeClr val="tx1"/>
                </a:solidFill>
                <a:latin typeface="Courier New" panose="02070309020205020404" pitchFamily="49" charset="0"/>
                <a:cs typeface="Courier New" panose="02070309020205020404" pitchFamily="49" charset="0"/>
              </a:rPr>
              <a:t>int</a:t>
            </a:r>
            <a:r>
              <a:rPr lang="en-US" sz="2400" dirty="0">
                <a:solidFill>
                  <a:schemeClr val="tx1"/>
                </a:solidFill>
                <a:latin typeface="Courier New" panose="02070309020205020404" pitchFamily="49" charset="0"/>
                <a:cs typeface="Courier New" panose="02070309020205020404" pitchFamily="49" charset="0"/>
              </a:rPr>
              <a:t> *pa; pa= new </a:t>
            </a:r>
            <a:r>
              <a:rPr lang="en-US" sz="2400" dirty="0" err="1">
                <a:solidFill>
                  <a:schemeClr val="tx1"/>
                </a:solidFill>
                <a:latin typeface="Courier New" panose="02070309020205020404" pitchFamily="49" charset="0"/>
                <a:cs typeface="Courier New" panose="02070309020205020404" pitchFamily="49" charset="0"/>
              </a:rPr>
              <a:t>int</a:t>
            </a:r>
            <a:r>
              <a:rPr lang="en-US" sz="2400" dirty="0">
                <a:solidFill>
                  <a:schemeClr val="tx1"/>
                </a:solidFill>
                <a:latin typeface="Courier New" panose="02070309020205020404" pitchFamily="49" charset="0"/>
                <a:cs typeface="Courier New" panose="02070309020205020404" pitchFamily="49" charset="0"/>
              </a:rPr>
              <a:t>;</a:t>
            </a:r>
          </a:p>
        </p:txBody>
      </p:sp>
      <p:sp>
        <p:nvSpPr>
          <p:cNvPr id="11" name="Rectangle 4"/>
          <p:cNvSpPr>
            <a:spLocks noChangeArrowheads="1"/>
          </p:cNvSpPr>
          <p:nvPr/>
        </p:nvSpPr>
        <p:spPr bwMode="auto">
          <a:xfrm>
            <a:off x="1691680" y="5486437"/>
            <a:ext cx="6934200" cy="685800"/>
          </a:xfrm>
          <a:prstGeom prst="rect">
            <a:avLst/>
          </a:prstGeom>
          <a:ln>
            <a:noFill/>
            <a:headEnd/>
            <a:tailEnd/>
          </a:ln>
        </p:spPr>
        <p:style>
          <a:lnRef idx="2">
            <a:schemeClr val="accent1"/>
          </a:lnRef>
          <a:fillRef idx="1">
            <a:schemeClr val="lt1"/>
          </a:fillRef>
          <a:effectRef idx="0">
            <a:schemeClr val="accent1"/>
          </a:effectRef>
          <a:fontRef idx="minor">
            <a:schemeClr val="dk1"/>
          </a:fontRef>
        </p:style>
        <p:txBody>
          <a:bodyPr wrap="none" anchor="ctr"/>
          <a:lstStyle/>
          <a:p>
            <a:pPr eaLnBrk="1" hangingPunct="1">
              <a:spcBef>
                <a:spcPct val="0"/>
              </a:spcBef>
            </a:pPr>
            <a:r>
              <a:rPr lang="en-US" sz="2400" u="sng" dirty="0" err="1">
                <a:solidFill>
                  <a:srgbClr val="00B0F0"/>
                </a:solidFill>
                <a:latin typeface="Arial" charset="0"/>
              </a:rPr>
              <a:t>Ví</a:t>
            </a:r>
            <a:r>
              <a:rPr lang="en-US" sz="2400" u="sng" dirty="0">
                <a:solidFill>
                  <a:srgbClr val="00B0F0"/>
                </a:solidFill>
                <a:latin typeface="Arial" charset="0"/>
              </a:rPr>
              <a:t> </a:t>
            </a:r>
            <a:r>
              <a:rPr lang="en-US" sz="2400" u="sng" dirty="0" err="1">
                <a:solidFill>
                  <a:srgbClr val="00B0F0"/>
                </a:solidFill>
                <a:latin typeface="Arial" charset="0"/>
              </a:rPr>
              <a:t>dụ</a:t>
            </a:r>
            <a:r>
              <a:rPr lang="en-US" sz="2400" dirty="0">
                <a:solidFill>
                  <a:schemeClr val="tx1"/>
                </a:solidFill>
                <a:latin typeface="Arial" charset="0"/>
              </a:rPr>
              <a:t>: </a:t>
            </a:r>
            <a:r>
              <a:rPr lang="en-US" sz="2400" dirty="0" err="1">
                <a:solidFill>
                  <a:schemeClr val="tx1"/>
                </a:solidFill>
                <a:latin typeface="Courier New" panose="02070309020205020404" pitchFamily="49" charset="0"/>
                <a:cs typeface="Courier New" panose="02070309020205020404" pitchFamily="49" charset="0"/>
              </a:rPr>
              <a:t>int</a:t>
            </a:r>
            <a:r>
              <a:rPr lang="en-US" sz="2400" dirty="0">
                <a:solidFill>
                  <a:schemeClr val="tx1"/>
                </a:solidFill>
                <a:latin typeface="Courier New" panose="02070309020205020404" pitchFamily="49" charset="0"/>
                <a:cs typeface="Courier New" panose="02070309020205020404" pitchFamily="49" charset="0"/>
              </a:rPr>
              <a:t> *pa; pa= new </a:t>
            </a:r>
            <a:r>
              <a:rPr lang="en-US" sz="2400" dirty="0" err="1">
                <a:solidFill>
                  <a:schemeClr val="tx1"/>
                </a:solidFill>
                <a:latin typeface="Courier New" panose="02070309020205020404" pitchFamily="49" charset="0"/>
                <a:cs typeface="Courier New" panose="02070309020205020404" pitchFamily="49" charset="0"/>
              </a:rPr>
              <a:t>int</a:t>
            </a:r>
            <a:r>
              <a:rPr lang="en-US" sz="2400" dirty="0">
                <a:solidFill>
                  <a:schemeClr val="tx1"/>
                </a:solidFill>
                <a:latin typeface="Courier New" panose="02070309020205020404" pitchFamily="49" charset="0"/>
                <a:cs typeface="Courier New" panose="02070309020205020404" pitchFamily="49" charset="0"/>
              </a:rPr>
              <a:t>(5);</a:t>
            </a:r>
          </a:p>
        </p:txBody>
      </p:sp>
      <p:graphicFrame>
        <p:nvGraphicFramePr>
          <p:cNvPr id="12" name="Diagram 11"/>
          <p:cNvGraphicFramePr/>
          <p:nvPr>
            <p:extLst>
              <p:ext uri="{D42A27DB-BD31-4B8C-83A1-F6EECF244321}">
                <p14:modId xmlns:p14="http://schemas.microsoft.com/office/powerpoint/2010/main" val="3833880465"/>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65116396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marL="400050" eaLnBrk="1" hangingPunct="1">
              <a:buFont typeface="Wingdings" panose="05000000000000000000" pitchFamily="2" charset="2"/>
              <a:buChar char="q"/>
            </a:pPr>
            <a:r>
              <a:rPr lang="en-US" sz="2500" b="1" dirty="0" err="1">
                <a:solidFill>
                  <a:srgbClr val="00B0F0"/>
                </a:solidFill>
              </a:rPr>
              <a:t>Cấp</a:t>
            </a:r>
            <a:r>
              <a:rPr lang="en-US" sz="2500" b="1" dirty="0">
                <a:solidFill>
                  <a:srgbClr val="00B0F0"/>
                </a:solidFill>
              </a:rPr>
              <a:t> </a:t>
            </a:r>
            <a:r>
              <a:rPr lang="en-US" sz="2500" b="1" dirty="0" err="1">
                <a:solidFill>
                  <a:srgbClr val="00B0F0"/>
                </a:solidFill>
              </a:rPr>
              <a:t>phát</a:t>
            </a:r>
            <a:r>
              <a:rPr lang="en-US" sz="2500" b="1" dirty="0">
                <a:solidFill>
                  <a:srgbClr val="00B0F0"/>
                </a:solidFill>
              </a:rPr>
              <a:t> </a:t>
            </a:r>
            <a:r>
              <a:rPr lang="en-US" sz="2500" b="1" dirty="0" err="1">
                <a:solidFill>
                  <a:srgbClr val="00B0F0"/>
                </a:solidFill>
              </a:rPr>
              <a:t>động</a:t>
            </a:r>
            <a:r>
              <a:rPr lang="en-US" sz="2500" b="1" dirty="0">
                <a:solidFill>
                  <a:srgbClr val="00B0F0"/>
                </a:solidFill>
              </a:rPr>
              <a:t> </a:t>
            </a:r>
            <a:r>
              <a:rPr lang="en-US" sz="2500" b="1" dirty="0" err="1">
                <a:solidFill>
                  <a:srgbClr val="00B0F0"/>
                </a:solidFill>
              </a:rPr>
              <a:t>cho</a:t>
            </a:r>
            <a:r>
              <a:rPr lang="en-US" sz="2500" b="1" dirty="0">
                <a:solidFill>
                  <a:srgbClr val="00B0F0"/>
                </a:solidFill>
              </a:rPr>
              <a:t> </a:t>
            </a:r>
            <a:r>
              <a:rPr lang="en-US" sz="2500" b="1" dirty="0" err="1">
                <a:solidFill>
                  <a:srgbClr val="00B0F0"/>
                </a:solidFill>
              </a:rPr>
              <a:t>mảng</a:t>
            </a:r>
            <a:r>
              <a:rPr lang="en-US" sz="2500" b="1" dirty="0">
                <a:solidFill>
                  <a:srgbClr val="00B0F0"/>
                </a:solidFill>
              </a:rPr>
              <a:t> </a:t>
            </a:r>
            <a:r>
              <a:rPr lang="en-US" sz="2500" b="1" dirty="0" err="1">
                <a:solidFill>
                  <a:srgbClr val="00B0F0"/>
                </a:solidFill>
              </a:rPr>
              <a:t>một</a:t>
            </a:r>
            <a:r>
              <a:rPr lang="en-US" sz="2500" b="1" dirty="0">
                <a:solidFill>
                  <a:srgbClr val="00B0F0"/>
                </a:solidFill>
              </a:rPr>
              <a:t> </a:t>
            </a:r>
            <a:r>
              <a:rPr lang="en-US" sz="2500" b="1" dirty="0" err="1">
                <a:solidFill>
                  <a:srgbClr val="00B0F0"/>
                </a:solidFill>
              </a:rPr>
              <a:t>chiều</a:t>
            </a:r>
            <a:endParaRPr lang="en-US" sz="2500" b="1" dirty="0">
              <a:solidFill>
                <a:srgbClr val="00B0F0"/>
              </a:solidFill>
            </a:endParaRPr>
          </a:p>
          <a:p>
            <a:pPr marL="57150" indent="0" eaLnBrk="1" hangingPunct="1">
              <a:buNone/>
            </a:pPr>
            <a:endParaRPr lang="en-US" sz="25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3"/>
            <a:ext cx="504651"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55</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sp>
        <p:nvSpPr>
          <p:cNvPr id="10" name="Rectangle 4"/>
          <p:cNvSpPr>
            <a:spLocks noChangeArrowheads="1"/>
          </p:cNvSpPr>
          <p:nvPr/>
        </p:nvSpPr>
        <p:spPr bwMode="auto">
          <a:xfrm>
            <a:off x="1222317" y="2852936"/>
            <a:ext cx="6934200" cy="529662"/>
          </a:xfrm>
          <a:prstGeom prst="rect">
            <a:avLst/>
          </a:prstGeom>
          <a:ln>
            <a:noFill/>
            <a:headEnd/>
            <a:tailEnd/>
          </a:ln>
        </p:spPr>
        <p:style>
          <a:lnRef idx="2">
            <a:schemeClr val="accent1"/>
          </a:lnRef>
          <a:fillRef idx="1">
            <a:schemeClr val="lt1"/>
          </a:fillRef>
          <a:effectRef idx="0">
            <a:schemeClr val="accent1"/>
          </a:effectRef>
          <a:fontRef idx="minor">
            <a:schemeClr val="dk1"/>
          </a:fontRef>
        </p:style>
        <p:txBody>
          <a:bodyPr wrap="none" anchor="ctr"/>
          <a:lstStyle/>
          <a:p>
            <a:pPr eaLnBrk="1" hangingPunct="1">
              <a:spcBef>
                <a:spcPct val="0"/>
              </a:spcBef>
            </a:pPr>
            <a:r>
              <a:rPr lang="en-US" sz="2400" u="sng" dirty="0" err="1">
                <a:solidFill>
                  <a:srgbClr val="00B0F0"/>
                </a:solidFill>
                <a:latin typeface="Arial" charset="0"/>
              </a:rPr>
              <a:t>Ví</a:t>
            </a:r>
            <a:r>
              <a:rPr lang="en-US" sz="2400" u="sng" dirty="0">
                <a:solidFill>
                  <a:srgbClr val="00B0F0"/>
                </a:solidFill>
                <a:latin typeface="Arial" charset="0"/>
              </a:rPr>
              <a:t> </a:t>
            </a:r>
            <a:r>
              <a:rPr lang="en-US" sz="2400" u="sng" dirty="0" err="1">
                <a:solidFill>
                  <a:srgbClr val="00B0F0"/>
                </a:solidFill>
                <a:latin typeface="Arial" charset="0"/>
              </a:rPr>
              <a:t>dụ</a:t>
            </a:r>
            <a:r>
              <a:rPr lang="en-US" sz="2400" dirty="0">
                <a:solidFill>
                  <a:schemeClr val="tx1"/>
                </a:solidFill>
                <a:latin typeface="Arial" charset="0"/>
              </a:rPr>
              <a:t>: </a:t>
            </a:r>
            <a:r>
              <a:rPr lang="en-US" sz="2400" dirty="0" err="1">
                <a:solidFill>
                  <a:schemeClr val="tx1"/>
                </a:solidFill>
                <a:latin typeface="Courier New" panose="02070309020205020404" pitchFamily="49" charset="0"/>
                <a:cs typeface="Courier New" panose="02070309020205020404" pitchFamily="49" charset="0"/>
              </a:rPr>
              <a:t>int</a:t>
            </a:r>
            <a:r>
              <a:rPr lang="en-US" sz="2400" dirty="0">
                <a:solidFill>
                  <a:schemeClr val="tx1"/>
                </a:solidFill>
                <a:latin typeface="Courier New" panose="02070309020205020404" pitchFamily="49" charset="0"/>
                <a:cs typeface="Courier New" panose="02070309020205020404" pitchFamily="49" charset="0"/>
              </a:rPr>
              <a:t> *pa; pa= new </a:t>
            </a:r>
            <a:r>
              <a:rPr lang="en-US" sz="2400" dirty="0" err="1">
                <a:solidFill>
                  <a:schemeClr val="tx1"/>
                </a:solidFill>
                <a:latin typeface="Courier New" panose="02070309020205020404" pitchFamily="49" charset="0"/>
                <a:cs typeface="Courier New" panose="02070309020205020404" pitchFamily="49" charset="0"/>
              </a:rPr>
              <a:t>int</a:t>
            </a:r>
            <a:r>
              <a:rPr lang="en-US" sz="2400" dirty="0">
                <a:solidFill>
                  <a:schemeClr val="tx1"/>
                </a:solidFill>
                <a:latin typeface="Courier New" panose="02070309020205020404" pitchFamily="49" charset="0"/>
                <a:cs typeface="Courier New" panose="02070309020205020404" pitchFamily="49" charset="0"/>
              </a:rPr>
              <a:t>[5];</a:t>
            </a:r>
          </a:p>
        </p:txBody>
      </p:sp>
      <p:sp>
        <p:nvSpPr>
          <p:cNvPr id="12" name="Rectangle 5"/>
          <p:cNvSpPr>
            <a:spLocks noChangeArrowheads="1"/>
          </p:cNvSpPr>
          <p:nvPr/>
        </p:nvSpPr>
        <p:spPr bwMode="auto">
          <a:xfrm>
            <a:off x="1464940" y="1916832"/>
            <a:ext cx="6448954" cy="685800"/>
          </a:xfrm>
          <a:prstGeom prst="rect">
            <a:avLst/>
          </a:prstGeom>
          <a:ln>
            <a:headEnd/>
            <a:tailEnd/>
          </a:ln>
        </p:spPr>
        <p:style>
          <a:lnRef idx="2">
            <a:schemeClr val="accent4"/>
          </a:lnRef>
          <a:fillRef idx="1">
            <a:schemeClr val="lt1"/>
          </a:fillRef>
          <a:effectRef idx="0">
            <a:schemeClr val="accent4"/>
          </a:effectRef>
          <a:fontRef idx="minor">
            <a:schemeClr val="dk1"/>
          </a:fontRef>
        </p:style>
        <p:txBody>
          <a:bodyPr wrap="none" anchor="ctr"/>
          <a:lstStyle/>
          <a:p>
            <a:pPr algn="ctr" eaLnBrk="1" hangingPunct="1">
              <a:spcBef>
                <a:spcPct val="0"/>
              </a:spcBef>
            </a:pPr>
            <a:r>
              <a:rPr lang="en-US" sz="2400" dirty="0">
                <a:latin typeface="Times New Roman" panose="02020603050405020304" pitchFamily="18" charset="0"/>
                <a:cs typeface="Times New Roman" panose="02020603050405020304" pitchFamily="18" charset="0"/>
              </a:rPr>
              <a:t>&lt;</a:t>
            </a:r>
            <a:r>
              <a:rPr lang="en-US" sz="2400" dirty="0" err="1">
                <a:latin typeface="Times New Roman" panose="02020603050405020304" pitchFamily="18" charset="0"/>
                <a:cs typeface="Times New Roman" panose="02020603050405020304" pitchFamily="18" charset="0"/>
              </a:rPr>
              <a:t>tên</a:t>
            </a:r>
            <a:r>
              <a:rPr lang="en-US" sz="2400" dirty="0">
                <a:latin typeface="Times New Roman" panose="02020603050405020304" pitchFamily="18" charset="0"/>
                <a:cs typeface="Times New Roman" panose="02020603050405020304" pitchFamily="18" charset="0"/>
              </a:rPr>
              <a:t> con </a:t>
            </a:r>
            <a:r>
              <a:rPr lang="en-US" sz="2400" dirty="0" err="1">
                <a:latin typeface="Times New Roman" panose="02020603050405020304" pitchFamily="18" charset="0"/>
                <a:cs typeface="Times New Roman" panose="02020603050405020304" pitchFamily="18" charset="0"/>
              </a:rPr>
              <a:t>trỏ</a:t>
            </a:r>
            <a:r>
              <a:rPr lang="en-US" sz="2400" dirty="0">
                <a:latin typeface="Times New Roman" panose="02020603050405020304" pitchFamily="18" charset="0"/>
                <a:cs typeface="Times New Roman" panose="02020603050405020304" pitchFamily="18" charset="0"/>
              </a:rPr>
              <a:t>&gt;=</a:t>
            </a:r>
            <a:r>
              <a:rPr lang="en-US" sz="2400" dirty="0">
                <a:solidFill>
                  <a:srgbClr val="FF3300"/>
                </a:solidFill>
                <a:latin typeface="Times New Roman" panose="02020603050405020304" pitchFamily="18" charset="0"/>
                <a:cs typeface="Times New Roman" panose="02020603050405020304" pitchFamily="18" charset="0"/>
              </a:rPr>
              <a:t>new</a:t>
            </a:r>
            <a:r>
              <a:rPr lang="en-US" sz="2400" dirty="0">
                <a:latin typeface="Times New Roman" panose="02020603050405020304" pitchFamily="18" charset="0"/>
                <a:cs typeface="Times New Roman" panose="02020603050405020304" pitchFamily="18" charset="0"/>
              </a:rPr>
              <a:t> &lt;</a:t>
            </a:r>
            <a:r>
              <a:rPr lang="en-US" sz="2400" dirty="0" err="1">
                <a:latin typeface="Times New Roman" panose="02020603050405020304" pitchFamily="18" charset="0"/>
                <a:cs typeface="Times New Roman" panose="02020603050405020304" pitchFamily="18" charset="0"/>
              </a:rPr>
              <a:t>kiểu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dữ</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liệu</a:t>
            </a:r>
            <a:r>
              <a:rPr lang="en-US" sz="2400" dirty="0">
                <a:latin typeface="Times New Roman" panose="02020603050405020304" pitchFamily="18" charset="0"/>
                <a:cs typeface="Times New Roman" panose="02020603050405020304" pitchFamily="18" charset="0"/>
              </a:rPr>
              <a:t>[</a:t>
            </a:r>
            <a:r>
              <a:rPr lang="en-US" sz="2400" dirty="0" err="1">
                <a:latin typeface="Times New Roman" panose="02020603050405020304" pitchFamily="18" charset="0"/>
                <a:cs typeface="Times New Roman" panose="02020603050405020304" pitchFamily="18" charset="0"/>
              </a:rPr>
              <a:t>số</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tử</a:t>
            </a:r>
            <a:r>
              <a:rPr lang="en-US" sz="2400" dirty="0">
                <a:latin typeface="Times New Roman" panose="02020603050405020304" pitchFamily="18" charset="0"/>
                <a:cs typeface="Times New Roman" panose="02020603050405020304" pitchFamily="18" charset="0"/>
              </a:rPr>
              <a:t>]&gt;;</a:t>
            </a:r>
          </a:p>
        </p:txBody>
      </p:sp>
      <p:sp>
        <p:nvSpPr>
          <p:cNvPr id="13" name="Rectangle 4"/>
          <p:cNvSpPr>
            <a:spLocks noChangeArrowheads="1"/>
          </p:cNvSpPr>
          <p:nvPr/>
        </p:nvSpPr>
        <p:spPr bwMode="auto">
          <a:xfrm>
            <a:off x="683568" y="3861048"/>
            <a:ext cx="3816424" cy="529662"/>
          </a:xfrm>
          <a:prstGeom prst="rect">
            <a:avLst/>
          </a:prstGeom>
          <a:ln>
            <a:noFill/>
            <a:headEnd/>
            <a:tailEnd/>
          </a:ln>
        </p:spPr>
        <p:style>
          <a:lnRef idx="2">
            <a:schemeClr val="accent1"/>
          </a:lnRef>
          <a:fillRef idx="1">
            <a:schemeClr val="lt1"/>
          </a:fillRef>
          <a:effectRef idx="0">
            <a:schemeClr val="accent1"/>
          </a:effectRef>
          <a:fontRef idx="minor">
            <a:schemeClr val="dk1"/>
          </a:fontRef>
        </p:style>
        <p:txBody>
          <a:bodyPr wrap="none" anchor="ctr"/>
          <a:lstStyle/>
          <a:p>
            <a:pPr eaLnBrk="1" hangingPunct="1">
              <a:spcBef>
                <a:spcPct val="0"/>
              </a:spcBef>
            </a:pPr>
            <a:r>
              <a:rPr lang="en-US" sz="2400" i="1" dirty="0" err="1">
                <a:solidFill>
                  <a:schemeClr val="tx1"/>
                </a:solidFill>
                <a:latin typeface="Courier New" panose="02070309020205020404" pitchFamily="49" charset="0"/>
                <a:cs typeface="Courier New" panose="02070309020205020404" pitchFamily="49" charset="0"/>
              </a:rPr>
              <a:t>int</a:t>
            </a:r>
            <a:r>
              <a:rPr lang="en-US" sz="2400" i="1" dirty="0">
                <a:solidFill>
                  <a:schemeClr val="tx1"/>
                </a:solidFill>
                <a:latin typeface="Courier New" panose="02070309020205020404" pitchFamily="49" charset="0"/>
                <a:cs typeface="Courier New" panose="02070309020205020404" pitchFamily="49" charset="0"/>
              </a:rPr>
              <a:t> *pa= new </a:t>
            </a:r>
            <a:r>
              <a:rPr lang="en-US" sz="2400" i="1" dirty="0" err="1">
                <a:solidFill>
                  <a:schemeClr val="tx1"/>
                </a:solidFill>
                <a:latin typeface="Courier New" panose="02070309020205020404" pitchFamily="49" charset="0"/>
                <a:cs typeface="Courier New" panose="02070309020205020404" pitchFamily="49" charset="0"/>
              </a:rPr>
              <a:t>int</a:t>
            </a:r>
            <a:r>
              <a:rPr lang="en-US" sz="2400" i="1" dirty="0">
                <a:solidFill>
                  <a:schemeClr val="tx1"/>
                </a:solidFill>
                <a:latin typeface="Courier New" panose="02070309020205020404" pitchFamily="49" charset="0"/>
                <a:cs typeface="Courier New" panose="02070309020205020404" pitchFamily="49" charset="0"/>
              </a:rPr>
              <a:t>[5];</a:t>
            </a:r>
          </a:p>
        </p:txBody>
      </p:sp>
      <p:sp>
        <p:nvSpPr>
          <p:cNvPr id="14" name="Rectangle 4"/>
          <p:cNvSpPr>
            <a:spLocks noChangeArrowheads="1"/>
          </p:cNvSpPr>
          <p:nvPr/>
        </p:nvSpPr>
        <p:spPr bwMode="auto">
          <a:xfrm>
            <a:off x="5176928" y="3861048"/>
            <a:ext cx="3805708" cy="529662"/>
          </a:xfrm>
          <a:prstGeom prst="rect">
            <a:avLst/>
          </a:prstGeom>
          <a:ln>
            <a:noFill/>
            <a:headEnd/>
            <a:tailEnd/>
          </a:ln>
        </p:spPr>
        <p:style>
          <a:lnRef idx="2">
            <a:schemeClr val="accent1"/>
          </a:lnRef>
          <a:fillRef idx="1">
            <a:schemeClr val="lt1"/>
          </a:fillRef>
          <a:effectRef idx="0">
            <a:schemeClr val="accent1"/>
          </a:effectRef>
          <a:fontRef idx="minor">
            <a:schemeClr val="dk1"/>
          </a:fontRef>
        </p:style>
        <p:txBody>
          <a:bodyPr wrap="none" anchor="ctr"/>
          <a:lstStyle/>
          <a:p>
            <a:pPr eaLnBrk="1" hangingPunct="1">
              <a:spcBef>
                <a:spcPct val="0"/>
              </a:spcBef>
            </a:pPr>
            <a:r>
              <a:rPr lang="en-US" sz="2400" i="1" dirty="0" err="1">
                <a:solidFill>
                  <a:schemeClr val="tx1"/>
                </a:solidFill>
                <a:latin typeface="Courier New" panose="02070309020205020404" pitchFamily="49" charset="0"/>
                <a:cs typeface="Courier New" panose="02070309020205020404" pitchFamily="49" charset="0"/>
              </a:rPr>
              <a:t>int</a:t>
            </a:r>
            <a:r>
              <a:rPr lang="en-US" sz="2400" i="1" dirty="0">
                <a:solidFill>
                  <a:schemeClr val="tx1"/>
                </a:solidFill>
                <a:latin typeface="Courier New" panose="02070309020205020404" pitchFamily="49" charset="0"/>
                <a:cs typeface="Courier New" panose="02070309020205020404" pitchFamily="49" charset="0"/>
              </a:rPr>
              <a:t> *pa= new </a:t>
            </a:r>
            <a:r>
              <a:rPr lang="en-US" sz="2400" i="1" dirty="0" err="1">
                <a:solidFill>
                  <a:schemeClr val="tx1"/>
                </a:solidFill>
                <a:latin typeface="Courier New" panose="02070309020205020404" pitchFamily="49" charset="0"/>
                <a:cs typeface="Courier New" panose="02070309020205020404" pitchFamily="49" charset="0"/>
              </a:rPr>
              <a:t>int</a:t>
            </a:r>
            <a:r>
              <a:rPr lang="en-US" sz="2400" i="1" dirty="0">
                <a:solidFill>
                  <a:schemeClr val="tx1"/>
                </a:solidFill>
                <a:latin typeface="Courier New" panose="02070309020205020404" pitchFamily="49" charset="0"/>
                <a:cs typeface="Courier New" panose="02070309020205020404" pitchFamily="49" charset="0"/>
              </a:rPr>
              <a:t>(5);</a:t>
            </a:r>
          </a:p>
        </p:txBody>
      </p:sp>
      <p:sp>
        <p:nvSpPr>
          <p:cNvPr id="3" name="TextBox 2"/>
          <p:cNvSpPr txBox="1"/>
          <p:nvPr/>
        </p:nvSpPr>
        <p:spPr>
          <a:xfrm>
            <a:off x="4594121" y="3933056"/>
            <a:ext cx="432048" cy="400110"/>
          </a:xfrm>
          <a:prstGeom prst="rect">
            <a:avLst/>
          </a:prstGeom>
          <a:noFill/>
        </p:spPr>
        <p:txBody>
          <a:bodyPr wrap="square" rtlCol="0">
            <a:spAutoFit/>
          </a:bodyPr>
          <a:lstStyle/>
          <a:p>
            <a:pPr algn="ctr"/>
            <a:r>
              <a:rPr lang="en-US" dirty="0">
                <a:solidFill>
                  <a:srgbClr val="FF0000"/>
                </a:solidFill>
              </a:rPr>
              <a:t>#</a:t>
            </a:r>
          </a:p>
        </p:txBody>
      </p:sp>
      <p:sp>
        <p:nvSpPr>
          <p:cNvPr id="16" name="TextBox 15"/>
          <p:cNvSpPr txBox="1"/>
          <p:nvPr/>
        </p:nvSpPr>
        <p:spPr>
          <a:xfrm>
            <a:off x="683568" y="3460938"/>
            <a:ext cx="2232248" cy="400110"/>
          </a:xfrm>
          <a:prstGeom prst="rect">
            <a:avLst/>
          </a:prstGeom>
          <a:noFill/>
        </p:spPr>
        <p:txBody>
          <a:bodyPr wrap="square" rtlCol="0">
            <a:spAutoFit/>
          </a:bodyPr>
          <a:lstStyle/>
          <a:p>
            <a:r>
              <a:rPr lang="en-US" dirty="0" err="1">
                <a:solidFill>
                  <a:srgbClr val="FF0000"/>
                </a:solidFill>
              </a:rPr>
              <a:t>Lưu</a:t>
            </a:r>
            <a:r>
              <a:rPr lang="en-US" dirty="0">
                <a:solidFill>
                  <a:srgbClr val="FF0000"/>
                </a:solidFill>
              </a:rPr>
              <a:t> ý:</a:t>
            </a:r>
          </a:p>
        </p:txBody>
      </p:sp>
      <p:graphicFrame>
        <p:nvGraphicFramePr>
          <p:cNvPr id="15" name="Diagram 14"/>
          <p:cNvGraphicFramePr/>
          <p:nvPr>
            <p:extLst>
              <p:ext uri="{D42A27DB-BD31-4B8C-83A1-F6EECF244321}">
                <p14:modId xmlns:p14="http://schemas.microsoft.com/office/powerpoint/2010/main" val="2344768072"/>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8711499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marL="400050" eaLnBrk="1" hangingPunct="1">
              <a:buFont typeface="Wingdings" panose="05000000000000000000" pitchFamily="2" charset="2"/>
              <a:buChar char="q"/>
            </a:pPr>
            <a:r>
              <a:rPr lang="en-US" sz="2500" b="1" dirty="0" err="1">
                <a:solidFill>
                  <a:srgbClr val="00B0F0"/>
                </a:solidFill>
              </a:rPr>
              <a:t>Cấp</a:t>
            </a:r>
            <a:r>
              <a:rPr lang="en-US" sz="2500" b="1" dirty="0">
                <a:solidFill>
                  <a:srgbClr val="00B0F0"/>
                </a:solidFill>
              </a:rPr>
              <a:t> </a:t>
            </a:r>
            <a:r>
              <a:rPr lang="en-US" sz="2500" b="1" dirty="0" err="1">
                <a:solidFill>
                  <a:srgbClr val="00B0F0"/>
                </a:solidFill>
              </a:rPr>
              <a:t>phát</a:t>
            </a:r>
            <a:r>
              <a:rPr lang="en-US" sz="2500" b="1" dirty="0">
                <a:solidFill>
                  <a:srgbClr val="00B0F0"/>
                </a:solidFill>
              </a:rPr>
              <a:t> </a:t>
            </a:r>
            <a:r>
              <a:rPr lang="en-US" sz="2500" b="1" dirty="0" err="1">
                <a:solidFill>
                  <a:srgbClr val="00B0F0"/>
                </a:solidFill>
              </a:rPr>
              <a:t>động</a:t>
            </a:r>
            <a:r>
              <a:rPr lang="en-US" sz="2500" b="1" dirty="0">
                <a:solidFill>
                  <a:srgbClr val="00B0F0"/>
                </a:solidFill>
              </a:rPr>
              <a:t> </a:t>
            </a:r>
            <a:r>
              <a:rPr lang="en-US" sz="2500" b="1" dirty="0" err="1">
                <a:solidFill>
                  <a:srgbClr val="00B0F0"/>
                </a:solidFill>
              </a:rPr>
              <a:t>cho</a:t>
            </a:r>
            <a:r>
              <a:rPr lang="en-US" sz="2500" b="1" dirty="0">
                <a:solidFill>
                  <a:srgbClr val="00B0F0"/>
                </a:solidFill>
              </a:rPr>
              <a:t> </a:t>
            </a:r>
            <a:r>
              <a:rPr lang="en-US" sz="2500" b="1" dirty="0" err="1">
                <a:solidFill>
                  <a:srgbClr val="00B0F0"/>
                </a:solidFill>
              </a:rPr>
              <a:t>mảng</a:t>
            </a:r>
            <a:r>
              <a:rPr lang="en-US" sz="2500" b="1" dirty="0">
                <a:solidFill>
                  <a:srgbClr val="00B0F0"/>
                </a:solidFill>
              </a:rPr>
              <a:t> </a:t>
            </a:r>
            <a:r>
              <a:rPr lang="en-US" sz="2500" b="1" dirty="0" err="1">
                <a:solidFill>
                  <a:srgbClr val="00B0F0"/>
                </a:solidFill>
              </a:rPr>
              <a:t>hai</a:t>
            </a:r>
            <a:r>
              <a:rPr lang="en-US" sz="2500" b="1" dirty="0">
                <a:solidFill>
                  <a:srgbClr val="00B0F0"/>
                </a:solidFill>
              </a:rPr>
              <a:t> </a:t>
            </a:r>
            <a:r>
              <a:rPr lang="en-US" sz="2500" b="1" dirty="0" err="1">
                <a:solidFill>
                  <a:srgbClr val="00B0F0"/>
                </a:solidFill>
              </a:rPr>
              <a:t>chiều</a:t>
            </a:r>
            <a:r>
              <a:rPr lang="en-US" sz="2500" b="1" dirty="0">
                <a:solidFill>
                  <a:srgbClr val="00B0F0"/>
                </a:solidFill>
              </a:rPr>
              <a:t> </a:t>
            </a:r>
            <a:r>
              <a:rPr lang="en-US" sz="2500" b="1" dirty="0" err="1">
                <a:solidFill>
                  <a:srgbClr val="00B0F0"/>
                </a:solidFill>
              </a:rPr>
              <a:t>có</a:t>
            </a:r>
            <a:r>
              <a:rPr lang="en-US" sz="2500" b="1" dirty="0">
                <a:solidFill>
                  <a:srgbClr val="00B0F0"/>
                </a:solidFill>
              </a:rPr>
              <a:t> n </a:t>
            </a:r>
            <a:r>
              <a:rPr lang="en-US" sz="2500" b="1" dirty="0" err="1">
                <a:solidFill>
                  <a:srgbClr val="00B0F0"/>
                </a:solidFill>
              </a:rPr>
              <a:t>dòng</a:t>
            </a:r>
            <a:r>
              <a:rPr lang="en-US" sz="2500" b="1" dirty="0">
                <a:solidFill>
                  <a:srgbClr val="00B0F0"/>
                </a:solidFill>
              </a:rPr>
              <a:t> </a:t>
            </a:r>
            <a:r>
              <a:rPr lang="en-US" sz="2500" b="1" dirty="0" err="1">
                <a:solidFill>
                  <a:srgbClr val="00B0F0"/>
                </a:solidFill>
              </a:rPr>
              <a:t>và</a:t>
            </a:r>
            <a:r>
              <a:rPr lang="en-US" sz="2500" b="1" dirty="0">
                <a:solidFill>
                  <a:srgbClr val="00B0F0"/>
                </a:solidFill>
              </a:rPr>
              <a:t> m </a:t>
            </a:r>
            <a:r>
              <a:rPr lang="en-US" sz="2500" b="1" dirty="0" err="1">
                <a:solidFill>
                  <a:srgbClr val="00B0F0"/>
                </a:solidFill>
              </a:rPr>
              <a:t>cột</a:t>
            </a:r>
            <a:endParaRPr lang="en-US" sz="2500" b="1" dirty="0">
              <a:solidFill>
                <a:srgbClr val="00B0F0"/>
              </a:solidFill>
            </a:endParaRPr>
          </a:p>
          <a:p>
            <a:pPr marL="57150" indent="0" eaLnBrk="1" hangingPunct="1">
              <a:buNone/>
            </a:pPr>
            <a:endParaRPr lang="en-US" sz="25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3"/>
            <a:ext cx="504651"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56</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sp>
        <p:nvSpPr>
          <p:cNvPr id="15" name="Rectangle 4"/>
          <p:cNvSpPr>
            <a:spLocks noChangeArrowheads="1"/>
          </p:cNvSpPr>
          <p:nvPr/>
        </p:nvSpPr>
        <p:spPr bwMode="auto">
          <a:xfrm>
            <a:off x="755576" y="2348880"/>
            <a:ext cx="7935416" cy="2664296"/>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p>
            <a:pPr eaLnBrk="1" hangingPunct="1">
              <a:spcBef>
                <a:spcPct val="0"/>
              </a:spcBef>
            </a:pPr>
            <a:r>
              <a:rPr lang="en-US" sz="2500" dirty="0" err="1">
                <a:latin typeface="Courier New" pitchFamily="49" charset="0"/>
              </a:rPr>
              <a:t>int</a:t>
            </a:r>
            <a:r>
              <a:rPr lang="en-US" sz="2500" dirty="0">
                <a:latin typeface="Courier New" pitchFamily="49" charset="0"/>
              </a:rPr>
              <a:t> **a;</a:t>
            </a:r>
          </a:p>
          <a:p>
            <a:pPr eaLnBrk="1" hangingPunct="1">
              <a:spcBef>
                <a:spcPct val="0"/>
              </a:spcBef>
            </a:pPr>
            <a:r>
              <a:rPr lang="en-US" sz="2500" dirty="0">
                <a:latin typeface="Courier New" pitchFamily="49" charset="0"/>
              </a:rPr>
              <a:t>//</a:t>
            </a:r>
            <a:r>
              <a:rPr lang="en-US" sz="2500" dirty="0" err="1">
                <a:latin typeface="Courier New" pitchFamily="49" charset="0"/>
              </a:rPr>
              <a:t>cấp</a:t>
            </a:r>
            <a:r>
              <a:rPr lang="en-US" sz="2500" dirty="0">
                <a:latin typeface="Courier New" pitchFamily="49" charset="0"/>
              </a:rPr>
              <a:t> </a:t>
            </a:r>
            <a:r>
              <a:rPr lang="en-US" sz="2500" dirty="0" err="1">
                <a:latin typeface="Courier New" pitchFamily="49" charset="0"/>
              </a:rPr>
              <a:t>phát</a:t>
            </a:r>
            <a:r>
              <a:rPr lang="en-US" sz="2500" dirty="0">
                <a:latin typeface="Courier New" pitchFamily="49" charset="0"/>
              </a:rPr>
              <a:t> </a:t>
            </a:r>
            <a:r>
              <a:rPr lang="en-US" sz="2500" dirty="0" err="1">
                <a:latin typeface="Courier New" pitchFamily="49" charset="0"/>
              </a:rPr>
              <a:t>cho</a:t>
            </a:r>
            <a:r>
              <a:rPr lang="en-US" sz="2500" dirty="0">
                <a:latin typeface="Courier New" pitchFamily="49" charset="0"/>
              </a:rPr>
              <a:t> n </a:t>
            </a:r>
            <a:r>
              <a:rPr lang="en-US" sz="2500" dirty="0" err="1">
                <a:latin typeface="Courier New" pitchFamily="49" charset="0"/>
              </a:rPr>
              <a:t>dòng</a:t>
            </a:r>
            <a:r>
              <a:rPr lang="en-US" sz="2500" dirty="0">
                <a:latin typeface="Courier New" pitchFamily="49" charset="0"/>
              </a:rPr>
              <a:t>, </a:t>
            </a:r>
            <a:r>
              <a:rPr lang="en-US" sz="2500" dirty="0" err="1">
                <a:latin typeface="Courier New" pitchFamily="49" charset="0"/>
              </a:rPr>
              <a:t>với</a:t>
            </a:r>
            <a:r>
              <a:rPr lang="en-US" sz="2500" dirty="0">
                <a:latin typeface="Courier New" pitchFamily="49" charset="0"/>
              </a:rPr>
              <a:t> n </a:t>
            </a:r>
            <a:r>
              <a:rPr lang="en-US" sz="2500" dirty="0" err="1">
                <a:latin typeface="Courier New" pitchFamily="49" charset="0"/>
              </a:rPr>
              <a:t>biết</a:t>
            </a:r>
            <a:r>
              <a:rPr lang="en-US" sz="2500" dirty="0">
                <a:latin typeface="Courier New" pitchFamily="49" charset="0"/>
              </a:rPr>
              <a:t> </a:t>
            </a:r>
            <a:r>
              <a:rPr lang="en-US" sz="2500" dirty="0" err="1">
                <a:latin typeface="Courier New" pitchFamily="49" charset="0"/>
              </a:rPr>
              <a:t>trước</a:t>
            </a:r>
            <a:endParaRPr lang="en-US" sz="2500" dirty="0">
              <a:latin typeface="Courier New" pitchFamily="49" charset="0"/>
            </a:endParaRPr>
          </a:p>
          <a:p>
            <a:pPr eaLnBrk="1" hangingPunct="1">
              <a:spcBef>
                <a:spcPct val="0"/>
              </a:spcBef>
            </a:pPr>
            <a:r>
              <a:rPr lang="en-US" sz="2500" dirty="0">
                <a:solidFill>
                  <a:srgbClr val="FF3300"/>
                </a:solidFill>
                <a:latin typeface="Courier New" pitchFamily="49" charset="0"/>
              </a:rPr>
              <a:t>a=new </a:t>
            </a:r>
            <a:r>
              <a:rPr lang="en-US" sz="2500" dirty="0" err="1">
                <a:solidFill>
                  <a:srgbClr val="FF3300"/>
                </a:solidFill>
                <a:latin typeface="Courier New" pitchFamily="49" charset="0"/>
              </a:rPr>
              <a:t>int</a:t>
            </a:r>
            <a:r>
              <a:rPr lang="en-US" sz="2500" dirty="0">
                <a:solidFill>
                  <a:srgbClr val="FF3300"/>
                </a:solidFill>
                <a:latin typeface="Courier New" pitchFamily="49" charset="0"/>
              </a:rPr>
              <a:t>*[n];</a:t>
            </a:r>
          </a:p>
          <a:p>
            <a:pPr eaLnBrk="1" hangingPunct="1">
              <a:spcBef>
                <a:spcPct val="0"/>
              </a:spcBef>
            </a:pPr>
            <a:r>
              <a:rPr lang="en-US" sz="2500" dirty="0">
                <a:latin typeface="Courier New" pitchFamily="49" charset="0"/>
              </a:rPr>
              <a:t>//</a:t>
            </a:r>
            <a:r>
              <a:rPr lang="en-US" sz="2500" dirty="0" err="1">
                <a:latin typeface="Courier New" pitchFamily="49" charset="0"/>
              </a:rPr>
              <a:t>cấp</a:t>
            </a:r>
            <a:r>
              <a:rPr lang="en-US" sz="2500" dirty="0">
                <a:latin typeface="Courier New" pitchFamily="49" charset="0"/>
              </a:rPr>
              <a:t> </a:t>
            </a:r>
            <a:r>
              <a:rPr lang="en-US" sz="2500" dirty="0" err="1">
                <a:latin typeface="Courier New" pitchFamily="49" charset="0"/>
              </a:rPr>
              <a:t>phát</a:t>
            </a:r>
            <a:r>
              <a:rPr lang="en-US" sz="2500" dirty="0">
                <a:latin typeface="Courier New" pitchFamily="49" charset="0"/>
              </a:rPr>
              <a:t> </a:t>
            </a:r>
            <a:r>
              <a:rPr lang="en-US" sz="2500" dirty="0" err="1">
                <a:latin typeface="Courier New" pitchFamily="49" charset="0"/>
              </a:rPr>
              <a:t>số</a:t>
            </a:r>
            <a:r>
              <a:rPr lang="en-US" sz="2500" dirty="0">
                <a:latin typeface="Courier New" pitchFamily="49" charset="0"/>
              </a:rPr>
              <a:t> </a:t>
            </a:r>
            <a:r>
              <a:rPr lang="en-US" sz="2500" dirty="0" err="1">
                <a:latin typeface="Courier New" pitchFamily="49" charset="0"/>
              </a:rPr>
              <a:t>phần</a:t>
            </a:r>
            <a:r>
              <a:rPr lang="en-US" sz="2500" dirty="0">
                <a:latin typeface="Courier New" pitchFamily="49" charset="0"/>
              </a:rPr>
              <a:t> </a:t>
            </a:r>
            <a:r>
              <a:rPr lang="en-US" sz="2500" dirty="0" err="1">
                <a:latin typeface="Courier New" pitchFamily="49" charset="0"/>
              </a:rPr>
              <a:t>tử</a:t>
            </a:r>
            <a:r>
              <a:rPr lang="en-US" sz="2500" dirty="0">
                <a:latin typeface="Courier New" pitchFamily="49" charset="0"/>
              </a:rPr>
              <a:t> </a:t>
            </a:r>
            <a:r>
              <a:rPr lang="en-US" sz="2500" dirty="0" err="1">
                <a:latin typeface="Courier New" pitchFamily="49" charset="0"/>
              </a:rPr>
              <a:t>trên</a:t>
            </a:r>
            <a:r>
              <a:rPr lang="en-US" sz="2500" dirty="0">
                <a:latin typeface="Courier New" pitchFamily="49" charset="0"/>
              </a:rPr>
              <a:t> </a:t>
            </a:r>
            <a:r>
              <a:rPr lang="en-US" sz="2500" dirty="0" err="1">
                <a:latin typeface="Courier New" pitchFamily="49" charset="0"/>
              </a:rPr>
              <a:t>từng</a:t>
            </a:r>
            <a:r>
              <a:rPr lang="en-US" sz="2500" dirty="0">
                <a:latin typeface="Courier New" pitchFamily="49" charset="0"/>
              </a:rPr>
              <a:t> </a:t>
            </a:r>
            <a:r>
              <a:rPr lang="en-US" sz="2500" dirty="0" err="1">
                <a:latin typeface="Courier New" pitchFamily="49" charset="0"/>
              </a:rPr>
              <a:t>dòng</a:t>
            </a:r>
            <a:endParaRPr lang="en-US" sz="2500" dirty="0">
              <a:latin typeface="Courier New" pitchFamily="49" charset="0"/>
            </a:endParaRPr>
          </a:p>
          <a:p>
            <a:pPr eaLnBrk="1" hangingPunct="1">
              <a:spcBef>
                <a:spcPct val="0"/>
              </a:spcBef>
            </a:pPr>
            <a:r>
              <a:rPr lang="en-US" sz="2500" dirty="0">
                <a:latin typeface="Courier New" pitchFamily="49" charset="0"/>
              </a:rPr>
              <a:t>for (</a:t>
            </a:r>
            <a:r>
              <a:rPr lang="en-US" sz="2500" dirty="0" err="1">
                <a:latin typeface="Courier New" pitchFamily="49" charset="0"/>
              </a:rPr>
              <a:t>int</a:t>
            </a:r>
            <a:r>
              <a:rPr lang="en-US" sz="2500" dirty="0">
                <a:latin typeface="Courier New" pitchFamily="49" charset="0"/>
              </a:rPr>
              <a:t> j=0;j&lt;</a:t>
            </a:r>
            <a:r>
              <a:rPr lang="en-US" sz="2500" dirty="0" err="1">
                <a:latin typeface="Courier New" pitchFamily="49" charset="0"/>
              </a:rPr>
              <a:t>n;j</a:t>
            </a:r>
            <a:r>
              <a:rPr lang="en-US" sz="2500" dirty="0">
                <a:latin typeface="Courier New" pitchFamily="49" charset="0"/>
              </a:rPr>
              <a:t>++)</a:t>
            </a:r>
          </a:p>
          <a:p>
            <a:pPr eaLnBrk="1" hangingPunct="1">
              <a:spcBef>
                <a:spcPct val="0"/>
              </a:spcBef>
            </a:pPr>
            <a:r>
              <a:rPr lang="en-US" sz="2500" dirty="0">
                <a:latin typeface="Courier New" pitchFamily="49" charset="0"/>
              </a:rPr>
              <a:t>	</a:t>
            </a:r>
            <a:r>
              <a:rPr lang="en-US" sz="2500" dirty="0">
                <a:solidFill>
                  <a:srgbClr val="FF3300"/>
                </a:solidFill>
                <a:latin typeface="Courier New" pitchFamily="49" charset="0"/>
              </a:rPr>
              <a:t>a[j]=new </a:t>
            </a:r>
            <a:r>
              <a:rPr lang="en-US" sz="2500" dirty="0" err="1">
                <a:solidFill>
                  <a:srgbClr val="FF3300"/>
                </a:solidFill>
                <a:latin typeface="Courier New" pitchFamily="49" charset="0"/>
              </a:rPr>
              <a:t>int</a:t>
            </a:r>
            <a:r>
              <a:rPr lang="en-US" sz="2500" dirty="0">
                <a:solidFill>
                  <a:srgbClr val="FF3300"/>
                </a:solidFill>
                <a:latin typeface="Courier New" pitchFamily="49" charset="0"/>
              </a:rPr>
              <a:t>[m];</a:t>
            </a:r>
          </a:p>
          <a:p>
            <a:pPr eaLnBrk="1" hangingPunct="1">
              <a:spcBef>
                <a:spcPct val="0"/>
              </a:spcBef>
            </a:pPr>
            <a:endParaRPr lang="en-US" sz="2500" dirty="0">
              <a:solidFill>
                <a:srgbClr val="FF3300"/>
              </a:solidFill>
              <a:latin typeface="Courier New" pitchFamily="49" charset="0"/>
            </a:endParaRPr>
          </a:p>
        </p:txBody>
      </p:sp>
      <p:graphicFrame>
        <p:nvGraphicFramePr>
          <p:cNvPr id="8" name="Diagram 7"/>
          <p:cNvGraphicFramePr/>
          <p:nvPr>
            <p:extLst>
              <p:ext uri="{D42A27DB-BD31-4B8C-83A1-F6EECF244321}">
                <p14:modId xmlns:p14="http://schemas.microsoft.com/office/powerpoint/2010/main" val="65933009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1729667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marL="400050" eaLnBrk="1" hangingPunct="1">
              <a:buFont typeface="Wingdings" panose="05000000000000000000" pitchFamily="2" charset="2"/>
              <a:buChar char="q"/>
            </a:pPr>
            <a:r>
              <a:rPr lang="en-US" sz="2500" b="1" dirty="0" err="1">
                <a:solidFill>
                  <a:srgbClr val="00B0F0"/>
                </a:solidFill>
              </a:rPr>
              <a:t>Giải</a:t>
            </a:r>
            <a:r>
              <a:rPr lang="en-US" sz="2500" b="1" dirty="0">
                <a:solidFill>
                  <a:srgbClr val="00B0F0"/>
                </a:solidFill>
              </a:rPr>
              <a:t> </a:t>
            </a:r>
            <a:r>
              <a:rPr lang="en-US" sz="2500" b="1" dirty="0" err="1">
                <a:solidFill>
                  <a:srgbClr val="00B0F0"/>
                </a:solidFill>
              </a:rPr>
              <a:t>phóng</a:t>
            </a:r>
            <a:r>
              <a:rPr lang="en-US" sz="2500" b="1" dirty="0">
                <a:solidFill>
                  <a:srgbClr val="00B0F0"/>
                </a:solidFill>
              </a:rPr>
              <a:t> </a:t>
            </a:r>
            <a:r>
              <a:rPr lang="en-US" sz="2500" b="1" dirty="0" err="1">
                <a:solidFill>
                  <a:srgbClr val="00B0F0"/>
                </a:solidFill>
              </a:rPr>
              <a:t>vùng</a:t>
            </a:r>
            <a:r>
              <a:rPr lang="en-US" sz="2500" b="1" dirty="0">
                <a:solidFill>
                  <a:srgbClr val="00B0F0"/>
                </a:solidFill>
              </a:rPr>
              <a:t> </a:t>
            </a:r>
            <a:r>
              <a:rPr lang="en-US" sz="2500" b="1" dirty="0" err="1">
                <a:solidFill>
                  <a:srgbClr val="00B0F0"/>
                </a:solidFill>
              </a:rPr>
              <a:t>nhớ</a:t>
            </a:r>
            <a:endParaRPr lang="en-US" sz="2500" b="1" dirty="0">
              <a:solidFill>
                <a:srgbClr val="00B0F0"/>
              </a:solidFill>
            </a:endParaRPr>
          </a:p>
          <a:p>
            <a:pPr marL="400050" eaLnBrk="1" hangingPunct="1">
              <a:buFont typeface="Wingdings" panose="05000000000000000000" pitchFamily="2" charset="2"/>
              <a:buChar char="q"/>
            </a:pPr>
            <a:endParaRPr lang="en-US" sz="2500" b="1" dirty="0">
              <a:solidFill>
                <a:srgbClr val="00B0F0"/>
              </a:solidFill>
            </a:endParaRPr>
          </a:p>
          <a:p>
            <a:pPr marL="400050" eaLnBrk="1" hangingPunct="1">
              <a:buFont typeface="Wingdings" panose="05000000000000000000" pitchFamily="2" charset="2"/>
              <a:buChar char="q"/>
            </a:pPr>
            <a:endParaRPr lang="en-US" sz="1200" b="1" dirty="0">
              <a:solidFill>
                <a:srgbClr val="00B0F0"/>
              </a:solidFill>
            </a:endParaRPr>
          </a:p>
          <a:p>
            <a:pPr marL="400050" eaLnBrk="1" hangingPunct="1">
              <a:buFont typeface="Wingdings" panose="05000000000000000000" pitchFamily="2" charset="2"/>
              <a:buChar char="q"/>
            </a:pPr>
            <a:r>
              <a:rPr lang="en-US" sz="2500" b="1" dirty="0" err="1">
                <a:solidFill>
                  <a:srgbClr val="00B0F0"/>
                </a:solidFill>
              </a:rPr>
              <a:t>Giải</a:t>
            </a:r>
            <a:r>
              <a:rPr lang="en-US" sz="2500" b="1" dirty="0">
                <a:solidFill>
                  <a:srgbClr val="00B0F0"/>
                </a:solidFill>
              </a:rPr>
              <a:t> </a:t>
            </a:r>
            <a:r>
              <a:rPr lang="en-US" sz="2500" b="1" dirty="0" err="1">
                <a:solidFill>
                  <a:srgbClr val="00B0F0"/>
                </a:solidFill>
              </a:rPr>
              <a:t>phóng</a:t>
            </a:r>
            <a:r>
              <a:rPr lang="en-US" sz="2500" b="1" dirty="0">
                <a:solidFill>
                  <a:srgbClr val="00B0F0"/>
                </a:solidFill>
              </a:rPr>
              <a:t> </a:t>
            </a:r>
            <a:r>
              <a:rPr lang="en-US" sz="2500" b="1" dirty="0" err="1">
                <a:solidFill>
                  <a:srgbClr val="00B0F0"/>
                </a:solidFill>
              </a:rPr>
              <a:t>vùng</a:t>
            </a:r>
            <a:r>
              <a:rPr lang="en-US" sz="2500" b="1" dirty="0">
                <a:solidFill>
                  <a:srgbClr val="00B0F0"/>
                </a:solidFill>
              </a:rPr>
              <a:t> </a:t>
            </a:r>
            <a:r>
              <a:rPr lang="en-US" sz="2500" b="1" dirty="0" err="1">
                <a:solidFill>
                  <a:srgbClr val="00B0F0"/>
                </a:solidFill>
              </a:rPr>
              <a:t>nhớ</a:t>
            </a:r>
            <a:r>
              <a:rPr lang="en-US" sz="2500" b="1" dirty="0">
                <a:solidFill>
                  <a:srgbClr val="00B0F0"/>
                </a:solidFill>
              </a:rPr>
              <a:t> </a:t>
            </a:r>
            <a:r>
              <a:rPr lang="en-US" sz="2500" b="1" dirty="0" err="1">
                <a:solidFill>
                  <a:srgbClr val="00B0F0"/>
                </a:solidFill>
              </a:rPr>
              <a:t>cho</a:t>
            </a:r>
            <a:r>
              <a:rPr lang="en-US" sz="2500" b="1" dirty="0">
                <a:solidFill>
                  <a:srgbClr val="00B0F0"/>
                </a:solidFill>
              </a:rPr>
              <a:t> </a:t>
            </a:r>
            <a:r>
              <a:rPr lang="en-US" sz="2500" b="1" dirty="0" err="1">
                <a:solidFill>
                  <a:srgbClr val="00B0F0"/>
                </a:solidFill>
              </a:rPr>
              <a:t>mảng</a:t>
            </a:r>
            <a:r>
              <a:rPr lang="en-US" sz="2500" b="1" dirty="0">
                <a:solidFill>
                  <a:srgbClr val="00B0F0"/>
                </a:solidFill>
              </a:rPr>
              <a:t> </a:t>
            </a:r>
            <a:r>
              <a:rPr lang="en-US" sz="2500" b="1" dirty="0" err="1">
                <a:solidFill>
                  <a:srgbClr val="00B0F0"/>
                </a:solidFill>
              </a:rPr>
              <a:t>động</a:t>
            </a:r>
            <a:r>
              <a:rPr lang="en-US" sz="2500" b="1" dirty="0">
                <a:solidFill>
                  <a:srgbClr val="00B0F0"/>
                </a:solidFill>
              </a:rPr>
              <a:t> </a:t>
            </a:r>
            <a:r>
              <a:rPr lang="en-US" sz="2500" b="1" dirty="0" err="1">
                <a:solidFill>
                  <a:srgbClr val="00B0F0"/>
                </a:solidFill>
              </a:rPr>
              <a:t>một</a:t>
            </a:r>
            <a:r>
              <a:rPr lang="en-US" sz="2500" b="1" dirty="0">
                <a:solidFill>
                  <a:srgbClr val="00B0F0"/>
                </a:solidFill>
              </a:rPr>
              <a:t> </a:t>
            </a:r>
            <a:r>
              <a:rPr lang="en-US" sz="2500" b="1" dirty="0" err="1">
                <a:solidFill>
                  <a:srgbClr val="00B0F0"/>
                </a:solidFill>
              </a:rPr>
              <a:t>chiều</a:t>
            </a:r>
            <a:endParaRPr lang="en-US" sz="2500" b="1" dirty="0">
              <a:solidFill>
                <a:srgbClr val="00B0F0"/>
              </a:solidFill>
            </a:endParaRPr>
          </a:p>
          <a:p>
            <a:pPr marL="57150" indent="0" eaLnBrk="1" hangingPunct="1">
              <a:buNone/>
            </a:pPr>
            <a:endParaRPr lang="en-US" sz="2500" b="1" dirty="0">
              <a:solidFill>
                <a:srgbClr val="00B0F0"/>
              </a:solidFill>
            </a:endParaRPr>
          </a:p>
          <a:p>
            <a:pPr marL="400050" eaLnBrk="1" hangingPunct="1">
              <a:buFont typeface="Wingdings" panose="05000000000000000000" pitchFamily="2" charset="2"/>
              <a:buChar char="q"/>
            </a:pPr>
            <a:endParaRPr lang="en-US" sz="2000" b="1" dirty="0">
              <a:solidFill>
                <a:srgbClr val="00B0F0"/>
              </a:solidFill>
            </a:endParaRPr>
          </a:p>
          <a:p>
            <a:pPr marL="400050" eaLnBrk="1" hangingPunct="1">
              <a:buFont typeface="Wingdings" panose="05000000000000000000" pitchFamily="2" charset="2"/>
              <a:buChar char="q"/>
            </a:pPr>
            <a:r>
              <a:rPr lang="en-US" sz="2500" b="1" dirty="0" err="1">
                <a:solidFill>
                  <a:srgbClr val="00B0F0"/>
                </a:solidFill>
              </a:rPr>
              <a:t>Giải</a:t>
            </a:r>
            <a:r>
              <a:rPr lang="en-US" sz="2500" b="1" dirty="0">
                <a:solidFill>
                  <a:srgbClr val="00B0F0"/>
                </a:solidFill>
              </a:rPr>
              <a:t> </a:t>
            </a:r>
            <a:r>
              <a:rPr lang="en-US" sz="2500" b="1" dirty="0" err="1">
                <a:solidFill>
                  <a:srgbClr val="00B0F0"/>
                </a:solidFill>
              </a:rPr>
              <a:t>phóng</a:t>
            </a:r>
            <a:r>
              <a:rPr lang="en-US" sz="2500" b="1" dirty="0">
                <a:solidFill>
                  <a:srgbClr val="00B0F0"/>
                </a:solidFill>
              </a:rPr>
              <a:t> </a:t>
            </a:r>
            <a:r>
              <a:rPr lang="en-US" sz="2500" b="1" dirty="0" err="1">
                <a:solidFill>
                  <a:srgbClr val="00B0F0"/>
                </a:solidFill>
              </a:rPr>
              <a:t>vùng</a:t>
            </a:r>
            <a:r>
              <a:rPr lang="en-US" sz="2500" b="1" dirty="0">
                <a:solidFill>
                  <a:srgbClr val="00B0F0"/>
                </a:solidFill>
              </a:rPr>
              <a:t> </a:t>
            </a:r>
            <a:r>
              <a:rPr lang="en-US" sz="2500" b="1" dirty="0" err="1">
                <a:solidFill>
                  <a:srgbClr val="00B0F0"/>
                </a:solidFill>
              </a:rPr>
              <a:t>nhớ</a:t>
            </a:r>
            <a:r>
              <a:rPr lang="en-US" sz="2500" b="1" dirty="0">
                <a:solidFill>
                  <a:srgbClr val="00B0F0"/>
                </a:solidFill>
              </a:rPr>
              <a:t> </a:t>
            </a:r>
            <a:r>
              <a:rPr lang="en-US" sz="2500" b="1" dirty="0" err="1">
                <a:solidFill>
                  <a:srgbClr val="00B0F0"/>
                </a:solidFill>
              </a:rPr>
              <a:t>cho</a:t>
            </a:r>
            <a:r>
              <a:rPr lang="en-US" sz="2500" b="1" dirty="0">
                <a:solidFill>
                  <a:srgbClr val="00B0F0"/>
                </a:solidFill>
              </a:rPr>
              <a:t> </a:t>
            </a:r>
            <a:r>
              <a:rPr lang="en-US" sz="2500" b="1" dirty="0" err="1">
                <a:solidFill>
                  <a:srgbClr val="00B0F0"/>
                </a:solidFill>
              </a:rPr>
              <a:t>mảng</a:t>
            </a:r>
            <a:r>
              <a:rPr lang="en-US" sz="2500" b="1" dirty="0">
                <a:solidFill>
                  <a:srgbClr val="00B0F0"/>
                </a:solidFill>
              </a:rPr>
              <a:t> </a:t>
            </a:r>
            <a:r>
              <a:rPr lang="en-US" sz="2500" b="1" dirty="0" err="1">
                <a:solidFill>
                  <a:srgbClr val="00B0F0"/>
                </a:solidFill>
              </a:rPr>
              <a:t>động</a:t>
            </a:r>
            <a:r>
              <a:rPr lang="en-US" sz="2500" b="1" dirty="0">
                <a:solidFill>
                  <a:srgbClr val="00B0F0"/>
                </a:solidFill>
              </a:rPr>
              <a:t> </a:t>
            </a:r>
            <a:r>
              <a:rPr lang="en-US" sz="2500" b="1" dirty="0" err="1">
                <a:solidFill>
                  <a:srgbClr val="00B0F0"/>
                </a:solidFill>
              </a:rPr>
              <a:t>hai</a:t>
            </a:r>
            <a:r>
              <a:rPr lang="en-US" sz="2500" b="1" dirty="0">
                <a:solidFill>
                  <a:srgbClr val="00B0F0"/>
                </a:solidFill>
              </a:rPr>
              <a:t> </a:t>
            </a:r>
            <a:r>
              <a:rPr lang="en-US" sz="2500" b="1" dirty="0" err="1">
                <a:solidFill>
                  <a:srgbClr val="00B0F0"/>
                </a:solidFill>
              </a:rPr>
              <a:t>chiều</a:t>
            </a:r>
            <a:endParaRPr lang="en-US" sz="2500" b="1" dirty="0">
              <a:solidFill>
                <a:srgbClr val="00B0F0"/>
              </a:solidFill>
            </a:endParaRPr>
          </a:p>
          <a:p>
            <a:pPr marL="57150" indent="0" eaLnBrk="1" hangingPunct="1">
              <a:buNone/>
            </a:pPr>
            <a:r>
              <a:rPr lang="en-US" sz="2500" dirty="0" err="1"/>
              <a:t>Ngược</a:t>
            </a:r>
            <a:r>
              <a:rPr lang="en-US" sz="2500" dirty="0"/>
              <a:t> </a:t>
            </a:r>
            <a:r>
              <a:rPr lang="en-US" sz="2500" dirty="0" err="1"/>
              <a:t>lại</a:t>
            </a:r>
            <a:r>
              <a:rPr lang="en-US" sz="2500" dirty="0"/>
              <a:t> </a:t>
            </a:r>
            <a:r>
              <a:rPr lang="en-US" sz="2500" dirty="0" err="1"/>
              <a:t>với</a:t>
            </a:r>
            <a:r>
              <a:rPr lang="en-US" sz="2500" dirty="0"/>
              <a:t> </a:t>
            </a:r>
            <a:r>
              <a:rPr lang="en-US" sz="2500" dirty="0" err="1"/>
              <a:t>quy</a:t>
            </a:r>
            <a:r>
              <a:rPr lang="en-US" sz="2500" dirty="0"/>
              <a:t> </a:t>
            </a:r>
            <a:r>
              <a:rPr lang="en-US" sz="2500" dirty="0" err="1"/>
              <a:t>trình</a:t>
            </a:r>
            <a:r>
              <a:rPr lang="en-US" sz="2500" dirty="0"/>
              <a:t> </a:t>
            </a:r>
            <a:r>
              <a:rPr lang="en-US" sz="2500" dirty="0" err="1"/>
              <a:t>cấp</a:t>
            </a:r>
            <a:r>
              <a:rPr lang="en-US" sz="2500" dirty="0"/>
              <a:t> </a:t>
            </a:r>
            <a:r>
              <a:rPr lang="en-US" sz="2500" dirty="0" err="1"/>
              <a:t>phát</a:t>
            </a:r>
            <a:endParaRPr lang="en-US" sz="2500" dirty="0"/>
          </a:p>
          <a:p>
            <a:pPr marL="57150" indent="0" eaLnBrk="1" hangingPunct="1">
              <a:buNone/>
            </a:pPr>
            <a:endParaRPr lang="en-US" sz="2500" dirty="0"/>
          </a:p>
          <a:p>
            <a:pPr marL="57150" indent="0" eaLnBrk="1" hangingPunct="1">
              <a:buNone/>
            </a:pPr>
            <a:endParaRPr lang="en-US" sz="25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152723"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57</a:t>
            </a:fld>
            <a:endParaRPr lang="en-US" dirty="0"/>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err="1">
                <a:solidFill>
                  <a:srgbClr val="C00000"/>
                </a:solidFill>
              </a:rPr>
              <a:t>Cấp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sp>
        <p:nvSpPr>
          <p:cNvPr id="8" name="Rectangle 8"/>
          <p:cNvSpPr>
            <a:spLocks noChangeArrowheads="1"/>
          </p:cNvSpPr>
          <p:nvPr/>
        </p:nvSpPr>
        <p:spPr bwMode="auto">
          <a:xfrm>
            <a:off x="1052264" y="3144288"/>
            <a:ext cx="2971800" cy="533400"/>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p>
            <a:pPr algn="ctr" eaLnBrk="1" hangingPunct="1">
              <a:spcBef>
                <a:spcPct val="0"/>
              </a:spcBef>
            </a:pPr>
            <a:r>
              <a:rPr lang="en-US" sz="1800" b="0" dirty="0" err="1">
                <a:latin typeface="Arial" charset="0"/>
              </a:rPr>
              <a:t>int</a:t>
            </a:r>
            <a:r>
              <a:rPr lang="en-US" sz="1800" b="0" dirty="0">
                <a:latin typeface="Arial" charset="0"/>
              </a:rPr>
              <a:t> * a=new </a:t>
            </a:r>
            <a:r>
              <a:rPr lang="en-US" sz="1800" b="0" dirty="0" err="1">
                <a:latin typeface="Arial" charset="0"/>
              </a:rPr>
              <a:t>int</a:t>
            </a:r>
            <a:r>
              <a:rPr lang="en-US" sz="1800" b="0" dirty="0">
                <a:latin typeface="Arial" charset="0"/>
              </a:rPr>
              <a:t>[5];</a:t>
            </a:r>
          </a:p>
        </p:txBody>
      </p:sp>
      <p:sp>
        <p:nvSpPr>
          <p:cNvPr id="9" name="Rectangle 9"/>
          <p:cNvSpPr>
            <a:spLocks noChangeArrowheads="1"/>
          </p:cNvSpPr>
          <p:nvPr/>
        </p:nvSpPr>
        <p:spPr bwMode="auto">
          <a:xfrm>
            <a:off x="5776664" y="3153252"/>
            <a:ext cx="2971800" cy="533400"/>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p>
            <a:pPr algn="ctr" eaLnBrk="1" hangingPunct="1">
              <a:spcBef>
                <a:spcPct val="0"/>
              </a:spcBef>
            </a:pPr>
            <a:r>
              <a:rPr lang="en-US" sz="1800" b="0">
                <a:latin typeface="Arial" charset="0"/>
              </a:rPr>
              <a:t>delete [ ] a;</a:t>
            </a:r>
          </a:p>
        </p:txBody>
      </p:sp>
      <p:sp>
        <p:nvSpPr>
          <p:cNvPr id="10" name="AutoShape 10"/>
          <p:cNvSpPr>
            <a:spLocks noChangeArrowheads="1"/>
          </p:cNvSpPr>
          <p:nvPr/>
        </p:nvSpPr>
        <p:spPr bwMode="auto">
          <a:xfrm>
            <a:off x="4082335" y="2852936"/>
            <a:ext cx="1676400" cy="1143000"/>
          </a:xfrm>
          <a:prstGeom prst="rightArrow">
            <a:avLst>
              <a:gd name="adj1" fmla="val 50000"/>
              <a:gd name="adj2" fmla="val 36667"/>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spcBef>
                <a:spcPct val="0"/>
              </a:spcBef>
            </a:pPr>
            <a:r>
              <a:rPr lang="en-US" sz="1800">
                <a:latin typeface="Arial" charset="0"/>
              </a:rPr>
              <a:t>G</a:t>
            </a:r>
            <a:r>
              <a:rPr lang="en-US" sz="1800" b="0">
                <a:latin typeface="Arial" charset="0"/>
              </a:rPr>
              <a:t>iải phóng</a:t>
            </a:r>
          </a:p>
        </p:txBody>
      </p:sp>
      <p:sp>
        <p:nvSpPr>
          <p:cNvPr id="11" name="Rectangle 8"/>
          <p:cNvSpPr>
            <a:spLocks noChangeArrowheads="1"/>
          </p:cNvSpPr>
          <p:nvPr/>
        </p:nvSpPr>
        <p:spPr bwMode="auto">
          <a:xfrm>
            <a:off x="1024136" y="1849016"/>
            <a:ext cx="2971800" cy="5334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wrap="none" anchor="ctr"/>
          <a:lstStyle/>
          <a:p>
            <a:pPr algn="ctr" eaLnBrk="1" hangingPunct="1">
              <a:spcBef>
                <a:spcPct val="0"/>
              </a:spcBef>
            </a:pPr>
            <a:r>
              <a:rPr lang="en-US" sz="1800" b="0" dirty="0" err="1">
                <a:latin typeface="Arial" charset="0"/>
              </a:rPr>
              <a:t>int</a:t>
            </a:r>
            <a:r>
              <a:rPr lang="en-US" sz="1800" b="0" dirty="0">
                <a:latin typeface="Arial" charset="0"/>
              </a:rPr>
              <a:t> * a=new </a:t>
            </a:r>
            <a:r>
              <a:rPr lang="en-US" sz="1800" b="0" dirty="0" err="1">
                <a:latin typeface="Arial" charset="0"/>
              </a:rPr>
              <a:t>int</a:t>
            </a:r>
            <a:r>
              <a:rPr lang="en-US" sz="1800" b="0" dirty="0"/>
              <a:t>;</a:t>
            </a:r>
            <a:endParaRPr lang="en-US" sz="1800" b="0" dirty="0">
              <a:latin typeface="Arial" charset="0"/>
            </a:endParaRPr>
          </a:p>
        </p:txBody>
      </p:sp>
      <p:sp>
        <p:nvSpPr>
          <p:cNvPr id="12" name="Rectangle 9"/>
          <p:cNvSpPr>
            <a:spLocks noChangeArrowheads="1"/>
          </p:cNvSpPr>
          <p:nvPr/>
        </p:nvSpPr>
        <p:spPr bwMode="auto">
          <a:xfrm>
            <a:off x="5703803" y="1831086"/>
            <a:ext cx="2971800" cy="5334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wrap="none" anchor="ctr"/>
          <a:lstStyle/>
          <a:p>
            <a:pPr algn="ctr" eaLnBrk="1" hangingPunct="1">
              <a:spcBef>
                <a:spcPct val="0"/>
              </a:spcBef>
            </a:pPr>
            <a:r>
              <a:rPr lang="en-US" sz="1800" b="0" dirty="0">
                <a:latin typeface="Arial" charset="0"/>
              </a:rPr>
              <a:t>delete  a;</a:t>
            </a:r>
          </a:p>
        </p:txBody>
      </p:sp>
      <p:sp>
        <p:nvSpPr>
          <p:cNvPr id="13" name="AutoShape 10"/>
          <p:cNvSpPr>
            <a:spLocks noChangeArrowheads="1"/>
          </p:cNvSpPr>
          <p:nvPr/>
        </p:nvSpPr>
        <p:spPr bwMode="auto">
          <a:xfrm>
            <a:off x="4009474" y="1556792"/>
            <a:ext cx="1676400" cy="1143000"/>
          </a:xfrm>
          <a:prstGeom prst="rightArrow">
            <a:avLst>
              <a:gd name="adj1" fmla="val 50000"/>
              <a:gd name="adj2" fmla="val 36667"/>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spcBef>
                <a:spcPct val="0"/>
              </a:spcBef>
            </a:pPr>
            <a:r>
              <a:rPr lang="en-US" sz="1800">
                <a:latin typeface="Arial" charset="0"/>
              </a:rPr>
              <a:t>G</a:t>
            </a:r>
            <a:r>
              <a:rPr lang="en-US" sz="1800" b="0">
                <a:latin typeface="Arial" charset="0"/>
              </a:rPr>
              <a:t>iải phóng</a:t>
            </a:r>
          </a:p>
        </p:txBody>
      </p:sp>
      <p:sp>
        <p:nvSpPr>
          <p:cNvPr id="14" name="Rectangle 5"/>
          <p:cNvSpPr>
            <a:spLocks noChangeArrowheads="1"/>
          </p:cNvSpPr>
          <p:nvPr/>
        </p:nvSpPr>
        <p:spPr bwMode="auto">
          <a:xfrm>
            <a:off x="1794927" y="4784702"/>
            <a:ext cx="5440660" cy="1308594"/>
          </a:xfrm>
          <a:prstGeom prst="rect">
            <a:avLst/>
          </a:prstGeom>
          <a:ln>
            <a:headEnd/>
            <a:tailEnd/>
          </a:ln>
        </p:spPr>
        <p:style>
          <a:lnRef idx="2">
            <a:schemeClr val="accent6"/>
          </a:lnRef>
          <a:fillRef idx="1">
            <a:schemeClr val="lt1"/>
          </a:fillRef>
          <a:effectRef idx="0">
            <a:schemeClr val="accent6"/>
          </a:effectRef>
          <a:fontRef idx="minor">
            <a:schemeClr val="dk1"/>
          </a:fontRef>
        </p:style>
        <p:txBody>
          <a:bodyPr wrap="none" anchor="ctr"/>
          <a:lstStyle/>
          <a:p>
            <a:pPr eaLnBrk="1" hangingPunct="1">
              <a:spcBef>
                <a:spcPct val="0"/>
              </a:spcBef>
            </a:pPr>
            <a:r>
              <a:rPr lang="en-US" sz="2400" dirty="0">
                <a:latin typeface="Courier New" pitchFamily="49" charset="0"/>
              </a:rPr>
              <a:t>for (</a:t>
            </a:r>
            <a:r>
              <a:rPr lang="en-US" sz="2400" dirty="0" err="1">
                <a:latin typeface="Courier New" pitchFamily="49" charset="0"/>
              </a:rPr>
              <a:t>int</a:t>
            </a:r>
            <a:r>
              <a:rPr lang="en-US" sz="2400" dirty="0">
                <a:latin typeface="Courier New" pitchFamily="49" charset="0"/>
              </a:rPr>
              <a:t> j=0;j&lt;</a:t>
            </a:r>
            <a:r>
              <a:rPr lang="en-US" sz="2400" dirty="0" err="1">
                <a:latin typeface="Courier New" pitchFamily="49" charset="0"/>
              </a:rPr>
              <a:t>n;j</a:t>
            </a:r>
            <a:r>
              <a:rPr lang="en-US" sz="2400" dirty="0">
                <a:latin typeface="Courier New" pitchFamily="49" charset="0"/>
              </a:rPr>
              <a:t>++)</a:t>
            </a:r>
          </a:p>
          <a:p>
            <a:pPr eaLnBrk="1" hangingPunct="1">
              <a:spcBef>
                <a:spcPct val="0"/>
              </a:spcBef>
            </a:pPr>
            <a:r>
              <a:rPr lang="en-US" sz="2400" dirty="0">
                <a:latin typeface="Courier New" pitchFamily="49" charset="0"/>
              </a:rPr>
              <a:t>	</a:t>
            </a:r>
            <a:r>
              <a:rPr lang="en-US" sz="2400" i="1" dirty="0">
                <a:solidFill>
                  <a:srgbClr val="FF3300"/>
                </a:solidFill>
                <a:latin typeface="Courier New" pitchFamily="49" charset="0"/>
              </a:rPr>
              <a:t>delete [] a[j];</a:t>
            </a:r>
          </a:p>
          <a:p>
            <a:pPr eaLnBrk="1" hangingPunct="1">
              <a:spcBef>
                <a:spcPct val="0"/>
              </a:spcBef>
            </a:pPr>
            <a:r>
              <a:rPr lang="en-US" sz="2400" dirty="0">
                <a:solidFill>
                  <a:srgbClr val="FF3300"/>
                </a:solidFill>
                <a:latin typeface="Courier New" pitchFamily="49" charset="0"/>
              </a:rPr>
              <a:t>delete []</a:t>
            </a:r>
            <a:r>
              <a:rPr lang="en-US" sz="2400">
                <a:solidFill>
                  <a:srgbClr val="FF3300"/>
                </a:solidFill>
                <a:latin typeface="Courier New" pitchFamily="49" charset="0"/>
              </a:rPr>
              <a:t>a;</a:t>
            </a:r>
            <a:endParaRPr lang="en-US" sz="2400" dirty="0">
              <a:solidFill>
                <a:srgbClr val="FF3300"/>
              </a:solidFill>
              <a:latin typeface="Courier New" pitchFamily="49" charset="0"/>
            </a:endParaRPr>
          </a:p>
        </p:txBody>
      </p:sp>
      <p:graphicFrame>
        <p:nvGraphicFramePr>
          <p:cNvPr id="15" name="Diagram 14"/>
          <p:cNvGraphicFramePr/>
          <p:nvPr>
            <p:extLst>
              <p:ext uri="{D42A27DB-BD31-4B8C-83A1-F6EECF244321}">
                <p14:modId xmlns:p14="http://schemas.microsoft.com/office/powerpoint/2010/main" val="178642578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52637475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marL="400050" eaLnBrk="1" hangingPunct="1">
              <a:buFont typeface="Wingdings" panose="05000000000000000000" pitchFamily="2" charset="2"/>
              <a:buChar char="q"/>
            </a:pPr>
            <a:r>
              <a:rPr lang="en-US" sz="2500" b="1" dirty="0">
                <a:solidFill>
                  <a:srgbClr val="00B0F0"/>
                </a:solidFill>
              </a:rPr>
              <a:t>Con </a:t>
            </a:r>
            <a:r>
              <a:rPr lang="en-US" sz="2500" b="1" dirty="0" err="1">
                <a:solidFill>
                  <a:srgbClr val="00B0F0"/>
                </a:solidFill>
              </a:rPr>
              <a:t>trỏ</a:t>
            </a:r>
            <a:r>
              <a:rPr lang="en-US" sz="2500" b="1" dirty="0">
                <a:solidFill>
                  <a:srgbClr val="00B0F0"/>
                </a:solidFill>
              </a:rPr>
              <a:t> </a:t>
            </a:r>
            <a:r>
              <a:rPr lang="en-US" sz="2500" b="1" dirty="0" err="1">
                <a:solidFill>
                  <a:srgbClr val="00B0F0"/>
                </a:solidFill>
              </a:rPr>
              <a:t>và</a:t>
            </a:r>
            <a:r>
              <a:rPr lang="en-US" sz="2500" b="1" dirty="0">
                <a:solidFill>
                  <a:srgbClr val="00B0F0"/>
                </a:solidFill>
              </a:rPr>
              <a:t> </a:t>
            </a:r>
            <a:r>
              <a:rPr lang="en-US" sz="2500" b="1" dirty="0" err="1">
                <a:solidFill>
                  <a:srgbClr val="00B0F0"/>
                </a:solidFill>
              </a:rPr>
              <a:t>mảng</a:t>
            </a:r>
            <a:r>
              <a:rPr lang="en-US" sz="2500" b="1" dirty="0">
                <a:solidFill>
                  <a:srgbClr val="00B0F0"/>
                </a:solidFill>
              </a:rPr>
              <a:t> 1 </a:t>
            </a:r>
            <a:r>
              <a:rPr lang="en-US" sz="2500" b="1" dirty="0" err="1">
                <a:solidFill>
                  <a:srgbClr val="00B0F0"/>
                </a:solidFill>
              </a:rPr>
              <a:t>chiều</a:t>
            </a:r>
            <a:endParaRPr lang="en-US" sz="2500" b="1" dirty="0">
              <a:solidFill>
                <a:srgbClr val="00B0F0"/>
              </a:solidFill>
            </a:endParaRPr>
          </a:p>
          <a:p>
            <a:pPr marL="400050" eaLnBrk="1" hangingPunct="1">
              <a:buFont typeface="Wingdings" panose="05000000000000000000" pitchFamily="2" charset="2"/>
              <a:buChar char="q"/>
            </a:pPr>
            <a:endParaRPr lang="en-US" sz="2500" b="1" dirty="0">
              <a:solidFill>
                <a:srgbClr val="00B0F0"/>
              </a:solidFill>
            </a:endParaRPr>
          </a:p>
          <a:p>
            <a:pPr marL="0" indent="0" eaLnBrk="1" hangingPunct="1">
              <a:buNone/>
            </a:pPr>
            <a:r>
              <a:rPr lang="en-US" sz="2500" dirty="0">
                <a:latin typeface="Courier New" panose="02070309020205020404" pitchFamily="49" charset="0"/>
                <a:cs typeface="Courier New" panose="02070309020205020404" pitchFamily="49" charset="0"/>
              </a:rPr>
              <a:t>(1) </a:t>
            </a:r>
            <a:r>
              <a:rPr lang="en-US" sz="2500" dirty="0" err="1">
                <a:latin typeface="Courier New" panose="02070309020205020404" pitchFamily="49" charset="0"/>
                <a:cs typeface="Courier New" panose="02070309020205020404" pitchFamily="49" charset="0"/>
              </a:rPr>
              <a:t>int</a:t>
            </a:r>
            <a:r>
              <a:rPr lang="en-US" sz="2500" dirty="0">
                <a:latin typeface="Courier New" panose="02070309020205020404" pitchFamily="49" charset="0"/>
                <a:cs typeface="Courier New" panose="02070309020205020404" pitchFamily="49" charset="0"/>
              </a:rPr>
              <a:t> a[5], *</a:t>
            </a:r>
            <a:r>
              <a:rPr lang="en-US" sz="2500" dirty="0" err="1">
                <a:latin typeface="Courier New" panose="02070309020205020404" pitchFamily="49" charset="0"/>
                <a:cs typeface="Courier New" panose="02070309020205020404" pitchFamily="49" charset="0"/>
              </a:rPr>
              <a:t>px</a:t>
            </a:r>
            <a:r>
              <a:rPr lang="en-US" sz="2500" dirty="0">
                <a:latin typeface="Courier New" panose="02070309020205020404" pitchFamily="49" charset="0"/>
                <a:cs typeface="Courier New" panose="02070309020205020404" pitchFamily="49" charset="0"/>
              </a:rPr>
              <a:t>;</a:t>
            </a:r>
          </a:p>
          <a:p>
            <a:pPr marL="0" indent="0" eaLnBrk="1" hangingPunct="1">
              <a:buNone/>
            </a:pPr>
            <a:r>
              <a:rPr lang="en-US" sz="2500" dirty="0">
                <a:latin typeface="Courier New" panose="02070309020205020404" pitchFamily="49" charset="0"/>
                <a:cs typeface="Courier New" panose="02070309020205020404" pitchFamily="49" charset="0"/>
              </a:rPr>
              <a:t>(2) </a:t>
            </a:r>
            <a:r>
              <a:rPr lang="en-US" sz="2500" dirty="0" err="1">
                <a:latin typeface="Courier New" panose="02070309020205020404" pitchFamily="49" charset="0"/>
                <a:cs typeface="Courier New" panose="02070309020205020404" pitchFamily="49" charset="0"/>
              </a:rPr>
              <a:t>px</a:t>
            </a:r>
            <a:r>
              <a:rPr lang="en-US" sz="2500" dirty="0">
                <a:latin typeface="Courier New" panose="02070309020205020404" pitchFamily="49" charset="0"/>
                <a:cs typeface="Courier New" panose="02070309020205020404" pitchFamily="49" charset="0"/>
              </a:rPr>
              <a:t>=a;</a:t>
            </a:r>
            <a:r>
              <a:rPr lang="en-US" sz="2500" dirty="0"/>
              <a:t> //</a:t>
            </a:r>
            <a:r>
              <a:rPr lang="en-US" sz="2500" dirty="0" err="1"/>
              <a:t>hoặc</a:t>
            </a:r>
            <a:r>
              <a:rPr lang="en-US" sz="2500" dirty="0"/>
              <a:t> </a:t>
            </a:r>
            <a:r>
              <a:rPr lang="en-US" sz="2500" dirty="0" err="1">
                <a:latin typeface="Courier New" panose="02070309020205020404" pitchFamily="49" charset="0"/>
                <a:cs typeface="Courier New" panose="02070309020205020404" pitchFamily="49" charset="0"/>
              </a:rPr>
              <a:t>px</a:t>
            </a:r>
            <a:r>
              <a:rPr lang="en-US" sz="2500" dirty="0">
                <a:latin typeface="Courier New" panose="02070309020205020404" pitchFamily="49" charset="0"/>
                <a:cs typeface="Courier New" panose="02070309020205020404" pitchFamily="49" charset="0"/>
              </a:rPr>
              <a:t>=&amp;a[0];</a:t>
            </a:r>
          </a:p>
          <a:p>
            <a:pPr marL="0" indent="0" eaLnBrk="1" hangingPunct="1">
              <a:buNone/>
            </a:pPr>
            <a:r>
              <a:rPr lang="en-US" sz="2500" dirty="0">
                <a:latin typeface="Courier New" panose="02070309020205020404" pitchFamily="49" charset="0"/>
                <a:cs typeface="Courier New" panose="02070309020205020404" pitchFamily="49" charset="0"/>
              </a:rPr>
              <a:t>(3) </a:t>
            </a:r>
            <a:r>
              <a:rPr lang="en-US" sz="2500" dirty="0" err="1">
                <a:latin typeface="Courier New" panose="02070309020205020404" pitchFamily="49" charset="0"/>
                <a:cs typeface="Courier New" panose="02070309020205020404" pitchFamily="49" charset="0"/>
              </a:rPr>
              <a:t>px</a:t>
            </a:r>
            <a:r>
              <a:rPr lang="en-US" sz="2500" dirty="0">
                <a:latin typeface="Courier New" panose="02070309020205020404" pitchFamily="49" charset="0"/>
                <a:cs typeface="Courier New" panose="02070309020205020404" pitchFamily="49" charset="0"/>
              </a:rPr>
              <a:t>++; </a:t>
            </a:r>
            <a:r>
              <a:rPr lang="en-US" sz="2500" dirty="0"/>
              <a:t>//</a:t>
            </a:r>
            <a:r>
              <a:rPr lang="en-US" sz="2500" dirty="0" err="1"/>
              <a:t>chỉ</a:t>
            </a:r>
            <a:r>
              <a:rPr lang="en-US" sz="2500" dirty="0"/>
              <a:t> </a:t>
            </a:r>
            <a:r>
              <a:rPr lang="en-US" sz="2500" dirty="0" err="1"/>
              <a:t>phần</a:t>
            </a:r>
            <a:r>
              <a:rPr lang="en-US" sz="2500" dirty="0"/>
              <a:t> </a:t>
            </a:r>
            <a:r>
              <a:rPr lang="en-US" sz="2500" dirty="0" err="1"/>
              <a:t>tử</a:t>
            </a:r>
            <a:r>
              <a:rPr lang="en-US" sz="2500" dirty="0"/>
              <a:t> </a:t>
            </a:r>
            <a:r>
              <a:rPr lang="en-US" sz="2500" dirty="0" err="1"/>
              <a:t>kế</a:t>
            </a:r>
            <a:r>
              <a:rPr lang="en-US" sz="2500" dirty="0"/>
              <a:t> </a:t>
            </a:r>
            <a:r>
              <a:rPr lang="en-US" sz="2500" dirty="0" err="1"/>
              <a:t>tiếp</a:t>
            </a:r>
            <a:r>
              <a:rPr lang="en-US" sz="2500" dirty="0"/>
              <a:t> </a:t>
            </a:r>
            <a:r>
              <a:rPr lang="en-US" sz="2500" dirty="0" err="1"/>
              <a:t>trong</a:t>
            </a:r>
            <a:r>
              <a:rPr lang="en-US" sz="2500" dirty="0"/>
              <a:t> </a:t>
            </a:r>
            <a:r>
              <a:rPr lang="en-US" sz="2500" dirty="0" err="1"/>
              <a:t>mảng</a:t>
            </a:r>
            <a:r>
              <a:rPr lang="en-US" sz="2500" dirty="0"/>
              <a:t>.</a:t>
            </a:r>
          </a:p>
          <a:p>
            <a:pPr marL="0" indent="0" eaLnBrk="1" hangingPunct="1">
              <a:buNone/>
            </a:pPr>
            <a:r>
              <a:rPr lang="en-US" sz="2500" dirty="0">
                <a:latin typeface="Courier New" panose="02070309020205020404" pitchFamily="49" charset="0"/>
                <a:cs typeface="Courier New" panose="02070309020205020404" pitchFamily="49" charset="0"/>
              </a:rPr>
              <a:t>(4) *(</a:t>
            </a:r>
            <a:r>
              <a:rPr lang="en-US" sz="2500" dirty="0" err="1">
                <a:latin typeface="Courier New" panose="02070309020205020404" pitchFamily="49" charset="0"/>
                <a:cs typeface="Courier New" panose="02070309020205020404" pitchFamily="49" charset="0"/>
              </a:rPr>
              <a:t>px+i</a:t>
            </a:r>
            <a:r>
              <a:rPr lang="en-US" sz="2500" dirty="0">
                <a:latin typeface="Courier New" panose="02070309020205020404" pitchFamily="49" charset="0"/>
                <a:cs typeface="Courier New" panose="02070309020205020404" pitchFamily="49" charset="0"/>
              </a:rPr>
              <a:t>);</a:t>
            </a:r>
          </a:p>
          <a:p>
            <a:pPr marL="0" indent="0" eaLnBrk="1" hangingPunct="1">
              <a:buNone/>
            </a:pPr>
            <a:r>
              <a:rPr lang="en-US" sz="2500" dirty="0"/>
              <a:t>// </a:t>
            </a:r>
            <a:r>
              <a:rPr lang="en-US" sz="2500" dirty="0" err="1"/>
              <a:t>lấy</a:t>
            </a:r>
            <a:r>
              <a:rPr lang="en-US" sz="2500" dirty="0"/>
              <a:t> </a:t>
            </a:r>
            <a:r>
              <a:rPr lang="en-US" sz="2500" dirty="0" err="1"/>
              <a:t>nội</a:t>
            </a:r>
            <a:r>
              <a:rPr lang="en-US" sz="2500" dirty="0"/>
              <a:t> dung </a:t>
            </a:r>
            <a:r>
              <a:rPr lang="en-US" sz="2500" dirty="0" err="1"/>
              <a:t>của</a:t>
            </a:r>
            <a:r>
              <a:rPr lang="en-US" sz="2500" dirty="0"/>
              <a:t> </a:t>
            </a:r>
            <a:r>
              <a:rPr lang="en-US" sz="2500" dirty="0" err="1"/>
              <a:t>phần</a:t>
            </a:r>
            <a:r>
              <a:rPr lang="en-US" sz="2500" dirty="0"/>
              <a:t> </a:t>
            </a:r>
            <a:r>
              <a:rPr lang="en-US" sz="2500" dirty="0" err="1"/>
              <a:t>tử</a:t>
            </a:r>
            <a:r>
              <a:rPr lang="en-US" sz="2500" dirty="0"/>
              <a:t> </a:t>
            </a:r>
            <a:r>
              <a:rPr lang="en-US" sz="2500" dirty="0" err="1"/>
              <a:t>thứ</a:t>
            </a:r>
            <a:r>
              <a:rPr lang="en-US" sz="2500" dirty="0"/>
              <a:t> </a:t>
            </a:r>
            <a:r>
              <a:rPr lang="en-US" sz="2500" dirty="0" err="1"/>
              <a:t>i</a:t>
            </a:r>
            <a:r>
              <a:rPr lang="en-US" sz="2500" dirty="0"/>
              <a:t> </a:t>
            </a:r>
            <a:r>
              <a:rPr lang="en-US" sz="2500" dirty="0" err="1"/>
              <a:t>trong</a:t>
            </a:r>
            <a:r>
              <a:rPr lang="en-US" sz="2500" dirty="0"/>
              <a:t> </a:t>
            </a:r>
            <a:r>
              <a:rPr lang="en-US" sz="2500" dirty="0" err="1"/>
              <a:t>px</a:t>
            </a:r>
            <a:r>
              <a:rPr lang="en-US" sz="2500" dirty="0"/>
              <a:t> </a:t>
            </a:r>
            <a:r>
              <a:rPr lang="en-US" sz="2500" dirty="0" err="1"/>
              <a:t>từ</a:t>
            </a:r>
            <a:r>
              <a:rPr lang="en-US" sz="2500" dirty="0"/>
              <a:t> </a:t>
            </a:r>
            <a:r>
              <a:rPr lang="en-US" sz="2500" dirty="0" err="1"/>
              <a:t>vị</a:t>
            </a:r>
            <a:r>
              <a:rPr lang="en-US" sz="2500" dirty="0"/>
              <a:t> </a:t>
            </a:r>
            <a:r>
              <a:rPr lang="en-US" sz="2500" dirty="0" err="1"/>
              <a:t>trí</a:t>
            </a:r>
            <a:r>
              <a:rPr lang="en-US" sz="2500" dirty="0"/>
              <a:t> </a:t>
            </a:r>
            <a:r>
              <a:rPr lang="en-US" sz="2500" dirty="0" err="1"/>
              <a:t>hiện</a:t>
            </a:r>
            <a:r>
              <a:rPr lang="en-US" sz="2500" dirty="0"/>
              <a:t> </a:t>
            </a:r>
            <a:r>
              <a:rPr lang="en-US" sz="2500" dirty="0" err="1"/>
              <a:t>tại</a:t>
            </a:r>
            <a:r>
              <a:rPr lang="en-US" sz="2500" dirty="0"/>
              <a:t> </a:t>
            </a:r>
            <a:r>
              <a:rPr lang="en-US" sz="2500" dirty="0" err="1"/>
              <a:t>của</a:t>
            </a:r>
            <a:r>
              <a:rPr lang="en-US" sz="2500" dirty="0"/>
              <a:t> </a:t>
            </a:r>
            <a:r>
              <a:rPr lang="en-US" sz="2500" dirty="0" err="1"/>
              <a:t>px</a:t>
            </a:r>
            <a:endParaRPr lang="en-US" sz="2500" dirty="0"/>
          </a:p>
          <a:p>
            <a:pPr marL="57150" indent="0" eaLnBrk="1" hangingPunct="1">
              <a:buNone/>
            </a:pPr>
            <a:endParaRPr lang="en-US" sz="2500" b="1" dirty="0">
              <a:solidFill>
                <a:srgbClr val="00B0F0"/>
              </a:solidFill>
            </a:endParaRPr>
          </a:p>
          <a:p>
            <a:pPr marL="57150" indent="0" eaLnBrk="1" hangingPunct="1">
              <a:buNone/>
            </a:pPr>
            <a:endParaRPr lang="en-US" sz="25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58</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323129404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059533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marL="400050" eaLnBrk="1" hangingPunct="1">
              <a:buFont typeface="Wingdings" panose="05000000000000000000" pitchFamily="2" charset="2"/>
              <a:buChar char="q"/>
            </a:pPr>
            <a:r>
              <a:rPr lang="en-US" sz="2500" b="1" dirty="0">
                <a:solidFill>
                  <a:srgbClr val="00B0F0"/>
                </a:solidFill>
              </a:rPr>
              <a:t>Con </a:t>
            </a:r>
            <a:r>
              <a:rPr lang="en-US" sz="2500" b="1" dirty="0" err="1">
                <a:solidFill>
                  <a:srgbClr val="00B0F0"/>
                </a:solidFill>
              </a:rPr>
              <a:t>trỏ</a:t>
            </a:r>
            <a:r>
              <a:rPr lang="en-US" sz="2500" b="1" dirty="0">
                <a:solidFill>
                  <a:srgbClr val="00B0F0"/>
                </a:solidFill>
              </a:rPr>
              <a:t> </a:t>
            </a:r>
            <a:r>
              <a:rPr lang="en-US" sz="2500" b="1" dirty="0" err="1">
                <a:solidFill>
                  <a:srgbClr val="00B0F0"/>
                </a:solidFill>
              </a:rPr>
              <a:t>và</a:t>
            </a:r>
            <a:r>
              <a:rPr lang="en-US" sz="2500" b="1" dirty="0">
                <a:solidFill>
                  <a:srgbClr val="00B0F0"/>
                </a:solidFill>
              </a:rPr>
              <a:t> </a:t>
            </a:r>
            <a:r>
              <a:rPr lang="en-US" sz="2500" b="1" dirty="0" err="1">
                <a:solidFill>
                  <a:srgbClr val="00B0F0"/>
                </a:solidFill>
              </a:rPr>
              <a:t>mảng</a:t>
            </a:r>
            <a:r>
              <a:rPr lang="en-US" sz="2500" b="1" dirty="0">
                <a:solidFill>
                  <a:srgbClr val="00B0F0"/>
                </a:solidFill>
              </a:rPr>
              <a:t> 1 </a:t>
            </a:r>
            <a:r>
              <a:rPr lang="en-US" sz="2500" b="1" dirty="0" err="1">
                <a:solidFill>
                  <a:srgbClr val="00B0F0"/>
                </a:solidFill>
              </a:rPr>
              <a:t>chiều</a:t>
            </a:r>
            <a:r>
              <a:rPr lang="en-US" sz="2500" b="1" dirty="0">
                <a:solidFill>
                  <a:srgbClr val="00B0F0"/>
                </a:solidFill>
              </a:rPr>
              <a:t> – </a:t>
            </a:r>
            <a:r>
              <a:rPr lang="en-US" sz="2500" b="1" dirty="0" err="1">
                <a:solidFill>
                  <a:srgbClr val="00B0F0"/>
                </a:solidFill>
              </a:rPr>
              <a:t>ví</a:t>
            </a:r>
            <a:r>
              <a:rPr lang="en-US" sz="2500" b="1" dirty="0">
                <a:solidFill>
                  <a:srgbClr val="00B0F0"/>
                </a:solidFill>
              </a:rPr>
              <a:t> </a:t>
            </a:r>
            <a:r>
              <a:rPr lang="en-US" sz="2500" b="1" dirty="0" err="1">
                <a:solidFill>
                  <a:srgbClr val="00B0F0"/>
                </a:solidFill>
              </a:rPr>
              <a:t>dụ</a:t>
            </a:r>
            <a:endParaRPr lang="en-US" sz="2500" b="1" dirty="0">
              <a:solidFill>
                <a:srgbClr val="00B0F0"/>
              </a:solidFill>
            </a:endParaRPr>
          </a:p>
          <a:p>
            <a:pPr eaLnBrk="1" hangingPunct="1">
              <a:buFont typeface="Wingdings" pitchFamily="2" charset="2"/>
              <a:buNone/>
            </a:pPr>
            <a:r>
              <a:rPr lang="en-US" sz="2400" dirty="0">
                <a:latin typeface="Courier New" panose="02070309020205020404" pitchFamily="49" charset="0"/>
                <a:cs typeface="Courier New" panose="02070309020205020404" pitchFamily="49" charset="0"/>
              </a:rPr>
              <a:t>(1) int a[5]={-15,28,-3,22,-9}, *</a:t>
            </a:r>
            <a:r>
              <a:rPr lang="en-US" sz="2400" dirty="0" err="1">
                <a:latin typeface="Courier New" panose="02070309020205020404" pitchFamily="49" charset="0"/>
                <a:cs typeface="Courier New" panose="02070309020205020404" pitchFamily="49" charset="0"/>
              </a:rPr>
              <a:t>px</a:t>
            </a:r>
            <a:r>
              <a:rPr lang="en-US" sz="2400" dirty="0">
                <a:latin typeface="Courier New" panose="02070309020205020404" pitchFamily="49" charset="0"/>
                <a:cs typeface="Courier New" panose="02070309020205020404" pitchFamily="49" charset="0"/>
              </a:rPr>
              <a:t>;</a:t>
            </a:r>
          </a:p>
          <a:p>
            <a:pPr eaLnBrk="1" hangingPunct="1">
              <a:buFont typeface="Wingdings" pitchFamily="2" charset="2"/>
              <a:buNone/>
            </a:pPr>
            <a:r>
              <a:rPr lang="en-US" sz="2400" dirty="0">
                <a:latin typeface="Courier New" panose="02070309020205020404" pitchFamily="49" charset="0"/>
                <a:cs typeface="Courier New" panose="02070309020205020404" pitchFamily="49" charset="0"/>
              </a:rPr>
              <a:t>(2) </a:t>
            </a:r>
            <a:r>
              <a:rPr lang="en-US" sz="2400" dirty="0" err="1">
                <a:latin typeface="Courier New" panose="02070309020205020404" pitchFamily="49" charset="0"/>
                <a:cs typeface="Courier New" panose="02070309020205020404" pitchFamily="49" charset="0"/>
              </a:rPr>
              <a:t>px</a:t>
            </a:r>
            <a:r>
              <a:rPr lang="en-US" sz="2400" dirty="0">
                <a:latin typeface="Courier New" panose="02070309020205020404" pitchFamily="49" charset="0"/>
                <a:cs typeface="Courier New" panose="02070309020205020404" pitchFamily="49" charset="0"/>
              </a:rPr>
              <a:t>=a;</a:t>
            </a:r>
          </a:p>
          <a:p>
            <a:pPr eaLnBrk="1" hangingPunct="1">
              <a:buFont typeface="Wingdings" pitchFamily="2" charset="2"/>
              <a:buNone/>
            </a:pPr>
            <a:r>
              <a:rPr lang="en-US" sz="2400" dirty="0">
                <a:latin typeface="Courier New" panose="02070309020205020404" pitchFamily="49" charset="0"/>
                <a:cs typeface="Courier New" panose="02070309020205020404" pitchFamily="49" charset="0"/>
              </a:rPr>
              <a:t>(3) </a:t>
            </a:r>
            <a:r>
              <a:rPr lang="en-US" sz="2400" dirty="0" err="1">
                <a:latin typeface="Courier New" panose="02070309020205020404" pitchFamily="49" charset="0"/>
                <a:cs typeface="Courier New" panose="02070309020205020404" pitchFamily="49" charset="0"/>
              </a:rPr>
              <a:t>px</a:t>
            </a:r>
            <a:r>
              <a:rPr lang="en-US" sz="2400" dirty="0">
                <a:latin typeface="Courier New" panose="02070309020205020404" pitchFamily="49" charset="0"/>
                <a:cs typeface="Courier New" panose="02070309020205020404" pitchFamily="49" charset="0"/>
              </a:rPr>
              <a:t>++;</a:t>
            </a:r>
          </a:p>
          <a:p>
            <a:pPr eaLnBrk="1" hangingPunct="1">
              <a:buFont typeface="Wingdings" pitchFamily="2" charset="2"/>
              <a:buNone/>
            </a:pPr>
            <a:r>
              <a:rPr lang="en-US" sz="2400" dirty="0">
                <a:latin typeface="Courier New" panose="02070309020205020404" pitchFamily="49" charset="0"/>
                <a:cs typeface="Courier New" panose="02070309020205020404" pitchFamily="49" charset="0"/>
              </a:rPr>
              <a:t>(4) </a:t>
            </a:r>
            <a:r>
              <a:rPr lang="en-US" sz="2400" dirty="0" err="1">
                <a:latin typeface="Courier New" panose="02070309020205020404" pitchFamily="49" charset="0"/>
                <a:cs typeface="Courier New" panose="02070309020205020404" pitchFamily="49" charset="0"/>
              </a:rPr>
              <a:t>py</a:t>
            </a:r>
            <a:r>
              <a:rPr lang="en-US" sz="2400" dirty="0">
                <a:latin typeface="Courier New" panose="02070309020205020404" pitchFamily="49" charset="0"/>
                <a:cs typeface="Courier New" panose="02070309020205020404" pitchFamily="49" charset="0"/>
              </a:rPr>
              <a:t>=px+3;</a:t>
            </a:r>
          </a:p>
          <a:p>
            <a:pPr eaLnBrk="1" hangingPunct="1">
              <a:buFont typeface="Wingdings" pitchFamily="2" charset="2"/>
              <a:buNone/>
            </a:pPr>
            <a:r>
              <a:rPr lang="en-US" sz="2400" dirty="0">
                <a:latin typeface="Courier New" panose="02070309020205020404" pitchFamily="49" charset="0"/>
                <a:cs typeface="Courier New" panose="02070309020205020404" pitchFamily="49" charset="0"/>
              </a:rPr>
              <a:t>(5) </a:t>
            </a:r>
            <a:r>
              <a:rPr lang="en-US" sz="2400" dirty="0" err="1">
                <a:latin typeface="Courier New" panose="02070309020205020404" pitchFamily="49" charset="0"/>
                <a:cs typeface="Courier New" panose="02070309020205020404" pitchFamily="49" charset="0"/>
              </a:rPr>
              <a:t>cout</a:t>
            </a:r>
            <a:r>
              <a:rPr lang="en-US" sz="2400" dirty="0">
                <a:latin typeface="Courier New" panose="02070309020205020404" pitchFamily="49" charset="0"/>
                <a:cs typeface="Courier New" panose="02070309020205020404" pitchFamily="49" charset="0"/>
              </a:rPr>
              <a:t>&lt;&lt;*(</a:t>
            </a:r>
            <a:r>
              <a:rPr lang="en-US" sz="2400" dirty="0" err="1">
                <a:latin typeface="Courier New" panose="02070309020205020404" pitchFamily="49" charset="0"/>
                <a:cs typeface="Courier New" panose="02070309020205020404" pitchFamily="49" charset="0"/>
              </a:rPr>
              <a:t>px</a:t>
            </a:r>
            <a:r>
              <a:rPr lang="en-US" sz="2400" dirty="0">
                <a:latin typeface="Courier New" panose="02070309020205020404" pitchFamily="49" charset="0"/>
                <a:cs typeface="Courier New" panose="02070309020205020404" pitchFamily="49" charset="0"/>
              </a:rPr>
              <a:t>);</a:t>
            </a:r>
          </a:p>
          <a:p>
            <a:pPr eaLnBrk="1" hangingPunct="1">
              <a:buFont typeface="Wingdings" pitchFamily="2" charset="2"/>
              <a:buNone/>
            </a:pPr>
            <a:r>
              <a:rPr lang="en-US" sz="2400" dirty="0">
                <a:latin typeface="Courier New" panose="02070309020205020404" pitchFamily="49" charset="0"/>
                <a:cs typeface="Courier New" panose="02070309020205020404" pitchFamily="49" charset="0"/>
              </a:rPr>
              <a:t>(6) </a:t>
            </a:r>
            <a:r>
              <a:rPr lang="en-US" sz="2400" dirty="0" err="1">
                <a:latin typeface="Courier New" panose="02070309020205020404" pitchFamily="49" charset="0"/>
                <a:cs typeface="Courier New" panose="02070309020205020404" pitchFamily="49" charset="0"/>
              </a:rPr>
              <a:t>cout</a:t>
            </a:r>
            <a:r>
              <a:rPr lang="en-US" sz="2400" dirty="0">
                <a:latin typeface="Courier New" panose="02070309020205020404" pitchFamily="49" charset="0"/>
                <a:cs typeface="Courier New" panose="02070309020205020404" pitchFamily="49" charset="0"/>
              </a:rPr>
              <a:t>&lt;&lt;*(px+1);</a:t>
            </a:r>
          </a:p>
          <a:p>
            <a:pPr eaLnBrk="1" hangingPunct="1">
              <a:buFont typeface="Wingdings" pitchFamily="2" charset="2"/>
              <a:buNone/>
            </a:pPr>
            <a:r>
              <a:rPr lang="en-US" sz="2400" dirty="0" err="1">
                <a:latin typeface="Courier New" panose="02070309020205020404" pitchFamily="49" charset="0"/>
                <a:cs typeface="Courier New" panose="02070309020205020404" pitchFamily="49" charset="0"/>
              </a:rPr>
              <a:t>Cout</a:t>
            </a:r>
            <a:r>
              <a:rPr lang="en-US" sz="2400" dirty="0">
                <a:latin typeface="Courier New" panose="02070309020205020404" pitchFamily="49" charset="0"/>
                <a:cs typeface="Courier New" panose="02070309020205020404" pitchFamily="49" charset="0"/>
              </a:rPr>
              <a:t>&lt;&lt;</a:t>
            </a:r>
            <a:r>
              <a:rPr lang="en-US" sz="2400" dirty="0" err="1">
                <a:latin typeface="Courier New" panose="02070309020205020404" pitchFamily="49" charset="0"/>
                <a:cs typeface="Courier New" panose="02070309020205020404" pitchFamily="49" charset="0"/>
              </a:rPr>
              <a:t>py-px</a:t>
            </a:r>
            <a:endParaRPr lang="en-US" sz="2400" dirty="0">
              <a:latin typeface="Courier New" panose="02070309020205020404" pitchFamily="49" charset="0"/>
              <a:cs typeface="Courier New" panose="02070309020205020404" pitchFamily="49" charset="0"/>
            </a:endParaRPr>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a:p>
            <a:pPr marL="57150" indent="0" eaLnBrk="1" hangingPunct="1">
              <a:buNone/>
            </a:pPr>
            <a:endParaRPr lang="en-US" sz="16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59</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Con </a:t>
            </a:r>
            <a:r>
              <a:rPr lang="en-US" sz="2400" dirty="0" err="1">
                <a:solidFill>
                  <a:srgbClr val="C00000"/>
                </a:solidFill>
              </a:rPr>
              <a:t>trỏ</a:t>
            </a:r>
            <a:r>
              <a:rPr lang="en-US" sz="2400" dirty="0">
                <a:solidFill>
                  <a:srgbClr val="C00000"/>
                </a:solidFill>
              </a:rPr>
              <a:t> </a:t>
            </a:r>
            <a:r>
              <a:rPr lang="en-US" sz="2400" dirty="0" err="1">
                <a:solidFill>
                  <a:srgbClr val="C00000"/>
                </a:solidFill>
              </a:rPr>
              <a:t>và</a:t>
            </a:r>
            <a:r>
              <a:rPr lang="en-US" sz="2400" dirty="0">
                <a:solidFill>
                  <a:srgbClr val="C00000"/>
                </a:solidFill>
              </a:rPr>
              <a:t> </a:t>
            </a:r>
            <a:r>
              <a:rPr lang="en-US" sz="2400" dirty="0" err="1">
                <a:solidFill>
                  <a:srgbClr val="C00000"/>
                </a:solidFill>
              </a:rPr>
              <a:t>cấp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graphicFrame>
        <p:nvGraphicFramePr>
          <p:cNvPr id="7" name="Group 4"/>
          <p:cNvGraphicFramePr>
            <a:graphicFrameLocks/>
          </p:cNvGraphicFramePr>
          <p:nvPr/>
        </p:nvGraphicFramePr>
        <p:xfrm>
          <a:off x="6772200" y="1950636"/>
          <a:ext cx="2336304" cy="732380"/>
        </p:xfrm>
        <a:graphic>
          <a:graphicData uri="http://schemas.openxmlformats.org/drawingml/2006/table">
            <a:tbl>
              <a:tblPr/>
              <a:tblGrid>
                <a:gridCol w="39208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432048">
                  <a:extLst>
                    <a:ext uri="{9D8B030D-6E8A-4147-A177-3AD203B41FA5}">
                      <a16:colId xmlns:a16="http://schemas.microsoft.com/office/drawing/2014/main" val="20002"/>
                    </a:ext>
                  </a:extLst>
                </a:gridCol>
                <a:gridCol w="432048">
                  <a:extLst>
                    <a:ext uri="{9D8B030D-6E8A-4147-A177-3AD203B41FA5}">
                      <a16:colId xmlns:a16="http://schemas.microsoft.com/office/drawing/2014/main" val="20003"/>
                    </a:ext>
                  </a:extLst>
                </a:gridCol>
                <a:gridCol w="432048">
                  <a:extLst>
                    <a:ext uri="{9D8B030D-6E8A-4147-A177-3AD203B41FA5}">
                      <a16:colId xmlns:a16="http://schemas.microsoft.com/office/drawing/2014/main" val="20004"/>
                    </a:ext>
                  </a:extLst>
                </a:gridCol>
              </a:tblGrid>
              <a:tr h="4572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a:ln>
                            <a:noFill/>
                          </a:ln>
                          <a:solidFill>
                            <a:schemeClr val="tx1"/>
                          </a:solidFill>
                          <a:effectLst/>
                          <a:latin typeface="Arial"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a:ln>
                            <a:noFill/>
                          </a:ln>
                          <a:solidFill>
                            <a:schemeClr val="tx1"/>
                          </a:solidFill>
                          <a:effectLst/>
                          <a:latin typeface="Arial"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7518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dirty="0">
                          <a:ln>
                            <a:noFill/>
                          </a:ln>
                          <a:solidFill>
                            <a:schemeClr val="tx1"/>
                          </a:solidFill>
                          <a:effectLst/>
                          <a:latin typeface="Arial" charset="0"/>
                        </a:rPr>
                        <a:t>0</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dirty="0">
                          <a:ln>
                            <a:noFill/>
                          </a:ln>
                          <a:solidFill>
                            <a:schemeClr val="tx1"/>
                          </a:solidFill>
                          <a:effectLst/>
                          <a:latin typeface="Arial" charset="0"/>
                        </a:rPr>
                        <a:t>1</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dirty="0">
                          <a:ln>
                            <a:noFill/>
                          </a:ln>
                          <a:solidFill>
                            <a:schemeClr val="tx1"/>
                          </a:solidFill>
                          <a:effectLst/>
                          <a:latin typeface="Arial" charset="0"/>
                        </a:rPr>
                        <a:t>2</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a:ln>
                            <a:noFill/>
                          </a:ln>
                          <a:solidFill>
                            <a:schemeClr val="tx1"/>
                          </a:solidFill>
                          <a:effectLst/>
                          <a:latin typeface="Arial" charset="0"/>
                        </a:rPr>
                        <a:t>3</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dirty="0">
                          <a:ln>
                            <a:noFill/>
                          </a:ln>
                          <a:solidFill>
                            <a:schemeClr val="tx1"/>
                          </a:solidFill>
                          <a:effectLst/>
                          <a:latin typeface="Arial" charset="0"/>
                        </a:rPr>
                        <a:t>4</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grpSp>
        <p:nvGrpSpPr>
          <p:cNvPr id="8" name="Group 30"/>
          <p:cNvGrpSpPr>
            <a:grpSpLocks/>
          </p:cNvGrpSpPr>
          <p:nvPr/>
        </p:nvGrpSpPr>
        <p:grpSpPr bwMode="auto">
          <a:xfrm>
            <a:off x="6593868" y="2446412"/>
            <a:ext cx="914400" cy="804454"/>
            <a:chOff x="2848" y="1152"/>
            <a:chExt cx="576" cy="816"/>
          </a:xfrm>
        </p:grpSpPr>
        <p:sp>
          <p:nvSpPr>
            <p:cNvPr id="9" name="Rectangle 31"/>
            <p:cNvSpPr>
              <a:spLocks noChangeArrowheads="1"/>
            </p:cNvSpPr>
            <p:nvPr/>
          </p:nvSpPr>
          <p:spPr bwMode="auto">
            <a:xfrm>
              <a:off x="2848" y="1632"/>
              <a:ext cx="576" cy="33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spcBef>
                  <a:spcPct val="0"/>
                </a:spcBef>
              </a:pPr>
              <a:r>
                <a:rPr lang="en-US" sz="1800">
                  <a:solidFill>
                    <a:srgbClr val="FF0000"/>
                  </a:solidFill>
                  <a:latin typeface="Arial" charset="0"/>
                </a:rPr>
                <a:t>px</a:t>
              </a:r>
            </a:p>
          </p:txBody>
        </p:sp>
        <p:sp>
          <p:nvSpPr>
            <p:cNvPr id="10" name="Line 32"/>
            <p:cNvSpPr>
              <a:spLocks noChangeShapeType="1"/>
            </p:cNvSpPr>
            <p:nvPr/>
          </p:nvSpPr>
          <p:spPr bwMode="auto">
            <a:xfrm flipV="1">
              <a:off x="3136" y="1152"/>
              <a:ext cx="0" cy="48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aphicFrame>
        <p:nvGraphicFramePr>
          <p:cNvPr id="11" name="Group 33"/>
          <p:cNvGraphicFramePr>
            <a:graphicFrameLocks noGrp="1"/>
          </p:cNvGraphicFramePr>
          <p:nvPr/>
        </p:nvGraphicFramePr>
        <p:xfrm>
          <a:off x="5148064" y="3327648"/>
          <a:ext cx="3200400" cy="749424"/>
        </p:xfrm>
        <a:graphic>
          <a:graphicData uri="http://schemas.openxmlformats.org/drawingml/2006/table">
            <a:tbl>
              <a:tblPr/>
              <a:tblGrid>
                <a:gridCol w="639763">
                  <a:extLst>
                    <a:ext uri="{9D8B030D-6E8A-4147-A177-3AD203B41FA5}">
                      <a16:colId xmlns:a16="http://schemas.microsoft.com/office/drawing/2014/main" val="20000"/>
                    </a:ext>
                  </a:extLst>
                </a:gridCol>
                <a:gridCol w="639762">
                  <a:extLst>
                    <a:ext uri="{9D8B030D-6E8A-4147-A177-3AD203B41FA5}">
                      <a16:colId xmlns:a16="http://schemas.microsoft.com/office/drawing/2014/main" val="20001"/>
                    </a:ext>
                  </a:extLst>
                </a:gridCol>
                <a:gridCol w="641350">
                  <a:extLst>
                    <a:ext uri="{9D8B030D-6E8A-4147-A177-3AD203B41FA5}">
                      <a16:colId xmlns:a16="http://schemas.microsoft.com/office/drawing/2014/main" val="20002"/>
                    </a:ext>
                  </a:extLst>
                </a:gridCol>
                <a:gridCol w="639763">
                  <a:extLst>
                    <a:ext uri="{9D8B030D-6E8A-4147-A177-3AD203B41FA5}">
                      <a16:colId xmlns:a16="http://schemas.microsoft.com/office/drawing/2014/main" val="20003"/>
                    </a:ext>
                  </a:extLst>
                </a:gridCol>
                <a:gridCol w="639762">
                  <a:extLst>
                    <a:ext uri="{9D8B030D-6E8A-4147-A177-3AD203B41FA5}">
                      <a16:colId xmlns:a16="http://schemas.microsoft.com/office/drawing/2014/main" val="20004"/>
                    </a:ext>
                  </a:extLst>
                </a:gridCol>
              </a:tblGrid>
              <a:tr h="4572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a:ln>
                            <a:noFill/>
                          </a:ln>
                          <a:solidFill>
                            <a:schemeClr val="tx1"/>
                          </a:solidFill>
                          <a:effectLst/>
                          <a:latin typeface="Arial"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a:ln>
                            <a:noFill/>
                          </a:ln>
                          <a:solidFill>
                            <a:schemeClr val="tx1"/>
                          </a:solidFill>
                          <a:effectLst/>
                          <a:latin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a:ln>
                            <a:noFill/>
                          </a:ln>
                          <a:solidFill>
                            <a:schemeClr val="tx1"/>
                          </a:solidFill>
                          <a:effectLst/>
                          <a:latin typeface="Arial" charset="0"/>
                        </a:rPr>
                        <a:t>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92224">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a:ln>
                            <a:noFill/>
                          </a:ln>
                          <a:solidFill>
                            <a:schemeClr val="tx1"/>
                          </a:solidFill>
                          <a:effectLst/>
                          <a:latin typeface="Arial" charset="0"/>
                        </a:rPr>
                        <a:t>0</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dirty="0">
                          <a:ln>
                            <a:noFill/>
                          </a:ln>
                          <a:solidFill>
                            <a:schemeClr val="tx1"/>
                          </a:solidFill>
                          <a:effectLst/>
                          <a:latin typeface="Arial" charset="0"/>
                        </a:rPr>
                        <a:t>1</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dirty="0">
                          <a:ln>
                            <a:noFill/>
                          </a:ln>
                          <a:solidFill>
                            <a:schemeClr val="tx1"/>
                          </a:solidFill>
                          <a:effectLst/>
                          <a:latin typeface="Arial" charset="0"/>
                        </a:rPr>
                        <a:t>2</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a:ln>
                            <a:noFill/>
                          </a:ln>
                          <a:solidFill>
                            <a:schemeClr val="tx1"/>
                          </a:solidFill>
                          <a:effectLst/>
                          <a:latin typeface="Arial" charset="0"/>
                        </a:rPr>
                        <a:t>3</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dirty="0">
                          <a:ln>
                            <a:noFill/>
                          </a:ln>
                          <a:solidFill>
                            <a:schemeClr val="tx1"/>
                          </a:solidFill>
                          <a:effectLst/>
                          <a:latin typeface="Arial" charset="0"/>
                        </a:rPr>
                        <a:t>4</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grpSp>
        <p:nvGrpSpPr>
          <p:cNvPr id="12" name="Group 97"/>
          <p:cNvGrpSpPr>
            <a:grpSpLocks/>
          </p:cNvGrpSpPr>
          <p:nvPr/>
        </p:nvGrpSpPr>
        <p:grpSpPr bwMode="auto">
          <a:xfrm>
            <a:off x="5647801" y="2215780"/>
            <a:ext cx="1143000" cy="190500"/>
            <a:chOff x="2304" y="936"/>
            <a:chExt cx="720" cy="120"/>
          </a:xfrm>
        </p:grpSpPr>
        <p:sp>
          <p:nvSpPr>
            <p:cNvPr id="13" name="Rectangle 98"/>
            <p:cNvSpPr>
              <a:spLocks noChangeArrowheads="1"/>
            </p:cNvSpPr>
            <p:nvPr/>
          </p:nvSpPr>
          <p:spPr bwMode="auto">
            <a:xfrm>
              <a:off x="2304" y="936"/>
              <a:ext cx="384" cy="12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spcBef>
                  <a:spcPct val="0"/>
                </a:spcBef>
              </a:pPr>
              <a:r>
                <a:rPr lang="en-US" sz="1200" b="0" dirty="0">
                  <a:latin typeface="Arial" charset="0"/>
                </a:rPr>
                <a:t>a</a:t>
              </a:r>
              <a:endParaRPr lang="en-US" sz="1800" b="0" dirty="0">
                <a:latin typeface="Arial" charset="0"/>
              </a:endParaRPr>
            </a:p>
          </p:txBody>
        </p:sp>
        <p:sp>
          <p:nvSpPr>
            <p:cNvPr id="14" name="Line 99"/>
            <p:cNvSpPr>
              <a:spLocks noChangeShapeType="1"/>
            </p:cNvSpPr>
            <p:nvPr/>
          </p:nvSpPr>
          <p:spPr bwMode="auto">
            <a:xfrm>
              <a:off x="2688" y="993"/>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5" name="Group 59"/>
          <p:cNvGrpSpPr>
            <a:grpSpLocks/>
          </p:cNvGrpSpPr>
          <p:nvPr/>
        </p:nvGrpSpPr>
        <p:grpSpPr bwMode="auto">
          <a:xfrm>
            <a:off x="5724128" y="3793976"/>
            <a:ext cx="914400" cy="914400"/>
            <a:chOff x="2848" y="1152"/>
            <a:chExt cx="576" cy="816"/>
          </a:xfrm>
        </p:grpSpPr>
        <p:sp>
          <p:nvSpPr>
            <p:cNvPr id="16" name="Rectangle 60"/>
            <p:cNvSpPr>
              <a:spLocks noChangeArrowheads="1"/>
            </p:cNvSpPr>
            <p:nvPr/>
          </p:nvSpPr>
          <p:spPr bwMode="auto">
            <a:xfrm>
              <a:off x="2848" y="1632"/>
              <a:ext cx="576" cy="33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spcBef>
                  <a:spcPct val="0"/>
                </a:spcBef>
              </a:pPr>
              <a:r>
                <a:rPr lang="en-US" sz="1800">
                  <a:solidFill>
                    <a:srgbClr val="FF0000"/>
                  </a:solidFill>
                  <a:latin typeface="Arial" charset="0"/>
                </a:rPr>
                <a:t>px</a:t>
              </a:r>
            </a:p>
          </p:txBody>
        </p:sp>
        <p:sp>
          <p:nvSpPr>
            <p:cNvPr id="17" name="Line 61"/>
            <p:cNvSpPr>
              <a:spLocks noChangeShapeType="1"/>
            </p:cNvSpPr>
            <p:nvPr/>
          </p:nvSpPr>
          <p:spPr bwMode="auto">
            <a:xfrm flipV="1">
              <a:off x="3136" y="1152"/>
              <a:ext cx="0" cy="48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18" name="Group 94"/>
          <p:cNvGrpSpPr>
            <a:grpSpLocks/>
          </p:cNvGrpSpPr>
          <p:nvPr/>
        </p:nvGrpSpPr>
        <p:grpSpPr bwMode="auto">
          <a:xfrm>
            <a:off x="3964484" y="3262073"/>
            <a:ext cx="1143000" cy="381000"/>
            <a:chOff x="2304" y="816"/>
            <a:chExt cx="720" cy="240"/>
          </a:xfrm>
        </p:grpSpPr>
        <p:sp>
          <p:nvSpPr>
            <p:cNvPr id="19" name="Rectangle 95"/>
            <p:cNvSpPr>
              <a:spLocks noChangeArrowheads="1"/>
            </p:cNvSpPr>
            <p:nvPr/>
          </p:nvSpPr>
          <p:spPr bwMode="auto">
            <a:xfrm>
              <a:off x="2304" y="816"/>
              <a:ext cx="384"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spcBef>
                  <a:spcPct val="0"/>
                </a:spcBef>
              </a:pPr>
              <a:r>
                <a:rPr lang="en-US" sz="1800" b="0">
                  <a:latin typeface="Arial" charset="0"/>
                </a:rPr>
                <a:t>a</a:t>
              </a:r>
            </a:p>
          </p:txBody>
        </p:sp>
        <p:sp>
          <p:nvSpPr>
            <p:cNvPr id="20" name="Line 96"/>
            <p:cNvSpPr>
              <a:spLocks noChangeShapeType="1"/>
            </p:cNvSpPr>
            <p:nvPr/>
          </p:nvSpPr>
          <p:spPr bwMode="auto">
            <a:xfrm>
              <a:off x="2688" y="96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aphicFrame>
        <p:nvGraphicFramePr>
          <p:cNvPr id="21" name="Group 62"/>
          <p:cNvGraphicFramePr>
            <a:graphicFrameLocks noGrp="1"/>
          </p:cNvGraphicFramePr>
          <p:nvPr/>
        </p:nvGraphicFramePr>
        <p:xfrm>
          <a:off x="5188024" y="4869160"/>
          <a:ext cx="3200400" cy="914400"/>
        </p:xfrm>
        <a:graphic>
          <a:graphicData uri="http://schemas.openxmlformats.org/drawingml/2006/table">
            <a:tbl>
              <a:tblPr/>
              <a:tblGrid>
                <a:gridCol w="639763">
                  <a:extLst>
                    <a:ext uri="{9D8B030D-6E8A-4147-A177-3AD203B41FA5}">
                      <a16:colId xmlns:a16="http://schemas.microsoft.com/office/drawing/2014/main" val="20000"/>
                    </a:ext>
                  </a:extLst>
                </a:gridCol>
                <a:gridCol w="639762">
                  <a:extLst>
                    <a:ext uri="{9D8B030D-6E8A-4147-A177-3AD203B41FA5}">
                      <a16:colId xmlns:a16="http://schemas.microsoft.com/office/drawing/2014/main" val="20001"/>
                    </a:ext>
                  </a:extLst>
                </a:gridCol>
                <a:gridCol w="641350">
                  <a:extLst>
                    <a:ext uri="{9D8B030D-6E8A-4147-A177-3AD203B41FA5}">
                      <a16:colId xmlns:a16="http://schemas.microsoft.com/office/drawing/2014/main" val="20002"/>
                    </a:ext>
                  </a:extLst>
                </a:gridCol>
                <a:gridCol w="639763">
                  <a:extLst>
                    <a:ext uri="{9D8B030D-6E8A-4147-A177-3AD203B41FA5}">
                      <a16:colId xmlns:a16="http://schemas.microsoft.com/office/drawing/2014/main" val="20003"/>
                    </a:ext>
                  </a:extLst>
                </a:gridCol>
                <a:gridCol w="639762">
                  <a:extLst>
                    <a:ext uri="{9D8B030D-6E8A-4147-A177-3AD203B41FA5}">
                      <a16:colId xmlns:a16="http://schemas.microsoft.com/office/drawing/2014/main" val="20004"/>
                    </a:ext>
                  </a:extLst>
                </a:gridCol>
              </a:tblGrid>
              <a:tr h="4572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dirty="0">
                          <a:ln>
                            <a:noFill/>
                          </a:ln>
                          <a:solidFill>
                            <a:schemeClr val="tx1"/>
                          </a:solidFill>
                          <a:effectLst/>
                          <a:latin typeface="Arial"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a:ln>
                            <a:noFill/>
                          </a:ln>
                          <a:solidFill>
                            <a:schemeClr val="tx1"/>
                          </a:solidFill>
                          <a:effectLst/>
                          <a:latin typeface="Arial" charset="0"/>
                        </a:rPr>
                        <a:t>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a:ln>
                            <a:noFill/>
                          </a:ln>
                          <a:solidFill>
                            <a:schemeClr val="tx1"/>
                          </a:solidFill>
                          <a:effectLst/>
                          <a:latin typeface="Arial" charset="0"/>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a:ln>
                            <a:noFill/>
                          </a:ln>
                          <a:solidFill>
                            <a:schemeClr val="tx1"/>
                          </a:solidFill>
                          <a:effectLst/>
                          <a:latin typeface="Arial" charset="0"/>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2000" b="0" i="0" u="none" strike="noStrike" cap="none" normalizeH="0" baseline="0">
                          <a:ln>
                            <a:noFill/>
                          </a:ln>
                          <a:solidFill>
                            <a:schemeClr val="tx1"/>
                          </a:solidFill>
                          <a:effectLst/>
                          <a:latin typeface="Arial" charset="0"/>
                        </a:rPr>
                        <a:t>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57200">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dirty="0">
                          <a:ln>
                            <a:noFill/>
                          </a:ln>
                          <a:solidFill>
                            <a:schemeClr val="tx1"/>
                          </a:solidFill>
                          <a:effectLst/>
                          <a:latin typeface="Arial" charset="0"/>
                        </a:rPr>
                        <a:t>0</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a:ln>
                            <a:noFill/>
                          </a:ln>
                          <a:solidFill>
                            <a:schemeClr val="tx1"/>
                          </a:solidFill>
                          <a:effectLst/>
                          <a:latin typeface="Arial" charset="0"/>
                        </a:rPr>
                        <a:t>1</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a:ln>
                            <a:noFill/>
                          </a:ln>
                          <a:solidFill>
                            <a:schemeClr val="tx1"/>
                          </a:solidFill>
                          <a:effectLst/>
                          <a:latin typeface="Arial" charset="0"/>
                        </a:rPr>
                        <a:t>2</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a:ln>
                            <a:noFill/>
                          </a:ln>
                          <a:solidFill>
                            <a:schemeClr val="tx1"/>
                          </a:solidFill>
                          <a:effectLst/>
                          <a:latin typeface="Arial" charset="0"/>
                        </a:rPr>
                        <a:t>3</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70000"/>
                        <a:buFont typeface="Wingdings" pitchFamily="2" charset="2"/>
                        <a:buNone/>
                        <a:tabLst/>
                      </a:pPr>
                      <a:r>
                        <a:rPr kumimoji="0" lang="en-US" sz="1000" b="0" i="0" u="none" strike="noStrike" cap="none" normalizeH="0" baseline="0" dirty="0">
                          <a:ln>
                            <a:noFill/>
                          </a:ln>
                          <a:solidFill>
                            <a:schemeClr val="tx1"/>
                          </a:solidFill>
                          <a:effectLst/>
                          <a:latin typeface="Arial" charset="0"/>
                        </a:rPr>
                        <a:t>4</a:t>
                      </a:r>
                    </a:p>
                  </a:txBody>
                  <a:tcPr horzOverflow="overflow">
                    <a:lnL cap="flat">
                      <a:noFill/>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1"/>
                  </a:ext>
                </a:extLst>
              </a:tr>
            </a:tbl>
          </a:graphicData>
        </a:graphic>
      </p:graphicFrame>
      <p:grpSp>
        <p:nvGrpSpPr>
          <p:cNvPr id="22" name="Group 88"/>
          <p:cNvGrpSpPr>
            <a:grpSpLocks/>
          </p:cNvGrpSpPr>
          <p:nvPr/>
        </p:nvGrpSpPr>
        <p:grpSpPr bwMode="auto">
          <a:xfrm>
            <a:off x="6864424" y="5453360"/>
            <a:ext cx="914400" cy="927100"/>
            <a:chOff x="2848" y="1152"/>
            <a:chExt cx="576" cy="816"/>
          </a:xfrm>
        </p:grpSpPr>
        <p:sp>
          <p:nvSpPr>
            <p:cNvPr id="23" name="Rectangle 89"/>
            <p:cNvSpPr>
              <a:spLocks noChangeArrowheads="1"/>
            </p:cNvSpPr>
            <p:nvPr/>
          </p:nvSpPr>
          <p:spPr bwMode="auto">
            <a:xfrm>
              <a:off x="2848" y="1632"/>
              <a:ext cx="576" cy="33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spcBef>
                  <a:spcPct val="0"/>
                </a:spcBef>
              </a:pPr>
              <a:r>
                <a:rPr lang="en-US" sz="1800">
                  <a:solidFill>
                    <a:srgbClr val="FF0000"/>
                  </a:solidFill>
                  <a:latin typeface="Arial" charset="0"/>
                </a:rPr>
                <a:t>px</a:t>
              </a:r>
            </a:p>
          </p:txBody>
        </p:sp>
        <p:sp>
          <p:nvSpPr>
            <p:cNvPr id="24" name="Line 90"/>
            <p:cNvSpPr>
              <a:spLocks noChangeShapeType="1"/>
            </p:cNvSpPr>
            <p:nvPr/>
          </p:nvSpPr>
          <p:spPr bwMode="auto">
            <a:xfrm flipV="1">
              <a:off x="3136" y="1152"/>
              <a:ext cx="0" cy="48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5" name="Group 91"/>
          <p:cNvGrpSpPr>
            <a:grpSpLocks/>
          </p:cNvGrpSpPr>
          <p:nvPr/>
        </p:nvGrpSpPr>
        <p:grpSpPr bwMode="auto">
          <a:xfrm>
            <a:off x="4070424" y="4907260"/>
            <a:ext cx="1143000" cy="381000"/>
            <a:chOff x="2304" y="816"/>
            <a:chExt cx="720" cy="240"/>
          </a:xfrm>
        </p:grpSpPr>
        <p:sp>
          <p:nvSpPr>
            <p:cNvPr id="26" name="Rectangle 92"/>
            <p:cNvSpPr>
              <a:spLocks noChangeArrowheads="1"/>
            </p:cNvSpPr>
            <p:nvPr/>
          </p:nvSpPr>
          <p:spPr bwMode="auto">
            <a:xfrm>
              <a:off x="2304" y="816"/>
              <a:ext cx="384"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hangingPunct="1">
                <a:spcBef>
                  <a:spcPct val="0"/>
                </a:spcBef>
              </a:pPr>
              <a:r>
                <a:rPr lang="en-US" sz="1800" b="0">
                  <a:latin typeface="Arial" charset="0"/>
                </a:rPr>
                <a:t>a</a:t>
              </a:r>
            </a:p>
          </p:txBody>
        </p:sp>
        <p:sp>
          <p:nvSpPr>
            <p:cNvPr id="27" name="Line 93"/>
            <p:cNvSpPr>
              <a:spLocks noChangeShapeType="1"/>
            </p:cNvSpPr>
            <p:nvPr/>
          </p:nvSpPr>
          <p:spPr bwMode="auto">
            <a:xfrm>
              <a:off x="2688" y="96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aphicFrame>
        <p:nvGraphicFramePr>
          <p:cNvPr id="28" name="Diagram 27"/>
          <p:cNvGraphicFramePr/>
          <p:nvPr>
            <p:extLst>
              <p:ext uri="{D42A27DB-BD31-4B8C-83A1-F6EECF244321}">
                <p14:modId xmlns:p14="http://schemas.microsoft.com/office/powerpoint/2010/main" val="1085803885"/>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3394568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Toán</a:t>
            </a:r>
            <a:r>
              <a:rPr lang="en-US" sz="1200" dirty="0"/>
              <a:t> </a:t>
            </a:r>
            <a:r>
              <a:rPr lang="en-US" sz="1200" dirty="0" err="1"/>
              <a:t>tử</a:t>
            </a:r>
            <a:r>
              <a:rPr lang="en-US" sz="1200" dirty="0"/>
              <a:t> </a:t>
            </a:r>
            <a:r>
              <a:rPr lang="en-US" sz="1200" dirty="0" err="1"/>
              <a:t>và</a:t>
            </a:r>
            <a:r>
              <a:rPr lang="en-US" sz="1200" dirty="0"/>
              <a:t> </a:t>
            </a:r>
            <a:r>
              <a:rPr lang="en-US" sz="1200" dirty="0" err="1"/>
              <a:t>biểu</a:t>
            </a:r>
            <a:r>
              <a:rPr lang="en-US" sz="1200" dirty="0"/>
              <a:t> </a:t>
            </a:r>
            <a:r>
              <a:rPr lang="en-US" sz="1200" dirty="0" err="1"/>
              <a:t>thức</a:t>
            </a:r>
            <a:r>
              <a:rPr lang="en-US" sz="1200" dirty="0"/>
              <a:t> so </a:t>
            </a:r>
            <a:r>
              <a:rPr lang="en-US" sz="1200" dirty="0" err="1"/>
              <a:t>sánh</a:t>
            </a:r>
            <a:endParaRPr lang="en-US" sz="1200" dirty="0"/>
          </a:p>
        </p:txBody>
      </p:sp>
      <p:sp>
        <p:nvSpPr>
          <p:cNvPr id="7173" name="Slide Number Placeholder 5"/>
          <p:cNvSpPr>
            <a:spLocks noGrp="1"/>
          </p:cNvSpPr>
          <p:nvPr>
            <p:ph type="sldNum" sz="quarter" idx="4294967295"/>
          </p:nvPr>
        </p:nvSpPr>
        <p:spPr bwMode="auto">
          <a:xfrm>
            <a:off x="7451725" y="6488112"/>
            <a:ext cx="936699"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Toán</a:t>
            </a:r>
            <a:r>
              <a:rPr lang="en-US" sz="2400" dirty="0">
                <a:solidFill>
                  <a:srgbClr val="C00000"/>
                </a:solidFill>
              </a:rPr>
              <a:t> </a:t>
            </a:r>
            <a:r>
              <a:rPr lang="en-US" sz="2400" dirty="0" err="1">
                <a:solidFill>
                  <a:srgbClr val="C00000"/>
                </a:solidFill>
              </a:rPr>
              <a:t>tử</a:t>
            </a:r>
            <a:r>
              <a:rPr lang="en-US" sz="2400" dirty="0">
                <a:solidFill>
                  <a:srgbClr val="C00000"/>
                </a:solidFill>
              </a:rPr>
              <a:t> </a:t>
            </a:r>
            <a:r>
              <a:rPr lang="en-US" sz="2400" dirty="0" err="1">
                <a:solidFill>
                  <a:srgbClr val="C00000"/>
                </a:solidFill>
              </a:rPr>
              <a:t>và</a:t>
            </a:r>
            <a:r>
              <a:rPr lang="en-US" sz="2400" dirty="0">
                <a:solidFill>
                  <a:srgbClr val="C00000"/>
                </a:solidFill>
              </a:rPr>
              <a:t> </a:t>
            </a:r>
            <a:r>
              <a:rPr lang="en-US" sz="2400" dirty="0" err="1">
                <a:solidFill>
                  <a:srgbClr val="C00000"/>
                </a:solidFill>
              </a:rPr>
              <a:t>biểu</a:t>
            </a:r>
            <a:r>
              <a:rPr lang="en-US" sz="2400" dirty="0">
                <a:solidFill>
                  <a:srgbClr val="C00000"/>
                </a:solidFill>
              </a:rPr>
              <a:t> </a:t>
            </a:r>
            <a:r>
              <a:rPr lang="en-US" sz="2400" dirty="0" err="1">
                <a:solidFill>
                  <a:srgbClr val="C00000"/>
                </a:solidFill>
              </a:rPr>
              <a:t>thức</a:t>
            </a:r>
            <a:r>
              <a:rPr lang="en-US" sz="2400" dirty="0">
                <a:solidFill>
                  <a:srgbClr val="C00000"/>
                </a:solidFill>
              </a:rPr>
              <a:t> so </a:t>
            </a:r>
            <a:r>
              <a:rPr lang="en-US" sz="2400" dirty="0" err="1">
                <a:solidFill>
                  <a:srgbClr val="C00000"/>
                </a:solidFill>
              </a:rPr>
              <a:t>sánh</a:t>
            </a:r>
            <a:endParaRPr lang="en-US" sz="2400" dirty="0">
              <a:solidFill>
                <a:srgbClr val="C00000"/>
              </a:solidFill>
            </a:endParaRPr>
          </a:p>
        </p:txBody>
      </p:sp>
      <p:sp>
        <p:nvSpPr>
          <p:cNvPr id="3" name="Content Placeholder 2"/>
          <p:cNvSpPr>
            <a:spLocks noGrp="1"/>
          </p:cNvSpPr>
          <p:nvPr>
            <p:ph idx="1"/>
          </p:nvPr>
        </p:nvSpPr>
        <p:spPr/>
        <p:txBody>
          <a:bodyPr/>
          <a:lstStyle/>
          <a:p>
            <a:endParaRPr lang="en-US"/>
          </a:p>
        </p:txBody>
      </p:sp>
      <p:graphicFrame>
        <p:nvGraphicFramePr>
          <p:cNvPr id="8" name="Table 7"/>
          <p:cNvGraphicFramePr>
            <a:graphicFrameLocks noGrp="1"/>
          </p:cNvGraphicFramePr>
          <p:nvPr>
            <p:extLst>
              <p:ext uri="{D42A27DB-BD31-4B8C-83A1-F6EECF244321}">
                <p14:modId xmlns:p14="http://schemas.microsoft.com/office/powerpoint/2010/main" val="3765919701"/>
              </p:ext>
            </p:extLst>
          </p:nvPr>
        </p:nvGraphicFramePr>
        <p:xfrm>
          <a:off x="755576" y="1412776"/>
          <a:ext cx="7848873" cy="4463792"/>
        </p:xfrm>
        <a:graphic>
          <a:graphicData uri="http://schemas.openxmlformats.org/drawingml/2006/table">
            <a:tbl>
              <a:tblPr firstRow="1" bandRow="1">
                <a:tableStyleId>{B301B821-A1FF-4177-AEE7-76D212191A09}</a:tableStyleId>
              </a:tblPr>
              <a:tblGrid>
                <a:gridCol w="792088">
                  <a:extLst>
                    <a:ext uri="{9D8B030D-6E8A-4147-A177-3AD203B41FA5}">
                      <a16:colId xmlns:a16="http://schemas.microsoft.com/office/drawing/2014/main" val="20000"/>
                    </a:ext>
                  </a:extLst>
                </a:gridCol>
                <a:gridCol w="5040560">
                  <a:extLst>
                    <a:ext uri="{9D8B030D-6E8A-4147-A177-3AD203B41FA5}">
                      <a16:colId xmlns:a16="http://schemas.microsoft.com/office/drawing/2014/main" val="20001"/>
                    </a:ext>
                  </a:extLst>
                </a:gridCol>
                <a:gridCol w="2016225">
                  <a:extLst>
                    <a:ext uri="{9D8B030D-6E8A-4147-A177-3AD203B41FA5}">
                      <a16:colId xmlns:a16="http://schemas.microsoft.com/office/drawing/2014/main" val="20002"/>
                    </a:ext>
                  </a:extLst>
                </a:gridCol>
              </a:tblGrid>
              <a:tr h="288032">
                <a:tc>
                  <a:txBody>
                    <a:bodyPr/>
                    <a:lstStyle/>
                    <a:p>
                      <a:pPr algn="ctr"/>
                      <a:r>
                        <a:rPr lang="en-US" sz="800" dirty="0" err="1"/>
                        <a:t>Phép</a:t>
                      </a:r>
                      <a:r>
                        <a:rPr lang="en-US" sz="800" baseline="0" dirty="0"/>
                        <a:t> </a:t>
                      </a:r>
                      <a:r>
                        <a:rPr lang="en-US" sz="800" baseline="0" dirty="0" err="1"/>
                        <a:t>toán</a:t>
                      </a:r>
                      <a:endParaRPr lang="en-US"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800" dirty="0"/>
                        <a:t>Ý</a:t>
                      </a:r>
                      <a:r>
                        <a:rPr lang="en-US" sz="800" baseline="0" dirty="0"/>
                        <a:t> </a:t>
                      </a:r>
                      <a:r>
                        <a:rPr lang="en-US" sz="800" baseline="0" dirty="0" err="1"/>
                        <a:t>nghĩa</a:t>
                      </a:r>
                      <a:endParaRPr lang="en-US"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800" dirty="0"/>
                        <a:t>VD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32048">
                <a:tc>
                  <a:txBody>
                    <a:bodyPr/>
                    <a:lstStyle/>
                    <a:p>
                      <a:pPr algn="ctr"/>
                      <a:r>
                        <a:rPr lang="en-US" sz="1400" dirty="0"/>
                        <a:t>&gt;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lang="en-US" sz="1400" dirty="0" err="1"/>
                        <a:t>Phép</a:t>
                      </a:r>
                      <a:r>
                        <a:rPr lang="en-US" sz="1400" baseline="0" dirty="0"/>
                        <a:t> so </a:t>
                      </a:r>
                      <a:r>
                        <a:rPr lang="en-US" sz="1400" baseline="0" dirty="0" err="1"/>
                        <a:t>sánh</a:t>
                      </a:r>
                      <a:r>
                        <a:rPr lang="en-US" sz="1400" baseline="0" dirty="0"/>
                        <a:t>, a&gt; b </a:t>
                      </a:r>
                      <a:r>
                        <a:rPr lang="en-US" sz="1400" baseline="0" dirty="0" err="1"/>
                        <a:t>là</a:t>
                      </a:r>
                      <a:r>
                        <a:rPr lang="en-US" sz="1400" baseline="0" dirty="0"/>
                        <a:t> true </a:t>
                      </a:r>
                      <a:r>
                        <a:rPr lang="en-US" sz="1400" baseline="0" dirty="0" err="1"/>
                        <a:t>nếu</a:t>
                      </a:r>
                      <a:r>
                        <a:rPr lang="en-US" sz="1400" baseline="0" dirty="0"/>
                        <a:t> </a:t>
                      </a:r>
                      <a:r>
                        <a:rPr lang="en-US" sz="1400" baseline="0" dirty="0" err="1"/>
                        <a:t>giá</a:t>
                      </a:r>
                      <a:r>
                        <a:rPr lang="en-US" sz="1400" baseline="0" dirty="0"/>
                        <a:t> </a:t>
                      </a:r>
                      <a:r>
                        <a:rPr lang="en-US" sz="1400" baseline="0" dirty="0" err="1"/>
                        <a:t>trị</a:t>
                      </a:r>
                      <a:r>
                        <a:rPr lang="en-US" sz="1400" baseline="0" dirty="0"/>
                        <a:t> a </a:t>
                      </a:r>
                      <a:r>
                        <a:rPr lang="en-US" sz="1400" baseline="0" dirty="0" err="1"/>
                        <a:t>lớn</a:t>
                      </a:r>
                      <a:r>
                        <a:rPr lang="en-US" sz="1400" baseline="0" dirty="0"/>
                        <a:t> </a:t>
                      </a:r>
                      <a:r>
                        <a:rPr lang="en-US" sz="1400" baseline="0" dirty="0" err="1"/>
                        <a:t>hơn</a:t>
                      </a:r>
                      <a:r>
                        <a:rPr lang="en-US" sz="1400" baseline="0" dirty="0"/>
                        <a:t> </a:t>
                      </a:r>
                      <a:r>
                        <a:rPr lang="en-US" sz="1400" baseline="0" dirty="0" err="1"/>
                        <a:t>giá</a:t>
                      </a:r>
                      <a:r>
                        <a:rPr lang="en-US" sz="1400" baseline="0" dirty="0"/>
                        <a:t> </a:t>
                      </a:r>
                      <a:r>
                        <a:rPr lang="en-US" sz="1400" baseline="0" dirty="0" err="1"/>
                        <a:t>trị</a:t>
                      </a:r>
                      <a:r>
                        <a:rPr lang="en-US" sz="1400" baseline="0" dirty="0"/>
                        <a:t> b, </a:t>
                      </a:r>
                      <a:r>
                        <a:rPr lang="en-US" sz="1400" baseline="0" dirty="0" err="1"/>
                        <a:t>nếu</a:t>
                      </a:r>
                      <a:r>
                        <a:rPr lang="en-US" sz="1400" baseline="0" dirty="0"/>
                        <a:t> </a:t>
                      </a:r>
                      <a:r>
                        <a:rPr lang="en-US" sz="1400" baseline="0" dirty="0" err="1"/>
                        <a:t>không</a:t>
                      </a:r>
                      <a:r>
                        <a:rPr lang="en-US" sz="1400" baseline="0" dirty="0"/>
                        <a:t>, </a:t>
                      </a:r>
                      <a:r>
                        <a:rPr lang="en-US" sz="1400" baseline="0" dirty="0" err="1"/>
                        <a:t>trả</a:t>
                      </a:r>
                      <a:r>
                        <a:rPr lang="en-US" sz="1400" baseline="0" dirty="0"/>
                        <a:t> </a:t>
                      </a:r>
                      <a:r>
                        <a:rPr lang="en-US" sz="1400" baseline="0" dirty="0" err="1"/>
                        <a:t>về</a:t>
                      </a:r>
                      <a:r>
                        <a:rPr lang="en-US" sz="1400" baseline="0" dirty="0"/>
                        <a:t> false</a:t>
                      </a:r>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400" dirty="0"/>
                        <a:t>3</a:t>
                      </a:r>
                      <a:r>
                        <a:rPr lang="en-US" sz="1400" baseline="0" dirty="0"/>
                        <a:t> &gt; 5 </a:t>
                      </a:r>
                      <a:r>
                        <a:rPr lang="en-US" sz="1400" baseline="0" dirty="0" err="1"/>
                        <a:t>là</a:t>
                      </a:r>
                      <a:r>
                        <a:rPr lang="en-US" sz="1400" baseline="0" dirty="0"/>
                        <a:t> false ; </a:t>
                      </a:r>
                    </a:p>
                    <a:p>
                      <a:pPr algn="ctr"/>
                      <a:r>
                        <a:rPr lang="en-US" sz="1400" baseline="0" dirty="0"/>
                        <a:t>5 &gt; 1 </a:t>
                      </a:r>
                      <a:r>
                        <a:rPr lang="en-US" sz="1400" baseline="0" dirty="0" err="1"/>
                        <a:t>là</a:t>
                      </a:r>
                      <a:r>
                        <a:rPr lang="en-US" sz="1400" baseline="0" dirty="0"/>
                        <a:t> true</a:t>
                      </a:r>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59659">
                <a:tc>
                  <a:txBody>
                    <a:bodyPr/>
                    <a:lstStyle/>
                    <a:p>
                      <a:pPr algn="ctr"/>
                      <a:r>
                        <a:rPr lang="en-US" sz="1400" dirty="0"/>
                        <a:t>&lt;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err="1"/>
                        <a:t>Phép</a:t>
                      </a:r>
                      <a:r>
                        <a:rPr lang="en-US" sz="1400" baseline="0" dirty="0"/>
                        <a:t> so </a:t>
                      </a:r>
                      <a:r>
                        <a:rPr lang="en-US" sz="1400" baseline="0" dirty="0" err="1"/>
                        <a:t>sánh</a:t>
                      </a:r>
                      <a:r>
                        <a:rPr lang="en-US" sz="1400" baseline="0" dirty="0"/>
                        <a:t>, a&lt; b </a:t>
                      </a:r>
                      <a:r>
                        <a:rPr lang="en-US" sz="1400" baseline="0" dirty="0" err="1"/>
                        <a:t>là</a:t>
                      </a:r>
                      <a:r>
                        <a:rPr lang="en-US" sz="1400" baseline="0" dirty="0"/>
                        <a:t> true </a:t>
                      </a:r>
                      <a:r>
                        <a:rPr lang="en-US" sz="1400" baseline="0" dirty="0" err="1"/>
                        <a:t>nếu</a:t>
                      </a:r>
                      <a:r>
                        <a:rPr lang="en-US" sz="1400" baseline="0" dirty="0"/>
                        <a:t> </a:t>
                      </a:r>
                      <a:r>
                        <a:rPr lang="en-US" sz="1400" baseline="0" dirty="0" err="1"/>
                        <a:t>giá</a:t>
                      </a:r>
                      <a:r>
                        <a:rPr lang="en-US" sz="1400" baseline="0" dirty="0"/>
                        <a:t> </a:t>
                      </a:r>
                      <a:r>
                        <a:rPr lang="en-US" sz="1400" baseline="0" dirty="0" err="1"/>
                        <a:t>trị</a:t>
                      </a:r>
                      <a:r>
                        <a:rPr lang="en-US" sz="1400" baseline="0" dirty="0"/>
                        <a:t> a </a:t>
                      </a:r>
                      <a:r>
                        <a:rPr lang="en-US" sz="1400" baseline="0" dirty="0" err="1"/>
                        <a:t>nhỏ</a:t>
                      </a:r>
                      <a:r>
                        <a:rPr lang="en-US" sz="1400" baseline="0" dirty="0"/>
                        <a:t> </a:t>
                      </a:r>
                      <a:r>
                        <a:rPr lang="en-US" sz="1400" baseline="0" dirty="0" err="1"/>
                        <a:t>giá</a:t>
                      </a:r>
                      <a:r>
                        <a:rPr lang="en-US" sz="1400" baseline="0" dirty="0"/>
                        <a:t> </a:t>
                      </a:r>
                      <a:r>
                        <a:rPr lang="en-US" sz="1400" baseline="0" dirty="0" err="1"/>
                        <a:t>trị</a:t>
                      </a:r>
                      <a:r>
                        <a:rPr lang="en-US" sz="1400" baseline="0" dirty="0"/>
                        <a:t> b, </a:t>
                      </a:r>
                      <a:r>
                        <a:rPr lang="en-US" sz="1400" baseline="0" dirty="0" err="1"/>
                        <a:t>nếu</a:t>
                      </a:r>
                      <a:r>
                        <a:rPr lang="en-US" sz="1400" baseline="0" dirty="0"/>
                        <a:t> </a:t>
                      </a:r>
                      <a:r>
                        <a:rPr lang="en-US" sz="1400" baseline="0" dirty="0" err="1"/>
                        <a:t>không</a:t>
                      </a:r>
                      <a:r>
                        <a:rPr lang="en-US" sz="1400" baseline="0" dirty="0"/>
                        <a:t>, </a:t>
                      </a:r>
                      <a:r>
                        <a:rPr lang="en-US" sz="1400" baseline="0" dirty="0" err="1"/>
                        <a:t>trả</a:t>
                      </a:r>
                      <a:r>
                        <a:rPr lang="en-US" sz="1400" baseline="0" dirty="0"/>
                        <a:t> </a:t>
                      </a:r>
                      <a:r>
                        <a:rPr lang="en-US" sz="1400" baseline="0" dirty="0" err="1"/>
                        <a:t>về</a:t>
                      </a:r>
                      <a:r>
                        <a:rPr lang="en-US" sz="1400" baseline="0" dirty="0"/>
                        <a:t> false</a:t>
                      </a:r>
                      <a:endParaRPr lang="en-US" sz="1400" dirty="0"/>
                    </a:p>
                    <a:p>
                      <a:pPr algn="l"/>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400" dirty="0"/>
                        <a:t>5&lt;7 </a:t>
                      </a:r>
                      <a:r>
                        <a:rPr lang="en-US" sz="1400" dirty="0" err="1"/>
                        <a:t>là</a:t>
                      </a:r>
                      <a:r>
                        <a:rPr lang="en-US" sz="1400" baseline="0" dirty="0"/>
                        <a:t> true;</a:t>
                      </a:r>
                    </a:p>
                    <a:p>
                      <a:pPr algn="ctr"/>
                      <a:r>
                        <a:rPr lang="en-US" sz="1400" baseline="0" dirty="0"/>
                        <a:t>5&lt;1 </a:t>
                      </a:r>
                      <a:r>
                        <a:rPr lang="en-US" sz="1400" baseline="0" dirty="0" err="1"/>
                        <a:t>là</a:t>
                      </a:r>
                      <a:r>
                        <a:rPr lang="en-US" sz="1400" baseline="0" dirty="0"/>
                        <a:t> false;</a:t>
                      </a:r>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59659">
                <a:tc>
                  <a:txBody>
                    <a:bodyPr/>
                    <a:lstStyle/>
                    <a:p>
                      <a:pPr algn="ctr"/>
                      <a:r>
                        <a:rPr lang="en-US" sz="1400" dirty="0"/>
                        <a:t>&gt;=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err="1"/>
                        <a:t>Phép</a:t>
                      </a:r>
                      <a:r>
                        <a:rPr lang="en-US" sz="1400" baseline="0" dirty="0"/>
                        <a:t> so </a:t>
                      </a:r>
                      <a:r>
                        <a:rPr lang="en-US" sz="1400" baseline="0" dirty="0" err="1"/>
                        <a:t>sánh</a:t>
                      </a:r>
                      <a:r>
                        <a:rPr lang="en-US" sz="1400" baseline="0" dirty="0"/>
                        <a:t>, a&gt;=b </a:t>
                      </a:r>
                      <a:r>
                        <a:rPr lang="en-US" sz="1400" baseline="0" dirty="0" err="1"/>
                        <a:t>là</a:t>
                      </a:r>
                      <a:r>
                        <a:rPr lang="en-US" sz="1400" baseline="0" dirty="0"/>
                        <a:t> true </a:t>
                      </a:r>
                      <a:r>
                        <a:rPr lang="en-US" sz="1400" baseline="0" dirty="0" err="1"/>
                        <a:t>nếu</a:t>
                      </a:r>
                      <a:r>
                        <a:rPr lang="en-US" sz="1400" baseline="0" dirty="0"/>
                        <a:t> </a:t>
                      </a:r>
                      <a:r>
                        <a:rPr lang="en-US" sz="1400" baseline="0" dirty="0" err="1"/>
                        <a:t>giá</a:t>
                      </a:r>
                      <a:r>
                        <a:rPr lang="en-US" sz="1400" baseline="0" dirty="0"/>
                        <a:t> </a:t>
                      </a:r>
                      <a:r>
                        <a:rPr lang="en-US" sz="1400" baseline="0" dirty="0" err="1"/>
                        <a:t>trị</a:t>
                      </a:r>
                      <a:r>
                        <a:rPr lang="en-US" sz="1400" baseline="0" dirty="0"/>
                        <a:t> a </a:t>
                      </a:r>
                      <a:r>
                        <a:rPr lang="en-US" sz="1400" baseline="0" dirty="0" err="1"/>
                        <a:t>lớn</a:t>
                      </a:r>
                      <a:r>
                        <a:rPr lang="en-US" sz="1400" baseline="0" dirty="0"/>
                        <a:t> </a:t>
                      </a:r>
                      <a:r>
                        <a:rPr lang="en-US" sz="1400" baseline="0" dirty="0" err="1"/>
                        <a:t>hơn</a:t>
                      </a:r>
                      <a:r>
                        <a:rPr lang="en-US" sz="1400" baseline="0" dirty="0"/>
                        <a:t> </a:t>
                      </a:r>
                      <a:r>
                        <a:rPr lang="en-US" sz="1400" baseline="0" dirty="0" err="1"/>
                        <a:t>hoặc</a:t>
                      </a:r>
                      <a:r>
                        <a:rPr lang="en-US" sz="1400" baseline="0" dirty="0"/>
                        <a:t> </a:t>
                      </a:r>
                      <a:r>
                        <a:rPr lang="en-US" sz="1400" baseline="0" dirty="0" err="1"/>
                        <a:t>bằng</a:t>
                      </a:r>
                      <a:r>
                        <a:rPr lang="en-US" sz="1400" baseline="0" dirty="0"/>
                        <a:t> </a:t>
                      </a:r>
                      <a:r>
                        <a:rPr lang="en-US" sz="1400" baseline="0" dirty="0" err="1"/>
                        <a:t>giá</a:t>
                      </a:r>
                      <a:r>
                        <a:rPr lang="en-US" sz="1400" baseline="0" dirty="0"/>
                        <a:t> </a:t>
                      </a:r>
                      <a:r>
                        <a:rPr lang="en-US" sz="1400" baseline="0" dirty="0" err="1"/>
                        <a:t>trị</a:t>
                      </a:r>
                      <a:r>
                        <a:rPr lang="en-US" sz="1400" baseline="0" dirty="0"/>
                        <a:t> b, </a:t>
                      </a:r>
                      <a:r>
                        <a:rPr lang="en-US" sz="1400" baseline="0" dirty="0" err="1"/>
                        <a:t>nếu</a:t>
                      </a:r>
                      <a:r>
                        <a:rPr lang="en-US" sz="1400" baseline="0" dirty="0"/>
                        <a:t> </a:t>
                      </a:r>
                      <a:r>
                        <a:rPr lang="en-US" sz="1400" baseline="0" dirty="0" err="1"/>
                        <a:t>không</a:t>
                      </a:r>
                      <a:r>
                        <a:rPr lang="en-US" sz="1400" baseline="0" dirty="0"/>
                        <a:t>, </a:t>
                      </a:r>
                      <a:r>
                        <a:rPr lang="en-US" sz="1400" baseline="0" dirty="0" err="1"/>
                        <a:t>trả</a:t>
                      </a:r>
                      <a:r>
                        <a:rPr lang="en-US" sz="1400" baseline="0" dirty="0"/>
                        <a:t> </a:t>
                      </a:r>
                      <a:r>
                        <a:rPr lang="en-US" sz="1400" baseline="0" dirty="0" err="1"/>
                        <a:t>về</a:t>
                      </a:r>
                      <a:r>
                        <a:rPr lang="en-US" sz="1400" baseline="0" dirty="0"/>
                        <a:t> false</a:t>
                      </a:r>
                      <a:endParaRPr lang="en-US" sz="1400" dirty="0"/>
                    </a:p>
                    <a:p>
                      <a:pPr algn="l"/>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400" dirty="0"/>
                        <a:t>5&gt;=3 </a:t>
                      </a:r>
                      <a:r>
                        <a:rPr lang="en-US" sz="1400" dirty="0" err="1"/>
                        <a:t>là</a:t>
                      </a:r>
                      <a:r>
                        <a:rPr lang="en-US" sz="1400" baseline="0" dirty="0"/>
                        <a:t> true;</a:t>
                      </a:r>
                    </a:p>
                    <a:p>
                      <a:pPr algn="ctr"/>
                      <a:r>
                        <a:rPr lang="en-US" sz="1400" baseline="0" dirty="0"/>
                        <a:t>5&gt;=7 </a:t>
                      </a:r>
                      <a:r>
                        <a:rPr lang="en-US" sz="1400" baseline="0" dirty="0" err="1"/>
                        <a:t>là</a:t>
                      </a:r>
                      <a:r>
                        <a:rPr lang="en-US" sz="1400" baseline="0" dirty="0"/>
                        <a:t> false</a:t>
                      </a:r>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59659">
                <a:tc>
                  <a:txBody>
                    <a:bodyPr/>
                    <a:lstStyle/>
                    <a:p>
                      <a:pPr algn="ctr"/>
                      <a:r>
                        <a:rPr lang="en-US" sz="1400" dirty="0"/>
                        <a:t>&lt;=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err="1"/>
                        <a:t>Phép</a:t>
                      </a:r>
                      <a:r>
                        <a:rPr lang="en-US" sz="1400" baseline="0" dirty="0"/>
                        <a:t> so </a:t>
                      </a:r>
                      <a:r>
                        <a:rPr lang="en-US" sz="1400" baseline="0" dirty="0" err="1"/>
                        <a:t>sánh</a:t>
                      </a:r>
                      <a:r>
                        <a:rPr lang="en-US" sz="1400" baseline="0" dirty="0"/>
                        <a:t>, a&lt;= b </a:t>
                      </a:r>
                      <a:r>
                        <a:rPr lang="en-US" sz="1400" baseline="0" dirty="0" err="1"/>
                        <a:t>là</a:t>
                      </a:r>
                      <a:r>
                        <a:rPr lang="en-US" sz="1400" baseline="0" dirty="0"/>
                        <a:t> true </a:t>
                      </a:r>
                      <a:r>
                        <a:rPr lang="en-US" sz="1400" baseline="0" dirty="0" err="1"/>
                        <a:t>nếu</a:t>
                      </a:r>
                      <a:r>
                        <a:rPr lang="en-US" sz="1400" baseline="0" dirty="0"/>
                        <a:t> </a:t>
                      </a:r>
                      <a:r>
                        <a:rPr lang="en-US" sz="1400" baseline="0" dirty="0" err="1"/>
                        <a:t>giá</a:t>
                      </a:r>
                      <a:r>
                        <a:rPr lang="en-US" sz="1400" baseline="0" dirty="0"/>
                        <a:t> </a:t>
                      </a:r>
                      <a:r>
                        <a:rPr lang="en-US" sz="1400" baseline="0" dirty="0" err="1"/>
                        <a:t>trị</a:t>
                      </a:r>
                      <a:r>
                        <a:rPr lang="en-US" sz="1400" baseline="0" dirty="0"/>
                        <a:t> a </a:t>
                      </a:r>
                      <a:r>
                        <a:rPr lang="en-US" sz="1400" baseline="0" dirty="0" err="1"/>
                        <a:t>nhỏ</a:t>
                      </a:r>
                      <a:r>
                        <a:rPr lang="en-US" sz="1400" baseline="0" dirty="0"/>
                        <a:t> </a:t>
                      </a:r>
                      <a:r>
                        <a:rPr lang="en-US" sz="1400" baseline="0" dirty="0" err="1"/>
                        <a:t>hơn</a:t>
                      </a:r>
                      <a:r>
                        <a:rPr lang="en-US" sz="1400" baseline="0" dirty="0"/>
                        <a:t> </a:t>
                      </a:r>
                      <a:r>
                        <a:rPr lang="en-US" sz="1400" baseline="0" dirty="0" err="1"/>
                        <a:t>hoặc</a:t>
                      </a:r>
                      <a:r>
                        <a:rPr lang="en-US" sz="1400" baseline="0" dirty="0"/>
                        <a:t> </a:t>
                      </a:r>
                      <a:r>
                        <a:rPr lang="en-US" sz="1400" baseline="0" dirty="0" err="1"/>
                        <a:t>bằng</a:t>
                      </a:r>
                      <a:r>
                        <a:rPr lang="en-US" sz="1400" baseline="0" dirty="0"/>
                        <a:t> </a:t>
                      </a:r>
                      <a:r>
                        <a:rPr lang="en-US" sz="1400" baseline="0" dirty="0" err="1"/>
                        <a:t>giá</a:t>
                      </a:r>
                      <a:r>
                        <a:rPr lang="en-US" sz="1400" baseline="0" dirty="0"/>
                        <a:t> </a:t>
                      </a:r>
                      <a:r>
                        <a:rPr lang="en-US" sz="1400" baseline="0" dirty="0" err="1"/>
                        <a:t>trị</a:t>
                      </a:r>
                      <a:r>
                        <a:rPr lang="en-US" sz="1400" baseline="0" dirty="0"/>
                        <a:t> b, </a:t>
                      </a:r>
                      <a:r>
                        <a:rPr lang="en-US" sz="1400" baseline="0" dirty="0" err="1"/>
                        <a:t>nếu</a:t>
                      </a:r>
                      <a:r>
                        <a:rPr lang="en-US" sz="1400" baseline="0" dirty="0"/>
                        <a:t> </a:t>
                      </a:r>
                      <a:r>
                        <a:rPr lang="en-US" sz="1400" baseline="0" dirty="0" err="1"/>
                        <a:t>không</a:t>
                      </a:r>
                      <a:r>
                        <a:rPr lang="en-US" sz="1400" baseline="0" dirty="0"/>
                        <a:t>, </a:t>
                      </a:r>
                      <a:r>
                        <a:rPr lang="en-US" sz="1400" baseline="0" dirty="0" err="1"/>
                        <a:t>trả</a:t>
                      </a:r>
                      <a:r>
                        <a:rPr lang="en-US" sz="1400" baseline="0" dirty="0"/>
                        <a:t> </a:t>
                      </a:r>
                      <a:r>
                        <a:rPr lang="en-US" sz="1400" baseline="0" dirty="0" err="1"/>
                        <a:t>về</a:t>
                      </a:r>
                      <a:r>
                        <a:rPr lang="en-US" sz="1400" baseline="0" dirty="0"/>
                        <a:t> false</a:t>
                      </a:r>
                      <a:endParaRPr lang="en-US" sz="1400" dirty="0"/>
                    </a:p>
                    <a:p>
                      <a:pPr algn="l"/>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400" dirty="0"/>
                        <a:t>5&lt;=7 </a:t>
                      </a:r>
                      <a:r>
                        <a:rPr lang="en-US" sz="1400" dirty="0" err="1"/>
                        <a:t>là</a:t>
                      </a:r>
                      <a:r>
                        <a:rPr lang="en-US" sz="1400" baseline="0" dirty="0"/>
                        <a:t> true;</a:t>
                      </a:r>
                    </a:p>
                    <a:p>
                      <a:pPr algn="ctr"/>
                      <a:r>
                        <a:rPr lang="en-US" sz="1400" baseline="0" dirty="0"/>
                        <a:t>5&lt;=1 </a:t>
                      </a:r>
                      <a:r>
                        <a:rPr lang="en-US" sz="1400" baseline="0" dirty="0" err="1"/>
                        <a:t>là</a:t>
                      </a:r>
                      <a:r>
                        <a:rPr lang="en-US" sz="1400" baseline="0" dirty="0"/>
                        <a:t> false</a:t>
                      </a:r>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59659">
                <a:tc>
                  <a:txBody>
                    <a:bodyPr/>
                    <a:lstStyle/>
                    <a:p>
                      <a:pPr algn="ctr"/>
                      <a:r>
                        <a:rPr 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err="1"/>
                        <a:t>Phép</a:t>
                      </a:r>
                      <a:r>
                        <a:rPr lang="en-US" sz="1400" baseline="0" dirty="0"/>
                        <a:t> so </a:t>
                      </a:r>
                      <a:r>
                        <a:rPr lang="en-US" sz="1400" baseline="0" dirty="0" err="1"/>
                        <a:t>sánh</a:t>
                      </a:r>
                      <a:r>
                        <a:rPr lang="en-US" sz="1400" baseline="0" dirty="0"/>
                        <a:t>, a== b </a:t>
                      </a:r>
                      <a:r>
                        <a:rPr lang="en-US" sz="1400" baseline="0" dirty="0" err="1"/>
                        <a:t>là</a:t>
                      </a:r>
                      <a:r>
                        <a:rPr lang="en-US" sz="1400" baseline="0" dirty="0"/>
                        <a:t> true </a:t>
                      </a:r>
                      <a:r>
                        <a:rPr lang="en-US" sz="1400" baseline="0" dirty="0" err="1"/>
                        <a:t>nếu</a:t>
                      </a:r>
                      <a:r>
                        <a:rPr lang="en-US" sz="1400" baseline="0" dirty="0"/>
                        <a:t> </a:t>
                      </a:r>
                      <a:r>
                        <a:rPr lang="en-US" sz="1400" baseline="0" dirty="0" err="1"/>
                        <a:t>giá</a:t>
                      </a:r>
                      <a:r>
                        <a:rPr lang="en-US" sz="1400" baseline="0" dirty="0"/>
                        <a:t> </a:t>
                      </a:r>
                      <a:r>
                        <a:rPr lang="en-US" sz="1400" baseline="0" dirty="0" err="1"/>
                        <a:t>trị</a:t>
                      </a:r>
                      <a:r>
                        <a:rPr lang="en-US" sz="1400" baseline="0" dirty="0"/>
                        <a:t> a </a:t>
                      </a:r>
                      <a:r>
                        <a:rPr lang="en-US" sz="1400" baseline="0" dirty="0" err="1"/>
                        <a:t>lớn</a:t>
                      </a:r>
                      <a:r>
                        <a:rPr lang="en-US" sz="1400" baseline="0" dirty="0"/>
                        <a:t> </a:t>
                      </a:r>
                      <a:r>
                        <a:rPr lang="en-US" sz="1400" baseline="0" dirty="0" err="1"/>
                        <a:t>bằng</a:t>
                      </a:r>
                      <a:r>
                        <a:rPr lang="en-US" sz="1400" baseline="0" dirty="0"/>
                        <a:t> </a:t>
                      </a:r>
                      <a:r>
                        <a:rPr lang="en-US" sz="1400" baseline="0" dirty="0" err="1"/>
                        <a:t>giá</a:t>
                      </a:r>
                      <a:r>
                        <a:rPr lang="en-US" sz="1400" baseline="0" dirty="0"/>
                        <a:t> </a:t>
                      </a:r>
                      <a:r>
                        <a:rPr lang="en-US" sz="1400" baseline="0" dirty="0" err="1"/>
                        <a:t>trị</a:t>
                      </a:r>
                      <a:r>
                        <a:rPr lang="en-US" sz="1400" baseline="0" dirty="0"/>
                        <a:t> b, </a:t>
                      </a:r>
                      <a:r>
                        <a:rPr lang="en-US" sz="1400" baseline="0" dirty="0" err="1"/>
                        <a:t>nếu</a:t>
                      </a:r>
                      <a:r>
                        <a:rPr lang="en-US" sz="1400" baseline="0" dirty="0"/>
                        <a:t> </a:t>
                      </a:r>
                      <a:r>
                        <a:rPr lang="en-US" sz="1400" baseline="0" dirty="0" err="1"/>
                        <a:t>không</a:t>
                      </a:r>
                      <a:r>
                        <a:rPr lang="en-US" sz="1400" baseline="0" dirty="0"/>
                        <a:t>, </a:t>
                      </a:r>
                      <a:r>
                        <a:rPr lang="en-US" sz="1400" baseline="0" dirty="0" err="1"/>
                        <a:t>trả</a:t>
                      </a:r>
                      <a:r>
                        <a:rPr lang="en-US" sz="1400" baseline="0" dirty="0"/>
                        <a:t> </a:t>
                      </a:r>
                      <a:r>
                        <a:rPr lang="en-US" sz="1400" baseline="0" dirty="0" err="1"/>
                        <a:t>về</a:t>
                      </a:r>
                      <a:r>
                        <a:rPr lang="en-US" sz="1400" baseline="0" dirty="0"/>
                        <a:t> false</a:t>
                      </a:r>
                      <a:endParaRPr lang="en-US" sz="1400" dirty="0"/>
                    </a:p>
                    <a:p>
                      <a:pPr algn="l"/>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400" dirty="0"/>
                        <a:t>5==5 </a:t>
                      </a:r>
                      <a:r>
                        <a:rPr lang="en-US" sz="1400" dirty="0" err="1"/>
                        <a:t>là</a:t>
                      </a:r>
                      <a:r>
                        <a:rPr lang="en-US" sz="1400" baseline="0" dirty="0"/>
                        <a:t> true;</a:t>
                      </a:r>
                    </a:p>
                    <a:p>
                      <a:pPr algn="ctr"/>
                      <a:r>
                        <a:rPr lang="en-US" sz="1400" baseline="0" dirty="0"/>
                        <a:t>5==7 </a:t>
                      </a:r>
                      <a:r>
                        <a:rPr lang="en-US" sz="1400" baseline="0" dirty="0" err="1"/>
                        <a:t>là</a:t>
                      </a:r>
                      <a:r>
                        <a:rPr lang="en-US" sz="1400" baseline="0" dirty="0"/>
                        <a:t> false</a:t>
                      </a:r>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59659">
                <a:tc>
                  <a:txBody>
                    <a:bodyPr/>
                    <a:lstStyle/>
                    <a:p>
                      <a:pPr algn="ctr"/>
                      <a:r>
                        <a:rPr 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err="1"/>
                        <a:t>Phép</a:t>
                      </a:r>
                      <a:r>
                        <a:rPr lang="en-US" sz="1400" baseline="0" dirty="0"/>
                        <a:t> so </a:t>
                      </a:r>
                      <a:r>
                        <a:rPr lang="en-US" sz="1400" baseline="0" dirty="0" err="1"/>
                        <a:t>sánh</a:t>
                      </a:r>
                      <a:r>
                        <a:rPr lang="en-US" sz="1400" baseline="0" dirty="0"/>
                        <a:t>, a!= b </a:t>
                      </a:r>
                      <a:r>
                        <a:rPr lang="en-US" sz="1400" baseline="0" dirty="0" err="1"/>
                        <a:t>là</a:t>
                      </a:r>
                      <a:r>
                        <a:rPr lang="en-US" sz="1400" baseline="0" dirty="0"/>
                        <a:t> true </a:t>
                      </a:r>
                      <a:r>
                        <a:rPr lang="en-US" sz="1400" baseline="0" dirty="0" err="1"/>
                        <a:t>nếu</a:t>
                      </a:r>
                      <a:r>
                        <a:rPr lang="en-US" sz="1400" baseline="0" dirty="0"/>
                        <a:t> </a:t>
                      </a:r>
                      <a:r>
                        <a:rPr lang="en-US" sz="1400" baseline="0" dirty="0" err="1"/>
                        <a:t>giá</a:t>
                      </a:r>
                      <a:r>
                        <a:rPr lang="en-US" sz="1400" baseline="0" dirty="0"/>
                        <a:t> </a:t>
                      </a:r>
                      <a:r>
                        <a:rPr lang="en-US" sz="1400" baseline="0" dirty="0" err="1"/>
                        <a:t>trị</a:t>
                      </a:r>
                      <a:r>
                        <a:rPr lang="en-US" sz="1400" baseline="0" dirty="0"/>
                        <a:t> a </a:t>
                      </a:r>
                      <a:r>
                        <a:rPr lang="en-US" sz="1400" baseline="0" dirty="0" err="1"/>
                        <a:t>khác</a:t>
                      </a:r>
                      <a:r>
                        <a:rPr lang="en-US" sz="1400" baseline="0" dirty="0"/>
                        <a:t> b, </a:t>
                      </a:r>
                      <a:r>
                        <a:rPr lang="en-US" sz="1400" baseline="0" dirty="0" err="1"/>
                        <a:t>nếu</a:t>
                      </a:r>
                      <a:r>
                        <a:rPr lang="en-US" sz="1400" baseline="0" dirty="0"/>
                        <a:t> </a:t>
                      </a:r>
                      <a:r>
                        <a:rPr lang="en-US" sz="1400" baseline="0" dirty="0" err="1"/>
                        <a:t>không</a:t>
                      </a:r>
                      <a:r>
                        <a:rPr lang="en-US" sz="1400" baseline="0" dirty="0"/>
                        <a:t>, </a:t>
                      </a:r>
                      <a:r>
                        <a:rPr lang="en-US" sz="1400" baseline="0" dirty="0" err="1"/>
                        <a:t>trả</a:t>
                      </a:r>
                      <a:r>
                        <a:rPr lang="en-US" sz="1400" baseline="0" dirty="0"/>
                        <a:t> </a:t>
                      </a:r>
                      <a:r>
                        <a:rPr lang="en-US" sz="1400" baseline="0" dirty="0" err="1"/>
                        <a:t>về</a:t>
                      </a:r>
                      <a:r>
                        <a:rPr lang="en-US" sz="1400" baseline="0" dirty="0"/>
                        <a:t> false</a:t>
                      </a:r>
                      <a:endParaRPr lang="en-US" sz="1400" dirty="0"/>
                    </a:p>
                    <a:p>
                      <a:pPr algn="l"/>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1400" dirty="0"/>
                        <a:t>5!=2 </a:t>
                      </a:r>
                      <a:r>
                        <a:rPr lang="en-US" sz="1400" dirty="0" err="1"/>
                        <a:t>là</a:t>
                      </a:r>
                      <a:r>
                        <a:rPr lang="en-US" sz="1400" baseline="0" dirty="0"/>
                        <a:t> true;</a:t>
                      </a:r>
                    </a:p>
                    <a:p>
                      <a:pPr algn="ctr"/>
                      <a:r>
                        <a:rPr lang="en-US" sz="1400" baseline="0" dirty="0"/>
                        <a:t>5!=5 </a:t>
                      </a:r>
                      <a:r>
                        <a:rPr lang="en-US" sz="1400" baseline="0" dirty="0" err="1"/>
                        <a:t>là</a:t>
                      </a:r>
                      <a:r>
                        <a:rPr lang="en-US" sz="1400" baseline="0" dirty="0"/>
                        <a:t> false</a:t>
                      </a:r>
                      <a:endParaRPr 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9" name="Diagram 8"/>
          <p:cNvGraphicFramePr/>
          <p:nvPr>
            <p:extLst>
              <p:ext uri="{D42A27DB-BD31-4B8C-83A1-F6EECF244321}">
                <p14:modId xmlns:p14="http://schemas.microsoft.com/office/powerpoint/2010/main" val="1642322838"/>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marL="400050" eaLnBrk="1" hangingPunct="1">
              <a:buFont typeface="Wingdings" panose="05000000000000000000" pitchFamily="2" charset="2"/>
              <a:buChar char="q"/>
            </a:pPr>
            <a:r>
              <a:rPr lang="en-US" sz="2500" b="1" dirty="0">
                <a:solidFill>
                  <a:srgbClr val="00B0F0"/>
                </a:solidFill>
              </a:rPr>
              <a:t>Con </a:t>
            </a:r>
            <a:r>
              <a:rPr lang="en-US" sz="2500" b="1" dirty="0" err="1">
                <a:solidFill>
                  <a:srgbClr val="00B0F0"/>
                </a:solidFill>
              </a:rPr>
              <a:t>trỏ</a:t>
            </a:r>
            <a:r>
              <a:rPr lang="en-US" sz="2500" b="1" dirty="0">
                <a:solidFill>
                  <a:srgbClr val="00B0F0"/>
                </a:solidFill>
              </a:rPr>
              <a:t> </a:t>
            </a:r>
            <a:r>
              <a:rPr lang="en-US" sz="2500" b="1" dirty="0" err="1">
                <a:solidFill>
                  <a:srgbClr val="00B0F0"/>
                </a:solidFill>
              </a:rPr>
              <a:t>và</a:t>
            </a:r>
            <a:r>
              <a:rPr lang="en-US" sz="2500" b="1" dirty="0">
                <a:solidFill>
                  <a:srgbClr val="00B0F0"/>
                </a:solidFill>
              </a:rPr>
              <a:t> </a:t>
            </a:r>
            <a:r>
              <a:rPr lang="en-US" sz="2500" b="1" err="1">
                <a:solidFill>
                  <a:srgbClr val="00B0F0"/>
                </a:solidFill>
              </a:rPr>
              <a:t>mảng</a:t>
            </a:r>
            <a:r>
              <a:rPr lang="en-US" sz="2500" b="1">
                <a:solidFill>
                  <a:srgbClr val="00B0F0"/>
                </a:solidFill>
              </a:rPr>
              <a:t> nhiều </a:t>
            </a:r>
            <a:r>
              <a:rPr lang="en-US" sz="2500" b="1" dirty="0" err="1">
                <a:solidFill>
                  <a:srgbClr val="00B0F0"/>
                </a:solidFill>
              </a:rPr>
              <a:t>chiều</a:t>
            </a:r>
            <a:r>
              <a:rPr lang="en-US" sz="2500" b="1" dirty="0">
                <a:solidFill>
                  <a:srgbClr val="00B0F0"/>
                </a:solidFill>
              </a:rPr>
              <a:t> </a:t>
            </a:r>
          </a:p>
          <a:p>
            <a:pPr lvl="1" eaLnBrk="1" hangingPunct="1">
              <a:buFont typeface="Wingdings" panose="05000000000000000000" pitchFamily="2" charset="2"/>
              <a:buChar char="§"/>
            </a:pPr>
            <a:r>
              <a:rPr lang="en-US" sz="2400" dirty="0" err="1">
                <a:latin typeface="Times New Roman" panose="02020603050405020304" pitchFamily="18" charset="0"/>
                <a:cs typeface="Times New Roman" panose="02020603050405020304" pitchFamily="18" charset="0"/>
              </a:rPr>
              <a:t>Địa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chỉ</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ma </a:t>
            </a:r>
            <a:r>
              <a:rPr lang="en-US" sz="2400" dirty="0" err="1">
                <a:latin typeface="Times New Roman" panose="02020603050405020304" pitchFamily="18" charset="0"/>
                <a:cs typeface="Times New Roman" panose="02020603050405020304" pitchFamily="18" charset="0"/>
              </a:rPr>
              <a:t>trận</a:t>
            </a:r>
            <a:r>
              <a:rPr lang="en-US" sz="2400" dirty="0">
                <a:latin typeface="Times New Roman" panose="02020603050405020304" pitchFamily="18" charset="0"/>
                <a:cs typeface="Times New Roman" panose="02020603050405020304" pitchFamily="18" charset="0"/>
              </a:rPr>
              <a:t> a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địa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chỉ</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tiên</a:t>
            </a:r>
            <a:r>
              <a:rPr lang="en-US" sz="2400" dirty="0">
                <a:latin typeface="Times New Roman" panose="02020603050405020304" pitchFamily="18" charset="0"/>
                <a:cs typeface="Times New Roman" panose="02020603050405020304" pitchFamily="18" charset="0"/>
              </a:rPr>
              <a:t>:</a:t>
            </a:r>
          </a:p>
          <a:p>
            <a:pPr lvl="2" eaLnBrk="1" hangingPunct="1">
              <a:buFont typeface="Wingdings" pitchFamily="2" charset="2"/>
              <a:buNone/>
            </a:pPr>
            <a:r>
              <a:rPr lang="en-US" dirty="0">
                <a:solidFill>
                  <a:srgbClr val="FF0000"/>
                </a:solidFill>
                <a:latin typeface="Times New Roman" panose="02020603050405020304" pitchFamily="18" charset="0"/>
                <a:cs typeface="Times New Roman" panose="02020603050405020304" pitchFamily="18" charset="0"/>
              </a:rPr>
              <a:t>a</a:t>
            </a:r>
            <a:r>
              <a:rPr lang="en-US" dirty="0">
                <a:solidFill>
                  <a:srgbClr val="333399"/>
                </a:solidFill>
                <a:latin typeface="Times New Roman" panose="02020603050405020304" pitchFamily="18" charset="0"/>
                <a:cs typeface="Times New Roman" panose="02020603050405020304" pitchFamily="18" charset="0"/>
              </a:rPr>
              <a:t>= a[0]=*(a+0)= &amp;a[0][0];</a:t>
            </a:r>
          </a:p>
          <a:p>
            <a:pPr lvl="1" eaLnBrk="1" hangingPunct="1">
              <a:buFont typeface="Wingdings" panose="05000000000000000000" pitchFamily="2" charset="2"/>
              <a:buChar char="§"/>
            </a:pPr>
            <a:r>
              <a:rPr lang="en-US" sz="2400" dirty="0" err="1">
                <a:latin typeface="Times New Roman" panose="02020603050405020304" pitchFamily="18" charset="0"/>
                <a:cs typeface="Times New Roman" panose="02020603050405020304" pitchFamily="18" charset="0"/>
              </a:rPr>
              <a:t>Địa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chỉ</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hàng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a:t>
            </a:r>
            <a:r>
              <a:rPr lang="en-US" sz="2400" dirty="0">
                <a:latin typeface="Times New Roman" panose="02020603050405020304" pitchFamily="18" charset="0"/>
                <a:cs typeface="Times New Roman" panose="02020603050405020304" pitchFamily="18" charset="0"/>
              </a:rPr>
              <a:t> i: </a:t>
            </a:r>
          </a:p>
          <a:p>
            <a:pPr lvl="2" eaLnBrk="1" hangingPunct="1">
              <a:buFont typeface="Wingdings" pitchFamily="2" charset="2"/>
              <a:buNone/>
            </a:pPr>
            <a:r>
              <a:rPr lang="en-US" dirty="0">
                <a:solidFill>
                  <a:srgbClr val="333399"/>
                </a:solidFill>
                <a:latin typeface="Times New Roman" panose="02020603050405020304" pitchFamily="18" charset="0"/>
                <a:cs typeface="Times New Roman" panose="02020603050405020304" pitchFamily="18" charset="0"/>
              </a:rPr>
              <a:t>a[</a:t>
            </a:r>
            <a:r>
              <a:rPr lang="en-US" dirty="0" err="1">
                <a:solidFill>
                  <a:srgbClr val="333399"/>
                </a:solidFill>
                <a:latin typeface="Times New Roman" panose="02020603050405020304" pitchFamily="18" charset="0"/>
                <a:cs typeface="Times New Roman" panose="02020603050405020304" pitchFamily="18" charset="0"/>
              </a:rPr>
              <a:t>i</a:t>
            </a:r>
            <a:r>
              <a:rPr lang="en-US" dirty="0">
                <a:solidFill>
                  <a:srgbClr val="333399"/>
                </a:solidFill>
                <a:latin typeface="Times New Roman" panose="02020603050405020304" pitchFamily="18" charset="0"/>
                <a:cs typeface="Times New Roman" panose="02020603050405020304" pitchFamily="18" charset="0"/>
              </a:rPr>
              <a:t>]=*(</a:t>
            </a:r>
            <a:r>
              <a:rPr lang="en-US" dirty="0" err="1">
                <a:solidFill>
                  <a:srgbClr val="333399"/>
                </a:solidFill>
                <a:latin typeface="Times New Roman" panose="02020603050405020304" pitchFamily="18" charset="0"/>
                <a:cs typeface="Times New Roman" panose="02020603050405020304" pitchFamily="18" charset="0"/>
              </a:rPr>
              <a:t>a+i</a:t>
            </a:r>
            <a:r>
              <a:rPr lang="en-US" dirty="0">
                <a:solidFill>
                  <a:srgbClr val="333399"/>
                </a:solidFill>
                <a:latin typeface="Times New Roman" panose="02020603050405020304" pitchFamily="18" charset="0"/>
                <a:cs typeface="Times New Roman" panose="02020603050405020304" pitchFamily="18" charset="0"/>
              </a:rPr>
              <a:t>)=&amp;a[</a:t>
            </a:r>
            <a:r>
              <a:rPr lang="en-US" dirty="0" err="1">
                <a:solidFill>
                  <a:srgbClr val="333399"/>
                </a:solidFill>
                <a:latin typeface="Times New Roman" panose="02020603050405020304" pitchFamily="18" charset="0"/>
                <a:cs typeface="Times New Roman" panose="02020603050405020304" pitchFamily="18" charset="0"/>
              </a:rPr>
              <a:t>i</a:t>
            </a:r>
            <a:r>
              <a:rPr lang="en-US" dirty="0">
                <a:solidFill>
                  <a:srgbClr val="333399"/>
                </a:solidFill>
                <a:latin typeface="Times New Roman" panose="02020603050405020304" pitchFamily="18" charset="0"/>
                <a:cs typeface="Times New Roman" panose="02020603050405020304" pitchFamily="18" charset="0"/>
              </a:rPr>
              <a:t>][0];</a:t>
            </a:r>
          </a:p>
          <a:p>
            <a:pPr lvl="1" eaLnBrk="1" hangingPunct="1">
              <a:buFont typeface="Wingdings" panose="05000000000000000000" pitchFamily="2" charset="2"/>
              <a:buChar char="§"/>
            </a:pPr>
            <a:r>
              <a:rPr lang="en-US" sz="2400" dirty="0" err="1">
                <a:latin typeface="Times New Roman" panose="02020603050405020304" pitchFamily="18" charset="0"/>
                <a:cs typeface="Times New Roman" panose="02020603050405020304" pitchFamily="18" charset="0"/>
              </a:rPr>
              <a:t>Địa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chỉ</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tử</a:t>
            </a:r>
            <a:r>
              <a:rPr lang="en-US" sz="2400" dirty="0">
                <a:latin typeface="Times New Roman" panose="02020603050405020304" pitchFamily="18" charset="0"/>
                <a:cs typeface="Times New Roman" panose="02020603050405020304" pitchFamily="18" charset="0"/>
              </a:rPr>
              <a:t>:</a:t>
            </a:r>
          </a:p>
          <a:p>
            <a:pPr lvl="2" eaLnBrk="1" hangingPunct="1">
              <a:buNone/>
            </a:pPr>
            <a:r>
              <a:rPr lang="en-US" dirty="0">
                <a:solidFill>
                  <a:srgbClr val="333399"/>
                </a:solidFill>
                <a:latin typeface="Times New Roman" panose="02020603050405020304" pitchFamily="18" charset="0"/>
                <a:cs typeface="Times New Roman" panose="02020603050405020304" pitchFamily="18" charset="0"/>
              </a:rPr>
              <a:t>&amp;a[</a:t>
            </a:r>
            <a:r>
              <a:rPr lang="en-US" dirty="0" err="1">
                <a:solidFill>
                  <a:srgbClr val="333399"/>
                </a:solidFill>
                <a:latin typeface="Times New Roman" panose="02020603050405020304" pitchFamily="18" charset="0"/>
                <a:cs typeface="Times New Roman" panose="02020603050405020304" pitchFamily="18" charset="0"/>
              </a:rPr>
              <a:t>i</a:t>
            </a:r>
            <a:r>
              <a:rPr lang="en-US" dirty="0">
                <a:solidFill>
                  <a:srgbClr val="333399"/>
                </a:solidFill>
                <a:latin typeface="Times New Roman" panose="02020603050405020304" pitchFamily="18" charset="0"/>
                <a:cs typeface="Times New Roman" panose="02020603050405020304" pitchFamily="18" charset="0"/>
              </a:rPr>
              <a:t>][j]= *(</a:t>
            </a:r>
            <a:r>
              <a:rPr lang="en-US" dirty="0" err="1">
                <a:solidFill>
                  <a:srgbClr val="333399"/>
                </a:solidFill>
                <a:latin typeface="Times New Roman" panose="02020603050405020304" pitchFamily="18" charset="0"/>
                <a:cs typeface="Times New Roman" panose="02020603050405020304" pitchFamily="18" charset="0"/>
              </a:rPr>
              <a:t>a+i</a:t>
            </a:r>
            <a:r>
              <a:rPr lang="en-US" dirty="0">
                <a:solidFill>
                  <a:srgbClr val="333399"/>
                </a:solidFill>
                <a:latin typeface="Times New Roman" panose="02020603050405020304" pitchFamily="18" charset="0"/>
                <a:cs typeface="Times New Roman" panose="02020603050405020304" pitchFamily="18" charset="0"/>
              </a:rPr>
              <a:t>)+j</a:t>
            </a:r>
          </a:p>
          <a:p>
            <a:pPr lvl="1" eaLnBrk="1" hangingPunct="1">
              <a:buFont typeface="Wingdings" panose="05000000000000000000" pitchFamily="2" charset="2"/>
              <a:buChar char="§"/>
            </a:pPr>
            <a:r>
              <a:rPr lang="en-US" sz="2400" dirty="0" err="1">
                <a:latin typeface="Times New Roman" panose="02020603050405020304" pitchFamily="18" charset="0"/>
                <a:cs typeface="Times New Roman" panose="02020603050405020304" pitchFamily="18" charset="0"/>
              </a:rPr>
              <a:t>Giá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tử</a:t>
            </a:r>
            <a:r>
              <a:rPr lang="en-US" sz="2400" dirty="0">
                <a:latin typeface="Times New Roman" panose="02020603050405020304" pitchFamily="18" charset="0"/>
                <a:cs typeface="Times New Roman" panose="02020603050405020304" pitchFamily="18" charset="0"/>
              </a:rPr>
              <a:t>:</a:t>
            </a:r>
          </a:p>
          <a:p>
            <a:pPr lvl="2" eaLnBrk="1" hangingPunct="1">
              <a:buNone/>
            </a:pPr>
            <a:r>
              <a:rPr lang="en-US" dirty="0">
                <a:solidFill>
                  <a:srgbClr val="333399"/>
                </a:solidFill>
                <a:latin typeface="Times New Roman" panose="02020603050405020304" pitchFamily="18" charset="0"/>
                <a:cs typeface="Times New Roman" panose="02020603050405020304" pitchFamily="18" charset="0"/>
              </a:rPr>
              <a:t>a[</a:t>
            </a:r>
            <a:r>
              <a:rPr lang="en-US" dirty="0" err="1">
                <a:solidFill>
                  <a:srgbClr val="333399"/>
                </a:solidFill>
                <a:latin typeface="Times New Roman" panose="02020603050405020304" pitchFamily="18" charset="0"/>
                <a:cs typeface="Times New Roman" panose="02020603050405020304" pitchFamily="18" charset="0"/>
              </a:rPr>
              <a:t>i</a:t>
            </a:r>
            <a:r>
              <a:rPr lang="en-US" dirty="0">
                <a:solidFill>
                  <a:srgbClr val="333399"/>
                </a:solidFill>
                <a:latin typeface="Times New Roman" panose="02020603050405020304" pitchFamily="18" charset="0"/>
                <a:cs typeface="Times New Roman" panose="02020603050405020304" pitchFamily="18" charset="0"/>
              </a:rPr>
              <a:t>][j]=*(*(</a:t>
            </a:r>
            <a:r>
              <a:rPr lang="en-US" dirty="0" err="1">
                <a:solidFill>
                  <a:srgbClr val="333399"/>
                </a:solidFill>
                <a:latin typeface="Times New Roman" panose="02020603050405020304" pitchFamily="18" charset="0"/>
                <a:cs typeface="Times New Roman" panose="02020603050405020304" pitchFamily="18" charset="0"/>
              </a:rPr>
              <a:t>a+i</a:t>
            </a:r>
            <a:r>
              <a:rPr lang="en-US" dirty="0">
                <a:solidFill>
                  <a:srgbClr val="333399"/>
                </a:solidFill>
                <a:latin typeface="Times New Roman" panose="02020603050405020304" pitchFamily="18" charset="0"/>
                <a:cs typeface="Times New Roman" panose="02020603050405020304" pitchFamily="18" charset="0"/>
              </a:rPr>
              <a:t>)+j)</a:t>
            </a:r>
          </a:p>
          <a:p>
            <a:pPr lvl="2" eaLnBrk="1" hangingPunct="1">
              <a:buNone/>
            </a:pPr>
            <a:endParaRPr lang="en-US" dirty="0">
              <a:latin typeface="Times New Roman" panose="02020603050405020304" pitchFamily="18" charset="0"/>
              <a:cs typeface="Times New Roman" panose="02020603050405020304" pitchFamily="18" charset="0"/>
            </a:endParaRPr>
          </a:p>
          <a:p>
            <a:pPr eaLnBrk="1" hangingPunct="1">
              <a:buFont typeface="Wingdings" pitchFamily="2" charset="2"/>
              <a:buNone/>
            </a:pPr>
            <a:endParaRPr lang="en-US" sz="1600" dirty="0"/>
          </a:p>
          <a:p>
            <a:pPr marL="57150" indent="0" eaLnBrk="1" hangingPunct="1">
              <a:buNone/>
            </a:pPr>
            <a:endParaRPr lang="en-US" sz="16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60</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116760240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3576762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marL="400050" eaLnBrk="1" hangingPunct="1">
              <a:buFont typeface="Wingdings" panose="05000000000000000000" pitchFamily="2" charset="2"/>
              <a:buChar char="q"/>
            </a:pPr>
            <a:r>
              <a:rPr lang="en-US" sz="2500" b="1" dirty="0">
                <a:solidFill>
                  <a:srgbClr val="00B0F0"/>
                </a:solidFill>
              </a:rPr>
              <a:t>Con </a:t>
            </a:r>
            <a:r>
              <a:rPr lang="en-US" sz="2500" b="1" dirty="0" err="1">
                <a:solidFill>
                  <a:srgbClr val="00B0F0"/>
                </a:solidFill>
              </a:rPr>
              <a:t>trỏ</a:t>
            </a:r>
            <a:r>
              <a:rPr lang="en-US" sz="2500" b="1" dirty="0">
                <a:solidFill>
                  <a:srgbClr val="00B0F0"/>
                </a:solidFill>
              </a:rPr>
              <a:t> </a:t>
            </a:r>
            <a:r>
              <a:rPr lang="en-US" sz="2500" b="1" dirty="0" err="1">
                <a:solidFill>
                  <a:srgbClr val="00B0F0"/>
                </a:solidFill>
              </a:rPr>
              <a:t>và</a:t>
            </a:r>
            <a:r>
              <a:rPr lang="en-US" sz="2500" b="1" dirty="0">
                <a:solidFill>
                  <a:srgbClr val="00B0F0"/>
                </a:solidFill>
              </a:rPr>
              <a:t> </a:t>
            </a:r>
            <a:r>
              <a:rPr lang="en-US" sz="2500" b="1" err="1">
                <a:solidFill>
                  <a:srgbClr val="00B0F0"/>
                </a:solidFill>
              </a:rPr>
              <a:t>mảng</a:t>
            </a:r>
            <a:r>
              <a:rPr lang="en-US" sz="2500" b="1">
                <a:solidFill>
                  <a:srgbClr val="00B0F0"/>
                </a:solidFill>
              </a:rPr>
              <a:t> nhiều </a:t>
            </a:r>
            <a:r>
              <a:rPr lang="en-US" sz="2500" b="1" dirty="0" err="1">
                <a:solidFill>
                  <a:srgbClr val="00B0F0"/>
                </a:solidFill>
              </a:rPr>
              <a:t>chiều</a:t>
            </a:r>
            <a:r>
              <a:rPr lang="en-US" sz="2500" b="1" dirty="0">
                <a:solidFill>
                  <a:srgbClr val="00B0F0"/>
                </a:solidFill>
              </a:rPr>
              <a:t>  - </a:t>
            </a:r>
            <a:r>
              <a:rPr lang="en-US" sz="2500" b="1" err="1">
                <a:solidFill>
                  <a:srgbClr val="00B0F0"/>
                </a:solidFill>
              </a:rPr>
              <a:t>ví</a:t>
            </a:r>
            <a:r>
              <a:rPr lang="en-US" sz="2500" b="1">
                <a:solidFill>
                  <a:srgbClr val="00B0F0"/>
                </a:solidFill>
              </a:rPr>
              <a:t> dụ</a:t>
            </a:r>
          </a:p>
          <a:p>
            <a:pPr marL="57150" indent="0" eaLnBrk="1" hangingPunct="1">
              <a:buNone/>
            </a:pPr>
            <a:r>
              <a:rPr lang="en-US" sz="2500"/>
              <a:t>Xét đoạn mã lệnh sau và cho biết kết quả chương trình.</a:t>
            </a:r>
          </a:p>
          <a:p>
            <a:pPr marL="57150" indent="0" eaLnBrk="1" hangingPunct="1">
              <a:buNone/>
            </a:pPr>
            <a:r>
              <a:rPr lang="en-US" sz="2400">
                <a:latin typeface="Courier New" pitchFamily="49" charset="0"/>
                <a:cs typeface="Courier New" pitchFamily="49" charset="0"/>
              </a:rPr>
              <a:t>int a[3][3]=   {{5,10,15}, {20, 25, 30}, 			{35, 40, 45}};</a:t>
            </a:r>
          </a:p>
          <a:p>
            <a:pPr marL="0" indent="0">
              <a:buNone/>
            </a:pPr>
            <a:r>
              <a:rPr lang="en-US" sz="2400">
                <a:latin typeface="Courier New" pitchFamily="49" charset="0"/>
                <a:cs typeface="Courier New" pitchFamily="49" charset="0"/>
              </a:rPr>
              <a:t>*(*(a)+1)= -5;</a:t>
            </a:r>
          </a:p>
          <a:p>
            <a:pPr marL="0" indent="0">
              <a:buNone/>
            </a:pPr>
            <a:r>
              <a:rPr lang="en-US" sz="2400">
                <a:latin typeface="Courier New" pitchFamily="49" charset="0"/>
                <a:cs typeface="Courier New" pitchFamily="49" charset="0"/>
              </a:rPr>
              <a:t>*(*(a+1)+1)= -10;</a:t>
            </a:r>
          </a:p>
          <a:p>
            <a:pPr marL="0" indent="0">
              <a:buNone/>
            </a:pPr>
            <a:r>
              <a:rPr lang="en-US" sz="2400">
                <a:latin typeface="Courier New" pitchFamily="49" charset="0"/>
                <a:cs typeface="Courier New" pitchFamily="49" charset="0"/>
              </a:rPr>
              <a:t>*(*(a+2))= -20;</a:t>
            </a:r>
          </a:p>
          <a:p>
            <a:pPr marL="0" indent="0">
              <a:buNone/>
            </a:pPr>
            <a:r>
              <a:rPr lang="en-US" sz="2400">
                <a:latin typeface="Courier New" pitchFamily="49" charset="0"/>
                <a:cs typeface="Courier New" pitchFamily="49" charset="0"/>
              </a:rPr>
              <a:t>for(int i=0;i&lt;3;i++)</a:t>
            </a:r>
          </a:p>
          <a:p>
            <a:pPr marL="0" indent="0">
              <a:buNone/>
            </a:pPr>
            <a:r>
              <a:rPr lang="en-US" sz="2400">
                <a:latin typeface="Courier New" pitchFamily="49" charset="0"/>
                <a:cs typeface="Courier New" pitchFamily="49" charset="0"/>
              </a:rPr>
              <a:t>{ for(int j=0;j&lt;3;j++)</a:t>
            </a:r>
            <a:r>
              <a:rPr lang="fr-FR" sz="2400">
                <a:latin typeface="Courier New" pitchFamily="49" charset="0"/>
                <a:cs typeface="Courier New" pitchFamily="49" charset="0"/>
              </a:rPr>
              <a:t>              cout&lt;&lt;*(*(a+i)+j)&lt;&lt;"\t";//cout&lt;&lt;a[i][j];</a:t>
            </a:r>
          </a:p>
          <a:p>
            <a:pPr marL="0" indent="0">
              <a:buNone/>
            </a:pPr>
            <a:r>
              <a:rPr lang="en-US" sz="2400">
                <a:latin typeface="Courier New" pitchFamily="49" charset="0"/>
                <a:cs typeface="Courier New" pitchFamily="49" charset="0"/>
              </a:rPr>
              <a:t>cout&lt;&lt;endl;</a:t>
            </a:r>
          </a:p>
          <a:p>
            <a:pPr marL="0" indent="0">
              <a:buNone/>
            </a:pPr>
            <a:r>
              <a:rPr lang="en-US" sz="2400">
                <a:latin typeface="Courier New" pitchFamily="49" charset="0"/>
                <a:cs typeface="Courier New" pitchFamily="49" charset="0"/>
              </a:rPr>
              <a:t>}</a:t>
            </a:r>
            <a:endParaRPr lang="en-US" sz="16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61</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10524315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1063501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indent="-285750" eaLnBrk="1" hangingPunct="1">
              <a:buFont typeface="Wingdings" pitchFamily="2" charset="2"/>
              <a:buChar char="q"/>
            </a:pPr>
            <a:r>
              <a:rPr lang="en-US" sz="2500">
                <a:solidFill>
                  <a:srgbClr val="0070C0"/>
                </a:solidFill>
              </a:rPr>
              <a:t>Quy trình sử dụng con trỏ</a:t>
            </a:r>
          </a:p>
          <a:p>
            <a:pPr indent="-285750" eaLnBrk="1" hangingPunct="1">
              <a:buFont typeface="Wingdings" pitchFamily="2" charset="2"/>
              <a:buChar char="q"/>
            </a:pPr>
            <a:endParaRPr lang="en-US" sz="2500"/>
          </a:p>
          <a:p>
            <a:pPr marL="57150" indent="0" eaLnBrk="1" hangingPunct="1">
              <a:buNone/>
            </a:pPr>
            <a:endParaRPr lang="en-US" sz="2500"/>
          </a:p>
          <a:p>
            <a:pPr indent="-285750" eaLnBrk="1" hangingPunct="1">
              <a:buFont typeface="Wingdings" pitchFamily="2" charset="2"/>
              <a:buChar char="q"/>
            </a:pPr>
            <a:r>
              <a:rPr lang="en-US" sz="2500">
                <a:solidFill>
                  <a:srgbClr val="0070C0"/>
                </a:solidFill>
              </a:rPr>
              <a:t>Ví dụ</a:t>
            </a:r>
            <a:endParaRPr lang="en-US" sz="2500" dirty="0">
              <a:solidFill>
                <a:srgbClr val="0070C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62</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sp>
        <p:nvSpPr>
          <p:cNvPr id="3" name="Rounded Rectangle 2"/>
          <p:cNvSpPr/>
          <p:nvPr/>
        </p:nvSpPr>
        <p:spPr bwMode="auto">
          <a:xfrm>
            <a:off x="899592" y="1998659"/>
            <a:ext cx="1656184" cy="64807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rgbClr val="0070C0"/>
                </a:solidFill>
                <a:effectLst/>
                <a:latin typeface="Arial" charset="0"/>
              </a:rPr>
              <a:t>Khai báo</a:t>
            </a:r>
          </a:p>
        </p:txBody>
      </p:sp>
      <p:sp>
        <p:nvSpPr>
          <p:cNvPr id="8" name="Rounded Rectangle 7"/>
          <p:cNvSpPr/>
          <p:nvPr/>
        </p:nvSpPr>
        <p:spPr bwMode="auto">
          <a:xfrm>
            <a:off x="3131840" y="1983516"/>
            <a:ext cx="1656184" cy="64807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rgbClr val="0070C0"/>
                </a:solidFill>
                <a:effectLst/>
                <a:latin typeface="Arial" charset="0"/>
              </a:rPr>
              <a:t>Cấp phát</a:t>
            </a:r>
          </a:p>
        </p:txBody>
      </p:sp>
      <p:sp>
        <p:nvSpPr>
          <p:cNvPr id="9" name="Rounded Rectangle 8"/>
          <p:cNvSpPr/>
          <p:nvPr/>
        </p:nvSpPr>
        <p:spPr bwMode="auto">
          <a:xfrm>
            <a:off x="5364088" y="1967750"/>
            <a:ext cx="1656184" cy="64807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rgbClr val="0070C0"/>
                </a:solidFill>
                <a:effectLst/>
                <a:latin typeface="Arial" charset="0"/>
              </a:rPr>
              <a:t>Sử dụng</a:t>
            </a:r>
          </a:p>
        </p:txBody>
      </p:sp>
      <p:sp>
        <p:nvSpPr>
          <p:cNvPr id="10" name="Rounded Rectangle 9"/>
          <p:cNvSpPr/>
          <p:nvPr/>
        </p:nvSpPr>
        <p:spPr bwMode="auto">
          <a:xfrm>
            <a:off x="7545151" y="1967750"/>
            <a:ext cx="1419337" cy="64807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b="0">
                <a:solidFill>
                  <a:srgbClr val="0070C0"/>
                </a:solidFill>
                <a:latin typeface="Arial" charset="0"/>
              </a:rPr>
              <a:t>Hủy</a:t>
            </a:r>
            <a:endParaRPr kumimoji="0" lang="en-US" sz="2400" b="0" i="0" u="none" strike="noStrike" cap="none" normalizeH="0" baseline="0">
              <a:ln>
                <a:noFill/>
              </a:ln>
              <a:solidFill>
                <a:srgbClr val="0070C0"/>
              </a:solidFill>
              <a:effectLst/>
              <a:latin typeface="Arial" charset="0"/>
            </a:endParaRPr>
          </a:p>
        </p:txBody>
      </p:sp>
      <p:sp>
        <p:nvSpPr>
          <p:cNvPr id="13" name="Right Arrow 12"/>
          <p:cNvSpPr/>
          <p:nvPr/>
        </p:nvSpPr>
        <p:spPr bwMode="auto">
          <a:xfrm>
            <a:off x="2633468" y="2211208"/>
            <a:ext cx="396044" cy="192687"/>
          </a:xfrm>
          <a:prstGeom prst="rightArrow">
            <a:avLst/>
          </a:prstGeom>
          <a:ln/>
        </p:spPr>
        <p:style>
          <a:lnRef idx="2">
            <a:schemeClr val="accent3">
              <a:shade val="50000"/>
            </a:schemeClr>
          </a:lnRef>
          <a:fillRef idx="1">
            <a:schemeClr val="accent3"/>
          </a:fillRef>
          <a:effectRef idx="0">
            <a:schemeClr val="accent3"/>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4" name="Right Arrow 13"/>
          <p:cNvSpPr/>
          <p:nvPr/>
        </p:nvSpPr>
        <p:spPr bwMode="auto">
          <a:xfrm>
            <a:off x="4860549" y="2226351"/>
            <a:ext cx="396044" cy="192687"/>
          </a:xfrm>
          <a:prstGeom prst="rightArrow">
            <a:avLst/>
          </a:prstGeom>
          <a:ln/>
        </p:spPr>
        <p:style>
          <a:lnRef idx="2">
            <a:schemeClr val="accent3">
              <a:shade val="50000"/>
            </a:schemeClr>
          </a:lnRef>
          <a:fillRef idx="1">
            <a:schemeClr val="accent3"/>
          </a:fillRef>
          <a:effectRef idx="0">
            <a:schemeClr val="accent3"/>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5" name="Right Arrow 14"/>
          <p:cNvSpPr/>
          <p:nvPr/>
        </p:nvSpPr>
        <p:spPr bwMode="auto">
          <a:xfrm>
            <a:off x="7096940" y="2195442"/>
            <a:ext cx="396044" cy="192687"/>
          </a:xfrm>
          <a:prstGeom prst="rightArrow">
            <a:avLst/>
          </a:prstGeom>
          <a:ln/>
        </p:spPr>
        <p:style>
          <a:lnRef idx="2">
            <a:schemeClr val="accent3">
              <a:shade val="50000"/>
            </a:schemeClr>
          </a:lnRef>
          <a:fillRef idx="1">
            <a:schemeClr val="accent3"/>
          </a:fillRef>
          <a:effectRef idx="0">
            <a:schemeClr val="accent3"/>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6" name="Rounded Rectangle 5"/>
          <p:cNvSpPr/>
          <p:nvPr/>
        </p:nvSpPr>
        <p:spPr bwMode="auto">
          <a:xfrm>
            <a:off x="755576" y="1864834"/>
            <a:ext cx="4079746" cy="864096"/>
          </a:xfrm>
          <a:prstGeom prst="roundRect">
            <a:avLst/>
          </a:prstGeom>
          <a:noFill/>
          <a:ln>
            <a:solidFill>
              <a:srgbClr val="0000FF"/>
            </a:solidFill>
            <a:prstDash val="dash"/>
          </a:ln>
        </p:spPr>
        <p:style>
          <a:lnRef idx="2">
            <a:schemeClr val="accent4"/>
          </a:lnRef>
          <a:fillRef idx="1">
            <a:schemeClr val="lt1"/>
          </a:fillRef>
          <a:effectRef idx="0">
            <a:schemeClr val="accent4"/>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7" name="TextBox 6"/>
          <p:cNvSpPr txBox="1"/>
          <p:nvPr/>
        </p:nvSpPr>
        <p:spPr>
          <a:xfrm>
            <a:off x="1023931" y="3275004"/>
            <a:ext cx="7652525" cy="3600986"/>
          </a:xfrm>
          <a:prstGeom prst="rect">
            <a:avLst/>
          </a:prstGeom>
          <a:noFill/>
          <a:ln>
            <a:solidFill>
              <a:srgbClr val="CC3300"/>
            </a:solidFill>
          </a:ln>
        </p:spPr>
        <p:txBody>
          <a:bodyPr wrap="square" rtlCol="0">
            <a:spAutoFit/>
          </a:bodyPr>
          <a:lstStyle/>
          <a:p>
            <a:pPr>
              <a:spcBef>
                <a:spcPts val="200"/>
              </a:spcBef>
            </a:pP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main()</a:t>
            </a:r>
          </a:p>
          <a:p>
            <a:pPr>
              <a:spcBef>
                <a:spcPts val="200"/>
              </a:spcBef>
            </a:pPr>
            <a:r>
              <a:rPr lang="en-US" sz="1600" b="0">
                <a:solidFill>
                  <a:srgbClr val="000000"/>
                </a:solidFill>
                <a:latin typeface="Consolas" panose="020B0609020204030204" pitchFamily="49" charset="0"/>
              </a:rPr>
              <a:t>{</a:t>
            </a:r>
          </a:p>
          <a:p>
            <a:pPr indent="350838">
              <a:spcBef>
                <a:spcPts val="200"/>
              </a:spcBef>
            </a:pP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a = 7;</a:t>
            </a:r>
          </a:p>
          <a:p>
            <a:pPr indent="350838">
              <a:spcBef>
                <a:spcPts val="200"/>
              </a:spcBef>
            </a:pP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*p = </a:t>
            </a:r>
            <a:r>
              <a:rPr lang="en-US" sz="1600" b="0">
                <a:solidFill>
                  <a:srgbClr val="0000FF"/>
                </a:solidFill>
                <a:latin typeface="Consolas" panose="020B0609020204030204" pitchFamily="49" charset="0"/>
              </a:rPr>
              <a:t>new</a:t>
            </a:r>
            <a:r>
              <a:rPr lang="en-US" sz="1600" b="0">
                <a:solidFill>
                  <a:srgbClr val="000000"/>
                </a:solidFill>
                <a:latin typeface="Consolas" panose="020B0609020204030204" pitchFamily="49" charset="0"/>
              </a:rPr>
              <a:t> </a:t>
            </a: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a:t>
            </a:r>
            <a:r>
              <a:rPr lang="en-US" sz="1600" b="0">
                <a:solidFill>
                  <a:srgbClr val="008000"/>
                </a:solidFill>
                <a:latin typeface="Consolas" panose="020B0609020204030204" pitchFamily="49" charset="0"/>
              </a:rPr>
              <a:t>//khai bao va cap phat</a:t>
            </a:r>
            <a:endParaRPr lang="en-US" sz="1600" b="0">
              <a:solidFill>
                <a:srgbClr val="000000"/>
              </a:solidFill>
              <a:latin typeface="Consolas" panose="020B0609020204030204" pitchFamily="49" charset="0"/>
            </a:endParaRPr>
          </a:p>
          <a:p>
            <a:pPr indent="350838">
              <a:spcBef>
                <a:spcPts val="200"/>
              </a:spcBef>
            </a:pPr>
            <a:r>
              <a:rPr lang="en-US" sz="1600" b="0">
                <a:solidFill>
                  <a:srgbClr val="000000"/>
                </a:solidFill>
                <a:latin typeface="Consolas" panose="020B0609020204030204" pitchFamily="49" charset="0"/>
              </a:rPr>
              <a:t>*p = a + 3; </a:t>
            </a:r>
            <a:r>
              <a:rPr lang="en-US" sz="1600" b="0">
                <a:solidFill>
                  <a:srgbClr val="008000"/>
                </a:solidFill>
                <a:latin typeface="Consolas" panose="020B0609020204030204" pitchFamily="49" charset="0"/>
              </a:rPr>
              <a:t>//su dung</a:t>
            </a:r>
            <a:endParaRPr lang="en-US" sz="1600" b="0">
              <a:solidFill>
                <a:srgbClr val="000000"/>
              </a:solidFill>
              <a:latin typeface="Consolas" panose="020B0609020204030204" pitchFamily="49" charset="0"/>
            </a:endParaRPr>
          </a:p>
          <a:p>
            <a:pPr indent="350838">
              <a:spcBef>
                <a:spcPts val="200"/>
              </a:spcBef>
            </a:pPr>
            <a:r>
              <a:rPr lang="it-IT" sz="1600" b="0">
                <a:solidFill>
                  <a:srgbClr val="000000"/>
                </a:solidFill>
                <a:latin typeface="Consolas" panose="020B0609020204030204" pitchFamily="49" charset="0"/>
              </a:rPr>
              <a:t>cout </a:t>
            </a:r>
            <a:r>
              <a:rPr lang="it-IT" sz="1600" b="0">
                <a:solidFill>
                  <a:srgbClr val="008080"/>
                </a:solidFill>
                <a:latin typeface="Consolas" panose="020B0609020204030204" pitchFamily="49" charset="0"/>
              </a:rPr>
              <a:t>&lt;&lt;</a:t>
            </a:r>
            <a:r>
              <a:rPr lang="it-IT" sz="1600" b="0">
                <a:solidFill>
                  <a:srgbClr val="000000"/>
                </a:solidFill>
                <a:latin typeface="Consolas" panose="020B0609020204030204" pitchFamily="49" charset="0"/>
              </a:rPr>
              <a:t> </a:t>
            </a:r>
            <a:r>
              <a:rPr lang="it-IT" sz="1600" b="0">
                <a:solidFill>
                  <a:srgbClr val="A31515"/>
                </a:solidFill>
                <a:latin typeface="Consolas" panose="020B0609020204030204" pitchFamily="49" charset="0"/>
              </a:rPr>
              <a:t>"Dia chi cua p la "</a:t>
            </a:r>
            <a:r>
              <a:rPr lang="it-IT" sz="1600" b="0">
                <a:solidFill>
                  <a:srgbClr val="000000"/>
                </a:solidFill>
                <a:latin typeface="Consolas" panose="020B0609020204030204" pitchFamily="49" charset="0"/>
              </a:rPr>
              <a:t> </a:t>
            </a:r>
            <a:r>
              <a:rPr lang="it-IT" sz="1600" b="0">
                <a:solidFill>
                  <a:srgbClr val="008080"/>
                </a:solidFill>
                <a:latin typeface="Consolas" panose="020B0609020204030204" pitchFamily="49" charset="0"/>
              </a:rPr>
              <a:t>&lt;&lt;</a:t>
            </a:r>
            <a:r>
              <a:rPr lang="it-IT" sz="1600" b="0">
                <a:solidFill>
                  <a:srgbClr val="000000"/>
                </a:solidFill>
                <a:latin typeface="Consolas" panose="020B0609020204030204" pitchFamily="49" charset="0"/>
              </a:rPr>
              <a:t> &amp;p </a:t>
            </a:r>
            <a:r>
              <a:rPr lang="it-IT" sz="1600" b="0">
                <a:solidFill>
                  <a:srgbClr val="008080"/>
                </a:solidFill>
                <a:latin typeface="Consolas" panose="020B0609020204030204" pitchFamily="49" charset="0"/>
              </a:rPr>
              <a:t>&lt;&lt;</a:t>
            </a:r>
            <a:r>
              <a:rPr lang="it-IT" sz="1600" b="0">
                <a:solidFill>
                  <a:srgbClr val="000000"/>
                </a:solidFill>
                <a:latin typeface="Consolas" panose="020B0609020204030204" pitchFamily="49" charset="0"/>
              </a:rPr>
              <a:t> endl;</a:t>
            </a:r>
          </a:p>
          <a:p>
            <a:pPr indent="350838">
              <a:spcBef>
                <a:spcPts val="200"/>
              </a:spcBef>
            </a:pPr>
            <a:r>
              <a:rPr lang="en-US" sz="1600" b="0">
                <a:solidFill>
                  <a:srgbClr val="000000"/>
                </a:solidFill>
                <a:latin typeface="Consolas" panose="020B0609020204030204" pitchFamily="49" charset="0"/>
              </a:rPr>
              <a:t>cout </a:t>
            </a:r>
            <a:r>
              <a:rPr lang="en-US" sz="1600" b="0">
                <a:solidFill>
                  <a:srgbClr val="008080"/>
                </a:solidFill>
                <a:latin typeface="Consolas" panose="020B0609020204030204" pitchFamily="49" charset="0"/>
              </a:rPr>
              <a:t>&lt;&lt;</a:t>
            </a:r>
            <a:r>
              <a:rPr lang="en-US" sz="1600" b="0">
                <a:solidFill>
                  <a:srgbClr val="000000"/>
                </a:solidFill>
                <a:latin typeface="Consolas" panose="020B0609020204030204" pitchFamily="49" charset="0"/>
              </a:rPr>
              <a:t> </a:t>
            </a:r>
            <a:r>
              <a:rPr lang="en-US" sz="1600" b="0">
                <a:solidFill>
                  <a:srgbClr val="A31515"/>
                </a:solidFill>
                <a:latin typeface="Consolas" panose="020B0609020204030204" pitchFamily="49" charset="0"/>
              </a:rPr>
              <a:t>"Dia chi ma p dang luu la "</a:t>
            </a:r>
            <a:r>
              <a:rPr lang="en-US" sz="1600" b="0">
                <a:solidFill>
                  <a:srgbClr val="000000"/>
                </a:solidFill>
                <a:latin typeface="Consolas" panose="020B0609020204030204" pitchFamily="49" charset="0"/>
              </a:rPr>
              <a:t> </a:t>
            </a:r>
            <a:r>
              <a:rPr lang="en-US" sz="1600" b="0">
                <a:solidFill>
                  <a:srgbClr val="008080"/>
                </a:solidFill>
                <a:latin typeface="Consolas" panose="020B0609020204030204" pitchFamily="49" charset="0"/>
              </a:rPr>
              <a:t>&lt;&lt;</a:t>
            </a:r>
            <a:r>
              <a:rPr lang="en-US" sz="1600" b="0">
                <a:solidFill>
                  <a:srgbClr val="000000"/>
                </a:solidFill>
                <a:latin typeface="Consolas" panose="020B0609020204030204" pitchFamily="49" charset="0"/>
              </a:rPr>
              <a:t> p </a:t>
            </a:r>
            <a:r>
              <a:rPr lang="en-US" sz="1600" b="0">
                <a:solidFill>
                  <a:srgbClr val="008080"/>
                </a:solidFill>
                <a:latin typeface="Consolas" panose="020B0609020204030204" pitchFamily="49" charset="0"/>
              </a:rPr>
              <a:t>&lt;&lt;</a:t>
            </a:r>
            <a:r>
              <a:rPr lang="en-US" sz="1600" b="0">
                <a:solidFill>
                  <a:srgbClr val="000000"/>
                </a:solidFill>
                <a:latin typeface="Consolas" panose="020B0609020204030204" pitchFamily="49" charset="0"/>
              </a:rPr>
              <a:t> endl;</a:t>
            </a:r>
          </a:p>
          <a:p>
            <a:pPr indent="350838">
              <a:spcBef>
                <a:spcPts val="200"/>
              </a:spcBef>
            </a:pPr>
            <a:r>
              <a:rPr lang="en-US" sz="1600" b="0">
                <a:solidFill>
                  <a:srgbClr val="000000"/>
                </a:solidFill>
                <a:latin typeface="Consolas" panose="020B0609020204030204" pitchFamily="49" charset="0"/>
              </a:rPr>
              <a:t>cout </a:t>
            </a:r>
            <a:r>
              <a:rPr lang="en-US" sz="1600" b="0">
                <a:solidFill>
                  <a:srgbClr val="008080"/>
                </a:solidFill>
                <a:latin typeface="Consolas" panose="020B0609020204030204" pitchFamily="49" charset="0"/>
              </a:rPr>
              <a:t>&lt;&lt;</a:t>
            </a:r>
            <a:r>
              <a:rPr lang="en-US" sz="1600" b="0">
                <a:solidFill>
                  <a:srgbClr val="000000"/>
                </a:solidFill>
                <a:latin typeface="Consolas" panose="020B0609020204030204" pitchFamily="49" charset="0"/>
              </a:rPr>
              <a:t> </a:t>
            </a:r>
            <a:r>
              <a:rPr lang="en-US" sz="1600" b="0">
                <a:solidFill>
                  <a:srgbClr val="A31515"/>
                </a:solidFill>
                <a:latin typeface="Consolas" panose="020B0609020204030204" pitchFamily="49" charset="0"/>
              </a:rPr>
              <a:t>"Gia tri ma vung nho p dang tro den la "</a:t>
            </a:r>
            <a:r>
              <a:rPr lang="en-US" sz="1600" b="0">
                <a:solidFill>
                  <a:srgbClr val="000000"/>
                </a:solidFill>
                <a:latin typeface="Consolas" panose="020B0609020204030204" pitchFamily="49" charset="0"/>
              </a:rPr>
              <a:t> </a:t>
            </a:r>
            <a:r>
              <a:rPr lang="en-US" sz="1600" b="0">
                <a:solidFill>
                  <a:srgbClr val="008080"/>
                </a:solidFill>
                <a:latin typeface="Consolas" panose="020B0609020204030204" pitchFamily="49" charset="0"/>
              </a:rPr>
              <a:t>&lt;&lt;</a:t>
            </a:r>
            <a:r>
              <a:rPr lang="en-US" sz="1600" b="0">
                <a:solidFill>
                  <a:srgbClr val="000000"/>
                </a:solidFill>
                <a:latin typeface="Consolas" panose="020B0609020204030204" pitchFamily="49" charset="0"/>
              </a:rPr>
              <a:t> *p </a:t>
            </a:r>
            <a:r>
              <a:rPr lang="en-US" sz="1600" b="0">
                <a:solidFill>
                  <a:srgbClr val="008080"/>
                </a:solidFill>
                <a:latin typeface="Consolas" panose="020B0609020204030204" pitchFamily="49" charset="0"/>
              </a:rPr>
              <a:t>&lt;&lt;</a:t>
            </a:r>
            <a:r>
              <a:rPr lang="en-US" sz="1600" b="0">
                <a:solidFill>
                  <a:srgbClr val="000000"/>
                </a:solidFill>
                <a:latin typeface="Consolas" panose="020B0609020204030204" pitchFamily="49" charset="0"/>
              </a:rPr>
              <a:t> endl;</a:t>
            </a:r>
          </a:p>
          <a:p>
            <a:pPr indent="350838">
              <a:spcBef>
                <a:spcPts val="200"/>
              </a:spcBef>
            </a:pPr>
            <a:r>
              <a:rPr lang="en-US" sz="1600" b="0">
                <a:solidFill>
                  <a:srgbClr val="0000FF"/>
                </a:solidFill>
                <a:latin typeface="Consolas" panose="020B0609020204030204" pitchFamily="49" charset="0"/>
              </a:rPr>
              <a:t>delete</a:t>
            </a:r>
            <a:r>
              <a:rPr lang="en-US" sz="1600" b="0">
                <a:solidFill>
                  <a:srgbClr val="000000"/>
                </a:solidFill>
                <a:latin typeface="Consolas" panose="020B0609020204030204" pitchFamily="49" charset="0"/>
              </a:rPr>
              <a:t> p; </a:t>
            </a:r>
            <a:r>
              <a:rPr lang="en-US" sz="1600" b="0">
                <a:solidFill>
                  <a:srgbClr val="008000"/>
                </a:solidFill>
                <a:latin typeface="Consolas" panose="020B0609020204030204" pitchFamily="49" charset="0"/>
              </a:rPr>
              <a:t>//giai phong</a:t>
            </a:r>
            <a:endParaRPr lang="en-US" sz="1600" b="0">
              <a:solidFill>
                <a:srgbClr val="000000"/>
              </a:solidFill>
              <a:latin typeface="Consolas" panose="020B0609020204030204" pitchFamily="49" charset="0"/>
            </a:endParaRPr>
          </a:p>
          <a:p>
            <a:pPr indent="350838">
              <a:spcBef>
                <a:spcPts val="200"/>
              </a:spcBef>
            </a:pPr>
            <a:r>
              <a:rPr lang="en-US" sz="1600" b="0">
                <a:solidFill>
                  <a:srgbClr val="000000"/>
                </a:solidFill>
                <a:latin typeface="Consolas" panose="020B0609020204030204" pitchFamily="49" charset="0"/>
              </a:rPr>
              <a:t>cout </a:t>
            </a:r>
            <a:r>
              <a:rPr lang="en-US" sz="1600" b="0">
                <a:solidFill>
                  <a:srgbClr val="008080"/>
                </a:solidFill>
                <a:latin typeface="Consolas" panose="020B0609020204030204" pitchFamily="49" charset="0"/>
              </a:rPr>
              <a:t>&lt;&lt;</a:t>
            </a:r>
            <a:r>
              <a:rPr lang="en-US" sz="1600" b="0">
                <a:solidFill>
                  <a:srgbClr val="000000"/>
                </a:solidFill>
                <a:latin typeface="Consolas" panose="020B0609020204030204" pitchFamily="49" charset="0"/>
              </a:rPr>
              <a:t> </a:t>
            </a:r>
            <a:r>
              <a:rPr lang="en-US" sz="1600" b="0">
                <a:solidFill>
                  <a:srgbClr val="A31515"/>
                </a:solidFill>
                <a:latin typeface="Consolas" panose="020B0609020204030204" pitchFamily="49" charset="0"/>
              </a:rPr>
              <a:t>"Huy vung nho do con tro p tro den..."</a:t>
            </a:r>
            <a:r>
              <a:rPr lang="en-US" sz="1600" b="0">
                <a:solidFill>
                  <a:srgbClr val="000000"/>
                </a:solidFill>
                <a:latin typeface="Consolas" panose="020B0609020204030204" pitchFamily="49" charset="0"/>
              </a:rPr>
              <a:t> </a:t>
            </a:r>
            <a:r>
              <a:rPr lang="en-US" sz="1600" b="0">
                <a:solidFill>
                  <a:srgbClr val="008080"/>
                </a:solidFill>
                <a:latin typeface="Consolas" panose="020B0609020204030204" pitchFamily="49" charset="0"/>
              </a:rPr>
              <a:t>&lt;&lt;</a:t>
            </a:r>
            <a:r>
              <a:rPr lang="en-US" sz="1600" b="0">
                <a:solidFill>
                  <a:srgbClr val="000000"/>
                </a:solidFill>
                <a:latin typeface="Consolas" panose="020B0609020204030204" pitchFamily="49" charset="0"/>
              </a:rPr>
              <a:t> endl;</a:t>
            </a:r>
          </a:p>
          <a:p>
            <a:pPr indent="350838">
              <a:spcBef>
                <a:spcPts val="200"/>
              </a:spcBef>
            </a:pPr>
            <a:r>
              <a:rPr lang="it-IT" sz="1600" b="0">
                <a:solidFill>
                  <a:srgbClr val="000000"/>
                </a:solidFill>
                <a:latin typeface="Consolas" panose="020B0609020204030204" pitchFamily="49" charset="0"/>
              </a:rPr>
              <a:t>cout </a:t>
            </a:r>
            <a:r>
              <a:rPr lang="it-IT" sz="1600" b="0">
                <a:solidFill>
                  <a:srgbClr val="008080"/>
                </a:solidFill>
                <a:latin typeface="Consolas" panose="020B0609020204030204" pitchFamily="49" charset="0"/>
              </a:rPr>
              <a:t>&lt;&lt;</a:t>
            </a:r>
            <a:r>
              <a:rPr lang="it-IT" sz="1600" b="0">
                <a:solidFill>
                  <a:srgbClr val="000000"/>
                </a:solidFill>
                <a:latin typeface="Consolas" panose="020B0609020204030204" pitchFamily="49" charset="0"/>
              </a:rPr>
              <a:t> </a:t>
            </a:r>
            <a:r>
              <a:rPr lang="it-IT" sz="1600" b="0">
                <a:solidFill>
                  <a:srgbClr val="A31515"/>
                </a:solidFill>
                <a:latin typeface="Consolas" panose="020B0609020204030204" pitchFamily="49" charset="0"/>
              </a:rPr>
              <a:t>"Dia chi cua p la "</a:t>
            </a:r>
            <a:r>
              <a:rPr lang="it-IT" sz="1600" b="0">
                <a:solidFill>
                  <a:srgbClr val="000000"/>
                </a:solidFill>
                <a:latin typeface="Consolas" panose="020B0609020204030204" pitchFamily="49" charset="0"/>
              </a:rPr>
              <a:t> </a:t>
            </a:r>
            <a:r>
              <a:rPr lang="it-IT" sz="1600" b="0">
                <a:solidFill>
                  <a:srgbClr val="008080"/>
                </a:solidFill>
                <a:latin typeface="Consolas" panose="020B0609020204030204" pitchFamily="49" charset="0"/>
              </a:rPr>
              <a:t>&lt;&lt;</a:t>
            </a:r>
            <a:r>
              <a:rPr lang="it-IT" sz="1600" b="0">
                <a:solidFill>
                  <a:srgbClr val="000000"/>
                </a:solidFill>
                <a:latin typeface="Consolas" panose="020B0609020204030204" pitchFamily="49" charset="0"/>
              </a:rPr>
              <a:t> &amp;p </a:t>
            </a:r>
            <a:r>
              <a:rPr lang="it-IT" sz="1600" b="0">
                <a:solidFill>
                  <a:srgbClr val="008080"/>
                </a:solidFill>
                <a:latin typeface="Consolas" panose="020B0609020204030204" pitchFamily="49" charset="0"/>
              </a:rPr>
              <a:t>&lt;&lt;</a:t>
            </a:r>
            <a:r>
              <a:rPr lang="it-IT" sz="1600" b="0">
                <a:solidFill>
                  <a:srgbClr val="000000"/>
                </a:solidFill>
                <a:latin typeface="Consolas" panose="020B0609020204030204" pitchFamily="49" charset="0"/>
              </a:rPr>
              <a:t> endl;</a:t>
            </a:r>
          </a:p>
          <a:p>
            <a:pPr indent="350838">
              <a:spcBef>
                <a:spcPts val="200"/>
              </a:spcBef>
            </a:pPr>
            <a:r>
              <a:rPr lang="en-US" sz="1600" b="0">
                <a:solidFill>
                  <a:srgbClr val="0000FF"/>
                </a:solidFill>
                <a:latin typeface="Consolas" panose="020B0609020204030204" pitchFamily="49" charset="0"/>
              </a:rPr>
              <a:t>return</a:t>
            </a:r>
            <a:r>
              <a:rPr lang="en-US" sz="1600" b="0">
                <a:solidFill>
                  <a:srgbClr val="000000"/>
                </a:solidFill>
                <a:latin typeface="Consolas" panose="020B0609020204030204" pitchFamily="49" charset="0"/>
              </a:rPr>
              <a:t> 0;</a:t>
            </a:r>
          </a:p>
          <a:p>
            <a:pPr>
              <a:spcBef>
                <a:spcPts val="200"/>
              </a:spcBef>
            </a:pPr>
            <a:r>
              <a:rPr lang="en-US" sz="1600" b="0">
                <a:solidFill>
                  <a:srgbClr val="000000"/>
                </a:solidFill>
                <a:latin typeface="Consolas" panose="020B0609020204030204" pitchFamily="49" charset="0"/>
              </a:rPr>
              <a:t>}</a:t>
            </a:r>
            <a:endParaRPr lang="en-US" sz="1600" b="0"/>
          </a:p>
        </p:txBody>
      </p:sp>
      <p:graphicFrame>
        <p:nvGraphicFramePr>
          <p:cNvPr id="18" name="Diagram 17"/>
          <p:cNvGraphicFramePr/>
          <p:nvPr>
            <p:extLst>
              <p:ext uri="{D42A27DB-BD31-4B8C-83A1-F6EECF244321}">
                <p14:modId xmlns:p14="http://schemas.microsoft.com/office/powerpoint/2010/main" val="90247927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2661608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63</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3388" y="4437112"/>
            <a:ext cx="4479497" cy="2061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TextBox 8"/>
          <p:cNvSpPr txBox="1"/>
          <p:nvPr/>
        </p:nvSpPr>
        <p:spPr>
          <a:xfrm>
            <a:off x="899592" y="1492479"/>
            <a:ext cx="8208912" cy="3370153"/>
          </a:xfrm>
          <a:prstGeom prst="rect">
            <a:avLst/>
          </a:prstGeom>
          <a:noFill/>
          <a:ln>
            <a:solidFill>
              <a:srgbClr val="CC3300"/>
            </a:solidFill>
          </a:ln>
        </p:spPr>
        <p:txBody>
          <a:bodyPr wrap="square" rtlCol="0">
            <a:spAutoFit/>
          </a:bodyPr>
          <a:lstStyle/>
          <a:p>
            <a:pPr>
              <a:spcBef>
                <a:spcPts val="200"/>
              </a:spcBef>
            </a:pP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main()</a:t>
            </a:r>
          </a:p>
          <a:p>
            <a:pPr>
              <a:spcBef>
                <a:spcPts val="200"/>
              </a:spcBef>
            </a:pPr>
            <a:r>
              <a:rPr lang="en-US" sz="1600" b="0">
                <a:solidFill>
                  <a:srgbClr val="000000"/>
                </a:solidFill>
                <a:latin typeface="Consolas" panose="020B0609020204030204" pitchFamily="49" charset="0"/>
              </a:rPr>
              <a:t>{</a:t>
            </a:r>
          </a:p>
          <a:p>
            <a:pPr indent="400050"/>
            <a:r>
              <a:rPr lang="en-US" sz="1600">
                <a:solidFill>
                  <a:srgbClr val="0000FF"/>
                </a:solidFill>
                <a:latin typeface="Consolas" panose="020B0609020204030204" pitchFamily="49" charset="0"/>
              </a:rPr>
              <a:t>int</a:t>
            </a:r>
            <a:r>
              <a:rPr lang="en-US" sz="1600">
                <a:solidFill>
                  <a:srgbClr val="000000"/>
                </a:solidFill>
                <a:latin typeface="Consolas" panose="020B0609020204030204" pitchFamily="49" charset="0"/>
              </a:rPr>
              <a:t> *p = </a:t>
            </a:r>
            <a:r>
              <a:rPr lang="en-US" sz="1600">
                <a:solidFill>
                  <a:srgbClr val="0000FF"/>
                </a:solidFill>
                <a:latin typeface="Consolas" panose="020B0609020204030204" pitchFamily="49" charset="0"/>
              </a:rPr>
              <a:t>new</a:t>
            </a:r>
            <a:r>
              <a:rPr lang="en-US" sz="1600">
                <a:solidFill>
                  <a:srgbClr val="000000"/>
                </a:solidFill>
                <a:latin typeface="Consolas" panose="020B0609020204030204" pitchFamily="49" charset="0"/>
              </a:rPr>
              <a:t> </a:t>
            </a:r>
            <a:r>
              <a:rPr lang="en-US" sz="1600">
                <a:solidFill>
                  <a:srgbClr val="0000FF"/>
                </a:solidFill>
                <a:latin typeface="Consolas" panose="020B0609020204030204" pitchFamily="49" charset="0"/>
              </a:rPr>
              <a:t>int</a:t>
            </a:r>
            <a:r>
              <a:rPr lang="en-US" sz="1600">
                <a:solidFill>
                  <a:srgbClr val="000000"/>
                </a:solidFill>
                <a:latin typeface="Consolas" panose="020B0609020204030204" pitchFamily="49" charset="0"/>
              </a:rPr>
              <a:t>(9); </a:t>
            </a:r>
            <a:r>
              <a:rPr lang="en-US" sz="1600">
                <a:solidFill>
                  <a:srgbClr val="008000"/>
                </a:solidFill>
                <a:latin typeface="Consolas" panose="020B0609020204030204" pitchFamily="49" charset="0"/>
              </a:rPr>
              <a:t>//cap phat lan 1</a:t>
            </a:r>
            <a:endParaRPr lang="en-US" sz="1600">
              <a:solidFill>
                <a:srgbClr val="000000"/>
              </a:solidFill>
              <a:latin typeface="Consolas" panose="020B0609020204030204" pitchFamily="49" charset="0"/>
            </a:endParaRPr>
          </a:p>
          <a:p>
            <a:pPr indent="400050"/>
            <a:r>
              <a:rPr lang="it-IT" sz="1600">
                <a:solidFill>
                  <a:srgbClr val="000000"/>
                </a:solidFill>
                <a:latin typeface="Consolas" panose="020B0609020204030204" pitchFamily="49" charset="0"/>
              </a:rPr>
              <a:t>cout </a:t>
            </a:r>
            <a:r>
              <a:rPr lang="it-IT" sz="1600">
                <a:solidFill>
                  <a:srgbClr val="008080"/>
                </a:solidFill>
                <a:latin typeface="Consolas" panose="020B0609020204030204" pitchFamily="49" charset="0"/>
              </a:rPr>
              <a:t>&lt;&lt;</a:t>
            </a:r>
            <a:r>
              <a:rPr lang="it-IT" sz="1600">
                <a:solidFill>
                  <a:srgbClr val="000000"/>
                </a:solidFill>
                <a:latin typeface="Consolas" panose="020B0609020204030204" pitchFamily="49" charset="0"/>
              </a:rPr>
              <a:t> </a:t>
            </a:r>
            <a:r>
              <a:rPr lang="it-IT" sz="1600">
                <a:solidFill>
                  <a:srgbClr val="A31515"/>
                </a:solidFill>
                <a:latin typeface="Consolas" panose="020B0609020204030204" pitchFamily="49" charset="0"/>
              </a:rPr>
              <a:t>"Dia chi con tro p tro den la "</a:t>
            </a:r>
            <a:r>
              <a:rPr lang="it-IT" sz="1600">
                <a:solidFill>
                  <a:srgbClr val="000000"/>
                </a:solidFill>
                <a:latin typeface="Consolas" panose="020B0609020204030204" pitchFamily="49" charset="0"/>
              </a:rPr>
              <a:t> </a:t>
            </a:r>
            <a:r>
              <a:rPr lang="it-IT" sz="1600">
                <a:solidFill>
                  <a:srgbClr val="008080"/>
                </a:solidFill>
                <a:latin typeface="Consolas" panose="020B0609020204030204" pitchFamily="49" charset="0"/>
              </a:rPr>
              <a:t>&lt;&lt;</a:t>
            </a:r>
            <a:r>
              <a:rPr lang="it-IT" sz="1600">
                <a:solidFill>
                  <a:srgbClr val="000000"/>
                </a:solidFill>
                <a:latin typeface="Consolas" panose="020B0609020204030204" pitchFamily="49" charset="0"/>
              </a:rPr>
              <a:t> p </a:t>
            </a:r>
            <a:r>
              <a:rPr lang="it-IT" sz="1600">
                <a:solidFill>
                  <a:srgbClr val="008080"/>
                </a:solidFill>
                <a:latin typeface="Consolas" panose="020B0609020204030204" pitchFamily="49" charset="0"/>
              </a:rPr>
              <a:t>&lt;&lt;</a:t>
            </a:r>
            <a:r>
              <a:rPr lang="it-IT" sz="1600">
                <a:solidFill>
                  <a:srgbClr val="000000"/>
                </a:solidFill>
                <a:latin typeface="Consolas" panose="020B0609020204030204" pitchFamily="49" charset="0"/>
              </a:rPr>
              <a:t> endl;</a:t>
            </a:r>
          </a:p>
          <a:p>
            <a:pPr indent="400050"/>
            <a:r>
              <a:rPr lang="en-US" sz="1600">
                <a:solidFill>
                  <a:srgbClr val="000000"/>
                </a:solidFill>
                <a:latin typeface="Consolas" panose="020B0609020204030204" pitchFamily="49" charset="0"/>
              </a:rPr>
              <a:t>cout </a:t>
            </a:r>
            <a:r>
              <a:rPr lang="en-US" sz="1600">
                <a:solidFill>
                  <a:srgbClr val="008080"/>
                </a:solidFill>
                <a:latin typeface="Consolas" panose="020B0609020204030204" pitchFamily="49" charset="0"/>
              </a:rPr>
              <a:t>&lt;&lt;</a:t>
            </a:r>
            <a:r>
              <a:rPr lang="en-US" sz="1600">
                <a:solidFill>
                  <a:srgbClr val="000000"/>
                </a:solidFill>
                <a:latin typeface="Consolas" panose="020B0609020204030204" pitchFamily="49" charset="0"/>
              </a:rPr>
              <a:t> </a:t>
            </a:r>
            <a:r>
              <a:rPr lang="en-US" sz="1600">
                <a:solidFill>
                  <a:srgbClr val="A31515"/>
                </a:solidFill>
                <a:latin typeface="Consolas" panose="020B0609020204030204" pitchFamily="49" charset="0"/>
              </a:rPr>
              <a:t>"Gia tri ma vung nho p tro den dang chua la "</a:t>
            </a:r>
            <a:r>
              <a:rPr lang="en-US" sz="1600">
                <a:solidFill>
                  <a:srgbClr val="000000"/>
                </a:solidFill>
                <a:latin typeface="Consolas" panose="020B0609020204030204" pitchFamily="49" charset="0"/>
              </a:rPr>
              <a:t> </a:t>
            </a:r>
            <a:r>
              <a:rPr lang="en-US" sz="1600">
                <a:solidFill>
                  <a:srgbClr val="008080"/>
                </a:solidFill>
                <a:latin typeface="Consolas" panose="020B0609020204030204" pitchFamily="49" charset="0"/>
              </a:rPr>
              <a:t>&lt;&lt;</a:t>
            </a:r>
            <a:r>
              <a:rPr lang="en-US" sz="1600">
                <a:solidFill>
                  <a:srgbClr val="000000"/>
                </a:solidFill>
                <a:latin typeface="Consolas" panose="020B0609020204030204" pitchFamily="49" charset="0"/>
              </a:rPr>
              <a:t> *p </a:t>
            </a:r>
            <a:r>
              <a:rPr lang="en-US" sz="1600">
                <a:solidFill>
                  <a:srgbClr val="008080"/>
                </a:solidFill>
                <a:latin typeface="Consolas" panose="020B0609020204030204" pitchFamily="49" charset="0"/>
              </a:rPr>
              <a:t>&lt;&lt;</a:t>
            </a:r>
            <a:r>
              <a:rPr lang="en-US" sz="1600">
                <a:solidFill>
                  <a:srgbClr val="000000"/>
                </a:solidFill>
                <a:latin typeface="Consolas" panose="020B0609020204030204" pitchFamily="49" charset="0"/>
              </a:rPr>
              <a:t> endl;</a:t>
            </a:r>
          </a:p>
          <a:p>
            <a:pPr indent="400050"/>
            <a:r>
              <a:rPr lang="en-US" sz="1600">
                <a:solidFill>
                  <a:srgbClr val="000000"/>
                </a:solidFill>
                <a:latin typeface="Consolas" panose="020B0609020204030204" pitchFamily="49" charset="0"/>
              </a:rPr>
              <a:t>p = </a:t>
            </a:r>
            <a:r>
              <a:rPr lang="en-US" sz="1600">
                <a:solidFill>
                  <a:srgbClr val="0000FF"/>
                </a:solidFill>
                <a:latin typeface="Consolas" panose="020B0609020204030204" pitchFamily="49" charset="0"/>
              </a:rPr>
              <a:t>new</a:t>
            </a:r>
            <a:r>
              <a:rPr lang="en-US" sz="1600">
                <a:solidFill>
                  <a:srgbClr val="000000"/>
                </a:solidFill>
                <a:latin typeface="Consolas" panose="020B0609020204030204" pitchFamily="49" charset="0"/>
              </a:rPr>
              <a:t> </a:t>
            </a:r>
            <a:r>
              <a:rPr lang="en-US" sz="1600">
                <a:solidFill>
                  <a:srgbClr val="0000FF"/>
                </a:solidFill>
                <a:latin typeface="Consolas" panose="020B0609020204030204" pitchFamily="49" charset="0"/>
              </a:rPr>
              <a:t>int</a:t>
            </a:r>
            <a:r>
              <a:rPr lang="en-US" sz="1600">
                <a:solidFill>
                  <a:srgbClr val="000000"/>
                </a:solidFill>
                <a:latin typeface="Consolas" panose="020B0609020204030204" pitchFamily="49" charset="0"/>
              </a:rPr>
              <a:t>(15); </a:t>
            </a:r>
            <a:r>
              <a:rPr lang="en-US" sz="1600">
                <a:solidFill>
                  <a:srgbClr val="008000"/>
                </a:solidFill>
                <a:latin typeface="Consolas" panose="020B0609020204030204" pitchFamily="49" charset="0"/>
              </a:rPr>
              <a:t>//cap phat lan 2</a:t>
            </a:r>
            <a:endParaRPr lang="en-US" sz="1600">
              <a:solidFill>
                <a:srgbClr val="000000"/>
              </a:solidFill>
              <a:latin typeface="Consolas" panose="020B0609020204030204" pitchFamily="49" charset="0"/>
            </a:endParaRPr>
          </a:p>
          <a:p>
            <a:pPr indent="400050"/>
            <a:r>
              <a:rPr lang="it-IT" sz="1600">
                <a:solidFill>
                  <a:srgbClr val="000000"/>
                </a:solidFill>
                <a:latin typeface="Consolas" panose="020B0609020204030204" pitchFamily="49" charset="0"/>
              </a:rPr>
              <a:t>cout </a:t>
            </a:r>
            <a:r>
              <a:rPr lang="it-IT" sz="1600">
                <a:solidFill>
                  <a:srgbClr val="008080"/>
                </a:solidFill>
                <a:latin typeface="Consolas" panose="020B0609020204030204" pitchFamily="49" charset="0"/>
              </a:rPr>
              <a:t>&lt;&lt;</a:t>
            </a:r>
            <a:r>
              <a:rPr lang="it-IT" sz="1600">
                <a:solidFill>
                  <a:srgbClr val="000000"/>
                </a:solidFill>
                <a:latin typeface="Consolas" panose="020B0609020204030204" pitchFamily="49" charset="0"/>
              </a:rPr>
              <a:t> </a:t>
            </a:r>
            <a:r>
              <a:rPr lang="it-IT" sz="1600">
                <a:solidFill>
                  <a:srgbClr val="A31515"/>
                </a:solidFill>
                <a:latin typeface="Consolas" panose="020B0609020204030204" pitchFamily="49" charset="0"/>
              </a:rPr>
              <a:t>"Dia chi con tro p tro den la "</a:t>
            </a:r>
            <a:r>
              <a:rPr lang="it-IT" sz="1600">
                <a:solidFill>
                  <a:srgbClr val="000000"/>
                </a:solidFill>
                <a:latin typeface="Consolas" panose="020B0609020204030204" pitchFamily="49" charset="0"/>
              </a:rPr>
              <a:t> </a:t>
            </a:r>
            <a:r>
              <a:rPr lang="it-IT" sz="1600">
                <a:solidFill>
                  <a:srgbClr val="008080"/>
                </a:solidFill>
                <a:latin typeface="Consolas" panose="020B0609020204030204" pitchFamily="49" charset="0"/>
              </a:rPr>
              <a:t>&lt;&lt;</a:t>
            </a:r>
            <a:r>
              <a:rPr lang="it-IT" sz="1600">
                <a:solidFill>
                  <a:srgbClr val="000000"/>
                </a:solidFill>
                <a:latin typeface="Consolas" panose="020B0609020204030204" pitchFamily="49" charset="0"/>
              </a:rPr>
              <a:t> p </a:t>
            </a:r>
            <a:r>
              <a:rPr lang="it-IT" sz="1600">
                <a:solidFill>
                  <a:srgbClr val="008080"/>
                </a:solidFill>
                <a:latin typeface="Consolas" panose="020B0609020204030204" pitchFamily="49" charset="0"/>
              </a:rPr>
              <a:t>&lt;&lt;</a:t>
            </a:r>
            <a:r>
              <a:rPr lang="it-IT" sz="1600">
                <a:solidFill>
                  <a:srgbClr val="000000"/>
                </a:solidFill>
                <a:latin typeface="Consolas" panose="020B0609020204030204" pitchFamily="49" charset="0"/>
              </a:rPr>
              <a:t> endl;</a:t>
            </a:r>
          </a:p>
          <a:p>
            <a:pPr indent="400050"/>
            <a:r>
              <a:rPr lang="en-US" sz="1600">
                <a:solidFill>
                  <a:srgbClr val="000000"/>
                </a:solidFill>
                <a:latin typeface="Consolas" panose="020B0609020204030204" pitchFamily="49" charset="0"/>
              </a:rPr>
              <a:t>cout </a:t>
            </a:r>
            <a:r>
              <a:rPr lang="en-US" sz="1600">
                <a:solidFill>
                  <a:srgbClr val="008080"/>
                </a:solidFill>
                <a:latin typeface="Consolas" panose="020B0609020204030204" pitchFamily="49" charset="0"/>
              </a:rPr>
              <a:t>&lt;&lt;</a:t>
            </a:r>
            <a:r>
              <a:rPr lang="en-US" sz="1600">
                <a:solidFill>
                  <a:srgbClr val="000000"/>
                </a:solidFill>
                <a:latin typeface="Consolas" panose="020B0609020204030204" pitchFamily="49" charset="0"/>
              </a:rPr>
              <a:t> </a:t>
            </a:r>
            <a:r>
              <a:rPr lang="en-US" sz="1600">
                <a:solidFill>
                  <a:srgbClr val="A31515"/>
                </a:solidFill>
                <a:latin typeface="Consolas" panose="020B0609020204030204" pitchFamily="49" charset="0"/>
              </a:rPr>
              <a:t>"Gia tri ma vung nho p tro den dang chua la "</a:t>
            </a:r>
            <a:r>
              <a:rPr lang="en-US" sz="1600">
                <a:solidFill>
                  <a:srgbClr val="000000"/>
                </a:solidFill>
                <a:latin typeface="Consolas" panose="020B0609020204030204" pitchFamily="49" charset="0"/>
              </a:rPr>
              <a:t> </a:t>
            </a:r>
            <a:r>
              <a:rPr lang="en-US" sz="1600">
                <a:solidFill>
                  <a:srgbClr val="008080"/>
                </a:solidFill>
                <a:latin typeface="Consolas" panose="020B0609020204030204" pitchFamily="49" charset="0"/>
              </a:rPr>
              <a:t>&lt;&lt;</a:t>
            </a:r>
            <a:r>
              <a:rPr lang="en-US" sz="1600">
                <a:solidFill>
                  <a:srgbClr val="000000"/>
                </a:solidFill>
                <a:latin typeface="Consolas" panose="020B0609020204030204" pitchFamily="49" charset="0"/>
              </a:rPr>
              <a:t> *p </a:t>
            </a:r>
            <a:r>
              <a:rPr lang="en-US" sz="1600">
                <a:solidFill>
                  <a:srgbClr val="008080"/>
                </a:solidFill>
                <a:latin typeface="Consolas" panose="020B0609020204030204" pitchFamily="49" charset="0"/>
              </a:rPr>
              <a:t>&lt;&lt;</a:t>
            </a:r>
            <a:r>
              <a:rPr lang="en-US" sz="1600">
                <a:solidFill>
                  <a:srgbClr val="000000"/>
                </a:solidFill>
                <a:latin typeface="Consolas" panose="020B0609020204030204" pitchFamily="49" charset="0"/>
              </a:rPr>
              <a:t> endl;</a:t>
            </a:r>
            <a:endParaRPr lang="it-IT" sz="1600" b="0">
              <a:solidFill>
                <a:srgbClr val="000000"/>
              </a:solidFill>
              <a:latin typeface="Consolas" panose="020B0609020204030204" pitchFamily="49" charset="0"/>
            </a:endParaRPr>
          </a:p>
          <a:p>
            <a:pPr indent="350838">
              <a:spcBef>
                <a:spcPts val="200"/>
              </a:spcBef>
            </a:pPr>
            <a:r>
              <a:rPr lang="en-US" sz="1600" b="0">
                <a:solidFill>
                  <a:srgbClr val="0000FF"/>
                </a:solidFill>
                <a:latin typeface="Consolas" panose="020B0609020204030204" pitchFamily="49" charset="0"/>
              </a:rPr>
              <a:t>return</a:t>
            </a:r>
            <a:r>
              <a:rPr lang="en-US" sz="1600" b="0">
                <a:solidFill>
                  <a:srgbClr val="000000"/>
                </a:solidFill>
                <a:latin typeface="Consolas" panose="020B0609020204030204" pitchFamily="49" charset="0"/>
              </a:rPr>
              <a:t> 0;</a:t>
            </a:r>
          </a:p>
          <a:p>
            <a:pPr>
              <a:spcBef>
                <a:spcPts val="200"/>
              </a:spcBef>
            </a:pPr>
            <a:r>
              <a:rPr lang="en-US" sz="1600" b="0">
                <a:solidFill>
                  <a:srgbClr val="000000"/>
                </a:solidFill>
                <a:latin typeface="Consolas" panose="020B0609020204030204" pitchFamily="49" charset="0"/>
              </a:rPr>
              <a:t>}</a:t>
            </a:r>
            <a:endParaRPr lang="en-US" sz="1600" b="0"/>
          </a:p>
        </p:txBody>
      </p:sp>
      <p:graphicFrame>
        <p:nvGraphicFramePr>
          <p:cNvPr id="10" name="Diagram 9"/>
          <p:cNvGraphicFramePr/>
          <p:nvPr>
            <p:extLst>
              <p:ext uri="{D42A27DB-BD31-4B8C-83A1-F6EECF244321}">
                <p14:modId xmlns:p14="http://schemas.microsoft.com/office/powerpoint/2010/main" val="347805997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60051126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64</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sp>
        <p:nvSpPr>
          <p:cNvPr id="5" name="Rectangle 4"/>
          <p:cNvSpPr/>
          <p:nvPr/>
        </p:nvSpPr>
        <p:spPr bwMode="auto">
          <a:xfrm>
            <a:off x="6732240" y="2577700"/>
            <a:ext cx="684076" cy="504056"/>
          </a:xfrm>
          <a:prstGeom prst="rect">
            <a:avLst/>
          </a:prstGeom>
          <a:ln/>
        </p:spPr>
        <p:style>
          <a:lnRef idx="2">
            <a:schemeClr val="accent2"/>
          </a:lnRef>
          <a:fillRef idx="1">
            <a:schemeClr val="lt1"/>
          </a:fillRef>
          <a:effectRef idx="0">
            <a:schemeClr val="accent2"/>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9" name="Rectangle 8"/>
          <p:cNvSpPr/>
          <p:nvPr/>
        </p:nvSpPr>
        <p:spPr bwMode="auto">
          <a:xfrm>
            <a:off x="8359172" y="1556792"/>
            <a:ext cx="684076" cy="504056"/>
          </a:xfrm>
          <a:prstGeom prst="rect">
            <a:avLst/>
          </a:prstGeom>
          <a:ln/>
        </p:spPr>
        <p:style>
          <a:lnRef idx="2">
            <a:schemeClr val="accent2"/>
          </a:lnRef>
          <a:fillRef idx="1">
            <a:schemeClr val="lt1"/>
          </a:fillRef>
          <a:effectRef idx="0">
            <a:schemeClr val="accent2"/>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Arial" charset="0"/>
              </a:rPr>
              <a:t>7</a:t>
            </a:r>
          </a:p>
        </p:txBody>
      </p:sp>
      <p:sp>
        <p:nvSpPr>
          <p:cNvPr id="10" name="Rectangle 9"/>
          <p:cNvSpPr/>
          <p:nvPr/>
        </p:nvSpPr>
        <p:spPr bwMode="auto">
          <a:xfrm>
            <a:off x="6732164" y="1556792"/>
            <a:ext cx="684076" cy="504056"/>
          </a:xfrm>
          <a:prstGeom prst="rect">
            <a:avLst/>
          </a:prstGeom>
          <a:ln/>
        </p:spPr>
        <p:style>
          <a:lnRef idx="2">
            <a:schemeClr val="accent2"/>
          </a:lnRef>
          <a:fillRef idx="1">
            <a:schemeClr val="lt1"/>
          </a:fillRef>
          <a:effectRef idx="0">
            <a:schemeClr val="accent2"/>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cxnSp>
        <p:nvCxnSpPr>
          <p:cNvPr id="7" name="Straight Arrow Connector 6"/>
          <p:cNvCxnSpPr/>
          <p:nvPr/>
        </p:nvCxnSpPr>
        <p:spPr bwMode="auto">
          <a:xfrm flipV="1">
            <a:off x="7074202" y="2060848"/>
            <a:ext cx="0" cy="501471"/>
          </a:xfrm>
          <a:prstGeom prst="straightConnector1">
            <a:avLst/>
          </a:prstGeom>
          <a:ln>
            <a:tailEnd type="arrow"/>
          </a:ln>
        </p:spPr>
        <p:style>
          <a:lnRef idx="3">
            <a:schemeClr val="accent2"/>
          </a:lnRef>
          <a:fillRef idx="0">
            <a:schemeClr val="accent2"/>
          </a:fillRef>
          <a:effectRef idx="2">
            <a:schemeClr val="accent2"/>
          </a:effectRef>
          <a:fontRef idx="minor">
            <a:schemeClr val="tx1"/>
          </a:fontRef>
        </p:style>
      </p:cxnSp>
      <p:cxnSp>
        <p:nvCxnSpPr>
          <p:cNvPr id="14" name="Elbow Connector 13"/>
          <p:cNvCxnSpPr>
            <a:stCxn id="5" idx="3"/>
            <a:endCxn id="9" idx="2"/>
          </p:cNvCxnSpPr>
          <p:nvPr/>
        </p:nvCxnSpPr>
        <p:spPr bwMode="auto">
          <a:xfrm flipV="1">
            <a:off x="7416316" y="2060848"/>
            <a:ext cx="1284894" cy="768880"/>
          </a:xfrm>
          <a:prstGeom prst="bentConnector2">
            <a:avLst/>
          </a:prstGeom>
          <a:ln>
            <a:tailEnd type="arrow"/>
          </a:ln>
        </p:spPr>
        <p:style>
          <a:lnRef idx="3">
            <a:schemeClr val="accent3"/>
          </a:lnRef>
          <a:fillRef idx="0">
            <a:schemeClr val="accent3"/>
          </a:fillRef>
          <a:effectRef idx="2">
            <a:schemeClr val="accent3"/>
          </a:effectRef>
          <a:fontRef idx="minor">
            <a:schemeClr val="tx1"/>
          </a:fontRef>
        </p:style>
      </p:cxnSp>
      <p:sp>
        <p:nvSpPr>
          <p:cNvPr id="15" name="Multiply 14"/>
          <p:cNvSpPr/>
          <p:nvPr/>
        </p:nvSpPr>
        <p:spPr bwMode="auto">
          <a:xfrm>
            <a:off x="6802126" y="2311583"/>
            <a:ext cx="539984" cy="133705"/>
          </a:xfrm>
          <a:prstGeom prst="mathMultiply">
            <a:avLst/>
          </a:prstGeom>
          <a:ln/>
        </p:spPr>
        <p:style>
          <a:lnRef idx="0">
            <a:schemeClr val="accent2"/>
          </a:lnRef>
          <a:fillRef idx="3">
            <a:schemeClr val="accent2"/>
          </a:fillRef>
          <a:effectRef idx="3">
            <a:schemeClr val="accent2"/>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6" name="Multiply 15"/>
          <p:cNvSpPr/>
          <p:nvPr/>
        </p:nvSpPr>
        <p:spPr bwMode="auto">
          <a:xfrm>
            <a:off x="8058763" y="2483104"/>
            <a:ext cx="473677" cy="635276"/>
          </a:xfrm>
          <a:prstGeom prst="mathMultiply">
            <a:avLst/>
          </a:prstGeom>
          <a:ln/>
        </p:spPr>
        <p:style>
          <a:lnRef idx="0">
            <a:schemeClr val="accent2"/>
          </a:lnRef>
          <a:fillRef idx="3">
            <a:schemeClr val="accent2"/>
          </a:fillRef>
          <a:effectRef idx="3">
            <a:schemeClr val="accent2"/>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17" name="TextBox 16"/>
          <p:cNvSpPr txBox="1"/>
          <p:nvPr/>
        </p:nvSpPr>
        <p:spPr>
          <a:xfrm>
            <a:off x="8058763" y="1230609"/>
            <a:ext cx="1080120" cy="400110"/>
          </a:xfrm>
          <a:prstGeom prst="rect">
            <a:avLst/>
          </a:prstGeom>
          <a:noFill/>
        </p:spPr>
        <p:txBody>
          <a:bodyPr wrap="square" rtlCol="0">
            <a:spAutoFit/>
          </a:bodyPr>
          <a:lstStyle/>
          <a:p>
            <a:pPr algn="ctr"/>
            <a:r>
              <a:rPr lang="en-US"/>
              <a:t>a</a:t>
            </a:r>
          </a:p>
        </p:txBody>
      </p:sp>
      <p:sp>
        <p:nvSpPr>
          <p:cNvPr id="21" name="TextBox 20"/>
          <p:cNvSpPr txBox="1"/>
          <p:nvPr/>
        </p:nvSpPr>
        <p:spPr>
          <a:xfrm>
            <a:off x="6719337" y="3135044"/>
            <a:ext cx="1080120" cy="400110"/>
          </a:xfrm>
          <a:prstGeom prst="rect">
            <a:avLst/>
          </a:prstGeom>
          <a:noFill/>
        </p:spPr>
        <p:txBody>
          <a:bodyPr wrap="square" rtlCol="0">
            <a:spAutoFit/>
          </a:bodyPr>
          <a:lstStyle/>
          <a:p>
            <a:pPr algn="ctr"/>
            <a:r>
              <a:rPr lang="en-US"/>
              <a:t>p</a:t>
            </a:r>
          </a:p>
        </p:txBody>
      </p:sp>
      <p:sp>
        <p:nvSpPr>
          <p:cNvPr id="18" name="Explosion 2 17"/>
          <p:cNvSpPr/>
          <p:nvPr/>
        </p:nvSpPr>
        <p:spPr bwMode="auto">
          <a:xfrm>
            <a:off x="5729681" y="4272681"/>
            <a:ext cx="4091553" cy="2376264"/>
          </a:xfrm>
          <a:prstGeom prst="irregularSeal2">
            <a:avLst/>
          </a:prstGeom>
          <a:ln/>
        </p:spPr>
        <p:style>
          <a:lnRef idx="2">
            <a:schemeClr val="accent2"/>
          </a:lnRef>
          <a:fillRef idx="1">
            <a:schemeClr val="lt1"/>
          </a:fillRef>
          <a:effectRef idx="0">
            <a:schemeClr val="accent2"/>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Arial" charset="0"/>
              </a:rPr>
              <a:t>Con trỏ</a:t>
            </a:r>
            <a:r>
              <a:rPr kumimoji="0" lang="en-US" sz="2400" b="0" i="0" u="none" strike="noStrike" cap="none" normalizeH="0">
                <a:ln>
                  <a:noFill/>
                </a:ln>
                <a:solidFill>
                  <a:schemeClr val="tx1"/>
                </a:solidFill>
                <a:effectLst/>
                <a:latin typeface="Arial" charset="0"/>
              </a:rPr>
              <a:t> </a:t>
            </a:r>
            <a:br>
              <a:rPr kumimoji="0" lang="en-US" sz="2400" b="0" i="0" u="none" strike="noStrike" cap="none" normalizeH="0">
                <a:ln>
                  <a:noFill/>
                </a:ln>
                <a:solidFill>
                  <a:schemeClr val="tx1"/>
                </a:solidFill>
                <a:effectLst/>
                <a:latin typeface="Arial" charset="0"/>
              </a:rPr>
            </a:br>
            <a:r>
              <a:rPr kumimoji="0" lang="en-US" sz="2400" b="0" i="0" u="none" strike="noStrike" cap="none" normalizeH="0">
                <a:ln>
                  <a:noFill/>
                </a:ln>
                <a:solidFill>
                  <a:schemeClr val="tx1"/>
                </a:solidFill>
                <a:effectLst/>
                <a:latin typeface="Arial" charset="0"/>
              </a:rPr>
              <a:t>mất tham khảo</a:t>
            </a:r>
            <a:br>
              <a:rPr kumimoji="0" lang="en-US" sz="2400" b="0" i="0" u="none" strike="noStrike" cap="none" normalizeH="0">
                <a:ln>
                  <a:noFill/>
                </a:ln>
                <a:solidFill>
                  <a:schemeClr val="tx1"/>
                </a:solidFill>
                <a:effectLst/>
                <a:latin typeface="Arial" charset="0"/>
              </a:rPr>
            </a:br>
            <a:endParaRPr kumimoji="0" lang="en-US" sz="2400" b="0" i="0" u="none" strike="noStrike" cap="none" normalizeH="0" baseline="0">
              <a:ln>
                <a:noFill/>
              </a:ln>
              <a:solidFill>
                <a:schemeClr val="tx1"/>
              </a:solidFill>
              <a:effectLst/>
              <a:latin typeface="Arial" charset="0"/>
            </a:endParaRPr>
          </a:p>
        </p:txBody>
      </p:sp>
      <p:sp>
        <p:nvSpPr>
          <p:cNvPr id="19" name="TextBox 18"/>
          <p:cNvSpPr txBox="1"/>
          <p:nvPr/>
        </p:nvSpPr>
        <p:spPr>
          <a:xfrm>
            <a:off x="899592" y="1492479"/>
            <a:ext cx="6005840" cy="3467616"/>
          </a:xfrm>
          <a:prstGeom prst="rect">
            <a:avLst/>
          </a:prstGeom>
          <a:noFill/>
          <a:ln>
            <a:solidFill>
              <a:srgbClr val="CC3300"/>
            </a:solidFill>
          </a:ln>
        </p:spPr>
        <p:txBody>
          <a:bodyPr wrap="square" rtlCol="0">
            <a:spAutoFit/>
          </a:bodyPr>
          <a:lstStyle/>
          <a:p>
            <a:pPr>
              <a:spcBef>
                <a:spcPts val="200"/>
              </a:spcBef>
            </a:pPr>
            <a:r>
              <a:rPr lang="en-US" sz="1800" b="0">
                <a:solidFill>
                  <a:srgbClr val="0000FF"/>
                </a:solidFill>
                <a:latin typeface="Consolas" panose="020B0609020204030204" pitchFamily="49" charset="0"/>
              </a:rPr>
              <a:t>int</a:t>
            </a:r>
            <a:r>
              <a:rPr lang="en-US" sz="1800" b="0">
                <a:solidFill>
                  <a:srgbClr val="000000"/>
                </a:solidFill>
                <a:latin typeface="Consolas" panose="020B0609020204030204" pitchFamily="49" charset="0"/>
              </a:rPr>
              <a:t> main()</a:t>
            </a:r>
          </a:p>
          <a:p>
            <a:pPr>
              <a:spcBef>
                <a:spcPts val="200"/>
              </a:spcBef>
            </a:pPr>
            <a:r>
              <a:rPr lang="en-US" sz="1800" b="0">
                <a:solidFill>
                  <a:srgbClr val="000000"/>
                </a:solidFill>
                <a:latin typeface="Consolas" panose="020B0609020204030204" pitchFamily="49" charset="0"/>
              </a:rPr>
              <a:t>{</a:t>
            </a:r>
          </a:p>
          <a:p>
            <a:pPr indent="400050"/>
            <a:r>
              <a:rPr lang="en-US" sz="1800">
                <a:solidFill>
                  <a:srgbClr val="0000FF"/>
                </a:solidFill>
                <a:latin typeface="Consolas" panose="020B0609020204030204" pitchFamily="49" charset="0"/>
              </a:rPr>
              <a:t>int</a:t>
            </a:r>
            <a:r>
              <a:rPr lang="en-US" sz="1800">
                <a:solidFill>
                  <a:srgbClr val="000000"/>
                </a:solidFill>
                <a:latin typeface="Consolas" panose="020B0609020204030204" pitchFamily="49" charset="0"/>
              </a:rPr>
              <a:t> a = 7;</a:t>
            </a:r>
          </a:p>
          <a:p>
            <a:pPr indent="400050"/>
            <a:r>
              <a:rPr lang="en-US" sz="1800">
                <a:solidFill>
                  <a:srgbClr val="0000FF"/>
                </a:solidFill>
                <a:latin typeface="Consolas" panose="020B0609020204030204" pitchFamily="49" charset="0"/>
              </a:rPr>
              <a:t>int</a:t>
            </a:r>
            <a:r>
              <a:rPr lang="en-US" sz="1800">
                <a:solidFill>
                  <a:srgbClr val="000000"/>
                </a:solidFill>
                <a:latin typeface="Consolas" panose="020B0609020204030204" pitchFamily="49" charset="0"/>
              </a:rPr>
              <a:t> *p = </a:t>
            </a:r>
            <a:r>
              <a:rPr lang="en-US" sz="1800">
                <a:solidFill>
                  <a:srgbClr val="0000FF"/>
                </a:solidFill>
                <a:latin typeface="Consolas" panose="020B0609020204030204" pitchFamily="49" charset="0"/>
              </a:rPr>
              <a:t>new</a:t>
            </a:r>
            <a:r>
              <a:rPr lang="en-US" sz="1800">
                <a:solidFill>
                  <a:srgbClr val="000000"/>
                </a:solidFill>
                <a:latin typeface="Consolas" panose="020B0609020204030204" pitchFamily="49" charset="0"/>
              </a:rPr>
              <a:t> </a:t>
            </a:r>
            <a:r>
              <a:rPr lang="en-US" sz="1800">
                <a:solidFill>
                  <a:srgbClr val="0000FF"/>
                </a:solidFill>
                <a:latin typeface="Consolas" panose="020B0609020204030204" pitchFamily="49" charset="0"/>
              </a:rPr>
              <a:t>int</a:t>
            </a:r>
            <a:r>
              <a:rPr lang="en-US" sz="1800">
                <a:solidFill>
                  <a:srgbClr val="000000"/>
                </a:solidFill>
                <a:latin typeface="Consolas" panose="020B0609020204030204" pitchFamily="49" charset="0"/>
              </a:rPr>
              <a:t>; </a:t>
            </a:r>
            <a:r>
              <a:rPr lang="en-US" sz="1800">
                <a:solidFill>
                  <a:srgbClr val="008000"/>
                </a:solidFill>
                <a:latin typeface="Consolas" panose="020B0609020204030204" pitchFamily="49" charset="0"/>
              </a:rPr>
              <a:t>//khai bao va cap phat</a:t>
            </a:r>
            <a:endParaRPr lang="en-US" sz="1800">
              <a:solidFill>
                <a:srgbClr val="000000"/>
              </a:solidFill>
              <a:latin typeface="Consolas" panose="020B0609020204030204" pitchFamily="49" charset="0"/>
            </a:endParaRPr>
          </a:p>
          <a:p>
            <a:pPr indent="400050"/>
            <a:r>
              <a:rPr lang="en-US" sz="1800">
                <a:solidFill>
                  <a:srgbClr val="000000"/>
                </a:solidFill>
                <a:latin typeface="Consolas" panose="020B0609020204030204" pitchFamily="49" charset="0"/>
              </a:rPr>
              <a:t>p = &amp;a; </a:t>
            </a:r>
            <a:r>
              <a:rPr lang="en-US" sz="1800">
                <a:solidFill>
                  <a:srgbClr val="008000"/>
                </a:solidFill>
                <a:latin typeface="Consolas" panose="020B0609020204030204" pitchFamily="49" charset="0"/>
              </a:rPr>
              <a:t>//su dung</a:t>
            </a:r>
            <a:endParaRPr lang="en-US" sz="1800">
              <a:solidFill>
                <a:srgbClr val="000000"/>
              </a:solidFill>
              <a:latin typeface="Consolas" panose="020B0609020204030204" pitchFamily="49" charset="0"/>
            </a:endParaRPr>
          </a:p>
          <a:p>
            <a:pPr indent="400050"/>
            <a:r>
              <a:rPr lang="en-US" sz="1800">
                <a:solidFill>
                  <a:srgbClr val="0000FF"/>
                </a:solidFill>
                <a:latin typeface="Consolas" panose="020B0609020204030204" pitchFamily="49" charset="0"/>
              </a:rPr>
              <a:t>delete</a:t>
            </a:r>
            <a:r>
              <a:rPr lang="en-US" sz="1800">
                <a:solidFill>
                  <a:srgbClr val="000000"/>
                </a:solidFill>
                <a:latin typeface="Consolas" panose="020B0609020204030204" pitchFamily="49" charset="0"/>
              </a:rPr>
              <a:t> p; </a:t>
            </a:r>
            <a:r>
              <a:rPr lang="en-US" sz="1800">
                <a:solidFill>
                  <a:srgbClr val="008000"/>
                </a:solidFill>
                <a:latin typeface="Consolas" panose="020B0609020204030204" pitchFamily="49" charset="0"/>
              </a:rPr>
              <a:t>//giai phong</a:t>
            </a:r>
            <a:endParaRPr lang="en-US" sz="1800">
              <a:solidFill>
                <a:srgbClr val="000000"/>
              </a:solidFill>
              <a:latin typeface="Consolas" panose="020B0609020204030204" pitchFamily="49" charset="0"/>
            </a:endParaRPr>
          </a:p>
          <a:p>
            <a:pPr indent="400050"/>
            <a:r>
              <a:rPr lang="it-IT" sz="1800">
                <a:solidFill>
                  <a:srgbClr val="000000"/>
                </a:solidFill>
                <a:latin typeface="Consolas" panose="020B0609020204030204" pitchFamily="49" charset="0"/>
              </a:rPr>
              <a:t>cout </a:t>
            </a:r>
            <a:r>
              <a:rPr lang="it-IT" sz="1800">
                <a:solidFill>
                  <a:srgbClr val="008080"/>
                </a:solidFill>
                <a:latin typeface="Consolas" panose="020B0609020204030204" pitchFamily="49" charset="0"/>
              </a:rPr>
              <a:t>&lt;&lt;</a:t>
            </a:r>
            <a:r>
              <a:rPr lang="it-IT" sz="1800">
                <a:solidFill>
                  <a:srgbClr val="000000"/>
                </a:solidFill>
                <a:latin typeface="Consolas" panose="020B0609020204030204" pitchFamily="49" charset="0"/>
              </a:rPr>
              <a:t> </a:t>
            </a:r>
            <a:r>
              <a:rPr lang="it-IT" sz="1800">
                <a:solidFill>
                  <a:srgbClr val="A31515"/>
                </a:solidFill>
                <a:latin typeface="Consolas" panose="020B0609020204030204" pitchFamily="49" charset="0"/>
              </a:rPr>
              <a:t>"Dia chi cua p la "</a:t>
            </a:r>
            <a:r>
              <a:rPr lang="it-IT" sz="1800">
                <a:solidFill>
                  <a:srgbClr val="000000"/>
                </a:solidFill>
                <a:latin typeface="Consolas" panose="020B0609020204030204" pitchFamily="49" charset="0"/>
              </a:rPr>
              <a:t> </a:t>
            </a:r>
            <a:r>
              <a:rPr lang="it-IT" sz="1800">
                <a:solidFill>
                  <a:srgbClr val="008080"/>
                </a:solidFill>
                <a:latin typeface="Consolas" panose="020B0609020204030204" pitchFamily="49" charset="0"/>
              </a:rPr>
              <a:t>&lt;&lt;</a:t>
            </a:r>
            <a:r>
              <a:rPr lang="it-IT" sz="1800">
                <a:solidFill>
                  <a:srgbClr val="000000"/>
                </a:solidFill>
                <a:latin typeface="Consolas" panose="020B0609020204030204" pitchFamily="49" charset="0"/>
              </a:rPr>
              <a:t> &amp;p </a:t>
            </a:r>
            <a:r>
              <a:rPr lang="it-IT" sz="1800">
                <a:solidFill>
                  <a:srgbClr val="008080"/>
                </a:solidFill>
                <a:latin typeface="Consolas" panose="020B0609020204030204" pitchFamily="49" charset="0"/>
              </a:rPr>
              <a:t>&lt;&lt;</a:t>
            </a:r>
            <a:r>
              <a:rPr lang="it-IT" sz="1800">
                <a:solidFill>
                  <a:srgbClr val="000000"/>
                </a:solidFill>
                <a:latin typeface="Consolas" panose="020B0609020204030204" pitchFamily="49" charset="0"/>
              </a:rPr>
              <a:t> endl;</a:t>
            </a:r>
          </a:p>
          <a:p>
            <a:pPr indent="400050"/>
            <a:r>
              <a:rPr lang="en-US" sz="1800" b="0">
                <a:solidFill>
                  <a:srgbClr val="0000FF"/>
                </a:solidFill>
                <a:latin typeface="Consolas" panose="020B0609020204030204" pitchFamily="49" charset="0"/>
              </a:rPr>
              <a:t>return</a:t>
            </a:r>
            <a:r>
              <a:rPr lang="en-US" sz="1800" b="0">
                <a:solidFill>
                  <a:srgbClr val="000000"/>
                </a:solidFill>
                <a:latin typeface="Consolas" panose="020B0609020204030204" pitchFamily="49" charset="0"/>
              </a:rPr>
              <a:t> 0;</a:t>
            </a:r>
          </a:p>
          <a:p>
            <a:pPr>
              <a:spcBef>
                <a:spcPts val="200"/>
              </a:spcBef>
            </a:pPr>
            <a:r>
              <a:rPr lang="en-US" sz="1800" b="0">
                <a:solidFill>
                  <a:srgbClr val="000000"/>
                </a:solidFill>
                <a:latin typeface="Consolas" panose="020B0609020204030204" pitchFamily="49" charset="0"/>
              </a:rPr>
              <a:t>}</a:t>
            </a:r>
            <a:endParaRPr lang="en-US" sz="1800" b="0"/>
          </a:p>
        </p:txBody>
      </p:sp>
      <p:graphicFrame>
        <p:nvGraphicFramePr>
          <p:cNvPr id="20" name="Diagram 19"/>
          <p:cNvGraphicFramePr/>
          <p:nvPr>
            <p:extLst>
              <p:ext uri="{D42A27DB-BD31-4B8C-83A1-F6EECF244321}">
                <p14:modId xmlns:p14="http://schemas.microsoft.com/office/powerpoint/2010/main" val="3243055902"/>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94795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25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50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nodeType="withEffect">
                                  <p:stCondLst>
                                    <p:cond delay="50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50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150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15"/>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nodeType="clickEffect">
                                  <p:stCondLst>
                                    <p:cond delay="0"/>
                                  </p:stCondLst>
                                  <p:childTnLst>
                                    <p:set>
                                      <p:cBhvr>
                                        <p:cTn id="26" dur="1" fill="hold">
                                          <p:stCondLst>
                                            <p:cond delay="0"/>
                                          </p:stCondLst>
                                        </p:cTn>
                                        <p:tgtEl>
                                          <p:spTgt spid="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childTnLst>
                          </p:cTn>
                        </p:par>
                        <p:par>
                          <p:cTn id="35" fill="hold">
                            <p:stCondLst>
                              <p:cond delay="0"/>
                            </p:stCondLst>
                            <p:childTnLst>
                              <p:par>
                                <p:cTn id="36" presetID="1" presetClass="exit" presetSubtype="0" fill="hold" nodeType="afterEffect">
                                  <p:stCondLst>
                                    <p:cond delay="500"/>
                                  </p:stCondLst>
                                  <p:childTnLst>
                                    <p:set>
                                      <p:cBhvr>
                                        <p:cTn id="37" dur="1" fill="hold">
                                          <p:stCondLst>
                                            <p:cond delay="9"/>
                                          </p:stCondLst>
                                        </p:cTn>
                                        <p:tgtEl>
                                          <p:spTgt spid="14"/>
                                        </p:tgtEl>
                                        <p:attrNameLst>
                                          <p:attrName>style.visibility</p:attrName>
                                        </p:attrNameLst>
                                      </p:cBhvr>
                                      <p:to>
                                        <p:strVal val="hidden"/>
                                      </p:to>
                                    </p:set>
                                  </p:childTnLst>
                                </p:cTn>
                              </p:par>
                              <p:par>
                                <p:cTn id="38" presetID="1" presetClass="exit" presetSubtype="0" fill="hold" grpId="1" nodeType="withEffect">
                                  <p:stCondLst>
                                    <p:cond delay="500"/>
                                  </p:stCondLst>
                                  <p:childTnLst>
                                    <p:set>
                                      <p:cBhvr>
                                        <p:cTn id="39" dur="1" fill="hold">
                                          <p:stCondLst>
                                            <p:cond delay="0"/>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10" grpId="0" animBg="1"/>
      <p:bldP spid="15" grpId="0" animBg="1"/>
      <p:bldP spid="15" grpId="1" animBg="1"/>
      <p:bldP spid="16" grpId="0" animBg="1"/>
      <p:bldP spid="16" grpId="1"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65</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sp>
        <p:nvSpPr>
          <p:cNvPr id="5" name="TextBox 4"/>
          <p:cNvSpPr txBox="1"/>
          <p:nvPr/>
        </p:nvSpPr>
        <p:spPr>
          <a:xfrm>
            <a:off x="899591" y="5313402"/>
            <a:ext cx="6840760" cy="707886"/>
          </a:xfrm>
          <a:prstGeom prst="rect">
            <a:avLst/>
          </a:prstGeom>
          <a:noFill/>
        </p:spPr>
        <p:txBody>
          <a:bodyPr wrap="square" rtlCol="0">
            <a:spAutoFit/>
          </a:bodyPr>
          <a:lstStyle/>
          <a:p>
            <a:r>
              <a:rPr lang="en-US"/>
              <a:t>Sinh viên hãy cho biết kết quả khi thực thi </a:t>
            </a:r>
            <a:br>
              <a:rPr lang="en-US"/>
            </a:br>
            <a:r>
              <a:rPr lang="en-US"/>
              <a:t>đoạn chương trình trên?</a:t>
            </a:r>
          </a:p>
        </p:txBody>
      </p:sp>
      <p:sp>
        <p:nvSpPr>
          <p:cNvPr id="9" name="TextBox 8"/>
          <p:cNvSpPr txBox="1"/>
          <p:nvPr/>
        </p:nvSpPr>
        <p:spPr>
          <a:xfrm>
            <a:off x="899591" y="1492479"/>
            <a:ext cx="6552133" cy="3801041"/>
          </a:xfrm>
          <a:prstGeom prst="rect">
            <a:avLst/>
          </a:prstGeom>
          <a:noFill/>
          <a:ln>
            <a:solidFill>
              <a:srgbClr val="CC3300"/>
            </a:solidFill>
          </a:ln>
        </p:spPr>
        <p:txBody>
          <a:bodyPr wrap="square" rtlCol="0">
            <a:spAutoFit/>
          </a:bodyPr>
          <a:lstStyle/>
          <a:p>
            <a:pPr>
              <a:spcBef>
                <a:spcPts val="300"/>
              </a:spcBef>
            </a:pPr>
            <a:r>
              <a:rPr lang="en-US" sz="1800" b="0">
                <a:solidFill>
                  <a:srgbClr val="0000FF"/>
                </a:solidFill>
                <a:latin typeface="Consolas" panose="020B0609020204030204" pitchFamily="49" charset="0"/>
              </a:rPr>
              <a:t>int</a:t>
            </a:r>
            <a:r>
              <a:rPr lang="en-US" sz="1800" b="0">
                <a:solidFill>
                  <a:srgbClr val="000000"/>
                </a:solidFill>
                <a:latin typeface="Consolas" panose="020B0609020204030204" pitchFamily="49" charset="0"/>
              </a:rPr>
              <a:t> main()</a:t>
            </a:r>
          </a:p>
          <a:p>
            <a:pPr>
              <a:spcBef>
                <a:spcPts val="300"/>
              </a:spcBef>
            </a:pPr>
            <a:r>
              <a:rPr lang="en-US" sz="1800" b="0">
                <a:solidFill>
                  <a:srgbClr val="000000"/>
                </a:solidFill>
                <a:latin typeface="Consolas" panose="020B0609020204030204" pitchFamily="49" charset="0"/>
              </a:rPr>
              <a:t>{</a:t>
            </a:r>
          </a:p>
          <a:p>
            <a:pPr indent="457200">
              <a:spcBef>
                <a:spcPts val="300"/>
              </a:spcBef>
            </a:pPr>
            <a:r>
              <a:rPr lang="en-US" sz="1800">
                <a:solidFill>
                  <a:srgbClr val="0000FF"/>
                </a:solidFill>
                <a:latin typeface="Consolas" panose="020B0609020204030204" pitchFamily="49" charset="0"/>
              </a:rPr>
              <a:t>int</a:t>
            </a:r>
            <a:r>
              <a:rPr lang="en-US" sz="1800">
                <a:solidFill>
                  <a:srgbClr val="000000"/>
                </a:solidFill>
                <a:latin typeface="Consolas" panose="020B0609020204030204" pitchFamily="49" charset="0"/>
              </a:rPr>
              <a:t> a = 7;</a:t>
            </a:r>
          </a:p>
          <a:p>
            <a:pPr indent="457200">
              <a:spcBef>
                <a:spcPts val="300"/>
              </a:spcBef>
            </a:pPr>
            <a:r>
              <a:rPr lang="en-US" sz="1800">
                <a:solidFill>
                  <a:srgbClr val="0000FF"/>
                </a:solidFill>
                <a:latin typeface="Consolas" panose="020B0609020204030204" pitchFamily="49" charset="0"/>
              </a:rPr>
              <a:t>int</a:t>
            </a:r>
            <a:r>
              <a:rPr lang="en-US" sz="1800">
                <a:solidFill>
                  <a:srgbClr val="000000"/>
                </a:solidFill>
                <a:latin typeface="Consolas" panose="020B0609020204030204" pitchFamily="49" charset="0"/>
              </a:rPr>
              <a:t> *p = </a:t>
            </a:r>
            <a:r>
              <a:rPr lang="en-US" sz="1800">
                <a:solidFill>
                  <a:srgbClr val="0000FF"/>
                </a:solidFill>
                <a:latin typeface="Consolas" panose="020B0609020204030204" pitchFamily="49" charset="0"/>
              </a:rPr>
              <a:t>new</a:t>
            </a:r>
            <a:r>
              <a:rPr lang="en-US" sz="1800">
                <a:solidFill>
                  <a:srgbClr val="000000"/>
                </a:solidFill>
                <a:latin typeface="Consolas" panose="020B0609020204030204" pitchFamily="49" charset="0"/>
              </a:rPr>
              <a:t> </a:t>
            </a:r>
            <a:r>
              <a:rPr lang="en-US" sz="1800">
                <a:solidFill>
                  <a:srgbClr val="0000FF"/>
                </a:solidFill>
                <a:latin typeface="Consolas" panose="020B0609020204030204" pitchFamily="49" charset="0"/>
              </a:rPr>
              <a:t>int</a:t>
            </a:r>
            <a:r>
              <a:rPr lang="en-US" sz="1800">
                <a:solidFill>
                  <a:srgbClr val="000000"/>
                </a:solidFill>
                <a:latin typeface="Consolas" panose="020B0609020204030204" pitchFamily="49" charset="0"/>
              </a:rPr>
              <a:t>; </a:t>
            </a:r>
          </a:p>
          <a:p>
            <a:pPr indent="457200">
              <a:spcBef>
                <a:spcPts val="300"/>
              </a:spcBef>
            </a:pPr>
            <a:r>
              <a:rPr lang="en-US" sz="1800">
                <a:solidFill>
                  <a:srgbClr val="000000"/>
                </a:solidFill>
                <a:latin typeface="Consolas" panose="020B0609020204030204" pitchFamily="49" charset="0"/>
              </a:rPr>
              <a:t>*p = a+3; </a:t>
            </a:r>
          </a:p>
          <a:p>
            <a:pPr indent="457200">
              <a:spcBef>
                <a:spcPts val="300"/>
              </a:spcBef>
            </a:pPr>
            <a:r>
              <a:rPr lang="en-US" sz="1800">
                <a:solidFill>
                  <a:srgbClr val="0000FF"/>
                </a:solidFill>
                <a:latin typeface="Consolas" panose="020B0609020204030204" pitchFamily="49" charset="0"/>
              </a:rPr>
              <a:t>int</a:t>
            </a:r>
            <a:r>
              <a:rPr lang="en-US" sz="1800">
                <a:solidFill>
                  <a:srgbClr val="000000"/>
                </a:solidFill>
                <a:latin typeface="Consolas" panose="020B0609020204030204" pitchFamily="49" charset="0"/>
              </a:rPr>
              <a:t> *q = p;</a:t>
            </a:r>
          </a:p>
          <a:p>
            <a:pPr indent="457200">
              <a:spcBef>
                <a:spcPts val="300"/>
              </a:spcBef>
            </a:pPr>
            <a:r>
              <a:rPr lang="en-US" sz="1800">
                <a:solidFill>
                  <a:srgbClr val="000000"/>
                </a:solidFill>
                <a:latin typeface="Consolas" panose="020B0609020204030204" pitchFamily="49" charset="0"/>
              </a:rPr>
              <a:t>*q = a * 5;</a:t>
            </a:r>
          </a:p>
          <a:p>
            <a:pPr indent="457200">
              <a:spcBef>
                <a:spcPts val="300"/>
              </a:spcBef>
            </a:pPr>
            <a:r>
              <a:rPr lang="en-US" sz="1800">
                <a:solidFill>
                  <a:srgbClr val="0000FF"/>
                </a:solidFill>
                <a:latin typeface="Consolas" panose="020B0609020204030204" pitchFamily="49" charset="0"/>
              </a:rPr>
              <a:t>delete</a:t>
            </a:r>
            <a:r>
              <a:rPr lang="en-US" sz="1800">
                <a:solidFill>
                  <a:srgbClr val="000000"/>
                </a:solidFill>
                <a:latin typeface="Consolas" panose="020B0609020204030204" pitchFamily="49" charset="0"/>
              </a:rPr>
              <a:t> p;</a:t>
            </a:r>
          </a:p>
          <a:p>
            <a:pPr indent="457200">
              <a:spcBef>
                <a:spcPts val="300"/>
              </a:spcBef>
            </a:pPr>
            <a:r>
              <a:rPr lang="fr-FR" sz="1800">
                <a:solidFill>
                  <a:srgbClr val="000000"/>
                </a:solidFill>
                <a:latin typeface="Consolas" panose="020B0609020204030204" pitchFamily="49" charset="0"/>
              </a:rPr>
              <a:t>cout </a:t>
            </a:r>
            <a:r>
              <a:rPr lang="fr-FR" sz="1800">
                <a:solidFill>
                  <a:srgbClr val="008080"/>
                </a:solidFill>
                <a:latin typeface="Consolas" panose="020B0609020204030204" pitchFamily="49" charset="0"/>
              </a:rPr>
              <a:t>&lt;&lt;</a:t>
            </a:r>
            <a:r>
              <a:rPr lang="fr-FR" sz="1800">
                <a:solidFill>
                  <a:srgbClr val="000000"/>
                </a:solidFill>
                <a:latin typeface="Consolas" panose="020B0609020204030204" pitchFamily="49" charset="0"/>
              </a:rPr>
              <a:t> </a:t>
            </a:r>
            <a:r>
              <a:rPr lang="fr-FR" sz="1800">
                <a:solidFill>
                  <a:srgbClr val="A31515"/>
                </a:solidFill>
                <a:latin typeface="Consolas" panose="020B0609020204030204" pitchFamily="49" charset="0"/>
              </a:rPr>
              <a:t>"a = "</a:t>
            </a:r>
            <a:r>
              <a:rPr lang="fr-FR" sz="1800">
                <a:solidFill>
                  <a:srgbClr val="000000"/>
                </a:solidFill>
                <a:latin typeface="Consolas" panose="020B0609020204030204" pitchFamily="49" charset="0"/>
              </a:rPr>
              <a:t> </a:t>
            </a:r>
            <a:r>
              <a:rPr lang="fr-FR" sz="1800">
                <a:solidFill>
                  <a:srgbClr val="008080"/>
                </a:solidFill>
                <a:latin typeface="Consolas" panose="020B0609020204030204" pitchFamily="49" charset="0"/>
              </a:rPr>
              <a:t>&lt;&lt;</a:t>
            </a:r>
            <a:r>
              <a:rPr lang="fr-FR" sz="1800">
                <a:solidFill>
                  <a:srgbClr val="000000"/>
                </a:solidFill>
                <a:latin typeface="Consolas" panose="020B0609020204030204" pitchFamily="49" charset="0"/>
              </a:rPr>
              <a:t> a </a:t>
            </a:r>
            <a:r>
              <a:rPr lang="fr-FR" sz="1800">
                <a:solidFill>
                  <a:srgbClr val="008080"/>
                </a:solidFill>
                <a:latin typeface="Consolas" panose="020B0609020204030204" pitchFamily="49" charset="0"/>
              </a:rPr>
              <a:t>&lt;&lt;</a:t>
            </a:r>
            <a:r>
              <a:rPr lang="fr-FR" sz="1800">
                <a:solidFill>
                  <a:srgbClr val="000000"/>
                </a:solidFill>
                <a:latin typeface="Consolas" panose="020B0609020204030204" pitchFamily="49" charset="0"/>
              </a:rPr>
              <a:t> </a:t>
            </a:r>
            <a:r>
              <a:rPr lang="fr-FR" sz="1800">
                <a:solidFill>
                  <a:srgbClr val="A31515"/>
                </a:solidFill>
                <a:latin typeface="Consolas" panose="020B0609020204030204" pitchFamily="49" charset="0"/>
              </a:rPr>
              <a:t>"\t *q = "</a:t>
            </a:r>
            <a:r>
              <a:rPr lang="fr-FR" sz="1800">
                <a:solidFill>
                  <a:srgbClr val="000000"/>
                </a:solidFill>
                <a:latin typeface="Consolas" panose="020B0609020204030204" pitchFamily="49" charset="0"/>
              </a:rPr>
              <a:t> </a:t>
            </a:r>
            <a:r>
              <a:rPr lang="fr-FR" sz="1800">
                <a:solidFill>
                  <a:srgbClr val="008080"/>
                </a:solidFill>
                <a:latin typeface="Consolas" panose="020B0609020204030204" pitchFamily="49" charset="0"/>
              </a:rPr>
              <a:t>&lt;&lt;</a:t>
            </a:r>
            <a:r>
              <a:rPr lang="fr-FR" sz="1800">
                <a:solidFill>
                  <a:srgbClr val="000000"/>
                </a:solidFill>
                <a:latin typeface="Consolas" panose="020B0609020204030204" pitchFamily="49" charset="0"/>
              </a:rPr>
              <a:t> *q </a:t>
            </a:r>
            <a:r>
              <a:rPr lang="fr-FR" sz="1800">
                <a:solidFill>
                  <a:srgbClr val="008080"/>
                </a:solidFill>
                <a:latin typeface="Consolas" panose="020B0609020204030204" pitchFamily="49" charset="0"/>
              </a:rPr>
              <a:t>&lt;&lt;</a:t>
            </a:r>
            <a:r>
              <a:rPr lang="fr-FR" sz="1800">
                <a:solidFill>
                  <a:srgbClr val="000000"/>
                </a:solidFill>
                <a:latin typeface="Consolas" panose="020B0609020204030204" pitchFamily="49" charset="0"/>
              </a:rPr>
              <a:t> endl;</a:t>
            </a:r>
          </a:p>
          <a:p>
            <a:pPr indent="457200">
              <a:spcBef>
                <a:spcPts val="300"/>
              </a:spcBef>
            </a:pPr>
            <a:r>
              <a:rPr lang="en-US" sz="1800">
                <a:solidFill>
                  <a:srgbClr val="0000FF"/>
                </a:solidFill>
                <a:latin typeface="Consolas" panose="020B0609020204030204" pitchFamily="49" charset="0"/>
              </a:rPr>
              <a:t>return</a:t>
            </a:r>
            <a:r>
              <a:rPr lang="en-US" sz="1800">
                <a:solidFill>
                  <a:srgbClr val="000000"/>
                </a:solidFill>
                <a:latin typeface="Consolas" panose="020B0609020204030204" pitchFamily="49" charset="0"/>
              </a:rPr>
              <a:t> 0;</a:t>
            </a:r>
          </a:p>
          <a:p>
            <a:pPr>
              <a:spcBef>
                <a:spcPts val="300"/>
              </a:spcBef>
            </a:pPr>
            <a:r>
              <a:rPr lang="en-US" sz="1800" b="0">
                <a:solidFill>
                  <a:srgbClr val="000000"/>
                </a:solidFill>
                <a:latin typeface="Consolas" panose="020B0609020204030204" pitchFamily="49" charset="0"/>
              </a:rPr>
              <a:t>}</a:t>
            </a:r>
            <a:endParaRPr lang="en-US" sz="1800" b="0"/>
          </a:p>
        </p:txBody>
      </p:sp>
      <p:graphicFrame>
        <p:nvGraphicFramePr>
          <p:cNvPr id="10" name="Diagram 9"/>
          <p:cNvGraphicFramePr/>
          <p:nvPr>
            <p:extLst>
              <p:ext uri="{D42A27DB-BD31-4B8C-83A1-F6EECF244321}">
                <p14:modId xmlns:p14="http://schemas.microsoft.com/office/powerpoint/2010/main" val="466790908"/>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6786351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5010943"/>
          </a:xfrm>
        </p:spPr>
        <p:txBody>
          <a:bodyPr/>
          <a:lstStyle/>
          <a:p>
            <a:pPr marL="400050" eaLnBrk="1" hangingPunct="1">
              <a:buFont typeface="Wingdings" pitchFamily="2" charset="2"/>
              <a:buChar char="q"/>
            </a:pPr>
            <a:r>
              <a:rPr lang="en-US" sz="2400" b="1">
                <a:solidFill>
                  <a:srgbClr val="C00000"/>
                </a:solidFill>
              </a:rPr>
              <a:t>Lưu ý</a:t>
            </a:r>
            <a:r>
              <a:rPr lang="en-US" sz="2400"/>
              <a:t>:</a:t>
            </a:r>
          </a:p>
          <a:p>
            <a:pPr marL="857250" lvl="1" indent="-342900" eaLnBrk="1" hangingPunct="1">
              <a:buFont typeface="Wingdings" pitchFamily="2" charset="2"/>
              <a:buChar char="§"/>
            </a:pPr>
            <a:r>
              <a:rPr lang="en-US" sz="2400"/>
              <a:t>Con trỏ mất tham khảo (Vùng nhớ mồ côi).</a:t>
            </a:r>
          </a:p>
          <a:p>
            <a:pPr marL="857250" lvl="1" indent="-342900" eaLnBrk="1" hangingPunct="1">
              <a:buFont typeface="Wingdings" pitchFamily="2" charset="2"/>
              <a:buChar char="§"/>
            </a:pPr>
            <a:r>
              <a:rPr lang="en-US" sz="2400"/>
              <a:t>Hủy trùng.</a:t>
            </a:r>
          </a:p>
          <a:p>
            <a:pPr marL="857250" lvl="1" indent="-342900" eaLnBrk="1" hangingPunct="1">
              <a:buFont typeface="Wingdings" pitchFamily="2" charset="2"/>
              <a:buChar char="§"/>
            </a:pPr>
            <a:r>
              <a:rPr lang="en-US" sz="2400"/>
              <a:t>Khi con trỏ trỏ tới vùng nhớ cố định.</a:t>
            </a:r>
          </a:p>
          <a:p>
            <a:pPr marL="857250" lvl="1" indent="-342900" eaLnBrk="1" hangingPunct="1">
              <a:buFont typeface="Wingdings" pitchFamily="2" charset="2"/>
              <a:buChar char="§"/>
            </a:pPr>
            <a:r>
              <a:rPr lang="en-US" sz="2400"/>
              <a:t>Mảng khai báo tĩnh, không cần hủy.</a:t>
            </a:r>
            <a:endParaRPr lang="en-US" sz="24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a:t>Con </a:t>
            </a:r>
            <a:r>
              <a:rPr lang="en-US" sz="1200" dirty="0" err="1"/>
              <a:t>trỏ</a:t>
            </a:r>
            <a:r>
              <a:rPr lang="en-US" sz="1200" dirty="0"/>
              <a:t> </a:t>
            </a:r>
            <a:r>
              <a:rPr lang="en-US" sz="1200" dirty="0" err="1"/>
              <a:t>và</a:t>
            </a:r>
            <a:r>
              <a:rPr lang="en-US" sz="1200" dirty="0"/>
              <a:t> </a:t>
            </a:r>
            <a:r>
              <a:rPr lang="en-US" sz="1200" dirty="0" err="1"/>
              <a:t>cấp</a:t>
            </a:r>
            <a:r>
              <a:rPr lang="en-US" sz="1200" dirty="0"/>
              <a:t> </a:t>
            </a:r>
            <a:r>
              <a:rPr lang="en-US" sz="1200" dirty="0" err="1"/>
              <a:t>phát</a:t>
            </a:r>
            <a:r>
              <a:rPr lang="en-US" sz="1200" dirty="0"/>
              <a:t> </a:t>
            </a:r>
            <a:r>
              <a:rPr lang="en-US" sz="1200" dirty="0" err="1"/>
              <a:t>động</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66</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dirty="0">
                <a:solidFill>
                  <a:srgbClr val="C00000"/>
                </a:solidFill>
              </a:rPr>
              <a:t>C</a:t>
            </a:r>
            <a:r>
              <a:rPr lang="en-US" sz="2400" dirty="0" err="1">
                <a:solidFill>
                  <a:srgbClr val="C00000"/>
                </a:solidFill>
              </a:rPr>
              <a:t>ấp</a:t>
            </a:r>
            <a:r>
              <a:rPr lang="en-US" sz="2400" dirty="0">
                <a:solidFill>
                  <a:srgbClr val="C00000"/>
                </a:solidFill>
              </a:rPr>
              <a:t> </a:t>
            </a:r>
            <a:r>
              <a:rPr lang="en-US" sz="2400" dirty="0" err="1">
                <a:solidFill>
                  <a:srgbClr val="C00000"/>
                </a:solidFill>
              </a:rPr>
              <a:t>phát</a:t>
            </a:r>
            <a:r>
              <a:rPr lang="en-US" sz="2400" dirty="0">
                <a:solidFill>
                  <a:srgbClr val="C00000"/>
                </a:solidFill>
              </a:rPr>
              <a:t> </a:t>
            </a:r>
            <a:r>
              <a:rPr lang="en-US" sz="2400" dirty="0" err="1">
                <a:solidFill>
                  <a:srgbClr val="C00000"/>
                </a:solidFill>
              </a:rPr>
              <a:t>động</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590287325"/>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2968720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t>Con trỏ hàm</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67</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Con trỏ hàm</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316010555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5427471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itchFamily="2" charset="2"/>
              <a:buChar char="q"/>
            </a:pPr>
            <a:r>
              <a:rPr lang="en-US" sz="2500"/>
              <a:t>Được dùng để truyền </a:t>
            </a:r>
            <a:r>
              <a:rPr lang="en-US" sz="2500">
                <a:solidFill>
                  <a:srgbClr val="FF0000"/>
                </a:solidFill>
              </a:rPr>
              <a:t>tham số có dạng hàm</a:t>
            </a:r>
          </a:p>
          <a:p>
            <a:pPr marL="400050" eaLnBrk="1" hangingPunct="1">
              <a:buFont typeface="Wingdings" pitchFamily="2" charset="2"/>
              <a:buChar char="q"/>
            </a:pPr>
            <a:r>
              <a:rPr lang="en-US" sz="2500"/>
              <a:t>Khai báo:</a:t>
            </a:r>
          </a:p>
          <a:p>
            <a:pPr marL="400050" eaLnBrk="1" hangingPunct="1">
              <a:buFont typeface="Wingdings" pitchFamily="2" charset="2"/>
              <a:buChar char="q"/>
            </a:pPr>
            <a:endParaRPr lang="en-US" sz="2500"/>
          </a:p>
          <a:p>
            <a:pPr marL="400050" eaLnBrk="1" hangingPunct="1">
              <a:buFont typeface="Wingdings" pitchFamily="2" charset="2"/>
              <a:buChar char="q"/>
            </a:pPr>
            <a:endParaRPr lang="en-US" sz="2500"/>
          </a:p>
          <a:p>
            <a:pPr marL="400050" eaLnBrk="1" hangingPunct="1">
              <a:buFont typeface="Wingdings" pitchFamily="2" charset="2"/>
              <a:buChar char="q"/>
            </a:pPr>
            <a:endParaRPr lang="en-US" sz="2500"/>
          </a:p>
          <a:p>
            <a:pPr marL="57150" indent="0" eaLnBrk="1" hangingPunct="1">
              <a:buNone/>
            </a:pPr>
            <a:endParaRPr lang="en-US" sz="2500"/>
          </a:p>
          <a:p>
            <a:pPr marL="400050" eaLnBrk="1" hangingPunct="1">
              <a:buFont typeface="Wingdings" pitchFamily="2" charset="2"/>
              <a:buChar char="q"/>
            </a:pPr>
            <a:r>
              <a:rPr lang="en-US" sz="2500"/>
              <a:t>Ví dụ:</a:t>
            </a:r>
          </a:p>
          <a:p>
            <a:pPr marL="57150" lvl="1" indent="0" eaLnBrk="1" hangingPunct="1">
              <a:buNone/>
            </a:pPr>
            <a:r>
              <a:rPr lang="en-US"/>
              <a:t>	</a:t>
            </a:r>
            <a:r>
              <a:rPr lang="en-US" b="1">
                <a:solidFill>
                  <a:srgbClr val="FF0000"/>
                </a:solidFill>
                <a:latin typeface="Courier New" pitchFamily="49" charset="0"/>
                <a:cs typeface="Courier New" pitchFamily="49" charset="0"/>
              </a:rPr>
              <a:t>int (*nfunction)(int a, int b);</a:t>
            </a:r>
          </a:p>
          <a:p>
            <a:pPr marL="57150" indent="0" eaLnBrk="1" hangingPunct="1">
              <a:buNone/>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hàm</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68</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Con trỏ hàm</a:t>
            </a:r>
            <a:endParaRPr lang="en-US" sz="2400" dirty="0">
              <a:solidFill>
                <a:srgbClr val="C00000"/>
              </a:solidFill>
            </a:endParaRPr>
          </a:p>
        </p:txBody>
      </p:sp>
      <p:sp>
        <p:nvSpPr>
          <p:cNvPr id="3" name="Rounded Rectangle 2"/>
          <p:cNvSpPr/>
          <p:nvPr/>
        </p:nvSpPr>
        <p:spPr bwMode="auto">
          <a:xfrm>
            <a:off x="1115616" y="2564904"/>
            <a:ext cx="7920880" cy="1368152"/>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lvl="1" algn="ctr">
              <a:spcBef>
                <a:spcPct val="0"/>
              </a:spcBef>
              <a:buClrTx/>
              <a:buSzTx/>
            </a:pPr>
            <a:r>
              <a:rPr lang="en-US" sz="2400" b="0"/>
              <a:t>&lt;kiểu dữ liệu trả về&gt; (*tên hàm)([Danh sách các tham số]);</a:t>
            </a:r>
          </a:p>
        </p:txBody>
      </p:sp>
      <p:graphicFrame>
        <p:nvGraphicFramePr>
          <p:cNvPr id="8" name="Diagram 7"/>
          <p:cNvGraphicFramePr/>
          <p:nvPr>
            <p:extLst>
              <p:ext uri="{D42A27DB-BD31-4B8C-83A1-F6EECF244321}">
                <p14:modId xmlns:p14="http://schemas.microsoft.com/office/powerpoint/2010/main" val="101338620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4038866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hàm</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69</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Con trỏ hàm – ví dụ</a:t>
            </a:r>
            <a:endParaRPr lang="en-US" sz="2400" dirty="0">
              <a:solidFill>
                <a:srgbClr val="C00000"/>
              </a:solidFill>
            </a:endParaRPr>
          </a:p>
        </p:txBody>
      </p:sp>
      <p:sp>
        <p:nvSpPr>
          <p:cNvPr id="3" name="TextBox 2">
            <a:extLst>
              <a:ext uri="{FF2B5EF4-FFF2-40B4-BE49-F238E27FC236}">
                <a16:creationId xmlns:a16="http://schemas.microsoft.com/office/drawing/2014/main" id="{9CA77D47-4C84-0795-37A9-10DC2004146B}"/>
              </a:ext>
            </a:extLst>
          </p:cNvPr>
          <p:cNvSpPr txBox="1"/>
          <p:nvPr/>
        </p:nvSpPr>
        <p:spPr>
          <a:xfrm>
            <a:off x="931438" y="1551563"/>
            <a:ext cx="7211822" cy="4683333"/>
          </a:xfrm>
          <a:prstGeom prst="rect">
            <a:avLst/>
          </a:prstGeom>
          <a:noFill/>
          <a:ln w="19050">
            <a:solidFill>
              <a:schemeClr val="accent1"/>
            </a:solidFill>
          </a:ln>
        </p:spPr>
        <p:txBody>
          <a:bodyPr wrap="square" rtlCol="0">
            <a:spAutoFit/>
          </a:bodyPr>
          <a:lstStyle/>
          <a:p>
            <a:pPr>
              <a:spcBef>
                <a:spcPts val="500"/>
              </a:spcBef>
            </a:pP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tong</a:t>
            </a:r>
            <a:r>
              <a:rPr lang="en-US" sz="1600" b="0">
                <a:solidFill>
                  <a:srgbClr val="000000"/>
                </a:solidFill>
                <a:effectLst/>
                <a:latin typeface="Menlo" panose="020B0609030804020204" pitchFamily="49" charset="0"/>
              </a:rPr>
              <a:t>(</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a,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b);</a:t>
            </a:r>
          </a:p>
          <a:p>
            <a:pPr>
              <a:spcBef>
                <a:spcPts val="500"/>
              </a:spcBef>
            </a:pP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tich</a:t>
            </a:r>
            <a:r>
              <a:rPr lang="en-US" sz="1600" b="0">
                <a:solidFill>
                  <a:srgbClr val="000000"/>
                </a:solidFill>
                <a:effectLst/>
                <a:latin typeface="Menlo" panose="020B0609030804020204" pitchFamily="49" charset="0"/>
              </a:rPr>
              <a:t>(</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a,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b);</a:t>
            </a:r>
          </a:p>
          <a:p>
            <a:pPr>
              <a:spcBef>
                <a:spcPts val="500"/>
              </a:spcBef>
            </a:pPr>
            <a:r>
              <a:rPr lang="en-US" sz="1600" b="0">
                <a:solidFill>
                  <a:srgbClr val="9B2393"/>
                </a:solidFill>
                <a:effectLst/>
                <a:latin typeface="Menlo" panose="020B0609030804020204" pitchFamily="49" charset="0"/>
              </a:rPr>
              <a:t>void</a:t>
            </a:r>
            <a:r>
              <a:rPr lang="en-US" sz="1600" b="0">
                <a:solidFill>
                  <a:srgbClr val="000000"/>
                </a:solidFill>
                <a:effectLst/>
                <a:latin typeface="Menlo" panose="020B0609030804020204" pitchFamily="49" charset="0"/>
              </a:rPr>
              <a:t> </a:t>
            </a:r>
            <a:r>
              <a:rPr lang="en-US" sz="1600" b="0">
                <a:solidFill>
                  <a:srgbClr val="0F68A0"/>
                </a:solidFill>
                <a:effectLst/>
                <a:latin typeface="Menlo" panose="020B0609030804020204" pitchFamily="49" charset="0"/>
              </a:rPr>
              <a:t>tinh</a:t>
            </a:r>
            <a:r>
              <a:rPr lang="en-US" sz="1600" b="0">
                <a:solidFill>
                  <a:srgbClr val="000000"/>
                </a:solidFill>
                <a:effectLst/>
                <a:latin typeface="Menlo" panose="020B0609030804020204" pitchFamily="49" charset="0"/>
              </a:rPr>
              <a:t>(</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a,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b,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(*intf)(</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a:t>
            </a:r>
          </a:p>
          <a:p>
            <a:pPr>
              <a:spcBef>
                <a:spcPts val="500"/>
              </a:spcBef>
            </a:pPr>
            <a:r>
              <a:rPr lang="en-US" sz="1600" b="0">
                <a:solidFill>
                  <a:srgbClr val="9B2393"/>
                </a:solidFill>
                <a:effectLst/>
                <a:latin typeface="Menlo" panose="020B0609030804020204" pitchFamily="49" charset="0"/>
              </a:rPr>
              <a:t>int</a:t>
            </a:r>
            <a:r>
              <a:rPr lang="en-US" sz="1600" b="0">
                <a:solidFill>
                  <a:srgbClr val="0F68A0"/>
                </a:solidFill>
                <a:effectLst/>
                <a:latin typeface="Menlo" panose="020B0609030804020204" pitchFamily="49" charset="0"/>
              </a:rPr>
              <a:t> main()</a:t>
            </a:r>
          </a:p>
          <a:p>
            <a:pPr>
              <a:spcBef>
                <a:spcPts val="500"/>
              </a:spcBef>
            </a:pPr>
            <a:r>
              <a:rPr lang="en-US" sz="1600" b="0">
                <a:solidFill>
                  <a:srgbClr val="000000"/>
                </a:solidFill>
                <a:effectLst/>
                <a:latin typeface="Menlo" panose="020B0609030804020204" pitchFamily="49" charset="0"/>
              </a:rPr>
              <a:t>{</a:t>
            </a:r>
          </a:p>
          <a:p>
            <a:pPr>
              <a:spcBef>
                <a:spcPts val="5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n=</a:t>
            </a:r>
            <a:r>
              <a:rPr lang="en-US" sz="1600" b="0">
                <a:solidFill>
                  <a:srgbClr val="1C00CF"/>
                </a:solidFill>
                <a:effectLst/>
                <a:latin typeface="Menlo" panose="020B0609030804020204" pitchFamily="49" charset="0"/>
              </a:rPr>
              <a:t>5</a:t>
            </a:r>
            <a:r>
              <a:rPr lang="en-US" sz="1600" b="0">
                <a:solidFill>
                  <a:srgbClr val="000000"/>
                </a:solidFill>
                <a:effectLst/>
                <a:latin typeface="Menlo" panose="020B0609030804020204" pitchFamily="49" charset="0"/>
              </a:rPr>
              <a:t>,m=</a:t>
            </a:r>
            <a:r>
              <a:rPr lang="en-US" sz="1600" b="0">
                <a:solidFill>
                  <a:srgbClr val="1C00CF"/>
                </a:solidFill>
                <a:effectLst/>
                <a:latin typeface="Menlo" panose="020B0609030804020204" pitchFamily="49" charset="0"/>
              </a:rPr>
              <a:t>9</a:t>
            </a:r>
            <a:r>
              <a:rPr lang="en-US" sz="1600" b="0">
                <a:solidFill>
                  <a:srgbClr val="000000"/>
                </a:solidFill>
                <a:effectLst/>
                <a:latin typeface="Menlo" panose="020B0609030804020204" pitchFamily="49" charset="0"/>
              </a:rPr>
              <a:t>;</a:t>
            </a:r>
          </a:p>
          <a:p>
            <a:pPr>
              <a:spcBef>
                <a:spcPts val="5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char</a:t>
            </a:r>
            <a:r>
              <a:rPr lang="en-US" sz="1600" b="0">
                <a:solidFill>
                  <a:srgbClr val="000000"/>
                </a:solidFill>
                <a:effectLst/>
                <a:latin typeface="Menlo" panose="020B0609030804020204" pitchFamily="49" charset="0"/>
              </a:rPr>
              <a:t> c;</a:t>
            </a:r>
          </a:p>
          <a:p>
            <a:pPr>
              <a:spcBef>
                <a:spcPts val="5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phep toan (+ hoac *): ";</a:t>
            </a:r>
          </a:p>
          <a:p>
            <a:pPr>
              <a:spcBef>
                <a:spcPts val="5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&gt;&gt;c;</a:t>
            </a:r>
          </a:p>
          <a:p>
            <a:pPr>
              <a:spcBef>
                <a:spcPts val="5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(c==</a:t>
            </a:r>
            <a:r>
              <a:rPr lang="en-US" sz="1600" b="0">
                <a:solidFill>
                  <a:srgbClr val="1C00CF"/>
                </a:solidFill>
                <a:effectLst/>
                <a:latin typeface="Menlo" panose="020B0609030804020204" pitchFamily="49" charset="0"/>
              </a:rPr>
              <a:t>'+'</a:t>
            </a:r>
            <a:r>
              <a:rPr lang="en-US" sz="1600" b="0">
                <a:solidFill>
                  <a:srgbClr val="000000"/>
                </a:solidFill>
                <a:effectLst/>
                <a:latin typeface="Menlo" panose="020B0609030804020204" pitchFamily="49" charset="0"/>
              </a:rPr>
              <a:t>)</a:t>
            </a:r>
          </a:p>
          <a:p>
            <a:pPr>
              <a:spcBef>
                <a:spcPts val="500"/>
              </a:spcBef>
            </a:pPr>
            <a:r>
              <a:rPr lang="en-US" sz="1600" b="0">
                <a:solidFill>
                  <a:srgbClr val="000000"/>
                </a:solidFill>
                <a:effectLst/>
                <a:latin typeface="Menlo" panose="020B0609030804020204" pitchFamily="49" charset="0"/>
              </a:rPr>
              <a:t>        </a:t>
            </a:r>
            <a:r>
              <a:rPr lang="en-US" sz="1600" b="0">
                <a:solidFill>
                  <a:srgbClr val="326D74"/>
                </a:solidFill>
                <a:effectLst/>
                <a:latin typeface="Menlo" panose="020B0609030804020204" pitchFamily="49" charset="0"/>
              </a:rPr>
              <a:t>tinh</a:t>
            </a:r>
            <a:r>
              <a:rPr lang="en-US" sz="1600" b="0">
                <a:solidFill>
                  <a:srgbClr val="000000"/>
                </a:solidFill>
                <a:effectLst/>
                <a:latin typeface="Menlo" panose="020B0609030804020204" pitchFamily="49" charset="0"/>
              </a:rPr>
              <a:t>(n,m,</a:t>
            </a:r>
            <a:r>
              <a:rPr lang="en-US" sz="1600" b="0">
                <a:solidFill>
                  <a:srgbClr val="326D74"/>
                </a:solidFill>
                <a:effectLst/>
                <a:latin typeface="Menlo" panose="020B0609030804020204" pitchFamily="49" charset="0"/>
              </a:rPr>
              <a:t>tong</a:t>
            </a:r>
            <a:r>
              <a:rPr lang="en-US" sz="1600" b="0">
                <a:solidFill>
                  <a:srgbClr val="000000"/>
                </a:solidFill>
                <a:effectLst/>
                <a:latin typeface="Menlo" panose="020B0609030804020204" pitchFamily="49" charset="0"/>
              </a:rPr>
              <a:t>);</a:t>
            </a:r>
          </a:p>
          <a:p>
            <a:pPr>
              <a:spcBef>
                <a:spcPts val="5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else</a:t>
            </a:r>
            <a:endParaRPr lang="en-US" sz="1600" b="0">
              <a:solidFill>
                <a:srgbClr val="000000"/>
              </a:solidFill>
              <a:effectLst/>
              <a:latin typeface="Menlo" panose="020B0609030804020204" pitchFamily="49" charset="0"/>
            </a:endParaRPr>
          </a:p>
          <a:p>
            <a:pPr>
              <a:spcBef>
                <a:spcPts val="500"/>
              </a:spcBef>
            </a:pPr>
            <a:r>
              <a:rPr lang="en-US" sz="1600" b="0">
                <a:solidFill>
                  <a:srgbClr val="000000"/>
                </a:solidFill>
                <a:effectLst/>
                <a:latin typeface="Menlo" panose="020B0609030804020204" pitchFamily="49" charset="0"/>
              </a:rPr>
              <a:t>        </a:t>
            </a:r>
            <a:r>
              <a:rPr lang="en-US" sz="1600" b="0">
                <a:solidFill>
                  <a:srgbClr val="326D74"/>
                </a:solidFill>
                <a:effectLst/>
                <a:latin typeface="Menlo" panose="020B0609030804020204" pitchFamily="49" charset="0"/>
              </a:rPr>
              <a:t>tinh</a:t>
            </a:r>
            <a:r>
              <a:rPr lang="en-US" sz="1600" b="0">
                <a:solidFill>
                  <a:srgbClr val="000000"/>
                </a:solidFill>
                <a:effectLst/>
                <a:latin typeface="Menlo" panose="020B0609030804020204" pitchFamily="49" charset="0"/>
              </a:rPr>
              <a:t>(n,m,</a:t>
            </a:r>
            <a:r>
              <a:rPr lang="en-US" sz="1600" b="0">
                <a:solidFill>
                  <a:srgbClr val="326D74"/>
                </a:solidFill>
                <a:effectLst/>
                <a:latin typeface="Menlo" panose="020B0609030804020204" pitchFamily="49" charset="0"/>
              </a:rPr>
              <a:t>tich</a:t>
            </a:r>
            <a:r>
              <a:rPr lang="en-US" sz="1600" b="0">
                <a:solidFill>
                  <a:srgbClr val="000000"/>
                </a:solidFill>
                <a:effectLst/>
                <a:latin typeface="Menlo" panose="020B0609030804020204" pitchFamily="49" charset="0"/>
              </a:rPr>
              <a:t>);</a:t>
            </a:r>
          </a:p>
          <a:p>
            <a:pPr>
              <a:spcBef>
                <a:spcPts val="5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500"/>
              </a:spcBef>
            </a:pPr>
            <a:r>
              <a:rPr lang="en-US" sz="16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2688564461"/>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20174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Toán</a:t>
            </a:r>
            <a:r>
              <a:rPr lang="en-US" sz="1200" dirty="0"/>
              <a:t> </a:t>
            </a:r>
            <a:r>
              <a:rPr lang="en-US" sz="1200" dirty="0" err="1"/>
              <a:t>tử</a:t>
            </a:r>
            <a:r>
              <a:rPr lang="en-US" sz="1200" dirty="0"/>
              <a:t> </a:t>
            </a:r>
            <a:r>
              <a:rPr lang="en-US" sz="1200" dirty="0" err="1"/>
              <a:t>và</a:t>
            </a:r>
            <a:r>
              <a:rPr lang="en-US" sz="1200" dirty="0"/>
              <a:t> </a:t>
            </a:r>
            <a:r>
              <a:rPr lang="en-US" sz="1200" dirty="0" err="1"/>
              <a:t>biểu</a:t>
            </a:r>
            <a:r>
              <a:rPr lang="en-US" sz="1200" dirty="0"/>
              <a:t> </a:t>
            </a:r>
            <a:r>
              <a:rPr lang="en-US" sz="1200" dirty="0" err="1"/>
              <a:t>thức</a:t>
            </a:r>
            <a:r>
              <a:rPr lang="en-US" sz="1200" dirty="0"/>
              <a:t> so </a:t>
            </a:r>
            <a:r>
              <a:rPr lang="en-US" sz="1200" dirty="0" err="1"/>
              <a:t>sánh</a:t>
            </a:r>
            <a:endParaRPr lang="en-US" sz="1200" dirty="0"/>
          </a:p>
        </p:txBody>
      </p:sp>
      <p:sp>
        <p:nvSpPr>
          <p:cNvPr id="7173" name="Slide Number Placeholder 5"/>
          <p:cNvSpPr>
            <a:spLocks noGrp="1"/>
          </p:cNvSpPr>
          <p:nvPr>
            <p:ph type="sldNum" sz="quarter" idx="4294967295"/>
          </p:nvPr>
        </p:nvSpPr>
        <p:spPr bwMode="auto">
          <a:xfrm>
            <a:off x="7451725" y="6488112"/>
            <a:ext cx="936699"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Toán</a:t>
            </a:r>
            <a:r>
              <a:rPr lang="en-US" sz="2400" dirty="0">
                <a:solidFill>
                  <a:srgbClr val="C00000"/>
                </a:solidFill>
              </a:rPr>
              <a:t> </a:t>
            </a:r>
            <a:r>
              <a:rPr lang="en-US" sz="2400" dirty="0" err="1">
                <a:solidFill>
                  <a:srgbClr val="C00000"/>
                </a:solidFill>
              </a:rPr>
              <a:t>tử</a:t>
            </a:r>
            <a:r>
              <a:rPr lang="en-US" sz="2400" dirty="0">
                <a:solidFill>
                  <a:srgbClr val="C00000"/>
                </a:solidFill>
              </a:rPr>
              <a:t> </a:t>
            </a:r>
            <a:r>
              <a:rPr lang="en-US" sz="2400" dirty="0" err="1">
                <a:solidFill>
                  <a:srgbClr val="C00000"/>
                </a:solidFill>
              </a:rPr>
              <a:t>và</a:t>
            </a:r>
            <a:r>
              <a:rPr lang="en-US" sz="2400" dirty="0">
                <a:solidFill>
                  <a:srgbClr val="C00000"/>
                </a:solidFill>
              </a:rPr>
              <a:t> </a:t>
            </a:r>
            <a:r>
              <a:rPr lang="en-US" sz="2400" dirty="0" err="1">
                <a:solidFill>
                  <a:srgbClr val="C00000"/>
                </a:solidFill>
              </a:rPr>
              <a:t>biểu</a:t>
            </a:r>
            <a:r>
              <a:rPr lang="en-US" sz="2400" dirty="0">
                <a:solidFill>
                  <a:srgbClr val="C00000"/>
                </a:solidFill>
              </a:rPr>
              <a:t> </a:t>
            </a:r>
            <a:r>
              <a:rPr lang="en-US" sz="2400" dirty="0" err="1">
                <a:solidFill>
                  <a:srgbClr val="C00000"/>
                </a:solidFill>
              </a:rPr>
              <a:t>thức</a:t>
            </a:r>
            <a:r>
              <a:rPr lang="en-US" sz="2400" dirty="0">
                <a:solidFill>
                  <a:srgbClr val="C00000"/>
                </a:solidFill>
              </a:rPr>
              <a:t> so </a:t>
            </a:r>
            <a:r>
              <a:rPr lang="en-US" sz="2400" dirty="0" err="1">
                <a:solidFill>
                  <a:srgbClr val="C00000"/>
                </a:solidFill>
              </a:rPr>
              <a:t>sánh</a:t>
            </a:r>
            <a:endParaRPr lang="en-US" sz="2400" dirty="0">
              <a:solidFill>
                <a:srgbClr val="C00000"/>
              </a:solidFill>
            </a:endParaRPr>
          </a:p>
        </p:txBody>
      </p:sp>
      <p:sp>
        <p:nvSpPr>
          <p:cNvPr id="9" name="TextBox 8"/>
          <p:cNvSpPr txBox="1"/>
          <p:nvPr/>
        </p:nvSpPr>
        <p:spPr>
          <a:xfrm>
            <a:off x="899592" y="1412776"/>
            <a:ext cx="8136904" cy="1515800"/>
          </a:xfrm>
          <a:prstGeom prst="rect">
            <a:avLst/>
          </a:prstGeom>
          <a:noFill/>
        </p:spPr>
        <p:txBody>
          <a:bodyPr wrap="square" rtlCol="0">
            <a:spAutoFit/>
          </a:bodyPr>
          <a:lstStyle/>
          <a:p>
            <a:pPr marL="463550" indent="-406400">
              <a:spcBef>
                <a:spcPct val="20000"/>
              </a:spcBef>
              <a:buSzPct val="100000"/>
              <a:buFont typeface="Wingdings" panose="05000000000000000000" pitchFamily="2" charset="2"/>
              <a:buChar char="q"/>
            </a:pPr>
            <a:r>
              <a:rPr lang="en-US" sz="2500" b="0" dirty="0" err="1">
                <a:solidFill>
                  <a:schemeClr val="tx1"/>
                </a:solidFill>
                <a:latin typeface="+mn-lt"/>
              </a:rPr>
              <a:t>Biểu</a:t>
            </a:r>
            <a:r>
              <a:rPr lang="en-US" sz="2500" b="0" dirty="0">
                <a:solidFill>
                  <a:schemeClr val="tx1"/>
                </a:solidFill>
                <a:latin typeface="+mn-lt"/>
              </a:rPr>
              <a:t> </a:t>
            </a:r>
            <a:r>
              <a:rPr lang="en-US" sz="2500" b="0" dirty="0" err="1">
                <a:solidFill>
                  <a:schemeClr val="tx1"/>
                </a:solidFill>
                <a:latin typeface="+mn-lt"/>
              </a:rPr>
              <a:t>thức</a:t>
            </a:r>
            <a:r>
              <a:rPr lang="en-US" sz="2500" b="0" dirty="0">
                <a:solidFill>
                  <a:schemeClr val="tx1"/>
                </a:solidFill>
                <a:latin typeface="+mn-lt"/>
              </a:rPr>
              <a:t> so </a:t>
            </a:r>
            <a:r>
              <a:rPr lang="en-US" sz="2500" b="0" dirty="0" err="1">
                <a:solidFill>
                  <a:schemeClr val="tx1"/>
                </a:solidFill>
                <a:latin typeface="+mn-lt"/>
              </a:rPr>
              <a:t>sánh</a:t>
            </a:r>
            <a:r>
              <a:rPr lang="en-US" sz="2500" b="0" dirty="0">
                <a:solidFill>
                  <a:schemeClr val="tx1"/>
                </a:solidFill>
                <a:latin typeface="+mn-lt"/>
              </a:rPr>
              <a:t>:</a:t>
            </a:r>
          </a:p>
          <a:p>
            <a:pPr marL="401638" lvl="1">
              <a:spcBef>
                <a:spcPct val="20000"/>
              </a:spcBef>
            </a:pPr>
            <a:r>
              <a:rPr lang="en-US" sz="2500" b="0" dirty="0" err="1">
                <a:solidFill>
                  <a:schemeClr val="tx1"/>
                </a:solidFill>
                <a:latin typeface="+mn-lt"/>
              </a:rPr>
              <a:t>Là</a:t>
            </a:r>
            <a:r>
              <a:rPr lang="en-US" sz="2500" b="0" dirty="0">
                <a:solidFill>
                  <a:schemeClr val="tx1"/>
                </a:solidFill>
                <a:latin typeface="+mn-lt"/>
              </a:rPr>
              <a:t> </a:t>
            </a:r>
            <a:r>
              <a:rPr lang="en-US" sz="2500" b="0" dirty="0" err="1">
                <a:solidFill>
                  <a:schemeClr val="tx1"/>
                </a:solidFill>
                <a:latin typeface="+mn-lt"/>
              </a:rPr>
              <a:t>biểu</a:t>
            </a:r>
            <a:r>
              <a:rPr lang="en-US" sz="2500" b="0" dirty="0">
                <a:solidFill>
                  <a:schemeClr val="tx1"/>
                </a:solidFill>
                <a:latin typeface="+mn-lt"/>
              </a:rPr>
              <a:t> </a:t>
            </a:r>
            <a:r>
              <a:rPr lang="en-US" sz="2500" b="0" dirty="0" err="1">
                <a:solidFill>
                  <a:schemeClr val="tx1"/>
                </a:solidFill>
                <a:latin typeface="+mn-lt"/>
              </a:rPr>
              <a:t>thức</a:t>
            </a:r>
            <a:r>
              <a:rPr lang="en-US" sz="2500" b="0" dirty="0">
                <a:solidFill>
                  <a:schemeClr val="tx1"/>
                </a:solidFill>
                <a:latin typeface="+mn-lt"/>
              </a:rPr>
              <a:t> </a:t>
            </a:r>
            <a:r>
              <a:rPr lang="en-US" sz="2500" b="0" dirty="0" err="1">
                <a:solidFill>
                  <a:schemeClr val="tx1"/>
                </a:solidFill>
                <a:latin typeface="+mn-lt"/>
              </a:rPr>
              <a:t>cho</a:t>
            </a:r>
            <a:r>
              <a:rPr lang="en-US" sz="2500" b="0" dirty="0">
                <a:solidFill>
                  <a:schemeClr val="tx1"/>
                </a:solidFill>
                <a:latin typeface="+mn-lt"/>
              </a:rPr>
              <a:t> </a:t>
            </a:r>
            <a:r>
              <a:rPr lang="en-US" sz="2500" b="0" dirty="0" err="1">
                <a:solidFill>
                  <a:schemeClr val="tx1"/>
                </a:solidFill>
                <a:latin typeface="+mn-lt"/>
              </a:rPr>
              <a:t>kết</a:t>
            </a:r>
            <a:r>
              <a:rPr lang="en-US" sz="2500" b="0" dirty="0">
                <a:solidFill>
                  <a:schemeClr val="tx1"/>
                </a:solidFill>
                <a:latin typeface="+mn-lt"/>
              </a:rPr>
              <a:t> </a:t>
            </a:r>
            <a:r>
              <a:rPr lang="en-US" sz="2500" b="0" dirty="0" err="1">
                <a:solidFill>
                  <a:schemeClr val="tx1"/>
                </a:solidFill>
                <a:latin typeface="+mn-lt"/>
              </a:rPr>
              <a:t>quả</a:t>
            </a:r>
            <a:r>
              <a:rPr lang="en-US" sz="2500" b="0" dirty="0">
                <a:solidFill>
                  <a:schemeClr val="tx1"/>
                </a:solidFill>
                <a:latin typeface="+mn-lt"/>
              </a:rPr>
              <a:t> </a:t>
            </a:r>
            <a:r>
              <a:rPr lang="en-US" sz="2500" i="1" dirty="0">
                <a:solidFill>
                  <a:srgbClr val="FF0000"/>
                </a:solidFill>
                <a:latin typeface="+mn-lt"/>
              </a:rPr>
              <a:t>true</a:t>
            </a:r>
            <a:r>
              <a:rPr lang="en-US" sz="2500" b="0" dirty="0">
                <a:solidFill>
                  <a:srgbClr val="FF0000"/>
                </a:solidFill>
                <a:latin typeface="+mn-lt"/>
              </a:rPr>
              <a:t> </a:t>
            </a:r>
            <a:r>
              <a:rPr lang="en-US" sz="2500" b="0" dirty="0">
                <a:solidFill>
                  <a:schemeClr val="tx1"/>
                </a:solidFill>
                <a:latin typeface="+mn-lt"/>
              </a:rPr>
              <a:t>(</a:t>
            </a:r>
            <a:r>
              <a:rPr lang="en-US" sz="2500" b="0" dirty="0" err="1">
                <a:solidFill>
                  <a:schemeClr val="tx1"/>
                </a:solidFill>
                <a:latin typeface="+mn-lt"/>
              </a:rPr>
              <a:t>đúng</a:t>
            </a:r>
            <a:r>
              <a:rPr lang="en-US" sz="2500" b="0" dirty="0">
                <a:solidFill>
                  <a:schemeClr val="tx1"/>
                </a:solidFill>
                <a:latin typeface="+mn-lt"/>
              </a:rPr>
              <a:t>) </a:t>
            </a:r>
            <a:r>
              <a:rPr lang="en-US" sz="2500" b="0" dirty="0" err="1">
                <a:solidFill>
                  <a:schemeClr val="tx1"/>
                </a:solidFill>
                <a:latin typeface="+mn-lt"/>
              </a:rPr>
              <a:t>hoặc</a:t>
            </a:r>
            <a:r>
              <a:rPr lang="en-US" sz="2500" b="0" dirty="0">
                <a:solidFill>
                  <a:schemeClr val="tx1"/>
                </a:solidFill>
                <a:latin typeface="+mn-lt"/>
              </a:rPr>
              <a:t> </a:t>
            </a:r>
            <a:r>
              <a:rPr lang="en-US" sz="2500" i="1" dirty="0">
                <a:solidFill>
                  <a:srgbClr val="FF0000"/>
                </a:solidFill>
                <a:latin typeface="+mn-lt"/>
              </a:rPr>
              <a:t>false</a:t>
            </a:r>
            <a:r>
              <a:rPr lang="en-US" sz="2500" b="0" dirty="0">
                <a:solidFill>
                  <a:schemeClr val="tx1"/>
                </a:solidFill>
                <a:latin typeface="+mn-lt"/>
              </a:rPr>
              <a:t>  (</a:t>
            </a:r>
            <a:r>
              <a:rPr lang="en-US" sz="2500" b="0" dirty="0" err="1">
                <a:solidFill>
                  <a:schemeClr val="tx1"/>
                </a:solidFill>
                <a:latin typeface="+mn-lt"/>
              </a:rPr>
              <a:t>sai</a:t>
            </a:r>
            <a:r>
              <a:rPr lang="en-US" sz="2500" b="0" dirty="0">
                <a:solidFill>
                  <a:schemeClr val="tx1"/>
                </a:solidFill>
                <a:latin typeface="+mn-lt"/>
              </a:rPr>
              <a:t>)</a:t>
            </a:r>
          </a:p>
          <a:p>
            <a:pPr marL="457200" indent="-457200">
              <a:buSzPct val="100000"/>
              <a:buFont typeface="Wingdings" panose="05000000000000000000" pitchFamily="2" charset="2"/>
              <a:buChar char="q"/>
            </a:pPr>
            <a:r>
              <a:rPr lang="en-US" sz="2500" b="0" dirty="0" err="1">
                <a:solidFill>
                  <a:schemeClr val="tx1"/>
                </a:solidFill>
                <a:latin typeface="+mn-lt"/>
              </a:rPr>
              <a:t>Toán</a:t>
            </a:r>
            <a:r>
              <a:rPr lang="en-US" sz="2500" b="0" dirty="0">
                <a:solidFill>
                  <a:schemeClr val="tx1"/>
                </a:solidFill>
                <a:latin typeface="+mn-lt"/>
              </a:rPr>
              <a:t> </a:t>
            </a:r>
            <a:r>
              <a:rPr lang="en-US" sz="2500" b="0" dirty="0" err="1">
                <a:solidFill>
                  <a:schemeClr val="tx1"/>
                </a:solidFill>
                <a:latin typeface="+mn-lt"/>
              </a:rPr>
              <a:t>tử</a:t>
            </a:r>
            <a:r>
              <a:rPr lang="en-US" sz="2500" b="0" dirty="0">
                <a:solidFill>
                  <a:schemeClr val="tx1"/>
                </a:solidFill>
                <a:latin typeface="+mn-lt"/>
              </a:rPr>
              <a:t> logic: &amp;&amp; , ||, !</a:t>
            </a:r>
          </a:p>
        </p:txBody>
      </p:sp>
      <p:graphicFrame>
        <p:nvGraphicFramePr>
          <p:cNvPr id="10" name="Table 9"/>
          <p:cNvGraphicFramePr>
            <a:graphicFrameLocks noGrp="1"/>
          </p:cNvGraphicFramePr>
          <p:nvPr>
            <p:extLst>
              <p:ext uri="{D42A27DB-BD31-4B8C-83A1-F6EECF244321}">
                <p14:modId xmlns:p14="http://schemas.microsoft.com/office/powerpoint/2010/main" val="1678046324"/>
              </p:ext>
            </p:extLst>
          </p:nvPr>
        </p:nvGraphicFramePr>
        <p:xfrm>
          <a:off x="888564" y="2970583"/>
          <a:ext cx="8003916" cy="3194721"/>
        </p:xfrm>
        <a:graphic>
          <a:graphicData uri="http://schemas.openxmlformats.org/drawingml/2006/table">
            <a:tbl>
              <a:tblPr firstRow="1" bandRow="1">
                <a:tableStyleId>{5C22544A-7EE6-4342-B048-85BDC9FD1C3A}</a:tableStyleId>
              </a:tblPr>
              <a:tblGrid>
                <a:gridCol w="898399">
                  <a:extLst>
                    <a:ext uri="{9D8B030D-6E8A-4147-A177-3AD203B41FA5}">
                      <a16:colId xmlns:a16="http://schemas.microsoft.com/office/drawing/2014/main" val="20000"/>
                    </a:ext>
                  </a:extLst>
                </a:gridCol>
                <a:gridCol w="4437545">
                  <a:extLst>
                    <a:ext uri="{9D8B030D-6E8A-4147-A177-3AD203B41FA5}">
                      <a16:colId xmlns:a16="http://schemas.microsoft.com/office/drawing/2014/main" val="20001"/>
                    </a:ext>
                  </a:extLst>
                </a:gridCol>
                <a:gridCol w="2667972">
                  <a:extLst>
                    <a:ext uri="{9D8B030D-6E8A-4147-A177-3AD203B41FA5}">
                      <a16:colId xmlns:a16="http://schemas.microsoft.com/office/drawing/2014/main" val="20002"/>
                    </a:ext>
                  </a:extLst>
                </a:gridCol>
              </a:tblGrid>
              <a:tr h="725841">
                <a:tc>
                  <a:txBody>
                    <a:bodyPr/>
                    <a:lstStyle/>
                    <a:p>
                      <a:r>
                        <a:rPr lang="en-US" dirty="0" err="1"/>
                        <a:t>Toán</a:t>
                      </a:r>
                      <a:r>
                        <a:rPr lang="en-US" baseline="0" dirty="0"/>
                        <a:t> </a:t>
                      </a:r>
                      <a:r>
                        <a:rPr lang="en-US" baseline="0" dirty="0" err="1"/>
                        <a:t>tử</a:t>
                      </a:r>
                      <a:endParaRPr lang="en-US" dirty="0"/>
                    </a:p>
                  </a:txBody>
                  <a:tcPr/>
                </a:tc>
                <a:tc>
                  <a:txBody>
                    <a:bodyPr/>
                    <a:lstStyle/>
                    <a:p>
                      <a:r>
                        <a:rPr lang="en-US" dirty="0"/>
                        <a:t>Ý</a:t>
                      </a:r>
                      <a:r>
                        <a:rPr lang="en-US" baseline="0" dirty="0"/>
                        <a:t> </a:t>
                      </a:r>
                      <a:r>
                        <a:rPr lang="en-US" baseline="0" dirty="0" err="1"/>
                        <a:t>nghĩa</a:t>
                      </a:r>
                      <a:endParaRPr lang="en-US" dirty="0"/>
                    </a:p>
                  </a:txBody>
                  <a:tcPr/>
                </a:tc>
                <a:tc>
                  <a:txBody>
                    <a:bodyPr/>
                    <a:lstStyle/>
                    <a:p>
                      <a:r>
                        <a:rPr lang="en-US" dirty="0"/>
                        <a:t>V í</a:t>
                      </a:r>
                      <a:r>
                        <a:rPr lang="en-US" baseline="0" dirty="0"/>
                        <a:t> </a:t>
                      </a:r>
                      <a:r>
                        <a:rPr lang="en-US" baseline="0" dirty="0" err="1"/>
                        <a:t>dụ</a:t>
                      </a:r>
                      <a:endParaRPr lang="en-US" dirty="0"/>
                    </a:p>
                  </a:txBody>
                  <a:tcPr/>
                </a:tc>
                <a:extLst>
                  <a:ext uri="{0D108BD9-81ED-4DB2-BD59-A6C34878D82A}">
                    <a16:rowId xmlns:a16="http://schemas.microsoft.com/office/drawing/2014/main" val="10000"/>
                  </a:ext>
                </a:extLst>
              </a:tr>
              <a:tr h="622149">
                <a:tc>
                  <a:txBody>
                    <a:bodyPr/>
                    <a:lstStyle/>
                    <a:p>
                      <a:r>
                        <a:rPr lang="en-US" sz="1800" dirty="0"/>
                        <a:t>&amp;&amp;</a:t>
                      </a:r>
                    </a:p>
                  </a:txBody>
                  <a:tcPr/>
                </a:tc>
                <a:tc>
                  <a:txBody>
                    <a:bodyPr/>
                    <a:lstStyle/>
                    <a:p>
                      <a:r>
                        <a:rPr lang="en-US" sz="1800" dirty="0" err="1"/>
                        <a:t>Phép</a:t>
                      </a:r>
                      <a:r>
                        <a:rPr lang="en-US" sz="1800" baseline="0" dirty="0"/>
                        <a:t> </a:t>
                      </a:r>
                      <a:r>
                        <a:rPr lang="en-US" sz="1800" baseline="0" dirty="0" err="1"/>
                        <a:t>toán</a:t>
                      </a:r>
                      <a:r>
                        <a:rPr lang="en-US" sz="1800" baseline="0" dirty="0"/>
                        <a:t> logic, a&amp;&amp;b </a:t>
                      </a:r>
                      <a:r>
                        <a:rPr lang="en-US" sz="1800" baseline="0" dirty="0" err="1"/>
                        <a:t>là</a:t>
                      </a:r>
                      <a:r>
                        <a:rPr lang="en-US" sz="1800" baseline="0" dirty="0"/>
                        <a:t> true </a:t>
                      </a:r>
                      <a:r>
                        <a:rPr lang="en-US" sz="1800" baseline="0" dirty="0" err="1"/>
                        <a:t>nếu</a:t>
                      </a:r>
                      <a:r>
                        <a:rPr lang="en-US" sz="1800" baseline="0" dirty="0"/>
                        <a:t> a true </a:t>
                      </a:r>
                      <a:r>
                        <a:rPr lang="en-US" sz="1800" baseline="0" dirty="0" err="1"/>
                        <a:t>và</a:t>
                      </a:r>
                      <a:r>
                        <a:rPr lang="en-US" sz="1800" baseline="0" dirty="0"/>
                        <a:t> b true, </a:t>
                      </a:r>
                      <a:r>
                        <a:rPr lang="en-US" sz="1800" baseline="0" dirty="0" err="1"/>
                        <a:t>ngược</a:t>
                      </a:r>
                      <a:r>
                        <a:rPr lang="en-US" sz="1800" baseline="0" dirty="0"/>
                        <a:t> </a:t>
                      </a:r>
                      <a:r>
                        <a:rPr lang="en-US" sz="1800" baseline="0" dirty="0" err="1"/>
                        <a:t>lại</a:t>
                      </a:r>
                      <a:r>
                        <a:rPr lang="en-US" sz="1800" baseline="0" dirty="0"/>
                        <a:t>, </a:t>
                      </a:r>
                      <a:r>
                        <a:rPr lang="en-US" sz="1800" baseline="0" dirty="0" err="1"/>
                        <a:t>là</a:t>
                      </a:r>
                      <a:r>
                        <a:rPr lang="en-US" sz="1800" baseline="0" dirty="0"/>
                        <a:t> false</a:t>
                      </a:r>
                      <a:endParaRPr lang="en-US" sz="1800" dirty="0"/>
                    </a:p>
                  </a:txBody>
                  <a:tcPr/>
                </a:tc>
                <a:tc>
                  <a:txBody>
                    <a:bodyPr/>
                    <a:lstStyle/>
                    <a:p>
                      <a:r>
                        <a:rPr lang="en-US" sz="1800" dirty="0"/>
                        <a:t>(5&gt;=3)</a:t>
                      </a:r>
                      <a:r>
                        <a:rPr lang="en-US" sz="1800" baseline="0" dirty="0"/>
                        <a:t> &amp;&amp; (9&gt;=1) </a:t>
                      </a:r>
                      <a:r>
                        <a:rPr lang="en-US" sz="1800" baseline="0" dirty="0" err="1"/>
                        <a:t>là</a:t>
                      </a:r>
                      <a:r>
                        <a:rPr lang="en-US" sz="1800" baseline="0" dirty="0"/>
                        <a:t> true; </a:t>
                      </a:r>
                    </a:p>
                    <a:p>
                      <a:r>
                        <a:rPr lang="en-US" sz="1800" baseline="0" dirty="0"/>
                        <a:t>(5&gt;=3) &amp;&amp; (1&gt;=9) </a:t>
                      </a:r>
                      <a:r>
                        <a:rPr lang="en-US" sz="1800" baseline="0" dirty="0" err="1"/>
                        <a:t>là</a:t>
                      </a:r>
                      <a:r>
                        <a:rPr lang="en-US" sz="1800" baseline="0" dirty="0"/>
                        <a:t> false</a:t>
                      </a:r>
                      <a:endParaRPr lang="en-US" sz="1800" dirty="0"/>
                    </a:p>
                  </a:txBody>
                  <a:tcPr/>
                </a:tc>
                <a:extLst>
                  <a:ext uri="{0D108BD9-81ED-4DB2-BD59-A6C34878D82A}">
                    <a16:rowId xmlns:a16="http://schemas.microsoft.com/office/drawing/2014/main" val="10001"/>
                  </a:ext>
                </a:extLst>
              </a:tr>
              <a:tr h="622149">
                <a:tc>
                  <a:txBody>
                    <a:bodyPr/>
                    <a:lstStyle/>
                    <a:p>
                      <a:r>
                        <a:rPr lang="en-US" sz="1800" dirty="0"/>
                        <a:t>||</a:t>
                      </a:r>
                    </a:p>
                  </a:txBody>
                  <a:tcPr/>
                </a:tc>
                <a:tc>
                  <a:txBody>
                    <a:bodyPr/>
                    <a:lstStyle/>
                    <a:p>
                      <a:r>
                        <a:rPr lang="en-US" sz="1800" dirty="0" err="1"/>
                        <a:t>Phép</a:t>
                      </a:r>
                      <a:r>
                        <a:rPr lang="en-US" sz="1800" baseline="0" dirty="0"/>
                        <a:t> </a:t>
                      </a:r>
                      <a:r>
                        <a:rPr lang="en-US" sz="1800" baseline="0" dirty="0" err="1"/>
                        <a:t>toán</a:t>
                      </a:r>
                      <a:r>
                        <a:rPr lang="en-US" sz="1800" baseline="0" dirty="0"/>
                        <a:t> logic, a||b </a:t>
                      </a:r>
                      <a:r>
                        <a:rPr lang="en-US" sz="1800" baseline="0" dirty="0" err="1"/>
                        <a:t>là</a:t>
                      </a:r>
                      <a:r>
                        <a:rPr lang="en-US" sz="1800" baseline="0" dirty="0"/>
                        <a:t> false </a:t>
                      </a:r>
                      <a:r>
                        <a:rPr lang="en-US" sz="1800" baseline="0" dirty="0" err="1"/>
                        <a:t>nếu</a:t>
                      </a:r>
                      <a:r>
                        <a:rPr lang="en-US" sz="1800" baseline="0" dirty="0"/>
                        <a:t> a false </a:t>
                      </a:r>
                      <a:r>
                        <a:rPr lang="en-US" sz="1800" baseline="0" dirty="0" err="1"/>
                        <a:t>và</a:t>
                      </a:r>
                      <a:r>
                        <a:rPr lang="en-US" sz="1800" baseline="0" dirty="0"/>
                        <a:t> b false, </a:t>
                      </a:r>
                      <a:r>
                        <a:rPr lang="en-US" sz="1800" baseline="0" dirty="0" err="1"/>
                        <a:t>ngược</a:t>
                      </a:r>
                      <a:r>
                        <a:rPr lang="en-US" sz="1800" baseline="0" dirty="0"/>
                        <a:t> </a:t>
                      </a:r>
                      <a:r>
                        <a:rPr lang="en-US" sz="1800" baseline="0" dirty="0" err="1"/>
                        <a:t>lại</a:t>
                      </a:r>
                      <a:r>
                        <a:rPr lang="en-US" sz="1800" baseline="0" dirty="0"/>
                        <a:t> </a:t>
                      </a:r>
                      <a:r>
                        <a:rPr lang="en-US" sz="1800" baseline="0" dirty="0" err="1"/>
                        <a:t>là</a:t>
                      </a:r>
                      <a:r>
                        <a:rPr lang="en-US" sz="1800" baseline="0" dirty="0"/>
                        <a:t> true.</a:t>
                      </a:r>
                      <a:endParaRPr lang="en-US" sz="1800" dirty="0"/>
                    </a:p>
                  </a:txBody>
                  <a:tcPr/>
                </a:tc>
                <a:tc>
                  <a:txBody>
                    <a:bodyPr/>
                    <a:lstStyle/>
                    <a:p>
                      <a:r>
                        <a:rPr lang="en-US" sz="1800" dirty="0"/>
                        <a:t>(4&gt;=1) || (3&gt;=9)</a:t>
                      </a:r>
                      <a:r>
                        <a:rPr lang="en-US" sz="1800" baseline="0" dirty="0"/>
                        <a:t> </a:t>
                      </a:r>
                      <a:r>
                        <a:rPr lang="en-US" sz="1800" baseline="0" dirty="0" err="1"/>
                        <a:t>là</a:t>
                      </a:r>
                      <a:r>
                        <a:rPr lang="en-US" sz="1800" baseline="0" dirty="0"/>
                        <a:t> true;</a:t>
                      </a:r>
                    </a:p>
                    <a:p>
                      <a:r>
                        <a:rPr lang="en-US" sz="1800" baseline="0" dirty="0"/>
                        <a:t>(4&gt;=6) || (3&gt;=9) </a:t>
                      </a:r>
                      <a:r>
                        <a:rPr lang="en-US" sz="1800" baseline="0" dirty="0" err="1"/>
                        <a:t>là</a:t>
                      </a:r>
                      <a:r>
                        <a:rPr lang="en-US" sz="1800" baseline="0" dirty="0"/>
                        <a:t> false</a:t>
                      </a:r>
                      <a:endParaRPr lang="en-US" sz="1800" dirty="0"/>
                    </a:p>
                  </a:txBody>
                  <a:tcPr/>
                </a:tc>
                <a:extLst>
                  <a:ext uri="{0D108BD9-81ED-4DB2-BD59-A6C34878D82A}">
                    <a16:rowId xmlns:a16="http://schemas.microsoft.com/office/drawing/2014/main" val="10002"/>
                  </a:ext>
                </a:extLst>
              </a:tr>
              <a:tr h="622149">
                <a:tc>
                  <a:txBody>
                    <a:bodyPr/>
                    <a:lstStyle/>
                    <a:p>
                      <a:r>
                        <a:rPr lang="en-US" sz="1800" dirty="0"/>
                        <a:t>!</a:t>
                      </a:r>
                    </a:p>
                  </a:txBody>
                  <a:tcPr/>
                </a:tc>
                <a:tc>
                  <a:txBody>
                    <a:bodyPr/>
                    <a:lstStyle/>
                    <a:p>
                      <a:r>
                        <a:rPr lang="en-US" sz="1800" dirty="0" err="1"/>
                        <a:t>Phép</a:t>
                      </a:r>
                      <a:r>
                        <a:rPr lang="en-US" sz="1800" baseline="0" dirty="0"/>
                        <a:t> </a:t>
                      </a:r>
                      <a:r>
                        <a:rPr lang="en-US" sz="1800" baseline="0" dirty="0" err="1"/>
                        <a:t>toán</a:t>
                      </a:r>
                      <a:r>
                        <a:rPr lang="en-US" sz="1800" baseline="0" dirty="0"/>
                        <a:t> logic, !a </a:t>
                      </a:r>
                      <a:r>
                        <a:rPr lang="en-US" sz="1800" baseline="0" dirty="0" err="1"/>
                        <a:t>là</a:t>
                      </a:r>
                      <a:r>
                        <a:rPr lang="en-US" sz="1800" baseline="0" dirty="0"/>
                        <a:t> false </a:t>
                      </a:r>
                      <a:r>
                        <a:rPr lang="en-US" sz="1800" baseline="0" dirty="0" err="1"/>
                        <a:t>nếu</a:t>
                      </a:r>
                      <a:r>
                        <a:rPr lang="en-US" sz="1800" baseline="0" dirty="0"/>
                        <a:t> a true, </a:t>
                      </a:r>
                      <a:r>
                        <a:rPr lang="en-US" sz="1800" baseline="0" dirty="0" err="1"/>
                        <a:t>là</a:t>
                      </a:r>
                      <a:r>
                        <a:rPr lang="en-US" sz="1800" baseline="0" dirty="0"/>
                        <a:t> true </a:t>
                      </a:r>
                      <a:r>
                        <a:rPr lang="en-US" sz="1800" baseline="0" dirty="0" err="1"/>
                        <a:t>nếu</a:t>
                      </a:r>
                      <a:r>
                        <a:rPr lang="en-US" sz="1800" baseline="0" dirty="0"/>
                        <a:t> a false.</a:t>
                      </a:r>
                      <a:endParaRPr lang="en-US" sz="1800" dirty="0"/>
                    </a:p>
                  </a:txBody>
                  <a:tcPr/>
                </a:tc>
                <a:tc>
                  <a:txBody>
                    <a:bodyPr/>
                    <a:lstStyle/>
                    <a:p>
                      <a:r>
                        <a:rPr lang="en-US" sz="1800" dirty="0"/>
                        <a:t>!(4&gt;=5)</a:t>
                      </a:r>
                      <a:r>
                        <a:rPr lang="en-US" sz="1800" baseline="0" dirty="0"/>
                        <a:t> </a:t>
                      </a:r>
                      <a:r>
                        <a:rPr lang="en-US" sz="1800" baseline="0" dirty="0" err="1"/>
                        <a:t>là</a:t>
                      </a:r>
                      <a:r>
                        <a:rPr lang="en-US" sz="1800" baseline="0" dirty="0"/>
                        <a:t> true;</a:t>
                      </a:r>
                    </a:p>
                    <a:p>
                      <a:r>
                        <a:rPr lang="en-US" sz="1800" baseline="0" dirty="0"/>
                        <a:t>!(7&gt;=3) </a:t>
                      </a:r>
                      <a:r>
                        <a:rPr lang="en-US" sz="1800" baseline="0" dirty="0" err="1"/>
                        <a:t>là</a:t>
                      </a:r>
                      <a:r>
                        <a:rPr lang="en-US" sz="1800" baseline="0" dirty="0"/>
                        <a:t> false</a:t>
                      </a:r>
                      <a:endParaRPr lang="en-US" sz="1800" dirty="0"/>
                    </a:p>
                  </a:txBody>
                  <a:tcPr/>
                </a:tc>
                <a:extLst>
                  <a:ext uri="{0D108BD9-81ED-4DB2-BD59-A6C34878D82A}">
                    <a16:rowId xmlns:a16="http://schemas.microsoft.com/office/drawing/2014/main" val="10003"/>
                  </a:ext>
                </a:extLst>
              </a:tr>
            </a:tbl>
          </a:graphicData>
        </a:graphic>
      </p:graphicFrame>
      <p:graphicFrame>
        <p:nvGraphicFramePr>
          <p:cNvPr id="8" name="Diagram 7"/>
          <p:cNvGraphicFramePr/>
          <p:nvPr>
            <p:extLst>
              <p:ext uri="{D42A27DB-BD31-4B8C-83A1-F6EECF244321}">
                <p14:modId xmlns:p14="http://schemas.microsoft.com/office/powerpoint/2010/main" val="182520868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7164149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hàm</a:t>
            </a:r>
            <a:endParaRPr lang="en-US" sz="1200" dirty="0"/>
          </a:p>
        </p:txBody>
      </p:sp>
      <p:sp>
        <p:nvSpPr>
          <p:cNvPr id="7173" name="Slide Number Placeholder 5"/>
          <p:cNvSpPr>
            <a:spLocks noGrp="1"/>
          </p:cNvSpPr>
          <p:nvPr>
            <p:ph type="sldNum" sz="quarter" idx="4294967295"/>
          </p:nvPr>
        </p:nvSpPr>
        <p:spPr bwMode="auto">
          <a:xfrm>
            <a:off x="7451725" y="6488112"/>
            <a:ext cx="1224731"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70</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Con trỏ hàm – ví dụ</a:t>
            </a:r>
            <a:endParaRPr lang="en-US" sz="2400" dirty="0">
              <a:solidFill>
                <a:srgbClr val="C00000"/>
              </a:solidFill>
            </a:endParaRPr>
          </a:p>
        </p:txBody>
      </p:sp>
      <p:sp>
        <p:nvSpPr>
          <p:cNvPr id="3" name="TextBox 2">
            <a:extLst>
              <a:ext uri="{FF2B5EF4-FFF2-40B4-BE49-F238E27FC236}">
                <a16:creationId xmlns:a16="http://schemas.microsoft.com/office/drawing/2014/main" id="{9CA77D47-4C84-0795-37A9-10DC2004146B}"/>
              </a:ext>
            </a:extLst>
          </p:cNvPr>
          <p:cNvSpPr txBox="1"/>
          <p:nvPr/>
        </p:nvSpPr>
        <p:spPr>
          <a:xfrm>
            <a:off x="931438" y="1551563"/>
            <a:ext cx="7211822" cy="4939814"/>
          </a:xfrm>
          <a:prstGeom prst="rect">
            <a:avLst/>
          </a:prstGeom>
          <a:noFill/>
          <a:ln w="19050">
            <a:solidFill>
              <a:schemeClr val="accent1"/>
            </a:solidFill>
          </a:ln>
        </p:spPr>
        <p:txBody>
          <a:bodyPr wrap="square" rtlCol="0">
            <a:spAutoFit/>
          </a:bodyPr>
          <a:lstStyle/>
          <a:p>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tong</a:t>
            </a:r>
            <a:r>
              <a:rPr lang="en-US" sz="1800" b="0">
                <a:solidFill>
                  <a:srgbClr val="000000"/>
                </a:solidFill>
                <a:effectLst/>
                <a:latin typeface="Menlo" panose="020B0609030804020204" pitchFamily="49" charset="0"/>
              </a:rPr>
              <a:t>(</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b)</a:t>
            </a:r>
          </a:p>
          <a:p>
            <a:r>
              <a:rPr lang="en-US" sz="1800" b="0">
                <a:solidFill>
                  <a:srgbClr val="000000"/>
                </a:solidFill>
                <a:effectLst/>
                <a:latin typeface="Menlo" panose="020B0609030804020204" pitchFamily="49" charset="0"/>
              </a:rPr>
              <a:t>{</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a+b;</a:t>
            </a:r>
          </a:p>
          <a:p>
            <a:r>
              <a:rPr lang="en-US" sz="1800" b="0">
                <a:solidFill>
                  <a:srgbClr val="000000"/>
                </a:solidFill>
                <a:effectLst/>
                <a:latin typeface="Menlo" panose="020B0609030804020204" pitchFamily="49" charset="0"/>
              </a:rPr>
              <a:t>}</a:t>
            </a:r>
          </a:p>
          <a:p>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tich</a:t>
            </a:r>
            <a:r>
              <a:rPr lang="en-US" sz="1800" b="0">
                <a:solidFill>
                  <a:srgbClr val="000000"/>
                </a:solidFill>
                <a:effectLst/>
                <a:latin typeface="Menlo" panose="020B0609030804020204" pitchFamily="49" charset="0"/>
              </a:rPr>
              <a:t>(</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b)</a:t>
            </a:r>
          </a:p>
          <a:p>
            <a:r>
              <a:rPr lang="en-US" sz="1800" b="0">
                <a:solidFill>
                  <a:srgbClr val="000000"/>
                </a:solidFill>
                <a:effectLst/>
                <a:latin typeface="Menlo" panose="020B0609030804020204" pitchFamily="49" charset="0"/>
              </a:rPr>
              <a:t>{</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a*b;</a:t>
            </a:r>
          </a:p>
          <a:p>
            <a:r>
              <a:rPr lang="en-US" sz="1800" b="0">
                <a:solidFill>
                  <a:srgbClr val="000000"/>
                </a:solidFill>
                <a:effectLst/>
                <a:latin typeface="Menlo" panose="020B0609030804020204" pitchFamily="49" charset="0"/>
              </a:rPr>
              <a:t>}</a:t>
            </a:r>
          </a:p>
          <a:p>
            <a:r>
              <a:rPr lang="en-US" sz="1800" b="0">
                <a:solidFill>
                  <a:srgbClr val="9B2393"/>
                </a:solidFill>
                <a:effectLst/>
                <a:latin typeface="Menlo" panose="020B0609030804020204" pitchFamily="49" charset="0"/>
              </a:rPr>
              <a:t>void</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tinh</a:t>
            </a:r>
            <a:r>
              <a:rPr lang="en-US" sz="1800" b="0">
                <a:solidFill>
                  <a:srgbClr val="000000"/>
                </a:solidFill>
                <a:effectLst/>
                <a:latin typeface="Menlo" panose="020B0609030804020204" pitchFamily="49" charset="0"/>
              </a:rPr>
              <a:t>(</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b,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(*intf)(</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a:t>
            </a:r>
          </a:p>
          <a:p>
            <a:r>
              <a:rPr lang="en-US" sz="1800" b="0">
                <a:solidFill>
                  <a:srgbClr val="000000"/>
                </a:solidFill>
                <a:effectLst/>
                <a:latin typeface="Menlo" panose="020B0609030804020204" pitchFamily="49" charset="0"/>
              </a:rPr>
              <a:t>{</a:t>
            </a:r>
          </a:p>
          <a:p>
            <a:r>
              <a:rPr lang="en-US" sz="1800" b="0">
                <a:solidFill>
                  <a:srgbClr val="000000"/>
                </a:solidFill>
                <a:effectLst/>
                <a:latin typeface="Menlo" panose="020B0609030804020204" pitchFamily="49" charset="0"/>
              </a:rPr>
              <a:t>    </a:t>
            </a:r>
            <a:r>
              <a:rPr lang="en-US" sz="1800" b="0">
                <a:solidFill>
                  <a:srgbClr val="6C36A9"/>
                </a:solidFill>
                <a:effectLst/>
                <a:latin typeface="Menlo" panose="020B0609030804020204" pitchFamily="49" charset="0"/>
              </a:rPr>
              <a:t>cout</a:t>
            </a:r>
            <a:r>
              <a:rPr lang="en-US" sz="1800" b="0">
                <a:solidFill>
                  <a:srgbClr val="000000"/>
                </a:solidFill>
                <a:effectLst/>
                <a:latin typeface="Menlo" panose="020B0609030804020204" pitchFamily="49" charset="0"/>
              </a:rPr>
              <a:t>&lt;&lt;(*intf)(a,b)&lt;&lt;</a:t>
            </a:r>
            <a:r>
              <a:rPr lang="en-US" sz="1800" b="0">
                <a:solidFill>
                  <a:srgbClr val="6C36A9"/>
                </a:solidFill>
                <a:effectLst/>
                <a:latin typeface="Menlo" panose="020B0609030804020204" pitchFamily="49" charset="0"/>
              </a:rPr>
              <a:t>endl</a:t>
            </a:r>
            <a:r>
              <a:rPr lang="en-US" sz="1800" b="0">
                <a:solidFill>
                  <a:srgbClr val="000000"/>
                </a:solidFill>
                <a:effectLst/>
                <a:latin typeface="Menlo" panose="020B0609030804020204" pitchFamily="49" charset="0"/>
              </a:rPr>
              <a:t>;</a:t>
            </a:r>
          </a:p>
          <a:p>
            <a:r>
              <a:rPr lang="en-US" sz="18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2162456867"/>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6890000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t>KIỂU </a:t>
            </a:r>
            <a:r>
              <a:rPr lang="en-US">
                <a:solidFill>
                  <a:srgbClr val="002060"/>
                </a:solidFill>
                <a:effectLst>
                  <a:outerShdw blurRad="38100" dist="38100" dir="2700000" algn="tl">
                    <a:srgbClr val="000000">
                      <a:alpha val="43137"/>
                    </a:srgbClr>
                  </a:outerShdw>
                </a:effectLst>
              </a:rPr>
              <a:t>CẤU TRÚC</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71</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Khai báo cấu trúc</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4162215271"/>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2984648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b="1">
                <a:solidFill>
                  <a:srgbClr val="00B0F0"/>
                </a:solidFill>
              </a:rPr>
              <a:t>Định nghĩa</a:t>
            </a:r>
            <a:r>
              <a:rPr lang="en-US" sz="2500">
                <a:solidFill>
                  <a:srgbClr val="00B0F0"/>
                </a:solidFill>
              </a:rPr>
              <a:t>: </a:t>
            </a:r>
          </a:p>
          <a:p>
            <a:pPr marL="457200" lvl="2" indent="0" eaLnBrk="1" hangingPunct="1">
              <a:buNone/>
            </a:pPr>
            <a:r>
              <a:rPr lang="en-US"/>
              <a:t>Là 1 kiểu có </a:t>
            </a:r>
            <a:r>
              <a:rPr lang="en-US" b="1"/>
              <a:t>nhiều</a:t>
            </a:r>
            <a:r>
              <a:rPr lang="en-US"/>
              <a:t> phần tử, các phần tử có thể </a:t>
            </a:r>
            <a:r>
              <a:rPr lang="en-US" b="1"/>
              <a:t>cùng kiểu</a:t>
            </a:r>
            <a:r>
              <a:rPr lang="en-US"/>
              <a:t> hoặc </a:t>
            </a:r>
            <a:r>
              <a:rPr lang="en-US" b="1"/>
              <a:t>khác kiểu</a:t>
            </a:r>
            <a:r>
              <a:rPr lang="en-US"/>
              <a:t>.</a:t>
            </a:r>
            <a:endParaRPr lang="en-US" sz="2500"/>
          </a:p>
          <a:p>
            <a:pPr marL="400050" eaLnBrk="1" hangingPunct="1">
              <a:buFont typeface="Wingdings" panose="05000000000000000000" pitchFamily="2" charset="2"/>
              <a:buChar char="q"/>
            </a:pPr>
            <a:r>
              <a:rPr lang="en-US" sz="2500" b="1">
                <a:solidFill>
                  <a:srgbClr val="00B0F0"/>
                </a:solidFill>
              </a:rPr>
              <a:t>Khai báo struct</a:t>
            </a:r>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Khai báo cấu trúc</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72</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Khai báo cấu trúc</a:t>
            </a:r>
            <a:endParaRPr lang="en-US" sz="2400" dirty="0">
              <a:solidFill>
                <a:srgbClr val="C00000"/>
              </a:solidFill>
            </a:endParaRPr>
          </a:p>
        </p:txBody>
      </p:sp>
      <p:sp>
        <p:nvSpPr>
          <p:cNvPr id="3" name="Rounded Rectangle 2"/>
          <p:cNvSpPr/>
          <p:nvPr/>
        </p:nvSpPr>
        <p:spPr bwMode="auto">
          <a:xfrm>
            <a:off x="1727684" y="3140968"/>
            <a:ext cx="6408712" cy="259228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Courier New" pitchFamily="49" charset="0"/>
                <a:cs typeface="Courier New" pitchFamily="49" charset="0"/>
              </a:rPr>
              <a:t>struct &lt;TenStruct&gt;{</a:t>
            </a:r>
          </a:p>
          <a:p>
            <a:pPr lvl="1">
              <a:spcBef>
                <a:spcPct val="0"/>
              </a:spcBef>
              <a:buClrTx/>
              <a:buSzTx/>
              <a:buFontTx/>
              <a:buNone/>
            </a:pPr>
            <a:r>
              <a:rPr lang="en-US" sz="2400" b="0">
                <a:solidFill>
                  <a:schemeClr val="tx1"/>
                </a:solidFill>
                <a:latin typeface="Courier New" pitchFamily="49" charset="0"/>
                <a:cs typeface="Courier New" pitchFamily="49" charset="0"/>
              </a:rPr>
              <a:t>&lt;kiểu dữ liệu&gt;  &lt;thuộc tính 1&gt;;</a:t>
            </a:r>
          </a:p>
          <a:p>
            <a:pPr lvl="1">
              <a:spcBef>
                <a:spcPct val="0"/>
              </a:spcBef>
              <a:buClrTx/>
              <a:buSzTx/>
              <a:buFontTx/>
              <a:buNone/>
            </a:pPr>
            <a:r>
              <a:rPr kumimoji="0" lang="en-US" sz="2400" b="0" i="0" u="none" strike="noStrike" cap="none" normalizeH="0" baseline="0">
                <a:ln>
                  <a:noFill/>
                </a:ln>
                <a:solidFill>
                  <a:schemeClr val="tx1"/>
                </a:solidFill>
                <a:effectLst/>
                <a:latin typeface="Courier New" pitchFamily="49" charset="0"/>
                <a:cs typeface="Courier New" pitchFamily="49" charset="0"/>
              </a:rPr>
              <a:t>&lt;kiểu</a:t>
            </a:r>
            <a:r>
              <a:rPr kumimoji="0" lang="en-US" sz="2400" b="0" i="0" u="none" strike="noStrike" cap="none" normalizeH="0">
                <a:ln>
                  <a:noFill/>
                </a:ln>
                <a:solidFill>
                  <a:schemeClr val="tx1"/>
                </a:solidFill>
                <a:effectLst/>
                <a:latin typeface="Courier New" pitchFamily="49" charset="0"/>
                <a:cs typeface="Courier New" pitchFamily="49" charset="0"/>
              </a:rPr>
              <a:t> dữ liệu&gt;  &lt;thuộc tính 2&gt;;</a:t>
            </a:r>
          </a:p>
          <a:p>
            <a:pPr lvl="1">
              <a:spcBef>
                <a:spcPct val="0"/>
              </a:spcBef>
              <a:buClrTx/>
              <a:buSzTx/>
              <a:buFontTx/>
              <a:buNone/>
            </a:pPr>
            <a:r>
              <a:rPr lang="en-US" sz="2400" b="0" baseline="0">
                <a:solidFill>
                  <a:schemeClr val="tx1"/>
                </a:solidFill>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a:t>
            </a:r>
            <a:r>
              <a:rPr lang="en-US" sz="2400">
                <a:solidFill>
                  <a:srgbClr val="C00000"/>
                </a:solidFill>
                <a:latin typeface="Courier New" pitchFamily="49" charset="0"/>
                <a:cs typeface="Courier New" pitchFamily="49" charset="0"/>
              </a:rPr>
              <a:t>;</a:t>
            </a:r>
            <a:endParaRPr kumimoji="0" lang="en-US" sz="2400" i="0" u="none" strike="noStrike" cap="none" normalizeH="0" baseline="0">
              <a:ln>
                <a:noFill/>
              </a:ln>
              <a:solidFill>
                <a:srgbClr val="C00000"/>
              </a:solidFill>
              <a:effectLst/>
              <a:latin typeface="Courier New" pitchFamily="49" charset="0"/>
              <a:cs typeface="Courier New" pitchFamily="49" charset="0"/>
            </a:endParaRPr>
          </a:p>
        </p:txBody>
      </p:sp>
      <p:graphicFrame>
        <p:nvGraphicFramePr>
          <p:cNvPr id="9" name="Diagram 8"/>
          <p:cNvGraphicFramePr/>
          <p:nvPr>
            <p:extLst>
              <p:ext uri="{D42A27DB-BD31-4B8C-83A1-F6EECF244321}">
                <p14:modId xmlns:p14="http://schemas.microsoft.com/office/powerpoint/2010/main" val="1682932028"/>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6705151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938935"/>
          </a:xfrm>
        </p:spPr>
        <p:txBody>
          <a:bodyPr/>
          <a:lstStyle/>
          <a:p>
            <a:pPr marL="400050" eaLnBrk="1" hangingPunct="1">
              <a:buFont typeface="Wingdings" panose="05000000000000000000" pitchFamily="2" charset="2"/>
              <a:buChar char="q"/>
            </a:pPr>
            <a:r>
              <a:rPr lang="en-US" sz="2500">
                <a:solidFill>
                  <a:srgbClr val="00B0F0"/>
                </a:solidFill>
              </a:rPr>
              <a:t>Ví dụ: </a:t>
            </a:r>
          </a:p>
          <a:p>
            <a:pPr marL="457200" lvl="1" indent="0" algn="just" eaLnBrk="1" hangingPunct="1">
              <a:buNone/>
            </a:pPr>
            <a:r>
              <a:rPr lang="en-US" sz="2400"/>
              <a:t>Hãy xây dựng 1 struct để biểu diễn thông tin cho một Phân số, biết rằng thông tin của một Phân số gồm có: tử số và mẫu số(số nguyên)</a:t>
            </a:r>
            <a:r>
              <a:rPr lang="en-US" sz="2400" i="1"/>
              <a:t>.</a:t>
            </a:r>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Khai báo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73</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Khai báo cấu trúc</a:t>
            </a:r>
            <a:endParaRPr lang="en-US" sz="2400" dirty="0">
              <a:solidFill>
                <a:srgbClr val="C00000"/>
              </a:solidFill>
            </a:endParaRPr>
          </a:p>
        </p:txBody>
      </p:sp>
      <p:sp>
        <p:nvSpPr>
          <p:cNvPr id="5" name="Rounded Rectangle 4"/>
          <p:cNvSpPr/>
          <p:nvPr/>
        </p:nvSpPr>
        <p:spPr bwMode="auto">
          <a:xfrm>
            <a:off x="1331640" y="3573016"/>
            <a:ext cx="4464496" cy="237626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a:spcBef>
                <a:spcPts val="600"/>
              </a:spcBef>
            </a:pPr>
            <a:r>
              <a:rPr lang="en-US" sz="2400">
                <a:latin typeface="Courier New" panose="02070309020205020404" pitchFamily="49" charset="0"/>
                <a:cs typeface="Courier New" panose="02070309020205020404" pitchFamily="49" charset="0"/>
              </a:rPr>
              <a:t>struct </a:t>
            </a:r>
            <a:r>
              <a:rPr lang="en-US" sz="2400">
                <a:solidFill>
                  <a:srgbClr val="C00000"/>
                </a:solidFill>
                <a:latin typeface="Courier New" panose="02070309020205020404" pitchFamily="49" charset="0"/>
                <a:cs typeface="Courier New" panose="02070309020205020404" pitchFamily="49" charset="0"/>
              </a:rPr>
              <a:t>PhanSo</a:t>
            </a:r>
            <a:r>
              <a:rPr lang="en-US" sz="2400">
                <a:latin typeface="Courier New" panose="02070309020205020404" pitchFamily="49" charset="0"/>
                <a:cs typeface="Courier New" panose="02070309020205020404" pitchFamily="49" charset="0"/>
              </a:rPr>
              <a:t>{</a:t>
            </a:r>
          </a:p>
          <a:p>
            <a:pPr lvl="1">
              <a:spcBef>
                <a:spcPts val="600"/>
              </a:spcBef>
            </a:pPr>
            <a:r>
              <a:rPr lang="en-US" sz="2400">
                <a:latin typeface="Courier New" panose="02070309020205020404" pitchFamily="49" charset="0"/>
                <a:cs typeface="Courier New" panose="02070309020205020404" pitchFamily="49" charset="0"/>
              </a:rPr>
              <a:t>int tuSo, mauSo;</a:t>
            </a:r>
          </a:p>
          <a:p>
            <a:pPr>
              <a:spcBef>
                <a:spcPts val="600"/>
              </a:spcBef>
            </a:pPr>
            <a:r>
              <a:rPr lang="en-US" sz="2400">
                <a:latin typeface="Courier New" panose="02070309020205020404" pitchFamily="49" charset="0"/>
                <a:cs typeface="Courier New" panose="02070309020205020404" pitchFamily="49" charset="0"/>
              </a:rPr>
              <a:t>}</a:t>
            </a:r>
            <a:r>
              <a:rPr lang="en-US" sz="2400">
                <a:solidFill>
                  <a:srgbClr val="C00000"/>
                </a:solidFill>
                <a:latin typeface="Courier New" panose="02070309020205020404" pitchFamily="49" charset="0"/>
                <a:cs typeface="Courier New" panose="02070309020205020404" pitchFamily="49" charset="0"/>
              </a:rPr>
              <a:t>;</a:t>
            </a:r>
            <a:endParaRPr kumimoji="0" lang="en-US" sz="2400" b="0" i="0" u="none" strike="noStrike" cap="none" normalizeH="0" baseline="0">
              <a:ln>
                <a:noFill/>
              </a:ln>
              <a:solidFill>
                <a:srgbClr val="C00000"/>
              </a:solidFill>
              <a:effectLst/>
              <a:latin typeface="Courier New" panose="02070309020205020404" pitchFamily="49" charset="0"/>
              <a:cs typeface="Courier New" panose="02070309020205020404" pitchFamily="49" charset="0"/>
            </a:endParaRPr>
          </a:p>
        </p:txBody>
      </p:sp>
      <p:graphicFrame>
        <p:nvGraphicFramePr>
          <p:cNvPr id="8" name="Diagram 7"/>
          <p:cNvGraphicFramePr/>
          <p:nvPr>
            <p:extLst>
              <p:ext uri="{D42A27DB-BD31-4B8C-83A1-F6EECF244321}">
                <p14:modId xmlns:p14="http://schemas.microsoft.com/office/powerpoint/2010/main" val="123580215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7905299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938935"/>
          </a:xfrm>
        </p:spPr>
        <p:txBody>
          <a:bodyPr/>
          <a:lstStyle/>
          <a:p>
            <a:pPr marL="400050" eaLnBrk="1" hangingPunct="1">
              <a:buFont typeface="Wingdings" panose="05000000000000000000" pitchFamily="2" charset="2"/>
              <a:buChar char="q"/>
            </a:pPr>
            <a:r>
              <a:rPr lang="en-US" sz="2500">
                <a:solidFill>
                  <a:srgbClr val="00B0F0"/>
                </a:solidFill>
              </a:rPr>
              <a:t>Cấu trúc lồng nhau:</a:t>
            </a:r>
          </a:p>
          <a:p>
            <a:pPr marL="457200" lvl="1" indent="0" algn="just" eaLnBrk="1" hangingPunct="1">
              <a:buNone/>
            </a:pPr>
            <a:r>
              <a:rPr lang="en-US" sz="2400"/>
              <a:t>Các cấu trúc có thể được định nghĩa lồng nhau khi thuộc tính của cấu trúc này có </a:t>
            </a:r>
            <a:r>
              <a:rPr lang="en-US" sz="2400" b="1">
                <a:solidFill>
                  <a:srgbClr val="FF0000"/>
                </a:solidFill>
              </a:rPr>
              <a:t>kiểu là một cấu trúc </a:t>
            </a:r>
            <a:r>
              <a:rPr lang="en-US" sz="2400"/>
              <a:t>khác.</a:t>
            </a:r>
          </a:p>
          <a:p>
            <a:pPr marL="457200" lvl="1" indent="0" algn="just" eaLnBrk="1" hangingPunct="1">
              <a:buNone/>
            </a:pPr>
            <a:endParaRPr lang="en-US" sz="2400" i="1"/>
          </a:p>
          <a:p>
            <a:pPr marL="457200" lvl="1" indent="0" algn="just" eaLnBrk="1" hangingPunct="1">
              <a:buNone/>
            </a:pPr>
            <a:endParaRPr lang="en-US" sz="2400" i="1"/>
          </a:p>
          <a:p>
            <a:pPr marL="457200" lvl="1" indent="0" algn="just" eaLnBrk="1" hangingPunct="1">
              <a:buNone/>
            </a:pPr>
            <a:endParaRPr lang="en-US" sz="2400" i="1"/>
          </a:p>
          <a:p>
            <a:pPr marL="457200" lvl="1" indent="0" algn="just" eaLnBrk="1" hangingPunct="1">
              <a:buNone/>
            </a:pPr>
            <a:endParaRPr lang="en-US" sz="2400" i="1"/>
          </a:p>
          <a:p>
            <a:pPr marL="57150" indent="0" eaLnBrk="1" hangingPunct="1">
              <a:buNone/>
            </a:pPr>
            <a:endParaRPr lang="en-US" sz="24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Khai báo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74</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Khai báo cấu trúc</a:t>
            </a:r>
            <a:endParaRPr lang="en-US" sz="2400" dirty="0">
              <a:solidFill>
                <a:srgbClr val="C00000"/>
              </a:solidFill>
            </a:endParaRPr>
          </a:p>
        </p:txBody>
      </p:sp>
      <p:sp>
        <p:nvSpPr>
          <p:cNvPr id="8" name="Rounded Rectangle 7"/>
          <p:cNvSpPr/>
          <p:nvPr/>
        </p:nvSpPr>
        <p:spPr bwMode="auto">
          <a:xfrm>
            <a:off x="1475656" y="2996952"/>
            <a:ext cx="6408712" cy="2592288"/>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Courier New" pitchFamily="49" charset="0"/>
                <a:cs typeface="Courier New" pitchFamily="49" charset="0"/>
              </a:rPr>
              <a:t>struct &lt;TenStruct2&gt;{</a:t>
            </a:r>
          </a:p>
          <a:p>
            <a:pPr lvl="1">
              <a:spcBef>
                <a:spcPct val="0"/>
              </a:spcBef>
              <a:buClrTx/>
              <a:buSzTx/>
              <a:buFontTx/>
              <a:buNone/>
            </a:pPr>
            <a:r>
              <a:rPr lang="en-US" sz="2400" b="0">
                <a:solidFill>
                  <a:schemeClr val="tx1"/>
                </a:solidFill>
                <a:latin typeface="Courier New" pitchFamily="49" charset="0"/>
                <a:cs typeface="Courier New" pitchFamily="49" charset="0"/>
              </a:rPr>
              <a:t>&lt;kiểu dữ liệu&gt;  &lt;thuộc tính 1&gt;;</a:t>
            </a:r>
          </a:p>
          <a:p>
            <a:pPr lvl="1">
              <a:spcBef>
                <a:spcPct val="0"/>
              </a:spcBef>
              <a:buClrTx/>
              <a:buSzTx/>
              <a:buFontTx/>
              <a:buNone/>
            </a:pPr>
            <a:r>
              <a:rPr kumimoji="0" lang="en-US" sz="2400" i="0" u="none" strike="noStrike" cap="none" normalizeH="0" baseline="0">
                <a:ln>
                  <a:noFill/>
                </a:ln>
                <a:solidFill>
                  <a:schemeClr val="tx1"/>
                </a:solidFill>
                <a:effectLst/>
                <a:latin typeface="Courier New" pitchFamily="49" charset="0"/>
                <a:cs typeface="Courier New" pitchFamily="49" charset="0"/>
              </a:rPr>
              <a:t>&lt;TenStruct1</a:t>
            </a:r>
            <a:r>
              <a:rPr kumimoji="0" lang="en-US" sz="2400" i="0" u="none" strike="noStrike" cap="none" normalizeH="0">
                <a:ln>
                  <a:noFill/>
                </a:ln>
                <a:solidFill>
                  <a:schemeClr val="tx1"/>
                </a:solidFill>
                <a:effectLst/>
                <a:latin typeface="Courier New" pitchFamily="49" charset="0"/>
                <a:cs typeface="Courier New" pitchFamily="49" charset="0"/>
              </a:rPr>
              <a:t>&gt;</a:t>
            </a:r>
            <a:r>
              <a:rPr kumimoji="0" lang="en-US" sz="2400" b="0" i="0" u="none" strike="noStrike" cap="none" normalizeH="0">
                <a:ln>
                  <a:noFill/>
                </a:ln>
                <a:solidFill>
                  <a:schemeClr val="tx1"/>
                </a:solidFill>
                <a:effectLst/>
                <a:latin typeface="Courier New" pitchFamily="49" charset="0"/>
                <a:cs typeface="Courier New" pitchFamily="49" charset="0"/>
              </a:rPr>
              <a:t>  &lt;thuộc tính 2&gt;;</a:t>
            </a:r>
          </a:p>
          <a:p>
            <a:pPr lvl="1">
              <a:spcBef>
                <a:spcPct val="0"/>
              </a:spcBef>
              <a:buClrTx/>
              <a:buSzTx/>
              <a:buFontTx/>
              <a:buNone/>
            </a:pPr>
            <a:r>
              <a:rPr lang="en-US" sz="2400" b="0" baseline="0">
                <a:solidFill>
                  <a:schemeClr val="tx1"/>
                </a:solidFill>
                <a:latin typeface="Courier New" pitchFamily="49" charset="0"/>
                <a:cs typeface="Courier New" pitchFamily="49" charset="0"/>
              </a:rPr>
              <a:t>….</a:t>
            </a:r>
            <a:endParaRPr kumimoji="0" lang="en-US" sz="2400" b="0" i="0" u="none" strike="noStrike" cap="none" normalizeH="0" baseline="0">
              <a:ln>
                <a:noFill/>
              </a:ln>
              <a:solidFill>
                <a:schemeClr val="tx1"/>
              </a:solidFill>
              <a:effectLst/>
              <a:latin typeface="Courier New" pitchFamily="49" charset="0"/>
              <a:cs typeface="Courier New" pitchFamily="49" charset="0"/>
            </a:endParaRPr>
          </a:p>
          <a:p>
            <a:pPr marL="0" marR="0" indent="0" defTabSz="914400" rtl="0" eaLnBrk="1" fontAlgn="base" latinLnBrk="0" hangingPunct="1">
              <a:lnSpc>
                <a:spcPct val="100000"/>
              </a:lnSpc>
              <a:spcBef>
                <a:spcPct val="0"/>
              </a:spcBef>
              <a:spcAft>
                <a:spcPct val="0"/>
              </a:spcAft>
              <a:buClrTx/>
              <a:buSzTx/>
              <a:buFontTx/>
              <a:buNone/>
              <a:tabLst/>
            </a:pPr>
            <a:r>
              <a:rPr lang="en-US" sz="2400" b="0">
                <a:solidFill>
                  <a:schemeClr val="tx1"/>
                </a:solidFill>
                <a:latin typeface="Courier New" pitchFamily="49" charset="0"/>
                <a:cs typeface="Courier New" pitchFamily="49" charset="0"/>
              </a:rPr>
              <a:t>}</a:t>
            </a:r>
            <a:r>
              <a:rPr lang="en-US" sz="2400">
                <a:solidFill>
                  <a:srgbClr val="C00000"/>
                </a:solidFill>
                <a:latin typeface="Courier New" pitchFamily="49" charset="0"/>
                <a:cs typeface="Courier New" pitchFamily="49" charset="0"/>
              </a:rPr>
              <a:t>;</a:t>
            </a:r>
            <a:endParaRPr kumimoji="0" lang="en-US" sz="2400" i="0" u="none" strike="noStrike" cap="none" normalizeH="0" baseline="0">
              <a:ln>
                <a:noFill/>
              </a:ln>
              <a:solidFill>
                <a:srgbClr val="C00000"/>
              </a:solidFill>
              <a:effectLst/>
              <a:latin typeface="Courier New" pitchFamily="49" charset="0"/>
              <a:cs typeface="Courier New" pitchFamily="49" charset="0"/>
            </a:endParaRPr>
          </a:p>
        </p:txBody>
      </p:sp>
      <p:graphicFrame>
        <p:nvGraphicFramePr>
          <p:cNvPr id="9" name="Diagram 8"/>
          <p:cNvGraphicFramePr/>
          <p:nvPr>
            <p:extLst>
              <p:ext uri="{D42A27DB-BD31-4B8C-83A1-F6EECF244321}">
                <p14:modId xmlns:p14="http://schemas.microsoft.com/office/powerpoint/2010/main" val="179850901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5684173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938935"/>
          </a:xfrm>
        </p:spPr>
        <p:txBody>
          <a:bodyPr/>
          <a:lstStyle/>
          <a:p>
            <a:pPr marL="400050" eaLnBrk="1" hangingPunct="1">
              <a:buFont typeface="Wingdings" pitchFamily="2" charset="2"/>
              <a:buChar char="q"/>
            </a:pPr>
            <a:r>
              <a:rPr lang="en-US" sz="2500">
                <a:solidFill>
                  <a:srgbClr val="00B0F0"/>
                </a:solidFill>
              </a:rPr>
              <a:t>Ví dụ: </a:t>
            </a:r>
            <a:r>
              <a:rPr lang="en-US" sz="2400"/>
              <a:t>Thông tin của một mảng phân số. Hãy xây dựng cấu trúc dữ liệu phù hợp để biểu diễn thông tin cho một mảng phân số.</a:t>
            </a:r>
            <a:endParaRPr lang="en-US" sz="2400" i="1"/>
          </a:p>
          <a:p>
            <a:pPr marL="457200" lvl="1" indent="0" algn="just" eaLnBrk="1" hangingPunct="1">
              <a:buNone/>
            </a:pPr>
            <a:endParaRPr lang="en-US" sz="2400" i="1"/>
          </a:p>
          <a:p>
            <a:pPr marL="457200" lvl="1" indent="0" algn="just" eaLnBrk="1" hangingPunct="1">
              <a:buNone/>
            </a:pPr>
            <a:endParaRPr lang="en-US" sz="2400" i="1"/>
          </a:p>
          <a:p>
            <a:pPr marL="457200" lvl="1" indent="0" algn="just" eaLnBrk="1" hangingPunct="1">
              <a:buNone/>
            </a:pPr>
            <a:endParaRPr lang="en-US" sz="2400" i="1"/>
          </a:p>
          <a:p>
            <a:pPr marL="57150" indent="0" eaLnBrk="1" hangingPunct="1">
              <a:buNone/>
            </a:pPr>
            <a:endParaRPr lang="en-US" sz="24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Khai báo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75</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Khai báo cấu trúc</a:t>
            </a:r>
            <a:endParaRPr lang="en-US" sz="2400" dirty="0">
              <a:solidFill>
                <a:srgbClr val="C00000"/>
              </a:solidFill>
            </a:endParaRPr>
          </a:p>
        </p:txBody>
      </p:sp>
      <p:sp>
        <p:nvSpPr>
          <p:cNvPr id="10" name="Rounded Rectangle 9"/>
          <p:cNvSpPr/>
          <p:nvPr/>
        </p:nvSpPr>
        <p:spPr bwMode="auto">
          <a:xfrm>
            <a:off x="2379471" y="2710375"/>
            <a:ext cx="5072254" cy="2230793"/>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t" anchorCtr="0" compatLnSpc="1">
            <a:prstTxWarp prst="textNoShape">
              <a:avLst/>
            </a:prstTxWarp>
          </a:bodyPr>
          <a:lstStyle/>
          <a:p>
            <a:pPr>
              <a:spcBef>
                <a:spcPts val="600"/>
              </a:spcBef>
            </a:pPr>
            <a:r>
              <a:rPr kumimoji="0" lang="en-US" sz="2400" b="0" i="0" u="none" strike="noStrike" cap="none" normalizeH="0" baseline="0">
                <a:ln>
                  <a:noFill/>
                </a:ln>
                <a:solidFill>
                  <a:schemeClr val="tx1"/>
                </a:solidFill>
                <a:effectLst/>
                <a:latin typeface="Courier New" panose="02070309020205020404" pitchFamily="49" charset="0"/>
                <a:cs typeface="Courier New" panose="02070309020205020404" pitchFamily="49" charset="0"/>
              </a:rPr>
              <a:t>struct </a:t>
            </a:r>
            <a:r>
              <a:rPr kumimoji="0" lang="en-US" sz="2400" i="0" u="none" strike="noStrike" cap="none" normalizeH="0" baseline="0">
                <a:ln>
                  <a:noFill/>
                </a:ln>
                <a:solidFill>
                  <a:schemeClr val="tx1"/>
                </a:solidFill>
                <a:effectLst/>
                <a:latin typeface="Courier New" panose="02070309020205020404" pitchFamily="49" charset="0"/>
                <a:cs typeface="Courier New" panose="02070309020205020404" pitchFamily="49" charset="0"/>
              </a:rPr>
              <a:t>MangPhanSo{</a:t>
            </a:r>
          </a:p>
          <a:p>
            <a:pPr>
              <a:spcBef>
                <a:spcPts val="600"/>
              </a:spcBef>
            </a:pPr>
            <a:r>
              <a:rPr lang="en-US" sz="2400" b="0">
                <a:solidFill>
                  <a:schemeClr val="tx1"/>
                </a:solidFill>
                <a:latin typeface="Courier New" panose="02070309020205020404" pitchFamily="49" charset="0"/>
                <a:cs typeface="Courier New" panose="02070309020205020404" pitchFamily="49" charset="0"/>
              </a:rPr>
              <a:t>   int soPhanTu;</a:t>
            </a:r>
          </a:p>
          <a:p>
            <a:pPr>
              <a:spcBef>
                <a:spcPts val="600"/>
              </a:spcBef>
            </a:pPr>
            <a:r>
              <a:rPr lang="en-US" sz="2400" b="0">
                <a:solidFill>
                  <a:schemeClr val="tx1"/>
                </a:solidFill>
                <a:latin typeface="Courier New" panose="02070309020205020404" pitchFamily="49" charset="0"/>
                <a:cs typeface="Courier New" panose="02070309020205020404" pitchFamily="49" charset="0"/>
              </a:rPr>
              <a:t>   </a:t>
            </a:r>
            <a:r>
              <a:rPr lang="en-US" sz="2400" b="0">
                <a:solidFill>
                  <a:srgbClr val="FF0000"/>
                </a:solidFill>
                <a:latin typeface="Courier New" panose="02070309020205020404" pitchFamily="49" charset="0"/>
                <a:cs typeface="Courier New" panose="02070309020205020404" pitchFamily="49" charset="0"/>
              </a:rPr>
              <a:t>PhanSo</a:t>
            </a:r>
            <a:r>
              <a:rPr lang="en-US" sz="2400" b="0">
                <a:solidFill>
                  <a:schemeClr val="tx1"/>
                </a:solidFill>
                <a:latin typeface="Courier New" panose="02070309020205020404" pitchFamily="49" charset="0"/>
                <a:cs typeface="Courier New" panose="02070309020205020404" pitchFamily="49" charset="0"/>
              </a:rPr>
              <a:t> duLieu[100];</a:t>
            </a:r>
            <a:endParaRPr kumimoji="0" lang="en-US" sz="2400" b="0" i="0" u="none" strike="noStrike" cap="none" normalizeH="0" baseline="0">
              <a:ln>
                <a:noFill/>
              </a:ln>
              <a:solidFill>
                <a:schemeClr val="tx1"/>
              </a:solidFill>
              <a:effectLst/>
              <a:latin typeface="Courier New" panose="02070309020205020404" pitchFamily="49" charset="0"/>
              <a:cs typeface="Courier New" panose="02070309020205020404" pitchFamily="49" charset="0"/>
            </a:endParaRPr>
          </a:p>
          <a:p>
            <a:pPr>
              <a:spcBef>
                <a:spcPts val="600"/>
              </a:spcBef>
            </a:pPr>
            <a:r>
              <a:rPr lang="en-US" sz="2400">
                <a:solidFill>
                  <a:schemeClr val="tx1"/>
                </a:solidFill>
                <a:latin typeface="Courier New" panose="02070309020205020404" pitchFamily="49" charset="0"/>
                <a:cs typeface="Courier New" panose="02070309020205020404" pitchFamily="49" charset="0"/>
              </a:rPr>
              <a:t>};</a:t>
            </a:r>
            <a:endParaRPr kumimoji="0" lang="en-US" sz="2400" i="0" u="none" strike="noStrike" cap="none" normalizeH="0" baseline="0">
              <a:ln>
                <a:noFill/>
              </a:ln>
              <a:solidFill>
                <a:schemeClr val="tx1"/>
              </a:solidFill>
              <a:effectLst/>
              <a:latin typeface="Courier New" panose="02070309020205020404" pitchFamily="49" charset="0"/>
              <a:cs typeface="Courier New" panose="02070309020205020404" pitchFamily="49" charset="0"/>
            </a:endParaRPr>
          </a:p>
        </p:txBody>
      </p:sp>
      <p:graphicFrame>
        <p:nvGraphicFramePr>
          <p:cNvPr id="8" name="Diagram 7"/>
          <p:cNvGraphicFramePr/>
          <p:nvPr>
            <p:extLst>
              <p:ext uri="{D42A27DB-BD31-4B8C-83A1-F6EECF244321}">
                <p14:modId xmlns:p14="http://schemas.microsoft.com/office/powerpoint/2010/main" val="1146917008"/>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0019007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b="1">
                <a:solidFill>
                  <a:srgbClr val="00B0F0"/>
                </a:solidFill>
              </a:rPr>
              <a:t>Khai báo biến cấu trúc</a:t>
            </a:r>
          </a:p>
          <a:p>
            <a:pPr marL="400050" eaLnBrk="1" hangingPunct="1">
              <a:buFont typeface="Wingdings" panose="05000000000000000000" pitchFamily="2" charset="2"/>
              <a:buChar char="q"/>
            </a:pPr>
            <a:endParaRPr lang="en-US" sz="2500" b="1">
              <a:solidFill>
                <a:srgbClr val="00B0F0"/>
              </a:solidFill>
            </a:endParaRPr>
          </a:p>
          <a:p>
            <a:pPr marL="400050" eaLnBrk="1" hangingPunct="1">
              <a:buFont typeface="Wingdings" panose="05000000000000000000" pitchFamily="2" charset="2"/>
              <a:buChar char="q"/>
            </a:pPr>
            <a:endParaRPr lang="en-US" sz="2500" b="1">
              <a:solidFill>
                <a:srgbClr val="00B0F0"/>
              </a:solidFill>
            </a:endParaRPr>
          </a:p>
          <a:p>
            <a:pPr marL="400050" eaLnBrk="1" hangingPunct="1">
              <a:buFont typeface="Wingdings" panose="05000000000000000000" pitchFamily="2" charset="2"/>
              <a:buChar char="q"/>
            </a:pPr>
            <a:r>
              <a:rPr lang="en-US" sz="2500" b="1">
                <a:solidFill>
                  <a:srgbClr val="00B0F0"/>
                </a:solidFill>
              </a:rPr>
              <a:t>Truy xuất các thành phần của biến cấu trúc</a:t>
            </a:r>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r>
              <a:rPr lang="en-US" sz="2500" b="1">
                <a:solidFill>
                  <a:srgbClr val="00B0F0"/>
                </a:solidFill>
              </a:rPr>
              <a:t>Ví dụ</a:t>
            </a:r>
            <a:r>
              <a:rPr lang="en-US" sz="2500"/>
              <a:t>:</a:t>
            </a:r>
          </a:p>
          <a:p>
            <a:pPr marL="57150" indent="0" eaLnBrk="1" hangingPunct="1">
              <a:buNone/>
            </a:pPr>
            <a:r>
              <a:rPr lang="en-US" sz="2500"/>
              <a:t>	PhanSo   x;</a:t>
            </a:r>
          </a:p>
          <a:p>
            <a:pPr marL="57150" indent="0" eaLnBrk="1" hangingPunct="1">
              <a:spcBef>
                <a:spcPts val="0"/>
              </a:spcBef>
              <a:buNone/>
            </a:pPr>
            <a:r>
              <a:rPr lang="en-US" sz="2500"/>
              <a:t>	</a:t>
            </a:r>
            <a:r>
              <a:rPr lang="en-US" sz="2500">
                <a:solidFill>
                  <a:srgbClr val="FF0000"/>
                </a:solidFill>
              </a:rPr>
              <a:t>x</a:t>
            </a:r>
            <a:r>
              <a:rPr lang="en-US" sz="4400">
                <a:solidFill>
                  <a:srgbClr val="FF0000"/>
                </a:solidFill>
              </a:rPr>
              <a:t>.</a:t>
            </a:r>
            <a:r>
              <a:rPr lang="en-US" sz="2500">
                <a:solidFill>
                  <a:srgbClr val="FF0000"/>
                </a:solidFill>
              </a:rPr>
              <a:t>tuSo=3</a:t>
            </a:r>
            <a:r>
              <a:rPr lang="en-US" sz="2500"/>
              <a:t>;</a:t>
            </a:r>
          </a:p>
          <a:p>
            <a:pPr marL="400050" eaLnBrk="1" hangingPunct="1">
              <a:buFont typeface="Wingdings" panose="05000000000000000000" pitchFamily="2" charset="2"/>
              <a:buChar char="q"/>
            </a:pPr>
            <a:endParaRPr lang="en-US" sz="2500" b="1">
              <a:solidFill>
                <a:srgbClr val="00B0F0"/>
              </a:solidFill>
            </a:endParaRPr>
          </a:p>
          <a:p>
            <a:pPr marL="400050" eaLnBrk="1" hangingPunct="1">
              <a:buFont typeface="Wingdings" panose="05000000000000000000" pitchFamily="2" charset="2"/>
              <a:buChar char="q"/>
            </a:pPr>
            <a:endParaRPr lang="en-US" sz="2500" b="1">
              <a:solidFill>
                <a:srgbClr val="00B0F0"/>
              </a:solidFill>
            </a:endParaRPr>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Biến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76</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Biến cấu trúc</a:t>
            </a:r>
            <a:endParaRPr lang="en-US" sz="2400" dirty="0">
              <a:solidFill>
                <a:srgbClr val="C00000"/>
              </a:solidFill>
            </a:endParaRPr>
          </a:p>
        </p:txBody>
      </p:sp>
      <p:sp>
        <p:nvSpPr>
          <p:cNvPr id="3" name="Rounded Rectangle 2"/>
          <p:cNvSpPr/>
          <p:nvPr/>
        </p:nvSpPr>
        <p:spPr bwMode="auto">
          <a:xfrm>
            <a:off x="1547664" y="3218632"/>
            <a:ext cx="7128792" cy="93610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i="0" u="none" strike="noStrike" cap="none" normalizeH="0" baseline="0">
                <a:ln>
                  <a:noFill/>
                </a:ln>
                <a:solidFill>
                  <a:schemeClr val="tx1"/>
                </a:solidFill>
                <a:effectLst/>
                <a:latin typeface="Arial" charset="0"/>
              </a:rPr>
              <a:t>&lt;</a:t>
            </a:r>
            <a:r>
              <a:rPr kumimoji="0" lang="en-US" sz="2400" i="0" u="none" strike="noStrike" cap="none" normalizeH="0" baseline="0">
                <a:ln>
                  <a:noFill/>
                </a:ln>
                <a:solidFill>
                  <a:schemeClr val="tx1"/>
                </a:solidFill>
                <a:effectLst/>
                <a:latin typeface="Courier New" panose="02070309020205020404" pitchFamily="49" charset="0"/>
                <a:cs typeface="Courier New" panose="02070309020205020404" pitchFamily="49" charset="0"/>
              </a:rPr>
              <a:t>ten_bien_cau_truc&gt;&lt;ten</a:t>
            </a:r>
            <a:r>
              <a:rPr kumimoji="0" lang="en-US" sz="2400" i="0" u="none" strike="noStrike" cap="none" normalizeH="0">
                <a:ln>
                  <a:noFill/>
                </a:ln>
                <a:solidFill>
                  <a:schemeClr val="tx1"/>
                </a:solidFill>
                <a:effectLst/>
                <a:latin typeface="Courier New" panose="02070309020205020404" pitchFamily="49" charset="0"/>
                <a:cs typeface="Courier New" panose="02070309020205020404" pitchFamily="49" charset="0"/>
              </a:rPr>
              <a:t> thuoc tinh&gt;</a:t>
            </a:r>
            <a:endParaRPr kumimoji="0" lang="en-US" sz="2400" i="0" u="none" strike="noStrike" cap="none" normalizeH="0" baseline="0">
              <a:ln>
                <a:noFill/>
              </a:ln>
              <a:solidFill>
                <a:schemeClr val="tx1"/>
              </a:solidFill>
              <a:effectLst/>
              <a:latin typeface="Courier New" panose="02070309020205020404" pitchFamily="49" charset="0"/>
              <a:cs typeface="Courier New" panose="02070309020205020404" pitchFamily="49" charset="0"/>
            </a:endParaRPr>
          </a:p>
        </p:txBody>
      </p:sp>
      <p:sp>
        <p:nvSpPr>
          <p:cNvPr id="10" name="Rounded Rectangle 9"/>
          <p:cNvSpPr/>
          <p:nvPr/>
        </p:nvSpPr>
        <p:spPr bwMode="auto">
          <a:xfrm>
            <a:off x="1367644" y="1781205"/>
            <a:ext cx="7128792" cy="93610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en-US" sz="2400">
                <a:solidFill>
                  <a:schemeClr val="tx1"/>
                </a:solidFill>
                <a:latin typeface="Courier New" panose="02070309020205020404" pitchFamily="49" charset="0"/>
                <a:cs typeface="Courier New" panose="02070309020205020404" pitchFamily="49" charset="0"/>
              </a:rPr>
              <a:t>&lt;ten_cau_truc&gt;  </a:t>
            </a:r>
            <a:r>
              <a:rPr kumimoji="0" lang="en-US" sz="2400" i="0" u="none" strike="noStrike" cap="none" normalizeH="0" baseline="0">
                <a:ln>
                  <a:noFill/>
                </a:ln>
                <a:solidFill>
                  <a:schemeClr val="tx1"/>
                </a:solidFill>
                <a:effectLst/>
                <a:latin typeface="Arial" charset="0"/>
              </a:rPr>
              <a:t>&lt;</a:t>
            </a:r>
            <a:r>
              <a:rPr kumimoji="0" lang="en-US" sz="2400" i="0" u="none" strike="noStrike" cap="none" normalizeH="0" baseline="0">
                <a:ln>
                  <a:noFill/>
                </a:ln>
                <a:solidFill>
                  <a:schemeClr val="tx1"/>
                </a:solidFill>
                <a:effectLst/>
                <a:latin typeface="Courier New" panose="02070309020205020404" pitchFamily="49" charset="0"/>
                <a:cs typeface="Courier New" panose="02070309020205020404" pitchFamily="49" charset="0"/>
              </a:rPr>
              <a:t>ten_bien_cau_truc</a:t>
            </a:r>
            <a:r>
              <a:rPr lang="en-US" sz="2400">
                <a:solidFill>
                  <a:schemeClr val="tx1"/>
                </a:solidFill>
                <a:latin typeface="Courier New" panose="02070309020205020404" pitchFamily="49" charset="0"/>
                <a:cs typeface="Courier New" panose="02070309020205020404" pitchFamily="49" charset="0"/>
              </a:rPr>
              <a:t>&gt;;</a:t>
            </a:r>
            <a:endParaRPr kumimoji="0" lang="en-US" sz="2400" i="0" u="none" strike="noStrike" cap="none" normalizeH="0" baseline="0">
              <a:ln>
                <a:noFill/>
              </a:ln>
              <a:solidFill>
                <a:schemeClr val="tx1"/>
              </a:solidFill>
              <a:effectLst/>
              <a:latin typeface="Courier New" panose="02070309020205020404" pitchFamily="49" charset="0"/>
              <a:cs typeface="Courier New" panose="02070309020205020404" pitchFamily="49" charset="0"/>
            </a:endParaRPr>
          </a:p>
        </p:txBody>
      </p:sp>
      <p:sp>
        <p:nvSpPr>
          <p:cNvPr id="6" name="Oval 5"/>
          <p:cNvSpPr/>
          <p:nvPr/>
        </p:nvSpPr>
        <p:spPr bwMode="auto">
          <a:xfrm>
            <a:off x="5283690" y="3631169"/>
            <a:ext cx="113573" cy="108012"/>
          </a:xfrm>
          <a:prstGeom prst="ellipse">
            <a:avLst/>
          </a:prstGeom>
          <a:ln>
            <a:noFill/>
          </a:ln>
        </p:spPr>
        <p:style>
          <a:lnRef idx="1">
            <a:schemeClr val="accent2"/>
          </a:lnRef>
          <a:fillRef idx="3">
            <a:schemeClr val="accent2"/>
          </a:fillRef>
          <a:effectRef idx="2">
            <a:schemeClr val="accent2"/>
          </a:effectRef>
          <a:fontRef idx="minor">
            <a:schemeClr val="lt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graphicFrame>
        <p:nvGraphicFramePr>
          <p:cNvPr id="11" name="Diagram 10"/>
          <p:cNvGraphicFramePr/>
          <p:nvPr>
            <p:extLst>
              <p:ext uri="{D42A27DB-BD31-4B8C-83A1-F6EECF244321}">
                <p14:modId xmlns:p14="http://schemas.microsoft.com/office/powerpoint/2010/main" val="912185654"/>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282935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b="1">
                <a:solidFill>
                  <a:srgbClr val="00B0F0"/>
                </a:solidFill>
              </a:rPr>
              <a:t>Ví dụ</a:t>
            </a:r>
            <a:r>
              <a:rPr lang="en-US" sz="2500"/>
              <a:t>: Hãy khai báo cấu trúc để biểu diễn thông tin cho 1 phân số. Viết chương trình nhập vào 2 phân số và tính tổng 2 phân số.</a:t>
            </a: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Biến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77</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Biến cấu trúc</a:t>
            </a:r>
            <a:endParaRPr lang="en-US" sz="2400" dirty="0">
              <a:solidFill>
                <a:srgbClr val="C00000"/>
              </a:solidFill>
            </a:endParaRPr>
          </a:p>
        </p:txBody>
      </p:sp>
      <p:sp>
        <p:nvSpPr>
          <p:cNvPr id="5" name="TextBox 4">
            <a:extLst>
              <a:ext uri="{FF2B5EF4-FFF2-40B4-BE49-F238E27FC236}">
                <a16:creationId xmlns:a16="http://schemas.microsoft.com/office/drawing/2014/main" id="{4AE01C95-A53A-A514-3D9B-619588ECF4DF}"/>
              </a:ext>
            </a:extLst>
          </p:cNvPr>
          <p:cNvSpPr txBox="1"/>
          <p:nvPr/>
        </p:nvSpPr>
        <p:spPr>
          <a:xfrm>
            <a:off x="1223628" y="2675709"/>
            <a:ext cx="7344816" cy="3208571"/>
          </a:xfrm>
          <a:prstGeom prst="rect">
            <a:avLst/>
          </a:prstGeom>
          <a:noFill/>
          <a:ln>
            <a:solidFill>
              <a:schemeClr val="accent1"/>
            </a:solidFill>
          </a:ln>
        </p:spPr>
        <p:txBody>
          <a:bodyPr wrap="square" rtlCol="0">
            <a:spAutoFit/>
          </a:bodyPr>
          <a:lstStyle/>
          <a:p>
            <a:pPr>
              <a:spcBef>
                <a:spcPts val="300"/>
              </a:spcBef>
            </a:pPr>
            <a:r>
              <a:rPr lang="en-US" sz="1800" b="0">
                <a:solidFill>
                  <a:srgbClr val="643820"/>
                </a:solidFill>
                <a:effectLst/>
                <a:latin typeface="Menlo" panose="020B0609030804020204" pitchFamily="49" charset="0"/>
              </a:rPr>
              <a:t>#include </a:t>
            </a:r>
            <a:r>
              <a:rPr lang="en-US" sz="1800" b="0">
                <a:solidFill>
                  <a:srgbClr val="C41A16"/>
                </a:solidFill>
                <a:effectLst/>
                <a:latin typeface="Menlo" panose="020B0609030804020204" pitchFamily="49" charset="0"/>
              </a:rPr>
              <a:t>&lt;iostream&gt;</a:t>
            </a:r>
          </a:p>
          <a:p>
            <a:pPr>
              <a:spcBef>
                <a:spcPts val="300"/>
              </a:spcBef>
            </a:pPr>
            <a:r>
              <a:rPr lang="en-US" sz="1800" b="0">
                <a:solidFill>
                  <a:srgbClr val="9B2393"/>
                </a:solidFill>
                <a:effectLst/>
                <a:latin typeface="Menlo" panose="020B0609030804020204" pitchFamily="49" charset="0"/>
              </a:rPr>
              <a:t>using  namespace </a:t>
            </a:r>
            <a:r>
              <a:rPr lang="en-US" sz="1800" b="0">
                <a:solidFill>
                  <a:srgbClr val="0B4F79"/>
                </a:solidFill>
                <a:effectLst/>
                <a:latin typeface="Menlo" panose="020B0609030804020204" pitchFamily="49" charset="0"/>
              </a:rPr>
              <a:t>std</a:t>
            </a:r>
            <a:r>
              <a:rPr lang="en-US" sz="1800" b="0">
                <a:solidFill>
                  <a:srgbClr val="9B2393"/>
                </a:solidFill>
                <a:effectLst/>
                <a:latin typeface="Menlo" panose="020B0609030804020204" pitchFamily="49" charset="0"/>
              </a:rPr>
              <a:t>;</a:t>
            </a:r>
          </a:p>
          <a:p>
            <a:pPr>
              <a:spcBef>
                <a:spcPts val="300"/>
              </a:spcBef>
            </a:pPr>
            <a:r>
              <a:rPr lang="en-US" sz="1800" b="0">
                <a:solidFill>
                  <a:srgbClr val="9B2393"/>
                </a:solidFill>
                <a:effectLst/>
                <a:latin typeface="Menlo" panose="020B0609030804020204" pitchFamily="49" charset="0"/>
              </a:rPr>
              <a:t>struct </a:t>
            </a:r>
            <a:r>
              <a:rPr lang="en-US" sz="1800" b="0">
                <a:solidFill>
                  <a:srgbClr val="0B4F79"/>
                </a:solidFill>
                <a:effectLst/>
                <a:latin typeface="Menlo" panose="020B0609030804020204" pitchFamily="49" charset="0"/>
              </a:rPr>
              <a:t>PhanSo</a:t>
            </a:r>
            <a:endParaRPr lang="en-US" sz="1800" b="0">
              <a:solidFill>
                <a:srgbClr val="9B2393"/>
              </a:solidFill>
              <a:effectLst/>
              <a:latin typeface="Menlo" panose="020B0609030804020204" pitchFamily="49" charset="0"/>
            </a:endParaRPr>
          </a:p>
          <a:p>
            <a:pPr>
              <a:spcBef>
                <a:spcPts val="300"/>
              </a:spcBef>
            </a:pP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tuSo, mauSo;</a:t>
            </a:r>
          </a:p>
          <a:p>
            <a:pPr>
              <a:spcBef>
                <a:spcPts val="300"/>
              </a:spcBef>
            </a:pPr>
            <a:r>
              <a:rPr lang="en-US" sz="1800" b="0">
                <a:solidFill>
                  <a:srgbClr val="000000"/>
                </a:solidFill>
                <a:effectLst/>
                <a:latin typeface="Menlo" panose="020B0609030804020204" pitchFamily="49" charset="0"/>
              </a:rPr>
              <a:t>};</a:t>
            </a:r>
          </a:p>
          <a:p>
            <a:pPr>
              <a:spcBef>
                <a:spcPts val="30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nhapPhanSo(</a:t>
            </a:r>
            <a:r>
              <a:rPr lang="en-US" sz="1800" b="0">
                <a:solidFill>
                  <a:srgbClr val="1C464A"/>
                </a:solidFill>
                <a:effectLst/>
                <a:latin typeface="Menlo" panose="020B0609030804020204" pitchFamily="49" charset="0"/>
              </a:rPr>
              <a:t>PhanSo</a:t>
            </a:r>
            <a:r>
              <a:rPr lang="en-US" sz="1800" b="0">
                <a:solidFill>
                  <a:srgbClr val="0F68A0"/>
                </a:solidFill>
                <a:effectLst/>
                <a:latin typeface="Menlo" panose="020B0609030804020204" pitchFamily="49" charset="0"/>
              </a:rPr>
              <a:t> &amp;x);</a:t>
            </a:r>
          </a:p>
          <a:p>
            <a:pPr>
              <a:spcBef>
                <a:spcPts val="300"/>
              </a:spcBef>
            </a:pPr>
            <a:r>
              <a:rPr lang="en-US" sz="1800" b="0">
                <a:solidFill>
                  <a:srgbClr val="9B2393"/>
                </a:solidFill>
                <a:effectLst/>
                <a:latin typeface="Menlo" panose="020B0609030804020204" pitchFamily="49" charset="0"/>
              </a:rPr>
              <a:t>void</a:t>
            </a:r>
            <a:r>
              <a:rPr lang="en-US" sz="1800" b="0">
                <a:solidFill>
                  <a:srgbClr val="0F68A0"/>
                </a:solidFill>
                <a:effectLst/>
                <a:latin typeface="Menlo" panose="020B0609030804020204" pitchFamily="49" charset="0"/>
              </a:rPr>
              <a:t> xuatPhanSo(</a:t>
            </a:r>
            <a:r>
              <a:rPr lang="en-US" sz="1800" b="0">
                <a:solidFill>
                  <a:srgbClr val="1C464A"/>
                </a:solidFill>
                <a:effectLst/>
                <a:latin typeface="Menlo" panose="020B0609030804020204" pitchFamily="49" charset="0"/>
              </a:rPr>
              <a:t>PhanSo</a:t>
            </a:r>
            <a:r>
              <a:rPr lang="en-US" sz="1800" b="0">
                <a:solidFill>
                  <a:srgbClr val="0F68A0"/>
                </a:solidFill>
                <a:effectLst/>
                <a:latin typeface="Menlo" panose="020B0609030804020204" pitchFamily="49" charset="0"/>
              </a:rPr>
              <a:t> x);</a:t>
            </a:r>
          </a:p>
          <a:p>
            <a:pPr>
              <a:spcBef>
                <a:spcPts val="300"/>
              </a:spcBef>
            </a:pP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USCLN</a:t>
            </a:r>
            <a:r>
              <a:rPr lang="en-US" sz="1800" b="0">
                <a:solidFill>
                  <a:srgbClr val="000000"/>
                </a:solidFill>
                <a:effectLst/>
                <a:latin typeface="Menlo" panose="020B0609030804020204" pitchFamily="49" charset="0"/>
              </a:rPr>
              <a:t>(</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b);</a:t>
            </a:r>
          </a:p>
          <a:p>
            <a:pPr>
              <a:spcBef>
                <a:spcPts val="300"/>
              </a:spcBef>
            </a:pPr>
            <a:r>
              <a:rPr lang="en-US" sz="1800" b="0">
                <a:solidFill>
                  <a:srgbClr val="1C464A"/>
                </a:solidFill>
                <a:effectLst/>
                <a:latin typeface="Menlo" panose="020B0609030804020204" pitchFamily="49" charset="0"/>
              </a:rPr>
              <a:t>PhanSo </a:t>
            </a:r>
            <a:r>
              <a:rPr lang="en-US" sz="1800" b="0">
                <a:solidFill>
                  <a:srgbClr val="0F68A0"/>
                </a:solidFill>
                <a:effectLst/>
                <a:latin typeface="Menlo" panose="020B0609030804020204" pitchFamily="49" charset="0"/>
              </a:rPr>
              <a:t>tong</a:t>
            </a:r>
            <a:r>
              <a:rPr lang="en-US" sz="1800" b="0">
                <a:solidFill>
                  <a:srgbClr val="1C464A"/>
                </a:solidFill>
                <a:effectLst/>
                <a:latin typeface="Menlo" panose="020B0609030804020204" pitchFamily="49" charset="0"/>
              </a:rPr>
              <a:t>(PhanSo x, PhanSo y);</a:t>
            </a:r>
          </a:p>
        </p:txBody>
      </p:sp>
      <p:graphicFrame>
        <p:nvGraphicFramePr>
          <p:cNvPr id="8" name="Diagram 7"/>
          <p:cNvGraphicFramePr/>
          <p:nvPr>
            <p:extLst>
              <p:ext uri="{D42A27DB-BD31-4B8C-83A1-F6EECF244321}">
                <p14:modId xmlns:p14="http://schemas.microsoft.com/office/powerpoint/2010/main" val="4186218047"/>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788108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Biến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78</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Biến cấu trúc</a:t>
            </a:r>
            <a:endParaRPr lang="en-US" sz="2400" dirty="0">
              <a:solidFill>
                <a:srgbClr val="C00000"/>
              </a:solidFill>
            </a:endParaRPr>
          </a:p>
        </p:txBody>
      </p:sp>
      <p:sp>
        <p:nvSpPr>
          <p:cNvPr id="5" name="TextBox 4">
            <a:extLst>
              <a:ext uri="{FF2B5EF4-FFF2-40B4-BE49-F238E27FC236}">
                <a16:creationId xmlns:a16="http://schemas.microsoft.com/office/drawing/2014/main" id="{71C66E0A-BA94-9A63-E289-43CCFAC0C182}"/>
              </a:ext>
            </a:extLst>
          </p:cNvPr>
          <p:cNvSpPr txBox="1"/>
          <p:nvPr/>
        </p:nvSpPr>
        <p:spPr>
          <a:xfrm>
            <a:off x="909572" y="1473573"/>
            <a:ext cx="7910899" cy="4501232"/>
          </a:xfrm>
          <a:prstGeom prst="rect">
            <a:avLst/>
          </a:prstGeom>
          <a:noFill/>
        </p:spPr>
        <p:txBody>
          <a:bodyPr wrap="square" rtlCol="0">
            <a:spAutoFit/>
          </a:bodyPr>
          <a:lstStyle/>
          <a:p>
            <a:pPr>
              <a:spcBef>
                <a:spcPts val="300"/>
              </a:spcBef>
            </a:pP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main</a:t>
            </a:r>
            <a:r>
              <a:rPr lang="en-US" sz="1800" b="0">
                <a:solidFill>
                  <a:srgbClr val="000000"/>
                </a:solidFill>
                <a:effectLst/>
                <a:latin typeface="Menlo" panose="020B0609030804020204" pitchFamily="49" charset="0"/>
              </a:rPr>
              <a:t>() {</a:t>
            </a:r>
          </a:p>
          <a:p>
            <a:pPr>
              <a:spcBef>
                <a:spcPts val="300"/>
              </a:spcBef>
            </a:pPr>
            <a:r>
              <a:rPr lang="en-US" sz="1800" b="0">
                <a:solidFill>
                  <a:srgbClr val="000000"/>
                </a:solidFill>
                <a:effectLst/>
                <a:latin typeface="Menlo" panose="020B0609030804020204" pitchFamily="49" charset="0"/>
              </a:rPr>
              <a:t>    </a:t>
            </a:r>
            <a:r>
              <a:rPr lang="en-US" sz="1800" b="0">
                <a:solidFill>
                  <a:srgbClr val="1C464A"/>
                </a:solidFill>
                <a:effectLst/>
                <a:latin typeface="Menlo" panose="020B0609030804020204" pitchFamily="49" charset="0"/>
              </a:rPr>
              <a:t>PhanSo</a:t>
            </a:r>
            <a:r>
              <a:rPr lang="en-US" sz="1800" b="0">
                <a:solidFill>
                  <a:srgbClr val="000000"/>
                </a:solidFill>
                <a:effectLst/>
                <a:latin typeface="Menlo" panose="020B0609030804020204" pitchFamily="49" charset="0"/>
              </a:rPr>
              <a:t> t,z,kq;</a:t>
            </a:r>
          </a:p>
          <a:p>
            <a:pPr>
              <a:spcBef>
                <a:spcPts val="300"/>
              </a:spcBef>
            </a:pPr>
            <a:r>
              <a:rPr lang="en-US" sz="1800" b="0">
                <a:solidFill>
                  <a:srgbClr val="C41A16"/>
                </a:solidFill>
                <a:effectLst/>
                <a:latin typeface="Menlo" panose="020B0609030804020204" pitchFamily="49" charset="0"/>
              </a:rPr>
              <a:t>    </a:t>
            </a:r>
            <a:r>
              <a:rPr lang="en-US" sz="1800" b="0">
                <a:solidFill>
                  <a:srgbClr val="6C36A9"/>
                </a:solidFill>
                <a:effectLst/>
                <a:latin typeface="Menlo" panose="020B0609030804020204" pitchFamily="49" charset="0"/>
              </a:rPr>
              <a:t>cout</a:t>
            </a:r>
            <a:r>
              <a:rPr lang="en-US" sz="1800" b="0">
                <a:solidFill>
                  <a:srgbClr val="C41A16"/>
                </a:solidFill>
                <a:effectLst/>
                <a:latin typeface="Menlo" panose="020B0609030804020204" pitchFamily="49" charset="0"/>
              </a:rPr>
              <a:t>&lt;&lt;"Nhap phan so thu 1: "&lt;&lt;</a:t>
            </a:r>
            <a:r>
              <a:rPr lang="en-US" sz="1800" b="0">
                <a:solidFill>
                  <a:srgbClr val="6C36A9"/>
                </a:solidFill>
                <a:effectLst/>
                <a:latin typeface="Menlo" panose="020B0609030804020204" pitchFamily="49" charset="0"/>
              </a:rPr>
              <a:t>endl</a:t>
            </a:r>
            <a:r>
              <a:rPr lang="en-US" sz="1800" b="0">
                <a:solidFill>
                  <a:srgbClr val="C41A16"/>
                </a:solidFill>
                <a:effectLst/>
                <a:latin typeface="Menlo" panose="020B0609030804020204" pitchFamily="49" charset="0"/>
              </a:rPr>
              <a:t>;</a:t>
            </a:r>
          </a:p>
          <a:p>
            <a:pPr>
              <a:spcBef>
                <a:spcPts val="300"/>
              </a:spcBef>
            </a:pPr>
            <a:r>
              <a:rPr lang="en-US" sz="1800" b="0">
                <a:solidFill>
                  <a:srgbClr val="326D74"/>
                </a:solidFill>
                <a:effectLst/>
                <a:latin typeface="Menlo" panose="020B0609030804020204" pitchFamily="49" charset="0"/>
              </a:rPr>
              <a:t>    nhapPhanSo(t);</a:t>
            </a:r>
          </a:p>
          <a:p>
            <a:pPr>
              <a:spcBef>
                <a:spcPts val="300"/>
              </a:spcBef>
            </a:pPr>
            <a:r>
              <a:rPr lang="en-US" sz="1800" b="0">
                <a:solidFill>
                  <a:srgbClr val="C41A16"/>
                </a:solidFill>
                <a:effectLst/>
                <a:latin typeface="Menlo" panose="020B0609030804020204" pitchFamily="49" charset="0"/>
              </a:rPr>
              <a:t>    </a:t>
            </a:r>
            <a:r>
              <a:rPr lang="en-US" sz="1800" b="0">
                <a:solidFill>
                  <a:srgbClr val="6C36A9"/>
                </a:solidFill>
                <a:effectLst/>
                <a:latin typeface="Menlo" panose="020B0609030804020204" pitchFamily="49" charset="0"/>
              </a:rPr>
              <a:t>cout</a:t>
            </a:r>
            <a:r>
              <a:rPr lang="en-US" sz="1800" b="0">
                <a:solidFill>
                  <a:srgbClr val="C41A16"/>
                </a:solidFill>
                <a:effectLst/>
                <a:latin typeface="Menlo" panose="020B0609030804020204" pitchFamily="49" charset="0"/>
              </a:rPr>
              <a:t>&lt;&lt;"Nhap phan so thu 2: "&lt;&lt;</a:t>
            </a:r>
            <a:r>
              <a:rPr lang="en-US" sz="1800" b="0">
                <a:solidFill>
                  <a:srgbClr val="6C36A9"/>
                </a:solidFill>
                <a:effectLst/>
                <a:latin typeface="Menlo" panose="020B0609030804020204" pitchFamily="49" charset="0"/>
              </a:rPr>
              <a:t>endl</a:t>
            </a:r>
            <a:r>
              <a:rPr lang="en-US" sz="1800" b="0">
                <a:solidFill>
                  <a:srgbClr val="C41A16"/>
                </a:solidFill>
                <a:effectLst/>
                <a:latin typeface="Menlo" panose="020B0609030804020204" pitchFamily="49" charset="0"/>
              </a:rPr>
              <a:t>;</a:t>
            </a:r>
          </a:p>
          <a:p>
            <a:pPr>
              <a:spcBef>
                <a:spcPts val="300"/>
              </a:spcBef>
            </a:pPr>
            <a:r>
              <a:rPr lang="en-US" sz="1800" b="0">
                <a:solidFill>
                  <a:srgbClr val="326D74"/>
                </a:solidFill>
                <a:effectLst/>
                <a:latin typeface="Menlo" panose="020B0609030804020204" pitchFamily="49" charset="0"/>
              </a:rPr>
              <a:t>    nhapPhanSo(z);</a:t>
            </a:r>
          </a:p>
          <a:p>
            <a:pPr>
              <a:spcBef>
                <a:spcPts val="300"/>
              </a:spcBef>
            </a:pPr>
            <a:r>
              <a:rPr lang="en-US" sz="1800" b="0">
                <a:solidFill>
                  <a:srgbClr val="326D74"/>
                </a:solidFill>
                <a:effectLst/>
                <a:latin typeface="Menlo" panose="020B0609030804020204" pitchFamily="49" charset="0"/>
              </a:rPr>
              <a:t>    xuatPhanSo(t);</a:t>
            </a:r>
          </a:p>
          <a:p>
            <a:pPr>
              <a:spcBef>
                <a:spcPts val="300"/>
              </a:spcBef>
            </a:pPr>
            <a:r>
              <a:rPr lang="en-US" sz="1800" b="0">
                <a:solidFill>
                  <a:srgbClr val="000000"/>
                </a:solidFill>
                <a:effectLst/>
                <a:latin typeface="Menlo" panose="020B0609030804020204" pitchFamily="49" charset="0"/>
              </a:rPr>
              <a:t>    </a:t>
            </a:r>
            <a:r>
              <a:rPr lang="en-US" sz="1800" b="0">
                <a:solidFill>
                  <a:srgbClr val="6C36A9"/>
                </a:solidFill>
                <a:effectLst/>
                <a:latin typeface="Menlo" panose="020B0609030804020204" pitchFamily="49" charset="0"/>
              </a:rPr>
              <a:t>cout</a:t>
            </a:r>
            <a:r>
              <a:rPr lang="en-US" sz="1800" b="0">
                <a:solidFill>
                  <a:srgbClr val="000000"/>
                </a:solidFill>
                <a:effectLst/>
                <a:latin typeface="Menlo" panose="020B0609030804020204" pitchFamily="49" charset="0"/>
              </a:rPr>
              <a:t>&lt;&lt;</a:t>
            </a:r>
            <a:r>
              <a:rPr lang="en-US" sz="1800" b="0">
                <a:solidFill>
                  <a:srgbClr val="C41A16"/>
                </a:solidFill>
                <a:effectLst/>
                <a:latin typeface="Menlo" panose="020B0609030804020204" pitchFamily="49" charset="0"/>
              </a:rPr>
              <a:t>" + "</a:t>
            </a:r>
            <a:r>
              <a:rPr lang="en-US" sz="1800" b="0">
                <a:solidFill>
                  <a:srgbClr val="000000"/>
                </a:solidFill>
                <a:effectLst/>
                <a:latin typeface="Menlo" panose="020B0609030804020204" pitchFamily="49" charset="0"/>
              </a:rPr>
              <a:t>;</a:t>
            </a:r>
          </a:p>
          <a:p>
            <a:pPr>
              <a:spcBef>
                <a:spcPts val="300"/>
              </a:spcBef>
            </a:pPr>
            <a:r>
              <a:rPr lang="en-US" sz="1800" b="0">
                <a:solidFill>
                  <a:srgbClr val="326D74"/>
                </a:solidFill>
                <a:effectLst/>
                <a:latin typeface="Menlo" panose="020B0609030804020204" pitchFamily="49" charset="0"/>
              </a:rPr>
              <a:t>    xuatPhanSo(z);</a:t>
            </a:r>
          </a:p>
          <a:p>
            <a:pPr>
              <a:spcBef>
                <a:spcPts val="300"/>
              </a:spcBef>
            </a:pPr>
            <a:r>
              <a:rPr lang="en-US" sz="1800" b="0">
                <a:solidFill>
                  <a:srgbClr val="000000"/>
                </a:solidFill>
                <a:effectLst/>
                <a:latin typeface="Menlo" panose="020B0609030804020204" pitchFamily="49" charset="0"/>
              </a:rPr>
              <a:t>    </a:t>
            </a:r>
            <a:r>
              <a:rPr lang="en-US" sz="1800" b="0">
                <a:solidFill>
                  <a:srgbClr val="6C36A9"/>
                </a:solidFill>
                <a:effectLst/>
                <a:latin typeface="Menlo" panose="020B0609030804020204" pitchFamily="49" charset="0"/>
              </a:rPr>
              <a:t>cout</a:t>
            </a:r>
            <a:r>
              <a:rPr lang="en-US" sz="1800" b="0">
                <a:solidFill>
                  <a:srgbClr val="000000"/>
                </a:solidFill>
                <a:effectLst/>
                <a:latin typeface="Menlo" panose="020B0609030804020204" pitchFamily="49" charset="0"/>
              </a:rPr>
              <a:t>&lt;&lt;</a:t>
            </a:r>
            <a:r>
              <a:rPr lang="en-US" sz="1800" b="0">
                <a:solidFill>
                  <a:srgbClr val="C41A16"/>
                </a:solidFill>
                <a:effectLst/>
                <a:latin typeface="Menlo" panose="020B0609030804020204" pitchFamily="49" charset="0"/>
              </a:rPr>
              <a:t>" = "</a:t>
            </a: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    kq=</a:t>
            </a:r>
            <a:r>
              <a:rPr lang="en-US" sz="1800" b="0">
                <a:solidFill>
                  <a:srgbClr val="326D74"/>
                </a:solidFill>
                <a:effectLst/>
                <a:latin typeface="Menlo" panose="020B0609030804020204" pitchFamily="49" charset="0"/>
              </a:rPr>
              <a:t>tong</a:t>
            </a:r>
            <a:r>
              <a:rPr lang="en-US" sz="1800" b="0">
                <a:solidFill>
                  <a:srgbClr val="000000"/>
                </a:solidFill>
                <a:effectLst/>
                <a:latin typeface="Menlo" panose="020B0609030804020204" pitchFamily="49" charset="0"/>
              </a:rPr>
              <a:t>(t, z);</a:t>
            </a:r>
          </a:p>
          <a:p>
            <a:pPr>
              <a:spcBef>
                <a:spcPts val="300"/>
              </a:spcBef>
            </a:pPr>
            <a:r>
              <a:rPr lang="en-US" sz="1800" b="0">
                <a:solidFill>
                  <a:srgbClr val="326D74"/>
                </a:solidFill>
                <a:effectLst/>
                <a:latin typeface="Menlo" panose="020B0609030804020204" pitchFamily="49" charset="0"/>
              </a:rPr>
              <a:t>    xuatPhanSo(kq);</a:t>
            </a:r>
          </a:p>
          <a:p>
            <a:pPr>
              <a:spcBef>
                <a:spcPts val="300"/>
              </a:spcBef>
            </a:pPr>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a:t>
            </a:r>
            <a:r>
              <a:rPr lang="en-US" sz="1800" b="0">
                <a:solidFill>
                  <a:srgbClr val="1C00CF"/>
                </a:solidFill>
                <a:effectLst/>
                <a:latin typeface="Menlo" panose="020B0609030804020204" pitchFamily="49" charset="0"/>
              </a:rPr>
              <a:t>0</a:t>
            </a:r>
            <a:r>
              <a:rPr lang="en-US" sz="1800" b="0">
                <a:solidFill>
                  <a:srgbClr val="000000"/>
                </a:solidFill>
                <a:effectLst/>
                <a:latin typeface="Menlo" panose="020B0609030804020204" pitchFamily="49" charset="0"/>
              </a:rPr>
              <a:t>;</a:t>
            </a:r>
          </a:p>
          <a:p>
            <a:pPr>
              <a:spcBef>
                <a:spcPts val="300"/>
              </a:spcBef>
            </a:pPr>
            <a:r>
              <a:rPr lang="en-US" sz="18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400900498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7862938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Biến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79</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Biến cấu trúc</a:t>
            </a:r>
            <a:endParaRPr lang="en-US" sz="2400" dirty="0">
              <a:solidFill>
                <a:srgbClr val="C00000"/>
              </a:solidFill>
            </a:endParaRPr>
          </a:p>
        </p:txBody>
      </p:sp>
      <p:sp>
        <p:nvSpPr>
          <p:cNvPr id="6" name="TextBox 5">
            <a:extLst>
              <a:ext uri="{FF2B5EF4-FFF2-40B4-BE49-F238E27FC236}">
                <a16:creationId xmlns:a16="http://schemas.microsoft.com/office/drawing/2014/main" id="{7F0B8688-0736-C7A7-74B1-5F39FFEEFA32}"/>
              </a:ext>
            </a:extLst>
          </p:cNvPr>
          <p:cNvSpPr txBox="1"/>
          <p:nvPr/>
        </p:nvSpPr>
        <p:spPr>
          <a:xfrm>
            <a:off x="909572" y="1473573"/>
            <a:ext cx="7910899" cy="5178341"/>
          </a:xfrm>
          <a:prstGeom prst="rect">
            <a:avLst/>
          </a:prstGeom>
          <a:noFill/>
          <a:ln>
            <a:solidFill>
              <a:schemeClr val="accent1"/>
            </a:solidFill>
          </a:ln>
        </p:spPr>
        <p:txBody>
          <a:bodyPr wrap="square" rtlCol="0">
            <a:spAutoFit/>
          </a:bodyPr>
          <a:lstStyle/>
          <a:p>
            <a:pPr>
              <a:spcBef>
                <a:spcPts val="30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nhapPhanSo(</a:t>
            </a:r>
            <a:r>
              <a:rPr lang="en-US" sz="1600" b="0">
                <a:solidFill>
                  <a:srgbClr val="1C464A"/>
                </a:solidFill>
                <a:effectLst/>
                <a:latin typeface="Menlo" panose="020B0609030804020204" pitchFamily="49" charset="0"/>
              </a:rPr>
              <a:t>PhanSo</a:t>
            </a:r>
            <a:r>
              <a:rPr lang="en-US" sz="1600" b="0">
                <a:solidFill>
                  <a:srgbClr val="0F68A0"/>
                </a:solidFill>
                <a:effectLst/>
                <a:latin typeface="Menlo" panose="020B0609030804020204" pitchFamily="49" charset="0"/>
              </a:rPr>
              <a:t> &amp;x)</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&lt;&lt;"Nhap tu so: ";</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&gt;&gt;x.</a:t>
            </a:r>
            <a:r>
              <a:rPr lang="en-US" sz="1600" b="0">
                <a:solidFill>
                  <a:srgbClr val="326D74"/>
                </a:solidFill>
                <a:effectLst/>
                <a:latin typeface="Menlo" panose="020B0609030804020204" pitchFamily="49" charset="0"/>
              </a:rPr>
              <a:t>tuSo</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do</a:t>
            </a:r>
            <a:r>
              <a:rPr lang="en-US" sz="1600" b="0">
                <a:solidFill>
                  <a:srgbClr val="000000"/>
                </a:solidFill>
                <a:effectLst/>
                <a:latin typeface="Menlo" panose="020B0609030804020204" pitchFamily="49" charset="0"/>
              </a:rPr>
              <a:t>{</a:t>
            </a:r>
          </a:p>
          <a:p>
            <a:pPr>
              <a:spcBef>
                <a:spcPts val="300"/>
              </a:spcBef>
            </a:pPr>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&lt;&lt;"Nhap mau so: ";</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&gt;&gt;x.</a:t>
            </a:r>
            <a:r>
              <a:rPr lang="en-US" sz="1600" b="0">
                <a:solidFill>
                  <a:srgbClr val="326D74"/>
                </a:solidFill>
                <a:effectLst/>
                <a:latin typeface="Menlo" panose="020B0609030804020204" pitchFamily="49" charset="0"/>
              </a:rPr>
              <a:t>mauSo</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while</a:t>
            </a:r>
            <a:r>
              <a:rPr lang="en-US" sz="1600" b="0">
                <a:solidFill>
                  <a:srgbClr val="000000"/>
                </a:solidFill>
                <a:effectLst/>
                <a:latin typeface="Menlo" panose="020B0609030804020204" pitchFamily="49" charset="0"/>
              </a:rPr>
              <a:t>(x.</a:t>
            </a:r>
            <a:r>
              <a:rPr lang="en-US" sz="1600" b="0">
                <a:solidFill>
                  <a:srgbClr val="326D74"/>
                </a:solidFill>
                <a:effectLst/>
                <a:latin typeface="Menlo" panose="020B0609030804020204" pitchFamily="49" charset="0"/>
              </a:rPr>
              <a:t>mauSo</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xuatPhanSo(</a:t>
            </a:r>
            <a:r>
              <a:rPr lang="en-US" sz="1600" b="0">
                <a:solidFill>
                  <a:srgbClr val="1C464A"/>
                </a:solidFill>
                <a:effectLst/>
                <a:latin typeface="Menlo" panose="020B0609030804020204" pitchFamily="49" charset="0"/>
              </a:rPr>
              <a:t>PhanSo</a:t>
            </a:r>
            <a:r>
              <a:rPr lang="en-US" sz="1600" b="0">
                <a:solidFill>
                  <a:srgbClr val="0F68A0"/>
                </a:solidFill>
                <a:effectLst/>
                <a:latin typeface="Menlo" panose="020B0609030804020204" pitchFamily="49" charset="0"/>
              </a:rPr>
              <a:t> x)</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(x.</a:t>
            </a:r>
            <a:r>
              <a:rPr lang="en-US" sz="1600" b="0">
                <a:solidFill>
                  <a:srgbClr val="326D74"/>
                </a:solidFill>
                <a:effectLst/>
                <a:latin typeface="Menlo" panose="020B0609030804020204" pitchFamily="49" charset="0"/>
              </a:rPr>
              <a:t>tuSo</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&lt;&lt;</a:t>
            </a:r>
            <a:r>
              <a:rPr lang="en-US" sz="1600" b="0">
                <a:solidFill>
                  <a:srgbClr val="6C36A9"/>
                </a:solidFill>
                <a:effectLst/>
                <a:latin typeface="Menlo" panose="020B0609030804020204" pitchFamily="49" charset="0"/>
              </a:rPr>
              <a:t>endl</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else</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(x.</a:t>
            </a:r>
            <a:r>
              <a:rPr lang="en-US" sz="1600" b="0">
                <a:solidFill>
                  <a:srgbClr val="326D74"/>
                </a:solidFill>
                <a:effectLst/>
                <a:latin typeface="Menlo" panose="020B0609030804020204" pitchFamily="49" charset="0"/>
              </a:rPr>
              <a:t>mauSo</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&lt;&lt;x.</a:t>
            </a:r>
            <a:r>
              <a:rPr lang="en-US" sz="1600" b="0">
                <a:solidFill>
                  <a:srgbClr val="326D74"/>
                </a:solidFill>
                <a:effectLst/>
                <a:latin typeface="Menlo" panose="020B0609030804020204" pitchFamily="49" charset="0"/>
              </a:rPr>
              <a:t>tuSo</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else</a:t>
            </a:r>
            <a:endParaRPr lang="en-US" sz="1600" b="0">
              <a:solidFill>
                <a:srgbClr val="000000"/>
              </a:solidFill>
              <a:effectLst/>
              <a:latin typeface="Menlo" panose="020B0609030804020204" pitchFamily="49" charset="0"/>
            </a:endParaRPr>
          </a:p>
          <a:p>
            <a:pPr>
              <a:spcBef>
                <a:spcPts val="300"/>
              </a:spcBef>
            </a:pPr>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&lt;&lt;x.</a:t>
            </a:r>
            <a:r>
              <a:rPr lang="en-US" sz="1600" b="0">
                <a:solidFill>
                  <a:srgbClr val="326D74"/>
                </a:solidFill>
                <a:effectLst/>
                <a:latin typeface="Menlo" panose="020B0609030804020204" pitchFamily="49" charset="0"/>
              </a:rPr>
              <a:t>tuSo</a:t>
            </a:r>
            <a:r>
              <a:rPr lang="en-US" sz="1600" b="0">
                <a:solidFill>
                  <a:srgbClr val="000000"/>
                </a:solidFill>
                <a:effectLst/>
                <a:latin typeface="Menlo" panose="020B0609030804020204" pitchFamily="49" charset="0"/>
              </a:rPr>
              <a:t>&lt;&lt;</a:t>
            </a:r>
            <a:r>
              <a:rPr lang="en-US" sz="1600" b="0">
                <a:solidFill>
                  <a:srgbClr val="C41A16"/>
                </a:solidFill>
                <a:effectLst/>
                <a:latin typeface="Menlo" panose="020B0609030804020204" pitchFamily="49" charset="0"/>
              </a:rPr>
              <a:t>"/"</a:t>
            </a:r>
            <a:r>
              <a:rPr lang="en-US" sz="1600" b="0">
                <a:solidFill>
                  <a:srgbClr val="000000"/>
                </a:solidFill>
                <a:effectLst/>
                <a:latin typeface="Menlo" panose="020B0609030804020204" pitchFamily="49" charset="0"/>
              </a:rPr>
              <a:t>&lt;&lt;x.</a:t>
            </a:r>
            <a:r>
              <a:rPr lang="en-US" sz="1600" b="0">
                <a:solidFill>
                  <a:srgbClr val="326D74"/>
                </a:solidFill>
                <a:effectLst/>
                <a:latin typeface="Menlo" panose="020B0609030804020204" pitchFamily="49" charset="0"/>
              </a:rPr>
              <a:t>mauSo</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908820497"/>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82730857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dirty="0">
                <a:solidFill>
                  <a:srgbClr val="002060"/>
                </a:solidFill>
                <a:effectLst>
                  <a:outerShdw blurRad="38100" dist="38100" dir="2700000" algn="tl">
                    <a:srgbClr val="000000">
                      <a:alpha val="43137"/>
                    </a:srgbClr>
                  </a:outerShdw>
                </a:effectLst>
              </a:rPr>
              <a:t>CẤU TRÚC IF</a:t>
            </a: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864096" cy="3706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8</a:t>
            </a:fld>
            <a:endParaRPr lang="en-US" dirty="0"/>
          </a:p>
        </p:txBody>
      </p:sp>
      <p:sp>
        <p:nvSpPr>
          <p:cNvPr id="7" name="Footer Placeholder 4"/>
          <p:cNvSpPr txBox="1">
            <a:spLocks/>
          </p:cNvSpPr>
          <p:nvPr/>
        </p:nvSpPr>
        <p:spPr bwMode="auto">
          <a:xfrm>
            <a:off x="881063" y="6591300"/>
            <a:ext cx="613920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dirty="0" err="1"/>
              <a:t>Cấu</a:t>
            </a:r>
            <a:r>
              <a:rPr lang="en-US" sz="1200" dirty="0"/>
              <a:t> </a:t>
            </a:r>
            <a:r>
              <a:rPr lang="en-US" sz="1200" dirty="0" err="1"/>
              <a:t>trúc</a:t>
            </a:r>
            <a:r>
              <a:rPr lang="en-US" sz="1200" dirty="0"/>
              <a:t> if</a:t>
            </a:r>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3723540236"/>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4350392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Biến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80</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Biến cấu trúc</a:t>
            </a:r>
            <a:endParaRPr lang="en-US" sz="2400" dirty="0">
              <a:solidFill>
                <a:srgbClr val="C00000"/>
              </a:solidFill>
            </a:endParaRPr>
          </a:p>
        </p:txBody>
      </p:sp>
      <p:sp>
        <p:nvSpPr>
          <p:cNvPr id="6" name="TextBox 5">
            <a:extLst>
              <a:ext uri="{FF2B5EF4-FFF2-40B4-BE49-F238E27FC236}">
                <a16:creationId xmlns:a16="http://schemas.microsoft.com/office/drawing/2014/main" id="{8A799077-01F4-CB4C-F4A4-81AC80D3B31F}"/>
              </a:ext>
            </a:extLst>
          </p:cNvPr>
          <p:cNvSpPr txBox="1"/>
          <p:nvPr/>
        </p:nvSpPr>
        <p:spPr>
          <a:xfrm>
            <a:off x="909572" y="1473573"/>
            <a:ext cx="7910899" cy="3693319"/>
          </a:xfrm>
          <a:prstGeom prst="rect">
            <a:avLst/>
          </a:prstGeom>
          <a:noFill/>
        </p:spPr>
        <p:txBody>
          <a:bodyPr wrap="square" rtlCol="0">
            <a:spAutoFit/>
          </a:bodyPr>
          <a:lstStyle/>
          <a:p>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t>
            </a:r>
            <a:r>
              <a:rPr lang="en-US" sz="1800" b="0">
                <a:solidFill>
                  <a:srgbClr val="0F68A0"/>
                </a:solidFill>
                <a:effectLst/>
                <a:latin typeface="Menlo" panose="020B0609030804020204" pitchFamily="49" charset="0"/>
              </a:rPr>
              <a:t>USCLN</a:t>
            </a:r>
            <a:r>
              <a:rPr lang="en-US" sz="1800" b="0">
                <a:solidFill>
                  <a:srgbClr val="000000"/>
                </a:solidFill>
                <a:effectLst/>
                <a:latin typeface="Menlo" panose="020B0609030804020204" pitchFamily="49" charset="0"/>
              </a:rPr>
              <a:t>(</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a, </a:t>
            </a:r>
            <a:r>
              <a:rPr lang="en-US" sz="1800" b="0">
                <a:solidFill>
                  <a:srgbClr val="9B2393"/>
                </a:solidFill>
                <a:effectLst/>
                <a:latin typeface="Menlo" panose="020B0609030804020204" pitchFamily="49" charset="0"/>
              </a:rPr>
              <a:t>int</a:t>
            </a:r>
            <a:r>
              <a:rPr lang="en-US" sz="1800" b="0">
                <a:solidFill>
                  <a:srgbClr val="000000"/>
                </a:solidFill>
                <a:effectLst/>
                <a:latin typeface="Menlo" panose="020B0609030804020204" pitchFamily="49" charset="0"/>
              </a:rPr>
              <a:t> b)</a:t>
            </a:r>
          </a:p>
          <a:p>
            <a:r>
              <a:rPr lang="en-US" sz="1800" b="0">
                <a:solidFill>
                  <a:srgbClr val="000000"/>
                </a:solidFill>
                <a:effectLst/>
                <a:latin typeface="Menlo" panose="020B0609030804020204" pitchFamily="49" charset="0"/>
              </a:rPr>
              <a:t>{</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while</a:t>
            </a:r>
            <a:r>
              <a:rPr lang="en-US" sz="1800" b="0">
                <a:solidFill>
                  <a:srgbClr val="000000"/>
                </a:solidFill>
                <a:effectLst/>
                <a:latin typeface="Menlo" panose="020B0609030804020204" pitchFamily="49" charset="0"/>
              </a:rPr>
              <a:t> (a!=b)</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if</a:t>
            </a:r>
            <a:r>
              <a:rPr lang="en-US" sz="1800" b="0">
                <a:solidFill>
                  <a:srgbClr val="000000"/>
                </a:solidFill>
                <a:effectLst/>
                <a:latin typeface="Menlo" panose="020B0609030804020204" pitchFamily="49" charset="0"/>
              </a:rPr>
              <a:t>(a&gt;b)</a:t>
            </a:r>
          </a:p>
          <a:p>
            <a:r>
              <a:rPr lang="en-US" sz="1800" b="0">
                <a:solidFill>
                  <a:srgbClr val="000000"/>
                </a:solidFill>
                <a:effectLst/>
                <a:latin typeface="Menlo" panose="020B0609030804020204" pitchFamily="49" charset="0"/>
              </a:rPr>
              <a:t>            a=a-b;</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else</a:t>
            </a:r>
            <a:endParaRPr lang="en-US" sz="1800" b="0">
              <a:solidFill>
                <a:srgbClr val="000000"/>
              </a:solidFill>
              <a:effectLst/>
              <a:latin typeface="Menlo" panose="020B0609030804020204" pitchFamily="49" charset="0"/>
            </a:endParaRPr>
          </a:p>
          <a:p>
            <a:r>
              <a:rPr lang="en-US" sz="1800" b="0">
                <a:solidFill>
                  <a:srgbClr val="000000"/>
                </a:solidFill>
                <a:effectLst/>
                <a:latin typeface="Menlo" panose="020B0609030804020204" pitchFamily="49" charset="0"/>
              </a:rPr>
              <a:t>            b=b-a;</a:t>
            </a:r>
          </a:p>
          <a:p>
            <a:r>
              <a:rPr lang="en-US" sz="1800" b="0">
                <a:solidFill>
                  <a:srgbClr val="000000"/>
                </a:solidFill>
                <a:effectLst/>
                <a:latin typeface="Menlo" panose="020B0609030804020204" pitchFamily="49" charset="0"/>
              </a:rPr>
              <a:t>    </a:t>
            </a:r>
            <a:r>
              <a:rPr lang="en-US" sz="1800" b="0">
                <a:solidFill>
                  <a:srgbClr val="9B2393"/>
                </a:solidFill>
                <a:effectLst/>
                <a:latin typeface="Menlo" panose="020B0609030804020204" pitchFamily="49" charset="0"/>
              </a:rPr>
              <a:t>return</a:t>
            </a:r>
            <a:r>
              <a:rPr lang="en-US" sz="1800" b="0">
                <a:solidFill>
                  <a:srgbClr val="000000"/>
                </a:solidFill>
                <a:effectLst/>
                <a:latin typeface="Menlo" panose="020B0609030804020204" pitchFamily="49" charset="0"/>
              </a:rPr>
              <a:t> a;</a:t>
            </a:r>
          </a:p>
          <a:p>
            <a:r>
              <a:rPr lang="en-US" sz="18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2494906557"/>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9611607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Biến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81</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Biến cấu trúc</a:t>
            </a:r>
            <a:endParaRPr lang="en-US" sz="2400" dirty="0">
              <a:solidFill>
                <a:srgbClr val="C00000"/>
              </a:solidFill>
            </a:endParaRPr>
          </a:p>
        </p:txBody>
      </p:sp>
      <p:sp>
        <p:nvSpPr>
          <p:cNvPr id="6" name="TextBox 5">
            <a:extLst>
              <a:ext uri="{FF2B5EF4-FFF2-40B4-BE49-F238E27FC236}">
                <a16:creationId xmlns:a16="http://schemas.microsoft.com/office/drawing/2014/main" id="{8A799077-01F4-CB4C-F4A4-81AC80D3B31F}"/>
              </a:ext>
            </a:extLst>
          </p:cNvPr>
          <p:cNvSpPr txBox="1"/>
          <p:nvPr/>
        </p:nvSpPr>
        <p:spPr>
          <a:xfrm>
            <a:off x="909572" y="1473573"/>
            <a:ext cx="7910899" cy="5139869"/>
          </a:xfrm>
          <a:prstGeom prst="rect">
            <a:avLst/>
          </a:prstGeom>
          <a:noFill/>
        </p:spPr>
        <p:txBody>
          <a:bodyPr wrap="square" rtlCol="0">
            <a:spAutoFit/>
          </a:bodyPr>
          <a:lstStyle/>
          <a:p>
            <a:r>
              <a:rPr lang="en-US" sz="1600" b="0">
                <a:solidFill>
                  <a:srgbClr val="1C464A"/>
                </a:solidFill>
                <a:effectLst/>
                <a:latin typeface="Menlo" panose="020B0609030804020204" pitchFamily="49" charset="0"/>
              </a:rPr>
              <a:t>PhanSo </a:t>
            </a:r>
            <a:r>
              <a:rPr lang="en-US" sz="1600" b="0">
                <a:solidFill>
                  <a:srgbClr val="0F68A0"/>
                </a:solidFill>
                <a:effectLst/>
                <a:latin typeface="Menlo" panose="020B0609030804020204" pitchFamily="49" charset="0"/>
              </a:rPr>
              <a:t>tong</a:t>
            </a:r>
            <a:r>
              <a:rPr lang="en-US" sz="1600" b="0">
                <a:solidFill>
                  <a:srgbClr val="1C464A"/>
                </a:solidFill>
                <a:effectLst/>
                <a:latin typeface="Menlo" panose="020B0609030804020204" pitchFamily="49" charset="0"/>
              </a:rPr>
              <a:t>(PhanSo x, PhanSo y)</a:t>
            </a:r>
          </a:p>
          <a:p>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1C464A"/>
                </a:solidFill>
                <a:effectLst/>
                <a:latin typeface="Menlo" panose="020B0609030804020204" pitchFamily="49" charset="0"/>
              </a:rPr>
              <a:t>PhanSo</a:t>
            </a:r>
            <a:r>
              <a:rPr lang="en-US" sz="1600" b="0">
                <a:solidFill>
                  <a:srgbClr val="000000"/>
                </a:solidFill>
                <a:effectLst/>
                <a:latin typeface="Menlo" panose="020B0609030804020204" pitchFamily="49" charset="0"/>
              </a:rPr>
              <a:t> z;</a:t>
            </a:r>
          </a:p>
          <a:p>
            <a:r>
              <a:rPr lang="en-US" sz="1600" b="0">
                <a:solidFill>
                  <a:srgbClr val="326D74"/>
                </a:solidFill>
                <a:effectLst/>
                <a:latin typeface="Menlo" panose="020B0609030804020204" pitchFamily="49" charset="0"/>
              </a:rPr>
              <a:t>    z.tuSo=x.tuSo*y.mauSo+y.tuSo*x.mauSo;</a:t>
            </a:r>
          </a:p>
          <a:p>
            <a:r>
              <a:rPr lang="en-US" sz="1600" b="0">
                <a:solidFill>
                  <a:srgbClr val="326D74"/>
                </a:solidFill>
                <a:effectLst/>
                <a:latin typeface="Menlo" panose="020B0609030804020204" pitchFamily="49" charset="0"/>
              </a:rPr>
              <a:t>    z.mauSo=x.mauSo*y.mauSo;</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(z.</a:t>
            </a:r>
            <a:r>
              <a:rPr lang="en-US" sz="1600" b="0">
                <a:solidFill>
                  <a:srgbClr val="326D74"/>
                </a:solidFill>
                <a:effectLst/>
                <a:latin typeface="Menlo" panose="020B0609030804020204" pitchFamily="49" charset="0"/>
              </a:rPr>
              <a:t>mauSo</a:t>
            </a:r>
            <a:r>
              <a:rPr lang="en-US" sz="1600" b="0">
                <a:solidFill>
                  <a:srgbClr val="000000"/>
                </a:solidFill>
                <a:effectLst/>
                <a:latin typeface="Menlo" panose="020B0609030804020204" pitchFamily="49" charset="0"/>
              </a:rPr>
              <a: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t=</a:t>
            </a:r>
            <a:r>
              <a:rPr lang="en-US" sz="1600" b="0">
                <a:solidFill>
                  <a:srgbClr val="326D74"/>
                </a:solidFill>
                <a:effectLst/>
                <a:latin typeface="Menlo" panose="020B0609030804020204" pitchFamily="49" charset="0"/>
              </a:rPr>
              <a:t>USCLN</a:t>
            </a:r>
            <a:r>
              <a:rPr lang="en-US" sz="1600" b="0">
                <a:solidFill>
                  <a:srgbClr val="000000"/>
                </a:solidFill>
                <a:effectLst/>
                <a:latin typeface="Menlo" panose="020B0609030804020204" pitchFamily="49" charset="0"/>
              </a:rPr>
              <a:t>(z.</a:t>
            </a:r>
            <a:r>
              <a:rPr lang="en-US" sz="1600" b="0">
                <a:solidFill>
                  <a:srgbClr val="326D74"/>
                </a:solidFill>
                <a:effectLst/>
                <a:latin typeface="Menlo" panose="020B0609030804020204" pitchFamily="49" charset="0"/>
              </a:rPr>
              <a:t>tuSo</a:t>
            </a:r>
            <a:r>
              <a:rPr lang="en-US" sz="1600" b="0">
                <a:solidFill>
                  <a:srgbClr val="000000"/>
                </a:solidFill>
                <a:effectLst/>
                <a:latin typeface="Menlo" panose="020B0609030804020204" pitchFamily="49" charset="0"/>
              </a:rPr>
              <a:t>, z.</a:t>
            </a:r>
            <a:r>
              <a:rPr lang="en-US" sz="1600" b="0">
                <a:solidFill>
                  <a:srgbClr val="326D74"/>
                </a:solidFill>
                <a:effectLst/>
                <a:latin typeface="Menlo" panose="020B0609030804020204" pitchFamily="49" charset="0"/>
              </a:rPr>
              <a:t>mauSo</a:t>
            </a:r>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if</a:t>
            </a:r>
            <a:r>
              <a:rPr lang="en-US" sz="1600" b="0">
                <a:solidFill>
                  <a:srgbClr val="000000"/>
                </a:solidFill>
                <a:effectLst/>
                <a:latin typeface="Menlo" panose="020B0609030804020204" pitchFamily="49" charset="0"/>
              </a:rPr>
              <a:t>(t!=</a:t>
            </a:r>
            <a:r>
              <a:rPr lang="en-US" sz="1600" b="0">
                <a:solidFill>
                  <a:srgbClr val="1C00CF"/>
                </a:solidFill>
                <a:effectLst/>
                <a:latin typeface="Menlo" panose="020B0609030804020204" pitchFamily="49" charset="0"/>
              </a:rPr>
              <a:t>1</a:t>
            </a:r>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z.</a:t>
            </a:r>
            <a:r>
              <a:rPr lang="en-US" sz="1600" b="0">
                <a:solidFill>
                  <a:srgbClr val="326D74"/>
                </a:solidFill>
                <a:effectLst/>
                <a:latin typeface="Menlo" panose="020B0609030804020204" pitchFamily="49" charset="0"/>
              </a:rPr>
              <a:t>tuSo</a:t>
            </a:r>
            <a:r>
              <a:rPr lang="en-US" sz="1600" b="0">
                <a:solidFill>
                  <a:srgbClr val="000000"/>
                </a:solidFill>
                <a:effectLst/>
                <a:latin typeface="Menlo" panose="020B0609030804020204" pitchFamily="49" charset="0"/>
              </a:rPr>
              <a:t>=z.</a:t>
            </a:r>
            <a:r>
              <a:rPr lang="en-US" sz="1600" b="0">
                <a:solidFill>
                  <a:srgbClr val="326D74"/>
                </a:solidFill>
                <a:effectLst/>
                <a:latin typeface="Menlo" panose="020B0609030804020204" pitchFamily="49" charset="0"/>
              </a:rPr>
              <a:t>tuSo</a:t>
            </a:r>
            <a:r>
              <a:rPr lang="en-US" sz="1600" b="0">
                <a:solidFill>
                  <a:srgbClr val="000000"/>
                </a:solidFill>
                <a:effectLst/>
                <a:latin typeface="Menlo" panose="020B0609030804020204" pitchFamily="49" charset="0"/>
              </a:rPr>
              <a:t>/t;</a:t>
            </a:r>
          </a:p>
          <a:p>
            <a:r>
              <a:rPr lang="en-US" sz="1600" b="0">
                <a:solidFill>
                  <a:srgbClr val="000000"/>
                </a:solidFill>
                <a:effectLst/>
                <a:latin typeface="Menlo" panose="020B0609030804020204" pitchFamily="49" charset="0"/>
              </a:rPr>
              <a:t>            z.</a:t>
            </a:r>
            <a:r>
              <a:rPr lang="en-US" sz="1600" b="0">
                <a:solidFill>
                  <a:srgbClr val="326D74"/>
                </a:solidFill>
                <a:effectLst/>
                <a:latin typeface="Menlo" panose="020B0609030804020204" pitchFamily="49" charset="0"/>
              </a:rPr>
              <a:t>mauSo</a:t>
            </a:r>
            <a:r>
              <a:rPr lang="en-US" sz="1600" b="0">
                <a:solidFill>
                  <a:srgbClr val="000000"/>
                </a:solidFill>
                <a:effectLst/>
                <a:latin typeface="Menlo" panose="020B0609030804020204" pitchFamily="49" charset="0"/>
              </a:rPr>
              <a:t>=z.</a:t>
            </a:r>
            <a:r>
              <a:rPr lang="en-US" sz="1600" b="0">
                <a:solidFill>
                  <a:srgbClr val="326D74"/>
                </a:solidFill>
                <a:effectLst/>
                <a:latin typeface="Menlo" panose="020B0609030804020204" pitchFamily="49" charset="0"/>
              </a:rPr>
              <a:t>mauSo</a:t>
            </a:r>
            <a:r>
              <a:rPr lang="en-US" sz="1600" b="0">
                <a:solidFill>
                  <a:srgbClr val="000000"/>
                </a:solidFill>
                <a:effectLst/>
                <a:latin typeface="Menlo" panose="020B0609030804020204" pitchFamily="49" charset="0"/>
              </a:rPr>
              <a:t>/t;</a:t>
            </a:r>
          </a:p>
          <a:p>
            <a:r>
              <a:rPr lang="en-US" sz="1600" b="0">
                <a:solidFill>
                  <a:srgbClr val="000000"/>
                </a:solidFill>
                <a:effectLst/>
                <a:latin typeface="Menlo" panose="020B0609030804020204" pitchFamily="49" charset="0"/>
              </a:rPr>
              <a:t>        }</a:t>
            </a:r>
          </a:p>
          <a:p>
            <a:r>
              <a:rPr lang="en-US" sz="1600" b="0">
                <a:solidFill>
                  <a:srgbClr val="000000"/>
                </a:solidFill>
                <a:effectLst/>
                <a:latin typeface="Menlo" panose="020B0609030804020204" pitchFamily="49" charset="0"/>
              </a:rPr>
              <a:t>    }</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return</a:t>
            </a:r>
            <a:r>
              <a:rPr lang="en-US" sz="1600" b="0">
                <a:solidFill>
                  <a:srgbClr val="000000"/>
                </a:solidFill>
                <a:effectLst/>
                <a:latin typeface="Menlo" panose="020B0609030804020204" pitchFamily="49" charset="0"/>
              </a:rPr>
              <a:t> z;</a:t>
            </a:r>
          </a:p>
          <a:p>
            <a:r>
              <a:rPr lang="en-US" sz="1600" b="0">
                <a:solidFill>
                  <a:srgbClr val="000000"/>
                </a:solidFill>
                <a:effectLst/>
                <a:latin typeface="Menlo" panose="020B0609030804020204" pitchFamily="49" charset="0"/>
              </a:rPr>
              <a:t>}</a:t>
            </a:r>
          </a:p>
        </p:txBody>
      </p:sp>
      <p:graphicFrame>
        <p:nvGraphicFramePr>
          <p:cNvPr id="8" name="Diagram 7"/>
          <p:cNvGraphicFramePr/>
          <p:nvPr>
            <p:extLst>
              <p:ext uri="{D42A27DB-BD31-4B8C-83A1-F6EECF244321}">
                <p14:modId xmlns:p14="http://schemas.microsoft.com/office/powerpoint/2010/main" val="181120195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3083489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t>MẢng CẤU TRÚC</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82</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Mảng cấu trúc</a:t>
            </a:r>
            <a:endParaRPr lang="en-US" sz="1200" dirty="0"/>
          </a:p>
        </p:txBody>
      </p:sp>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graphicFrame>
        <p:nvGraphicFramePr>
          <p:cNvPr id="10" name="Diagram 9"/>
          <p:cNvGraphicFramePr/>
          <p:nvPr>
            <p:extLst>
              <p:ext uri="{D42A27DB-BD31-4B8C-83A1-F6EECF244321}">
                <p14:modId xmlns:p14="http://schemas.microsoft.com/office/powerpoint/2010/main" val="159765552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44587246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400050" eaLnBrk="1" hangingPunct="1">
              <a:buFont typeface="Wingdings" panose="05000000000000000000" pitchFamily="2" charset="2"/>
              <a:buChar char="q"/>
            </a:pPr>
            <a:r>
              <a:rPr lang="en-US" sz="2500" b="1">
                <a:solidFill>
                  <a:srgbClr val="00B0F0"/>
                </a:solidFill>
              </a:rPr>
              <a:t>Khai báo mảng cấu trúc:</a:t>
            </a:r>
          </a:p>
          <a:p>
            <a:pPr marL="400050" eaLnBrk="1" hangingPunct="1">
              <a:buFont typeface="Wingdings" panose="05000000000000000000" pitchFamily="2" charset="2"/>
              <a:buChar char="q"/>
            </a:pPr>
            <a:endParaRPr lang="en-US" sz="2500" b="1">
              <a:solidFill>
                <a:srgbClr val="00B0F0"/>
              </a:solidFill>
            </a:endParaRPr>
          </a:p>
          <a:p>
            <a:pPr marL="400050" eaLnBrk="1" hangingPunct="1">
              <a:buFont typeface="Wingdings" panose="05000000000000000000" pitchFamily="2" charset="2"/>
              <a:buChar char="q"/>
            </a:pPr>
            <a:endParaRPr lang="en-US" sz="2500" b="1">
              <a:solidFill>
                <a:srgbClr val="00B0F0"/>
              </a:solidFill>
            </a:endParaRPr>
          </a:p>
          <a:p>
            <a:pPr marL="400050" eaLnBrk="1" hangingPunct="1">
              <a:buFont typeface="Wingdings" panose="05000000000000000000" pitchFamily="2" charset="2"/>
              <a:buChar char="q"/>
            </a:pPr>
            <a:r>
              <a:rPr lang="en-US" sz="2500" b="1">
                <a:solidFill>
                  <a:srgbClr val="00B0F0"/>
                </a:solidFill>
              </a:rPr>
              <a:t>Ví dụ:</a:t>
            </a:r>
          </a:p>
          <a:p>
            <a:pPr marL="57150" indent="0" eaLnBrk="1" hangingPunct="1">
              <a:buNone/>
            </a:pPr>
            <a:r>
              <a:rPr lang="en-US" sz="2500"/>
              <a:t>	PhanSo   mangPhanSo[50];</a:t>
            </a:r>
          </a:p>
          <a:p>
            <a:pPr marL="400050" eaLnBrk="1" hangingPunct="1">
              <a:buFont typeface="Wingdings" pitchFamily="2" charset="2"/>
              <a:buChar char="q"/>
            </a:pPr>
            <a:r>
              <a:rPr lang="en-US" sz="2500" b="1">
                <a:solidFill>
                  <a:srgbClr val="00B0F0"/>
                </a:solidFill>
              </a:rPr>
              <a:t>Lưu ý: </a:t>
            </a:r>
          </a:p>
          <a:p>
            <a:pPr marL="57150" indent="0" eaLnBrk="1" hangingPunct="1">
              <a:buNone/>
            </a:pPr>
            <a:r>
              <a:rPr lang="en-US" sz="2500"/>
              <a:t>Để nhập/xuất một mảng cấu trúc, cần xây dựng một hàm nhập /xuất 1 cấu trúc.</a:t>
            </a:r>
            <a:endParaRPr lang="en-US" sz="2500">
              <a:solidFill>
                <a:srgbClr val="00B0F0"/>
              </a:solidFill>
            </a:endParaRPr>
          </a:p>
          <a:p>
            <a:pPr marL="57150" indent="0" eaLnBrk="1" hangingPunct="1">
              <a:buNone/>
            </a:pPr>
            <a:endParaRPr lang="en-US" sz="2500"/>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Mảng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83</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Mảng cấu trúc</a:t>
            </a:r>
            <a:endParaRPr lang="en-US" sz="2400" dirty="0">
              <a:solidFill>
                <a:srgbClr val="C00000"/>
              </a:solidFill>
            </a:endParaRPr>
          </a:p>
        </p:txBody>
      </p:sp>
      <p:sp>
        <p:nvSpPr>
          <p:cNvPr id="5" name="Rounded Rectangle 4"/>
          <p:cNvSpPr/>
          <p:nvPr/>
        </p:nvSpPr>
        <p:spPr bwMode="auto">
          <a:xfrm>
            <a:off x="1907704" y="1844824"/>
            <a:ext cx="5904656" cy="936104"/>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Arial" charset="0"/>
              </a:rPr>
              <a:t>&lt;ten_struct&gt;</a:t>
            </a:r>
            <a:r>
              <a:rPr kumimoji="0" lang="en-US" sz="2400" b="0" i="0" u="none" strike="noStrike" cap="none" normalizeH="0">
                <a:ln>
                  <a:noFill/>
                </a:ln>
                <a:solidFill>
                  <a:schemeClr val="tx1"/>
                </a:solidFill>
                <a:effectLst/>
                <a:latin typeface="Arial" charset="0"/>
              </a:rPr>
              <a:t> &lt;tenbien[sophantu_mang]&gt;;</a:t>
            </a:r>
            <a:endParaRPr kumimoji="0" lang="en-US" sz="2400" b="0" i="0" u="none" strike="noStrike" cap="none" normalizeH="0" baseline="0">
              <a:ln>
                <a:noFill/>
              </a:ln>
              <a:solidFill>
                <a:schemeClr val="tx1"/>
              </a:solidFill>
              <a:effectLst/>
              <a:latin typeface="Arial" charset="0"/>
            </a:endParaRPr>
          </a:p>
        </p:txBody>
      </p:sp>
      <p:graphicFrame>
        <p:nvGraphicFramePr>
          <p:cNvPr id="8" name="Diagram 7"/>
          <p:cNvGraphicFramePr/>
          <p:nvPr>
            <p:extLst>
              <p:ext uri="{D42A27DB-BD31-4B8C-83A1-F6EECF244321}">
                <p14:modId xmlns:p14="http://schemas.microsoft.com/office/powerpoint/2010/main" val="295047385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6822230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marL="57150" indent="0" eaLnBrk="1" hangingPunct="1">
              <a:buNone/>
            </a:pPr>
            <a:r>
              <a:rPr lang="en-US" sz="2500"/>
              <a:t>Viết chương trình cho phép nhập, xuất 1 mảng phân số.</a:t>
            </a:r>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Mảng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84</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Mảng cấu trúc – ví dụ</a:t>
            </a:r>
            <a:endParaRPr lang="en-US" sz="2400" dirty="0">
              <a:solidFill>
                <a:srgbClr val="C00000"/>
              </a:solidFill>
            </a:endParaRPr>
          </a:p>
        </p:txBody>
      </p:sp>
      <p:sp>
        <p:nvSpPr>
          <p:cNvPr id="5" name="TextBox 4">
            <a:extLst>
              <a:ext uri="{FF2B5EF4-FFF2-40B4-BE49-F238E27FC236}">
                <a16:creationId xmlns:a16="http://schemas.microsoft.com/office/drawing/2014/main" id="{74B99BBC-022F-BB12-7398-B51D6751FA94}"/>
              </a:ext>
            </a:extLst>
          </p:cNvPr>
          <p:cNvSpPr txBox="1"/>
          <p:nvPr/>
        </p:nvSpPr>
        <p:spPr>
          <a:xfrm>
            <a:off x="899592" y="1929361"/>
            <a:ext cx="8064896" cy="4662815"/>
          </a:xfrm>
          <a:prstGeom prst="rect">
            <a:avLst/>
          </a:prstGeom>
          <a:noFill/>
        </p:spPr>
        <p:txBody>
          <a:bodyPr wrap="square" rtlCol="0">
            <a:spAutoFit/>
          </a:bodyPr>
          <a:lstStyle/>
          <a:p>
            <a:pPr>
              <a:spcBef>
                <a:spcPts val="300"/>
              </a:spcBef>
            </a:pPr>
            <a:r>
              <a:rPr lang="en-US" sz="1800" b="0">
                <a:solidFill>
                  <a:srgbClr val="FF0000"/>
                </a:solidFill>
                <a:effectLst/>
                <a:latin typeface="Menlo" panose="020B0609030804020204" pitchFamily="49" charset="0"/>
              </a:rPr>
              <a:t>//Phần khai báo PhanSo và nhập xuất xem lại slide 93 </a:t>
            </a:r>
          </a:p>
          <a:p>
            <a:pPr>
              <a:spcBef>
                <a:spcPts val="300"/>
              </a:spcBef>
            </a:pPr>
            <a:r>
              <a:rPr lang="en-US" sz="1600" b="0">
                <a:solidFill>
                  <a:srgbClr val="5D6C79"/>
                </a:solidFill>
                <a:effectLst/>
                <a:latin typeface="Menlo" panose="020B0609030804020204" pitchFamily="49" charset="0"/>
              </a:rPr>
              <a:t>//Khai bao cau truc</a:t>
            </a:r>
          </a:p>
          <a:p>
            <a:pPr>
              <a:spcBef>
                <a:spcPts val="300"/>
              </a:spcBef>
            </a:pPr>
            <a:r>
              <a:rPr lang="en-US" sz="1600" b="0">
                <a:solidFill>
                  <a:srgbClr val="9B2393"/>
                </a:solidFill>
                <a:effectLst/>
                <a:latin typeface="Menlo" panose="020B0609030804020204" pitchFamily="49" charset="0"/>
              </a:rPr>
              <a:t>struct</a:t>
            </a:r>
            <a:r>
              <a:rPr lang="en-US" sz="1600" b="0">
                <a:solidFill>
                  <a:srgbClr val="0B4F79"/>
                </a:solidFill>
                <a:effectLst/>
                <a:latin typeface="Menlo" panose="020B0609030804020204" pitchFamily="49" charset="0"/>
              </a:rPr>
              <a:t> MangPhanSo</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soPhanTu;</a:t>
            </a:r>
          </a:p>
          <a:p>
            <a:pPr>
              <a:spcBef>
                <a:spcPts val="300"/>
              </a:spcBef>
            </a:pPr>
            <a:r>
              <a:rPr lang="en-US" sz="1600" b="0">
                <a:solidFill>
                  <a:srgbClr val="000000"/>
                </a:solidFill>
                <a:effectLst/>
                <a:latin typeface="Menlo" panose="020B0609030804020204" pitchFamily="49" charset="0"/>
              </a:rPr>
              <a:t>    </a:t>
            </a:r>
            <a:r>
              <a:rPr lang="en-US" sz="1600" b="0">
                <a:solidFill>
                  <a:srgbClr val="1C464A"/>
                </a:solidFill>
                <a:effectLst/>
                <a:latin typeface="Menlo" panose="020B0609030804020204" pitchFamily="49" charset="0"/>
              </a:rPr>
              <a:t>PhanSo</a:t>
            </a:r>
            <a:r>
              <a:rPr lang="en-US" sz="1600" b="0">
                <a:solidFill>
                  <a:srgbClr val="000000"/>
                </a:solidFill>
                <a:effectLst/>
                <a:latin typeface="Menlo" panose="020B0609030804020204" pitchFamily="49" charset="0"/>
              </a:rPr>
              <a:t> mang[</a:t>
            </a:r>
            <a:r>
              <a:rPr lang="en-US" sz="1600" b="0">
                <a:solidFill>
                  <a:srgbClr val="326D74"/>
                </a:solidFill>
                <a:effectLst/>
                <a:latin typeface="Menlo" panose="020B0609030804020204" pitchFamily="49" charset="0"/>
              </a:rPr>
              <a:t>MAX</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a:t>
            </a:r>
          </a:p>
          <a:p>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xuatMangPhanSo(</a:t>
            </a:r>
            <a:r>
              <a:rPr lang="en-US" sz="1600" b="0">
                <a:solidFill>
                  <a:srgbClr val="1C464A"/>
                </a:solidFill>
                <a:effectLst/>
                <a:latin typeface="Menlo" panose="020B0609030804020204" pitchFamily="49" charset="0"/>
              </a:rPr>
              <a:t>MangPhanSo</a:t>
            </a:r>
            <a:r>
              <a:rPr lang="en-US" sz="1600" b="0">
                <a:solidFill>
                  <a:srgbClr val="0F68A0"/>
                </a:solidFill>
                <a:effectLst/>
                <a:latin typeface="Menlo" panose="020B0609030804020204" pitchFamily="49" charset="0"/>
              </a:rPr>
              <a:t> x)</a:t>
            </a:r>
          </a:p>
          <a:p>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i&lt;x.</a:t>
            </a:r>
            <a:r>
              <a:rPr lang="en-US" sz="1600" b="0">
                <a:solidFill>
                  <a:srgbClr val="326D74"/>
                </a:solidFill>
                <a:effectLst/>
                <a:latin typeface="Menlo" panose="020B0609030804020204" pitchFamily="49" charset="0"/>
              </a:rPr>
              <a:t>soPhanTu</a:t>
            </a:r>
            <a:r>
              <a:rPr lang="en-US" sz="1600" b="0">
                <a:solidFill>
                  <a:srgbClr val="000000"/>
                </a:solidFill>
                <a:effectLst/>
                <a:latin typeface="Menlo" panose="020B0609030804020204" pitchFamily="49" charset="0"/>
              </a:rPr>
              <a:t>; i++){</a:t>
            </a:r>
          </a:p>
          <a:p>
            <a:r>
              <a:rPr lang="en-US" sz="1600" b="0">
                <a:solidFill>
                  <a:srgbClr val="000000"/>
                </a:solidFill>
                <a:effectLst/>
                <a:latin typeface="Menlo" panose="020B0609030804020204" pitchFamily="49" charset="0"/>
              </a:rPr>
              <a:t>        </a:t>
            </a:r>
            <a:r>
              <a:rPr lang="en-US" sz="1600" b="0">
                <a:solidFill>
                  <a:srgbClr val="326D74"/>
                </a:solidFill>
                <a:effectLst/>
                <a:latin typeface="Menlo" panose="020B0609030804020204" pitchFamily="49" charset="0"/>
              </a:rPr>
              <a:t>xuatPhanSo</a:t>
            </a:r>
            <a:r>
              <a:rPr lang="en-US" sz="1600" b="0">
                <a:solidFill>
                  <a:srgbClr val="000000"/>
                </a:solidFill>
                <a:effectLst/>
                <a:latin typeface="Menlo" panose="020B0609030804020204" pitchFamily="49" charset="0"/>
              </a:rPr>
              <a:t>(x.</a:t>
            </a:r>
            <a:r>
              <a:rPr lang="en-US" sz="1600" b="0">
                <a:solidFill>
                  <a:srgbClr val="326D74"/>
                </a:solidFill>
                <a:effectLst/>
                <a:latin typeface="Menlo" panose="020B0609030804020204" pitchFamily="49" charset="0"/>
              </a:rPr>
              <a:t>mang</a:t>
            </a:r>
            <a:r>
              <a:rPr lang="en-US" sz="1600" b="0">
                <a:solidFill>
                  <a:srgbClr val="000000"/>
                </a:solidFill>
                <a:effectLst/>
                <a:latin typeface="Menlo" panose="020B0609030804020204" pitchFamily="49" charset="0"/>
              </a:rPr>
              <a:t>[i]);</a:t>
            </a:r>
          </a:p>
          <a:p>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a:t>
            </a:r>
            <a:r>
              <a:rPr lang="en-US" sz="1600" b="0">
                <a:solidFill>
                  <a:srgbClr val="C41A16"/>
                </a:solidFill>
                <a:effectLst/>
                <a:latin typeface="Menlo" panose="020B0609030804020204" pitchFamily="49" charset="0"/>
              </a:rPr>
              <a:t>" "</a:t>
            </a:r>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p>
          <a:p>
            <a:r>
              <a:rPr lang="en-US" sz="1600" b="0">
                <a:solidFill>
                  <a:srgbClr val="000000"/>
                </a:solidFill>
                <a:effectLst/>
                <a:latin typeface="Menlo" panose="020B0609030804020204" pitchFamily="49" charset="0"/>
              </a:rPr>
              <a:t>}</a:t>
            </a:r>
          </a:p>
        </p:txBody>
      </p:sp>
      <p:graphicFrame>
        <p:nvGraphicFramePr>
          <p:cNvPr id="8" name="Diagram 7"/>
          <p:cNvGraphicFramePr/>
          <p:nvPr>
            <p:extLst>
              <p:ext uri="{D42A27DB-BD31-4B8C-83A1-F6EECF244321}">
                <p14:modId xmlns:p14="http://schemas.microsoft.com/office/powerpoint/2010/main" val="2664126211"/>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994869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Mảng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85</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Mảng cấu trúc – ví dụ</a:t>
            </a:r>
            <a:endParaRPr lang="en-US" sz="2400" dirty="0">
              <a:solidFill>
                <a:srgbClr val="C00000"/>
              </a:solidFill>
            </a:endParaRPr>
          </a:p>
        </p:txBody>
      </p:sp>
      <p:sp>
        <p:nvSpPr>
          <p:cNvPr id="6" name="TextBox 5">
            <a:extLst>
              <a:ext uri="{FF2B5EF4-FFF2-40B4-BE49-F238E27FC236}">
                <a16:creationId xmlns:a16="http://schemas.microsoft.com/office/drawing/2014/main" id="{FAE69912-4D14-0815-0916-BFAD394D9359}"/>
              </a:ext>
            </a:extLst>
          </p:cNvPr>
          <p:cNvSpPr txBox="1"/>
          <p:nvPr/>
        </p:nvSpPr>
        <p:spPr>
          <a:xfrm>
            <a:off x="899592" y="1595400"/>
            <a:ext cx="8064896" cy="4401205"/>
          </a:xfrm>
          <a:prstGeom prst="rect">
            <a:avLst/>
          </a:prstGeom>
          <a:noFill/>
        </p:spPr>
        <p:txBody>
          <a:bodyPr wrap="square" rtlCol="0">
            <a:spAutoFit/>
          </a:bodyPr>
          <a:lstStyle/>
          <a:p>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nhapMangPhanSo(</a:t>
            </a:r>
            <a:r>
              <a:rPr lang="en-US" sz="1600" b="0">
                <a:solidFill>
                  <a:srgbClr val="1C464A"/>
                </a:solidFill>
                <a:effectLst/>
                <a:latin typeface="Menlo" panose="020B0609030804020204" pitchFamily="49" charset="0"/>
              </a:rPr>
              <a:t>MangPhanSo</a:t>
            </a:r>
            <a:r>
              <a:rPr lang="en-US" sz="1600" b="0">
                <a:solidFill>
                  <a:srgbClr val="0F68A0"/>
                </a:solidFill>
                <a:effectLst/>
                <a:latin typeface="Menlo" panose="020B0609030804020204" pitchFamily="49" charset="0"/>
              </a:rPr>
              <a:t> &amp;x)</a:t>
            </a:r>
          </a:p>
          <a:p>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do</a:t>
            </a:r>
            <a:r>
              <a:rPr lang="en-US" sz="1600" b="0">
                <a:solidFill>
                  <a:srgbClr val="000000"/>
                </a:solidFill>
                <a:effectLst/>
                <a:latin typeface="Menlo" panose="020B0609030804020204" pitchFamily="49" charset="0"/>
              </a:rPr>
              <a:t> {</a:t>
            </a:r>
          </a:p>
          <a:p>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so phan tu: ";</a:t>
            </a:r>
          </a:p>
          <a:p>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&gt;&gt;x.</a:t>
            </a:r>
            <a:r>
              <a:rPr lang="en-US" sz="1600" b="0">
                <a:solidFill>
                  <a:srgbClr val="326D74"/>
                </a:solidFill>
                <a:effectLst/>
                <a:latin typeface="Menlo" panose="020B0609030804020204" pitchFamily="49" charset="0"/>
              </a:rPr>
              <a:t>soPhanTu</a:t>
            </a:r>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 </a:t>
            </a:r>
            <a:r>
              <a:rPr lang="en-US" sz="1600" b="0">
                <a:solidFill>
                  <a:srgbClr val="9B2393"/>
                </a:solidFill>
                <a:effectLst/>
                <a:latin typeface="Menlo" panose="020B0609030804020204" pitchFamily="49" charset="0"/>
              </a:rPr>
              <a:t>while</a:t>
            </a:r>
            <a:r>
              <a:rPr lang="en-US" sz="1600" b="0">
                <a:solidFill>
                  <a:srgbClr val="000000"/>
                </a:solidFill>
                <a:effectLst/>
                <a:latin typeface="Menlo" panose="020B0609030804020204" pitchFamily="49" charset="0"/>
              </a:rPr>
              <a:t> (x.</a:t>
            </a:r>
            <a:r>
              <a:rPr lang="en-US" sz="1600" b="0">
                <a:solidFill>
                  <a:srgbClr val="326D74"/>
                </a:solidFill>
                <a:effectLst/>
                <a:latin typeface="Menlo" panose="020B0609030804020204" pitchFamily="49" charset="0"/>
              </a:rPr>
              <a:t>soPhanTu</a:t>
            </a:r>
            <a:r>
              <a:rPr lang="en-US" sz="1600" b="0">
                <a:solidFill>
                  <a:srgbClr val="000000"/>
                </a:solidFill>
                <a:effectLst/>
                <a:latin typeface="Menlo" panose="020B0609030804020204" pitchFamily="49" charset="0"/>
              </a:rPr>
              <a:t>&lt;=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danh sach cac phan so: "&lt;&lt;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i&lt;x.</a:t>
            </a:r>
            <a:r>
              <a:rPr lang="en-US" sz="1600" b="0">
                <a:solidFill>
                  <a:srgbClr val="326D74"/>
                </a:solidFill>
                <a:effectLst/>
                <a:latin typeface="Menlo" panose="020B0609030804020204" pitchFamily="49" charset="0"/>
              </a:rPr>
              <a:t>soPhanTu</a:t>
            </a:r>
            <a:r>
              <a:rPr lang="en-US" sz="1600" b="0">
                <a:solidFill>
                  <a:srgbClr val="000000"/>
                </a:solidFill>
                <a:effectLst/>
                <a:latin typeface="Menlo" panose="020B0609030804020204" pitchFamily="49" charset="0"/>
              </a:rPr>
              <a:t>; i++) {</a:t>
            </a:r>
          </a:p>
          <a:p>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phan so thu "&lt;&lt;i&lt;&lt;" :"&lt;&lt;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326D74"/>
                </a:solidFill>
                <a:effectLst/>
                <a:latin typeface="Menlo" panose="020B0609030804020204" pitchFamily="49" charset="0"/>
              </a:rPr>
              <a:t>nhapPhanSo</a:t>
            </a:r>
            <a:r>
              <a:rPr lang="en-US" sz="1600" b="0">
                <a:solidFill>
                  <a:srgbClr val="000000"/>
                </a:solidFill>
                <a:effectLst/>
                <a:latin typeface="Menlo" panose="020B0609030804020204" pitchFamily="49" charset="0"/>
              </a:rPr>
              <a:t>(x.</a:t>
            </a:r>
            <a:r>
              <a:rPr lang="en-US" sz="1600" b="0">
                <a:solidFill>
                  <a:srgbClr val="326D74"/>
                </a:solidFill>
                <a:effectLst/>
                <a:latin typeface="Menlo" panose="020B0609030804020204" pitchFamily="49" charset="0"/>
              </a:rPr>
              <a:t>mang</a:t>
            </a:r>
            <a:r>
              <a:rPr lang="en-US" sz="1600" b="0">
                <a:solidFill>
                  <a:srgbClr val="000000"/>
                </a:solidFill>
                <a:effectLst/>
                <a:latin typeface="Menlo" panose="020B0609030804020204" pitchFamily="49" charset="0"/>
              </a:rPr>
              <a:t>[i]);</a:t>
            </a:r>
          </a:p>
          <a:p>
            <a:r>
              <a:rPr lang="en-US" sz="1600" b="0">
                <a:solidFill>
                  <a:srgbClr val="000000"/>
                </a:solidFill>
                <a:effectLst/>
                <a:latin typeface="Menlo" panose="020B0609030804020204" pitchFamily="49" charset="0"/>
              </a:rPr>
              <a:t>    }</a:t>
            </a:r>
          </a:p>
          <a:p>
            <a:r>
              <a:rPr lang="en-US" sz="16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400231473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78331835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22911"/>
          </a:xfrm>
        </p:spPr>
        <p:txBody>
          <a:bodyPr/>
          <a:lstStyle/>
          <a:p>
            <a:pPr marL="400050" eaLnBrk="1" hangingPunct="1">
              <a:buFont typeface="Wingdings" panose="05000000000000000000" pitchFamily="2" charset="2"/>
              <a:buChar char="q"/>
            </a:pPr>
            <a:r>
              <a:rPr lang="en-US" sz="2500">
                <a:solidFill>
                  <a:srgbClr val="0070C0"/>
                </a:solidFill>
              </a:rPr>
              <a:t>Khai báo con trỏ cấu trúc:</a:t>
            </a:r>
          </a:p>
          <a:p>
            <a:pPr marL="57150" indent="0" eaLnBrk="1" hangingPunct="1">
              <a:buNone/>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r>
              <a:rPr lang="en-US" sz="2500">
                <a:solidFill>
                  <a:srgbClr val="0070C0"/>
                </a:solidFill>
              </a:rPr>
              <a:t>Truy xuất các thành phần của con trỏ cấu trúc:</a:t>
            </a:r>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a:p>
          <a:p>
            <a:pPr marL="400050" eaLnBrk="1" hangingPunct="1">
              <a:buFont typeface="Wingdings" panose="05000000000000000000" pitchFamily="2" charset="2"/>
              <a:buChar char="q"/>
            </a:pPr>
            <a:endParaRPr lang="en-US" sz="2500" b="1">
              <a:solidFill>
                <a:srgbClr val="0070C0"/>
              </a:solidFill>
            </a:endParaRPr>
          </a:p>
          <a:p>
            <a:pPr marL="400050" eaLnBrk="1" hangingPunct="1">
              <a:buFont typeface="Wingdings" panose="05000000000000000000" pitchFamily="2" charset="2"/>
              <a:buChar char="q"/>
            </a:pPr>
            <a:r>
              <a:rPr lang="en-US" sz="2500" b="1">
                <a:solidFill>
                  <a:srgbClr val="0070C0"/>
                </a:solidFill>
              </a:rPr>
              <a:t>Ví dụ</a:t>
            </a:r>
          </a:p>
          <a:p>
            <a:pPr marL="57150" indent="0" eaLnBrk="1" hangingPunct="1">
              <a:buNone/>
            </a:pPr>
            <a:r>
              <a:rPr lang="en-US" sz="2500"/>
              <a:t>	</a:t>
            </a:r>
            <a:r>
              <a:rPr lang="en-US" sz="2500">
                <a:latin typeface="Courier New" panose="02070309020205020404" pitchFamily="49" charset="0"/>
                <a:cs typeface="Courier New" panose="02070309020205020404" pitchFamily="49" charset="0"/>
              </a:rPr>
              <a:t>PhanSo *x = new PhanSo;</a:t>
            </a:r>
          </a:p>
          <a:p>
            <a:pPr marL="57150" indent="0" eaLnBrk="1" hangingPunct="1">
              <a:buNone/>
            </a:pPr>
            <a:r>
              <a:rPr lang="en-US" sz="2500">
                <a:latin typeface="Courier New" panose="02070309020205020404" pitchFamily="49" charset="0"/>
                <a:cs typeface="Courier New" panose="02070309020205020404" pitchFamily="49" charset="0"/>
              </a:rPr>
              <a:t>	cin&gt;&gt;</a:t>
            </a:r>
            <a:r>
              <a:rPr lang="en-US" sz="2500" b="1">
                <a:solidFill>
                  <a:srgbClr val="FF0000"/>
                </a:solidFill>
                <a:latin typeface="Courier New" panose="02070309020205020404" pitchFamily="49" charset="0"/>
                <a:cs typeface="Courier New" panose="02070309020205020404" pitchFamily="49" charset="0"/>
              </a:rPr>
              <a:t>x-&gt;</a:t>
            </a:r>
            <a:r>
              <a:rPr lang="en-US" sz="2500">
                <a:latin typeface="Courier New" panose="02070309020205020404" pitchFamily="49" charset="0"/>
                <a:cs typeface="Courier New" panose="02070309020205020404" pitchFamily="49" charset="0"/>
              </a:rPr>
              <a:t>tuSo;</a:t>
            </a:r>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57150" indent="0" eaLnBrk="1" hangingPunct="1">
              <a:buNone/>
            </a:pPr>
            <a:endParaRPr lang="en-US" sz="2500"/>
          </a:p>
          <a:p>
            <a:pPr marL="400050" eaLnBrk="1" hangingPunct="1">
              <a:buFont typeface="Wingdings" panose="05000000000000000000" pitchFamily="2" charset="2"/>
              <a:buChar char="q"/>
            </a:pPr>
            <a:endParaRPr lang="en-US" sz="2500" dirty="0"/>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86</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Con trỏ cấu trúc</a:t>
            </a:r>
            <a:endParaRPr lang="en-US" sz="2400" dirty="0">
              <a:solidFill>
                <a:srgbClr val="C00000"/>
              </a:solidFill>
            </a:endParaRPr>
          </a:p>
        </p:txBody>
      </p:sp>
      <p:sp>
        <p:nvSpPr>
          <p:cNvPr id="3" name="Rounded Rectangle 2"/>
          <p:cNvSpPr/>
          <p:nvPr/>
        </p:nvSpPr>
        <p:spPr bwMode="auto">
          <a:xfrm>
            <a:off x="2627784" y="1916832"/>
            <a:ext cx="5184576" cy="72008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chemeClr val="tx1"/>
                </a:solidFill>
                <a:effectLst/>
                <a:latin typeface="Arial" charset="0"/>
              </a:rPr>
              <a:t>&lt;Ten_Struct&gt; </a:t>
            </a:r>
            <a:r>
              <a:rPr kumimoji="0" lang="en-US" sz="2400" i="0" u="none" strike="noStrike" cap="none" normalizeH="0" baseline="0">
                <a:ln>
                  <a:noFill/>
                </a:ln>
                <a:solidFill>
                  <a:srgbClr val="C00000"/>
                </a:solidFill>
                <a:effectLst/>
                <a:latin typeface="Arial" charset="0"/>
              </a:rPr>
              <a:t>*</a:t>
            </a:r>
            <a:r>
              <a:rPr kumimoji="0" lang="en-US" sz="2400" b="0" i="0" u="none" strike="noStrike" cap="none" normalizeH="0" baseline="0">
                <a:ln>
                  <a:noFill/>
                </a:ln>
                <a:solidFill>
                  <a:schemeClr val="tx1"/>
                </a:solidFill>
                <a:effectLst/>
                <a:latin typeface="Arial" charset="0"/>
              </a:rPr>
              <a:t>&lt;ten_con_tro&gt;;</a:t>
            </a:r>
          </a:p>
        </p:txBody>
      </p:sp>
      <p:sp>
        <p:nvSpPr>
          <p:cNvPr id="8" name="Rounded Rectangle 7"/>
          <p:cNvSpPr/>
          <p:nvPr/>
        </p:nvSpPr>
        <p:spPr bwMode="auto">
          <a:xfrm>
            <a:off x="4139952" y="4094762"/>
            <a:ext cx="4698535" cy="72008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a:ln>
                  <a:noFill/>
                </a:ln>
                <a:solidFill>
                  <a:schemeClr val="tx1"/>
                </a:solidFill>
                <a:effectLst/>
                <a:latin typeface="Arial" charset="0"/>
              </a:rPr>
              <a:t>&lt;(</a:t>
            </a:r>
            <a:r>
              <a:rPr kumimoji="0" lang="en-US" sz="2500" i="0" u="none" strike="noStrike" cap="none" normalizeH="0" baseline="0">
                <a:ln>
                  <a:noFill/>
                </a:ln>
                <a:solidFill>
                  <a:srgbClr val="FF0000"/>
                </a:solidFill>
                <a:effectLst/>
                <a:latin typeface="Arial" charset="0"/>
              </a:rPr>
              <a:t>*</a:t>
            </a:r>
            <a:r>
              <a:rPr kumimoji="0" lang="en-US" sz="2300" b="0" i="0" u="none" strike="noStrike" cap="none" normalizeH="0" baseline="0">
                <a:ln>
                  <a:noFill/>
                </a:ln>
                <a:solidFill>
                  <a:schemeClr val="tx1"/>
                </a:solidFill>
                <a:effectLst/>
                <a:latin typeface="Arial" charset="0"/>
              </a:rPr>
              <a:t>ten_con_tro)&gt; &lt;thuoc_tinh&gt;</a:t>
            </a:r>
          </a:p>
        </p:txBody>
      </p:sp>
      <p:sp>
        <p:nvSpPr>
          <p:cNvPr id="9" name="Rounded Rectangle 8"/>
          <p:cNvSpPr/>
          <p:nvPr/>
        </p:nvSpPr>
        <p:spPr bwMode="auto">
          <a:xfrm>
            <a:off x="870457" y="3356992"/>
            <a:ext cx="4061583" cy="720080"/>
          </a:xfrm>
          <a:prstGeom prst="roundRect">
            <a:avLst/>
          </a:prstGeom>
          <a:ln/>
        </p:spPr>
        <p:style>
          <a:lnRef idx="2">
            <a:schemeClr val="accent1"/>
          </a:lnRef>
          <a:fillRef idx="1">
            <a:schemeClr val="lt1"/>
          </a:fillRef>
          <a:effectRef idx="0">
            <a:schemeClr val="accent1"/>
          </a:effectRef>
          <a:fontRef idx="minor">
            <a:schemeClr val="dk1"/>
          </a:fontRef>
        </p:style>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300" b="0" i="0" u="none" strike="noStrike" cap="none" normalizeH="0" baseline="0">
                <a:ln>
                  <a:noFill/>
                </a:ln>
                <a:solidFill>
                  <a:schemeClr val="tx1"/>
                </a:solidFill>
                <a:effectLst/>
                <a:latin typeface="Arial" charset="0"/>
              </a:rPr>
              <a:t>&lt;ten_con_tro&gt;</a:t>
            </a:r>
            <a:r>
              <a:rPr kumimoji="0" lang="en-US" sz="2300" i="0" u="none" strike="noStrike" cap="none" normalizeH="0" baseline="0">
                <a:ln>
                  <a:noFill/>
                </a:ln>
                <a:solidFill>
                  <a:srgbClr val="C00000"/>
                </a:solidFill>
                <a:effectLst/>
                <a:latin typeface="Arial" charset="0"/>
              </a:rPr>
              <a:t>-&gt;</a:t>
            </a:r>
            <a:r>
              <a:rPr kumimoji="0" lang="en-US" sz="2300" b="0" i="0" u="none" strike="noStrike" cap="none" normalizeH="0" baseline="0">
                <a:ln>
                  <a:noFill/>
                </a:ln>
                <a:solidFill>
                  <a:schemeClr val="tx1"/>
                </a:solidFill>
                <a:effectLst/>
                <a:latin typeface="Arial" charset="0"/>
              </a:rPr>
              <a:t>&lt;thuoc_tinh&gt;</a:t>
            </a:r>
          </a:p>
        </p:txBody>
      </p:sp>
      <p:sp>
        <p:nvSpPr>
          <p:cNvPr id="5" name="Oval 4"/>
          <p:cNvSpPr/>
          <p:nvPr/>
        </p:nvSpPr>
        <p:spPr bwMode="auto">
          <a:xfrm>
            <a:off x="6698779" y="4364792"/>
            <a:ext cx="108012" cy="180020"/>
          </a:xfrm>
          <a:prstGeom prst="ellipse">
            <a:avLst/>
          </a:prstGeom>
          <a:solidFill>
            <a:srgbClr val="C00000"/>
          </a:solidFill>
          <a:ln>
            <a:noFill/>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charset="0"/>
            </a:endParaRPr>
          </a:p>
        </p:txBody>
      </p:sp>
      <p:sp>
        <p:nvSpPr>
          <p:cNvPr id="6" name="Rectangle 5"/>
          <p:cNvSpPr/>
          <p:nvPr/>
        </p:nvSpPr>
        <p:spPr bwMode="auto">
          <a:xfrm>
            <a:off x="5022050" y="3333475"/>
            <a:ext cx="2160240" cy="720080"/>
          </a:xfrm>
          <a:prstGeom prst="rect">
            <a:avLst/>
          </a:prstGeom>
          <a:noFill/>
          <a:ln>
            <a:noFill/>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a:ln>
                  <a:noFill/>
                </a:ln>
                <a:solidFill>
                  <a:srgbClr val="FF0000"/>
                </a:solidFill>
                <a:effectLst/>
                <a:latin typeface="Arial" charset="0"/>
              </a:rPr>
              <a:t>Hoặc</a:t>
            </a:r>
          </a:p>
        </p:txBody>
      </p:sp>
      <p:graphicFrame>
        <p:nvGraphicFramePr>
          <p:cNvPr id="12" name="Diagram 11"/>
          <p:cNvGraphicFramePr/>
          <p:nvPr>
            <p:extLst>
              <p:ext uri="{D42A27DB-BD31-4B8C-83A1-F6EECF244321}">
                <p14:modId xmlns:p14="http://schemas.microsoft.com/office/powerpoint/2010/main" val="288621494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67584308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722911"/>
          </a:xfrm>
        </p:spPr>
        <p:txBody>
          <a:bodyPr/>
          <a:lstStyle/>
          <a:p>
            <a:pPr marL="400050" algn="just" eaLnBrk="1" hangingPunct="1">
              <a:buFont typeface="Wingdings" panose="05000000000000000000" pitchFamily="2" charset="2"/>
              <a:buChar char="q"/>
            </a:pPr>
            <a:r>
              <a:rPr lang="en-US" sz="2500">
                <a:solidFill>
                  <a:srgbClr val="0070C0"/>
                </a:solidFill>
              </a:rPr>
              <a:t>Ví dụ: </a:t>
            </a:r>
            <a:r>
              <a:rPr lang="en-US" sz="2500"/>
              <a:t>Xử lý lại ví dụ mảng cấu trúc nhưng sử dụng con trỏ cấu trúc để giải quyết vấn đề. </a:t>
            </a:r>
            <a:endParaRPr lang="en-US" sz="2500" dirty="0">
              <a:solidFill>
                <a:srgbClr val="0070C0"/>
              </a:solidFill>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87</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Con trỏ cấu trúc</a:t>
            </a:r>
            <a:endParaRPr lang="en-US" sz="2400" dirty="0">
              <a:solidFill>
                <a:srgbClr val="C00000"/>
              </a:solidFill>
            </a:endParaRPr>
          </a:p>
        </p:txBody>
      </p:sp>
      <p:sp>
        <p:nvSpPr>
          <p:cNvPr id="3" name="TextBox 2">
            <a:extLst>
              <a:ext uri="{FF2B5EF4-FFF2-40B4-BE49-F238E27FC236}">
                <a16:creationId xmlns:a16="http://schemas.microsoft.com/office/drawing/2014/main" id="{9AA707FA-B47C-F953-11A4-7656FC21E255}"/>
              </a:ext>
            </a:extLst>
          </p:cNvPr>
          <p:cNvSpPr txBox="1"/>
          <p:nvPr/>
        </p:nvSpPr>
        <p:spPr>
          <a:xfrm>
            <a:off x="916225" y="2195184"/>
            <a:ext cx="7992888" cy="4378122"/>
          </a:xfrm>
          <a:prstGeom prst="rect">
            <a:avLst/>
          </a:prstGeom>
          <a:noFill/>
        </p:spPr>
        <p:txBody>
          <a:bodyPr wrap="square" rtlCol="0">
            <a:spAutoFit/>
          </a:bodyPr>
          <a:lstStyle/>
          <a:p>
            <a:pPr>
              <a:spcBef>
                <a:spcPts val="300"/>
              </a:spcBef>
            </a:pPr>
            <a:r>
              <a:rPr lang="en-US" sz="1800" b="0">
                <a:solidFill>
                  <a:srgbClr val="FF0000"/>
                </a:solidFill>
                <a:effectLst/>
                <a:latin typeface="Menlo" panose="020B0609030804020204" pitchFamily="49" charset="0"/>
              </a:rPr>
              <a:t>//Phần khai báo PhanSo và nhập xuất xem lại slide 93 </a:t>
            </a:r>
          </a:p>
          <a:p>
            <a:pPr>
              <a:spcBef>
                <a:spcPts val="300"/>
              </a:spcBef>
            </a:pPr>
            <a:r>
              <a:rPr lang="en-US" sz="1600" b="0">
                <a:solidFill>
                  <a:srgbClr val="9B2393"/>
                </a:solidFill>
                <a:effectLst/>
                <a:latin typeface="Menlo" panose="020B0609030804020204" pitchFamily="49" charset="0"/>
              </a:rPr>
              <a:t>struct</a:t>
            </a:r>
            <a:r>
              <a:rPr lang="en-US" sz="1600" b="0">
                <a:solidFill>
                  <a:srgbClr val="0B4F79"/>
                </a:solidFill>
                <a:effectLst/>
                <a:latin typeface="Menlo" panose="020B0609030804020204" pitchFamily="49" charset="0"/>
              </a:rPr>
              <a:t> MangPhanSo</a:t>
            </a:r>
          </a:p>
          <a:p>
            <a:pPr>
              <a:spcBef>
                <a:spcPts val="300"/>
              </a:spcBef>
            </a:pP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soPhanTu;</a:t>
            </a:r>
          </a:p>
          <a:p>
            <a:pPr>
              <a:spcBef>
                <a:spcPts val="300"/>
              </a:spcBef>
            </a:pPr>
            <a:r>
              <a:rPr lang="en-US" sz="1600" b="0">
                <a:solidFill>
                  <a:srgbClr val="000000"/>
                </a:solidFill>
                <a:effectLst/>
                <a:latin typeface="Menlo" panose="020B0609030804020204" pitchFamily="49" charset="0"/>
              </a:rPr>
              <a:t>    </a:t>
            </a:r>
            <a:r>
              <a:rPr lang="en-US" sz="1600" b="0">
                <a:solidFill>
                  <a:srgbClr val="1C464A"/>
                </a:solidFill>
                <a:effectLst/>
                <a:latin typeface="Menlo" panose="020B0609030804020204" pitchFamily="49" charset="0"/>
              </a:rPr>
              <a:t>PhanSo</a:t>
            </a:r>
            <a:r>
              <a:rPr lang="en-US" sz="1600" b="0">
                <a:solidFill>
                  <a:srgbClr val="000000"/>
                </a:solidFill>
                <a:effectLst/>
                <a:latin typeface="Menlo" panose="020B0609030804020204" pitchFamily="49" charset="0"/>
              </a:rPr>
              <a:t> mang[</a:t>
            </a:r>
            <a:r>
              <a:rPr lang="en-US" sz="1600" b="0">
                <a:solidFill>
                  <a:srgbClr val="326D74"/>
                </a:solidFill>
                <a:effectLst/>
                <a:latin typeface="Menlo" panose="020B0609030804020204" pitchFamily="49" charset="0"/>
              </a:rPr>
              <a:t>MAX</a:t>
            </a:r>
            <a:r>
              <a:rPr lang="en-US" sz="1600" b="0">
                <a:solidFill>
                  <a:srgbClr val="000000"/>
                </a:solidFill>
                <a:effectLst/>
                <a:latin typeface="Menlo" panose="020B0609030804020204" pitchFamily="49" charset="0"/>
              </a:rPr>
              <a:t>];</a:t>
            </a:r>
          </a:p>
          <a:p>
            <a:pPr>
              <a:spcBef>
                <a:spcPts val="300"/>
              </a:spcBef>
            </a:pPr>
            <a:r>
              <a:rPr lang="en-US" sz="1600" b="0">
                <a:solidFill>
                  <a:srgbClr val="000000"/>
                </a:solidFill>
                <a:effectLst/>
                <a:latin typeface="Menlo" panose="020B0609030804020204" pitchFamily="49" charset="0"/>
              </a:rPr>
              <a:t>};</a:t>
            </a:r>
          </a:p>
          <a:p>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xuatMangPhanSo(</a:t>
            </a:r>
            <a:r>
              <a:rPr lang="en-US" sz="1600" b="0">
                <a:solidFill>
                  <a:srgbClr val="1C464A"/>
                </a:solidFill>
                <a:effectLst/>
                <a:latin typeface="Menlo" panose="020B0609030804020204" pitchFamily="49" charset="0"/>
              </a:rPr>
              <a:t>MangPhanSo</a:t>
            </a:r>
            <a:r>
              <a:rPr lang="en-US" sz="1600" b="0">
                <a:solidFill>
                  <a:srgbClr val="0F68A0"/>
                </a:solidFill>
                <a:effectLst/>
                <a:latin typeface="Menlo" panose="020B0609030804020204" pitchFamily="49" charset="0"/>
              </a:rPr>
              <a:t> *x)</a:t>
            </a:r>
          </a:p>
          <a:p>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i&lt;x-&gt;</a:t>
            </a:r>
            <a:r>
              <a:rPr lang="en-US" sz="1600" b="0">
                <a:solidFill>
                  <a:srgbClr val="326D74"/>
                </a:solidFill>
                <a:effectLst/>
                <a:latin typeface="Menlo" panose="020B0609030804020204" pitchFamily="49" charset="0"/>
              </a:rPr>
              <a:t>soPhanTu</a:t>
            </a:r>
            <a:r>
              <a:rPr lang="en-US" sz="1600" b="0">
                <a:solidFill>
                  <a:srgbClr val="000000"/>
                </a:solidFill>
                <a:effectLst/>
                <a:latin typeface="Menlo" panose="020B0609030804020204" pitchFamily="49" charset="0"/>
              </a:rPr>
              <a:t>; i++){</a:t>
            </a:r>
          </a:p>
          <a:p>
            <a:r>
              <a:rPr lang="en-US" sz="1600" b="0">
                <a:solidFill>
                  <a:srgbClr val="000000"/>
                </a:solidFill>
                <a:effectLst/>
                <a:latin typeface="Menlo" panose="020B0609030804020204" pitchFamily="49" charset="0"/>
              </a:rPr>
              <a:t>        </a:t>
            </a:r>
            <a:r>
              <a:rPr lang="en-US" sz="1600" b="0">
                <a:solidFill>
                  <a:srgbClr val="326D74"/>
                </a:solidFill>
                <a:effectLst/>
                <a:latin typeface="Menlo" panose="020B0609030804020204" pitchFamily="49" charset="0"/>
              </a:rPr>
              <a:t>xuatPhanSo</a:t>
            </a:r>
            <a:r>
              <a:rPr lang="en-US" sz="1600" b="0">
                <a:solidFill>
                  <a:srgbClr val="000000"/>
                </a:solidFill>
                <a:effectLst/>
                <a:latin typeface="Menlo" panose="020B0609030804020204" pitchFamily="49" charset="0"/>
              </a:rPr>
              <a:t>(x-&gt;</a:t>
            </a:r>
            <a:r>
              <a:rPr lang="en-US" sz="1600" b="0">
                <a:solidFill>
                  <a:srgbClr val="326D74"/>
                </a:solidFill>
                <a:effectLst/>
                <a:latin typeface="Menlo" panose="020B0609030804020204" pitchFamily="49" charset="0"/>
              </a:rPr>
              <a:t>mang</a:t>
            </a:r>
            <a:r>
              <a:rPr lang="en-US" sz="1600" b="0">
                <a:solidFill>
                  <a:srgbClr val="000000"/>
                </a:solidFill>
                <a:effectLst/>
                <a:latin typeface="Menlo" panose="020B0609030804020204" pitchFamily="49" charset="0"/>
              </a:rPr>
              <a:t>[i]);</a:t>
            </a:r>
          </a:p>
          <a:p>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000000"/>
                </a:solidFill>
                <a:effectLst/>
                <a:latin typeface="Menlo" panose="020B0609030804020204" pitchFamily="49" charset="0"/>
              </a:rPr>
              <a:t>&lt;&lt;</a:t>
            </a:r>
            <a:r>
              <a:rPr lang="en-US" sz="1600" b="0">
                <a:solidFill>
                  <a:srgbClr val="C41A16"/>
                </a:solidFill>
                <a:effectLst/>
                <a:latin typeface="Menlo" panose="020B0609030804020204" pitchFamily="49" charset="0"/>
              </a:rPr>
              <a:t>" "</a:t>
            </a:r>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p>
          <a:p>
            <a:r>
              <a:rPr lang="en-US" sz="1600" b="0">
                <a:solidFill>
                  <a:srgbClr val="000000"/>
                </a:solidFill>
                <a:effectLst/>
                <a:latin typeface="Menlo" panose="020B0609030804020204" pitchFamily="49" charset="0"/>
              </a:rPr>
              <a:t>}</a:t>
            </a:r>
          </a:p>
        </p:txBody>
      </p:sp>
      <p:graphicFrame>
        <p:nvGraphicFramePr>
          <p:cNvPr id="8" name="Diagram 7"/>
          <p:cNvGraphicFramePr/>
          <p:nvPr>
            <p:extLst>
              <p:ext uri="{D42A27DB-BD31-4B8C-83A1-F6EECF244321}">
                <p14:modId xmlns:p14="http://schemas.microsoft.com/office/powerpoint/2010/main" val="1834678259"/>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6457761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88</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Con trỏ cấu trúc</a:t>
            </a:r>
            <a:endParaRPr lang="en-US" sz="2400" dirty="0">
              <a:solidFill>
                <a:srgbClr val="C00000"/>
              </a:solidFill>
            </a:endParaRPr>
          </a:p>
        </p:txBody>
      </p:sp>
      <p:sp>
        <p:nvSpPr>
          <p:cNvPr id="6" name="TextBox 5">
            <a:extLst>
              <a:ext uri="{FF2B5EF4-FFF2-40B4-BE49-F238E27FC236}">
                <a16:creationId xmlns:a16="http://schemas.microsoft.com/office/drawing/2014/main" id="{E81080BC-6235-A835-659C-CBDDEA3AAA96}"/>
              </a:ext>
            </a:extLst>
          </p:cNvPr>
          <p:cNvSpPr txBox="1"/>
          <p:nvPr/>
        </p:nvSpPr>
        <p:spPr>
          <a:xfrm>
            <a:off x="881063" y="1473573"/>
            <a:ext cx="7992888" cy="4378122"/>
          </a:xfrm>
          <a:prstGeom prst="rect">
            <a:avLst/>
          </a:prstGeom>
          <a:noFill/>
          <a:ln w="19050">
            <a:solidFill>
              <a:schemeClr val="accent1"/>
            </a:solidFill>
          </a:ln>
        </p:spPr>
        <p:txBody>
          <a:bodyPr wrap="square" rtlCol="0">
            <a:spAutoFit/>
          </a:bodyPr>
          <a:lstStyle/>
          <a:p>
            <a:r>
              <a:rPr lang="en-US" sz="1600" b="0">
                <a:solidFill>
                  <a:srgbClr val="9B2393"/>
                </a:solidFill>
                <a:effectLst/>
                <a:latin typeface="Menlo" panose="020B0609030804020204" pitchFamily="49" charset="0"/>
              </a:rPr>
              <a:t>void</a:t>
            </a:r>
            <a:r>
              <a:rPr lang="en-US" sz="1600" b="0">
                <a:solidFill>
                  <a:srgbClr val="0F68A0"/>
                </a:solidFill>
                <a:effectLst/>
                <a:latin typeface="Menlo" panose="020B0609030804020204" pitchFamily="49" charset="0"/>
              </a:rPr>
              <a:t> nhapMangPhanSo(</a:t>
            </a:r>
            <a:r>
              <a:rPr lang="en-US" sz="1600" b="0">
                <a:solidFill>
                  <a:srgbClr val="1C464A"/>
                </a:solidFill>
                <a:effectLst/>
                <a:latin typeface="Menlo" panose="020B0609030804020204" pitchFamily="49" charset="0"/>
              </a:rPr>
              <a:t>MangPhanSo</a:t>
            </a:r>
            <a:r>
              <a:rPr lang="en-US" sz="1600" b="0">
                <a:solidFill>
                  <a:srgbClr val="0F68A0"/>
                </a:solidFill>
                <a:effectLst/>
                <a:latin typeface="Menlo" panose="020B0609030804020204" pitchFamily="49" charset="0"/>
              </a:rPr>
              <a:t> *x)</a:t>
            </a:r>
          </a:p>
          <a:p>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do</a:t>
            </a:r>
            <a:r>
              <a:rPr lang="en-US" sz="1600" b="0">
                <a:solidFill>
                  <a:srgbClr val="000000"/>
                </a:solidFill>
                <a:effectLst/>
                <a:latin typeface="Menlo" panose="020B0609030804020204" pitchFamily="49" charset="0"/>
              </a:rPr>
              <a:t> {</a:t>
            </a:r>
          </a:p>
          <a:p>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so phan tu: ";</a:t>
            </a:r>
          </a:p>
          <a:p>
            <a:r>
              <a:rPr lang="en-US" sz="1600" b="0">
                <a:solidFill>
                  <a:srgbClr val="000000"/>
                </a:solidFill>
                <a:effectLst/>
                <a:latin typeface="Menlo" panose="020B0609030804020204" pitchFamily="49" charset="0"/>
              </a:rPr>
              <a:t>        </a:t>
            </a:r>
            <a:r>
              <a:rPr lang="en-US" sz="1600" b="0">
                <a:solidFill>
                  <a:srgbClr val="6C36A9"/>
                </a:solidFill>
                <a:effectLst/>
                <a:latin typeface="Menlo" panose="020B0609030804020204" pitchFamily="49" charset="0"/>
              </a:rPr>
              <a:t>cin</a:t>
            </a:r>
            <a:r>
              <a:rPr lang="en-US" sz="1600" b="0">
                <a:solidFill>
                  <a:srgbClr val="000000"/>
                </a:solidFill>
                <a:effectLst/>
                <a:latin typeface="Menlo" panose="020B0609030804020204" pitchFamily="49" charset="0"/>
              </a:rPr>
              <a:t>&gt;&gt;x-&gt;</a:t>
            </a:r>
            <a:r>
              <a:rPr lang="en-US" sz="1600" b="0">
                <a:solidFill>
                  <a:srgbClr val="326D74"/>
                </a:solidFill>
                <a:effectLst/>
                <a:latin typeface="Menlo" panose="020B0609030804020204" pitchFamily="49" charset="0"/>
              </a:rPr>
              <a:t>soPhanTu</a:t>
            </a:r>
            <a:r>
              <a:rPr lang="en-US" sz="1600" b="0">
                <a:solidFill>
                  <a:srgbClr val="000000"/>
                </a:solidFill>
                <a:effectLst/>
                <a:latin typeface="Menlo" panose="020B0609030804020204" pitchFamily="49" charset="0"/>
              </a:rPr>
              <a:t>;</a:t>
            </a:r>
          </a:p>
          <a:p>
            <a:r>
              <a:rPr lang="en-US" sz="1600" b="0">
                <a:solidFill>
                  <a:srgbClr val="000000"/>
                </a:solidFill>
                <a:effectLst/>
                <a:latin typeface="Menlo" panose="020B0609030804020204" pitchFamily="49" charset="0"/>
              </a:rPr>
              <a:t>    } </a:t>
            </a:r>
            <a:r>
              <a:rPr lang="en-US" sz="1600" b="0">
                <a:solidFill>
                  <a:srgbClr val="9B2393"/>
                </a:solidFill>
                <a:effectLst/>
                <a:latin typeface="Menlo" panose="020B0609030804020204" pitchFamily="49" charset="0"/>
              </a:rPr>
              <a:t>while</a:t>
            </a:r>
            <a:r>
              <a:rPr lang="en-US" sz="1600" b="0">
                <a:solidFill>
                  <a:srgbClr val="000000"/>
                </a:solidFill>
                <a:effectLst/>
                <a:latin typeface="Menlo" panose="020B0609030804020204" pitchFamily="49" charset="0"/>
              </a:rPr>
              <a:t> (x-&gt;</a:t>
            </a:r>
            <a:r>
              <a:rPr lang="en-US" sz="1600" b="0">
                <a:solidFill>
                  <a:srgbClr val="326D74"/>
                </a:solidFill>
                <a:effectLst/>
                <a:latin typeface="Menlo" panose="020B0609030804020204" pitchFamily="49" charset="0"/>
              </a:rPr>
              <a:t>soPhanTu</a:t>
            </a:r>
            <a:r>
              <a:rPr lang="en-US" sz="1600" b="0">
                <a:solidFill>
                  <a:srgbClr val="000000"/>
                </a:solidFill>
                <a:effectLst/>
                <a:latin typeface="Menlo" panose="020B0609030804020204" pitchFamily="49" charset="0"/>
              </a:rPr>
              <a:t>&lt;=</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a:t>
            </a:r>
          </a:p>
          <a:p>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danh sach cac phan so: "&lt;&lt;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for</a:t>
            </a:r>
            <a:r>
              <a:rPr lang="en-US" sz="1600" b="0">
                <a:solidFill>
                  <a:srgbClr val="000000"/>
                </a:solidFill>
                <a:effectLst/>
                <a:latin typeface="Menlo" panose="020B0609030804020204" pitchFamily="49" charset="0"/>
              </a:rPr>
              <a:t> (</a:t>
            </a:r>
            <a:r>
              <a:rPr lang="en-US" sz="1600" b="0">
                <a:solidFill>
                  <a:srgbClr val="9B2393"/>
                </a:solidFill>
                <a:effectLst/>
                <a:latin typeface="Menlo" panose="020B0609030804020204" pitchFamily="49" charset="0"/>
              </a:rPr>
              <a:t>int</a:t>
            </a:r>
            <a:r>
              <a:rPr lang="en-US" sz="1600" b="0">
                <a:solidFill>
                  <a:srgbClr val="000000"/>
                </a:solidFill>
                <a:effectLst/>
                <a:latin typeface="Menlo" panose="020B0609030804020204" pitchFamily="49" charset="0"/>
              </a:rPr>
              <a:t> i=</a:t>
            </a:r>
            <a:r>
              <a:rPr lang="en-US" sz="1600" b="0">
                <a:solidFill>
                  <a:srgbClr val="1C00CF"/>
                </a:solidFill>
                <a:effectLst/>
                <a:latin typeface="Menlo" panose="020B0609030804020204" pitchFamily="49" charset="0"/>
              </a:rPr>
              <a:t>0</a:t>
            </a:r>
            <a:r>
              <a:rPr lang="en-US" sz="1600" b="0">
                <a:solidFill>
                  <a:srgbClr val="000000"/>
                </a:solidFill>
                <a:effectLst/>
                <a:latin typeface="Menlo" panose="020B0609030804020204" pitchFamily="49" charset="0"/>
              </a:rPr>
              <a:t>; i&lt;x-&gt;</a:t>
            </a:r>
            <a:r>
              <a:rPr lang="en-US" sz="1600" b="0">
                <a:solidFill>
                  <a:srgbClr val="326D74"/>
                </a:solidFill>
                <a:effectLst/>
                <a:latin typeface="Menlo" panose="020B0609030804020204" pitchFamily="49" charset="0"/>
              </a:rPr>
              <a:t>soPhanTu</a:t>
            </a:r>
            <a:r>
              <a:rPr lang="en-US" sz="1600" b="0">
                <a:solidFill>
                  <a:srgbClr val="000000"/>
                </a:solidFill>
                <a:effectLst/>
                <a:latin typeface="Menlo" panose="020B0609030804020204" pitchFamily="49" charset="0"/>
              </a:rPr>
              <a:t>; i++) {</a:t>
            </a:r>
          </a:p>
          <a:p>
            <a:r>
              <a:rPr lang="en-US" sz="1600" b="0">
                <a:solidFill>
                  <a:srgbClr val="C41A16"/>
                </a:solidFill>
                <a:effectLst/>
                <a:latin typeface="Menlo" panose="020B0609030804020204" pitchFamily="49" charset="0"/>
              </a:rPr>
              <a:t>        </a:t>
            </a:r>
            <a:r>
              <a:rPr lang="en-US" sz="1600" b="0">
                <a:solidFill>
                  <a:srgbClr val="6C36A9"/>
                </a:solidFill>
                <a:effectLst/>
                <a:latin typeface="Menlo" panose="020B0609030804020204" pitchFamily="49" charset="0"/>
              </a:rPr>
              <a:t>cout</a:t>
            </a:r>
            <a:r>
              <a:rPr lang="en-US" sz="1600" b="0">
                <a:solidFill>
                  <a:srgbClr val="C41A16"/>
                </a:solidFill>
                <a:effectLst/>
                <a:latin typeface="Menlo" panose="020B0609030804020204" pitchFamily="49" charset="0"/>
              </a:rPr>
              <a:t>&lt;&lt;"Nhap phan so thu "&lt;&lt;i&lt;&lt;" :"&lt;&lt;</a:t>
            </a:r>
            <a:r>
              <a:rPr lang="en-US" sz="1600" b="0">
                <a:solidFill>
                  <a:srgbClr val="6C36A9"/>
                </a:solidFill>
                <a:effectLst/>
                <a:latin typeface="Menlo" panose="020B0609030804020204" pitchFamily="49" charset="0"/>
              </a:rPr>
              <a:t>endl</a:t>
            </a:r>
            <a:r>
              <a:rPr lang="en-US" sz="1600" b="0">
                <a:solidFill>
                  <a:srgbClr val="C41A16"/>
                </a:solidFill>
                <a:effectLst/>
                <a:latin typeface="Menlo" panose="020B0609030804020204" pitchFamily="49" charset="0"/>
              </a:rPr>
              <a:t>;</a:t>
            </a:r>
          </a:p>
          <a:p>
            <a:r>
              <a:rPr lang="en-US" sz="1600" b="0">
                <a:solidFill>
                  <a:srgbClr val="000000"/>
                </a:solidFill>
                <a:effectLst/>
                <a:latin typeface="Menlo" panose="020B0609030804020204" pitchFamily="49" charset="0"/>
              </a:rPr>
              <a:t>        </a:t>
            </a:r>
            <a:r>
              <a:rPr lang="en-US" sz="1600" b="0">
                <a:solidFill>
                  <a:srgbClr val="326D74"/>
                </a:solidFill>
                <a:effectLst/>
                <a:latin typeface="Menlo" panose="020B0609030804020204" pitchFamily="49" charset="0"/>
              </a:rPr>
              <a:t>nhapPhanSo</a:t>
            </a:r>
            <a:r>
              <a:rPr lang="en-US" sz="1600" b="0">
                <a:solidFill>
                  <a:srgbClr val="000000"/>
                </a:solidFill>
                <a:effectLst/>
                <a:latin typeface="Menlo" panose="020B0609030804020204" pitchFamily="49" charset="0"/>
              </a:rPr>
              <a:t>(x-&gt;</a:t>
            </a:r>
            <a:r>
              <a:rPr lang="en-US" sz="1600" b="0">
                <a:solidFill>
                  <a:srgbClr val="326D74"/>
                </a:solidFill>
                <a:effectLst/>
                <a:latin typeface="Menlo" panose="020B0609030804020204" pitchFamily="49" charset="0"/>
              </a:rPr>
              <a:t>mang</a:t>
            </a:r>
            <a:r>
              <a:rPr lang="en-US" sz="1600" b="0">
                <a:solidFill>
                  <a:srgbClr val="000000"/>
                </a:solidFill>
                <a:effectLst/>
                <a:latin typeface="Menlo" panose="020B0609030804020204" pitchFamily="49" charset="0"/>
              </a:rPr>
              <a:t>[i]);</a:t>
            </a:r>
          </a:p>
          <a:p>
            <a:r>
              <a:rPr lang="en-US" sz="1600" b="0">
                <a:solidFill>
                  <a:srgbClr val="000000"/>
                </a:solidFill>
                <a:effectLst/>
                <a:latin typeface="Menlo" panose="020B0609030804020204" pitchFamily="49" charset="0"/>
              </a:rPr>
              <a:t>    }</a:t>
            </a:r>
          </a:p>
          <a:p>
            <a:r>
              <a:rPr lang="en-US" sz="1600" b="0">
                <a:solidFill>
                  <a:srgbClr val="000000"/>
                </a:solidFill>
                <a:effectLst/>
                <a:latin typeface="Menlo" panose="020B0609030804020204" pitchFamily="49" charset="0"/>
              </a:rPr>
              <a:t>}</a:t>
            </a:r>
          </a:p>
        </p:txBody>
      </p:sp>
      <p:graphicFrame>
        <p:nvGraphicFramePr>
          <p:cNvPr id="7" name="Diagram 6"/>
          <p:cNvGraphicFramePr/>
          <p:nvPr>
            <p:extLst>
              <p:ext uri="{D42A27DB-BD31-4B8C-83A1-F6EECF244321}">
                <p14:modId xmlns:p14="http://schemas.microsoft.com/office/powerpoint/2010/main" val="793654523"/>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7306509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89</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2500056070"/>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Content Placeholder 2"/>
          <p:cNvSpPr>
            <a:spLocks noGrp="1"/>
          </p:cNvSpPr>
          <p:nvPr>
            <p:ph idx="1"/>
          </p:nvPr>
        </p:nvSpPr>
        <p:spPr>
          <a:xfrm>
            <a:off x="990600" y="1371600"/>
            <a:ext cx="7757864" cy="4267200"/>
          </a:xfrm>
        </p:spPr>
        <p:txBody>
          <a:bodyPr/>
          <a:lstStyle/>
          <a:p>
            <a:r>
              <a:rPr lang="en-US"/>
              <a:t>Xây dựng chương trình quản lý 1 DaySo nguyên theo cấu trúc cho như sau:</a:t>
            </a:r>
          </a:p>
          <a:p>
            <a:pPr marL="400050" indent="0">
              <a:buNone/>
            </a:pPr>
            <a:r>
              <a:rPr lang="en-US" sz="2400">
                <a:solidFill>
                  <a:srgbClr val="0000FF"/>
                </a:solidFill>
                <a:latin typeface="Consolas" panose="020B0609020204030204" pitchFamily="49" charset="0"/>
              </a:rPr>
              <a:t>struct</a:t>
            </a:r>
            <a:r>
              <a:rPr lang="en-US" sz="2400">
                <a:solidFill>
                  <a:srgbClr val="000000"/>
                </a:solidFill>
                <a:latin typeface="Consolas" panose="020B0609020204030204" pitchFamily="49" charset="0"/>
              </a:rPr>
              <a:t> </a:t>
            </a:r>
            <a:r>
              <a:rPr lang="en-US" sz="2400">
                <a:solidFill>
                  <a:srgbClr val="2B91AF"/>
                </a:solidFill>
                <a:latin typeface="Consolas" panose="020B0609020204030204" pitchFamily="49" charset="0"/>
              </a:rPr>
              <a:t>DaySo</a:t>
            </a:r>
            <a:endParaRPr lang="en-US" sz="2400">
              <a:solidFill>
                <a:srgbClr val="000000"/>
              </a:solidFill>
              <a:latin typeface="Consolas" panose="020B0609020204030204" pitchFamily="49" charset="0"/>
            </a:endParaRPr>
          </a:p>
          <a:p>
            <a:pPr marL="400050" indent="0">
              <a:buNone/>
            </a:pPr>
            <a:r>
              <a:rPr lang="en-US" sz="2400">
                <a:solidFill>
                  <a:srgbClr val="000000"/>
                </a:solidFill>
                <a:latin typeface="Consolas" panose="020B0609020204030204" pitchFamily="49" charset="0"/>
              </a:rPr>
              <a:t>{</a:t>
            </a:r>
          </a:p>
          <a:p>
            <a:pPr marL="400050" indent="514350">
              <a:buNone/>
            </a:pPr>
            <a:r>
              <a:rPr lang="en-US" sz="2400">
                <a:solidFill>
                  <a:srgbClr val="0000FF"/>
                </a:solidFill>
                <a:latin typeface="Consolas" panose="020B0609020204030204" pitchFamily="49" charset="0"/>
              </a:rPr>
              <a:t>int</a:t>
            </a:r>
            <a:r>
              <a:rPr lang="en-US" sz="2400">
                <a:solidFill>
                  <a:srgbClr val="000000"/>
                </a:solidFill>
                <a:latin typeface="Consolas" panose="020B0609020204030204" pitchFamily="49" charset="0"/>
              </a:rPr>
              <a:t> mang[MAX];</a:t>
            </a:r>
          </a:p>
          <a:p>
            <a:pPr marL="400050" indent="514350">
              <a:buNone/>
            </a:pPr>
            <a:r>
              <a:rPr lang="en-US" sz="2400">
                <a:solidFill>
                  <a:srgbClr val="0000FF"/>
                </a:solidFill>
                <a:latin typeface="Consolas" panose="020B0609020204030204" pitchFamily="49" charset="0"/>
              </a:rPr>
              <a:t>int</a:t>
            </a:r>
            <a:r>
              <a:rPr lang="en-US" sz="2400">
                <a:solidFill>
                  <a:srgbClr val="000000"/>
                </a:solidFill>
                <a:latin typeface="Consolas" panose="020B0609020204030204" pitchFamily="49" charset="0"/>
              </a:rPr>
              <a:t> soPhanTu;</a:t>
            </a:r>
          </a:p>
          <a:p>
            <a:pPr marL="400050" indent="0">
              <a:buNone/>
            </a:pPr>
            <a:r>
              <a:rPr lang="en-US" sz="2400">
                <a:solidFill>
                  <a:srgbClr val="000000"/>
                </a:solidFill>
                <a:latin typeface="Consolas" panose="020B0609020204030204" pitchFamily="49" charset="0"/>
              </a:rPr>
              <a:t>};</a:t>
            </a:r>
            <a:endParaRPr lang="en-US" sz="2400"/>
          </a:p>
          <a:p>
            <a:r>
              <a:rPr lang="en-US"/>
              <a:t>Chương trình gồm có các chức năng</a:t>
            </a:r>
          </a:p>
          <a:p>
            <a:pPr lvl="1"/>
            <a:r>
              <a:rPr lang="en-US"/>
              <a:t>Nhập, xuất</a:t>
            </a:r>
          </a:p>
          <a:p>
            <a:pPr lvl="1"/>
            <a:r>
              <a:rPr lang="en-US"/>
              <a:t>Thêm, xóa, sửa</a:t>
            </a:r>
          </a:p>
          <a:p>
            <a:endParaRPr lang="en-US"/>
          </a:p>
        </p:txBody>
      </p:sp>
    </p:spTree>
    <p:extLst>
      <p:ext uri="{BB962C8B-B14F-4D97-AF65-F5344CB8AC3E}">
        <p14:creationId xmlns:p14="http://schemas.microsoft.com/office/powerpoint/2010/main" val="8451245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dirty="0" err="1"/>
              <a:t>Cấu</a:t>
            </a:r>
            <a:r>
              <a:rPr lang="en-US" sz="1200" dirty="0"/>
              <a:t> </a:t>
            </a:r>
            <a:r>
              <a:rPr lang="en-US" sz="1200" dirty="0" err="1"/>
              <a:t>trúc</a:t>
            </a:r>
            <a:r>
              <a:rPr lang="en-US" sz="1200" dirty="0"/>
              <a:t> if</a:t>
            </a:r>
          </a:p>
        </p:txBody>
      </p:sp>
      <p:sp>
        <p:nvSpPr>
          <p:cNvPr id="7173" name="Slide Number Placeholder 5"/>
          <p:cNvSpPr>
            <a:spLocks noGrp="1"/>
          </p:cNvSpPr>
          <p:nvPr>
            <p:ph type="sldNum" sz="quarter" idx="4294967295"/>
          </p:nvPr>
        </p:nvSpPr>
        <p:spPr bwMode="auto">
          <a:xfrm>
            <a:off x="8207375" y="6488113"/>
            <a:ext cx="936625"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9</a:t>
            </a:fld>
            <a:endParaRPr lang="en-US"/>
          </a:p>
        </p:txBody>
      </p:sp>
      <p:sp>
        <p:nvSpPr>
          <p:cNvPr id="4" name="TextBox 3"/>
          <p:cNvSpPr txBox="1"/>
          <p:nvPr/>
        </p:nvSpPr>
        <p:spPr>
          <a:xfrm>
            <a:off x="899592" y="908720"/>
            <a:ext cx="4896544" cy="461665"/>
          </a:xfrm>
          <a:prstGeom prst="rect">
            <a:avLst/>
          </a:prstGeom>
          <a:noFill/>
        </p:spPr>
        <p:txBody>
          <a:bodyPr wrap="square" rtlCol="0">
            <a:spAutoFit/>
          </a:bodyPr>
          <a:lstStyle/>
          <a:p>
            <a:pPr lvl="0"/>
            <a:r>
              <a:rPr lang="en-US" sz="2400" dirty="0" err="1">
                <a:solidFill>
                  <a:srgbClr val="C00000"/>
                </a:solidFill>
              </a:rPr>
              <a:t>Cấu</a:t>
            </a:r>
            <a:r>
              <a:rPr lang="en-US" sz="2400" dirty="0">
                <a:solidFill>
                  <a:srgbClr val="C00000"/>
                </a:solidFill>
              </a:rPr>
              <a:t> </a:t>
            </a:r>
            <a:r>
              <a:rPr lang="en-US" sz="2400" dirty="0" err="1">
                <a:solidFill>
                  <a:srgbClr val="C00000"/>
                </a:solidFill>
              </a:rPr>
              <a:t>trúc</a:t>
            </a:r>
            <a:r>
              <a:rPr lang="en-US" sz="2400" dirty="0">
                <a:solidFill>
                  <a:srgbClr val="C00000"/>
                </a:solidFill>
              </a:rPr>
              <a:t> if</a:t>
            </a:r>
          </a:p>
        </p:txBody>
      </p:sp>
      <p:sp>
        <p:nvSpPr>
          <p:cNvPr id="11" name="Rectangle 2"/>
          <p:cNvSpPr txBox="1">
            <a:spLocks noChangeArrowheads="1"/>
          </p:cNvSpPr>
          <p:nvPr/>
        </p:nvSpPr>
        <p:spPr bwMode="auto">
          <a:xfrm>
            <a:off x="971600" y="1628800"/>
            <a:ext cx="7315200" cy="426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a:lstStyle>
          <a:p>
            <a:pPr marL="571500" indent="-514350" eaLnBrk="1" hangingPunct="1">
              <a:buFont typeface="+mj-lt"/>
              <a:buAutoNum type="arabicPeriod"/>
            </a:pPr>
            <a:r>
              <a:rPr lang="en-US" sz="2500" dirty="0" err="1"/>
              <a:t>Phát</a:t>
            </a:r>
            <a:r>
              <a:rPr lang="en-US" sz="2500" dirty="0"/>
              <a:t> </a:t>
            </a:r>
            <a:r>
              <a:rPr lang="en-US" sz="2500" dirty="0" err="1"/>
              <a:t>biểu</a:t>
            </a:r>
            <a:r>
              <a:rPr lang="en-US" sz="2500" dirty="0"/>
              <a:t> if</a:t>
            </a:r>
          </a:p>
          <a:p>
            <a:pPr marL="63500" lvl="1" indent="0" eaLnBrk="1" hangingPunct="1">
              <a:buFontTx/>
              <a:buNone/>
              <a:tabLst>
                <a:tab pos="119063" algn="l"/>
              </a:tabLst>
            </a:pPr>
            <a:r>
              <a:rPr lang="en-US" sz="2500" dirty="0">
                <a:solidFill>
                  <a:srgbClr val="FF0000"/>
                </a:solidFill>
                <a:latin typeface="Courier New" pitchFamily="49" charset="0"/>
                <a:cs typeface="Courier New" pitchFamily="49" charset="0"/>
              </a:rPr>
              <a:t>if</a:t>
            </a:r>
            <a:r>
              <a:rPr lang="en-US" sz="2500" dirty="0">
                <a:latin typeface="Courier New" pitchFamily="49" charset="0"/>
                <a:cs typeface="Courier New" pitchFamily="49" charset="0"/>
              </a:rPr>
              <a:t>(x!=0)</a:t>
            </a:r>
          </a:p>
          <a:p>
            <a:pPr marL="457200" lvl="1" indent="0" eaLnBrk="1" hangingPunct="1">
              <a:buFontTx/>
              <a:buNone/>
            </a:pPr>
            <a:r>
              <a:rPr lang="en-US" sz="2500" dirty="0" err="1">
                <a:latin typeface="Courier New" pitchFamily="49" charset="0"/>
                <a:cs typeface="Courier New" pitchFamily="49" charset="0"/>
              </a:rPr>
              <a:t>cout</a:t>
            </a:r>
            <a:r>
              <a:rPr lang="en-US" sz="2500" dirty="0">
                <a:latin typeface="Courier New" pitchFamily="49" charset="0"/>
                <a:cs typeface="Courier New" pitchFamily="49" charset="0"/>
              </a:rPr>
              <a:t>&lt;&lt;“\</a:t>
            </a:r>
            <a:r>
              <a:rPr lang="en-US" sz="2500" dirty="0" err="1">
                <a:latin typeface="Courier New" pitchFamily="49" charset="0"/>
                <a:cs typeface="Courier New" pitchFamily="49" charset="0"/>
              </a:rPr>
              <a:t>nso</a:t>
            </a:r>
            <a:r>
              <a:rPr lang="en-US" sz="2500" dirty="0">
                <a:latin typeface="Courier New" pitchFamily="49" charset="0"/>
                <a:cs typeface="Courier New" pitchFamily="49" charset="0"/>
              </a:rPr>
              <a:t> </a:t>
            </a:r>
            <a:r>
              <a:rPr lang="en-US" sz="2500" dirty="0" err="1">
                <a:latin typeface="Courier New" pitchFamily="49" charset="0"/>
                <a:cs typeface="Courier New" pitchFamily="49" charset="0"/>
              </a:rPr>
              <a:t>khac</a:t>
            </a:r>
            <a:r>
              <a:rPr lang="en-US" sz="2500" dirty="0">
                <a:latin typeface="Courier New" pitchFamily="49" charset="0"/>
                <a:cs typeface="Courier New" pitchFamily="49" charset="0"/>
              </a:rPr>
              <a:t> 0”;</a:t>
            </a:r>
            <a:endParaRPr lang="en-US" sz="2500" dirty="0"/>
          </a:p>
          <a:p>
            <a:pPr marL="457200" lvl="1" indent="0" eaLnBrk="1" hangingPunct="1">
              <a:buFontTx/>
              <a:buNone/>
            </a:pPr>
            <a:endParaRPr lang="en-US" sz="2500" dirty="0"/>
          </a:p>
          <a:p>
            <a:pPr marL="457200" lvl="1" indent="0" eaLnBrk="1" hangingPunct="1">
              <a:buFontTx/>
              <a:buNone/>
            </a:pPr>
            <a:endParaRPr lang="en-US" sz="2500" dirty="0"/>
          </a:p>
        </p:txBody>
      </p:sp>
      <p:sp>
        <p:nvSpPr>
          <p:cNvPr id="12" name="Line 16"/>
          <p:cNvSpPr>
            <a:spLocks noChangeShapeType="1"/>
          </p:cNvSpPr>
          <p:nvPr/>
        </p:nvSpPr>
        <p:spPr bwMode="auto">
          <a:xfrm>
            <a:off x="6347044" y="4672782"/>
            <a:ext cx="0" cy="60960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endParaRPr lang="en-US"/>
          </a:p>
        </p:txBody>
      </p:sp>
      <p:grpSp>
        <p:nvGrpSpPr>
          <p:cNvPr id="13" name="Group 29"/>
          <p:cNvGrpSpPr>
            <a:grpSpLocks/>
          </p:cNvGrpSpPr>
          <p:nvPr/>
        </p:nvGrpSpPr>
        <p:grpSpPr bwMode="auto">
          <a:xfrm>
            <a:off x="6347044" y="2799532"/>
            <a:ext cx="1828800" cy="2254250"/>
            <a:chOff x="4343400" y="2394156"/>
            <a:chExt cx="1828800" cy="2254044"/>
          </a:xfrm>
        </p:grpSpPr>
        <p:sp>
          <p:nvSpPr>
            <p:cNvPr id="14" name="Line 14"/>
            <p:cNvSpPr>
              <a:spLocks noChangeShapeType="1"/>
            </p:cNvSpPr>
            <p:nvPr/>
          </p:nvSpPr>
          <p:spPr bwMode="auto">
            <a:xfrm>
              <a:off x="5410200" y="2394156"/>
              <a:ext cx="762000" cy="0"/>
            </a:xfrm>
            <a:prstGeom prst="line">
              <a:avLst/>
            </a:prstGeom>
            <a:ln>
              <a:headEnd/>
              <a:tailEnd/>
            </a:ln>
          </p:spPr>
          <p:style>
            <a:lnRef idx="3">
              <a:schemeClr val="accent1"/>
            </a:lnRef>
            <a:fillRef idx="0">
              <a:schemeClr val="accent1"/>
            </a:fillRef>
            <a:effectRef idx="2">
              <a:schemeClr val="accent1"/>
            </a:effectRef>
            <a:fontRef idx="minor">
              <a:schemeClr val="tx1"/>
            </a:fontRef>
          </p:style>
          <p:txBody>
            <a:bodyPr/>
            <a:lstStyle/>
            <a:p>
              <a:endParaRPr lang="en-US"/>
            </a:p>
          </p:txBody>
        </p:sp>
        <p:sp>
          <p:nvSpPr>
            <p:cNvPr id="15" name="Line 15"/>
            <p:cNvSpPr>
              <a:spLocks noChangeShapeType="1"/>
            </p:cNvSpPr>
            <p:nvPr/>
          </p:nvSpPr>
          <p:spPr bwMode="auto">
            <a:xfrm>
              <a:off x="6157452" y="2403987"/>
              <a:ext cx="0" cy="2244213"/>
            </a:xfrm>
            <a:prstGeom prst="line">
              <a:avLst/>
            </a:prstGeom>
            <a:ln>
              <a:headEnd/>
              <a:tailEnd/>
            </a:ln>
          </p:spPr>
          <p:style>
            <a:lnRef idx="3">
              <a:schemeClr val="accent1"/>
            </a:lnRef>
            <a:fillRef idx="0">
              <a:schemeClr val="accent1"/>
            </a:fillRef>
            <a:effectRef idx="2">
              <a:schemeClr val="accent1"/>
            </a:effectRef>
            <a:fontRef idx="minor">
              <a:schemeClr val="tx1"/>
            </a:fontRef>
          </p:style>
          <p:txBody>
            <a:bodyPr/>
            <a:lstStyle/>
            <a:p>
              <a:endParaRPr lang="en-US"/>
            </a:p>
          </p:txBody>
        </p:sp>
        <p:sp>
          <p:nvSpPr>
            <p:cNvPr id="16" name="Line 17"/>
            <p:cNvSpPr>
              <a:spLocks noChangeShapeType="1"/>
            </p:cNvSpPr>
            <p:nvPr/>
          </p:nvSpPr>
          <p:spPr bwMode="auto">
            <a:xfrm flipH="1">
              <a:off x="4343400" y="4648200"/>
              <a:ext cx="1828800" cy="0"/>
            </a:xfrm>
            <a:prstGeom prst="line">
              <a:avLst/>
            </a:prstGeom>
            <a:ln>
              <a:headEnd/>
              <a:tailEnd type="triangle" w="med" len="med"/>
            </a:ln>
          </p:spPr>
          <p:style>
            <a:lnRef idx="3">
              <a:schemeClr val="accent1"/>
            </a:lnRef>
            <a:fillRef idx="0">
              <a:schemeClr val="accent1"/>
            </a:fillRef>
            <a:effectRef idx="2">
              <a:schemeClr val="accent1"/>
            </a:effectRef>
            <a:fontRef idx="minor">
              <a:schemeClr val="tx1"/>
            </a:fontRef>
          </p:style>
          <p:txBody>
            <a:bodyPr/>
            <a:lstStyle/>
            <a:p>
              <a:endParaRPr lang="en-US"/>
            </a:p>
          </p:txBody>
        </p:sp>
      </p:grpSp>
      <p:grpSp>
        <p:nvGrpSpPr>
          <p:cNvPr id="17" name="Group 27"/>
          <p:cNvGrpSpPr/>
          <p:nvPr/>
        </p:nvGrpSpPr>
        <p:grpSpPr>
          <a:xfrm>
            <a:off x="5280244" y="4063182"/>
            <a:ext cx="2209800" cy="609600"/>
            <a:chOff x="3413760" y="3657600"/>
            <a:chExt cx="1767840" cy="609600"/>
          </a:xfrm>
          <a:solidFill>
            <a:srgbClr val="FFCCFF"/>
          </a:solidFill>
        </p:grpSpPr>
        <p:sp>
          <p:nvSpPr>
            <p:cNvPr id="18" name="AutoShape 11"/>
            <p:cNvSpPr>
              <a:spLocks noChangeArrowheads="1"/>
            </p:cNvSpPr>
            <p:nvPr/>
          </p:nvSpPr>
          <p:spPr bwMode="auto">
            <a:xfrm>
              <a:off x="3581400" y="3657600"/>
              <a:ext cx="1447800" cy="609600"/>
            </a:xfrm>
            <a:prstGeom prst="flowChartProcess">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p>
              <a:pPr>
                <a:defRPr/>
              </a:pPr>
              <a:endParaRPr lang="en-US" b="1">
                <a:solidFill>
                  <a:schemeClr val="tx1"/>
                </a:solidFill>
              </a:endParaRPr>
            </a:p>
          </p:txBody>
        </p:sp>
        <p:sp>
          <p:nvSpPr>
            <p:cNvPr id="19" name="Text Box 19"/>
            <p:cNvSpPr txBox="1">
              <a:spLocks noChangeArrowheads="1"/>
            </p:cNvSpPr>
            <p:nvPr/>
          </p:nvSpPr>
          <p:spPr bwMode="auto">
            <a:xfrm>
              <a:off x="3413760" y="3765756"/>
              <a:ext cx="1767840" cy="400110"/>
            </a:xfrm>
            <a:prstGeom prst="rect">
              <a:avLst/>
            </a:prstGeom>
            <a:noFill/>
            <a:ln>
              <a:noFill/>
              <a:headEnd/>
              <a:tailEnd/>
            </a:ln>
          </p:spPr>
          <p:style>
            <a:lnRef idx="1">
              <a:schemeClr val="accent6"/>
            </a:lnRef>
            <a:fillRef idx="2">
              <a:schemeClr val="accent6"/>
            </a:fillRef>
            <a:effectRef idx="1">
              <a:schemeClr val="accent6"/>
            </a:effectRef>
            <a:fontRef idx="minor">
              <a:schemeClr val="dk1"/>
            </a:fontRef>
          </p:style>
          <p:txBody>
            <a:bodyPr>
              <a:spAutoFit/>
            </a:bodyPr>
            <a:lstStyle/>
            <a:p>
              <a:pPr algn="ctr">
                <a:spcBef>
                  <a:spcPct val="0"/>
                </a:spcBef>
                <a:buClrTx/>
                <a:buSzTx/>
                <a:buFontTx/>
                <a:buNone/>
                <a:defRPr/>
              </a:pPr>
              <a:r>
                <a:rPr lang="en-US" sz="2000" b="1">
                  <a:solidFill>
                    <a:schemeClr val="tx1"/>
                  </a:solidFill>
                  <a:latin typeface="Courier New" pitchFamily="49" charset="0"/>
                </a:rPr>
                <a:t>Nhóm lệnh</a:t>
              </a:r>
            </a:p>
          </p:txBody>
        </p:sp>
      </p:grpSp>
      <p:grpSp>
        <p:nvGrpSpPr>
          <p:cNvPr id="20" name="Group 26"/>
          <p:cNvGrpSpPr/>
          <p:nvPr/>
        </p:nvGrpSpPr>
        <p:grpSpPr>
          <a:xfrm>
            <a:off x="5294992" y="1639530"/>
            <a:ext cx="2133600" cy="2423651"/>
            <a:chOff x="3291348" y="1233948"/>
            <a:chExt cx="2133600" cy="2423651"/>
          </a:xfrm>
          <a:solidFill>
            <a:srgbClr val="FFCCFF"/>
          </a:solidFill>
        </p:grpSpPr>
        <p:sp>
          <p:nvSpPr>
            <p:cNvPr id="21" name="AutoShape 10"/>
            <p:cNvSpPr>
              <a:spLocks noChangeArrowheads="1"/>
            </p:cNvSpPr>
            <p:nvPr/>
          </p:nvSpPr>
          <p:spPr bwMode="auto">
            <a:xfrm>
              <a:off x="3291348" y="1683780"/>
              <a:ext cx="2133600" cy="1371600"/>
            </a:xfrm>
            <a:prstGeom prst="flowChartDecision">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p>
              <a:pPr>
                <a:defRPr/>
              </a:pPr>
              <a:endParaRPr lang="en-US" b="1"/>
            </a:p>
          </p:txBody>
        </p:sp>
        <p:sp>
          <p:nvSpPr>
            <p:cNvPr id="22" name="Text Box 18"/>
            <p:cNvSpPr txBox="1">
              <a:spLocks noChangeArrowheads="1"/>
            </p:cNvSpPr>
            <p:nvPr/>
          </p:nvSpPr>
          <p:spPr bwMode="auto">
            <a:xfrm>
              <a:off x="3886200" y="2035314"/>
              <a:ext cx="914400" cy="707886"/>
            </a:xfrm>
            <a:prstGeom prst="rect">
              <a:avLst/>
            </a:prstGeom>
            <a:noFill/>
            <a:ln>
              <a:noFill/>
              <a:headEnd/>
              <a:tailEnd/>
            </a:ln>
          </p:spPr>
          <p:style>
            <a:lnRef idx="1">
              <a:schemeClr val="accent6"/>
            </a:lnRef>
            <a:fillRef idx="2">
              <a:schemeClr val="accent6"/>
            </a:fillRef>
            <a:effectRef idx="1">
              <a:schemeClr val="accent6"/>
            </a:effectRef>
            <a:fontRef idx="minor">
              <a:schemeClr val="dk1"/>
            </a:fontRef>
          </p:style>
          <p:txBody>
            <a:bodyPr>
              <a:spAutoFit/>
            </a:bodyPr>
            <a:lstStyle/>
            <a:p>
              <a:pPr algn="ctr">
                <a:spcBef>
                  <a:spcPct val="0"/>
                </a:spcBef>
                <a:buClrTx/>
                <a:buSzTx/>
                <a:buFontTx/>
                <a:buNone/>
                <a:defRPr/>
              </a:pPr>
              <a:r>
                <a:rPr lang="en-US" sz="2000" b="1" dirty="0" err="1">
                  <a:latin typeface="Courier New" pitchFamily="49" charset="0"/>
                </a:rPr>
                <a:t>Biểu</a:t>
              </a:r>
              <a:r>
                <a:rPr lang="en-US" sz="2000" b="1" dirty="0">
                  <a:latin typeface="Courier New" pitchFamily="49" charset="0"/>
                </a:rPr>
                <a:t> </a:t>
              </a:r>
              <a:r>
                <a:rPr lang="en-US" sz="2000" b="1" dirty="0" err="1">
                  <a:latin typeface="Courier New" pitchFamily="49" charset="0"/>
                </a:rPr>
                <a:t>thức</a:t>
              </a:r>
              <a:endParaRPr lang="en-US" sz="2000" b="1" dirty="0">
                <a:latin typeface="Courier New" pitchFamily="49" charset="0"/>
              </a:endParaRPr>
            </a:p>
          </p:txBody>
        </p:sp>
        <p:sp>
          <p:nvSpPr>
            <p:cNvPr id="23" name="Line 24"/>
            <p:cNvSpPr>
              <a:spLocks noChangeShapeType="1"/>
            </p:cNvSpPr>
            <p:nvPr/>
          </p:nvSpPr>
          <p:spPr bwMode="auto">
            <a:xfrm>
              <a:off x="4372896" y="1233948"/>
              <a:ext cx="0" cy="45720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a:defRPr/>
              </a:pPr>
              <a:endParaRPr lang="en-US"/>
            </a:p>
          </p:txBody>
        </p:sp>
        <p:sp>
          <p:nvSpPr>
            <p:cNvPr id="24" name="Line 24"/>
            <p:cNvSpPr>
              <a:spLocks noChangeShapeType="1"/>
            </p:cNvSpPr>
            <p:nvPr/>
          </p:nvSpPr>
          <p:spPr bwMode="auto">
            <a:xfrm flipH="1">
              <a:off x="4358148" y="3068790"/>
              <a:ext cx="14748" cy="588809"/>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a:defRPr/>
              </a:pPr>
              <a:endParaRPr lang="en-US"/>
            </a:p>
          </p:txBody>
        </p:sp>
      </p:grpSp>
      <p:grpSp>
        <p:nvGrpSpPr>
          <p:cNvPr id="25" name="Group 28"/>
          <p:cNvGrpSpPr/>
          <p:nvPr/>
        </p:nvGrpSpPr>
        <p:grpSpPr>
          <a:xfrm>
            <a:off x="5508843" y="5282382"/>
            <a:ext cx="1828801" cy="609600"/>
            <a:chOff x="3581400" y="4876800"/>
            <a:chExt cx="1524000" cy="609600"/>
          </a:xfrm>
          <a:solidFill>
            <a:srgbClr val="FFCCFF"/>
          </a:solidFill>
        </p:grpSpPr>
        <p:sp>
          <p:nvSpPr>
            <p:cNvPr id="26" name="AutoShape 12"/>
            <p:cNvSpPr>
              <a:spLocks noChangeArrowheads="1"/>
            </p:cNvSpPr>
            <p:nvPr/>
          </p:nvSpPr>
          <p:spPr bwMode="auto">
            <a:xfrm>
              <a:off x="3581400" y="4876800"/>
              <a:ext cx="1524000" cy="609600"/>
            </a:xfrm>
            <a:prstGeom prst="flowChartProcess">
              <a:avLst/>
            </a:prstGeom>
            <a:ln>
              <a:headEnd/>
              <a:tailEnd/>
            </a:ln>
          </p:spPr>
          <p:style>
            <a:lnRef idx="1">
              <a:schemeClr val="accent6"/>
            </a:lnRef>
            <a:fillRef idx="2">
              <a:schemeClr val="accent6"/>
            </a:fillRef>
            <a:effectRef idx="1">
              <a:schemeClr val="accent6"/>
            </a:effectRef>
            <a:fontRef idx="minor">
              <a:schemeClr val="dk1"/>
            </a:fontRef>
          </p:style>
          <p:txBody>
            <a:bodyPr wrap="none" anchor="ctr"/>
            <a:lstStyle/>
            <a:p>
              <a:pPr>
                <a:defRPr/>
              </a:pPr>
              <a:endParaRPr lang="en-US" b="1">
                <a:solidFill>
                  <a:schemeClr val="tx1"/>
                </a:solidFill>
              </a:endParaRPr>
            </a:p>
          </p:txBody>
        </p:sp>
        <p:sp>
          <p:nvSpPr>
            <p:cNvPr id="27" name="Text Box 19"/>
            <p:cNvSpPr txBox="1">
              <a:spLocks noChangeArrowheads="1"/>
            </p:cNvSpPr>
            <p:nvPr/>
          </p:nvSpPr>
          <p:spPr bwMode="auto">
            <a:xfrm>
              <a:off x="3657600" y="4995342"/>
              <a:ext cx="1447800" cy="400110"/>
            </a:xfrm>
            <a:prstGeom prst="rect">
              <a:avLst/>
            </a:prstGeom>
            <a:noFill/>
            <a:ln>
              <a:noFill/>
              <a:headEnd/>
              <a:tailEnd/>
            </a:ln>
          </p:spPr>
          <p:style>
            <a:lnRef idx="1">
              <a:schemeClr val="accent6"/>
            </a:lnRef>
            <a:fillRef idx="2">
              <a:schemeClr val="accent6"/>
            </a:fillRef>
            <a:effectRef idx="1">
              <a:schemeClr val="accent6"/>
            </a:effectRef>
            <a:fontRef idx="minor">
              <a:schemeClr val="dk1"/>
            </a:fontRef>
          </p:style>
          <p:txBody>
            <a:bodyPr>
              <a:spAutoFit/>
            </a:bodyPr>
            <a:lstStyle/>
            <a:p>
              <a:pPr algn="ctr">
                <a:spcBef>
                  <a:spcPct val="0"/>
                </a:spcBef>
                <a:buClrTx/>
                <a:buSzTx/>
                <a:buFontTx/>
                <a:buNone/>
                <a:defRPr/>
              </a:pPr>
              <a:r>
                <a:rPr lang="en-US" sz="2000" b="1" dirty="0" err="1">
                  <a:solidFill>
                    <a:schemeClr val="tx1"/>
                  </a:solidFill>
                  <a:latin typeface="Courier New" pitchFamily="49" charset="0"/>
                </a:rPr>
                <a:t>Kết</a:t>
              </a:r>
              <a:r>
                <a:rPr lang="en-US" sz="2000" b="1" dirty="0">
                  <a:solidFill>
                    <a:schemeClr val="tx1"/>
                  </a:solidFill>
                  <a:latin typeface="Courier New" pitchFamily="49" charset="0"/>
                </a:rPr>
                <a:t> </a:t>
              </a:r>
              <a:r>
                <a:rPr lang="en-US" sz="2000" b="1" dirty="0" err="1">
                  <a:solidFill>
                    <a:schemeClr val="tx1"/>
                  </a:solidFill>
                  <a:latin typeface="Courier New" pitchFamily="49" charset="0"/>
                </a:rPr>
                <a:t>thúc</a:t>
              </a:r>
              <a:endParaRPr lang="en-US" sz="2000" b="1" dirty="0">
                <a:solidFill>
                  <a:schemeClr val="tx1"/>
                </a:solidFill>
                <a:latin typeface="Courier New" pitchFamily="49" charset="0"/>
              </a:endParaRPr>
            </a:p>
          </p:txBody>
        </p:sp>
      </p:grpSp>
      <p:sp>
        <p:nvSpPr>
          <p:cNvPr id="28" name="TextBox 27"/>
          <p:cNvSpPr txBox="1"/>
          <p:nvPr/>
        </p:nvSpPr>
        <p:spPr>
          <a:xfrm>
            <a:off x="5294993" y="3460962"/>
            <a:ext cx="1042550" cy="400110"/>
          </a:xfrm>
          <a:prstGeom prst="rect">
            <a:avLst/>
          </a:prstGeom>
          <a:noFill/>
        </p:spPr>
        <p:txBody>
          <a:bodyPr wrap="square" rtlCol="0">
            <a:spAutoFit/>
          </a:bodyPr>
          <a:lstStyle/>
          <a:p>
            <a:r>
              <a:rPr lang="en-US" dirty="0" err="1"/>
              <a:t>Đúng</a:t>
            </a:r>
            <a:endParaRPr lang="en-US" dirty="0"/>
          </a:p>
        </p:txBody>
      </p:sp>
      <p:sp>
        <p:nvSpPr>
          <p:cNvPr id="29" name="TextBox 28"/>
          <p:cNvSpPr txBox="1"/>
          <p:nvPr/>
        </p:nvSpPr>
        <p:spPr>
          <a:xfrm>
            <a:off x="7304508" y="2375052"/>
            <a:ext cx="1042550" cy="400110"/>
          </a:xfrm>
          <a:prstGeom prst="rect">
            <a:avLst/>
          </a:prstGeom>
          <a:noFill/>
        </p:spPr>
        <p:txBody>
          <a:bodyPr wrap="square" rtlCol="0">
            <a:spAutoFit/>
          </a:bodyPr>
          <a:lstStyle/>
          <a:p>
            <a:r>
              <a:rPr lang="en-US" dirty="0" err="1">
                <a:solidFill>
                  <a:srgbClr val="FF0000"/>
                </a:solidFill>
              </a:rPr>
              <a:t>Sai</a:t>
            </a:r>
            <a:endParaRPr lang="en-US" dirty="0">
              <a:solidFill>
                <a:srgbClr val="FF0000"/>
              </a:solidFill>
            </a:endParaRPr>
          </a:p>
        </p:txBody>
      </p:sp>
      <p:graphicFrame>
        <p:nvGraphicFramePr>
          <p:cNvPr id="30" name="Diagram 29"/>
          <p:cNvGraphicFramePr/>
          <p:nvPr>
            <p:extLst>
              <p:ext uri="{D42A27DB-BD31-4B8C-83A1-F6EECF244321}">
                <p14:modId xmlns:p14="http://schemas.microsoft.com/office/powerpoint/2010/main" val="4264787438"/>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74729577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90</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graphicFrame>
        <p:nvGraphicFramePr>
          <p:cNvPr id="7" name="Diagram 6"/>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Box 8">
            <a:extLst>
              <a:ext uri="{FF2B5EF4-FFF2-40B4-BE49-F238E27FC236}">
                <a16:creationId xmlns:a16="http://schemas.microsoft.com/office/drawing/2014/main" id="{E81080BC-6235-A835-659C-CBDDEA3AAA96}"/>
              </a:ext>
            </a:extLst>
          </p:cNvPr>
          <p:cNvSpPr txBox="1"/>
          <p:nvPr/>
        </p:nvSpPr>
        <p:spPr>
          <a:xfrm>
            <a:off x="881063" y="1473573"/>
            <a:ext cx="7992888" cy="4770537"/>
          </a:xfrm>
          <a:prstGeom prst="rect">
            <a:avLst/>
          </a:prstGeom>
          <a:noFill/>
          <a:ln w="19050">
            <a:solidFill>
              <a:schemeClr val="accent1"/>
            </a:solidFill>
          </a:ln>
        </p:spPr>
        <p:txBody>
          <a:bodyPr wrap="square" rtlCol="0">
            <a:spAutoFit/>
          </a:bodyPr>
          <a:lstStyle/>
          <a:p>
            <a:r>
              <a:rPr lang="en-US" sz="1600" b="0">
                <a:solidFill>
                  <a:srgbClr val="808080"/>
                </a:solidFill>
                <a:latin typeface="Consolas" panose="020B0609020204030204" pitchFamily="49" charset="0"/>
              </a:rPr>
              <a:t>#include</a:t>
            </a:r>
            <a:r>
              <a:rPr lang="en-US" sz="1600" b="0">
                <a:solidFill>
                  <a:srgbClr val="000000"/>
                </a:solidFill>
                <a:latin typeface="Consolas" panose="020B0609020204030204" pitchFamily="49" charset="0"/>
              </a:rPr>
              <a:t> </a:t>
            </a:r>
            <a:r>
              <a:rPr lang="en-US" sz="1600" b="0">
                <a:solidFill>
                  <a:srgbClr val="A31515"/>
                </a:solidFill>
                <a:latin typeface="Consolas" panose="020B0609020204030204" pitchFamily="49" charset="0"/>
              </a:rPr>
              <a:t>&lt;iostream&gt;</a:t>
            </a:r>
            <a:endParaRPr lang="en-US" sz="1600" b="0">
              <a:solidFill>
                <a:srgbClr val="000000"/>
              </a:solidFill>
              <a:latin typeface="Consolas" panose="020B0609020204030204" pitchFamily="49" charset="0"/>
            </a:endParaRPr>
          </a:p>
          <a:p>
            <a:r>
              <a:rPr lang="en-US" sz="1600" b="0">
                <a:solidFill>
                  <a:srgbClr val="0000FF"/>
                </a:solidFill>
                <a:latin typeface="Consolas" panose="020B0609020204030204" pitchFamily="49" charset="0"/>
              </a:rPr>
              <a:t>using</a:t>
            </a:r>
            <a:r>
              <a:rPr lang="en-US" sz="1600" b="0">
                <a:solidFill>
                  <a:srgbClr val="000000"/>
                </a:solidFill>
                <a:latin typeface="Consolas" panose="020B0609020204030204" pitchFamily="49" charset="0"/>
              </a:rPr>
              <a:t> </a:t>
            </a:r>
            <a:r>
              <a:rPr lang="en-US" sz="1600" b="0">
                <a:solidFill>
                  <a:srgbClr val="0000FF"/>
                </a:solidFill>
                <a:latin typeface="Consolas" panose="020B0609020204030204" pitchFamily="49" charset="0"/>
              </a:rPr>
              <a:t>namespace</a:t>
            </a:r>
            <a:r>
              <a:rPr lang="en-US" sz="1600" b="0">
                <a:solidFill>
                  <a:srgbClr val="000000"/>
                </a:solidFill>
                <a:latin typeface="Consolas" panose="020B0609020204030204" pitchFamily="49" charset="0"/>
              </a:rPr>
              <a:t> std;</a:t>
            </a:r>
          </a:p>
          <a:p>
            <a:r>
              <a:rPr lang="en-US" sz="1600" b="0">
                <a:solidFill>
                  <a:srgbClr val="0000FF"/>
                </a:solidFill>
                <a:latin typeface="Consolas" panose="020B0609020204030204" pitchFamily="49" charset="0"/>
              </a:rPr>
              <a:t>const</a:t>
            </a:r>
            <a:r>
              <a:rPr lang="en-US" sz="1600" b="0">
                <a:solidFill>
                  <a:srgbClr val="000000"/>
                </a:solidFill>
                <a:latin typeface="Consolas" panose="020B0609020204030204" pitchFamily="49" charset="0"/>
              </a:rPr>
              <a:t> </a:t>
            </a: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MAX = 10;</a:t>
            </a:r>
          </a:p>
          <a:p>
            <a:r>
              <a:rPr lang="en-US" sz="1600" b="0">
                <a:solidFill>
                  <a:srgbClr val="0000FF"/>
                </a:solidFill>
                <a:latin typeface="Consolas" panose="020B0609020204030204" pitchFamily="49" charset="0"/>
              </a:rPr>
              <a:t>struct</a:t>
            </a:r>
            <a:r>
              <a:rPr lang="en-US" sz="1600" b="0">
                <a:solidFill>
                  <a:srgbClr val="000000"/>
                </a:solidFill>
                <a:latin typeface="Consolas" panose="020B0609020204030204" pitchFamily="49" charset="0"/>
              </a:rPr>
              <a:t> </a:t>
            </a:r>
            <a:r>
              <a:rPr lang="en-US" sz="1600" b="0">
                <a:solidFill>
                  <a:srgbClr val="2B91AF"/>
                </a:solidFill>
                <a:latin typeface="Consolas" panose="020B0609020204030204" pitchFamily="49" charset="0"/>
              </a:rPr>
              <a:t>DaySo</a:t>
            </a:r>
            <a:endParaRPr lang="en-US" sz="1600" b="0">
              <a:solidFill>
                <a:srgbClr val="000000"/>
              </a:solidFill>
              <a:latin typeface="Consolas" panose="020B0609020204030204" pitchFamily="49" charset="0"/>
            </a:endParaRPr>
          </a:p>
          <a:p>
            <a:r>
              <a:rPr lang="en-US" sz="1600" b="0">
                <a:solidFill>
                  <a:srgbClr val="000000"/>
                </a:solidFill>
                <a:latin typeface="Consolas" panose="020B0609020204030204" pitchFamily="49" charset="0"/>
              </a:rPr>
              <a:t>{</a:t>
            </a:r>
          </a:p>
          <a:p>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mang[MAX];</a:t>
            </a:r>
          </a:p>
          <a:p>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soPhanTu;</a:t>
            </a:r>
          </a:p>
          <a:p>
            <a:r>
              <a:rPr lang="en-US" sz="1600" b="0">
                <a:solidFill>
                  <a:srgbClr val="000000"/>
                </a:solidFill>
                <a:latin typeface="Consolas" panose="020B0609020204030204" pitchFamily="49" charset="0"/>
              </a:rPr>
              <a:t>};</a:t>
            </a:r>
          </a:p>
          <a:p>
            <a:r>
              <a:rPr lang="en-US" sz="1600" b="0">
                <a:solidFill>
                  <a:srgbClr val="0000FF"/>
                </a:solidFill>
                <a:latin typeface="Consolas" panose="020B0609020204030204" pitchFamily="49" charset="0"/>
              </a:rPr>
              <a:t>void</a:t>
            </a:r>
            <a:r>
              <a:rPr lang="en-US" sz="1600" b="0">
                <a:solidFill>
                  <a:srgbClr val="000000"/>
                </a:solidFill>
                <a:latin typeface="Consolas" panose="020B0609020204030204" pitchFamily="49" charset="0"/>
              </a:rPr>
              <a:t> nhapDaySo(</a:t>
            </a:r>
            <a:r>
              <a:rPr lang="en-US" sz="1600" b="0">
                <a:solidFill>
                  <a:srgbClr val="2B91AF"/>
                </a:solidFill>
                <a:latin typeface="Consolas" panose="020B0609020204030204" pitchFamily="49" charset="0"/>
              </a:rPr>
              <a:t>DaySo</a:t>
            </a:r>
            <a:r>
              <a:rPr lang="en-US" sz="1600" b="0">
                <a:solidFill>
                  <a:srgbClr val="000000"/>
                </a:solidFill>
                <a:latin typeface="Consolas" panose="020B0609020204030204" pitchFamily="49" charset="0"/>
              </a:rPr>
              <a:t> &amp;</a:t>
            </a:r>
            <a:r>
              <a:rPr lang="en-US" sz="1600" b="0">
                <a:solidFill>
                  <a:srgbClr val="808080"/>
                </a:solidFill>
                <a:latin typeface="Consolas" panose="020B0609020204030204" pitchFamily="49" charset="0"/>
              </a:rPr>
              <a:t>ds</a:t>
            </a:r>
            <a:r>
              <a:rPr lang="en-US" sz="1600" b="0">
                <a:solidFill>
                  <a:srgbClr val="000000"/>
                </a:solidFill>
                <a:latin typeface="Consolas" panose="020B0609020204030204" pitchFamily="49" charset="0"/>
              </a:rPr>
              <a:t>);</a:t>
            </a:r>
          </a:p>
          <a:p>
            <a:r>
              <a:rPr lang="en-US" sz="1600" b="0">
                <a:solidFill>
                  <a:srgbClr val="0000FF"/>
                </a:solidFill>
                <a:latin typeface="Consolas" panose="020B0609020204030204" pitchFamily="49" charset="0"/>
              </a:rPr>
              <a:t>void</a:t>
            </a:r>
            <a:r>
              <a:rPr lang="en-US" sz="1600" b="0">
                <a:solidFill>
                  <a:srgbClr val="000000"/>
                </a:solidFill>
                <a:latin typeface="Consolas" panose="020B0609020204030204" pitchFamily="49" charset="0"/>
              </a:rPr>
              <a:t> xuatDaySo(</a:t>
            </a:r>
            <a:r>
              <a:rPr lang="en-US" sz="1600" b="0">
                <a:solidFill>
                  <a:srgbClr val="2B91AF"/>
                </a:solidFill>
                <a:latin typeface="Consolas" panose="020B0609020204030204" pitchFamily="49" charset="0"/>
              </a:rPr>
              <a:t>DaySo</a:t>
            </a:r>
            <a:r>
              <a:rPr lang="en-US" sz="1600" b="0">
                <a:solidFill>
                  <a:srgbClr val="000000"/>
                </a:solidFill>
                <a:latin typeface="Consolas" panose="020B0609020204030204" pitchFamily="49" charset="0"/>
              </a:rPr>
              <a:t> </a:t>
            </a:r>
            <a:r>
              <a:rPr lang="en-US" sz="1600" b="0">
                <a:solidFill>
                  <a:srgbClr val="808080"/>
                </a:solidFill>
                <a:latin typeface="Consolas" panose="020B0609020204030204" pitchFamily="49" charset="0"/>
              </a:rPr>
              <a:t>ds</a:t>
            </a:r>
            <a:r>
              <a:rPr lang="en-US" sz="1600" b="0">
                <a:solidFill>
                  <a:srgbClr val="000000"/>
                </a:solidFill>
                <a:latin typeface="Consolas" panose="020B0609020204030204" pitchFamily="49" charset="0"/>
              </a:rPr>
              <a:t>);</a:t>
            </a:r>
          </a:p>
          <a:p>
            <a:r>
              <a:rPr lang="en-US" sz="1600" b="0">
                <a:solidFill>
                  <a:srgbClr val="0000FF"/>
                </a:solidFill>
                <a:latin typeface="Consolas" panose="020B0609020204030204" pitchFamily="49" charset="0"/>
              </a:rPr>
              <a:t>bool</a:t>
            </a:r>
            <a:r>
              <a:rPr lang="en-US" sz="1600" b="0">
                <a:solidFill>
                  <a:srgbClr val="000000"/>
                </a:solidFill>
                <a:latin typeface="Consolas" panose="020B0609020204030204" pitchFamily="49" charset="0"/>
              </a:rPr>
              <a:t> them(</a:t>
            </a:r>
            <a:r>
              <a:rPr lang="en-US" sz="1600" b="0">
                <a:solidFill>
                  <a:srgbClr val="2B91AF"/>
                </a:solidFill>
                <a:latin typeface="Consolas" panose="020B0609020204030204" pitchFamily="49" charset="0"/>
              </a:rPr>
              <a:t>DaySo</a:t>
            </a:r>
            <a:r>
              <a:rPr lang="en-US" sz="1600" b="0">
                <a:solidFill>
                  <a:srgbClr val="000000"/>
                </a:solidFill>
                <a:latin typeface="Consolas" panose="020B0609020204030204" pitchFamily="49" charset="0"/>
              </a:rPr>
              <a:t> &amp;</a:t>
            </a:r>
            <a:r>
              <a:rPr lang="en-US" sz="1600" b="0">
                <a:solidFill>
                  <a:srgbClr val="808080"/>
                </a:solidFill>
                <a:latin typeface="Consolas" panose="020B0609020204030204" pitchFamily="49" charset="0"/>
              </a:rPr>
              <a:t>ds</a:t>
            </a:r>
            <a:r>
              <a:rPr lang="en-US" sz="1600" b="0">
                <a:solidFill>
                  <a:srgbClr val="000000"/>
                </a:solidFill>
                <a:latin typeface="Consolas" panose="020B0609020204030204" pitchFamily="49" charset="0"/>
              </a:rPr>
              <a:t>, </a:t>
            </a: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a:t>
            </a:r>
            <a:r>
              <a:rPr lang="en-US" sz="1600" b="0">
                <a:solidFill>
                  <a:srgbClr val="808080"/>
                </a:solidFill>
                <a:latin typeface="Consolas" panose="020B0609020204030204" pitchFamily="49" charset="0"/>
              </a:rPr>
              <a:t>pos</a:t>
            </a:r>
            <a:r>
              <a:rPr lang="en-US" sz="1600" b="0">
                <a:solidFill>
                  <a:srgbClr val="000000"/>
                </a:solidFill>
                <a:latin typeface="Consolas" panose="020B0609020204030204" pitchFamily="49" charset="0"/>
              </a:rPr>
              <a:t>, </a:t>
            </a: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a:t>
            </a:r>
            <a:r>
              <a:rPr lang="en-US" sz="1600" b="0">
                <a:solidFill>
                  <a:srgbClr val="808080"/>
                </a:solidFill>
                <a:latin typeface="Consolas" panose="020B0609020204030204" pitchFamily="49" charset="0"/>
              </a:rPr>
              <a:t>x</a:t>
            </a:r>
            <a:r>
              <a:rPr lang="en-US" sz="1600" b="0">
                <a:solidFill>
                  <a:srgbClr val="000000"/>
                </a:solidFill>
                <a:latin typeface="Consolas" panose="020B0609020204030204" pitchFamily="49" charset="0"/>
              </a:rPr>
              <a:t>);</a:t>
            </a:r>
          </a:p>
          <a:p>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xoa(</a:t>
            </a:r>
            <a:r>
              <a:rPr lang="en-US" sz="1600" b="0">
                <a:solidFill>
                  <a:srgbClr val="2B91AF"/>
                </a:solidFill>
                <a:latin typeface="Consolas" panose="020B0609020204030204" pitchFamily="49" charset="0"/>
              </a:rPr>
              <a:t>DaySo</a:t>
            </a:r>
            <a:r>
              <a:rPr lang="en-US" sz="1600" b="0">
                <a:solidFill>
                  <a:srgbClr val="000000"/>
                </a:solidFill>
                <a:latin typeface="Consolas" panose="020B0609020204030204" pitchFamily="49" charset="0"/>
              </a:rPr>
              <a:t> &amp;</a:t>
            </a:r>
            <a:r>
              <a:rPr lang="en-US" sz="1600" b="0">
                <a:solidFill>
                  <a:srgbClr val="808080"/>
                </a:solidFill>
                <a:latin typeface="Consolas" panose="020B0609020204030204" pitchFamily="49" charset="0"/>
              </a:rPr>
              <a:t>ds</a:t>
            </a:r>
            <a:r>
              <a:rPr lang="en-US" sz="1600" b="0">
                <a:solidFill>
                  <a:srgbClr val="000000"/>
                </a:solidFill>
                <a:latin typeface="Consolas" panose="020B0609020204030204" pitchFamily="49" charset="0"/>
              </a:rPr>
              <a:t>, </a:t>
            </a: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a:t>
            </a:r>
            <a:r>
              <a:rPr lang="en-US" sz="1600" b="0">
                <a:solidFill>
                  <a:srgbClr val="808080"/>
                </a:solidFill>
                <a:latin typeface="Consolas" panose="020B0609020204030204" pitchFamily="49" charset="0"/>
              </a:rPr>
              <a:t>x</a:t>
            </a:r>
            <a:r>
              <a:rPr lang="en-US" sz="1600" b="0">
                <a:solidFill>
                  <a:srgbClr val="000000"/>
                </a:solidFill>
                <a:latin typeface="Consolas" panose="020B0609020204030204" pitchFamily="49" charset="0"/>
              </a:rPr>
              <a:t>);</a:t>
            </a:r>
          </a:p>
          <a:p>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sua(</a:t>
            </a:r>
            <a:r>
              <a:rPr lang="en-US" sz="1600" b="0">
                <a:solidFill>
                  <a:srgbClr val="2B91AF"/>
                </a:solidFill>
                <a:latin typeface="Consolas" panose="020B0609020204030204" pitchFamily="49" charset="0"/>
              </a:rPr>
              <a:t>DaySo</a:t>
            </a:r>
            <a:r>
              <a:rPr lang="en-US" sz="1600" b="0">
                <a:solidFill>
                  <a:srgbClr val="000000"/>
                </a:solidFill>
                <a:latin typeface="Consolas" panose="020B0609020204030204" pitchFamily="49" charset="0"/>
              </a:rPr>
              <a:t> &amp;</a:t>
            </a:r>
            <a:r>
              <a:rPr lang="en-US" sz="1600" b="0">
                <a:solidFill>
                  <a:srgbClr val="808080"/>
                </a:solidFill>
                <a:latin typeface="Consolas" panose="020B0609020204030204" pitchFamily="49" charset="0"/>
              </a:rPr>
              <a:t>ds</a:t>
            </a:r>
            <a:r>
              <a:rPr lang="en-US" sz="1600" b="0">
                <a:solidFill>
                  <a:srgbClr val="000000"/>
                </a:solidFill>
                <a:latin typeface="Consolas" panose="020B0609020204030204" pitchFamily="49" charset="0"/>
              </a:rPr>
              <a:t>, </a:t>
            </a: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a:t>
            </a:r>
            <a:r>
              <a:rPr lang="en-US" sz="1600" b="0">
                <a:solidFill>
                  <a:srgbClr val="808080"/>
                </a:solidFill>
                <a:latin typeface="Consolas" panose="020B0609020204030204" pitchFamily="49" charset="0"/>
              </a:rPr>
              <a:t>x</a:t>
            </a:r>
            <a:r>
              <a:rPr lang="en-US" sz="1600" b="0">
                <a:solidFill>
                  <a:srgbClr val="000000"/>
                </a:solidFill>
                <a:latin typeface="Consolas" panose="020B0609020204030204" pitchFamily="49" charset="0"/>
              </a:rPr>
              <a:t>, </a:t>
            </a:r>
            <a:r>
              <a:rPr lang="en-US" sz="1600" b="0">
                <a:solidFill>
                  <a:srgbClr val="0000FF"/>
                </a:solidFill>
                <a:latin typeface="Consolas" panose="020B0609020204030204" pitchFamily="49" charset="0"/>
              </a:rPr>
              <a:t>int</a:t>
            </a:r>
            <a:r>
              <a:rPr lang="en-US" sz="1600" b="0">
                <a:solidFill>
                  <a:srgbClr val="000000"/>
                </a:solidFill>
                <a:latin typeface="Consolas" panose="020B0609020204030204" pitchFamily="49" charset="0"/>
              </a:rPr>
              <a:t> </a:t>
            </a:r>
            <a:r>
              <a:rPr lang="en-US" sz="1600" b="0">
                <a:solidFill>
                  <a:srgbClr val="808080"/>
                </a:solidFill>
                <a:latin typeface="Consolas" panose="020B0609020204030204" pitchFamily="49" charset="0"/>
              </a:rPr>
              <a:t>y</a:t>
            </a:r>
            <a:r>
              <a:rPr lang="en-US" sz="1600" b="0">
                <a:solidFill>
                  <a:srgbClr val="000000"/>
                </a:solidFill>
                <a:latin typeface="Consolas" panose="020B0609020204030204" pitchFamily="49" charset="0"/>
              </a:rPr>
              <a:t>);</a:t>
            </a:r>
            <a:endParaRPr lang="en-US" sz="1600" b="0">
              <a:solidFill>
                <a:srgbClr val="000000"/>
              </a:solidFill>
              <a:effectLst/>
              <a:latin typeface="Menlo" panose="020B0609030804020204" pitchFamily="49" charset="0"/>
            </a:endParaRPr>
          </a:p>
        </p:txBody>
      </p:sp>
    </p:spTree>
    <p:extLst>
      <p:ext uri="{BB962C8B-B14F-4D97-AF65-F5344CB8AC3E}">
        <p14:creationId xmlns:p14="http://schemas.microsoft.com/office/powerpoint/2010/main" val="377211962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91</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graphicFrame>
        <p:nvGraphicFramePr>
          <p:cNvPr id="7" name="Diagram 6"/>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Box 8">
            <a:extLst>
              <a:ext uri="{FF2B5EF4-FFF2-40B4-BE49-F238E27FC236}">
                <a16:creationId xmlns:a16="http://schemas.microsoft.com/office/drawing/2014/main" id="{E81080BC-6235-A835-659C-CBDDEA3AAA96}"/>
              </a:ext>
            </a:extLst>
          </p:cNvPr>
          <p:cNvSpPr txBox="1"/>
          <p:nvPr/>
        </p:nvSpPr>
        <p:spPr>
          <a:xfrm>
            <a:off x="881063" y="1473573"/>
            <a:ext cx="7992888" cy="4401205"/>
          </a:xfrm>
          <a:prstGeom prst="rect">
            <a:avLst/>
          </a:prstGeom>
          <a:noFill/>
          <a:ln w="19050">
            <a:solidFill>
              <a:schemeClr val="accent1"/>
            </a:solidFill>
          </a:ln>
        </p:spPr>
        <p:txBody>
          <a:bodyPr wrap="square" rtlCol="0">
            <a:spAutoFit/>
          </a:bodyPr>
          <a:lstStyle/>
          <a:p>
            <a:pPr>
              <a:spcBef>
                <a:spcPts val="0"/>
              </a:spcBef>
            </a:pPr>
            <a:r>
              <a:rPr lang="en-US" sz="1400" b="0">
                <a:solidFill>
                  <a:srgbClr val="0000FF"/>
                </a:solidFill>
                <a:latin typeface="Consolas" panose="020B0609020204030204" pitchFamily="49" charset="0"/>
              </a:rPr>
              <a:t>int</a:t>
            </a:r>
            <a:r>
              <a:rPr lang="en-US" sz="1400" b="0">
                <a:solidFill>
                  <a:srgbClr val="000000"/>
                </a:solidFill>
                <a:latin typeface="Consolas" panose="020B0609020204030204" pitchFamily="49" charset="0"/>
              </a:rPr>
              <a:t> main()</a:t>
            </a:r>
          </a:p>
          <a:p>
            <a:pPr>
              <a:spcBef>
                <a:spcPts val="0"/>
              </a:spcBef>
            </a:pPr>
            <a:r>
              <a:rPr lang="en-US" sz="1400" b="0">
                <a:solidFill>
                  <a:srgbClr val="000000"/>
                </a:solidFill>
                <a:latin typeface="Consolas" panose="020B0609020204030204" pitchFamily="49" charset="0"/>
              </a:rPr>
              <a:t>{</a:t>
            </a:r>
          </a:p>
          <a:p>
            <a:pPr>
              <a:spcBef>
                <a:spcPts val="0"/>
              </a:spcBef>
            </a:pPr>
            <a:r>
              <a:rPr lang="en-US" sz="1400" b="0">
                <a:solidFill>
                  <a:srgbClr val="2B91AF"/>
                </a:solidFill>
                <a:latin typeface="Consolas" panose="020B0609020204030204" pitchFamily="49" charset="0"/>
              </a:rPr>
              <a:t>  DaySo</a:t>
            </a:r>
            <a:r>
              <a:rPr lang="en-US" sz="1400" b="0">
                <a:solidFill>
                  <a:srgbClr val="000000"/>
                </a:solidFill>
                <a:latin typeface="Consolas" panose="020B0609020204030204" pitchFamily="49" charset="0"/>
              </a:rPr>
              <a:t> ds;</a:t>
            </a:r>
          </a:p>
          <a:p>
            <a:pPr>
              <a:spcBef>
                <a:spcPts val="0"/>
              </a:spcBef>
            </a:pPr>
            <a:r>
              <a:rPr lang="en-US" sz="1400" b="0">
                <a:solidFill>
                  <a:srgbClr val="000000"/>
                </a:solidFill>
                <a:latin typeface="Consolas" panose="020B0609020204030204" pitchFamily="49" charset="0"/>
              </a:rPr>
              <a:t>  nhapDaySo(ds);</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"Day so vua nhap la: "</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endl;</a:t>
            </a:r>
          </a:p>
          <a:p>
            <a:pPr>
              <a:spcBef>
                <a:spcPts val="0"/>
              </a:spcBef>
            </a:pPr>
            <a:r>
              <a:rPr lang="en-US" sz="1400" b="0">
                <a:solidFill>
                  <a:srgbClr val="000000"/>
                </a:solidFill>
                <a:latin typeface="Consolas" panose="020B0609020204030204" pitchFamily="49" charset="0"/>
              </a:rPr>
              <a:t>  xuatDaySo(ds);</a:t>
            </a:r>
          </a:p>
          <a:p>
            <a:pPr>
              <a:spcBef>
                <a:spcPts val="0"/>
              </a:spcBef>
            </a:pPr>
            <a:r>
              <a:rPr lang="en-US" sz="1400" b="0">
                <a:solidFill>
                  <a:srgbClr val="0000FF"/>
                </a:solidFill>
                <a:latin typeface="Consolas" panose="020B0609020204030204" pitchFamily="49" charset="0"/>
              </a:rPr>
              <a:t>  int</a:t>
            </a:r>
            <a:r>
              <a:rPr lang="en-US" sz="1400" b="0">
                <a:solidFill>
                  <a:srgbClr val="000000"/>
                </a:solidFill>
                <a:latin typeface="Consolas" panose="020B0609020204030204" pitchFamily="49" charset="0"/>
              </a:rPr>
              <a:t> so, viTri;</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"Nhap so can them: "</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  cin </a:t>
            </a:r>
            <a:r>
              <a:rPr lang="en-US" sz="1400" b="0">
                <a:solidFill>
                  <a:srgbClr val="008080"/>
                </a:solidFill>
                <a:latin typeface="Consolas" panose="020B0609020204030204" pitchFamily="49" charset="0"/>
              </a:rPr>
              <a:t>&gt;&gt;</a:t>
            </a:r>
            <a:r>
              <a:rPr lang="en-US" sz="1400" b="0">
                <a:solidFill>
                  <a:srgbClr val="000000"/>
                </a:solidFill>
                <a:latin typeface="Consolas" panose="020B0609020204030204" pitchFamily="49" charset="0"/>
              </a:rPr>
              <a:t> so;</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"Nhap vi tri can them: "</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  cin </a:t>
            </a:r>
            <a:r>
              <a:rPr lang="en-US" sz="1400" b="0">
                <a:solidFill>
                  <a:srgbClr val="008080"/>
                </a:solidFill>
                <a:latin typeface="Consolas" panose="020B0609020204030204" pitchFamily="49" charset="0"/>
              </a:rPr>
              <a:t>&gt;&gt;</a:t>
            </a:r>
            <a:r>
              <a:rPr lang="en-US" sz="1400" b="0">
                <a:solidFill>
                  <a:srgbClr val="000000"/>
                </a:solidFill>
                <a:latin typeface="Consolas" panose="020B0609020204030204" pitchFamily="49" charset="0"/>
              </a:rPr>
              <a:t> viTri;</a:t>
            </a:r>
          </a:p>
          <a:p>
            <a:pPr>
              <a:spcBef>
                <a:spcPts val="0"/>
              </a:spcBef>
            </a:pPr>
            <a:r>
              <a:rPr lang="en-US" sz="1400" b="0">
                <a:solidFill>
                  <a:srgbClr val="0000FF"/>
                </a:solidFill>
                <a:latin typeface="Consolas" panose="020B0609020204030204" pitchFamily="49" charset="0"/>
              </a:rPr>
              <a:t>  if</a:t>
            </a:r>
            <a:r>
              <a:rPr lang="en-US" sz="1400" b="0">
                <a:solidFill>
                  <a:srgbClr val="000000"/>
                </a:solidFill>
                <a:latin typeface="Consolas" panose="020B0609020204030204" pitchFamily="49" charset="0"/>
              </a:rPr>
              <a:t> (them(ds, viTri, so)){</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"day so sau khi them la: "</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endl;</a:t>
            </a:r>
          </a:p>
          <a:p>
            <a:pPr>
              <a:spcBef>
                <a:spcPts val="0"/>
              </a:spcBef>
            </a:pPr>
            <a:r>
              <a:rPr lang="en-US" sz="1400" b="0">
                <a:solidFill>
                  <a:srgbClr val="000000"/>
                </a:solidFill>
                <a:latin typeface="Consolas" panose="020B0609020204030204" pitchFamily="49" charset="0"/>
              </a:rPr>
              <a:t>    xuatDaySo(ds);</a:t>
            </a:r>
          </a:p>
          <a:p>
            <a:pPr>
              <a:spcBef>
                <a:spcPts val="0"/>
              </a:spcBef>
            </a:pPr>
            <a:r>
              <a:rPr lang="en-US" sz="1400" b="0">
                <a:solidFill>
                  <a:srgbClr val="000000"/>
                </a:solidFill>
                <a:latin typeface="Consolas" panose="020B0609020204030204" pitchFamily="49" charset="0"/>
              </a:rPr>
              <a:t>  }</a:t>
            </a:r>
          </a:p>
          <a:p>
            <a:pPr>
              <a:spcBef>
                <a:spcPts val="0"/>
              </a:spcBef>
            </a:pPr>
            <a:r>
              <a:rPr lang="en-US" sz="1400" b="0">
                <a:solidFill>
                  <a:srgbClr val="0000FF"/>
                </a:solidFill>
                <a:latin typeface="Consolas" panose="020B0609020204030204" pitchFamily="49" charset="0"/>
              </a:rPr>
              <a:t>  else</a:t>
            </a:r>
            <a:endParaRPr lang="en-US" sz="1400" b="0">
              <a:solidFill>
                <a:srgbClr val="000000"/>
              </a:solidFill>
              <a:latin typeface="Consolas" panose="020B0609020204030204" pitchFamily="49" charset="0"/>
            </a:endParaRP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"Them khong duoc"</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endl;</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"Nhap so can xoa: "</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  cin </a:t>
            </a:r>
            <a:r>
              <a:rPr lang="en-US" sz="1400" b="0">
                <a:solidFill>
                  <a:srgbClr val="008080"/>
                </a:solidFill>
                <a:latin typeface="Consolas" panose="020B0609020204030204" pitchFamily="49" charset="0"/>
              </a:rPr>
              <a:t>&gt;&gt;</a:t>
            </a:r>
            <a:r>
              <a:rPr lang="en-US" sz="1400" b="0">
                <a:solidFill>
                  <a:srgbClr val="000000"/>
                </a:solidFill>
                <a:latin typeface="Consolas" panose="020B0609020204030204" pitchFamily="49" charset="0"/>
              </a:rPr>
              <a:t> so;</a:t>
            </a:r>
          </a:p>
          <a:p>
            <a:pPr>
              <a:spcBef>
                <a:spcPts val="0"/>
              </a:spcBef>
            </a:pPr>
            <a:r>
              <a:rPr lang="en-US" sz="1400" b="0" i="1">
                <a:solidFill>
                  <a:srgbClr val="000000"/>
                </a:solidFill>
                <a:latin typeface="Consolas" panose="020B0609020204030204" pitchFamily="49" charset="0"/>
              </a:rPr>
              <a:t>  //Con tiep slide sau</a:t>
            </a:r>
          </a:p>
        </p:txBody>
      </p:sp>
    </p:spTree>
    <p:extLst>
      <p:ext uri="{BB962C8B-B14F-4D97-AF65-F5344CB8AC3E}">
        <p14:creationId xmlns:p14="http://schemas.microsoft.com/office/powerpoint/2010/main" val="90776454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92</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graphicFrame>
        <p:nvGraphicFramePr>
          <p:cNvPr id="7" name="Diagram 6"/>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Box 8">
            <a:extLst>
              <a:ext uri="{FF2B5EF4-FFF2-40B4-BE49-F238E27FC236}">
                <a16:creationId xmlns:a16="http://schemas.microsoft.com/office/drawing/2014/main" id="{E81080BC-6235-A835-659C-CBDDEA3AAA96}"/>
              </a:ext>
            </a:extLst>
          </p:cNvPr>
          <p:cNvSpPr txBox="1"/>
          <p:nvPr/>
        </p:nvSpPr>
        <p:spPr>
          <a:xfrm>
            <a:off x="881063" y="1473573"/>
            <a:ext cx="7992888" cy="4832092"/>
          </a:xfrm>
          <a:prstGeom prst="rect">
            <a:avLst/>
          </a:prstGeom>
          <a:noFill/>
          <a:ln w="19050">
            <a:solidFill>
              <a:schemeClr val="accent1"/>
            </a:solidFill>
          </a:ln>
        </p:spPr>
        <p:txBody>
          <a:bodyPr wrap="square" rtlCol="0">
            <a:spAutoFit/>
          </a:bodyPr>
          <a:lstStyle/>
          <a:p>
            <a:pPr>
              <a:spcBef>
                <a:spcPts val="0"/>
              </a:spcBef>
            </a:pPr>
            <a:r>
              <a:rPr lang="en-US" sz="1400" b="0">
                <a:solidFill>
                  <a:srgbClr val="0000FF"/>
                </a:solidFill>
                <a:latin typeface="Consolas" panose="020B0609020204030204" pitchFamily="49" charset="0"/>
              </a:rPr>
              <a:t>  int</a:t>
            </a:r>
            <a:r>
              <a:rPr lang="en-US" sz="1400" b="0">
                <a:solidFill>
                  <a:srgbClr val="000000"/>
                </a:solidFill>
                <a:latin typeface="Consolas" panose="020B0609020204030204" pitchFamily="49" charset="0"/>
              </a:rPr>
              <a:t> d = xoa(ds, so);</a:t>
            </a:r>
          </a:p>
          <a:p>
            <a:pPr>
              <a:spcBef>
                <a:spcPts val="0"/>
              </a:spcBef>
            </a:pPr>
            <a:r>
              <a:rPr lang="en-US" sz="1400" b="0">
                <a:solidFill>
                  <a:srgbClr val="0000FF"/>
                </a:solidFill>
                <a:latin typeface="Consolas" panose="020B0609020204030204" pitchFamily="49" charset="0"/>
              </a:rPr>
              <a:t>  if</a:t>
            </a:r>
            <a:r>
              <a:rPr lang="en-US" sz="1400" b="0">
                <a:solidFill>
                  <a:srgbClr val="000000"/>
                </a:solidFill>
                <a:latin typeface="Consolas" panose="020B0609020204030204" pitchFamily="49" charset="0"/>
              </a:rPr>
              <a:t> (d == 0)</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"Khong co "</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so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 trong day so"</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endl;</a:t>
            </a:r>
          </a:p>
          <a:p>
            <a:pPr>
              <a:spcBef>
                <a:spcPts val="0"/>
              </a:spcBef>
            </a:pPr>
            <a:r>
              <a:rPr lang="en-US" sz="1400" b="0">
                <a:solidFill>
                  <a:srgbClr val="0000FF"/>
                </a:solidFill>
                <a:latin typeface="Consolas" panose="020B0609020204030204" pitchFamily="49" charset="0"/>
              </a:rPr>
              <a:t>  else</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"day so sau khi xoa la: "</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endl;</a:t>
            </a:r>
          </a:p>
          <a:p>
            <a:pPr>
              <a:spcBef>
                <a:spcPts val="0"/>
              </a:spcBef>
            </a:pPr>
            <a:r>
              <a:rPr lang="en-US" sz="1400" b="0">
                <a:solidFill>
                  <a:srgbClr val="000000"/>
                </a:solidFill>
                <a:latin typeface="Consolas" panose="020B0609020204030204" pitchFamily="49" charset="0"/>
              </a:rPr>
              <a:t>    xuatDaySo(ds);</a:t>
            </a:r>
          </a:p>
          <a:p>
            <a:pPr>
              <a:spcBef>
                <a:spcPts val="0"/>
              </a:spcBef>
            </a:pPr>
            <a:r>
              <a:rPr lang="en-US" sz="1400" b="0">
                <a:solidFill>
                  <a:srgbClr val="000000"/>
                </a:solidFill>
                <a:latin typeface="Consolas" panose="020B0609020204030204" pitchFamily="49" charset="0"/>
              </a:rPr>
              <a:t>  }</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"Nhap so can sua: "</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  cin </a:t>
            </a:r>
            <a:r>
              <a:rPr lang="en-US" sz="1400" b="0">
                <a:solidFill>
                  <a:srgbClr val="008080"/>
                </a:solidFill>
                <a:latin typeface="Consolas" panose="020B0609020204030204" pitchFamily="49" charset="0"/>
              </a:rPr>
              <a:t>&gt;&gt;</a:t>
            </a:r>
            <a:r>
              <a:rPr lang="en-US" sz="1400" b="0">
                <a:solidFill>
                  <a:srgbClr val="000000"/>
                </a:solidFill>
                <a:latin typeface="Consolas" panose="020B0609020204030204" pitchFamily="49" charset="0"/>
              </a:rPr>
              <a:t> so;</a:t>
            </a:r>
          </a:p>
          <a:p>
            <a:pPr>
              <a:spcBef>
                <a:spcPts val="0"/>
              </a:spcBef>
            </a:pPr>
            <a:r>
              <a:rPr lang="en-US" sz="1400" b="0">
                <a:solidFill>
                  <a:srgbClr val="0000FF"/>
                </a:solidFill>
                <a:latin typeface="Consolas" panose="020B0609020204030204" pitchFamily="49" charset="0"/>
              </a:rPr>
              <a:t>  int</a:t>
            </a:r>
            <a:r>
              <a:rPr lang="en-US" sz="1400" b="0">
                <a:solidFill>
                  <a:srgbClr val="000000"/>
                </a:solidFill>
                <a:latin typeface="Consolas" panose="020B0609020204030204" pitchFamily="49" charset="0"/>
              </a:rPr>
              <a:t> soMoi;</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"Ban muon thay doi "</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so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 thanh so nao? "</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  cin </a:t>
            </a:r>
            <a:r>
              <a:rPr lang="en-US" sz="1400" b="0">
                <a:solidFill>
                  <a:srgbClr val="008080"/>
                </a:solidFill>
                <a:latin typeface="Consolas" panose="020B0609020204030204" pitchFamily="49" charset="0"/>
              </a:rPr>
              <a:t>&gt;&gt;</a:t>
            </a:r>
            <a:r>
              <a:rPr lang="en-US" sz="1400" b="0">
                <a:solidFill>
                  <a:srgbClr val="000000"/>
                </a:solidFill>
                <a:latin typeface="Consolas" panose="020B0609020204030204" pitchFamily="49" charset="0"/>
              </a:rPr>
              <a:t> soMoi;</a:t>
            </a:r>
          </a:p>
          <a:p>
            <a:pPr>
              <a:spcBef>
                <a:spcPts val="0"/>
              </a:spcBef>
            </a:pPr>
            <a:r>
              <a:rPr lang="en-US" sz="1400" b="0">
                <a:solidFill>
                  <a:srgbClr val="000000"/>
                </a:solidFill>
                <a:latin typeface="Consolas" panose="020B0609020204030204" pitchFamily="49" charset="0"/>
              </a:rPr>
              <a:t>  d=sua(ds, so, soMoi);</a:t>
            </a:r>
          </a:p>
          <a:p>
            <a:pPr>
              <a:spcBef>
                <a:spcPts val="0"/>
              </a:spcBef>
            </a:pPr>
            <a:r>
              <a:rPr lang="en-US" sz="1400" b="0">
                <a:solidFill>
                  <a:srgbClr val="0000FF"/>
                </a:solidFill>
                <a:latin typeface="Consolas" panose="020B0609020204030204" pitchFamily="49" charset="0"/>
              </a:rPr>
              <a:t>  if</a:t>
            </a:r>
            <a:r>
              <a:rPr lang="en-US" sz="1400" b="0">
                <a:solidFill>
                  <a:srgbClr val="000000"/>
                </a:solidFill>
                <a:latin typeface="Consolas" panose="020B0609020204030204" pitchFamily="49" charset="0"/>
              </a:rPr>
              <a:t> (d == 0)</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"Khong co "</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so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 trong day so"</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endl;</a:t>
            </a:r>
          </a:p>
          <a:p>
            <a:pPr>
              <a:spcBef>
                <a:spcPts val="0"/>
              </a:spcBef>
            </a:pPr>
            <a:r>
              <a:rPr lang="en-US" sz="1400" b="0">
                <a:solidFill>
                  <a:srgbClr val="0000FF"/>
                </a:solidFill>
                <a:latin typeface="Consolas" panose="020B0609020204030204" pitchFamily="49" charset="0"/>
              </a:rPr>
              <a:t>  else</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"day so sau khi sua la: "</a:t>
            </a:r>
            <a:r>
              <a:rPr lang="en-US" sz="1400" b="0">
                <a:solidFill>
                  <a:srgbClr val="000000"/>
                </a:solidFill>
                <a:latin typeface="Consolas" panose="020B0609020204030204" pitchFamily="49" charset="0"/>
              </a:rPr>
              <a: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endl;</a:t>
            </a:r>
          </a:p>
          <a:p>
            <a:pPr>
              <a:spcBef>
                <a:spcPts val="0"/>
              </a:spcBef>
            </a:pPr>
            <a:r>
              <a:rPr lang="en-US" sz="1400" b="0">
                <a:solidFill>
                  <a:srgbClr val="000000"/>
                </a:solidFill>
                <a:latin typeface="Consolas" panose="020B0609020204030204" pitchFamily="49" charset="0"/>
              </a:rPr>
              <a:t>    xuatDaySo(ds);</a:t>
            </a:r>
          </a:p>
          <a:p>
            <a:pPr>
              <a:spcBef>
                <a:spcPts val="0"/>
              </a:spcBef>
            </a:pPr>
            <a:r>
              <a:rPr lang="en-US" sz="1400" b="0">
                <a:solidFill>
                  <a:srgbClr val="000000"/>
                </a:solidFill>
                <a:latin typeface="Consolas" panose="020B0609020204030204" pitchFamily="49" charset="0"/>
              </a:rPr>
              <a:t>  }</a:t>
            </a:r>
          </a:p>
          <a:p>
            <a:pPr>
              <a:spcBef>
                <a:spcPts val="0"/>
              </a:spcBef>
            </a:pPr>
            <a:r>
              <a:rPr lang="en-US" sz="1400" b="0">
                <a:solidFill>
                  <a:srgbClr val="000000"/>
                </a:solidFill>
                <a:latin typeface="Consolas" panose="020B0609020204030204" pitchFamily="49" charset="0"/>
              </a:rPr>
              <a:t>  system(</a:t>
            </a:r>
            <a:r>
              <a:rPr lang="en-US" sz="1400" b="0">
                <a:solidFill>
                  <a:srgbClr val="A31515"/>
                </a:solidFill>
                <a:latin typeface="Consolas" panose="020B0609020204030204" pitchFamily="49" charset="0"/>
              </a:rPr>
              <a:t>"pause"</a:t>
            </a:r>
            <a:r>
              <a:rPr lang="en-US" sz="1400" b="0">
                <a:solidFill>
                  <a:srgbClr val="000000"/>
                </a:solidFill>
                <a:latin typeface="Consolas" panose="020B0609020204030204" pitchFamily="49" charset="0"/>
              </a:rPr>
              <a:t>);</a:t>
            </a:r>
          </a:p>
          <a:p>
            <a:pPr>
              <a:spcBef>
                <a:spcPts val="0"/>
              </a:spcBef>
            </a:pPr>
            <a:r>
              <a:rPr lang="en-US" sz="1400" b="0">
                <a:solidFill>
                  <a:srgbClr val="0000FF"/>
                </a:solidFill>
                <a:latin typeface="Consolas" panose="020B0609020204030204" pitchFamily="49" charset="0"/>
              </a:rPr>
              <a:t>  return</a:t>
            </a:r>
            <a:r>
              <a:rPr lang="en-US" sz="1400" b="0">
                <a:solidFill>
                  <a:srgbClr val="000000"/>
                </a:solidFill>
                <a:latin typeface="Consolas" panose="020B0609020204030204" pitchFamily="49" charset="0"/>
              </a:rPr>
              <a:t> 0;</a:t>
            </a:r>
          </a:p>
          <a:p>
            <a:pPr>
              <a:spcBef>
                <a:spcPts val="0"/>
              </a:spcBef>
            </a:pPr>
            <a:r>
              <a:rPr lang="en-US" sz="1400" b="0">
                <a:solidFill>
                  <a:srgbClr val="000000"/>
                </a:solidFill>
                <a:latin typeface="Consolas" panose="020B0609020204030204" pitchFamily="49" charset="0"/>
              </a:rPr>
              <a:t>}</a:t>
            </a:r>
            <a:endParaRPr lang="en-US" sz="1400" b="0">
              <a:solidFill>
                <a:srgbClr val="000000"/>
              </a:solidFill>
              <a:effectLst/>
              <a:latin typeface="Menlo" panose="020B0609030804020204" pitchFamily="49" charset="0"/>
            </a:endParaRPr>
          </a:p>
        </p:txBody>
      </p:sp>
    </p:spTree>
    <p:extLst>
      <p:ext uri="{BB962C8B-B14F-4D97-AF65-F5344CB8AC3E}">
        <p14:creationId xmlns:p14="http://schemas.microsoft.com/office/powerpoint/2010/main" val="158602773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93</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graphicFrame>
        <p:nvGraphicFramePr>
          <p:cNvPr id="7" name="Diagram 6"/>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Box 8">
            <a:extLst>
              <a:ext uri="{FF2B5EF4-FFF2-40B4-BE49-F238E27FC236}">
                <a16:creationId xmlns:a16="http://schemas.microsoft.com/office/drawing/2014/main" id="{E81080BC-6235-A835-659C-CBDDEA3AAA96}"/>
              </a:ext>
            </a:extLst>
          </p:cNvPr>
          <p:cNvSpPr txBox="1"/>
          <p:nvPr/>
        </p:nvSpPr>
        <p:spPr>
          <a:xfrm>
            <a:off x="881063" y="1473573"/>
            <a:ext cx="7992888" cy="4647426"/>
          </a:xfrm>
          <a:prstGeom prst="rect">
            <a:avLst/>
          </a:prstGeom>
          <a:noFill/>
          <a:ln w="19050">
            <a:solidFill>
              <a:schemeClr val="accent1"/>
            </a:solidFill>
          </a:ln>
        </p:spPr>
        <p:txBody>
          <a:bodyPr wrap="square" rtlCol="0">
            <a:spAutoFit/>
          </a:bodyPr>
          <a:lstStyle/>
          <a:p>
            <a:pPr>
              <a:spcBef>
                <a:spcPts val="200"/>
              </a:spcBef>
            </a:pPr>
            <a:r>
              <a:rPr lang="en-US" sz="1400" b="0">
                <a:solidFill>
                  <a:srgbClr val="0000FF"/>
                </a:solidFill>
                <a:latin typeface="Consolas" panose="020B0609020204030204" pitchFamily="49" charset="0"/>
              </a:rPr>
              <a:t>void</a:t>
            </a:r>
            <a:r>
              <a:rPr lang="en-US" sz="1400" b="0">
                <a:solidFill>
                  <a:srgbClr val="000000"/>
                </a:solidFill>
                <a:latin typeface="Consolas" panose="020B0609020204030204" pitchFamily="49" charset="0"/>
              </a:rPr>
              <a:t> nhapDaySo(</a:t>
            </a:r>
            <a:r>
              <a:rPr lang="en-US" sz="1400" b="0">
                <a:solidFill>
                  <a:srgbClr val="2B91AF"/>
                </a:solidFill>
                <a:latin typeface="Consolas" panose="020B0609020204030204" pitchFamily="49" charset="0"/>
              </a:rPr>
              <a:t>DaySo</a:t>
            </a:r>
            <a:r>
              <a:rPr lang="en-US" sz="1400" b="0">
                <a:solidFill>
                  <a:srgbClr val="000000"/>
                </a:solidFill>
                <a:latin typeface="Consolas" panose="020B0609020204030204" pitchFamily="49" charset="0"/>
              </a:rPr>
              <a:t> &amp;</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a:t>
            </a:r>
          </a:p>
          <a:p>
            <a:pPr>
              <a:spcBef>
                <a:spcPts val="200"/>
              </a:spcBef>
            </a:pPr>
            <a:r>
              <a:rPr lang="en-US" sz="1400" b="0">
                <a:solidFill>
                  <a:srgbClr val="000000"/>
                </a:solidFill>
                <a:latin typeface="Consolas" panose="020B0609020204030204" pitchFamily="49" charset="0"/>
              </a:rPr>
              <a:t>{</a:t>
            </a:r>
          </a:p>
          <a:p>
            <a:pPr indent="457200">
              <a:spcBef>
                <a:spcPts val="200"/>
              </a:spcBef>
            </a:pPr>
            <a:r>
              <a:rPr lang="en-US" sz="1400" b="0">
                <a:solidFill>
                  <a:srgbClr val="0000FF"/>
                </a:solidFill>
                <a:latin typeface="Consolas" panose="020B0609020204030204" pitchFamily="49" charset="0"/>
              </a:rPr>
              <a:t>do</a:t>
            </a:r>
            <a:endParaRPr lang="en-US" sz="1400" b="0">
              <a:solidFill>
                <a:srgbClr val="000000"/>
              </a:solidFill>
              <a:latin typeface="Consolas" panose="020B0609020204030204" pitchFamily="49" charset="0"/>
            </a:endParaRPr>
          </a:p>
          <a:p>
            <a:pPr indent="457200">
              <a:spcBef>
                <a:spcPts val="200"/>
              </a:spcBef>
            </a:pPr>
            <a:r>
              <a:rPr lang="en-US" sz="1400" b="0">
                <a:solidFill>
                  <a:srgbClr val="000000"/>
                </a:solidFill>
                <a:latin typeface="Consolas" panose="020B0609020204030204" pitchFamily="49" charset="0"/>
              </a:rPr>
              <a:t>{</a:t>
            </a:r>
          </a:p>
          <a:p>
            <a:pPr indent="457200">
              <a:spcBef>
                <a:spcPts val="20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"Nhap so phan tu: "</a:t>
            </a:r>
            <a:r>
              <a:rPr lang="en-US" sz="1400" b="0">
                <a:solidFill>
                  <a:srgbClr val="000000"/>
                </a:solidFill>
                <a:latin typeface="Consolas" panose="020B0609020204030204" pitchFamily="49" charset="0"/>
              </a:rPr>
              <a:t>;</a:t>
            </a:r>
          </a:p>
          <a:p>
            <a:pPr indent="457200">
              <a:spcBef>
                <a:spcPts val="200"/>
              </a:spcBef>
            </a:pPr>
            <a:r>
              <a:rPr lang="en-US" sz="1400" b="0">
                <a:solidFill>
                  <a:srgbClr val="000000"/>
                </a:solidFill>
                <a:latin typeface="Consolas" panose="020B0609020204030204" pitchFamily="49" charset="0"/>
              </a:rPr>
              <a:t>	cin </a:t>
            </a:r>
            <a:r>
              <a:rPr lang="en-US" sz="1400" b="0">
                <a:solidFill>
                  <a:srgbClr val="008080"/>
                </a:solidFill>
                <a:latin typeface="Consolas" panose="020B0609020204030204" pitchFamily="49" charset="0"/>
              </a:rPr>
              <a:t>&gt;&gt;</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.soPhanTu;</a:t>
            </a:r>
          </a:p>
          <a:p>
            <a:pPr indent="457200">
              <a:spcBef>
                <a:spcPts val="200"/>
              </a:spcBef>
            </a:pPr>
            <a:r>
              <a:rPr lang="en-US" sz="1400" b="0">
                <a:solidFill>
                  <a:srgbClr val="000000"/>
                </a:solidFill>
                <a:latin typeface="Consolas" panose="020B0609020204030204" pitchFamily="49" charset="0"/>
              </a:rPr>
              <a:t>} </a:t>
            </a:r>
            <a:r>
              <a:rPr lang="en-US" sz="1400" b="0">
                <a:solidFill>
                  <a:srgbClr val="0000FF"/>
                </a:solidFill>
                <a:latin typeface="Consolas" panose="020B0609020204030204" pitchFamily="49" charset="0"/>
              </a:rPr>
              <a:t>while</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.soPhanTu&lt;=0 ||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.soPhanTu&gt;MAX);</a:t>
            </a:r>
          </a:p>
          <a:p>
            <a:pPr indent="457200">
              <a:spcBef>
                <a:spcPts val="200"/>
              </a:spcBef>
            </a:pPr>
            <a:r>
              <a:rPr lang="nn-NO" sz="1400" b="0">
                <a:solidFill>
                  <a:srgbClr val="0000FF"/>
                </a:solidFill>
                <a:latin typeface="Consolas" panose="020B0609020204030204" pitchFamily="49" charset="0"/>
              </a:rPr>
              <a:t>for</a:t>
            </a:r>
            <a:r>
              <a:rPr lang="nn-NO" sz="1400" b="0">
                <a:solidFill>
                  <a:srgbClr val="000000"/>
                </a:solidFill>
                <a:latin typeface="Consolas" panose="020B0609020204030204" pitchFamily="49" charset="0"/>
              </a:rPr>
              <a:t> (</a:t>
            </a:r>
            <a:r>
              <a:rPr lang="nn-NO" sz="1400" b="0">
                <a:solidFill>
                  <a:srgbClr val="0000FF"/>
                </a:solidFill>
                <a:latin typeface="Consolas" panose="020B0609020204030204" pitchFamily="49" charset="0"/>
              </a:rPr>
              <a:t>int</a:t>
            </a:r>
            <a:r>
              <a:rPr lang="nn-NO" sz="1400" b="0">
                <a:solidFill>
                  <a:srgbClr val="000000"/>
                </a:solidFill>
                <a:latin typeface="Consolas" panose="020B0609020204030204" pitchFamily="49" charset="0"/>
              </a:rPr>
              <a:t> i = 0; i &lt; </a:t>
            </a:r>
            <a:r>
              <a:rPr lang="nn-NO" sz="1400" b="0">
                <a:solidFill>
                  <a:srgbClr val="808080"/>
                </a:solidFill>
                <a:latin typeface="Consolas" panose="020B0609020204030204" pitchFamily="49" charset="0"/>
              </a:rPr>
              <a:t>ds</a:t>
            </a:r>
            <a:r>
              <a:rPr lang="nn-NO" sz="1400" b="0">
                <a:solidFill>
                  <a:srgbClr val="000000"/>
                </a:solidFill>
                <a:latin typeface="Consolas" panose="020B0609020204030204" pitchFamily="49" charset="0"/>
              </a:rPr>
              <a:t>.soPhanTu; i++)</a:t>
            </a:r>
          </a:p>
          <a:p>
            <a:pPr indent="457200">
              <a:spcBef>
                <a:spcPts val="200"/>
              </a:spcBef>
            </a:pPr>
            <a:r>
              <a:rPr lang="en-US" sz="1400" b="0">
                <a:solidFill>
                  <a:srgbClr val="000000"/>
                </a:solidFill>
                <a:latin typeface="Consolas" panose="020B0609020204030204" pitchFamily="49" charset="0"/>
              </a:rPr>
              <a:t>{</a:t>
            </a:r>
          </a:p>
          <a:p>
            <a:pPr indent="457200">
              <a:spcBef>
                <a:spcPts val="200"/>
              </a:spcBef>
            </a:pPr>
            <a:r>
              <a:rPr lang="fr-FR" sz="1400" b="0">
                <a:solidFill>
                  <a:srgbClr val="000000"/>
                </a:solidFill>
                <a:latin typeface="Consolas" panose="020B0609020204030204" pitchFamily="49" charset="0"/>
              </a:rPr>
              <a:t>	cout </a:t>
            </a:r>
            <a:r>
              <a:rPr lang="fr-FR" sz="1400" b="0">
                <a:solidFill>
                  <a:srgbClr val="008080"/>
                </a:solidFill>
                <a:latin typeface="Consolas" panose="020B0609020204030204" pitchFamily="49" charset="0"/>
              </a:rPr>
              <a:t>&lt;&lt;</a:t>
            </a:r>
            <a:r>
              <a:rPr lang="fr-FR" sz="1400" b="0">
                <a:solidFill>
                  <a:srgbClr val="000000"/>
                </a:solidFill>
                <a:latin typeface="Consolas" panose="020B0609020204030204" pitchFamily="49" charset="0"/>
              </a:rPr>
              <a:t> </a:t>
            </a:r>
            <a:r>
              <a:rPr lang="fr-FR" sz="1400" b="0">
                <a:solidFill>
                  <a:srgbClr val="A31515"/>
                </a:solidFill>
                <a:latin typeface="Consolas" panose="020B0609020204030204" pitchFamily="49" charset="0"/>
              </a:rPr>
              <a:t>"Nhap phan tu thu "</a:t>
            </a:r>
            <a:r>
              <a:rPr lang="fr-FR" sz="1400" b="0">
                <a:solidFill>
                  <a:srgbClr val="000000"/>
                </a:solidFill>
                <a:latin typeface="Consolas" panose="020B0609020204030204" pitchFamily="49" charset="0"/>
              </a:rPr>
              <a:t> </a:t>
            </a:r>
            <a:r>
              <a:rPr lang="fr-FR" sz="1400" b="0">
                <a:solidFill>
                  <a:srgbClr val="008080"/>
                </a:solidFill>
                <a:latin typeface="Consolas" panose="020B0609020204030204" pitchFamily="49" charset="0"/>
              </a:rPr>
              <a:t>&lt;&lt;</a:t>
            </a:r>
            <a:r>
              <a:rPr lang="fr-FR" sz="1400" b="0">
                <a:solidFill>
                  <a:srgbClr val="000000"/>
                </a:solidFill>
                <a:latin typeface="Consolas" panose="020B0609020204030204" pitchFamily="49" charset="0"/>
              </a:rPr>
              <a:t> i </a:t>
            </a:r>
            <a:r>
              <a:rPr lang="fr-FR" sz="1400" b="0">
                <a:solidFill>
                  <a:srgbClr val="008080"/>
                </a:solidFill>
                <a:latin typeface="Consolas" panose="020B0609020204030204" pitchFamily="49" charset="0"/>
              </a:rPr>
              <a:t>&lt;&lt;</a:t>
            </a:r>
            <a:r>
              <a:rPr lang="fr-FR" sz="1400" b="0">
                <a:solidFill>
                  <a:srgbClr val="000000"/>
                </a:solidFill>
                <a:latin typeface="Consolas" panose="020B0609020204030204" pitchFamily="49" charset="0"/>
              </a:rPr>
              <a:t> </a:t>
            </a:r>
            <a:r>
              <a:rPr lang="fr-FR" sz="1400" b="0">
                <a:solidFill>
                  <a:srgbClr val="A31515"/>
                </a:solidFill>
                <a:latin typeface="Consolas" panose="020B0609020204030204" pitchFamily="49" charset="0"/>
              </a:rPr>
              <a:t>" : "</a:t>
            </a:r>
            <a:r>
              <a:rPr lang="fr-FR" sz="1400" b="0">
                <a:solidFill>
                  <a:srgbClr val="000000"/>
                </a:solidFill>
                <a:latin typeface="Consolas" panose="020B0609020204030204" pitchFamily="49" charset="0"/>
              </a:rPr>
              <a:t>;</a:t>
            </a:r>
          </a:p>
          <a:p>
            <a:pPr indent="457200">
              <a:spcBef>
                <a:spcPts val="200"/>
              </a:spcBef>
            </a:pPr>
            <a:r>
              <a:rPr lang="en-US" sz="1400" b="0">
                <a:solidFill>
                  <a:srgbClr val="000000"/>
                </a:solidFill>
                <a:latin typeface="Consolas" panose="020B0609020204030204" pitchFamily="49" charset="0"/>
              </a:rPr>
              <a:t>	cin </a:t>
            </a:r>
            <a:r>
              <a:rPr lang="en-US" sz="1400" b="0">
                <a:solidFill>
                  <a:srgbClr val="008080"/>
                </a:solidFill>
                <a:latin typeface="Consolas" panose="020B0609020204030204" pitchFamily="49" charset="0"/>
              </a:rPr>
              <a:t>&gt;&gt;</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.mang[i];</a:t>
            </a:r>
          </a:p>
          <a:p>
            <a:pPr indent="457200">
              <a:spcBef>
                <a:spcPts val="200"/>
              </a:spcBef>
            </a:pPr>
            <a:r>
              <a:rPr lang="en-US" sz="1400" b="0">
                <a:solidFill>
                  <a:srgbClr val="000000"/>
                </a:solidFill>
                <a:latin typeface="Consolas" panose="020B0609020204030204" pitchFamily="49" charset="0"/>
              </a:rPr>
              <a:t>}</a:t>
            </a:r>
          </a:p>
          <a:p>
            <a:pPr>
              <a:spcBef>
                <a:spcPts val="200"/>
              </a:spcBef>
            </a:pPr>
            <a:r>
              <a:rPr lang="en-US" sz="1400" b="0">
                <a:solidFill>
                  <a:srgbClr val="000000"/>
                </a:solidFill>
                <a:latin typeface="Consolas" panose="020B0609020204030204" pitchFamily="49" charset="0"/>
              </a:rPr>
              <a:t>}</a:t>
            </a:r>
          </a:p>
          <a:p>
            <a:pPr>
              <a:spcBef>
                <a:spcPts val="200"/>
              </a:spcBef>
            </a:pPr>
            <a:r>
              <a:rPr lang="en-US" sz="1400" b="0">
                <a:solidFill>
                  <a:srgbClr val="0000FF"/>
                </a:solidFill>
                <a:latin typeface="Consolas" panose="020B0609020204030204" pitchFamily="49" charset="0"/>
              </a:rPr>
              <a:t>void</a:t>
            </a:r>
            <a:r>
              <a:rPr lang="en-US" sz="1400" b="0">
                <a:solidFill>
                  <a:srgbClr val="000000"/>
                </a:solidFill>
                <a:latin typeface="Consolas" panose="020B0609020204030204" pitchFamily="49" charset="0"/>
              </a:rPr>
              <a:t> xuatDaySo(</a:t>
            </a:r>
            <a:r>
              <a:rPr lang="en-US" sz="1400" b="0">
                <a:solidFill>
                  <a:srgbClr val="2B91AF"/>
                </a:solidFill>
                <a:latin typeface="Consolas" panose="020B0609020204030204" pitchFamily="49" charset="0"/>
              </a:rPr>
              <a:t>DaySo</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a:t>
            </a:r>
          </a:p>
          <a:p>
            <a:pPr>
              <a:spcBef>
                <a:spcPts val="200"/>
              </a:spcBef>
            </a:pPr>
            <a:r>
              <a:rPr lang="en-US" sz="1400" b="0">
                <a:solidFill>
                  <a:srgbClr val="000000"/>
                </a:solidFill>
                <a:latin typeface="Consolas" panose="020B0609020204030204" pitchFamily="49" charset="0"/>
              </a:rPr>
              <a:t>{</a:t>
            </a:r>
          </a:p>
          <a:p>
            <a:pPr indent="457200">
              <a:spcBef>
                <a:spcPts val="200"/>
              </a:spcBef>
            </a:pPr>
            <a:r>
              <a:rPr lang="nn-NO" sz="1400" b="0">
                <a:solidFill>
                  <a:srgbClr val="0000FF"/>
                </a:solidFill>
                <a:latin typeface="Consolas" panose="020B0609020204030204" pitchFamily="49" charset="0"/>
              </a:rPr>
              <a:t>for</a:t>
            </a:r>
            <a:r>
              <a:rPr lang="nn-NO" sz="1400" b="0">
                <a:solidFill>
                  <a:srgbClr val="000000"/>
                </a:solidFill>
                <a:latin typeface="Consolas" panose="020B0609020204030204" pitchFamily="49" charset="0"/>
              </a:rPr>
              <a:t> (</a:t>
            </a:r>
            <a:r>
              <a:rPr lang="nn-NO" sz="1400" b="0">
                <a:solidFill>
                  <a:srgbClr val="0000FF"/>
                </a:solidFill>
                <a:latin typeface="Consolas" panose="020B0609020204030204" pitchFamily="49" charset="0"/>
              </a:rPr>
              <a:t>int</a:t>
            </a:r>
            <a:r>
              <a:rPr lang="nn-NO" sz="1400" b="0">
                <a:solidFill>
                  <a:srgbClr val="000000"/>
                </a:solidFill>
                <a:latin typeface="Consolas" panose="020B0609020204030204" pitchFamily="49" charset="0"/>
              </a:rPr>
              <a:t> i = 0; i&lt;</a:t>
            </a:r>
            <a:r>
              <a:rPr lang="nn-NO" sz="1400" b="0">
                <a:solidFill>
                  <a:srgbClr val="808080"/>
                </a:solidFill>
                <a:latin typeface="Consolas" panose="020B0609020204030204" pitchFamily="49" charset="0"/>
              </a:rPr>
              <a:t>ds</a:t>
            </a:r>
            <a:r>
              <a:rPr lang="nn-NO" sz="1400" b="0">
                <a:solidFill>
                  <a:srgbClr val="000000"/>
                </a:solidFill>
                <a:latin typeface="Consolas" panose="020B0609020204030204" pitchFamily="49" charset="0"/>
              </a:rPr>
              <a:t>.soPhanTu; i++)</a:t>
            </a:r>
          </a:p>
          <a:p>
            <a:pPr indent="457200">
              <a:spcBef>
                <a:spcPts val="200"/>
              </a:spcBef>
            </a:pPr>
            <a:r>
              <a:rPr lang="en-US" sz="1400" b="0">
                <a:solidFill>
                  <a:srgbClr val="000000"/>
                </a:solidFill>
                <a:latin typeface="Consolas" panose="020B0609020204030204" pitchFamily="49" charset="0"/>
              </a:rPr>
              <a:t>	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.mang[i]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a:t>
            </a:r>
            <a:r>
              <a:rPr lang="en-US" sz="1400" b="0">
                <a:solidFill>
                  <a:srgbClr val="A31515"/>
                </a:solidFill>
                <a:latin typeface="Consolas" panose="020B0609020204030204" pitchFamily="49" charset="0"/>
              </a:rPr>
              <a:t>" "</a:t>
            </a:r>
            <a:r>
              <a:rPr lang="en-US" sz="1400" b="0">
                <a:solidFill>
                  <a:srgbClr val="000000"/>
                </a:solidFill>
                <a:latin typeface="Consolas" panose="020B0609020204030204" pitchFamily="49" charset="0"/>
              </a:rPr>
              <a:t>;</a:t>
            </a:r>
          </a:p>
          <a:p>
            <a:pPr indent="457200">
              <a:spcBef>
                <a:spcPts val="200"/>
              </a:spcBef>
            </a:pPr>
            <a:r>
              <a:rPr lang="en-US" sz="1400" b="0">
                <a:solidFill>
                  <a:srgbClr val="000000"/>
                </a:solidFill>
                <a:latin typeface="Consolas" panose="020B0609020204030204" pitchFamily="49" charset="0"/>
              </a:rPr>
              <a:t>cout </a:t>
            </a:r>
            <a:r>
              <a:rPr lang="en-US" sz="1400" b="0">
                <a:solidFill>
                  <a:srgbClr val="008080"/>
                </a:solidFill>
                <a:latin typeface="Consolas" panose="020B0609020204030204" pitchFamily="49" charset="0"/>
              </a:rPr>
              <a:t>&lt;&lt;</a:t>
            </a:r>
            <a:r>
              <a:rPr lang="en-US" sz="1400" b="0">
                <a:solidFill>
                  <a:srgbClr val="000000"/>
                </a:solidFill>
                <a:latin typeface="Consolas" panose="020B0609020204030204" pitchFamily="49" charset="0"/>
              </a:rPr>
              <a:t> endl;</a:t>
            </a:r>
          </a:p>
          <a:p>
            <a:pPr>
              <a:spcBef>
                <a:spcPts val="200"/>
              </a:spcBef>
            </a:pPr>
            <a:r>
              <a:rPr lang="en-US" sz="1400" b="0">
                <a:solidFill>
                  <a:srgbClr val="000000"/>
                </a:solidFill>
                <a:latin typeface="Consolas" panose="020B0609020204030204" pitchFamily="49" charset="0"/>
              </a:rPr>
              <a:t>}</a:t>
            </a:r>
            <a:endParaRPr lang="en-US" sz="1400" b="0">
              <a:solidFill>
                <a:srgbClr val="000000"/>
              </a:solidFill>
              <a:effectLst/>
              <a:latin typeface="Menlo" panose="020B0609030804020204" pitchFamily="49" charset="0"/>
            </a:endParaRPr>
          </a:p>
        </p:txBody>
      </p:sp>
    </p:spTree>
    <p:extLst>
      <p:ext uri="{BB962C8B-B14F-4D97-AF65-F5344CB8AC3E}">
        <p14:creationId xmlns:p14="http://schemas.microsoft.com/office/powerpoint/2010/main" val="129610662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94</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toán minh họa</a:t>
            </a:r>
            <a:endParaRPr lang="en-US" sz="2400" dirty="0">
              <a:solidFill>
                <a:srgbClr val="C00000"/>
              </a:solidFill>
            </a:endParaRPr>
          </a:p>
        </p:txBody>
      </p:sp>
      <p:graphicFrame>
        <p:nvGraphicFramePr>
          <p:cNvPr id="7" name="Diagram 6"/>
          <p:cNvGraphicFramePr/>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Box 8">
            <a:extLst>
              <a:ext uri="{FF2B5EF4-FFF2-40B4-BE49-F238E27FC236}">
                <a16:creationId xmlns:a16="http://schemas.microsoft.com/office/drawing/2014/main" id="{E81080BC-6235-A835-659C-CBDDEA3AAA96}"/>
              </a:ext>
            </a:extLst>
          </p:cNvPr>
          <p:cNvSpPr txBox="1"/>
          <p:nvPr/>
        </p:nvSpPr>
        <p:spPr>
          <a:xfrm>
            <a:off x="881063" y="1429946"/>
            <a:ext cx="7992888" cy="5047536"/>
          </a:xfrm>
          <a:prstGeom prst="rect">
            <a:avLst/>
          </a:prstGeom>
          <a:noFill/>
          <a:ln w="19050">
            <a:solidFill>
              <a:schemeClr val="accent1"/>
            </a:solidFill>
          </a:ln>
        </p:spPr>
        <p:txBody>
          <a:bodyPr wrap="square" rtlCol="0">
            <a:spAutoFit/>
          </a:bodyPr>
          <a:lstStyle/>
          <a:p>
            <a:pPr>
              <a:spcBef>
                <a:spcPts val="0"/>
              </a:spcBef>
            </a:pPr>
            <a:r>
              <a:rPr lang="en-US" sz="1400" b="0">
                <a:solidFill>
                  <a:srgbClr val="0000FF"/>
                </a:solidFill>
                <a:latin typeface="Consolas" panose="020B0609020204030204" pitchFamily="49" charset="0"/>
              </a:rPr>
              <a:t>bool</a:t>
            </a:r>
            <a:r>
              <a:rPr lang="en-US" sz="1400" b="0">
                <a:solidFill>
                  <a:srgbClr val="000000"/>
                </a:solidFill>
                <a:latin typeface="Consolas" panose="020B0609020204030204" pitchFamily="49" charset="0"/>
              </a:rPr>
              <a:t> them(</a:t>
            </a:r>
            <a:r>
              <a:rPr lang="en-US" sz="1400" b="0">
                <a:solidFill>
                  <a:srgbClr val="2B91AF"/>
                </a:solidFill>
                <a:latin typeface="Consolas" panose="020B0609020204030204" pitchFamily="49" charset="0"/>
              </a:rPr>
              <a:t>DaySo</a:t>
            </a:r>
            <a:r>
              <a:rPr lang="en-US" sz="1400" b="0">
                <a:solidFill>
                  <a:srgbClr val="000000"/>
                </a:solidFill>
                <a:latin typeface="Consolas" panose="020B0609020204030204" pitchFamily="49" charset="0"/>
              </a:rPr>
              <a:t> &amp;</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 </a:t>
            </a:r>
            <a:r>
              <a:rPr lang="en-US" sz="1400" b="0">
                <a:solidFill>
                  <a:srgbClr val="0000FF"/>
                </a:solidFill>
                <a:latin typeface="Consolas" panose="020B0609020204030204" pitchFamily="49" charset="0"/>
              </a:rPr>
              <a:t>int</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pos</a:t>
            </a:r>
            <a:r>
              <a:rPr lang="en-US" sz="1400" b="0">
                <a:solidFill>
                  <a:srgbClr val="000000"/>
                </a:solidFill>
                <a:latin typeface="Consolas" panose="020B0609020204030204" pitchFamily="49" charset="0"/>
              </a:rPr>
              <a:t>, </a:t>
            </a:r>
            <a:r>
              <a:rPr lang="en-US" sz="1400" b="0">
                <a:solidFill>
                  <a:srgbClr val="0000FF"/>
                </a:solidFill>
                <a:latin typeface="Consolas" panose="020B0609020204030204" pitchFamily="49" charset="0"/>
              </a:rPr>
              <a:t>int</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x</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a:t>
            </a:r>
          </a:p>
          <a:p>
            <a:pPr indent="461963">
              <a:spcBef>
                <a:spcPts val="0"/>
              </a:spcBef>
            </a:pPr>
            <a:r>
              <a:rPr lang="en-US" sz="1400" b="0">
                <a:solidFill>
                  <a:srgbClr val="0000FF"/>
                </a:solidFill>
                <a:latin typeface="Consolas" panose="020B0609020204030204" pitchFamily="49" charset="0"/>
              </a:rPr>
              <a:t>if</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pos</a:t>
            </a:r>
            <a:r>
              <a:rPr lang="en-US" sz="1400" b="0">
                <a:solidFill>
                  <a:srgbClr val="000000"/>
                </a:solidFill>
                <a:latin typeface="Consolas" panose="020B0609020204030204" pitchFamily="49" charset="0"/>
              </a:rPr>
              <a:t>&lt;0 || </a:t>
            </a:r>
            <a:r>
              <a:rPr lang="en-US" sz="1400" b="0">
                <a:solidFill>
                  <a:srgbClr val="808080"/>
                </a:solidFill>
                <a:latin typeface="Consolas" panose="020B0609020204030204" pitchFamily="49" charset="0"/>
              </a:rPr>
              <a:t>pos</a:t>
            </a:r>
            <a:r>
              <a:rPr lang="en-US" sz="1400" b="0">
                <a:solidFill>
                  <a:srgbClr val="000000"/>
                </a:solidFill>
                <a:latin typeface="Consolas" panose="020B0609020204030204" pitchFamily="49" charset="0"/>
              </a:rPr>
              <a:t>&gt;</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.soPhanTu ||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.soPhanTu == MAX)</a:t>
            </a:r>
          </a:p>
          <a:p>
            <a:pPr indent="461963">
              <a:spcBef>
                <a:spcPts val="0"/>
              </a:spcBef>
            </a:pPr>
            <a:r>
              <a:rPr lang="en-US" sz="1400" b="0">
                <a:solidFill>
                  <a:srgbClr val="0000FF"/>
                </a:solidFill>
                <a:latin typeface="Consolas" panose="020B0609020204030204" pitchFamily="49" charset="0"/>
              </a:rPr>
              <a:t>	return</a:t>
            </a:r>
            <a:r>
              <a:rPr lang="en-US" sz="1400" b="0">
                <a:solidFill>
                  <a:srgbClr val="000000"/>
                </a:solidFill>
                <a:latin typeface="Consolas" panose="020B0609020204030204" pitchFamily="49" charset="0"/>
              </a:rPr>
              <a:t> </a:t>
            </a:r>
            <a:r>
              <a:rPr lang="en-US" sz="1400" b="0">
                <a:solidFill>
                  <a:srgbClr val="0000FF"/>
                </a:solidFill>
                <a:latin typeface="Consolas" panose="020B0609020204030204" pitchFamily="49" charset="0"/>
              </a:rPr>
              <a:t>false</a:t>
            </a:r>
            <a:r>
              <a:rPr lang="en-US" sz="1400" b="0">
                <a:solidFill>
                  <a:srgbClr val="000000"/>
                </a:solidFill>
                <a:latin typeface="Consolas" panose="020B0609020204030204" pitchFamily="49" charset="0"/>
              </a:rPr>
              <a:t>;</a:t>
            </a:r>
          </a:p>
          <a:p>
            <a:pPr indent="461963">
              <a:spcBef>
                <a:spcPts val="0"/>
              </a:spcBef>
            </a:pPr>
            <a:r>
              <a:rPr lang="nn-NO" sz="1400" b="0">
                <a:solidFill>
                  <a:srgbClr val="0000FF"/>
                </a:solidFill>
                <a:latin typeface="Consolas" panose="020B0609020204030204" pitchFamily="49" charset="0"/>
              </a:rPr>
              <a:t>for</a:t>
            </a:r>
            <a:r>
              <a:rPr lang="nn-NO" sz="1400" b="0">
                <a:solidFill>
                  <a:srgbClr val="000000"/>
                </a:solidFill>
                <a:latin typeface="Consolas" panose="020B0609020204030204" pitchFamily="49" charset="0"/>
              </a:rPr>
              <a:t> (</a:t>
            </a:r>
            <a:r>
              <a:rPr lang="nn-NO" sz="1400" b="0">
                <a:solidFill>
                  <a:srgbClr val="0000FF"/>
                </a:solidFill>
                <a:latin typeface="Consolas" panose="020B0609020204030204" pitchFamily="49" charset="0"/>
              </a:rPr>
              <a:t>int</a:t>
            </a:r>
            <a:r>
              <a:rPr lang="nn-NO" sz="1400" b="0">
                <a:solidFill>
                  <a:srgbClr val="000000"/>
                </a:solidFill>
                <a:latin typeface="Consolas" panose="020B0609020204030204" pitchFamily="49" charset="0"/>
              </a:rPr>
              <a:t> i = </a:t>
            </a:r>
            <a:r>
              <a:rPr lang="nn-NO" sz="1400" b="0">
                <a:solidFill>
                  <a:srgbClr val="808080"/>
                </a:solidFill>
                <a:latin typeface="Consolas" panose="020B0609020204030204" pitchFamily="49" charset="0"/>
              </a:rPr>
              <a:t>ds</a:t>
            </a:r>
            <a:r>
              <a:rPr lang="nn-NO" sz="1400" b="0">
                <a:solidFill>
                  <a:srgbClr val="000000"/>
                </a:solidFill>
                <a:latin typeface="Consolas" panose="020B0609020204030204" pitchFamily="49" charset="0"/>
              </a:rPr>
              <a:t>.soPhanTu - 1; i&gt;</a:t>
            </a:r>
            <a:r>
              <a:rPr lang="nn-NO" sz="1400" b="0">
                <a:solidFill>
                  <a:srgbClr val="808080"/>
                </a:solidFill>
                <a:latin typeface="Consolas" panose="020B0609020204030204" pitchFamily="49" charset="0"/>
              </a:rPr>
              <a:t>pos</a:t>
            </a:r>
            <a:r>
              <a:rPr lang="nn-NO" sz="1400" b="0">
                <a:solidFill>
                  <a:srgbClr val="000000"/>
                </a:solidFill>
                <a:latin typeface="Consolas" panose="020B0609020204030204" pitchFamily="49" charset="0"/>
              </a:rPr>
              <a:t>; i--)</a:t>
            </a:r>
          </a:p>
          <a:p>
            <a:pPr indent="461963">
              <a:spcBef>
                <a:spcPts val="0"/>
              </a:spcBef>
            </a:pPr>
            <a:r>
              <a:rPr lang="en-US" sz="1400" b="0">
                <a:solidFill>
                  <a:srgbClr val="808080"/>
                </a:solidFill>
                <a:latin typeface="Consolas" panose="020B0609020204030204" pitchFamily="49" charset="0"/>
              </a:rPr>
              <a:t>	ds</a:t>
            </a:r>
            <a:r>
              <a:rPr lang="en-US" sz="1400" b="0">
                <a:solidFill>
                  <a:srgbClr val="000000"/>
                </a:solidFill>
                <a:latin typeface="Consolas" panose="020B0609020204030204" pitchFamily="49" charset="0"/>
              </a:rPr>
              <a:t>.mang[i] =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.mang[i - 1];</a:t>
            </a:r>
          </a:p>
          <a:p>
            <a:pPr indent="461963">
              <a:spcBef>
                <a:spcPts val="0"/>
              </a:spcBef>
            </a:pP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.mang[</a:t>
            </a:r>
            <a:r>
              <a:rPr lang="en-US" sz="1400" b="0">
                <a:solidFill>
                  <a:srgbClr val="808080"/>
                </a:solidFill>
                <a:latin typeface="Consolas" panose="020B0609020204030204" pitchFamily="49" charset="0"/>
              </a:rPr>
              <a:t>pos</a:t>
            </a:r>
            <a:r>
              <a:rPr lang="en-US" sz="1400" b="0">
                <a:solidFill>
                  <a:srgbClr val="000000"/>
                </a:solidFill>
                <a:latin typeface="Consolas" panose="020B0609020204030204" pitchFamily="49" charset="0"/>
              </a:rPr>
              <a:t>] = </a:t>
            </a:r>
            <a:r>
              <a:rPr lang="en-US" sz="1400" b="0">
                <a:solidFill>
                  <a:srgbClr val="808080"/>
                </a:solidFill>
                <a:latin typeface="Consolas" panose="020B0609020204030204" pitchFamily="49" charset="0"/>
              </a:rPr>
              <a:t>x</a:t>
            </a:r>
            <a:r>
              <a:rPr lang="en-US" sz="1400" b="0">
                <a:solidFill>
                  <a:srgbClr val="000000"/>
                </a:solidFill>
                <a:latin typeface="Consolas" panose="020B0609020204030204" pitchFamily="49" charset="0"/>
              </a:rPr>
              <a:t>;</a:t>
            </a:r>
          </a:p>
          <a:p>
            <a:pPr indent="461963">
              <a:spcBef>
                <a:spcPts val="0"/>
              </a:spcBef>
            </a:pP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.soPhanTu++;</a:t>
            </a:r>
          </a:p>
          <a:p>
            <a:pPr indent="461963">
              <a:spcBef>
                <a:spcPts val="0"/>
              </a:spcBef>
            </a:pPr>
            <a:r>
              <a:rPr lang="en-US" sz="1400" b="0">
                <a:solidFill>
                  <a:srgbClr val="0000FF"/>
                </a:solidFill>
                <a:latin typeface="Consolas" panose="020B0609020204030204" pitchFamily="49" charset="0"/>
              </a:rPr>
              <a:t>return</a:t>
            </a:r>
            <a:r>
              <a:rPr lang="en-US" sz="1400" b="0">
                <a:solidFill>
                  <a:srgbClr val="000000"/>
                </a:solidFill>
                <a:latin typeface="Consolas" panose="020B0609020204030204" pitchFamily="49" charset="0"/>
              </a:rPr>
              <a:t> </a:t>
            </a:r>
            <a:r>
              <a:rPr lang="en-US" sz="1400" b="0">
                <a:solidFill>
                  <a:srgbClr val="0000FF"/>
                </a:solidFill>
                <a:latin typeface="Consolas" panose="020B0609020204030204" pitchFamily="49" charset="0"/>
              </a:rPr>
              <a:t>true</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a:t>
            </a:r>
          </a:p>
          <a:p>
            <a:pPr>
              <a:spcBef>
                <a:spcPts val="0"/>
              </a:spcBef>
            </a:pPr>
            <a:r>
              <a:rPr lang="en-US" sz="1400" b="0">
                <a:solidFill>
                  <a:srgbClr val="008000"/>
                </a:solidFill>
                <a:latin typeface="Consolas" panose="020B0609020204030204" pitchFamily="49" charset="0"/>
              </a:rPr>
              <a:t>//Xoa tat ca x co trong ds. Ham tra ve so phan tu bi xoa</a:t>
            </a:r>
            <a:endParaRPr lang="en-US" sz="1400" b="0">
              <a:solidFill>
                <a:srgbClr val="000000"/>
              </a:solidFill>
              <a:latin typeface="Consolas" panose="020B0609020204030204" pitchFamily="49" charset="0"/>
            </a:endParaRPr>
          </a:p>
          <a:p>
            <a:pPr>
              <a:spcBef>
                <a:spcPts val="0"/>
              </a:spcBef>
            </a:pPr>
            <a:r>
              <a:rPr lang="en-US" sz="1400" b="0">
                <a:solidFill>
                  <a:srgbClr val="0000FF"/>
                </a:solidFill>
                <a:latin typeface="Consolas" panose="020B0609020204030204" pitchFamily="49" charset="0"/>
              </a:rPr>
              <a:t>int</a:t>
            </a:r>
            <a:r>
              <a:rPr lang="en-US" sz="1400" b="0">
                <a:solidFill>
                  <a:srgbClr val="000000"/>
                </a:solidFill>
                <a:latin typeface="Consolas" panose="020B0609020204030204" pitchFamily="49" charset="0"/>
              </a:rPr>
              <a:t> xoa(</a:t>
            </a:r>
            <a:r>
              <a:rPr lang="en-US" sz="1400" b="0">
                <a:solidFill>
                  <a:srgbClr val="2B91AF"/>
                </a:solidFill>
                <a:latin typeface="Consolas" panose="020B0609020204030204" pitchFamily="49" charset="0"/>
              </a:rPr>
              <a:t>DaySo</a:t>
            </a:r>
            <a:r>
              <a:rPr lang="en-US" sz="1400" b="0">
                <a:solidFill>
                  <a:srgbClr val="000000"/>
                </a:solidFill>
                <a:latin typeface="Consolas" panose="020B0609020204030204" pitchFamily="49" charset="0"/>
              </a:rPr>
              <a:t> &amp;</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 </a:t>
            </a:r>
            <a:r>
              <a:rPr lang="en-US" sz="1400" b="0">
                <a:solidFill>
                  <a:srgbClr val="0000FF"/>
                </a:solidFill>
                <a:latin typeface="Consolas" panose="020B0609020204030204" pitchFamily="49" charset="0"/>
              </a:rPr>
              <a:t>int</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x</a:t>
            </a:r>
            <a:r>
              <a:rPr lang="en-US" sz="1400" b="0">
                <a:solidFill>
                  <a:srgbClr val="000000"/>
                </a:solidFill>
                <a:latin typeface="Consolas" panose="020B0609020204030204" pitchFamily="49" charset="0"/>
              </a:rPr>
              <a:t>)</a:t>
            </a:r>
          </a:p>
          <a:p>
            <a:pPr>
              <a:spcBef>
                <a:spcPts val="0"/>
              </a:spcBef>
            </a:pPr>
            <a:r>
              <a:rPr lang="en-US" sz="1400" b="0">
                <a:solidFill>
                  <a:srgbClr val="000000"/>
                </a:solidFill>
                <a:latin typeface="Consolas" panose="020B0609020204030204" pitchFamily="49" charset="0"/>
              </a:rPr>
              <a:t>{</a:t>
            </a:r>
          </a:p>
          <a:p>
            <a:pPr indent="461963">
              <a:spcBef>
                <a:spcPts val="0"/>
              </a:spcBef>
            </a:pPr>
            <a:r>
              <a:rPr lang="en-US" sz="1400" b="0">
                <a:solidFill>
                  <a:srgbClr val="0000FF"/>
                </a:solidFill>
                <a:latin typeface="Consolas" panose="020B0609020204030204" pitchFamily="49" charset="0"/>
              </a:rPr>
              <a:t>int</a:t>
            </a:r>
            <a:r>
              <a:rPr lang="en-US" sz="1400" b="0">
                <a:solidFill>
                  <a:srgbClr val="000000"/>
                </a:solidFill>
                <a:latin typeface="Consolas" panose="020B0609020204030204" pitchFamily="49" charset="0"/>
              </a:rPr>
              <a:t> dem = 0;</a:t>
            </a:r>
          </a:p>
          <a:p>
            <a:pPr indent="461963">
              <a:spcBef>
                <a:spcPts val="0"/>
              </a:spcBef>
            </a:pPr>
            <a:r>
              <a:rPr lang="nn-NO" sz="1400" b="0">
                <a:solidFill>
                  <a:srgbClr val="0000FF"/>
                </a:solidFill>
                <a:latin typeface="Consolas" panose="020B0609020204030204" pitchFamily="49" charset="0"/>
              </a:rPr>
              <a:t>for</a:t>
            </a:r>
            <a:r>
              <a:rPr lang="nn-NO" sz="1400" b="0">
                <a:solidFill>
                  <a:srgbClr val="000000"/>
                </a:solidFill>
                <a:latin typeface="Consolas" panose="020B0609020204030204" pitchFamily="49" charset="0"/>
              </a:rPr>
              <a:t> (</a:t>
            </a:r>
            <a:r>
              <a:rPr lang="nn-NO" sz="1400" b="0">
                <a:solidFill>
                  <a:srgbClr val="0000FF"/>
                </a:solidFill>
                <a:latin typeface="Consolas" panose="020B0609020204030204" pitchFamily="49" charset="0"/>
              </a:rPr>
              <a:t>int</a:t>
            </a:r>
            <a:r>
              <a:rPr lang="nn-NO" sz="1400" b="0">
                <a:solidFill>
                  <a:srgbClr val="000000"/>
                </a:solidFill>
                <a:latin typeface="Consolas" panose="020B0609020204030204" pitchFamily="49" charset="0"/>
              </a:rPr>
              <a:t> i = 0; i&lt;</a:t>
            </a:r>
            <a:r>
              <a:rPr lang="nn-NO" sz="1400" b="0">
                <a:solidFill>
                  <a:srgbClr val="808080"/>
                </a:solidFill>
                <a:latin typeface="Consolas" panose="020B0609020204030204" pitchFamily="49" charset="0"/>
              </a:rPr>
              <a:t>ds</a:t>
            </a:r>
            <a:r>
              <a:rPr lang="nn-NO" sz="1400" b="0">
                <a:solidFill>
                  <a:srgbClr val="000000"/>
                </a:solidFill>
                <a:latin typeface="Consolas" panose="020B0609020204030204" pitchFamily="49" charset="0"/>
              </a:rPr>
              <a:t>.soPhanTu; i++)</a:t>
            </a:r>
          </a:p>
          <a:p>
            <a:pPr indent="461963">
              <a:spcBef>
                <a:spcPts val="0"/>
              </a:spcBef>
            </a:pPr>
            <a:r>
              <a:rPr lang="en-US" sz="1400" b="0">
                <a:solidFill>
                  <a:srgbClr val="0000FF"/>
                </a:solidFill>
                <a:latin typeface="Consolas" panose="020B0609020204030204" pitchFamily="49" charset="0"/>
              </a:rPr>
              <a:t>if</a:t>
            </a:r>
            <a:r>
              <a:rPr lang="en-US" sz="1400" b="0">
                <a:solidFill>
                  <a:srgbClr val="000000"/>
                </a:solidFill>
                <a:latin typeface="Consolas" panose="020B0609020204030204" pitchFamily="49" charset="0"/>
              </a:rPr>
              <a:t>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.mang[i] == </a:t>
            </a:r>
            <a:r>
              <a:rPr lang="en-US" sz="1400" b="0">
                <a:solidFill>
                  <a:srgbClr val="808080"/>
                </a:solidFill>
                <a:latin typeface="Consolas" panose="020B0609020204030204" pitchFamily="49" charset="0"/>
              </a:rPr>
              <a:t>x</a:t>
            </a:r>
            <a:r>
              <a:rPr lang="en-US" sz="1400" b="0">
                <a:solidFill>
                  <a:srgbClr val="000000"/>
                </a:solidFill>
                <a:latin typeface="Consolas" panose="020B0609020204030204" pitchFamily="49" charset="0"/>
              </a:rPr>
              <a:t>){</a:t>
            </a:r>
          </a:p>
          <a:p>
            <a:pPr indent="914400">
              <a:spcBef>
                <a:spcPts val="0"/>
              </a:spcBef>
            </a:pPr>
            <a:r>
              <a:rPr lang="en-US" sz="1400" b="0">
                <a:solidFill>
                  <a:srgbClr val="0000FF"/>
                </a:solidFill>
                <a:latin typeface="Consolas" panose="020B0609020204030204" pitchFamily="49" charset="0"/>
              </a:rPr>
              <a:t>for</a:t>
            </a:r>
            <a:r>
              <a:rPr lang="en-US" sz="1400" b="0">
                <a:solidFill>
                  <a:srgbClr val="000000"/>
                </a:solidFill>
                <a:latin typeface="Consolas" panose="020B0609020204030204" pitchFamily="49" charset="0"/>
              </a:rPr>
              <a:t> (</a:t>
            </a:r>
            <a:r>
              <a:rPr lang="en-US" sz="1400" b="0">
                <a:solidFill>
                  <a:srgbClr val="0000FF"/>
                </a:solidFill>
                <a:latin typeface="Consolas" panose="020B0609020204030204" pitchFamily="49" charset="0"/>
              </a:rPr>
              <a:t>int</a:t>
            </a:r>
            <a:r>
              <a:rPr lang="en-US" sz="1400" b="0">
                <a:solidFill>
                  <a:srgbClr val="000000"/>
                </a:solidFill>
                <a:latin typeface="Consolas" panose="020B0609020204030204" pitchFamily="49" charset="0"/>
              </a:rPr>
              <a:t> j = i; j &lt;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.soPhanTu - 1; j++)</a:t>
            </a:r>
          </a:p>
          <a:p>
            <a:pPr indent="914400">
              <a:spcBef>
                <a:spcPts val="0"/>
              </a:spcBef>
              <a:tabLst>
                <a:tab pos="1376363" algn="l"/>
              </a:tabLst>
            </a:pPr>
            <a:r>
              <a:rPr lang="en-US" sz="1400" b="0">
                <a:solidFill>
                  <a:srgbClr val="808080"/>
                </a:solidFill>
                <a:latin typeface="Consolas" panose="020B0609020204030204" pitchFamily="49" charset="0"/>
              </a:rPr>
              <a:t>	ds</a:t>
            </a:r>
            <a:r>
              <a:rPr lang="en-US" sz="1400" b="0">
                <a:solidFill>
                  <a:srgbClr val="000000"/>
                </a:solidFill>
                <a:latin typeface="Consolas" panose="020B0609020204030204" pitchFamily="49" charset="0"/>
              </a:rPr>
              <a:t>.mang[j] = </a:t>
            </a: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.mang[j + 1];</a:t>
            </a:r>
          </a:p>
          <a:p>
            <a:pPr indent="914400">
              <a:spcBef>
                <a:spcPts val="0"/>
              </a:spcBef>
            </a:pPr>
            <a:r>
              <a:rPr lang="en-US" sz="1400" b="0">
                <a:solidFill>
                  <a:srgbClr val="808080"/>
                </a:solidFill>
                <a:latin typeface="Consolas" panose="020B0609020204030204" pitchFamily="49" charset="0"/>
              </a:rPr>
              <a:t>ds</a:t>
            </a:r>
            <a:r>
              <a:rPr lang="en-US" sz="1400" b="0">
                <a:solidFill>
                  <a:srgbClr val="000000"/>
                </a:solidFill>
                <a:latin typeface="Consolas" panose="020B0609020204030204" pitchFamily="49" charset="0"/>
              </a:rPr>
              <a:t>.soPhanTu--; dem++;</a:t>
            </a:r>
          </a:p>
          <a:p>
            <a:pPr indent="914400">
              <a:spcBef>
                <a:spcPts val="0"/>
              </a:spcBef>
            </a:pPr>
            <a:r>
              <a:rPr lang="en-US" sz="1400" b="0">
                <a:solidFill>
                  <a:srgbClr val="000000"/>
                </a:solidFill>
                <a:latin typeface="Consolas" panose="020B0609020204030204" pitchFamily="49" charset="0"/>
              </a:rPr>
              <a:t>i--;</a:t>
            </a:r>
          </a:p>
          <a:p>
            <a:pPr indent="461963">
              <a:spcBef>
                <a:spcPts val="0"/>
              </a:spcBef>
            </a:pPr>
            <a:r>
              <a:rPr lang="en-US" sz="1400" b="0">
                <a:solidFill>
                  <a:srgbClr val="000000"/>
                </a:solidFill>
                <a:latin typeface="Consolas" panose="020B0609020204030204" pitchFamily="49" charset="0"/>
              </a:rPr>
              <a:t>}</a:t>
            </a:r>
          </a:p>
          <a:p>
            <a:pPr indent="461963">
              <a:spcBef>
                <a:spcPts val="0"/>
              </a:spcBef>
            </a:pPr>
            <a:r>
              <a:rPr lang="en-US" sz="1400" b="0">
                <a:solidFill>
                  <a:srgbClr val="0000FF"/>
                </a:solidFill>
                <a:latin typeface="Consolas" panose="020B0609020204030204" pitchFamily="49" charset="0"/>
              </a:rPr>
              <a:t>return</a:t>
            </a:r>
            <a:r>
              <a:rPr lang="en-US" sz="1400" b="0">
                <a:solidFill>
                  <a:srgbClr val="000000"/>
                </a:solidFill>
                <a:latin typeface="Consolas" panose="020B0609020204030204" pitchFamily="49" charset="0"/>
              </a:rPr>
              <a:t> dem;</a:t>
            </a:r>
          </a:p>
          <a:p>
            <a:pPr>
              <a:spcBef>
                <a:spcPts val="0"/>
              </a:spcBef>
            </a:pPr>
            <a:r>
              <a:rPr lang="en-US" sz="1400" b="0">
                <a:solidFill>
                  <a:srgbClr val="000000"/>
                </a:solidFill>
                <a:latin typeface="Consolas" panose="020B0609020204030204" pitchFamily="49" charset="0"/>
              </a:rPr>
              <a:t>}</a:t>
            </a:r>
            <a:endParaRPr lang="en-US" sz="1400" b="0">
              <a:solidFill>
                <a:srgbClr val="000000"/>
              </a:solidFill>
              <a:effectLst/>
              <a:latin typeface="Menlo" panose="020B0609030804020204" pitchFamily="49" charset="0"/>
            </a:endParaRPr>
          </a:p>
        </p:txBody>
      </p:sp>
    </p:spTree>
    <p:extLst>
      <p:ext uri="{BB962C8B-B14F-4D97-AF65-F5344CB8AC3E}">
        <p14:creationId xmlns:p14="http://schemas.microsoft.com/office/powerpoint/2010/main" val="277521290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Con trỏ cấu trúc</a:t>
            </a:r>
            <a:endParaRPr lang="en-US" sz="1200" dirty="0"/>
          </a:p>
        </p:txBody>
      </p:sp>
      <p:sp>
        <p:nvSpPr>
          <p:cNvPr id="7173" name="Slide Number Placeholder 5"/>
          <p:cNvSpPr>
            <a:spLocks noGrp="1"/>
          </p:cNvSpPr>
          <p:nvPr>
            <p:ph type="sldNum" sz="quarter" idx="4294967295"/>
          </p:nvPr>
        </p:nvSpPr>
        <p:spPr bwMode="auto">
          <a:xfrm>
            <a:off x="7451725" y="6488112"/>
            <a:ext cx="1008707" cy="369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95</a:t>
            </a:fld>
            <a:endParaRPr lang="en-US"/>
          </a:p>
        </p:txBody>
      </p:sp>
      <p:sp>
        <p:nvSpPr>
          <p:cNvPr id="4" name="TextBox 3"/>
          <p:cNvSpPr txBox="1"/>
          <p:nvPr/>
        </p:nvSpPr>
        <p:spPr>
          <a:xfrm>
            <a:off x="899592" y="908720"/>
            <a:ext cx="4032448" cy="461665"/>
          </a:xfrm>
          <a:prstGeom prst="rect">
            <a:avLst/>
          </a:prstGeom>
          <a:noFill/>
        </p:spPr>
        <p:txBody>
          <a:bodyPr wrap="square" rtlCol="0">
            <a:spAutoFit/>
          </a:bodyPr>
          <a:lstStyle/>
          <a:p>
            <a:pPr lvl="0"/>
            <a:r>
              <a:rPr lang="en-US" sz="2400">
                <a:solidFill>
                  <a:srgbClr val="C00000"/>
                </a:solidFill>
              </a:rPr>
              <a:t>Bài tập</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3803487065"/>
              </p:ext>
            </p:extLst>
          </p:nvPr>
        </p:nvGraphicFramePr>
        <p:xfrm>
          <a:off x="5705072" y="-27384"/>
          <a:ext cx="3403432" cy="12961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Content Placeholder 2"/>
          <p:cNvSpPr>
            <a:spLocks noGrp="1"/>
          </p:cNvSpPr>
          <p:nvPr>
            <p:ph idx="1"/>
          </p:nvPr>
        </p:nvSpPr>
        <p:spPr>
          <a:xfrm>
            <a:off x="990600" y="1371600"/>
            <a:ext cx="7757864" cy="4267200"/>
          </a:xfrm>
        </p:spPr>
        <p:txBody>
          <a:bodyPr/>
          <a:lstStyle/>
          <a:p>
            <a:r>
              <a:rPr lang="en-US"/>
              <a:t>Xây dựng chương trình quản lý 1 DaySo nguyên như bài toán minh họa ở trên nhưng dùng cấp phát động</a:t>
            </a:r>
          </a:p>
          <a:p>
            <a:r>
              <a:rPr lang="en-US"/>
              <a:t>Bổ sung thêm các hàm sau:</a:t>
            </a:r>
          </a:p>
          <a:p>
            <a:pPr lvl="1"/>
            <a:r>
              <a:rPr lang="en-US"/>
              <a:t>Đếm có bao nhiêu số dương trong DaySo</a:t>
            </a:r>
          </a:p>
          <a:p>
            <a:pPr lvl="1"/>
            <a:r>
              <a:rPr lang="en-US"/>
              <a:t>Xuất ra các số nguyên tố có trong DaySo</a:t>
            </a:r>
          </a:p>
        </p:txBody>
      </p:sp>
    </p:spTree>
    <p:extLst>
      <p:ext uri="{BB962C8B-B14F-4D97-AF65-F5344CB8AC3E}">
        <p14:creationId xmlns:p14="http://schemas.microsoft.com/office/powerpoint/2010/main" val="337397559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idx="4294967295"/>
          </p:nvPr>
        </p:nvSpPr>
        <p:spPr>
          <a:xfrm>
            <a:off x="2260848" y="188640"/>
            <a:ext cx="5191472" cy="715963"/>
          </a:xfrm>
        </p:spPr>
        <p:txBody>
          <a:bodyPr/>
          <a:lstStyle/>
          <a:p>
            <a:pPr algn="ctr" eaLnBrk="1" hangingPunct="1"/>
            <a:r>
              <a:rPr lang="en-US" sz="3600" b="1" u="sng">
                <a:solidFill>
                  <a:srgbClr val="002060"/>
                </a:solidFill>
                <a:effectLst>
                  <a:outerShdw blurRad="38100" dist="38100" dir="2700000" algn="tl">
                    <a:srgbClr val="000000">
                      <a:alpha val="43137"/>
                    </a:srgbClr>
                  </a:outerShdw>
                </a:effectLst>
              </a:rPr>
              <a:t>CHƯƠNG 3</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354276503"/>
              </p:ext>
            </p:extLst>
          </p:nvPr>
        </p:nvGraphicFramePr>
        <p:xfrm>
          <a:off x="611560" y="1268760"/>
          <a:ext cx="8388424" cy="44644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148" name="Footer Placeholder 3"/>
          <p:cNvSpPr>
            <a:spLocks noGrp="1"/>
          </p:cNvSpPr>
          <p:nvPr>
            <p:ph type="ftr" sz="quarter" idx="4294967295"/>
          </p:nvPr>
        </p:nvSpPr>
        <p:spPr bwMode="auto">
          <a:xfrm>
            <a:off x="1781175" y="6591300"/>
            <a:ext cx="5167089" cy="266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algn="ctr" eaLnBrk="1" hangingPunct="1"/>
            <a:r>
              <a:rPr lang="en-US" sz="1200" dirty="0" err="1"/>
              <a:t>Kỹ</a:t>
            </a:r>
            <a:r>
              <a:rPr lang="en-US" sz="1200" dirty="0"/>
              <a:t> </a:t>
            </a:r>
            <a:r>
              <a:rPr lang="en-US" sz="1200" dirty="0" err="1"/>
              <a:t>thuật</a:t>
            </a:r>
            <a:r>
              <a:rPr lang="en-US" sz="1200" dirty="0"/>
              <a:t> </a:t>
            </a:r>
            <a:r>
              <a:rPr lang="en-US" sz="1200" dirty="0" err="1"/>
              <a:t>lập</a:t>
            </a:r>
            <a:r>
              <a:rPr lang="en-US" sz="1200" dirty="0"/>
              <a:t> </a:t>
            </a:r>
            <a:r>
              <a:rPr lang="en-US" sz="1200" dirty="0" err="1"/>
              <a:t>trình</a:t>
            </a:r>
            <a:r>
              <a:rPr lang="en-US" sz="1200" dirty="0"/>
              <a:t> </a:t>
            </a:r>
            <a:r>
              <a:rPr lang="en-US" sz="1200"/>
              <a:t>(2020)</a:t>
            </a:r>
            <a:endParaRPr lang="en-US" sz="1200" dirty="0"/>
          </a:p>
        </p:txBody>
      </p:sp>
      <p:sp>
        <p:nvSpPr>
          <p:cNvPr id="6149" name="Slide Number Placeholder 4"/>
          <p:cNvSpPr>
            <a:spLocks noGrp="1"/>
          </p:cNvSpPr>
          <p:nvPr>
            <p:ph type="sldNum" sz="quarter" idx="4294967295"/>
          </p:nvPr>
        </p:nvSpPr>
        <p:spPr bwMode="auto">
          <a:xfrm>
            <a:off x="7452320" y="6487368"/>
            <a:ext cx="411162"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30C83A35-EE6B-4AE4-8964-63A457AB8079}" type="slidenum">
              <a:rPr lang="en-US"/>
              <a:pPr eaLnBrk="1" hangingPunct="1"/>
              <a:t>96</a:t>
            </a:fld>
            <a:endParaRPr lang="en-US"/>
          </a:p>
        </p:txBody>
      </p:sp>
    </p:spTree>
    <p:extLst>
      <p:ext uri="{BB962C8B-B14F-4D97-AF65-F5344CB8AC3E}">
        <p14:creationId xmlns:p14="http://schemas.microsoft.com/office/powerpoint/2010/main" val="15013072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US">
                <a:solidFill>
                  <a:srgbClr val="002060"/>
                </a:solidFill>
                <a:effectLst>
                  <a:outerShdw blurRad="38100" dist="38100" dir="2700000" algn="tl">
                    <a:srgbClr val="000000">
                      <a:alpha val="43137"/>
                    </a:srgbClr>
                  </a:outerShdw>
                </a:effectLst>
              </a:rPr>
              <a:t>Lập trình với tập tin</a:t>
            </a:r>
            <a:endParaRPr lang="en-US" dirty="0">
              <a:solidFill>
                <a:srgbClr val="002060"/>
              </a:solidFill>
              <a:effectLst>
                <a:outerShdw blurRad="38100" dist="38100" dir="2700000" algn="tl">
                  <a:srgbClr val="000000">
                    <a:alpha val="43137"/>
                  </a:srgbClr>
                </a:outerShdw>
              </a:effectLst>
            </a:endParaRPr>
          </a:p>
        </p:txBody>
      </p:sp>
      <p:sp>
        <p:nvSpPr>
          <p:cNvPr id="5" name="Text Placeholder 4"/>
          <p:cNvSpPr>
            <a:spLocks noGrp="1"/>
          </p:cNvSpPr>
          <p:nvPr>
            <p:ph type="body" idx="1"/>
          </p:nvPr>
        </p:nvSpPr>
        <p:spPr/>
        <p:txBody>
          <a:bodyPr/>
          <a:lstStyle/>
          <a:p>
            <a:endParaRPr lang="en-US" b="1" u="sng" dirty="0">
              <a:solidFill>
                <a:srgbClr val="C00000"/>
              </a:solidFill>
              <a:effectLst>
                <a:outerShdw blurRad="38100" dist="38100" dir="2700000" algn="tl">
                  <a:srgbClr val="000000">
                    <a:alpha val="43137"/>
                  </a:srgbClr>
                </a:outerShdw>
              </a:effectLst>
            </a:endParaRPr>
          </a:p>
        </p:txBody>
      </p:sp>
      <p:sp>
        <p:nvSpPr>
          <p:cNvPr id="6" name="Slide Number Placeholder 4"/>
          <p:cNvSpPr txBox="1">
            <a:spLocks/>
          </p:cNvSpPr>
          <p:nvPr/>
        </p:nvSpPr>
        <p:spPr bwMode="auto">
          <a:xfrm>
            <a:off x="7452320" y="6487368"/>
            <a:ext cx="1152128" cy="2540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eaLnBrk="1" hangingPunct="1"/>
            <a:fld id="{30C83A35-EE6B-4AE4-8964-63A457AB8079}" type="slidenum">
              <a:rPr lang="en-US" smtClean="0"/>
              <a:pPr eaLnBrk="1" hangingPunct="1"/>
              <a:t>97</a:t>
            </a:fld>
            <a:endParaRPr lang="en-US"/>
          </a:p>
        </p:txBody>
      </p:sp>
      <p:sp>
        <p:nvSpPr>
          <p:cNvPr id="7" name="Footer Placeholder 4"/>
          <p:cNvSpPr txBox="1">
            <a:spLocks/>
          </p:cNvSpPr>
          <p:nvPr/>
        </p:nvSpPr>
        <p:spPr bwMode="auto">
          <a:xfrm>
            <a:off x="881063" y="6591300"/>
            <a:ext cx="7362825" cy="242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1pPr>
            <a:lvl2pPr marL="742950" indent="-28575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2pPr>
            <a:lvl3pPr marL="11430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3pPr>
            <a:lvl4pPr marL="16002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4pPr>
            <a:lvl5pPr marL="2057400" indent="-228600" algn="l" rtl="0" eaLnBrk="0" fontAlgn="base"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5pPr>
            <a:lvl6pPr marL="25146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6pPr>
            <a:lvl7pPr marL="29718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7pPr>
            <a:lvl8pPr marL="34290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8pPr>
            <a:lvl9pPr marL="3886200" indent="-228600" algn="l" defTabSz="914400" rtl="0" eaLnBrk="0" fontAlgn="base" latinLnBrk="0" hangingPunct="0">
              <a:spcBef>
                <a:spcPct val="50000"/>
              </a:spcBef>
              <a:spcAft>
                <a:spcPct val="0"/>
              </a:spcAft>
              <a:buClr>
                <a:schemeClr val="tx2"/>
              </a:buClr>
              <a:buSzPct val="70000"/>
              <a:buFont typeface="Wingdings" pitchFamily="2" charset="2"/>
              <a:defRPr sz="2000" b="1" kern="1200">
                <a:solidFill>
                  <a:srgbClr val="333399"/>
                </a:solidFill>
                <a:latin typeface="Arial" charset="0"/>
                <a:ea typeface="+mn-ea"/>
                <a:cs typeface="+mn-cs"/>
              </a:defRPr>
            </a:lvl9pPr>
          </a:lstStyle>
          <a:p>
            <a:pPr algn="ctr" eaLnBrk="1" hangingPunct="1"/>
            <a:r>
              <a:rPr lang="en-US" sz="1200"/>
              <a:t>Lập trình với tập tin</a:t>
            </a:r>
            <a:endParaRPr lang="en-US" sz="1200" dirty="0"/>
          </a:p>
        </p:txBody>
      </p:sp>
      <p:graphicFrame>
        <p:nvGraphicFramePr>
          <p:cNvPr id="8" name="Diagram 7"/>
          <p:cNvGraphicFramePr/>
          <p:nvPr>
            <p:extLst>
              <p:ext uri="{D42A27DB-BD31-4B8C-83A1-F6EECF244321}">
                <p14:modId xmlns:p14="http://schemas.microsoft.com/office/powerpoint/2010/main" val="1419422786"/>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9" name="Straight Connector 8"/>
          <p:cNvCxnSpPr/>
          <p:nvPr/>
        </p:nvCxnSpPr>
        <p:spPr bwMode="auto">
          <a:xfrm>
            <a:off x="755576" y="1340768"/>
            <a:ext cx="8388424" cy="0"/>
          </a:xfrm>
          <a:prstGeom prst="line">
            <a:avLst/>
          </a:prstGeom>
          <a:ln w="19050">
            <a:headEnd type="none" w="med" len="med"/>
            <a:tailEnd type="none" w="med" len="med"/>
          </a:ln>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69196399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pPr>
            <a:r>
              <a:rPr lang="en-US" sz="2400"/>
              <a:t>Chúng ta có thể sử dụng tập tin để nhập liệu hoặc xuất dữ liệu (thay vì dùng bàn phím hoặc màn hình).</a:t>
            </a:r>
          </a:p>
          <a:p>
            <a:pPr eaLnBrk="1" hangingPunct="1">
              <a:buFont typeface="Wingdings" pitchFamily="2" charset="2"/>
              <a:buChar char="q"/>
            </a:pPr>
            <a:r>
              <a:rPr lang="en-US" sz="2400"/>
              <a:t>Cho phép chúng ta có thể lưu và sử dụng nhiều lần một dữ liệu.</a:t>
            </a:r>
          </a:p>
          <a:p>
            <a:pPr eaLnBrk="1" hangingPunct="1">
              <a:buFont typeface="Wingdings" pitchFamily="2" charset="2"/>
              <a:buChar char="q"/>
            </a:pPr>
            <a:r>
              <a:rPr lang="en-US" sz="2400"/>
              <a:t>Ví dụ: </a:t>
            </a:r>
          </a:p>
          <a:p>
            <a:pPr lvl="1" eaLnBrk="1" hangingPunct="1">
              <a:buFont typeface="Wingdings" pitchFamily="2" charset="2"/>
              <a:buChar char="§"/>
            </a:pPr>
            <a:r>
              <a:rPr lang="en-US" sz="2400"/>
              <a:t>Nhập giá trị cho một dãy số từ một tập tin văn bản.</a:t>
            </a:r>
          </a:p>
          <a:p>
            <a:pPr lvl="1" eaLnBrk="1" hangingPunct="1">
              <a:buFont typeface="Wingdings" pitchFamily="2" charset="2"/>
              <a:buChar char="§"/>
            </a:pPr>
            <a:r>
              <a:rPr lang="en-US" sz="2400"/>
              <a:t>Nhập giá trị cho một ma trận từ một tập tin văn bản.</a:t>
            </a:r>
          </a:p>
          <a:p>
            <a:pPr lvl="1" eaLnBrk="1" hangingPunct="1">
              <a:buFont typeface="Wingdings" pitchFamily="2" charset="2"/>
              <a:buChar char="§"/>
            </a:pPr>
            <a:r>
              <a:rPr lang="en-US" sz="2400"/>
              <a:t>Nhập thông tin cho một danh sách sinh viên từ một tập tin nhị phân.</a:t>
            </a:r>
            <a:r>
              <a:rPr lang="en-US" sz="2000"/>
              <a:t> </a:t>
            </a: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Lập trình với tập tin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98</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Lập trình với tập tin</a:t>
            </a:r>
            <a:endParaRPr lang="en-US" sz="2400" dirty="0">
              <a:solidFill>
                <a:srgbClr val="C00000"/>
              </a:solidFill>
            </a:endParaRPr>
          </a:p>
        </p:txBody>
      </p:sp>
      <p:graphicFrame>
        <p:nvGraphicFramePr>
          <p:cNvPr id="7" name="Diagram 6"/>
          <p:cNvGraphicFramePr/>
          <p:nvPr>
            <p:extLst>
              <p:ext uri="{D42A27DB-BD31-4B8C-83A1-F6EECF244321}">
                <p14:modId xmlns:p14="http://schemas.microsoft.com/office/powerpoint/2010/main" val="2488024992"/>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5538346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idx="1"/>
          </p:nvPr>
        </p:nvSpPr>
        <p:spPr>
          <a:xfrm>
            <a:off x="755576" y="1370385"/>
            <a:ext cx="8280920" cy="4525615"/>
          </a:xfrm>
        </p:spPr>
        <p:txBody>
          <a:bodyPr/>
          <a:lstStyle/>
          <a:p>
            <a:pPr eaLnBrk="1" hangingPunct="1">
              <a:buFont typeface="Wingdings" pitchFamily="2" charset="2"/>
              <a:buChar char="q"/>
            </a:pPr>
            <a:r>
              <a:rPr lang="en-US" sz="2400"/>
              <a:t>Các bước tiến hành cần thiết khi lập trình với tập tin</a:t>
            </a:r>
          </a:p>
          <a:p>
            <a:pPr lvl="1" eaLnBrk="1" hangingPunct="1"/>
            <a:r>
              <a:rPr lang="en-US" sz="2400"/>
              <a:t>Mở một tập tin (open)</a:t>
            </a:r>
          </a:p>
          <a:p>
            <a:pPr lvl="1" eaLnBrk="1" hangingPunct="1"/>
            <a:r>
              <a:rPr lang="en-US" sz="2400"/>
              <a:t>Sử dụng nó (đọc, ghi dữ liệu)</a:t>
            </a:r>
          </a:p>
          <a:p>
            <a:pPr lvl="1" eaLnBrk="1" hangingPunct="1"/>
            <a:r>
              <a:rPr lang="en-US" sz="2400"/>
              <a:t>Đóng tập tin đó lại (close)</a:t>
            </a:r>
          </a:p>
          <a:p>
            <a:pPr eaLnBrk="1" hangingPunct="1">
              <a:buSzPct val="99000"/>
              <a:buFont typeface="Wingdings" pitchFamily="2" charset="2"/>
              <a:buChar char="q"/>
            </a:pPr>
            <a:endParaRPr lang="en-US" sz="2400"/>
          </a:p>
          <a:p>
            <a:pPr eaLnBrk="1" hangingPunct="1">
              <a:lnSpc>
                <a:spcPct val="90000"/>
              </a:lnSpc>
              <a:buFont typeface="Wingdings" pitchFamily="2" charset="2"/>
              <a:buChar char="q"/>
            </a:pPr>
            <a:r>
              <a:rPr lang="en-US" sz="2400"/>
              <a:t>Muốn lập trình với tập tin cần phải khai báo con trỏ file:</a:t>
            </a:r>
          </a:p>
          <a:p>
            <a:pPr eaLnBrk="1" hangingPunct="1">
              <a:lnSpc>
                <a:spcPct val="90000"/>
              </a:lnSpc>
              <a:buFont typeface="Wingdings" pitchFamily="2" charset="2"/>
              <a:buNone/>
            </a:pPr>
            <a:r>
              <a:rPr lang="en-US" sz="2400"/>
              <a:t>			</a:t>
            </a:r>
            <a:r>
              <a:rPr lang="en-US" sz="2400">
                <a:solidFill>
                  <a:srgbClr val="C00000"/>
                </a:solidFill>
              </a:rPr>
              <a:t>FILE</a:t>
            </a:r>
            <a:r>
              <a:rPr lang="en-US" sz="2400"/>
              <a:t>  *fp;</a:t>
            </a:r>
            <a:endParaRPr lang="en-US" sz="2400" b="1"/>
          </a:p>
          <a:p>
            <a:pPr eaLnBrk="1" hangingPunct="1">
              <a:buSzPct val="99000"/>
              <a:buFont typeface="Wingdings" pitchFamily="2" charset="2"/>
              <a:buChar char="q"/>
            </a:pPr>
            <a:endParaRPr lang="en-US" sz="2400" dirty="0">
              <a:latin typeface="Courier New" pitchFamily="49" charset="0"/>
              <a:cs typeface="Courier New" pitchFamily="49" charset="0"/>
            </a:endParaRPr>
          </a:p>
        </p:txBody>
      </p:sp>
      <p:sp>
        <p:nvSpPr>
          <p:cNvPr id="7172" name="Footer Placeholder 4"/>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r>
              <a:rPr lang="en-US" sz="1200"/>
              <a:t>Lập trình với tập tin</a:t>
            </a:r>
            <a:endParaRPr lang="en-US" sz="1200" dirty="0"/>
          </a:p>
        </p:txBody>
      </p:sp>
      <p:sp>
        <p:nvSpPr>
          <p:cNvPr id="7173" name="Slide Number Placeholder 5"/>
          <p:cNvSpPr>
            <a:spLocks noGrp="1"/>
          </p:cNvSpPr>
          <p:nvPr>
            <p:ph type="sldNum" sz="quarter" idx="4294967295"/>
          </p:nvPr>
        </p:nvSpPr>
        <p:spPr bwMode="auto">
          <a:xfrm>
            <a:off x="7451725" y="6488113"/>
            <a:ext cx="1008707" cy="25325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b="1">
                <a:solidFill>
                  <a:srgbClr val="333399"/>
                </a:solidFill>
                <a:latin typeface="Arial" charset="0"/>
              </a:defRPr>
            </a:lvl1pPr>
            <a:lvl2pPr marL="742950" indent="-285750" eaLnBrk="0" hangingPunct="0">
              <a:defRPr sz="2000" b="1">
                <a:solidFill>
                  <a:srgbClr val="333399"/>
                </a:solidFill>
                <a:latin typeface="Arial" charset="0"/>
              </a:defRPr>
            </a:lvl2pPr>
            <a:lvl3pPr marL="1143000" indent="-228600" eaLnBrk="0" hangingPunct="0">
              <a:defRPr sz="2000" b="1">
                <a:solidFill>
                  <a:srgbClr val="333399"/>
                </a:solidFill>
                <a:latin typeface="Arial" charset="0"/>
              </a:defRPr>
            </a:lvl3pPr>
            <a:lvl4pPr marL="1600200" indent="-228600" eaLnBrk="0" hangingPunct="0">
              <a:defRPr sz="2000" b="1">
                <a:solidFill>
                  <a:srgbClr val="333399"/>
                </a:solidFill>
                <a:latin typeface="Arial" charset="0"/>
              </a:defRPr>
            </a:lvl4pPr>
            <a:lvl5pPr marL="2057400" indent="-228600" eaLnBrk="0" hangingPunct="0">
              <a:defRPr sz="2000" b="1">
                <a:solidFill>
                  <a:srgbClr val="333399"/>
                </a:solidFill>
                <a:latin typeface="Arial" charset="0"/>
              </a:defRPr>
            </a:lvl5pPr>
            <a:lvl6pPr marL="25146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6pPr>
            <a:lvl7pPr marL="29718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7pPr>
            <a:lvl8pPr marL="34290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8pPr>
            <a:lvl9pPr marL="3886200" indent="-228600" eaLnBrk="0" fontAlgn="base" hangingPunct="0">
              <a:spcBef>
                <a:spcPct val="50000"/>
              </a:spcBef>
              <a:spcAft>
                <a:spcPct val="0"/>
              </a:spcAft>
              <a:buClr>
                <a:schemeClr val="tx2"/>
              </a:buClr>
              <a:buSzPct val="70000"/>
              <a:buFont typeface="Wingdings" pitchFamily="2" charset="2"/>
              <a:defRPr sz="2000" b="1">
                <a:solidFill>
                  <a:srgbClr val="333399"/>
                </a:solidFill>
                <a:latin typeface="Arial" charset="0"/>
              </a:defRPr>
            </a:lvl9pPr>
          </a:lstStyle>
          <a:p>
            <a:pPr eaLnBrk="1" hangingPunct="1"/>
            <a:fld id="{A7AB212E-8D0F-4DCD-B6E4-E5C8B7D598CC}" type="slidenum">
              <a:rPr lang="en-US"/>
              <a:pPr eaLnBrk="1" hangingPunct="1"/>
              <a:t>99</a:t>
            </a:fld>
            <a:endParaRPr lang="en-US"/>
          </a:p>
        </p:txBody>
      </p:sp>
      <p:sp>
        <p:nvSpPr>
          <p:cNvPr id="4" name="TextBox 3"/>
          <p:cNvSpPr txBox="1"/>
          <p:nvPr/>
        </p:nvSpPr>
        <p:spPr>
          <a:xfrm>
            <a:off x="899592" y="908720"/>
            <a:ext cx="3672408" cy="461665"/>
          </a:xfrm>
          <a:prstGeom prst="rect">
            <a:avLst/>
          </a:prstGeom>
          <a:noFill/>
        </p:spPr>
        <p:txBody>
          <a:bodyPr wrap="square" rtlCol="0">
            <a:spAutoFit/>
          </a:bodyPr>
          <a:lstStyle/>
          <a:p>
            <a:pPr lvl="0"/>
            <a:r>
              <a:rPr lang="en-US" sz="2400">
                <a:solidFill>
                  <a:srgbClr val="C00000"/>
                </a:solidFill>
              </a:rPr>
              <a:t>Lập trình với tập tin</a:t>
            </a:r>
            <a:endParaRPr lang="en-US" sz="2400" dirty="0">
              <a:solidFill>
                <a:srgbClr val="C00000"/>
              </a:solidFill>
            </a:endParaRPr>
          </a:p>
        </p:txBody>
      </p:sp>
      <p:graphicFrame>
        <p:nvGraphicFramePr>
          <p:cNvPr id="8" name="Diagram 7"/>
          <p:cNvGraphicFramePr/>
          <p:nvPr>
            <p:extLst>
              <p:ext uri="{D42A27DB-BD31-4B8C-83A1-F6EECF244321}">
                <p14:modId xmlns:p14="http://schemas.microsoft.com/office/powerpoint/2010/main" val="2564674899"/>
              </p:ext>
            </p:extLst>
          </p:nvPr>
        </p:nvGraphicFramePr>
        <p:xfrm>
          <a:off x="5220072" y="-27384"/>
          <a:ext cx="3888432" cy="136815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12010858"/>
      </p:ext>
    </p:extLst>
  </p:cSld>
  <p:clrMapOvr>
    <a:masterClrMapping/>
  </p:clrMapOvr>
</p:sld>
</file>

<file path=ppt/theme/theme1.xml><?xml version="1.0" encoding="utf-8"?>
<a:theme xmlns:a="http://schemas.openxmlformats.org/drawingml/2006/main" name="powerpoint-template">
  <a:themeElements>
    <a:clrScheme name="Custom 2">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FFFFFF"/>
      </a:hlink>
      <a:folHlink>
        <a:srgbClr val="F2F2F2"/>
      </a:folHlink>
    </a:clrScheme>
    <a:fontScheme name="powerpoint-template-24">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gradFill rotWithShape="1">
          <a:gsLst>
            <a:gs pos="0">
              <a:schemeClr val="bg2">
                <a:gamma/>
                <a:tint val="26667"/>
                <a:invGamma/>
              </a:schemeClr>
            </a:gs>
            <a:gs pos="100000">
              <a:schemeClr val="bg2">
                <a:alpha val="14999"/>
              </a:schemeClr>
            </a:gs>
          </a:gsLst>
          <a:lin ang="5400000" scaled="1"/>
        </a:gradFill>
        <a:ln>
          <a:noFill/>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gradFill rotWithShape="1">
          <a:gsLst>
            <a:gs pos="0">
              <a:schemeClr val="bg2">
                <a:gamma/>
                <a:tint val="26667"/>
                <a:invGamma/>
              </a:schemeClr>
            </a:gs>
            <a:gs pos="100000">
              <a:schemeClr val="bg2">
                <a:alpha val="14999"/>
              </a:schemeClr>
            </a:gs>
          </a:gsLst>
          <a:lin ang="5400000" scaled="1"/>
        </a:gradFill>
        <a:ln>
          <a:noFill/>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defRPr>
        </a:defPPr>
      </a:lstStyle>
    </a:lnDef>
  </a:objectDefaults>
  <a:extraClrSchemeLst>
    <a:extraClrScheme>
      <a:clrScheme name="powerpoint-template-24 1">
        <a:dk1>
          <a:srgbClr val="4D4D4D"/>
        </a:dk1>
        <a:lt1>
          <a:srgbClr val="FFFFFF"/>
        </a:lt1>
        <a:dk2>
          <a:srgbClr val="4D4D4D"/>
        </a:dk2>
        <a:lt2>
          <a:srgbClr val="0C209B"/>
        </a:lt2>
        <a:accent1>
          <a:srgbClr val="2167BF"/>
        </a:accent1>
        <a:accent2>
          <a:srgbClr val="C60C0D"/>
        </a:accent2>
        <a:accent3>
          <a:srgbClr val="FFFFFF"/>
        </a:accent3>
        <a:accent4>
          <a:srgbClr val="404040"/>
        </a:accent4>
        <a:accent5>
          <a:srgbClr val="ABB8DC"/>
        </a:accent5>
        <a:accent6>
          <a:srgbClr val="B30A0B"/>
        </a:accent6>
        <a:hlink>
          <a:srgbClr val="4793C7"/>
        </a:hlink>
        <a:folHlink>
          <a:srgbClr val="DDDDDD"/>
        </a:folHlink>
      </a:clrScheme>
      <a:clrMap bg1="lt1" tx1="dk1" bg2="lt2" tx2="dk2" accent1="accent1" accent2="accent2" accent3="accent3" accent4="accent4" accent5="accent5" accent6="accent6" hlink="hlink" folHlink="folHlink"/>
    </a:extraClrScheme>
    <a:extraClrScheme>
      <a:clrScheme name="powerpoint-template-24 2">
        <a:dk1>
          <a:srgbClr val="4D4D4D"/>
        </a:dk1>
        <a:lt1>
          <a:srgbClr val="FFFFFF"/>
        </a:lt1>
        <a:dk2>
          <a:srgbClr val="4D4D4D"/>
        </a:dk2>
        <a:lt2>
          <a:srgbClr val="2C86AA"/>
        </a:lt2>
        <a:accent1>
          <a:srgbClr val="4B782A"/>
        </a:accent1>
        <a:accent2>
          <a:srgbClr val="38AFD0"/>
        </a:accent2>
        <a:accent3>
          <a:srgbClr val="FFFFFF"/>
        </a:accent3>
        <a:accent4>
          <a:srgbClr val="404040"/>
        </a:accent4>
        <a:accent5>
          <a:srgbClr val="B1BEAC"/>
        </a:accent5>
        <a:accent6>
          <a:srgbClr val="329EBC"/>
        </a:accent6>
        <a:hlink>
          <a:srgbClr val="9DBC2A"/>
        </a:hlink>
        <a:folHlink>
          <a:srgbClr val="DDDDDD"/>
        </a:folHlink>
      </a:clrScheme>
      <a:clrMap bg1="lt1" tx1="dk1" bg2="lt2" tx2="dk2" accent1="accent1" accent2="accent2" accent3="accent3" accent4="accent4" accent5="accent5" accent6="accent6" hlink="hlink" folHlink="folHlink"/>
    </a:extraClrScheme>
    <a:extraClrScheme>
      <a:clrScheme name="powerpoint-template-24 3">
        <a:dk1>
          <a:srgbClr val="4D4D4D"/>
        </a:dk1>
        <a:lt1>
          <a:srgbClr val="FFFFFF"/>
        </a:lt1>
        <a:dk2>
          <a:srgbClr val="4D4D4D"/>
        </a:dk2>
        <a:lt2>
          <a:srgbClr val="CC0000"/>
        </a:lt2>
        <a:accent1>
          <a:srgbClr val="FF9933"/>
        </a:accent1>
        <a:accent2>
          <a:srgbClr val="009900"/>
        </a:accent2>
        <a:accent3>
          <a:srgbClr val="FFFFFF"/>
        </a:accent3>
        <a:accent4>
          <a:srgbClr val="404040"/>
        </a:accent4>
        <a:accent5>
          <a:srgbClr val="FFCAAD"/>
        </a:accent5>
        <a:accent6>
          <a:srgbClr val="008A00"/>
        </a:accent6>
        <a:hlink>
          <a:srgbClr val="3366FF"/>
        </a:hlink>
        <a:folHlink>
          <a:srgbClr val="DDDDDD"/>
        </a:folHlink>
      </a:clrScheme>
      <a:clrMap bg1="lt1" tx1="dk1" bg2="lt2" tx2="dk2" accent1="accent1" accent2="accent2" accent3="accent3" accent4="accent4" accent5="accent5" accent6="accent6" hlink="hlink" folHlink="folHlink"/>
    </a:extraClrScheme>
    <a:extraClrScheme>
      <a:clrScheme name="powerpoint-template-24 4">
        <a:dk1>
          <a:srgbClr val="4D4D4D"/>
        </a:dk1>
        <a:lt1>
          <a:srgbClr val="FFFFFF"/>
        </a:lt1>
        <a:dk2>
          <a:srgbClr val="4D4D4D"/>
        </a:dk2>
        <a:lt2>
          <a:srgbClr val="93CB6A"/>
        </a:lt2>
        <a:accent1>
          <a:srgbClr val="71BE5E"/>
        </a:accent1>
        <a:accent2>
          <a:srgbClr val="A0CD6E"/>
        </a:accent2>
        <a:accent3>
          <a:srgbClr val="FFFFFF"/>
        </a:accent3>
        <a:accent4>
          <a:srgbClr val="404040"/>
        </a:accent4>
        <a:accent5>
          <a:srgbClr val="BBDBB6"/>
        </a:accent5>
        <a:accent6>
          <a:srgbClr val="91BA63"/>
        </a:accent6>
        <a:hlink>
          <a:srgbClr val="6BAB4A"/>
        </a:hlink>
        <a:folHlink>
          <a:srgbClr val="DDDDDD"/>
        </a:folHlink>
      </a:clrScheme>
      <a:clrMap bg1="lt1" tx1="dk1" bg2="lt2" tx2="dk2" accent1="accent1" accent2="accent2" accent3="accent3" accent4="accent4" accent5="accent5" accent6="accent6" hlink="hlink" folHlink="folHlink"/>
    </a:extraClrScheme>
    <a:extraClrScheme>
      <a:clrScheme name="powerpoint-template-24 5">
        <a:dk1>
          <a:srgbClr val="4D4D4D"/>
        </a:dk1>
        <a:lt1>
          <a:srgbClr val="FFFFFF"/>
        </a:lt1>
        <a:dk2>
          <a:srgbClr val="4D4D4D"/>
        </a:dk2>
        <a:lt2>
          <a:srgbClr val="0E0F83"/>
        </a:lt2>
        <a:accent1>
          <a:srgbClr val="4049D2"/>
        </a:accent1>
        <a:accent2>
          <a:srgbClr val="494FD9"/>
        </a:accent2>
        <a:accent3>
          <a:srgbClr val="FFFFFF"/>
        </a:accent3>
        <a:accent4>
          <a:srgbClr val="404040"/>
        </a:accent4>
        <a:accent5>
          <a:srgbClr val="AFB1E5"/>
        </a:accent5>
        <a:accent6>
          <a:srgbClr val="4147C4"/>
        </a:accent6>
        <a:hlink>
          <a:srgbClr val="757DDF"/>
        </a:hlink>
        <a:folHlink>
          <a:srgbClr val="DDDDDD"/>
        </a:folHlink>
      </a:clrScheme>
      <a:clrMap bg1="lt1" tx1="dk1" bg2="lt2" tx2="dk2" accent1="accent1" accent2="accent2" accent3="accent3" accent4="accent4" accent5="accent5" accent6="accent6" hlink="hlink" folHlink="folHlink"/>
    </a:extraClrScheme>
    <a:extraClrScheme>
      <a:clrScheme name="powerpoint-template-24 6">
        <a:dk1>
          <a:srgbClr val="4D4D4D"/>
        </a:dk1>
        <a:lt1>
          <a:srgbClr val="FFFFFF"/>
        </a:lt1>
        <a:dk2>
          <a:srgbClr val="4D4D4D"/>
        </a:dk2>
        <a:lt2>
          <a:srgbClr val="7FCC6A"/>
        </a:lt2>
        <a:accent1>
          <a:srgbClr val="5DBF62"/>
        </a:accent1>
        <a:accent2>
          <a:srgbClr val="7CCD6F"/>
        </a:accent2>
        <a:accent3>
          <a:srgbClr val="FFFFFF"/>
        </a:accent3>
        <a:accent4>
          <a:srgbClr val="404040"/>
        </a:accent4>
        <a:accent5>
          <a:srgbClr val="B6DCB7"/>
        </a:accent5>
        <a:accent6>
          <a:srgbClr val="70BA64"/>
        </a:accent6>
        <a:hlink>
          <a:srgbClr val="48AE52"/>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15342</TotalTime>
  <Words>36110</Words>
  <Application>Microsoft Office PowerPoint</Application>
  <PresentationFormat>On-screen Show (4:3)</PresentationFormat>
  <Paragraphs>6253</Paragraphs>
  <Slides>319</Slides>
  <Notes>280</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319</vt:i4>
      </vt:variant>
    </vt:vector>
  </HeadingPairs>
  <TitlesOfParts>
    <vt:vector size="334" baseType="lpstr">
      <vt:lpstr>MS Gothic</vt:lpstr>
      <vt:lpstr>Arial</vt:lpstr>
      <vt:lpstr>Calibri</vt:lpstr>
      <vt:lpstr>Cambria Math</vt:lpstr>
      <vt:lpstr>Consolas</vt:lpstr>
      <vt:lpstr>Courier New</vt:lpstr>
      <vt:lpstr>Menlo</vt:lpstr>
      <vt:lpstr>Microsoft Sans Serif</vt:lpstr>
      <vt:lpstr>Microsoft Sans Serif (Headings)</vt:lpstr>
      <vt:lpstr>Symbol</vt:lpstr>
      <vt:lpstr>Tahoma</vt:lpstr>
      <vt:lpstr>Times New Roman</vt:lpstr>
      <vt:lpstr>Wingdings</vt:lpstr>
      <vt:lpstr>Wingdings 2</vt:lpstr>
      <vt:lpstr>powerpoint-template</vt:lpstr>
      <vt:lpstr>KỸ THUẬT LẬP TRÌNH</vt:lpstr>
      <vt:lpstr>GIỚI THIỆU</vt:lpstr>
      <vt:lpstr>NỘI DUNG CHÍNH</vt:lpstr>
      <vt:lpstr>CHƯƠNG 1</vt:lpstr>
      <vt:lpstr>TOÁN TỬ  VÀ BIỂU THỨC SO SÁNH</vt:lpstr>
      <vt:lpstr>PowerPoint Presentation</vt:lpstr>
      <vt:lpstr>PowerPoint Presentation</vt:lpstr>
      <vt:lpstr>CẤU TRÚC IF</vt:lpstr>
      <vt:lpstr>PowerPoint Presentation</vt:lpstr>
      <vt:lpstr>PowerPoint Presentation</vt:lpstr>
      <vt:lpstr>PowerPoint Presentation</vt:lpstr>
      <vt:lpstr>PowerPoint Presentation</vt:lpstr>
      <vt:lpstr>PowerPoint Presentation</vt:lpstr>
      <vt:lpstr>CẤU TRÚC switch …case</vt:lpstr>
      <vt:lpstr>PowerPoint Presentation</vt:lpstr>
      <vt:lpstr>CẤU TRÚC LẶP FOR</vt:lpstr>
      <vt:lpstr>PowerPoint Presentation</vt:lpstr>
      <vt:lpstr>PowerPoint Presentation</vt:lpstr>
      <vt:lpstr>CẤU TRÚC LẶP while  và do…while</vt:lpstr>
      <vt:lpstr>PowerPoint Presentation</vt:lpstr>
      <vt:lpstr>CON TRỎ</vt:lpstr>
      <vt:lpstr>PowerPoint Presentation</vt:lpstr>
      <vt:lpstr>PowerPoint Presentation</vt:lpstr>
      <vt:lpstr>PowerPoint Presentation</vt:lpstr>
      <vt:lpstr>CHƯƠNG TRÌNH CON</vt:lpstr>
      <vt:lpstr>PowerPoint Presentation</vt:lpstr>
      <vt:lpstr>PowerPoint Presentation</vt:lpstr>
      <vt:lpstr>CÁC LOẠI BIẾN</vt:lpstr>
      <vt:lpstr>PowerPoint Presentation</vt:lpstr>
      <vt:lpstr>PowerPoint Presentation</vt:lpstr>
      <vt:lpstr>PowerPoint Presentation</vt:lpstr>
      <vt:lpstr>BÀI TOÁN MINH HỌA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Tập</vt:lpstr>
      <vt:lpstr>PowerPoint Presentation</vt:lpstr>
      <vt:lpstr>PowerPoint Presentation</vt:lpstr>
      <vt:lpstr>PowerPoint Presentation</vt:lpstr>
      <vt:lpstr>Tham khảo</vt:lpstr>
      <vt:lpstr>CHƯƠNG 2</vt:lpstr>
      <vt:lpstr>Mảng và CẤP PHÁT ĐỘNG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 trỏ hàm</vt:lpstr>
      <vt:lpstr>PowerPoint Presentation</vt:lpstr>
      <vt:lpstr>PowerPoint Presentation</vt:lpstr>
      <vt:lpstr>PowerPoint Presentation</vt:lpstr>
      <vt:lpstr>KIỂU CẤU TRÚC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MẢng CẤU TRÚC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CHƯƠNG 3</vt:lpstr>
      <vt:lpstr>Lập trình với tập tin</vt:lpstr>
      <vt:lpstr>PowerPoint Presentation</vt:lpstr>
      <vt:lpstr>PowerPoint Presentation</vt:lpstr>
      <vt:lpstr>xử lý tập tin văn bản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xử lý tập tin NHỊ PHÂN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Các hàm di chuyển  con trỏ định vị</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toán minh họa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tập</vt:lpstr>
      <vt:lpstr>PowerPoint Presentation</vt:lpstr>
      <vt:lpstr>PowerPoint Presentation</vt:lpstr>
      <vt:lpstr>PowerPoint Presentation</vt:lpstr>
      <vt:lpstr>Tham khảo</vt:lpstr>
      <vt:lpstr>CHƯƠNG 4</vt:lpstr>
      <vt:lpstr>DUYỆT CÁC PHẦN TỬ trên mảng một chiều</vt:lpstr>
      <vt:lpstr>PowerPoint Presentation</vt:lpstr>
      <vt:lpstr>THUẬT TOÁN TÍNH TỔNG, TÍCH, đếm</vt:lpstr>
      <vt:lpstr>PowerPoint Presentation</vt:lpstr>
      <vt:lpstr>PowerPoint Presentation</vt:lpstr>
      <vt:lpstr>PowerPoint Presentation</vt:lpstr>
      <vt:lpstr>PowerPoint Presentation</vt:lpstr>
      <vt:lpstr>PowerPoint Presentation</vt:lpstr>
      <vt:lpstr>PowerPoint Presentation</vt:lpstr>
      <vt:lpstr>Thuật toán tìm max, min</vt:lpstr>
      <vt:lpstr>PowerPoint Presentation</vt:lpstr>
      <vt:lpstr>PowerPoint Presentation</vt:lpstr>
      <vt:lpstr>PowerPoint Presentation</vt:lpstr>
      <vt:lpstr>PowerPoint Presentation</vt:lpstr>
      <vt:lpstr>PowerPoint Presentation</vt:lpstr>
      <vt:lpstr>Bài toán minh họa</vt:lpstr>
      <vt:lpstr>PowerPoint Presentation</vt:lpstr>
      <vt:lpstr>PowerPoint Presentation</vt:lpstr>
      <vt:lpstr>PowerPoint Presentation</vt:lpstr>
      <vt:lpstr>PowerPoint Presentation</vt:lpstr>
      <vt:lpstr>PowerPoint Presentation</vt:lpstr>
      <vt:lpstr>PowerPoint Presentation</vt:lpstr>
      <vt:lpstr>Bài tập</vt:lpstr>
      <vt:lpstr>PowerPoint Presentation</vt:lpstr>
      <vt:lpstr>PowerPoint Presentation</vt:lpstr>
      <vt:lpstr>Tham khảo</vt:lpstr>
      <vt:lpstr>CHƯƠNG 4 (tt)</vt:lpstr>
      <vt:lpstr>DUYỆT CÁC PHẦN TỬ trên mảng Hai chiều</vt:lpstr>
      <vt:lpstr>PowerPoint Presentation</vt:lpstr>
      <vt:lpstr>PowerPoint Presentation</vt:lpstr>
      <vt:lpstr>THUẬT TOÁN kiểm tra  tồn tại</vt:lpstr>
      <vt:lpstr>PowerPoint Presentation</vt:lpstr>
      <vt:lpstr>PowerPoint Presentation</vt:lpstr>
      <vt:lpstr>PowerPoint Presentation</vt:lpstr>
      <vt:lpstr>THUẬT TOÁN kiểm tra  với mọi</vt:lpstr>
      <vt:lpstr>PowerPoint Presentation</vt:lpstr>
      <vt:lpstr>PowerPoint Presentation</vt:lpstr>
      <vt:lpstr>PowerPoint Presentation</vt:lpstr>
      <vt:lpstr>Bài toán minh họa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Tham khảo</vt:lpstr>
      <vt:lpstr>CHƯƠNG 4 (tt)</vt:lpstr>
      <vt:lpstr>DUYỆT TAM GIÁC THEO ĐƯỜNG CHÉO CHÍNH</vt:lpstr>
      <vt:lpstr>PowerPoint Presentation</vt:lpstr>
      <vt:lpstr>PowerPoint Presentation</vt:lpstr>
      <vt:lpstr>PowerPoint Presentation</vt:lpstr>
      <vt:lpstr>PowerPoint Presentation</vt:lpstr>
      <vt:lpstr>PowerPoint Presentation</vt:lpstr>
      <vt:lpstr>PowerPoint Presentation</vt:lpstr>
      <vt:lpstr>DUYỆT TAM GIÁC THEO ĐƯỜNG CHÉO phụ</vt:lpstr>
      <vt:lpstr>PowerPoint Presentation</vt:lpstr>
      <vt:lpstr>PowerPoint Presentation</vt:lpstr>
      <vt:lpstr>PowerPoint Presentation</vt:lpstr>
      <vt:lpstr>Phép toán trên  danh sách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toán minh họa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tập</vt:lpstr>
      <vt:lpstr>PowerPoint Presentation</vt:lpstr>
      <vt:lpstr>PowerPoint Presentation</vt:lpstr>
      <vt:lpstr>Tham khảo</vt:lpstr>
      <vt:lpstr>CHƯƠNG 5: LẬP TRÌNH ĐỆ QUY</vt:lpstr>
      <vt:lpstr>Khái niệm và phân loại ĐỆ QUY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Theo dõi hoạt động của hàm đệ quy</vt:lpstr>
      <vt:lpstr>PowerPoint Presentation</vt:lpstr>
      <vt:lpstr>PowerPoint Presentation</vt:lpstr>
      <vt:lpstr>Một số bài toán đệ quy thông dụng</vt:lpstr>
      <vt:lpstr>PowerPoint Presentation</vt:lpstr>
      <vt:lpstr>PowerPoint Presentation</vt:lpstr>
      <vt:lpstr>PowerPoint Presentation</vt:lpstr>
      <vt:lpstr>PowerPoint Presentation</vt:lpstr>
      <vt:lpstr>Tính hiệu quả của giải pháp đệ quy</vt:lpstr>
      <vt:lpstr>PowerPoint Presentation</vt:lpstr>
      <vt:lpstr>PowerPoint Presentation</vt:lpstr>
      <vt:lpstr>Bài toán minh họa</vt:lpstr>
      <vt:lpstr>PowerPoint Presentation</vt:lpstr>
      <vt:lpstr>PowerPoint Presentation</vt:lpstr>
      <vt:lpstr>PowerPoint Presentation</vt:lpstr>
      <vt:lpstr>Bài tập</vt:lpstr>
      <vt:lpstr>PowerPoint Presentation</vt:lpstr>
      <vt:lpstr>PowerPoint Presentation</vt:lpstr>
      <vt:lpstr>Tham khảo</vt:lpstr>
      <vt:lpstr>CHƯƠNG 6: CHUỖI KÝ TỰ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Tham khảo</vt:lpstr>
      <vt:lpstr>CHƯƠNG 7:  THIẾT KẾ THUẬT TOÁN</vt:lpstr>
      <vt:lpstr>PHƯƠNG PHÁP CHIA ĐỂ TRỊ (divide-and-conquer)</vt:lpstr>
      <vt:lpstr>PowerPoint Presentation</vt:lpstr>
      <vt:lpstr>PowerPoint Presentation</vt:lpstr>
      <vt:lpstr>PowerPoint Presentation</vt:lpstr>
      <vt:lpstr>PowerPoint Presentation</vt:lpstr>
      <vt:lpstr>PowerPoint Presentation</vt:lpstr>
      <vt:lpstr>PHƯƠNG PHÁP quy hoạch động (dynamic programming)</vt:lpstr>
      <vt:lpstr>PowerPoint Presentation</vt:lpstr>
      <vt:lpstr>PowerPoint Presentation</vt:lpstr>
      <vt:lpstr>PowerPoint Presentation</vt:lpstr>
      <vt:lpstr>PHƯƠNG PHÁP quay lui (backtracking)</vt:lpstr>
      <vt:lpstr>PowerPoint Presentation</vt:lpstr>
      <vt:lpstr>PowerPoint Presentation</vt:lpstr>
      <vt:lpstr>PowerPoint Presentation</vt:lpstr>
      <vt:lpstr>PowerPoint Presentation</vt:lpstr>
      <vt:lpstr>PowerPoint Presentation</vt:lpstr>
      <vt:lpstr>PowerPoint Presentation</vt:lpstr>
      <vt:lpstr>PHƯƠNG PHÁP tham lam (greedy method)</vt:lpstr>
      <vt:lpstr>PowerPoint Presentation</vt:lpstr>
      <vt:lpstr>PowerPoint Presentation</vt:lpstr>
      <vt:lpstr>PowerPoint Presentation</vt:lpstr>
      <vt:lpstr>PowerPoint Presentation</vt:lpstr>
      <vt:lpstr>PowerPoint Presentation</vt:lpstr>
      <vt:lpstr>PowerPoint Presentation</vt:lpstr>
      <vt:lpstr>Bài toán minh họa</vt:lpstr>
      <vt:lpstr>PowerPoint Presentation</vt:lpstr>
      <vt:lpstr>PowerPoint Presentation</vt:lpstr>
      <vt:lpstr>PowerPoint Presentation</vt:lpstr>
      <vt:lpstr>PowerPoint Presentation</vt:lpstr>
      <vt:lpstr>Bài tập</vt:lpstr>
      <vt:lpstr>PowerPoint Presentation</vt:lpstr>
      <vt:lpstr>PowerPoint Presentation</vt:lpstr>
      <vt:lpstr>PowerPoint Presentation</vt:lpstr>
      <vt:lpstr>PowerPoint Presentation</vt:lpstr>
      <vt:lpstr>Tham khảo</vt:lpstr>
    </vt:vector>
  </TitlesOfParts>
  <Company>CSC.HCMUNS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of Training Presentation</dc:title>
  <dc:creator>NGUYEN An Te</dc:creator>
  <cp:lastModifiedBy>Le Dung</cp:lastModifiedBy>
  <cp:revision>4877</cp:revision>
  <dcterms:created xsi:type="dcterms:W3CDTF">2008-09-10T03:58:39Z</dcterms:created>
  <dcterms:modified xsi:type="dcterms:W3CDTF">2024-12-10T08:06:00Z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TC010706251033</vt:lpwstr>
  </property>
</Properties>
</file>