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25"/>
  </p:notesMasterIdLst>
  <p:handoutMasterIdLst>
    <p:handoutMasterId r:id="rId26"/>
  </p:handoutMasterIdLst>
  <p:sldIdLst>
    <p:sldId id="820" r:id="rId2"/>
    <p:sldId id="939" r:id="rId3"/>
    <p:sldId id="940" r:id="rId4"/>
    <p:sldId id="1054" r:id="rId5"/>
    <p:sldId id="1055" r:id="rId6"/>
    <p:sldId id="1056" r:id="rId7"/>
    <p:sldId id="1057" r:id="rId8"/>
    <p:sldId id="941" r:id="rId9"/>
    <p:sldId id="943" r:id="rId10"/>
    <p:sldId id="942" r:id="rId11"/>
    <p:sldId id="944" r:id="rId12"/>
    <p:sldId id="945" r:id="rId13"/>
    <p:sldId id="946" r:id="rId14"/>
    <p:sldId id="948" r:id="rId15"/>
    <p:sldId id="949" r:id="rId16"/>
    <p:sldId id="947" r:id="rId17"/>
    <p:sldId id="950" r:id="rId18"/>
    <p:sldId id="951" r:id="rId19"/>
    <p:sldId id="952" r:id="rId20"/>
    <p:sldId id="953" r:id="rId21"/>
    <p:sldId id="954" r:id="rId22"/>
    <p:sldId id="996" r:id="rId23"/>
    <p:sldId id="1058" r:id="rId2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81" autoAdjust="0"/>
    <p:restoredTop sz="91859" autoAdjust="0"/>
  </p:normalViewPr>
  <p:slideViewPr>
    <p:cSldViewPr>
      <p:cViewPr>
        <p:scale>
          <a:sx n="67" d="100"/>
          <a:sy n="67" d="100"/>
        </p:scale>
        <p:origin x="-1248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Giới thiệu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Toán tử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Hàm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  <dgm:t>
        <a:bodyPr/>
        <a:lstStyle/>
        <a:p>
          <a:endParaRPr lang="en-US"/>
        </a:p>
      </dgm:t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C3F2270-971A-457F-AC70-993B4BA5574D}" type="presOf" srcId="{47543A14-7939-4793-BA1A-E62B4BA9B414}" destId="{95B7AE2D-2AFE-49F1-8C55-518FD14D2AA2}" srcOrd="0" destOrd="0" presId="urn:microsoft.com/office/officeart/2008/layout/LinedList"/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A3B4B2F5-B734-4490-887A-CFA1C9E5F319}" type="presOf" srcId="{170E935B-632B-4424-9BFB-F1C5A9D014B6}" destId="{C66396E0-32BA-46BE-B28A-A2673D61FB1A}" srcOrd="0" destOrd="0" presId="urn:microsoft.com/office/officeart/2008/layout/LinedList"/>
    <dgm:cxn modelId="{59E3FE9C-3103-4E36-B41D-0B47598715F5}" type="presOf" srcId="{BE2E176B-EDA9-44DF-BE0D-D7C715BB1C8E}" destId="{553B2C78-8B28-4D96-B4FA-F9D27B084078}" srcOrd="0" destOrd="0" presId="urn:microsoft.com/office/officeart/2008/layout/LinedList"/>
    <dgm:cxn modelId="{C36E26D9-2C4F-4EC1-8951-F39B7554DC53}" type="presOf" srcId="{5403C0A6-775D-4F54-A14E-E8F8A25C97DF}" destId="{FFE2CEE0-4FC2-4ADA-872A-B5296D3674E8}" srcOrd="0" destOrd="0" presId="urn:microsoft.com/office/officeart/2008/layout/LinedList"/>
    <dgm:cxn modelId="{9FC691F7-5F41-4023-B7C8-9C7D81AF6873}" type="presOf" srcId="{EA7F9208-24D8-4563-A2ED-FBFBC5F86B00}" destId="{53AAE56C-73FE-45F9-B35E-39C2CC304544}" srcOrd="0" destOrd="0" presId="urn:microsoft.com/office/officeart/2008/layout/LinedList"/>
    <dgm:cxn modelId="{2805F5D0-8AC4-48BE-8D7B-5F56F2A5D923}" type="presOf" srcId="{608157B7-F427-43BD-954C-33444DF5130D}" destId="{FB3DCE90-9B5B-490D-8825-28FA62959AE4}" srcOrd="0" destOrd="0" presId="urn:microsoft.com/office/officeart/2008/layout/LinedList"/>
    <dgm:cxn modelId="{A6EBCF91-E7C6-48DA-8EA2-88BF322F885C}" type="presParOf" srcId="{C66396E0-32BA-46BE-B28A-A2673D61FB1A}" destId="{2C4D144F-C0A0-4BA0-BB79-D8AAD2113945}" srcOrd="0" destOrd="0" presId="urn:microsoft.com/office/officeart/2008/layout/LinedList"/>
    <dgm:cxn modelId="{F86A87D0-ED41-4F29-BDE8-50FC878BEB1D}" type="presParOf" srcId="{C66396E0-32BA-46BE-B28A-A2673D61FB1A}" destId="{6DFABC9D-811D-4F5E-821D-F8D42D844B4B}" srcOrd="1" destOrd="0" presId="urn:microsoft.com/office/officeart/2008/layout/LinedList"/>
    <dgm:cxn modelId="{C6B1AB82-C42F-49CB-92EC-483F3DE60A1F}" type="presParOf" srcId="{6DFABC9D-811D-4F5E-821D-F8D42D844B4B}" destId="{53AAE56C-73FE-45F9-B35E-39C2CC304544}" srcOrd="0" destOrd="0" presId="urn:microsoft.com/office/officeart/2008/layout/LinedList"/>
    <dgm:cxn modelId="{ECCF3CFB-B7C7-47A5-80D2-886E5D2D3664}" type="presParOf" srcId="{6DFABC9D-811D-4F5E-821D-F8D42D844B4B}" destId="{4ACF43D1-519E-42A2-970C-705800D064AC}" srcOrd="1" destOrd="0" presId="urn:microsoft.com/office/officeart/2008/layout/LinedList"/>
    <dgm:cxn modelId="{AA184894-125C-4B6B-9298-D934B387D985}" type="presParOf" srcId="{4ACF43D1-519E-42A2-970C-705800D064AC}" destId="{72FED7FB-2F1E-4FC9-B233-F3AAE2F35B63}" srcOrd="0" destOrd="0" presId="urn:microsoft.com/office/officeart/2008/layout/LinedList"/>
    <dgm:cxn modelId="{B8E17B3C-D74E-4C7B-86AB-B9CEF9CB355E}" type="presParOf" srcId="{4ACF43D1-519E-42A2-970C-705800D064AC}" destId="{9643E7AD-15A3-448F-8242-9A68B4E31513}" srcOrd="1" destOrd="0" presId="urn:microsoft.com/office/officeart/2008/layout/LinedList"/>
    <dgm:cxn modelId="{248FC366-5932-484F-A92F-BE0FA76C5B66}" type="presParOf" srcId="{9643E7AD-15A3-448F-8242-9A68B4E31513}" destId="{836F85B5-FBF6-46B6-8E0F-315311C88186}" srcOrd="0" destOrd="0" presId="urn:microsoft.com/office/officeart/2008/layout/LinedList"/>
    <dgm:cxn modelId="{1758CD14-4000-4483-A806-DD0D63E77686}" type="presParOf" srcId="{9643E7AD-15A3-448F-8242-9A68B4E31513}" destId="{95B7AE2D-2AFE-49F1-8C55-518FD14D2AA2}" srcOrd="1" destOrd="0" presId="urn:microsoft.com/office/officeart/2008/layout/LinedList"/>
    <dgm:cxn modelId="{8804A017-90DE-4DEC-902F-328523A37398}" type="presParOf" srcId="{9643E7AD-15A3-448F-8242-9A68B4E31513}" destId="{2A78177D-072C-4464-8CE8-C22880222CDE}" srcOrd="2" destOrd="0" presId="urn:microsoft.com/office/officeart/2008/layout/LinedList"/>
    <dgm:cxn modelId="{D86E3337-288D-485B-BEC4-C0D32DA05C3A}" type="presParOf" srcId="{4ACF43D1-519E-42A2-970C-705800D064AC}" destId="{7E67FE7C-BB80-4B4F-B68D-6660D4F8333D}" srcOrd="2" destOrd="0" presId="urn:microsoft.com/office/officeart/2008/layout/LinedList"/>
    <dgm:cxn modelId="{74CD85A2-509E-48BF-8D69-BF55DE6F37DF}" type="presParOf" srcId="{4ACF43D1-519E-42A2-970C-705800D064AC}" destId="{A5CEA4BB-B0DF-4732-984B-A42182B1F833}" srcOrd="3" destOrd="0" presId="urn:microsoft.com/office/officeart/2008/layout/LinedList"/>
    <dgm:cxn modelId="{B07EA884-0093-4034-BF20-D78C21A0D90F}" type="presParOf" srcId="{4ACF43D1-519E-42A2-970C-705800D064AC}" destId="{C17C134E-C1F9-4AFA-A730-757854DF7D47}" srcOrd="4" destOrd="0" presId="urn:microsoft.com/office/officeart/2008/layout/LinedList"/>
    <dgm:cxn modelId="{032B3797-C9A5-4307-B87A-77267ECFD79A}" type="presParOf" srcId="{C17C134E-C1F9-4AFA-A730-757854DF7D47}" destId="{AA561E92-40CD-45D2-8D7B-23D2398A8AB3}" srcOrd="0" destOrd="0" presId="urn:microsoft.com/office/officeart/2008/layout/LinedList"/>
    <dgm:cxn modelId="{274413DA-424E-4944-98BE-E6CC132C8577}" type="presParOf" srcId="{C17C134E-C1F9-4AFA-A730-757854DF7D47}" destId="{553B2C78-8B28-4D96-B4FA-F9D27B084078}" srcOrd="1" destOrd="0" presId="urn:microsoft.com/office/officeart/2008/layout/LinedList"/>
    <dgm:cxn modelId="{D6639CFC-6CF5-42F1-BFAA-51520F37EA4F}" type="presParOf" srcId="{C17C134E-C1F9-4AFA-A730-757854DF7D47}" destId="{66B89092-D541-40FA-BE80-A663C9DF4DF9}" srcOrd="2" destOrd="0" presId="urn:microsoft.com/office/officeart/2008/layout/LinedList"/>
    <dgm:cxn modelId="{202B910D-1AAF-486A-A513-196F7371A8C7}" type="presParOf" srcId="{4ACF43D1-519E-42A2-970C-705800D064AC}" destId="{60F9277A-DCD9-4FC5-BC6E-9CC1E980E144}" srcOrd="5" destOrd="0" presId="urn:microsoft.com/office/officeart/2008/layout/LinedList"/>
    <dgm:cxn modelId="{ABCEEB55-F3FA-4075-966D-151A974E241B}" type="presParOf" srcId="{4ACF43D1-519E-42A2-970C-705800D064AC}" destId="{5B76AF41-79C6-4140-8DBD-444BC31CE3BB}" srcOrd="6" destOrd="0" presId="urn:microsoft.com/office/officeart/2008/layout/LinedList"/>
    <dgm:cxn modelId="{68759130-7784-40F9-BD62-F530C4168C91}" type="presParOf" srcId="{4ACF43D1-519E-42A2-970C-705800D064AC}" destId="{1C5FEE52-2AB6-4DC8-963B-C3FC80DF1239}" srcOrd="7" destOrd="0" presId="urn:microsoft.com/office/officeart/2008/layout/LinedList"/>
    <dgm:cxn modelId="{D0C5D888-EEE5-416E-9530-7A7FC48A8CF2}" type="presParOf" srcId="{1C5FEE52-2AB6-4DC8-963B-C3FC80DF1239}" destId="{A88950A7-79BA-4053-BDA5-5EB7EB264210}" srcOrd="0" destOrd="0" presId="urn:microsoft.com/office/officeart/2008/layout/LinedList"/>
    <dgm:cxn modelId="{22197DC3-73AE-46EF-A0D9-9B9203389FF0}" type="presParOf" srcId="{1C5FEE52-2AB6-4DC8-963B-C3FC80DF1239}" destId="{FFE2CEE0-4FC2-4ADA-872A-B5296D3674E8}" srcOrd="1" destOrd="0" presId="urn:microsoft.com/office/officeart/2008/layout/LinedList"/>
    <dgm:cxn modelId="{B76D3557-48E2-4DBD-9A22-B46306C08DFF}" type="presParOf" srcId="{1C5FEE52-2AB6-4DC8-963B-C3FC80DF1239}" destId="{C82CC698-92C0-42C1-90D3-A382DB802559}" srcOrd="2" destOrd="0" presId="urn:microsoft.com/office/officeart/2008/layout/LinedList"/>
    <dgm:cxn modelId="{F63C53F2-E431-43D8-B522-E4FACD9D99B3}" type="presParOf" srcId="{4ACF43D1-519E-42A2-970C-705800D064AC}" destId="{146F3175-B0E7-4A3B-9AEC-AFAB6EF43125}" srcOrd="8" destOrd="0" presId="urn:microsoft.com/office/officeart/2008/layout/LinedList"/>
    <dgm:cxn modelId="{A3059D46-453A-475A-ABBF-BF30926CF1D9}" type="presParOf" srcId="{4ACF43D1-519E-42A2-970C-705800D064AC}" destId="{A6FF1712-CA14-4D02-9B66-A34A4DD2D0E7}" srcOrd="9" destOrd="0" presId="urn:microsoft.com/office/officeart/2008/layout/LinedList"/>
    <dgm:cxn modelId="{AB588875-97B6-4613-BB24-6B3E79C58A69}" type="presParOf" srcId="{4ACF43D1-519E-42A2-970C-705800D064AC}" destId="{B55AD246-ABEA-4BC2-A584-B04707425808}" srcOrd="10" destOrd="0" presId="urn:microsoft.com/office/officeart/2008/layout/LinedList"/>
    <dgm:cxn modelId="{0C69B8FD-6C28-444B-AF24-68B6BFE3A73F}" type="presParOf" srcId="{B55AD246-ABEA-4BC2-A584-B04707425808}" destId="{9DAD2D60-C8A3-47FA-B7D9-AB0920C3A6BE}" srcOrd="0" destOrd="0" presId="urn:microsoft.com/office/officeart/2008/layout/LinedList"/>
    <dgm:cxn modelId="{D0880311-6551-48DE-84AC-B3AA18C888A6}" type="presParOf" srcId="{B55AD246-ABEA-4BC2-A584-B04707425808}" destId="{FB3DCE90-9B5B-490D-8825-28FA62959AE4}" srcOrd="1" destOrd="0" presId="urn:microsoft.com/office/officeart/2008/layout/LinedList"/>
    <dgm:cxn modelId="{547AE420-6F71-44F3-AF8D-1911DC25BCD8}" type="presParOf" srcId="{B55AD246-ABEA-4BC2-A584-B04707425808}" destId="{605BB176-19DF-4B62-971D-22ED38249BC2}" srcOrd="2" destOrd="0" presId="urn:microsoft.com/office/officeart/2008/layout/LinedList"/>
    <dgm:cxn modelId="{851D091B-7384-4CCD-B2AC-E00709A966AB}" type="presParOf" srcId="{4ACF43D1-519E-42A2-970C-705800D064AC}" destId="{61F31B3D-EDA3-461E-89B7-BBE62FDD4021}" srcOrd="11" destOrd="0" presId="urn:microsoft.com/office/officeart/2008/layout/LinedList"/>
    <dgm:cxn modelId="{7EF1291D-4967-4334-8B84-C3B595F7CB46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Toán tử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Hàm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  <dgm:t>
        <a:bodyPr/>
        <a:lstStyle/>
        <a:p>
          <a:endParaRPr lang="en-US"/>
        </a:p>
      </dgm:t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23A97F25-EC98-49AA-80B6-305348E120CF}" type="presOf" srcId="{EA7F9208-24D8-4563-A2ED-FBFBC5F86B00}" destId="{53AAE56C-73FE-45F9-B35E-39C2CC304544}" srcOrd="0" destOrd="0" presId="urn:microsoft.com/office/officeart/2008/layout/LinedList"/>
    <dgm:cxn modelId="{8B8784F2-C893-4E3E-809E-09562B69A1CF}" type="presOf" srcId="{170E935B-632B-4424-9BFB-F1C5A9D014B6}" destId="{C66396E0-32BA-46BE-B28A-A2673D61FB1A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56C8646A-4806-4227-AB6A-DF7E658B5C24}" type="presOf" srcId="{5403C0A6-775D-4F54-A14E-E8F8A25C97DF}" destId="{FFE2CEE0-4FC2-4ADA-872A-B5296D3674E8}" srcOrd="0" destOrd="0" presId="urn:microsoft.com/office/officeart/2008/layout/LinedList"/>
    <dgm:cxn modelId="{79CD66A1-496D-43B5-A47E-0C0094A5AE42}" type="presOf" srcId="{47543A14-7939-4793-BA1A-E62B4BA9B414}" destId="{95B7AE2D-2AFE-49F1-8C55-518FD14D2AA2}" srcOrd="0" destOrd="0" presId="urn:microsoft.com/office/officeart/2008/layout/LinedList"/>
    <dgm:cxn modelId="{867BF26A-EA1D-42D6-897D-AD695D35B105}" type="presOf" srcId="{BE2E176B-EDA9-44DF-BE0D-D7C715BB1C8E}" destId="{553B2C78-8B28-4D96-B4FA-F9D27B084078}" srcOrd="0" destOrd="0" presId="urn:microsoft.com/office/officeart/2008/layout/LinedList"/>
    <dgm:cxn modelId="{C3ED13D1-6564-40C2-B145-A127BBD762D1}" type="presOf" srcId="{608157B7-F427-43BD-954C-33444DF5130D}" destId="{FB3DCE90-9B5B-490D-8825-28FA62959AE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E3C8AAFA-584E-4817-A5D9-31FCCB4BF0C8}" type="presParOf" srcId="{C66396E0-32BA-46BE-B28A-A2673D61FB1A}" destId="{2C4D144F-C0A0-4BA0-BB79-D8AAD2113945}" srcOrd="0" destOrd="0" presId="urn:microsoft.com/office/officeart/2008/layout/LinedList"/>
    <dgm:cxn modelId="{4F242E29-52AB-437D-82D1-C9BC52023A24}" type="presParOf" srcId="{C66396E0-32BA-46BE-B28A-A2673D61FB1A}" destId="{6DFABC9D-811D-4F5E-821D-F8D42D844B4B}" srcOrd="1" destOrd="0" presId="urn:microsoft.com/office/officeart/2008/layout/LinedList"/>
    <dgm:cxn modelId="{A3253FEB-82F8-48D1-A783-9D67C3F80784}" type="presParOf" srcId="{6DFABC9D-811D-4F5E-821D-F8D42D844B4B}" destId="{53AAE56C-73FE-45F9-B35E-39C2CC304544}" srcOrd="0" destOrd="0" presId="urn:microsoft.com/office/officeart/2008/layout/LinedList"/>
    <dgm:cxn modelId="{66B94D44-273C-4B27-9A52-1B85C17D75DE}" type="presParOf" srcId="{6DFABC9D-811D-4F5E-821D-F8D42D844B4B}" destId="{4ACF43D1-519E-42A2-970C-705800D064AC}" srcOrd="1" destOrd="0" presId="urn:microsoft.com/office/officeart/2008/layout/LinedList"/>
    <dgm:cxn modelId="{673CE687-D2CF-4FBD-874A-B95108AC167B}" type="presParOf" srcId="{4ACF43D1-519E-42A2-970C-705800D064AC}" destId="{72FED7FB-2F1E-4FC9-B233-F3AAE2F35B63}" srcOrd="0" destOrd="0" presId="urn:microsoft.com/office/officeart/2008/layout/LinedList"/>
    <dgm:cxn modelId="{A5FC63DB-8B77-4579-AE69-800534039447}" type="presParOf" srcId="{4ACF43D1-519E-42A2-970C-705800D064AC}" destId="{9643E7AD-15A3-448F-8242-9A68B4E31513}" srcOrd="1" destOrd="0" presId="urn:microsoft.com/office/officeart/2008/layout/LinedList"/>
    <dgm:cxn modelId="{0204233B-1157-4793-A161-F4881626444D}" type="presParOf" srcId="{9643E7AD-15A3-448F-8242-9A68B4E31513}" destId="{836F85B5-FBF6-46B6-8E0F-315311C88186}" srcOrd="0" destOrd="0" presId="urn:microsoft.com/office/officeart/2008/layout/LinedList"/>
    <dgm:cxn modelId="{658A6389-8033-4C2F-BADE-FF4F5D8DA79B}" type="presParOf" srcId="{9643E7AD-15A3-448F-8242-9A68B4E31513}" destId="{95B7AE2D-2AFE-49F1-8C55-518FD14D2AA2}" srcOrd="1" destOrd="0" presId="urn:microsoft.com/office/officeart/2008/layout/LinedList"/>
    <dgm:cxn modelId="{F05D1D19-CBBD-4326-8AA1-548916E49E0C}" type="presParOf" srcId="{9643E7AD-15A3-448F-8242-9A68B4E31513}" destId="{2A78177D-072C-4464-8CE8-C22880222CDE}" srcOrd="2" destOrd="0" presId="urn:microsoft.com/office/officeart/2008/layout/LinedList"/>
    <dgm:cxn modelId="{AE9637F9-78C6-4760-918A-62ABEBCEC2D1}" type="presParOf" srcId="{4ACF43D1-519E-42A2-970C-705800D064AC}" destId="{7E67FE7C-BB80-4B4F-B68D-6660D4F8333D}" srcOrd="2" destOrd="0" presId="urn:microsoft.com/office/officeart/2008/layout/LinedList"/>
    <dgm:cxn modelId="{005DC4D5-753F-452B-B9B1-0ECF2C6A2E35}" type="presParOf" srcId="{4ACF43D1-519E-42A2-970C-705800D064AC}" destId="{A5CEA4BB-B0DF-4732-984B-A42182B1F833}" srcOrd="3" destOrd="0" presId="urn:microsoft.com/office/officeart/2008/layout/LinedList"/>
    <dgm:cxn modelId="{4F2DBCFE-D2E4-44BD-A89F-7F68DC3BF5E9}" type="presParOf" srcId="{4ACF43D1-519E-42A2-970C-705800D064AC}" destId="{C17C134E-C1F9-4AFA-A730-757854DF7D47}" srcOrd="4" destOrd="0" presId="urn:microsoft.com/office/officeart/2008/layout/LinedList"/>
    <dgm:cxn modelId="{A0C4C135-E150-4169-888C-3840D9D04847}" type="presParOf" srcId="{C17C134E-C1F9-4AFA-A730-757854DF7D47}" destId="{AA561E92-40CD-45D2-8D7B-23D2398A8AB3}" srcOrd="0" destOrd="0" presId="urn:microsoft.com/office/officeart/2008/layout/LinedList"/>
    <dgm:cxn modelId="{4F0A950B-F863-44C7-BF46-96FF2C35D188}" type="presParOf" srcId="{C17C134E-C1F9-4AFA-A730-757854DF7D47}" destId="{553B2C78-8B28-4D96-B4FA-F9D27B084078}" srcOrd="1" destOrd="0" presId="urn:microsoft.com/office/officeart/2008/layout/LinedList"/>
    <dgm:cxn modelId="{A7711D31-5B9B-4AB3-A9B6-D7CE9EAEBE0E}" type="presParOf" srcId="{C17C134E-C1F9-4AFA-A730-757854DF7D47}" destId="{66B89092-D541-40FA-BE80-A663C9DF4DF9}" srcOrd="2" destOrd="0" presId="urn:microsoft.com/office/officeart/2008/layout/LinedList"/>
    <dgm:cxn modelId="{4F28D885-0991-49AA-A2A7-E6E9410F2DF3}" type="presParOf" srcId="{4ACF43D1-519E-42A2-970C-705800D064AC}" destId="{60F9277A-DCD9-4FC5-BC6E-9CC1E980E144}" srcOrd="5" destOrd="0" presId="urn:microsoft.com/office/officeart/2008/layout/LinedList"/>
    <dgm:cxn modelId="{2CE8B7C5-BED1-4E4A-ADC0-21340B46D5C3}" type="presParOf" srcId="{4ACF43D1-519E-42A2-970C-705800D064AC}" destId="{5B76AF41-79C6-4140-8DBD-444BC31CE3BB}" srcOrd="6" destOrd="0" presId="urn:microsoft.com/office/officeart/2008/layout/LinedList"/>
    <dgm:cxn modelId="{385AE164-019D-4F2E-B20D-41E857D668B1}" type="presParOf" srcId="{4ACF43D1-519E-42A2-970C-705800D064AC}" destId="{1C5FEE52-2AB6-4DC8-963B-C3FC80DF1239}" srcOrd="7" destOrd="0" presId="urn:microsoft.com/office/officeart/2008/layout/LinedList"/>
    <dgm:cxn modelId="{507FBFBC-0CF4-4EA7-BC08-70EEA3030FFB}" type="presParOf" srcId="{1C5FEE52-2AB6-4DC8-963B-C3FC80DF1239}" destId="{A88950A7-79BA-4053-BDA5-5EB7EB264210}" srcOrd="0" destOrd="0" presId="urn:microsoft.com/office/officeart/2008/layout/LinedList"/>
    <dgm:cxn modelId="{3C1E9EE8-CAD8-4680-83C2-248C5D16E095}" type="presParOf" srcId="{1C5FEE52-2AB6-4DC8-963B-C3FC80DF1239}" destId="{FFE2CEE0-4FC2-4ADA-872A-B5296D3674E8}" srcOrd="1" destOrd="0" presId="urn:microsoft.com/office/officeart/2008/layout/LinedList"/>
    <dgm:cxn modelId="{46B38FED-F934-4AD4-9A99-5CA800C80FA3}" type="presParOf" srcId="{1C5FEE52-2AB6-4DC8-963B-C3FC80DF1239}" destId="{C82CC698-92C0-42C1-90D3-A382DB802559}" srcOrd="2" destOrd="0" presId="urn:microsoft.com/office/officeart/2008/layout/LinedList"/>
    <dgm:cxn modelId="{A4C24BB5-FB31-4DA8-A43E-70EF25AB7FB5}" type="presParOf" srcId="{4ACF43D1-519E-42A2-970C-705800D064AC}" destId="{146F3175-B0E7-4A3B-9AEC-AFAB6EF43125}" srcOrd="8" destOrd="0" presId="urn:microsoft.com/office/officeart/2008/layout/LinedList"/>
    <dgm:cxn modelId="{5F381A48-522F-4801-961D-C3DE5783ABA5}" type="presParOf" srcId="{4ACF43D1-519E-42A2-970C-705800D064AC}" destId="{A6FF1712-CA14-4D02-9B66-A34A4DD2D0E7}" srcOrd="9" destOrd="0" presId="urn:microsoft.com/office/officeart/2008/layout/LinedList"/>
    <dgm:cxn modelId="{358CE51A-0144-41A2-836D-8977CDB9ABE1}" type="presParOf" srcId="{4ACF43D1-519E-42A2-970C-705800D064AC}" destId="{B55AD246-ABEA-4BC2-A584-B04707425808}" srcOrd="10" destOrd="0" presId="urn:microsoft.com/office/officeart/2008/layout/LinedList"/>
    <dgm:cxn modelId="{0B3D994A-21AB-439C-A08C-EEA738A881B2}" type="presParOf" srcId="{B55AD246-ABEA-4BC2-A584-B04707425808}" destId="{9DAD2D60-C8A3-47FA-B7D9-AB0920C3A6BE}" srcOrd="0" destOrd="0" presId="urn:microsoft.com/office/officeart/2008/layout/LinedList"/>
    <dgm:cxn modelId="{45754426-8B5D-4749-90A6-8F837B957C14}" type="presParOf" srcId="{B55AD246-ABEA-4BC2-A584-B04707425808}" destId="{FB3DCE90-9B5B-490D-8825-28FA62959AE4}" srcOrd="1" destOrd="0" presId="urn:microsoft.com/office/officeart/2008/layout/LinedList"/>
    <dgm:cxn modelId="{B88ED9B4-7C20-4C1C-82A2-6DBE6CB1A96D}" type="presParOf" srcId="{B55AD246-ABEA-4BC2-A584-B04707425808}" destId="{605BB176-19DF-4B62-971D-22ED38249BC2}" srcOrd="2" destOrd="0" presId="urn:microsoft.com/office/officeart/2008/layout/LinedList"/>
    <dgm:cxn modelId="{B0C57C60-3789-47F5-8DD6-DA476CC7D125}" type="presParOf" srcId="{4ACF43D1-519E-42A2-970C-705800D064AC}" destId="{61F31B3D-EDA3-461E-89B7-BBE62FDD4021}" srcOrd="11" destOrd="0" presId="urn:microsoft.com/office/officeart/2008/layout/LinedList"/>
    <dgm:cxn modelId="{5A67649D-79DE-45C9-A527-A17464F454A8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Toán tử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Hàm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  <dgm:t>
        <a:bodyPr/>
        <a:lstStyle/>
        <a:p>
          <a:endParaRPr lang="en-US"/>
        </a:p>
      </dgm:t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BD3E53CE-64F1-45FE-8AD7-51796383D957}" type="presOf" srcId="{BE2E176B-EDA9-44DF-BE0D-D7C715BB1C8E}" destId="{553B2C78-8B28-4D96-B4FA-F9D27B084078}" srcOrd="0" destOrd="0" presId="urn:microsoft.com/office/officeart/2008/layout/LinedList"/>
    <dgm:cxn modelId="{C0353754-E171-459F-9769-6AF2621A22C0}" type="presOf" srcId="{EA7F9208-24D8-4563-A2ED-FBFBC5F86B00}" destId="{53AAE56C-73FE-45F9-B35E-39C2CC304544}" srcOrd="0" destOrd="0" presId="urn:microsoft.com/office/officeart/2008/layout/LinedList"/>
    <dgm:cxn modelId="{AE9C69AF-0476-4CC3-B91E-05F3E578E158}" type="presOf" srcId="{170E935B-632B-4424-9BFB-F1C5A9D014B6}" destId="{C66396E0-32BA-46BE-B28A-A2673D61FB1A}" srcOrd="0" destOrd="0" presId="urn:microsoft.com/office/officeart/2008/layout/LinedList"/>
    <dgm:cxn modelId="{4354D6A5-6169-4F0D-A097-162B7235D7F7}" type="presOf" srcId="{5403C0A6-775D-4F54-A14E-E8F8A25C97DF}" destId="{FFE2CEE0-4FC2-4ADA-872A-B5296D3674E8}" srcOrd="0" destOrd="0" presId="urn:microsoft.com/office/officeart/2008/layout/LinedList"/>
    <dgm:cxn modelId="{1B04517B-A9CA-481B-8F32-27B3D4C85E01}" type="presOf" srcId="{608157B7-F427-43BD-954C-33444DF5130D}" destId="{FB3DCE90-9B5B-490D-8825-28FA62959AE4}" srcOrd="0" destOrd="0" presId="urn:microsoft.com/office/officeart/2008/layout/LinedList"/>
    <dgm:cxn modelId="{F16D593C-A2AF-403A-AE89-597C70264E5B}" type="presOf" srcId="{47543A14-7939-4793-BA1A-E62B4BA9B414}" destId="{95B7AE2D-2AFE-49F1-8C55-518FD14D2AA2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DBA4138E-B4A1-44DE-9515-95B3A67581AB}" type="presParOf" srcId="{C66396E0-32BA-46BE-B28A-A2673D61FB1A}" destId="{2C4D144F-C0A0-4BA0-BB79-D8AAD2113945}" srcOrd="0" destOrd="0" presId="urn:microsoft.com/office/officeart/2008/layout/LinedList"/>
    <dgm:cxn modelId="{5751B4A0-34B3-40A5-9D06-A637DD525751}" type="presParOf" srcId="{C66396E0-32BA-46BE-B28A-A2673D61FB1A}" destId="{6DFABC9D-811D-4F5E-821D-F8D42D844B4B}" srcOrd="1" destOrd="0" presId="urn:microsoft.com/office/officeart/2008/layout/LinedList"/>
    <dgm:cxn modelId="{21B1D2EC-B42E-4130-806D-2458600CC579}" type="presParOf" srcId="{6DFABC9D-811D-4F5E-821D-F8D42D844B4B}" destId="{53AAE56C-73FE-45F9-B35E-39C2CC304544}" srcOrd="0" destOrd="0" presId="urn:microsoft.com/office/officeart/2008/layout/LinedList"/>
    <dgm:cxn modelId="{23C4B4F1-DA52-431F-AE6D-AA5662B1F3B1}" type="presParOf" srcId="{6DFABC9D-811D-4F5E-821D-F8D42D844B4B}" destId="{4ACF43D1-519E-42A2-970C-705800D064AC}" srcOrd="1" destOrd="0" presId="urn:microsoft.com/office/officeart/2008/layout/LinedList"/>
    <dgm:cxn modelId="{0C9B0F2C-7597-4944-9FC7-3DB35E74CE3F}" type="presParOf" srcId="{4ACF43D1-519E-42A2-970C-705800D064AC}" destId="{72FED7FB-2F1E-4FC9-B233-F3AAE2F35B63}" srcOrd="0" destOrd="0" presId="urn:microsoft.com/office/officeart/2008/layout/LinedList"/>
    <dgm:cxn modelId="{7081FD9D-2CF3-48C9-BFC0-BF6D917D43DF}" type="presParOf" srcId="{4ACF43D1-519E-42A2-970C-705800D064AC}" destId="{9643E7AD-15A3-448F-8242-9A68B4E31513}" srcOrd="1" destOrd="0" presId="urn:microsoft.com/office/officeart/2008/layout/LinedList"/>
    <dgm:cxn modelId="{A7F414C5-AB3B-4128-B777-6B13FF4BDAF3}" type="presParOf" srcId="{9643E7AD-15A3-448F-8242-9A68B4E31513}" destId="{836F85B5-FBF6-46B6-8E0F-315311C88186}" srcOrd="0" destOrd="0" presId="urn:microsoft.com/office/officeart/2008/layout/LinedList"/>
    <dgm:cxn modelId="{4BD9D2F1-5AE2-439C-A4A1-811E7AD84E0D}" type="presParOf" srcId="{9643E7AD-15A3-448F-8242-9A68B4E31513}" destId="{95B7AE2D-2AFE-49F1-8C55-518FD14D2AA2}" srcOrd="1" destOrd="0" presId="urn:microsoft.com/office/officeart/2008/layout/LinedList"/>
    <dgm:cxn modelId="{BB4E3960-730E-4933-9CD8-9044E7D18860}" type="presParOf" srcId="{9643E7AD-15A3-448F-8242-9A68B4E31513}" destId="{2A78177D-072C-4464-8CE8-C22880222CDE}" srcOrd="2" destOrd="0" presId="urn:microsoft.com/office/officeart/2008/layout/LinedList"/>
    <dgm:cxn modelId="{F067A0EF-380D-46C6-B56E-DA4E95E89EBF}" type="presParOf" srcId="{4ACF43D1-519E-42A2-970C-705800D064AC}" destId="{7E67FE7C-BB80-4B4F-B68D-6660D4F8333D}" srcOrd="2" destOrd="0" presId="urn:microsoft.com/office/officeart/2008/layout/LinedList"/>
    <dgm:cxn modelId="{17316E28-0691-4803-AF65-F70981266EA4}" type="presParOf" srcId="{4ACF43D1-519E-42A2-970C-705800D064AC}" destId="{A5CEA4BB-B0DF-4732-984B-A42182B1F833}" srcOrd="3" destOrd="0" presId="urn:microsoft.com/office/officeart/2008/layout/LinedList"/>
    <dgm:cxn modelId="{F6E8E171-25E8-4F14-B578-65FD732EBBED}" type="presParOf" srcId="{4ACF43D1-519E-42A2-970C-705800D064AC}" destId="{C17C134E-C1F9-4AFA-A730-757854DF7D47}" srcOrd="4" destOrd="0" presId="urn:microsoft.com/office/officeart/2008/layout/LinedList"/>
    <dgm:cxn modelId="{38E3D182-7107-4DB1-A57A-651ADADE5155}" type="presParOf" srcId="{C17C134E-C1F9-4AFA-A730-757854DF7D47}" destId="{AA561E92-40CD-45D2-8D7B-23D2398A8AB3}" srcOrd="0" destOrd="0" presId="urn:microsoft.com/office/officeart/2008/layout/LinedList"/>
    <dgm:cxn modelId="{FA83CD13-FA4B-46B1-9834-E223DD5EC2C2}" type="presParOf" srcId="{C17C134E-C1F9-4AFA-A730-757854DF7D47}" destId="{553B2C78-8B28-4D96-B4FA-F9D27B084078}" srcOrd="1" destOrd="0" presId="urn:microsoft.com/office/officeart/2008/layout/LinedList"/>
    <dgm:cxn modelId="{34D4C4F9-DBAA-4214-8F2A-7A0F7DE358A8}" type="presParOf" srcId="{C17C134E-C1F9-4AFA-A730-757854DF7D47}" destId="{66B89092-D541-40FA-BE80-A663C9DF4DF9}" srcOrd="2" destOrd="0" presId="urn:microsoft.com/office/officeart/2008/layout/LinedList"/>
    <dgm:cxn modelId="{22FE4CAA-1892-4739-B119-6FB85B645CF5}" type="presParOf" srcId="{4ACF43D1-519E-42A2-970C-705800D064AC}" destId="{60F9277A-DCD9-4FC5-BC6E-9CC1E980E144}" srcOrd="5" destOrd="0" presId="urn:microsoft.com/office/officeart/2008/layout/LinedList"/>
    <dgm:cxn modelId="{7130C945-797D-4978-9F5C-CC8069AAF116}" type="presParOf" srcId="{4ACF43D1-519E-42A2-970C-705800D064AC}" destId="{5B76AF41-79C6-4140-8DBD-444BC31CE3BB}" srcOrd="6" destOrd="0" presId="urn:microsoft.com/office/officeart/2008/layout/LinedList"/>
    <dgm:cxn modelId="{0FF6B078-76CE-4818-8C11-0964BD7BABBF}" type="presParOf" srcId="{4ACF43D1-519E-42A2-970C-705800D064AC}" destId="{1C5FEE52-2AB6-4DC8-963B-C3FC80DF1239}" srcOrd="7" destOrd="0" presId="urn:microsoft.com/office/officeart/2008/layout/LinedList"/>
    <dgm:cxn modelId="{7CF89720-DD31-49B9-B96E-CD2A9DF907F9}" type="presParOf" srcId="{1C5FEE52-2AB6-4DC8-963B-C3FC80DF1239}" destId="{A88950A7-79BA-4053-BDA5-5EB7EB264210}" srcOrd="0" destOrd="0" presId="urn:microsoft.com/office/officeart/2008/layout/LinedList"/>
    <dgm:cxn modelId="{C80B3D54-4036-4C50-95DC-2B27CE526111}" type="presParOf" srcId="{1C5FEE52-2AB6-4DC8-963B-C3FC80DF1239}" destId="{FFE2CEE0-4FC2-4ADA-872A-B5296D3674E8}" srcOrd="1" destOrd="0" presId="urn:microsoft.com/office/officeart/2008/layout/LinedList"/>
    <dgm:cxn modelId="{ED954EB5-E924-4BE5-97A0-94318FA5AE50}" type="presParOf" srcId="{1C5FEE52-2AB6-4DC8-963B-C3FC80DF1239}" destId="{C82CC698-92C0-42C1-90D3-A382DB802559}" srcOrd="2" destOrd="0" presId="urn:microsoft.com/office/officeart/2008/layout/LinedList"/>
    <dgm:cxn modelId="{26940A44-45EA-4BCD-A4E0-7BE5052C9E18}" type="presParOf" srcId="{4ACF43D1-519E-42A2-970C-705800D064AC}" destId="{146F3175-B0E7-4A3B-9AEC-AFAB6EF43125}" srcOrd="8" destOrd="0" presId="urn:microsoft.com/office/officeart/2008/layout/LinedList"/>
    <dgm:cxn modelId="{993ABD92-DC7F-4DA5-BCB6-A5A56EB95478}" type="presParOf" srcId="{4ACF43D1-519E-42A2-970C-705800D064AC}" destId="{A6FF1712-CA14-4D02-9B66-A34A4DD2D0E7}" srcOrd="9" destOrd="0" presId="urn:microsoft.com/office/officeart/2008/layout/LinedList"/>
    <dgm:cxn modelId="{F8443FED-6961-4BB9-BDCA-ED040E24AE5B}" type="presParOf" srcId="{4ACF43D1-519E-42A2-970C-705800D064AC}" destId="{B55AD246-ABEA-4BC2-A584-B04707425808}" srcOrd="10" destOrd="0" presId="urn:microsoft.com/office/officeart/2008/layout/LinedList"/>
    <dgm:cxn modelId="{A2463DF9-52C2-440D-8984-27A180FBD909}" type="presParOf" srcId="{B55AD246-ABEA-4BC2-A584-B04707425808}" destId="{9DAD2D60-C8A3-47FA-B7D9-AB0920C3A6BE}" srcOrd="0" destOrd="0" presId="urn:microsoft.com/office/officeart/2008/layout/LinedList"/>
    <dgm:cxn modelId="{6FB486AF-324C-41E1-B005-059305F2DCF3}" type="presParOf" srcId="{B55AD246-ABEA-4BC2-A584-B04707425808}" destId="{FB3DCE90-9B5B-490D-8825-28FA62959AE4}" srcOrd="1" destOrd="0" presId="urn:microsoft.com/office/officeart/2008/layout/LinedList"/>
    <dgm:cxn modelId="{9D1DA6A2-5F11-4945-BFEC-CAE86888145C}" type="presParOf" srcId="{B55AD246-ABEA-4BC2-A584-B04707425808}" destId="{605BB176-19DF-4B62-971D-22ED38249BC2}" srcOrd="2" destOrd="0" presId="urn:microsoft.com/office/officeart/2008/layout/LinedList"/>
    <dgm:cxn modelId="{90E755CC-E7A6-4F42-AC65-BBDBF2BC5964}" type="presParOf" srcId="{4ACF43D1-519E-42A2-970C-705800D064AC}" destId="{61F31B3D-EDA3-461E-89B7-BBE62FDD4021}" srcOrd="11" destOrd="0" presId="urn:microsoft.com/office/officeart/2008/layout/LinedList"/>
    <dgm:cxn modelId="{2EC644EE-6241-44E6-B75C-D9912EDD9222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Toán tử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Hàm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  <dgm:t>
        <a:bodyPr/>
        <a:lstStyle/>
        <a:p>
          <a:endParaRPr lang="en-US"/>
        </a:p>
      </dgm:t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D339639B-AAC5-4814-B02B-5CB0356913CB}" type="presOf" srcId="{608157B7-F427-43BD-954C-33444DF5130D}" destId="{FB3DCE90-9B5B-490D-8825-28FA62959AE4}" srcOrd="0" destOrd="0" presId="urn:microsoft.com/office/officeart/2008/layout/LinedList"/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553CB9BB-7CE2-4A3B-A260-589578FC4A87}" type="presOf" srcId="{EA7F9208-24D8-4563-A2ED-FBFBC5F86B00}" destId="{53AAE56C-73FE-45F9-B35E-39C2CC304544}" srcOrd="0" destOrd="0" presId="urn:microsoft.com/office/officeart/2008/layout/LinedList"/>
    <dgm:cxn modelId="{0F6984F9-0926-4E26-8086-1C886C708EA0}" type="presOf" srcId="{5403C0A6-775D-4F54-A14E-E8F8A25C97DF}" destId="{FFE2CEE0-4FC2-4ADA-872A-B5296D3674E8}" srcOrd="0" destOrd="0" presId="urn:microsoft.com/office/officeart/2008/layout/LinedList"/>
    <dgm:cxn modelId="{0E051856-B51B-4D77-A6CA-53FC62A88723}" type="presOf" srcId="{47543A14-7939-4793-BA1A-E62B4BA9B414}" destId="{95B7AE2D-2AFE-49F1-8C55-518FD14D2AA2}" srcOrd="0" destOrd="0" presId="urn:microsoft.com/office/officeart/2008/layout/LinedList"/>
    <dgm:cxn modelId="{A81F09C4-5D9E-4AF3-8988-620CCBE61BB7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E6A9B9D-D458-4BF1-932D-253F1FE96DDC}" type="presOf" srcId="{170E935B-632B-4424-9BFB-F1C5A9D014B6}" destId="{C66396E0-32BA-46BE-B28A-A2673D61FB1A}" srcOrd="0" destOrd="0" presId="urn:microsoft.com/office/officeart/2008/layout/LinedList"/>
    <dgm:cxn modelId="{3ED57614-C698-4586-8A52-D61D8095E2A1}" type="presParOf" srcId="{C66396E0-32BA-46BE-B28A-A2673D61FB1A}" destId="{2C4D144F-C0A0-4BA0-BB79-D8AAD2113945}" srcOrd="0" destOrd="0" presId="urn:microsoft.com/office/officeart/2008/layout/LinedList"/>
    <dgm:cxn modelId="{BE1687EF-1A23-4F62-B33E-27C049657C62}" type="presParOf" srcId="{C66396E0-32BA-46BE-B28A-A2673D61FB1A}" destId="{6DFABC9D-811D-4F5E-821D-F8D42D844B4B}" srcOrd="1" destOrd="0" presId="urn:microsoft.com/office/officeart/2008/layout/LinedList"/>
    <dgm:cxn modelId="{5587496E-55E6-4C37-8271-C2EFCBB71197}" type="presParOf" srcId="{6DFABC9D-811D-4F5E-821D-F8D42D844B4B}" destId="{53AAE56C-73FE-45F9-B35E-39C2CC304544}" srcOrd="0" destOrd="0" presId="urn:microsoft.com/office/officeart/2008/layout/LinedList"/>
    <dgm:cxn modelId="{3079A58A-344B-42C8-BDDF-B32457A6B344}" type="presParOf" srcId="{6DFABC9D-811D-4F5E-821D-F8D42D844B4B}" destId="{4ACF43D1-519E-42A2-970C-705800D064AC}" srcOrd="1" destOrd="0" presId="urn:microsoft.com/office/officeart/2008/layout/LinedList"/>
    <dgm:cxn modelId="{4BD5E31B-B426-4B29-A172-153E93D2020C}" type="presParOf" srcId="{4ACF43D1-519E-42A2-970C-705800D064AC}" destId="{72FED7FB-2F1E-4FC9-B233-F3AAE2F35B63}" srcOrd="0" destOrd="0" presId="urn:microsoft.com/office/officeart/2008/layout/LinedList"/>
    <dgm:cxn modelId="{5AB84828-746C-48B9-A671-77F15EC81F07}" type="presParOf" srcId="{4ACF43D1-519E-42A2-970C-705800D064AC}" destId="{9643E7AD-15A3-448F-8242-9A68B4E31513}" srcOrd="1" destOrd="0" presId="urn:microsoft.com/office/officeart/2008/layout/LinedList"/>
    <dgm:cxn modelId="{F1B7BFDD-DA01-422A-9667-96F112FD9C2C}" type="presParOf" srcId="{9643E7AD-15A3-448F-8242-9A68B4E31513}" destId="{836F85B5-FBF6-46B6-8E0F-315311C88186}" srcOrd="0" destOrd="0" presId="urn:microsoft.com/office/officeart/2008/layout/LinedList"/>
    <dgm:cxn modelId="{21FA90CE-0530-4896-A3B4-85F0DD2323A2}" type="presParOf" srcId="{9643E7AD-15A3-448F-8242-9A68B4E31513}" destId="{95B7AE2D-2AFE-49F1-8C55-518FD14D2AA2}" srcOrd="1" destOrd="0" presId="urn:microsoft.com/office/officeart/2008/layout/LinedList"/>
    <dgm:cxn modelId="{558EEF22-6D1E-43E0-BF1C-9A9437C6DBAF}" type="presParOf" srcId="{9643E7AD-15A3-448F-8242-9A68B4E31513}" destId="{2A78177D-072C-4464-8CE8-C22880222CDE}" srcOrd="2" destOrd="0" presId="urn:microsoft.com/office/officeart/2008/layout/LinedList"/>
    <dgm:cxn modelId="{8A6324AF-4AF9-4DAC-AFE0-E0F493D0161C}" type="presParOf" srcId="{4ACF43D1-519E-42A2-970C-705800D064AC}" destId="{7E67FE7C-BB80-4B4F-B68D-6660D4F8333D}" srcOrd="2" destOrd="0" presId="urn:microsoft.com/office/officeart/2008/layout/LinedList"/>
    <dgm:cxn modelId="{D50CCA16-AEF1-4522-B801-75FE83EFBBA1}" type="presParOf" srcId="{4ACF43D1-519E-42A2-970C-705800D064AC}" destId="{A5CEA4BB-B0DF-4732-984B-A42182B1F833}" srcOrd="3" destOrd="0" presId="urn:microsoft.com/office/officeart/2008/layout/LinedList"/>
    <dgm:cxn modelId="{FCDB1522-4127-492D-A9A2-59E39ED617DF}" type="presParOf" srcId="{4ACF43D1-519E-42A2-970C-705800D064AC}" destId="{C17C134E-C1F9-4AFA-A730-757854DF7D47}" srcOrd="4" destOrd="0" presId="urn:microsoft.com/office/officeart/2008/layout/LinedList"/>
    <dgm:cxn modelId="{60FAF0C9-1547-40D5-9D32-F07FCDE34032}" type="presParOf" srcId="{C17C134E-C1F9-4AFA-A730-757854DF7D47}" destId="{AA561E92-40CD-45D2-8D7B-23D2398A8AB3}" srcOrd="0" destOrd="0" presId="urn:microsoft.com/office/officeart/2008/layout/LinedList"/>
    <dgm:cxn modelId="{893711D8-E31B-4706-A5DD-FAA0483BD461}" type="presParOf" srcId="{C17C134E-C1F9-4AFA-A730-757854DF7D47}" destId="{553B2C78-8B28-4D96-B4FA-F9D27B084078}" srcOrd="1" destOrd="0" presId="urn:microsoft.com/office/officeart/2008/layout/LinedList"/>
    <dgm:cxn modelId="{D0DD57F2-AFD2-4486-9108-F104A296A00F}" type="presParOf" srcId="{C17C134E-C1F9-4AFA-A730-757854DF7D47}" destId="{66B89092-D541-40FA-BE80-A663C9DF4DF9}" srcOrd="2" destOrd="0" presId="urn:microsoft.com/office/officeart/2008/layout/LinedList"/>
    <dgm:cxn modelId="{9BB9D8DE-2C8E-4DD8-A8D6-04C7523AE0FF}" type="presParOf" srcId="{4ACF43D1-519E-42A2-970C-705800D064AC}" destId="{60F9277A-DCD9-4FC5-BC6E-9CC1E980E144}" srcOrd="5" destOrd="0" presId="urn:microsoft.com/office/officeart/2008/layout/LinedList"/>
    <dgm:cxn modelId="{F33FF577-9403-4FC6-8483-CFB22E7E5E53}" type="presParOf" srcId="{4ACF43D1-519E-42A2-970C-705800D064AC}" destId="{5B76AF41-79C6-4140-8DBD-444BC31CE3BB}" srcOrd="6" destOrd="0" presId="urn:microsoft.com/office/officeart/2008/layout/LinedList"/>
    <dgm:cxn modelId="{EE2F8CB4-428E-43BC-BE44-7BA449E34D02}" type="presParOf" srcId="{4ACF43D1-519E-42A2-970C-705800D064AC}" destId="{1C5FEE52-2AB6-4DC8-963B-C3FC80DF1239}" srcOrd="7" destOrd="0" presId="urn:microsoft.com/office/officeart/2008/layout/LinedList"/>
    <dgm:cxn modelId="{DB2BA041-1D63-4BC2-B00A-301A2584C031}" type="presParOf" srcId="{1C5FEE52-2AB6-4DC8-963B-C3FC80DF1239}" destId="{A88950A7-79BA-4053-BDA5-5EB7EB264210}" srcOrd="0" destOrd="0" presId="urn:microsoft.com/office/officeart/2008/layout/LinedList"/>
    <dgm:cxn modelId="{E4BEE782-E350-4549-B581-7E71926143DD}" type="presParOf" srcId="{1C5FEE52-2AB6-4DC8-963B-C3FC80DF1239}" destId="{FFE2CEE0-4FC2-4ADA-872A-B5296D3674E8}" srcOrd="1" destOrd="0" presId="urn:microsoft.com/office/officeart/2008/layout/LinedList"/>
    <dgm:cxn modelId="{F971408D-269F-4BB8-993D-C580FAE8BFC5}" type="presParOf" srcId="{1C5FEE52-2AB6-4DC8-963B-C3FC80DF1239}" destId="{C82CC698-92C0-42C1-90D3-A382DB802559}" srcOrd="2" destOrd="0" presId="urn:microsoft.com/office/officeart/2008/layout/LinedList"/>
    <dgm:cxn modelId="{31EEEE10-CB56-4C15-B1EC-38EE45806432}" type="presParOf" srcId="{4ACF43D1-519E-42A2-970C-705800D064AC}" destId="{146F3175-B0E7-4A3B-9AEC-AFAB6EF43125}" srcOrd="8" destOrd="0" presId="urn:microsoft.com/office/officeart/2008/layout/LinedList"/>
    <dgm:cxn modelId="{48A9BA73-3B7A-4870-83FF-727BFA550FDF}" type="presParOf" srcId="{4ACF43D1-519E-42A2-970C-705800D064AC}" destId="{A6FF1712-CA14-4D02-9B66-A34A4DD2D0E7}" srcOrd="9" destOrd="0" presId="urn:microsoft.com/office/officeart/2008/layout/LinedList"/>
    <dgm:cxn modelId="{2822F9E8-B8C5-4E32-9AF8-FEA27CF2032A}" type="presParOf" srcId="{4ACF43D1-519E-42A2-970C-705800D064AC}" destId="{B55AD246-ABEA-4BC2-A584-B04707425808}" srcOrd="10" destOrd="0" presId="urn:microsoft.com/office/officeart/2008/layout/LinedList"/>
    <dgm:cxn modelId="{8257C0B9-1597-4969-81B4-BFB9393C79E8}" type="presParOf" srcId="{B55AD246-ABEA-4BC2-A584-B04707425808}" destId="{9DAD2D60-C8A3-47FA-B7D9-AB0920C3A6BE}" srcOrd="0" destOrd="0" presId="urn:microsoft.com/office/officeart/2008/layout/LinedList"/>
    <dgm:cxn modelId="{48724A57-94E8-4A87-9504-E8EAB6D08EDE}" type="presParOf" srcId="{B55AD246-ABEA-4BC2-A584-B04707425808}" destId="{FB3DCE90-9B5B-490D-8825-28FA62959AE4}" srcOrd="1" destOrd="0" presId="urn:microsoft.com/office/officeart/2008/layout/LinedList"/>
    <dgm:cxn modelId="{141AC8CC-7D2D-4448-A5EE-59A409816A63}" type="presParOf" srcId="{B55AD246-ABEA-4BC2-A584-B04707425808}" destId="{605BB176-19DF-4B62-971D-22ED38249BC2}" srcOrd="2" destOrd="0" presId="urn:microsoft.com/office/officeart/2008/layout/LinedList"/>
    <dgm:cxn modelId="{D6413AB0-2980-46F7-8D44-4BAB60D929D6}" type="presParOf" srcId="{4ACF43D1-519E-42A2-970C-705800D064AC}" destId="{61F31B3D-EDA3-461E-89B7-BBE62FDD4021}" srcOrd="11" destOrd="0" presId="urn:microsoft.com/office/officeart/2008/layout/LinedList"/>
    <dgm:cxn modelId="{5BE33540-71B1-4EB9-B2E9-F809BC3A09D4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Toán tử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Hàm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  <dgm:t>
        <a:bodyPr/>
        <a:lstStyle/>
        <a:p>
          <a:endParaRPr lang="en-US"/>
        </a:p>
      </dgm:t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B86FD1FC-25D3-49B6-959B-E5EEDD754DBF}" type="presOf" srcId="{608157B7-F427-43BD-954C-33444DF5130D}" destId="{FB3DCE90-9B5B-490D-8825-28FA62959AE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85EA2FCC-3082-4248-834A-CA53874B7446}" type="presOf" srcId="{47543A14-7939-4793-BA1A-E62B4BA9B414}" destId="{95B7AE2D-2AFE-49F1-8C55-518FD14D2AA2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12DDEB9B-91C1-4E7F-9448-09E81D85BA8E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6169A17-F03D-4F9F-B5DC-61F41C0A94C0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FF1590AF-2277-4585-BBF8-6E10F6C17AEB}" type="presOf" srcId="{BE2E176B-EDA9-44DF-BE0D-D7C715BB1C8E}" destId="{553B2C78-8B28-4D96-B4FA-F9D27B084078}" srcOrd="0" destOrd="0" presId="urn:microsoft.com/office/officeart/2008/layout/LinedList"/>
    <dgm:cxn modelId="{C63F2B48-5E70-4252-BC12-E62E92D1DF3C}" type="presOf" srcId="{5403C0A6-775D-4F54-A14E-E8F8A25C97DF}" destId="{FFE2CEE0-4FC2-4ADA-872A-B5296D3674E8}" srcOrd="0" destOrd="0" presId="urn:microsoft.com/office/officeart/2008/layout/LinedList"/>
    <dgm:cxn modelId="{ED9E4991-7BD6-4E6F-B733-1FE8F50D85C6}" type="presParOf" srcId="{C66396E0-32BA-46BE-B28A-A2673D61FB1A}" destId="{2C4D144F-C0A0-4BA0-BB79-D8AAD2113945}" srcOrd="0" destOrd="0" presId="urn:microsoft.com/office/officeart/2008/layout/LinedList"/>
    <dgm:cxn modelId="{6528EC01-A19C-4BDD-A78F-30A747C2B4FB}" type="presParOf" srcId="{C66396E0-32BA-46BE-B28A-A2673D61FB1A}" destId="{6DFABC9D-811D-4F5E-821D-F8D42D844B4B}" srcOrd="1" destOrd="0" presId="urn:microsoft.com/office/officeart/2008/layout/LinedList"/>
    <dgm:cxn modelId="{DF02037A-1DD0-455C-BA7D-A95CDB9874A4}" type="presParOf" srcId="{6DFABC9D-811D-4F5E-821D-F8D42D844B4B}" destId="{53AAE56C-73FE-45F9-B35E-39C2CC304544}" srcOrd="0" destOrd="0" presId="urn:microsoft.com/office/officeart/2008/layout/LinedList"/>
    <dgm:cxn modelId="{650842C3-1EA6-4A09-BCD7-1034D5C3DD3C}" type="presParOf" srcId="{6DFABC9D-811D-4F5E-821D-F8D42D844B4B}" destId="{4ACF43D1-519E-42A2-970C-705800D064AC}" srcOrd="1" destOrd="0" presId="urn:microsoft.com/office/officeart/2008/layout/LinedList"/>
    <dgm:cxn modelId="{5DD091B2-92F1-4393-B760-C28F9616AD70}" type="presParOf" srcId="{4ACF43D1-519E-42A2-970C-705800D064AC}" destId="{72FED7FB-2F1E-4FC9-B233-F3AAE2F35B63}" srcOrd="0" destOrd="0" presId="urn:microsoft.com/office/officeart/2008/layout/LinedList"/>
    <dgm:cxn modelId="{99C5986E-B9E3-4D52-B131-CB9BE612EEFA}" type="presParOf" srcId="{4ACF43D1-519E-42A2-970C-705800D064AC}" destId="{9643E7AD-15A3-448F-8242-9A68B4E31513}" srcOrd="1" destOrd="0" presId="urn:microsoft.com/office/officeart/2008/layout/LinedList"/>
    <dgm:cxn modelId="{14AA0ABB-4DBA-4998-A2AE-3D07CFC9D7FE}" type="presParOf" srcId="{9643E7AD-15A3-448F-8242-9A68B4E31513}" destId="{836F85B5-FBF6-46B6-8E0F-315311C88186}" srcOrd="0" destOrd="0" presId="urn:microsoft.com/office/officeart/2008/layout/LinedList"/>
    <dgm:cxn modelId="{44A0018B-A85E-4C05-9132-49F148E219F6}" type="presParOf" srcId="{9643E7AD-15A3-448F-8242-9A68B4E31513}" destId="{95B7AE2D-2AFE-49F1-8C55-518FD14D2AA2}" srcOrd="1" destOrd="0" presId="urn:microsoft.com/office/officeart/2008/layout/LinedList"/>
    <dgm:cxn modelId="{9319D508-BCA8-42D9-A336-E896C4301F1F}" type="presParOf" srcId="{9643E7AD-15A3-448F-8242-9A68B4E31513}" destId="{2A78177D-072C-4464-8CE8-C22880222CDE}" srcOrd="2" destOrd="0" presId="urn:microsoft.com/office/officeart/2008/layout/LinedList"/>
    <dgm:cxn modelId="{A4187402-74D5-44DB-9B52-7673E9467BC0}" type="presParOf" srcId="{4ACF43D1-519E-42A2-970C-705800D064AC}" destId="{7E67FE7C-BB80-4B4F-B68D-6660D4F8333D}" srcOrd="2" destOrd="0" presId="urn:microsoft.com/office/officeart/2008/layout/LinedList"/>
    <dgm:cxn modelId="{D7D19DA0-DEDB-45CD-BC5F-FAB51B26A4E6}" type="presParOf" srcId="{4ACF43D1-519E-42A2-970C-705800D064AC}" destId="{A5CEA4BB-B0DF-4732-984B-A42182B1F833}" srcOrd="3" destOrd="0" presId="urn:microsoft.com/office/officeart/2008/layout/LinedList"/>
    <dgm:cxn modelId="{D7B7CA84-CF8F-47CC-A040-5AEA2028F518}" type="presParOf" srcId="{4ACF43D1-519E-42A2-970C-705800D064AC}" destId="{C17C134E-C1F9-4AFA-A730-757854DF7D47}" srcOrd="4" destOrd="0" presId="urn:microsoft.com/office/officeart/2008/layout/LinedList"/>
    <dgm:cxn modelId="{CAE8B7D6-D224-445A-9B28-91D94B6BB084}" type="presParOf" srcId="{C17C134E-C1F9-4AFA-A730-757854DF7D47}" destId="{AA561E92-40CD-45D2-8D7B-23D2398A8AB3}" srcOrd="0" destOrd="0" presId="urn:microsoft.com/office/officeart/2008/layout/LinedList"/>
    <dgm:cxn modelId="{1BE9771D-CEA6-43AD-8AF6-4EDB6245B797}" type="presParOf" srcId="{C17C134E-C1F9-4AFA-A730-757854DF7D47}" destId="{553B2C78-8B28-4D96-B4FA-F9D27B084078}" srcOrd="1" destOrd="0" presId="urn:microsoft.com/office/officeart/2008/layout/LinedList"/>
    <dgm:cxn modelId="{CC3121B7-6BCE-4442-89F0-A61AD3251F68}" type="presParOf" srcId="{C17C134E-C1F9-4AFA-A730-757854DF7D47}" destId="{66B89092-D541-40FA-BE80-A663C9DF4DF9}" srcOrd="2" destOrd="0" presId="urn:microsoft.com/office/officeart/2008/layout/LinedList"/>
    <dgm:cxn modelId="{C1CD5334-8D2E-4FBA-BB04-611FEDB17ECE}" type="presParOf" srcId="{4ACF43D1-519E-42A2-970C-705800D064AC}" destId="{60F9277A-DCD9-4FC5-BC6E-9CC1E980E144}" srcOrd="5" destOrd="0" presId="urn:microsoft.com/office/officeart/2008/layout/LinedList"/>
    <dgm:cxn modelId="{04C3593E-CA70-4BE3-9F42-B62185753DFE}" type="presParOf" srcId="{4ACF43D1-519E-42A2-970C-705800D064AC}" destId="{5B76AF41-79C6-4140-8DBD-444BC31CE3BB}" srcOrd="6" destOrd="0" presId="urn:microsoft.com/office/officeart/2008/layout/LinedList"/>
    <dgm:cxn modelId="{93DE9E4A-5DDC-4412-AD98-A18075566DCB}" type="presParOf" srcId="{4ACF43D1-519E-42A2-970C-705800D064AC}" destId="{1C5FEE52-2AB6-4DC8-963B-C3FC80DF1239}" srcOrd="7" destOrd="0" presId="urn:microsoft.com/office/officeart/2008/layout/LinedList"/>
    <dgm:cxn modelId="{2BE78142-52B5-4828-90F0-990346BD2F17}" type="presParOf" srcId="{1C5FEE52-2AB6-4DC8-963B-C3FC80DF1239}" destId="{A88950A7-79BA-4053-BDA5-5EB7EB264210}" srcOrd="0" destOrd="0" presId="urn:microsoft.com/office/officeart/2008/layout/LinedList"/>
    <dgm:cxn modelId="{008A63AB-74DB-4707-9FB1-9F563C557E8D}" type="presParOf" srcId="{1C5FEE52-2AB6-4DC8-963B-C3FC80DF1239}" destId="{FFE2CEE0-4FC2-4ADA-872A-B5296D3674E8}" srcOrd="1" destOrd="0" presId="urn:microsoft.com/office/officeart/2008/layout/LinedList"/>
    <dgm:cxn modelId="{98A2D772-9A77-4F8B-B12B-809543106DF3}" type="presParOf" srcId="{1C5FEE52-2AB6-4DC8-963B-C3FC80DF1239}" destId="{C82CC698-92C0-42C1-90D3-A382DB802559}" srcOrd="2" destOrd="0" presId="urn:microsoft.com/office/officeart/2008/layout/LinedList"/>
    <dgm:cxn modelId="{F8F497AA-A067-49B8-B965-A98018FC4556}" type="presParOf" srcId="{4ACF43D1-519E-42A2-970C-705800D064AC}" destId="{146F3175-B0E7-4A3B-9AEC-AFAB6EF43125}" srcOrd="8" destOrd="0" presId="urn:microsoft.com/office/officeart/2008/layout/LinedList"/>
    <dgm:cxn modelId="{41DA52B9-B04C-4632-8596-954ADD13D227}" type="presParOf" srcId="{4ACF43D1-519E-42A2-970C-705800D064AC}" destId="{A6FF1712-CA14-4D02-9B66-A34A4DD2D0E7}" srcOrd="9" destOrd="0" presId="urn:microsoft.com/office/officeart/2008/layout/LinedList"/>
    <dgm:cxn modelId="{58FCD027-C148-4402-8296-8B6DC0B4136B}" type="presParOf" srcId="{4ACF43D1-519E-42A2-970C-705800D064AC}" destId="{B55AD246-ABEA-4BC2-A584-B04707425808}" srcOrd="10" destOrd="0" presId="urn:microsoft.com/office/officeart/2008/layout/LinedList"/>
    <dgm:cxn modelId="{A726833A-E349-445A-9E4A-81041E293D80}" type="presParOf" srcId="{B55AD246-ABEA-4BC2-A584-B04707425808}" destId="{9DAD2D60-C8A3-47FA-B7D9-AB0920C3A6BE}" srcOrd="0" destOrd="0" presId="urn:microsoft.com/office/officeart/2008/layout/LinedList"/>
    <dgm:cxn modelId="{96649067-ADB5-4BC4-8685-D644EFF5BCD3}" type="presParOf" srcId="{B55AD246-ABEA-4BC2-A584-B04707425808}" destId="{FB3DCE90-9B5B-490D-8825-28FA62959AE4}" srcOrd="1" destOrd="0" presId="urn:microsoft.com/office/officeart/2008/layout/LinedList"/>
    <dgm:cxn modelId="{743AF687-1C51-44BA-8CE2-A8C5527E3CC0}" type="presParOf" srcId="{B55AD246-ABEA-4BC2-A584-B04707425808}" destId="{605BB176-19DF-4B62-971D-22ED38249BC2}" srcOrd="2" destOrd="0" presId="urn:microsoft.com/office/officeart/2008/layout/LinedList"/>
    <dgm:cxn modelId="{15291597-F283-4384-8AF4-4E3F5C9780D0}" type="presParOf" srcId="{4ACF43D1-519E-42A2-970C-705800D064AC}" destId="{61F31B3D-EDA3-461E-89B7-BBE62FDD4021}" srcOrd="11" destOrd="0" presId="urn:microsoft.com/office/officeart/2008/layout/LinedList"/>
    <dgm:cxn modelId="{F814F62A-A4ED-410A-88D8-CE8258BAEFDF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Toán tử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Hàm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  <dgm:t>
        <a:bodyPr/>
        <a:lstStyle/>
        <a:p>
          <a:endParaRPr lang="en-US"/>
        </a:p>
      </dgm:t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FA9A17B2-C221-4986-A5A5-0B883C399BCA}" type="presOf" srcId="{EA7F9208-24D8-4563-A2ED-FBFBC5F86B00}" destId="{53AAE56C-73FE-45F9-B35E-39C2CC304544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EBCBAAE1-2B6F-4CFE-B524-62A240105FD2}" type="presOf" srcId="{5403C0A6-775D-4F54-A14E-E8F8A25C97DF}" destId="{FFE2CEE0-4FC2-4ADA-872A-B5296D3674E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DA4CBFA4-6A68-460D-908D-1B390CBEE22F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2FC6E36C-5B21-4633-87F0-58EB96364E60}" type="presOf" srcId="{170E935B-632B-4424-9BFB-F1C5A9D014B6}" destId="{C66396E0-32BA-46BE-B28A-A2673D61FB1A}" srcOrd="0" destOrd="0" presId="urn:microsoft.com/office/officeart/2008/layout/LinedList"/>
    <dgm:cxn modelId="{7C8ADBF0-8060-4079-A161-AEE3C4794D21}" type="presOf" srcId="{608157B7-F427-43BD-954C-33444DF5130D}" destId="{FB3DCE90-9B5B-490D-8825-28FA62959AE4}" srcOrd="0" destOrd="0" presId="urn:microsoft.com/office/officeart/2008/layout/LinedList"/>
    <dgm:cxn modelId="{E40247A1-BC01-4A13-AA01-BD9F45821339}" type="presOf" srcId="{47543A14-7939-4793-BA1A-E62B4BA9B414}" destId="{95B7AE2D-2AFE-49F1-8C55-518FD14D2AA2}" srcOrd="0" destOrd="0" presId="urn:microsoft.com/office/officeart/2008/layout/LinedList"/>
    <dgm:cxn modelId="{6FBE6DC5-26A0-444D-99B6-C01998039BD1}" type="presParOf" srcId="{C66396E0-32BA-46BE-B28A-A2673D61FB1A}" destId="{2C4D144F-C0A0-4BA0-BB79-D8AAD2113945}" srcOrd="0" destOrd="0" presId="urn:microsoft.com/office/officeart/2008/layout/LinedList"/>
    <dgm:cxn modelId="{00A180AE-9085-4C36-9C17-DA8A2B83E78B}" type="presParOf" srcId="{C66396E0-32BA-46BE-B28A-A2673D61FB1A}" destId="{6DFABC9D-811D-4F5E-821D-F8D42D844B4B}" srcOrd="1" destOrd="0" presId="urn:microsoft.com/office/officeart/2008/layout/LinedList"/>
    <dgm:cxn modelId="{EDAC3AE7-6DEE-4D09-8673-B8B58B48C7F1}" type="presParOf" srcId="{6DFABC9D-811D-4F5E-821D-F8D42D844B4B}" destId="{53AAE56C-73FE-45F9-B35E-39C2CC304544}" srcOrd="0" destOrd="0" presId="urn:microsoft.com/office/officeart/2008/layout/LinedList"/>
    <dgm:cxn modelId="{EA0B2883-6678-489B-9C1D-9A9BF2D63008}" type="presParOf" srcId="{6DFABC9D-811D-4F5E-821D-F8D42D844B4B}" destId="{4ACF43D1-519E-42A2-970C-705800D064AC}" srcOrd="1" destOrd="0" presId="urn:microsoft.com/office/officeart/2008/layout/LinedList"/>
    <dgm:cxn modelId="{4F22367A-7AD8-4852-AF95-911985DE5971}" type="presParOf" srcId="{4ACF43D1-519E-42A2-970C-705800D064AC}" destId="{72FED7FB-2F1E-4FC9-B233-F3AAE2F35B63}" srcOrd="0" destOrd="0" presId="urn:microsoft.com/office/officeart/2008/layout/LinedList"/>
    <dgm:cxn modelId="{27840BCB-5AEE-4E39-B4C9-B75CF0228F3A}" type="presParOf" srcId="{4ACF43D1-519E-42A2-970C-705800D064AC}" destId="{9643E7AD-15A3-448F-8242-9A68B4E31513}" srcOrd="1" destOrd="0" presId="urn:microsoft.com/office/officeart/2008/layout/LinedList"/>
    <dgm:cxn modelId="{F4B40392-D426-49A9-989A-0A4A3B9BE988}" type="presParOf" srcId="{9643E7AD-15A3-448F-8242-9A68B4E31513}" destId="{836F85B5-FBF6-46B6-8E0F-315311C88186}" srcOrd="0" destOrd="0" presId="urn:microsoft.com/office/officeart/2008/layout/LinedList"/>
    <dgm:cxn modelId="{57F055B7-40ED-439E-AA3C-0BE08BE81242}" type="presParOf" srcId="{9643E7AD-15A3-448F-8242-9A68B4E31513}" destId="{95B7AE2D-2AFE-49F1-8C55-518FD14D2AA2}" srcOrd="1" destOrd="0" presId="urn:microsoft.com/office/officeart/2008/layout/LinedList"/>
    <dgm:cxn modelId="{8936C172-1E8E-4277-B089-FC07A8BADEA2}" type="presParOf" srcId="{9643E7AD-15A3-448F-8242-9A68B4E31513}" destId="{2A78177D-072C-4464-8CE8-C22880222CDE}" srcOrd="2" destOrd="0" presId="urn:microsoft.com/office/officeart/2008/layout/LinedList"/>
    <dgm:cxn modelId="{1F02015F-00AE-45BE-B89A-8FE62ECA8B19}" type="presParOf" srcId="{4ACF43D1-519E-42A2-970C-705800D064AC}" destId="{7E67FE7C-BB80-4B4F-B68D-6660D4F8333D}" srcOrd="2" destOrd="0" presId="urn:microsoft.com/office/officeart/2008/layout/LinedList"/>
    <dgm:cxn modelId="{7001A9D1-9DF2-4868-8B9F-F70CDBB6BC80}" type="presParOf" srcId="{4ACF43D1-519E-42A2-970C-705800D064AC}" destId="{A5CEA4BB-B0DF-4732-984B-A42182B1F833}" srcOrd="3" destOrd="0" presId="urn:microsoft.com/office/officeart/2008/layout/LinedList"/>
    <dgm:cxn modelId="{0F3AB8E0-31E0-40D2-AA28-4C4F5154E8E1}" type="presParOf" srcId="{4ACF43D1-519E-42A2-970C-705800D064AC}" destId="{C17C134E-C1F9-4AFA-A730-757854DF7D47}" srcOrd="4" destOrd="0" presId="urn:microsoft.com/office/officeart/2008/layout/LinedList"/>
    <dgm:cxn modelId="{ED41133C-7242-47BB-B7F1-F10BF92E192B}" type="presParOf" srcId="{C17C134E-C1F9-4AFA-A730-757854DF7D47}" destId="{AA561E92-40CD-45D2-8D7B-23D2398A8AB3}" srcOrd="0" destOrd="0" presId="urn:microsoft.com/office/officeart/2008/layout/LinedList"/>
    <dgm:cxn modelId="{9D7F2DA7-7D5A-45AB-BC1A-3F8D0A945A30}" type="presParOf" srcId="{C17C134E-C1F9-4AFA-A730-757854DF7D47}" destId="{553B2C78-8B28-4D96-B4FA-F9D27B084078}" srcOrd="1" destOrd="0" presId="urn:microsoft.com/office/officeart/2008/layout/LinedList"/>
    <dgm:cxn modelId="{A6D165B8-850D-46E2-8F9A-892CC15A4C97}" type="presParOf" srcId="{C17C134E-C1F9-4AFA-A730-757854DF7D47}" destId="{66B89092-D541-40FA-BE80-A663C9DF4DF9}" srcOrd="2" destOrd="0" presId="urn:microsoft.com/office/officeart/2008/layout/LinedList"/>
    <dgm:cxn modelId="{84F57CC0-6956-4690-B1F6-75C373504718}" type="presParOf" srcId="{4ACF43D1-519E-42A2-970C-705800D064AC}" destId="{60F9277A-DCD9-4FC5-BC6E-9CC1E980E144}" srcOrd="5" destOrd="0" presId="urn:microsoft.com/office/officeart/2008/layout/LinedList"/>
    <dgm:cxn modelId="{BFAAF6BB-2BC4-48BF-AF39-3F7DCE6728AA}" type="presParOf" srcId="{4ACF43D1-519E-42A2-970C-705800D064AC}" destId="{5B76AF41-79C6-4140-8DBD-444BC31CE3BB}" srcOrd="6" destOrd="0" presId="urn:microsoft.com/office/officeart/2008/layout/LinedList"/>
    <dgm:cxn modelId="{0494CA9D-DFD8-4646-B334-F48AC8FC8616}" type="presParOf" srcId="{4ACF43D1-519E-42A2-970C-705800D064AC}" destId="{1C5FEE52-2AB6-4DC8-963B-C3FC80DF1239}" srcOrd="7" destOrd="0" presId="urn:microsoft.com/office/officeart/2008/layout/LinedList"/>
    <dgm:cxn modelId="{717348F1-EDE5-40C3-B0B4-418EF961F093}" type="presParOf" srcId="{1C5FEE52-2AB6-4DC8-963B-C3FC80DF1239}" destId="{A88950A7-79BA-4053-BDA5-5EB7EB264210}" srcOrd="0" destOrd="0" presId="urn:microsoft.com/office/officeart/2008/layout/LinedList"/>
    <dgm:cxn modelId="{1B202159-1AC0-4BBA-9C63-565D041B59D8}" type="presParOf" srcId="{1C5FEE52-2AB6-4DC8-963B-C3FC80DF1239}" destId="{FFE2CEE0-4FC2-4ADA-872A-B5296D3674E8}" srcOrd="1" destOrd="0" presId="urn:microsoft.com/office/officeart/2008/layout/LinedList"/>
    <dgm:cxn modelId="{ACD155B8-BD8A-42E0-873C-32D71A506FDD}" type="presParOf" srcId="{1C5FEE52-2AB6-4DC8-963B-C3FC80DF1239}" destId="{C82CC698-92C0-42C1-90D3-A382DB802559}" srcOrd="2" destOrd="0" presId="urn:microsoft.com/office/officeart/2008/layout/LinedList"/>
    <dgm:cxn modelId="{803C393E-4D23-49F3-9564-C9D2DE533DA8}" type="presParOf" srcId="{4ACF43D1-519E-42A2-970C-705800D064AC}" destId="{146F3175-B0E7-4A3B-9AEC-AFAB6EF43125}" srcOrd="8" destOrd="0" presId="urn:microsoft.com/office/officeart/2008/layout/LinedList"/>
    <dgm:cxn modelId="{99EA94CB-B356-4748-9BDE-443DFF822817}" type="presParOf" srcId="{4ACF43D1-519E-42A2-970C-705800D064AC}" destId="{A6FF1712-CA14-4D02-9B66-A34A4DD2D0E7}" srcOrd="9" destOrd="0" presId="urn:microsoft.com/office/officeart/2008/layout/LinedList"/>
    <dgm:cxn modelId="{38353571-78B3-4FDE-B5D8-E03887716E4C}" type="presParOf" srcId="{4ACF43D1-519E-42A2-970C-705800D064AC}" destId="{B55AD246-ABEA-4BC2-A584-B04707425808}" srcOrd="10" destOrd="0" presId="urn:microsoft.com/office/officeart/2008/layout/LinedList"/>
    <dgm:cxn modelId="{03DD287A-1D57-46E5-834F-3C40801A7132}" type="presParOf" srcId="{B55AD246-ABEA-4BC2-A584-B04707425808}" destId="{9DAD2D60-C8A3-47FA-B7D9-AB0920C3A6BE}" srcOrd="0" destOrd="0" presId="urn:microsoft.com/office/officeart/2008/layout/LinedList"/>
    <dgm:cxn modelId="{D95BD807-A739-4B62-9A4D-D8C38BDFE096}" type="presParOf" srcId="{B55AD246-ABEA-4BC2-A584-B04707425808}" destId="{FB3DCE90-9B5B-490D-8825-28FA62959AE4}" srcOrd="1" destOrd="0" presId="urn:microsoft.com/office/officeart/2008/layout/LinedList"/>
    <dgm:cxn modelId="{F0ED314B-A8F1-4B7E-BE5F-E734BDA55F13}" type="presParOf" srcId="{B55AD246-ABEA-4BC2-A584-B04707425808}" destId="{605BB176-19DF-4B62-971D-22ED38249BC2}" srcOrd="2" destOrd="0" presId="urn:microsoft.com/office/officeart/2008/layout/LinedList"/>
    <dgm:cxn modelId="{6302B9D0-A33A-4102-9DA4-4353FA90ADF9}" type="presParOf" srcId="{4ACF43D1-519E-42A2-970C-705800D064AC}" destId="{61F31B3D-EDA3-461E-89B7-BBE62FDD4021}" srcOrd="11" destOrd="0" presId="urn:microsoft.com/office/officeart/2008/layout/LinedList"/>
    <dgm:cxn modelId="{A8525884-EAB1-451B-8777-C88667163F6E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Toán tử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Hàm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  <dgm:t>
        <a:bodyPr/>
        <a:lstStyle/>
        <a:p>
          <a:endParaRPr lang="en-US"/>
        </a:p>
      </dgm:t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2D00BDE9-4A5A-4542-AB66-11177BA5F62E}" type="presOf" srcId="{608157B7-F427-43BD-954C-33444DF5130D}" destId="{FB3DCE90-9B5B-490D-8825-28FA62959AE4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450BA5A6-8E78-4542-AB1B-0615514C7E99}" type="presOf" srcId="{EA7F9208-24D8-4563-A2ED-FBFBC5F86B00}" destId="{53AAE56C-73FE-45F9-B35E-39C2CC304544}" srcOrd="0" destOrd="0" presId="urn:microsoft.com/office/officeart/2008/layout/LinedList"/>
    <dgm:cxn modelId="{D0FC2567-02FB-4DA6-AFBE-75035504453D}" type="presOf" srcId="{170E935B-632B-4424-9BFB-F1C5A9D014B6}" destId="{C66396E0-32BA-46BE-B28A-A2673D61FB1A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F37E5B1C-8394-470B-BC6D-F646D29326E8}" type="presOf" srcId="{5403C0A6-775D-4F54-A14E-E8F8A25C97DF}" destId="{FFE2CEE0-4FC2-4ADA-872A-B5296D3674E8}" srcOrd="0" destOrd="0" presId="urn:microsoft.com/office/officeart/2008/layout/LinedList"/>
    <dgm:cxn modelId="{86F76625-906A-4106-877E-717196A405AD}" type="presOf" srcId="{47543A14-7939-4793-BA1A-E62B4BA9B414}" destId="{95B7AE2D-2AFE-49F1-8C55-518FD14D2AA2}" srcOrd="0" destOrd="0" presId="urn:microsoft.com/office/officeart/2008/layout/LinedList"/>
    <dgm:cxn modelId="{15BEC644-5EDD-4D26-A7E2-3EBC9B1F3FA8}" type="presOf" srcId="{BE2E176B-EDA9-44DF-BE0D-D7C715BB1C8E}" destId="{553B2C78-8B28-4D96-B4FA-F9D27B084078}" srcOrd="0" destOrd="0" presId="urn:microsoft.com/office/officeart/2008/layout/LinedList"/>
    <dgm:cxn modelId="{1743DDF1-28CB-4095-9315-5B8AF3B27EF9}" type="presParOf" srcId="{C66396E0-32BA-46BE-B28A-A2673D61FB1A}" destId="{2C4D144F-C0A0-4BA0-BB79-D8AAD2113945}" srcOrd="0" destOrd="0" presId="urn:microsoft.com/office/officeart/2008/layout/LinedList"/>
    <dgm:cxn modelId="{029D089A-4D1D-480B-8B87-A1D877136160}" type="presParOf" srcId="{C66396E0-32BA-46BE-B28A-A2673D61FB1A}" destId="{6DFABC9D-811D-4F5E-821D-F8D42D844B4B}" srcOrd="1" destOrd="0" presId="urn:microsoft.com/office/officeart/2008/layout/LinedList"/>
    <dgm:cxn modelId="{FC989751-3BBC-47C9-92B4-690934F74C51}" type="presParOf" srcId="{6DFABC9D-811D-4F5E-821D-F8D42D844B4B}" destId="{53AAE56C-73FE-45F9-B35E-39C2CC304544}" srcOrd="0" destOrd="0" presId="urn:microsoft.com/office/officeart/2008/layout/LinedList"/>
    <dgm:cxn modelId="{E3AFE961-26B1-4068-A1E9-87F683B3D885}" type="presParOf" srcId="{6DFABC9D-811D-4F5E-821D-F8D42D844B4B}" destId="{4ACF43D1-519E-42A2-970C-705800D064AC}" srcOrd="1" destOrd="0" presId="urn:microsoft.com/office/officeart/2008/layout/LinedList"/>
    <dgm:cxn modelId="{3CBD8161-E8FF-4D40-8AE2-2F72E2BEFBFA}" type="presParOf" srcId="{4ACF43D1-519E-42A2-970C-705800D064AC}" destId="{72FED7FB-2F1E-4FC9-B233-F3AAE2F35B63}" srcOrd="0" destOrd="0" presId="urn:microsoft.com/office/officeart/2008/layout/LinedList"/>
    <dgm:cxn modelId="{A3FA8C0B-D4B4-4508-A33C-51249035168B}" type="presParOf" srcId="{4ACF43D1-519E-42A2-970C-705800D064AC}" destId="{9643E7AD-15A3-448F-8242-9A68B4E31513}" srcOrd="1" destOrd="0" presId="urn:microsoft.com/office/officeart/2008/layout/LinedList"/>
    <dgm:cxn modelId="{3777D237-762F-49A1-8626-A7EBFEA7D260}" type="presParOf" srcId="{9643E7AD-15A3-448F-8242-9A68B4E31513}" destId="{836F85B5-FBF6-46B6-8E0F-315311C88186}" srcOrd="0" destOrd="0" presId="urn:microsoft.com/office/officeart/2008/layout/LinedList"/>
    <dgm:cxn modelId="{D0F5437F-ACA7-489A-A4C2-B7F740DF1E39}" type="presParOf" srcId="{9643E7AD-15A3-448F-8242-9A68B4E31513}" destId="{95B7AE2D-2AFE-49F1-8C55-518FD14D2AA2}" srcOrd="1" destOrd="0" presId="urn:microsoft.com/office/officeart/2008/layout/LinedList"/>
    <dgm:cxn modelId="{4FC7F36F-053C-4561-9FD6-2048AB0408D6}" type="presParOf" srcId="{9643E7AD-15A3-448F-8242-9A68B4E31513}" destId="{2A78177D-072C-4464-8CE8-C22880222CDE}" srcOrd="2" destOrd="0" presId="urn:microsoft.com/office/officeart/2008/layout/LinedList"/>
    <dgm:cxn modelId="{AE86B768-A3CE-403C-A394-C05E249AB345}" type="presParOf" srcId="{4ACF43D1-519E-42A2-970C-705800D064AC}" destId="{7E67FE7C-BB80-4B4F-B68D-6660D4F8333D}" srcOrd="2" destOrd="0" presId="urn:microsoft.com/office/officeart/2008/layout/LinedList"/>
    <dgm:cxn modelId="{691C5463-6DEC-453D-B2B3-5D5A4F066625}" type="presParOf" srcId="{4ACF43D1-519E-42A2-970C-705800D064AC}" destId="{A5CEA4BB-B0DF-4732-984B-A42182B1F833}" srcOrd="3" destOrd="0" presId="urn:microsoft.com/office/officeart/2008/layout/LinedList"/>
    <dgm:cxn modelId="{E97FE3F4-09F4-432F-A164-030AB1EAE82F}" type="presParOf" srcId="{4ACF43D1-519E-42A2-970C-705800D064AC}" destId="{C17C134E-C1F9-4AFA-A730-757854DF7D47}" srcOrd="4" destOrd="0" presId="urn:microsoft.com/office/officeart/2008/layout/LinedList"/>
    <dgm:cxn modelId="{ACC68E17-0EC8-4E09-9353-EC4472B17020}" type="presParOf" srcId="{C17C134E-C1F9-4AFA-A730-757854DF7D47}" destId="{AA561E92-40CD-45D2-8D7B-23D2398A8AB3}" srcOrd="0" destOrd="0" presId="urn:microsoft.com/office/officeart/2008/layout/LinedList"/>
    <dgm:cxn modelId="{F46435C0-447F-4BC3-AD22-CB9CCFA863B4}" type="presParOf" srcId="{C17C134E-C1F9-4AFA-A730-757854DF7D47}" destId="{553B2C78-8B28-4D96-B4FA-F9D27B084078}" srcOrd="1" destOrd="0" presId="urn:microsoft.com/office/officeart/2008/layout/LinedList"/>
    <dgm:cxn modelId="{774A8388-B125-4E60-AC30-756B1579D7CB}" type="presParOf" srcId="{C17C134E-C1F9-4AFA-A730-757854DF7D47}" destId="{66B89092-D541-40FA-BE80-A663C9DF4DF9}" srcOrd="2" destOrd="0" presId="urn:microsoft.com/office/officeart/2008/layout/LinedList"/>
    <dgm:cxn modelId="{8587E413-4DD7-4EFE-83E6-90E6DF4F2210}" type="presParOf" srcId="{4ACF43D1-519E-42A2-970C-705800D064AC}" destId="{60F9277A-DCD9-4FC5-BC6E-9CC1E980E144}" srcOrd="5" destOrd="0" presId="urn:microsoft.com/office/officeart/2008/layout/LinedList"/>
    <dgm:cxn modelId="{9F181C18-B062-4439-90F1-6F7F95A5D64A}" type="presParOf" srcId="{4ACF43D1-519E-42A2-970C-705800D064AC}" destId="{5B76AF41-79C6-4140-8DBD-444BC31CE3BB}" srcOrd="6" destOrd="0" presId="urn:microsoft.com/office/officeart/2008/layout/LinedList"/>
    <dgm:cxn modelId="{9C55486E-E990-408F-830D-9DDEB0E37DCD}" type="presParOf" srcId="{4ACF43D1-519E-42A2-970C-705800D064AC}" destId="{1C5FEE52-2AB6-4DC8-963B-C3FC80DF1239}" srcOrd="7" destOrd="0" presId="urn:microsoft.com/office/officeart/2008/layout/LinedList"/>
    <dgm:cxn modelId="{6946592F-36AA-4DEB-8132-70CC572506F1}" type="presParOf" srcId="{1C5FEE52-2AB6-4DC8-963B-C3FC80DF1239}" destId="{A88950A7-79BA-4053-BDA5-5EB7EB264210}" srcOrd="0" destOrd="0" presId="urn:microsoft.com/office/officeart/2008/layout/LinedList"/>
    <dgm:cxn modelId="{7F680770-146E-4198-9736-F680D2C18066}" type="presParOf" srcId="{1C5FEE52-2AB6-4DC8-963B-C3FC80DF1239}" destId="{FFE2CEE0-4FC2-4ADA-872A-B5296D3674E8}" srcOrd="1" destOrd="0" presId="urn:microsoft.com/office/officeart/2008/layout/LinedList"/>
    <dgm:cxn modelId="{B98907C8-8B63-45C5-8AC7-ED22D7E9B006}" type="presParOf" srcId="{1C5FEE52-2AB6-4DC8-963B-C3FC80DF1239}" destId="{C82CC698-92C0-42C1-90D3-A382DB802559}" srcOrd="2" destOrd="0" presId="urn:microsoft.com/office/officeart/2008/layout/LinedList"/>
    <dgm:cxn modelId="{64907332-915B-4486-94BE-F3FB588B4800}" type="presParOf" srcId="{4ACF43D1-519E-42A2-970C-705800D064AC}" destId="{146F3175-B0E7-4A3B-9AEC-AFAB6EF43125}" srcOrd="8" destOrd="0" presId="urn:microsoft.com/office/officeart/2008/layout/LinedList"/>
    <dgm:cxn modelId="{4C8881C3-AEFA-480A-8FD6-41FA3DAA3A51}" type="presParOf" srcId="{4ACF43D1-519E-42A2-970C-705800D064AC}" destId="{A6FF1712-CA14-4D02-9B66-A34A4DD2D0E7}" srcOrd="9" destOrd="0" presId="urn:microsoft.com/office/officeart/2008/layout/LinedList"/>
    <dgm:cxn modelId="{80EA2343-FF6B-4962-A3A9-0AB82A16BAD9}" type="presParOf" srcId="{4ACF43D1-519E-42A2-970C-705800D064AC}" destId="{B55AD246-ABEA-4BC2-A584-B04707425808}" srcOrd="10" destOrd="0" presId="urn:microsoft.com/office/officeart/2008/layout/LinedList"/>
    <dgm:cxn modelId="{ECE6FE3B-68B8-4CC9-B56F-2F8A9298FB66}" type="presParOf" srcId="{B55AD246-ABEA-4BC2-A584-B04707425808}" destId="{9DAD2D60-C8A3-47FA-B7D9-AB0920C3A6BE}" srcOrd="0" destOrd="0" presId="urn:microsoft.com/office/officeart/2008/layout/LinedList"/>
    <dgm:cxn modelId="{073B4C4D-704F-4C18-BF46-56CF4A7B05CB}" type="presParOf" srcId="{B55AD246-ABEA-4BC2-A584-B04707425808}" destId="{FB3DCE90-9B5B-490D-8825-28FA62959AE4}" srcOrd="1" destOrd="0" presId="urn:microsoft.com/office/officeart/2008/layout/LinedList"/>
    <dgm:cxn modelId="{A8B8C2C3-314E-4FB1-8C7D-E66DED997C08}" type="presParOf" srcId="{B55AD246-ABEA-4BC2-A584-B04707425808}" destId="{605BB176-19DF-4B62-971D-22ED38249BC2}" srcOrd="2" destOrd="0" presId="urn:microsoft.com/office/officeart/2008/layout/LinedList"/>
    <dgm:cxn modelId="{4510020D-C316-45CF-B4C0-EAE50E1D8C46}" type="presParOf" srcId="{4ACF43D1-519E-42A2-970C-705800D064AC}" destId="{61F31B3D-EDA3-461E-89B7-BBE62FDD4021}" srcOrd="11" destOrd="0" presId="urn:microsoft.com/office/officeart/2008/layout/LinedList"/>
    <dgm:cxn modelId="{E699F986-4C19-416C-9FCD-72EC75C6E1F3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Toán tử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Hàm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  <dgm:t>
        <a:bodyPr/>
        <a:lstStyle/>
        <a:p>
          <a:endParaRPr lang="en-US"/>
        </a:p>
      </dgm:t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A718B58E-CE08-4C23-9785-FA36C73B0EC3}" type="presOf" srcId="{EA7F9208-24D8-4563-A2ED-FBFBC5F86B00}" destId="{53AAE56C-73FE-45F9-B35E-39C2CC304544}" srcOrd="0" destOrd="0" presId="urn:microsoft.com/office/officeart/2008/layout/LinedList"/>
    <dgm:cxn modelId="{1A419DDF-D861-4266-8579-6AFD0D0D1345}" type="presOf" srcId="{47543A14-7939-4793-BA1A-E62B4BA9B414}" destId="{95B7AE2D-2AFE-49F1-8C55-518FD14D2AA2}" srcOrd="0" destOrd="0" presId="urn:microsoft.com/office/officeart/2008/layout/LinedList"/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B9E636C8-1654-4D24-8F67-97BB97D99375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222B96FC-4223-4D33-8E17-D122F589622D}" type="presOf" srcId="{5403C0A6-775D-4F54-A14E-E8F8A25C97DF}" destId="{FFE2CEE0-4FC2-4ADA-872A-B5296D3674E8}" srcOrd="0" destOrd="0" presId="urn:microsoft.com/office/officeart/2008/layout/LinedList"/>
    <dgm:cxn modelId="{CFBE869F-FD5C-410B-A04E-6ECD4C0EB2C3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C6B93F10-597C-4781-BD7F-25AEAFE9C8E3}" type="presOf" srcId="{608157B7-F427-43BD-954C-33444DF5130D}" destId="{FB3DCE90-9B5B-490D-8825-28FA62959AE4}" srcOrd="0" destOrd="0" presId="urn:microsoft.com/office/officeart/2008/layout/LinedList"/>
    <dgm:cxn modelId="{BC791F36-21E5-488A-A38E-63B3664491DF}" type="presParOf" srcId="{C66396E0-32BA-46BE-B28A-A2673D61FB1A}" destId="{2C4D144F-C0A0-4BA0-BB79-D8AAD2113945}" srcOrd="0" destOrd="0" presId="urn:microsoft.com/office/officeart/2008/layout/LinedList"/>
    <dgm:cxn modelId="{372CB3A6-75FD-4577-ACAA-6A32F9BA01AC}" type="presParOf" srcId="{C66396E0-32BA-46BE-B28A-A2673D61FB1A}" destId="{6DFABC9D-811D-4F5E-821D-F8D42D844B4B}" srcOrd="1" destOrd="0" presId="urn:microsoft.com/office/officeart/2008/layout/LinedList"/>
    <dgm:cxn modelId="{5704F08E-AECF-42FE-94FF-366F845302F3}" type="presParOf" srcId="{6DFABC9D-811D-4F5E-821D-F8D42D844B4B}" destId="{53AAE56C-73FE-45F9-B35E-39C2CC304544}" srcOrd="0" destOrd="0" presId="urn:microsoft.com/office/officeart/2008/layout/LinedList"/>
    <dgm:cxn modelId="{9F5B3E7C-CAA3-4277-8AE9-C95AC1493A38}" type="presParOf" srcId="{6DFABC9D-811D-4F5E-821D-F8D42D844B4B}" destId="{4ACF43D1-519E-42A2-970C-705800D064AC}" srcOrd="1" destOrd="0" presId="urn:microsoft.com/office/officeart/2008/layout/LinedList"/>
    <dgm:cxn modelId="{F6376A95-65D7-4BA5-AFE7-5C0DDC0CAFE8}" type="presParOf" srcId="{4ACF43D1-519E-42A2-970C-705800D064AC}" destId="{72FED7FB-2F1E-4FC9-B233-F3AAE2F35B63}" srcOrd="0" destOrd="0" presId="urn:microsoft.com/office/officeart/2008/layout/LinedList"/>
    <dgm:cxn modelId="{4698D764-B5F6-472F-B15D-8BF0F66AC60F}" type="presParOf" srcId="{4ACF43D1-519E-42A2-970C-705800D064AC}" destId="{9643E7AD-15A3-448F-8242-9A68B4E31513}" srcOrd="1" destOrd="0" presId="urn:microsoft.com/office/officeart/2008/layout/LinedList"/>
    <dgm:cxn modelId="{A7E4262E-720C-4963-AFA2-232359D46497}" type="presParOf" srcId="{9643E7AD-15A3-448F-8242-9A68B4E31513}" destId="{836F85B5-FBF6-46B6-8E0F-315311C88186}" srcOrd="0" destOrd="0" presId="urn:microsoft.com/office/officeart/2008/layout/LinedList"/>
    <dgm:cxn modelId="{DAE5C703-8CCC-4325-AA65-10488147925C}" type="presParOf" srcId="{9643E7AD-15A3-448F-8242-9A68B4E31513}" destId="{95B7AE2D-2AFE-49F1-8C55-518FD14D2AA2}" srcOrd="1" destOrd="0" presId="urn:microsoft.com/office/officeart/2008/layout/LinedList"/>
    <dgm:cxn modelId="{0120F27B-7130-40AA-BE50-358DAEDEF072}" type="presParOf" srcId="{9643E7AD-15A3-448F-8242-9A68B4E31513}" destId="{2A78177D-072C-4464-8CE8-C22880222CDE}" srcOrd="2" destOrd="0" presId="urn:microsoft.com/office/officeart/2008/layout/LinedList"/>
    <dgm:cxn modelId="{B2EC2D93-34CB-4D45-988F-4933FE5D0E87}" type="presParOf" srcId="{4ACF43D1-519E-42A2-970C-705800D064AC}" destId="{7E67FE7C-BB80-4B4F-B68D-6660D4F8333D}" srcOrd="2" destOrd="0" presId="urn:microsoft.com/office/officeart/2008/layout/LinedList"/>
    <dgm:cxn modelId="{33C04475-29CB-42BD-9D2C-67C04E84011D}" type="presParOf" srcId="{4ACF43D1-519E-42A2-970C-705800D064AC}" destId="{A5CEA4BB-B0DF-4732-984B-A42182B1F833}" srcOrd="3" destOrd="0" presId="urn:microsoft.com/office/officeart/2008/layout/LinedList"/>
    <dgm:cxn modelId="{EB80D2AA-ABCB-43F2-AC43-E1B9CF3C2B86}" type="presParOf" srcId="{4ACF43D1-519E-42A2-970C-705800D064AC}" destId="{C17C134E-C1F9-4AFA-A730-757854DF7D47}" srcOrd="4" destOrd="0" presId="urn:microsoft.com/office/officeart/2008/layout/LinedList"/>
    <dgm:cxn modelId="{F52A2E0D-915C-4D49-B4F7-B5FC45F7DA64}" type="presParOf" srcId="{C17C134E-C1F9-4AFA-A730-757854DF7D47}" destId="{AA561E92-40CD-45D2-8D7B-23D2398A8AB3}" srcOrd="0" destOrd="0" presId="urn:microsoft.com/office/officeart/2008/layout/LinedList"/>
    <dgm:cxn modelId="{6771C1A1-E280-4070-A16F-D17D3D823DEE}" type="presParOf" srcId="{C17C134E-C1F9-4AFA-A730-757854DF7D47}" destId="{553B2C78-8B28-4D96-B4FA-F9D27B084078}" srcOrd="1" destOrd="0" presId="urn:microsoft.com/office/officeart/2008/layout/LinedList"/>
    <dgm:cxn modelId="{EE0F3091-3146-475A-BA18-2ED68CB9571B}" type="presParOf" srcId="{C17C134E-C1F9-4AFA-A730-757854DF7D47}" destId="{66B89092-D541-40FA-BE80-A663C9DF4DF9}" srcOrd="2" destOrd="0" presId="urn:microsoft.com/office/officeart/2008/layout/LinedList"/>
    <dgm:cxn modelId="{6B661A95-266E-44C4-977B-355F45AF1345}" type="presParOf" srcId="{4ACF43D1-519E-42A2-970C-705800D064AC}" destId="{60F9277A-DCD9-4FC5-BC6E-9CC1E980E144}" srcOrd="5" destOrd="0" presId="urn:microsoft.com/office/officeart/2008/layout/LinedList"/>
    <dgm:cxn modelId="{0A928FFF-763F-4314-A068-E0F6E31ED37F}" type="presParOf" srcId="{4ACF43D1-519E-42A2-970C-705800D064AC}" destId="{5B76AF41-79C6-4140-8DBD-444BC31CE3BB}" srcOrd="6" destOrd="0" presId="urn:microsoft.com/office/officeart/2008/layout/LinedList"/>
    <dgm:cxn modelId="{C2DAD50D-04C1-4E59-946C-A87B175490FB}" type="presParOf" srcId="{4ACF43D1-519E-42A2-970C-705800D064AC}" destId="{1C5FEE52-2AB6-4DC8-963B-C3FC80DF1239}" srcOrd="7" destOrd="0" presId="urn:microsoft.com/office/officeart/2008/layout/LinedList"/>
    <dgm:cxn modelId="{029806BB-2B3A-4DC7-B6AA-44A33ECA2A6A}" type="presParOf" srcId="{1C5FEE52-2AB6-4DC8-963B-C3FC80DF1239}" destId="{A88950A7-79BA-4053-BDA5-5EB7EB264210}" srcOrd="0" destOrd="0" presId="urn:microsoft.com/office/officeart/2008/layout/LinedList"/>
    <dgm:cxn modelId="{AB00F042-05BA-45F2-91B3-A07580092DF1}" type="presParOf" srcId="{1C5FEE52-2AB6-4DC8-963B-C3FC80DF1239}" destId="{FFE2CEE0-4FC2-4ADA-872A-B5296D3674E8}" srcOrd="1" destOrd="0" presId="urn:microsoft.com/office/officeart/2008/layout/LinedList"/>
    <dgm:cxn modelId="{5393514F-8B07-4E09-B7CD-98F88BF99DA1}" type="presParOf" srcId="{1C5FEE52-2AB6-4DC8-963B-C3FC80DF1239}" destId="{C82CC698-92C0-42C1-90D3-A382DB802559}" srcOrd="2" destOrd="0" presId="urn:microsoft.com/office/officeart/2008/layout/LinedList"/>
    <dgm:cxn modelId="{02A3AF18-A99E-49E4-8D73-10963CA27B3D}" type="presParOf" srcId="{4ACF43D1-519E-42A2-970C-705800D064AC}" destId="{146F3175-B0E7-4A3B-9AEC-AFAB6EF43125}" srcOrd="8" destOrd="0" presId="urn:microsoft.com/office/officeart/2008/layout/LinedList"/>
    <dgm:cxn modelId="{AFFC335A-33C0-43D4-80BD-E022204F6A15}" type="presParOf" srcId="{4ACF43D1-519E-42A2-970C-705800D064AC}" destId="{A6FF1712-CA14-4D02-9B66-A34A4DD2D0E7}" srcOrd="9" destOrd="0" presId="urn:microsoft.com/office/officeart/2008/layout/LinedList"/>
    <dgm:cxn modelId="{632B0318-C446-47B4-BDCF-506839900241}" type="presParOf" srcId="{4ACF43D1-519E-42A2-970C-705800D064AC}" destId="{B55AD246-ABEA-4BC2-A584-B04707425808}" srcOrd="10" destOrd="0" presId="urn:microsoft.com/office/officeart/2008/layout/LinedList"/>
    <dgm:cxn modelId="{24FC3A08-0F38-4A33-9EDC-8A684B358B95}" type="presParOf" srcId="{B55AD246-ABEA-4BC2-A584-B04707425808}" destId="{9DAD2D60-C8A3-47FA-B7D9-AB0920C3A6BE}" srcOrd="0" destOrd="0" presId="urn:microsoft.com/office/officeart/2008/layout/LinedList"/>
    <dgm:cxn modelId="{E9DD55D1-71AE-455F-A99E-8A1411591B9B}" type="presParOf" srcId="{B55AD246-ABEA-4BC2-A584-B04707425808}" destId="{FB3DCE90-9B5B-490D-8825-28FA62959AE4}" srcOrd="1" destOrd="0" presId="urn:microsoft.com/office/officeart/2008/layout/LinedList"/>
    <dgm:cxn modelId="{D4A45CA7-8BC5-4AD1-BCD3-D95200AF8D9A}" type="presParOf" srcId="{B55AD246-ABEA-4BC2-A584-B04707425808}" destId="{605BB176-19DF-4B62-971D-22ED38249BC2}" srcOrd="2" destOrd="0" presId="urn:microsoft.com/office/officeart/2008/layout/LinedList"/>
    <dgm:cxn modelId="{1D39833F-51AE-47FE-9BFB-AF179D4CCBDD}" type="presParOf" srcId="{4ACF43D1-519E-42A2-970C-705800D064AC}" destId="{61F31B3D-EDA3-461E-89B7-BBE62FDD4021}" srcOrd="11" destOrd="0" presId="urn:microsoft.com/office/officeart/2008/layout/LinedList"/>
    <dgm:cxn modelId="{41736DDB-5267-49BE-B73C-A18FB5ED2936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Giới thiệu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Toán tử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Hàm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  <dgm:t>
        <a:bodyPr/>
        <a:lstStyle/>
        <a:p>
          <a:endParaRPr lang="en-US"/>
        </a:p>
      </dgm:t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C705C5F7-2610-464C-BA46-7514A5D98473}" type="presOf" srcId="{EA7F9208-24D8-4563-A2ED-FBFBC5F86B00}" destId="{53AAE56C-73FE-45F9-B35E-39C2CC304544}" srcOrd="0" destOrd="0" presId="urn:microsoft.com/office/officeart/2008/layout/LinedList"/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3DFF50C4-55D1-48D6-B139-DE3B16F909EA}" type="presOf" srcId="{608157B7-F427-43BD-954C-33444DF5130D}" destId="{FB3DCE90-9B5B-490D-8825-28FA62959AE4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A9388A0-619F-4FEA-9AF8-1013789E3597}" type="presOf" srcId="{BE2E176B-EDA9-44DF-BE0D-D7C715BB1C8E}" destId="{553B2C78-8B28-4D96-B4FA-F9D27B084078}" srcOrd="0" destOrd="0" presId="urn:microsoft.com/office/officeart/2008/layout/LinedList"/>
    <dgm:cxn modelId="{7C654CFD-3F76-4712-8C8E-646F4E0AFD54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F7DDE85B-FB41-4506-B544-35C0EA6B9FAE}" type="presOf" srcId="{47543A14-7939-4793-BA1A-E62B4BA9B414}" destId="{95B7AE2D-2AFE-49F1-8C55-518FD14D2AA2}" srcOrd="0" destOrd="0" presId="urn:microsoft.com/office/officeart/2008/layout/LinedList"/>
    <dgm:cxn modelId="{F64D1F2A-AD74-4096-9686-DD9803B03FB6}" type="presOf" srcId="{5403C0A6-775D-4F54-A14E-E8F8A25C97DF}" destId="{FFE2CEE0-4FC2-4ADA-872A-B5296D3674E8}" srcOrd="0" destOrd="0" presId="urn:microsoft.com/office/officeart/2008/layout/LinedList"/>
    <dgm:cxn modelId="{83E0E4FA-8AD3-44A1-8B54-EFFEE5A97D7E}" type="presParOf" srcId="{C66396E0-32BA-46BE-B28A-A2673D61FB1A}" destId="{2C4D144F-C0A0-4BA0-BB79-D8AAD2113945}" srcOrd="0" destOrd="0" presId="urn:microsoft.com/office/officeart/2008/layout/LinedList"/>
    <dgm:cxn modelId="{9C142640-6755-4C24-9727-9E434327676A}" type="presParOf" srcId="{C66396E0-32BA-46BE-B28A-A2673D61FB1A}" destId="{6DFABC9D-811D-4F5E-821D-F8D42D844B4B}" srcOrd="1" destOrd="0" presId="urn:microsoft.com/office/officeart/2008/layout/LinedList"/>
    <dgm:cxn modelId="{FFCDF8F3-E33D-4394-9993-B9E1EA75A3C5}" type="presParOf" srcId="{6DFABC9D-811D-4F5E-821D-F8D42D844B4B}" destId="{53AAE56C-73FE-45F9-B35E-39C2CC304544}" srcOrd="0" destOrd="0" presId="urn:microsoft.com/office/officeart/2008/layout/LinedList"/>
    <dgm:cxn modelId="{DA6F014F-79BC-401C-A09D-B6BB0CDDDEB6}" type="presParOf" srcId="{6DFABC9D-811D-4F5E-821D-F8D42D844B4B}" destId="{4ACF43D1-519E-42A2-970C-705800D064AC}" srcOrd="1" destOrd="0" presId="urn:microsoft.com/office/officeart/2008/layout/LinedList"/>
    <dgm:cxn modelId="{74713C2F-03B4-4DFC-98FD-FD74609ECEB7}" type="presParOf" srcId="{4ACF43D1-519E-42A2-970C-705800D064AC}" destId="{72FED7FB-2F1E-4FC9-B233-F3AAE2F35B63}" srcOrd="0" destOrd="0" presId="urn:microsoft.com/office/officeart/2008/layout/LinedList"/>
    <dgm:cxn modelId="{FA3824F2-5022-4785-8DCB-A83EA3260127}" type="presParOf" srcId="{4ACF43D1-519E-42A2-970C-705800D064AC}" destId="{9643E7AD-15A3-448F-8242-9A68B4E31513}" srcOrd="1" destOrd="0" presId="urn:microsoft.com/office/officeart/2008/layout/LinedList"/>
    <dgm:cxn modelId="{840EF7CD-A210-4E2C-A71D-738B359363EA}" type="presParOf" srcId="{9643E7AD-15A3-448F-8242-9A68B4E31513}" destId="{836F85B5-FBF6-46B6-8E0F-315311C88186}" srcOrd="0" destOrd="0" presId="urn:microsoft.com/office/officeart/2008/layout/LinedList"/>
    <dgm:cxn modelId="{26D051D1-D05F-4218-A75E-24854C13726D}" type="presParOf" srcId="{9643E7AD-15A3-448F-8242-9A68B4E31513}" destId="{95B7AE2D-2AFE-49F1-8C55-518FD14D2AA2}" srcOrd="1" destOrd="0" presId="urn:microsoft.com/office/officeart/2008/layout/LinedList"/>
    <dgm:cxn modelId="{EB6894E2-4F2A-48C3-853E-267298FEA773}" type="presParOf" srcId="{9643E7AD-15A3-448F-8242-9A68B4E31513}" destId="{2A78177D-072C-4464-8CE8-C22880222CDE}" srcOrd="2" destOrd="0" presId="urn:microsoft.com/office/officeart/2008/layout/LinedList"/>
    <dgm:cxn modelId="{10A32C0A-F1D7-4226-8B74-DFB4C2D9B184}" type="presParOf" srcId="{4ACF43D1-519E-42A2-970C-705800D064AC}" destId="{7E67FE7C-BB80-4B4F-B68D-6660D4F8333D}" srcOrd="2" destOrd="0" presId="urn:microsoft.com/office/officeart/2008/layout/LinedList"/>
    <dgm:cxn modelId="{E06EA2FB-F412-4997-AA50-0D2B577E4ADF}" type="presParOf" srcId="{4ACF43D1-519E-42A2-970C-705800D064AC}" destId="{A5CEA4BB-B0DF-4732-984B-A42182B1F833}" srcOrd="3" destOrd="0" presId="urn:microsoft.com/office/officeart/2008/layout/LinedList"/>
    <dgm:cxn modelId="{AD30C912-622B-4951-BE47-E3AD253F72CC}" type="presParOf" srcId="{4ACF43D1-519E-42A2-970C-705800D064AC}" destId="{C17C134E-C1F9-4AFA-A730-757854DF7D47}" srcOrd="4" destOrd="0" presId="urn:microsoft.com/office/officeart/2008/layout/LinedList"/>
    <dgm:cxn modelId="{850495AD-F598-4E8F-9762-E85540A70BAA}" type="presParOf" srcId="{C17C134E-C1F9-4AFA-A730-757854DF7D47}" destId="{AA561E92-40CD-45D2-8D7B-23D2398A8AB3}" srcOrd="0" destOrd="0" presId="urn:microsoft.com/office/officeart/2008/layout/LinedList"/>
    <dgm:cxn modelId="{6B997F96-B640-4E4F-BCD8-DB5A0611F375}" type="presParOf" srcId="{C17C134E-C1F9-4AFA-A730-757854DF7D47}" destId="{553B2C78-8B28-4D96-B4FA-F9D27B084078}" srcOrd="1" destOrd="0" presId="urn:microsoft.com/office/officeart/2008/layout/LinedList"/>
    <dgm:cxn modelId="{3A22FBDE-CBC2-4ECC-892F-B5E646F25CDD}" type="presParOf" srcId="{C17C134E-C1F9-4AFA-A730-757854DF7D47}" destId="{66B89092-D541-40FA-BE80-A663C9DF4DF9}" srcOrd="2" destOrd="0" presId="urn:microsoft.com/office/officeart/2008/layout/LinedList"/>
    <dgm:cxn modelId="{25853771-D71D-4305-A3FE-15B1F84AAEC4}" type="presParOf" srcId="{4ACF43D1-519E-42A2-970C-705800D064AC}" destId="{60F9277A-DCD9-4FC5-BC6E-9CC1E980E144}" srcOrd="5" destOrd="0" presId="urn:microsoft.com/office/officeart/2008/layout/LinedList"/>
    <dgm:cxn modelId="{F2CCFDDD-A38C-4BFB-A176-53AC00C7D433}" type="presParOf" srcId="{4ACF43D1-519E-42A2-970C-705800D064AC}" destId="{5B76AF41-79C6-4140-8DBD-444BC31CE3BB}" srcOrd="6" destOrd="0" presId="urn:microsoft.com/office/officeart/2008/layout/LinedList"/>
    <dgm:cxn modelId="{0D85C0C2-ECCF-4C70-9C06-EBF851D4B9D6}" type="presParOf" srcId="{4ACF43D1-519E-42A2-970C-705800D064AC}" destId="{1C5FEE52-2AB6-4DC8-963B-C3FC80DF1239}" srcOrd="7" destOrd="0" presId="urn:microsoft.com/office/officeart/2008/layout/LinedList"/>
    <dgm:cxn modelId="{995485F1-C1B5-466F-90E2-C8FC3313513E}" type="presParOf" srcId="{1C5FEE52-2AB6-4DC8-963B-C3FC80DF1239}" destId="{A88950A7-79BA-4053-BDA5-5EB7EB264210}" srcOrd="0" destOrd="0" presId="urn:microsoft.com/office/officeart/2008/layout/LinedList"/>
    <dgm:cxn modelId="{779371CA-A6BE-42E2-AB3D-2A1803D3AEBA}" type="presParOf" srcId="{1C5FEE52-2AB6-4DC8-963B-C3FC80DF1239}" destId="{FFE2CEE0-4FC2-4ADA-872A-B5296D3674E8}" srcOrd="1" destOrd="0" presId="urn:microsoft.com/office/officeart/2008/layout/LinedList"/>
    <dgm:cxn modelId="{3312AC26-C37B-4CC5-B488-0203F27AFC0B}" type="presParOf" srcId="{1C5FEE52-2AB6-4DC8-963B-C3FC80DF1239}" destId="{C82CC698-92C0-42C1-90D3-A382DB802559}" srcOrd="2" destOrd="0" presId="urn:microsoft.com/office/officeart/2008/layout/LinedList"/>
    <dgm:cxn modelId="{DAB1E0CC-47EB-4851-ADA5-75E9881D2253}" type="presParOf" srcId="{4ACF43D1-519E-42A2-970C-705800D064AC}" destId="{146F3175-B0E7-4A3B-9AEC-AFAB6EF43125}" srcOrd="8" destOrd="0" presId="urn:microsoft.com/office/officeart/2008/layout/LinedList"/>
    <dgm:cxn modelId="{83B1A4D8-6806-46A0-8ADB-9528137C4949}" type="presParOf" srcId="{4ACF43D1-519E-42A2-970C-705800D064AC}" destId="{A6FF1712-CA14-4D02-9B66-A34A4DD2D0E7}" srcOrd="9" destOrd="0" presId="urn:microsoft.com/office/officeart/2008/layout/LinedList"/>
    <dgm:cxn modelId="{AE39C568-5BEF-466E-B4B0-E0F100DB08EA}" type="presParOf" srcId="{4ACF43D1-519E-42A2-970C-705800D064AC}" destId="{B55AD246-ABEA-4BC2-A584-B04707425808}" srcOrd="10" destOrd="0" presId="urn:microsoft.com/office/officeart/2008/layout/LinedList"/>
    <dgm:cxn modelId="{D4647206-A431-4C3C-A308-AF367E040D12}" type="presParOf" srcId="{B55AD246-ABEA-4BC2-A584-B04707425808}" destId="{9DAD2D60-C8A3-47FA-B7D9-AB0920C3A6BE}" srcOrd="0" destOrd="0" presId="urn:microsoft.com/office/officeart/2008/layout/LinedList"/>
    <dgm:cxn modelId="{5A004350-D042-440F-9E6A-0833BA87C8B9}" type="presParOf" srcId="{B55AD246-ABEA-4BC2-A584-B04707425808}" destId="{FB3DCE90-9B5B-490D-8825-28FA62959AE4}" srcOrd="1" destOrd="0" presId="urn:microsoft.com/office/officeart/2008/layout/LinedList"/>
    <dgm:cxn modelId="{F26BE471-0E45-44D2-AFF9-7696EFDA9CBF}" type="presParOf" srcId="{B55AD246-ABEA-4BC2-A584-B04707425808}" destId="{605BB176-19DF-4B62-971D-22ED38249BC2}" srcOrd="2" destOrd="0" presId="urn:microsoft.com/office/officeart/2008/layout/LinedList"/>
    <dgm:cxn modelId="{179341D8-538B-4016-85E7-75EA1CE68CCC}" type="presParOf" srcId="{4ACF43D1-519E-42A2-970C-705800D064AC}" destId="{61F31B3D-EDA3-461E-89B7-BBE62FDD4021}" srcOrd="11" destOrd="0" presId="urn:microsoft.com/office/officeart/2008/layout/LinedList"/>
    <dgm:cxn modelId="{726FC336-4B64-4DF3-BA24-22478DF40816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Khái niệm cơ bản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Toán tử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Hàm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  <dgm:t>
        <a:bodyPr/>
        <a:lstStyle/>
        <a:p>
          <a:endParaRPr lang="en-US"/>
        </a:p>
      </dgm:t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3F80F365-3E8C-478E-986B-DA307826A4DA}" type="presOf" srcId="{170E935B-632B-4424-9BFB-F1C5A9D014B6}" destId="{C66396E0-32BA-46BE-B28A-A2673D61FB1A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E96C8E8A-7B00-46C5-9A00-471560A9B4EB}" type="presOf" srcId="{EA7F9208-24D8-4563-A2ED-FBFBC5F86B00}" destId="{53AAE56C-73FE-45F9-B35E-39C2CC304544}" srcOrd="0" destOrd="0" presId="urn:microsoft.com/office/officeart/2008/layout/LinedList"/>
    <dgm:cxn modelId="{632632C3-9E9D-4D6F-8CB4-7CA0185455E7}" type="presOf" srcId="{5403C0A6-775D-4F54-A14E-E8F8A25C97DF}" destId="{FFE2CEE0-4FC2-4ADA-872A-B5296D3674E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C589AEF2-A88C-4E72-AD7B-11D4389B69D6}" type="presOf" srcId="{608157B7-F427-43BD-954C-33444DF5130D}" destId="{FB3DCE90-9B5B-490D-8825-28FA62959AE4}" srcOrd="0" destOrd="0" presId="urn:microsoft.com/office/officeart/2008/layout/LinedList"/>
    <dgm:cxn modelId="{C38E5372-F065-4168-97F4-9668D0AF1829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5E175BBC-D734-4BD3-ACE8-2E8FD07BD7FB}" type="presOf" srcId="{BE2E176B-EDA9-44DF-BE0D-D7C715BB1C8E}" destId="{553B2C78-8B28-4D96-B4FA-F9D27B084078}" srcOrd="0" destOrd="0" presId="urn:microsoft.com/office/officeart/2008/layout/LinedList"/>
    <dgm:cxn modelId="{E4D13CAF-7B12-4191-B4EA-7605722B86A5}" type="presParOf" srcId="{C66396E0-32BA-46BE-B28A-A2673D61FB1A}" destId="{2C4D144F-C0A0-4BA0-BB79-D8AAD2113945}" srcOrd="0" destOrd="0" presId="urn:microsoft.com/office/officeart/2008/layout/LinedList"/>
    <dgm:cxn modelId="{F1EED674-7849-437C-9D71-26FA1C5203BF}" type="presParOf" srcId="{C66396E0-32BA-46BE-B28A-A2673D61FB1A}" destId="{6DFABC9D-811D-4F5E-821D-F8D42D844B4B}" srcOrd="1" destOrd="0" presId="urn:microsoft.com/office/officeart/2008/layout/LinedList"/>
    <dgm:cxn modelId="{16DD2B3E-CC60-4C21-AE39-80386C71E6A9}" type="presParOf" srcId="{6DFABC9D-811D-4F5E-821D-F8D42D844B4B}" destId="{53AAE56C-73FE-45F9-B35E-39C2CC304544}" srcOrd="0" destOrd="0" presId="urn:microsoft.com/office/officeart/2008/layout/LinedList"/>
    <dgm:cxn modelId="{3A34047C-8CD7-4E69-A7F2-5B965D433F1A}" type="presParOf" srcId="{6DFABC9D-811D-4F5E-821D-F8D42D844B4B}" destId="{4ACF43D1-519E-42A2-970C-705800D064AC}" srcOrd="1" destOrd="0" presId="urn:microsoft.com/office/officeart/2008/layout/LinedList"/>
    <dgm:cxn modelId="{0143F0F4-C272-4ACC-BEEE-4F0170FE7DE9}" type="presParOf" srcId="{4ACF43D1-519E-42A2-970C-705800D064AC}" destId="{72FED7FB-2F1E-4FC9-B233-F3AAE2F35B63}" srcOrd="0" destOrd="0" presId="urn:microsoft.com/office/officeart/2008/layout/LinedList"/>
    <dgm:cxn modelId="{6514AC8E-008B-4B41-ADCA-3EF3CEA2DD69}" type="presParOf" srcId="{4ACF43D1-519E-42A2-970C-705800D064AC}" destId="{9643E7AD-15A3-448F-8242-9A68B4E31513}" srcOrd="1" destOrd="0" presId="urn:microsoft.com/office/officeart/2008/layout/LinedList"/>
    <dgm:cxn modelId="{89CA30CD-00C9-4761-80D9-F695E50D9B9E}" type="presParOf" srcId="{9643E7AD-15A3-448F-8242-9A68B4E31513}" destId="{836F85B5-FBF6-46B6-8E0F-315311C88186}" srcOrd="0" destOrd="0" presId="urn:microsoft.com/office/officeart/2008/layout/LinedList"/>
    <dgm:cxn modelId="{D2702DEB-680F-4D74-8F52-08603EB2DDD1}" type="presParOf" srcId="{9643E7AD-15A3-448F-8242-9A68B4E31513}" destId="{95B7AE2D-2AFE-49F1-8C55-518FD14D2AA2}" srcOrd="1" destOrd="0" presId="urn:microsoft.com/office/officeart/2008/layout/LinedList"/>
    <dgm:cxn modelId="{DCAAD9BD-264D-4102-B3AC-0ACAD97B51E2}" type="presParOf" srcId="{9643E7AD-15A3-448F-8242-9A68B4E31513}" destId="{2A78177D-072C-4464-8CE8-C22880222CDE}" srcOrd="2" destOrd="0" presId="urn:microsoft.com/office/officeart/2008/layout/LinedList"/>
    <dgm:cxn modelId="{E8E48A58-60FB-48BF-8FDF-6E0B2E91F90E}" type="presParOf" srcId="{4ACF43D1-519E-42A2-970C-705800D064AC}" destId="{7E67FE7C-BB80-4B4F-B68D-6660D4F8333D}" srcOrd="2" destOrd="0" presId="urn:microsoft.com/office/officeart/2008/layout/LinedList"/>
    <dgm:cxn modelId="{213E6E2C-8548-4C27-B988-42E1A2272500}" type="presParOf" srcId="{4ACF43D1-519E-42A2-970C-705800D064AC}" destId="{A5CEA4BB-B0DF-4732-984B-A42182B1F833}" srcOrd="3" destOrd="0" presId="urn:microsoft.com/office/officeart/2008/layout/LinedList"/>
    <dgm:cxn modelId="{438D23CB-6957-4E17-BF88-9CE04B74C458}" type="presParOf" srcId="{4ACF43D1-519E-42A2-970C-705800D064AC}" destId="{C17C134E-C1F9-4AFA-A730-757854DF7D47}" srcOrd="4" destOrd="0" presId="urn:microsoft.com/office/officeart/2008/layout/LinedList"/>
    <dgm:cxn modelId="{83AC78CD-6C03-480F-960C-52CE1148024D}" type="presParOf" srcId="{C17C134E-C1F9-4AFA-A730-757854DF7D47}" destId="{AA561E92-40CD-45D2-8D7B-23D2398A8AB3}" srcOrd="0" destOrd="0" presId="urn:microsoft.com/office/officeart/2008/layout/LinedList"/>
    <dgm:cxn modelId="{DACA953E-CB98-4264-9D86-A1B60483E45A}" type="presParOf" srcId="{C17C134E-C1F9-4AFA-A730-757854DF7D47}" destId="{553B2C78-8B28-4D96-B4FA-F9D27B084078}" srcOrd="1" destOrd="0" presId="urn:microsoft.com/office/officeart/2008/layout/LinedList"/>
    <dgm:cxn modelId="{3C2BA6D6-5ECC-4C33-B227-A7802553543D}" type="presParOf" srcId="{C17C134E-C1F9-4AFA-A730-757854DF7D47}" destId="{66B89092-D541-40FA-BE80-A663C9DF4DF9}" srcOrd="2" destOrd="0" presId="urn:microsoft.com/office/officeart/2008/layout/LinedList"/>
    <dgm:cxn modelId="{B4A63E6F-9F75-4DBA-A2C6-F3C9CDB645F6}" type="presParOf" srcId="{4ACF43D1-519E-42A2-970C-705800D064AC}" destId="{60F9277A-DCD9-4FC5-BC6E-9CC1E980E144}" srcOrd="5" destOrd="0" presId="urn:microsoft.com/office/officeart/2008/layout/LinedList"/>
    <dgm:cxn modelId="{5AC8C147-5299-4264-A912-04196049E7AF}" type="presParOf" srcId="{4ACF43D1-519E-42A2-970C-705800D064AC}" destId="{5B76AF41-79C6-4140-8DBD-444BC31CE3BB}" srcOrd="6" destOrd="0" presId="urn:microsoft.com/office/officeart/2008/layout/LinedList"/>
    <dgm:cxn modelId="{E912A5D6-8180-4A15-9338-771324E4BB4D}" type="presParOf" srcId="{4ACF43D1-519E-42A2-970C-705800D064AC}" destId="{1C5FEE52-2AB6-4DC8-963B-C3FC80DF1239}" srcOrd="7" destOrd="0" presId="urn:microsoft.com/office/officeart/2008/layout/LinedList"/>
    <dgm:cxn modelId="{A061F82F-CFC0-4CD9-91B2-1F91A79DAD5B}" type="presParOf" srcId="{1C5FEE52-2AB6-4DC8-963B-C3FC80DF1239}" destId="{A88950A7-79BA-4053-BDA5-5EB7EB264210}" srcOrd="0" destOrd="0" presId="urn:microsoft.com/office/officeart/2008/layout/LinedList"/>
    <dgm:cxn modelId="{C38DD7C9-A671-4B22-8217-7CF77BF23CEE}" type="presParOf" srcId="{1C5FEE52-2AB6-4DC8-963B-C3FC80DF1239}" destId="{FFE2CEE0-4FC2-4ADA-872A-B5296D3674E8}" srcOrd="1" destOrd="0" presId="urn:microsoft.com/office/officeart/2008/layout/LinedList"/>
    <dgm:cxn modelId="{DE6806D2-C036-4250-95B4-72A8E74932CD}" type="presParOf" srcId="{1C5FEE52-2AB6-4DC8-963B-C3FC80DF1239}" destId="{C82CC698-92C0-42C1-90D3-A382DB802559}" srcOrd="2" destOrd="0" presId="urn:microsoft.com/office/officeart/2008/layout/LinedList"/>
    <dgm:cxn modelId="{BE917AF3-9E18-4859-8CB9-5458545CFA78}" type="presParOf" srcId="{4ACF43D1-519E-42A2-970C-705800D064AC}" destId="{146F3175-B0E7-4A3B-9AEC-AFAB6EF43125}" srcOrd="8" destOrd="0" presId="urn:microsoft.com/office/officeart/2008/layout/LinedList"/>
    <dgm:cxn modelId="{F88345CD-D622-416E-B278-84B20062F5D5}" type="presParOf" srcId="{4ACF43D1-519E-42A2-970C-705800D064AC}" destId="{A6FF1712-CA14-4D02-9B66-A34A4DD2D0E7}" srcOrd="9" destOrd="0" presId="urn:microsoft.com/office/officeart/2008/layout/LinedList"/>
    <dgm:cxn modelId="{C7F853DF-2434-4C08-8B07-727FD53FB6EE}" type="presParOf" srcId="{4ACF43D1-519E-42A2-970C-705800D064AC}" destId="{B55AD246-ABEA-4BC2-A584-B04707425808}" srcOrd="10" destOrd="0" presId="urn:microsoft.com/office/officeart/2008/layout/LinedList"/>
    <dgm:cxn modelId="{CEB5389E-7016-45C9-964E-70C4209E553B}" type="presParOf" srcId="{B55AD246-ABEA-4BC2-A584-B04707425808}" destId="{9DAD2D60-C8A3-47FA-B7D9-AB0920C3A6BE}" srcOrd="0" destOrd="0" presId="urn:microsoft.com/office/officeart/2008/layout/LinedList"/>
    <dgm:cxn modelId="{4500E86E-A76B-4A2F-A5F1-B126AD806908}" type="presParOf" srcId="{B55AD246-ABEA-4BC2-A584-B04707425808}" destId="{FB3DCE90-9B5B-490D-8825-28FA62959AE4}" srcOrd="1" destOrd="0" presId="urn:microsoft.com/office/officeart/2008/layout/LinedList"/>
    <dgm:cxn modelId="{F9136869-BC5D-49C2-8999-0AA4BB7B481C}" type="presParOf" srcId="{B55AD246-ABEA-4BC2-A584-B04707425808}" destId="{605BB176-19DF-4B62-971D-22ED38249BC2}" srcOrd="2" destOrd="0" presId="urn:microsoft.com/office/officeart/2008/layout/LinedList"/>
    <dgm:cxn modelId="{C6BE1FFC-9E2F-4A57-82E6-82ADF66DD092}" type="presParOf" srcId="{4ACF43D1-519E-42A2-970C-705800D064AC}" destId="{61F31B3D-EDA3-461E-89B7-BBE62FDD4021}" srcOrd="11" destOrd="0" presId="urn:microsoft.com/office/officeart/2008/layout/LinedList"/>
    <dgm:cxn modelId="{235E1E5A-DD79-4783-A1E2-C725180934C6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Khái niệm cơ bản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Toán tử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Hàm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  <dgm:t>
        <a:bodyPr/>
        <a:lstStyle/>
        <a:p>
          <a:endParaRPr lang="en-US"/>
        </a:p>
      </dgm:t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12F5A892-F298-477F-9D9A-55770FA44688}" type="presOf" srcId="{EA7F9208-24D8-4563-A2ED-FBFBC5F86B00}" destId="{53AAE56C-73FE-45F9-B35E-39C2CC304544}" srcOrd="0" destOrd="0" presId="urn:microsoft.com/office/officeart/2008/layout/LinedList"/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A8FFFF18-F7AE-4014-8478-3354677F5B38}" type="presOf" srcId="{BE2E176B-EDA9-44DF-BE0D-D7C715BB1C8E}" destId="{553B2C78-8B28-4D96-B4FA-F9D27B084078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EBE26D0-81D0-4649-B5AA-8DB6D05EABB4}" type="presOf" srcId="{170E935B-632B-4424-9BFB-F1C5A9D014B6}" destId="{C66396E0-32BA-46BE-B28A-A2673D61FB1A}" srcOrd="0" destOrd="0" presId="urn:microsoft.com/office/officeart/2008/layout/LinedList"/>
    <dgm:cxn modelId="{601B2CA2-69E1-4A3D-A89C-AA59ECEF5719}" type="presOf" srcId="{47543A14-7939-4793-BA1A-E62B4BA9B414}" destId="{95B7AE2D-2AFE-49F1-8C55-518FD14D2AA2}" srcOrd="0" destOrd="0" presId="urn:microsoft.com/office/officeart/2008/layout/LinedList"/>
    <dgm:cxn modelId="{2AD79744-5FC4-4012-BE7A-C73D3C86A6F5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C51CDE5F-20D8-4EF6-A5C3-08960F1C3716}" type="presOf" srcId="{608157B7-F427-43BD-954C-33444DF5130D}" destId="{FB3DCE90-9B5B-490D-8825-28FA62959AE4}" srcOrd="0" destOrd="0" presId="urn:microsoft.com/office/officeart/2008/layout/LinedList"/>
    <dgm:cxn modelId="{AB87C85C-D3B2-4C0E-A541-1870BA5A772F}" type="presParOf" srcId="{C66396E0-32BA-46BE-B28A-A2673D61FB1A}" destId="{2C4D144F-C0A0-4BA0-BB79-D8AAD2113945}" srcOrd="0" destOrd="0" presId="urn:microsoft.com/office/officeart/2008/layout/LinedList"/>
    <dgm:cxn modelId="{B33866FB-9137-456E-AC4F-D117B124679E}" type="presParOf" srcId="{C66396E0-32BA-46BE-B28A-A2673D61FB1A}" destId="{6DFABC9D-811D-4F5E-821D-F8D42D844B4B}" srcOrd="1" destOrd="0" presId="urn:microsoft.com/office/officeart/2008/layout/LinedList"/>
    <dgm:cxn modelId="{69C541C3-F9EE-41A7-9D8F-2F83A5ED2C32}" type="presParOf" srcId="{6DFABC9D-811D-4F5E-821D-F8D42D844B4B}" destId="{53AAE56C-73FE-45F9-B35E-39C2CC304544}" srcOrd="0" destOrd="0" presId="urn:microsoft.com/office/officeart/2008/layout/LinedList"/>
    <dgm:cxn modelId="{7498D43D-576B-4BEA-A44E-B289B9B5A1AA}" type="presParOf" srcId="{6DFABC9D-811D-4F5E-821D-F8D42D844B4B}" destId="{4ACF43D1-519E-42A2-970C-705800D064AC}" srcOrd="1" destOrd="0" presId="urn:microsoft.com/office/officeart/2008/layout/LinedList"/>
    <dgm:cxn modelId="{E33FA263-4E28-4F1C-9338-A4DC9166E30E}" type="presParOf" srcId="{4ACF43D1-519E-42A2-970C-705800D064AC}" destId="{72FED7FB-2F1E-4FC9-B233-F3AAE2F35B63}" srcOrd="0" destOrd="0" presId="urn:microsoft.com/office/officeart/2008/layout/LinedList"/>
    <dgm:cxn modelId="{2A220D44-B87B-4F5B-85CE-F9610F03D23B}" type="presParOf" srcId="{4ACF43D1-519E-42A2-970C-705800D064AC}" destId="{9643E7AD-15A3-448F-8242-9A68B4E31513}" srcOrd="1" destOrd="0" presId="urn:microsoft.com/office/officeart/2008/layout/LinedList"/>
    <dgm:cxn modelId="{DB4B6C05-E004-4A62-B30B-3556DFA7578E}" type="presParOf" srcId="{9643E7AD-15A3-448F-8242-9A68B4E31513}" destId="{836F85B5-FBF6-46B6-8E0F-315311C88186}" srcOrd="0" destOrd="0" presId="urn:microsoft.com/office/officeart/2008/layout/LinedList"/>
    <dgm:cxn modelId="{61245A24-01EC-440F-A10A-FAB91101D753}" type="presParOf" srcId="{9643E7AD-15A3-448F-8242-9A68B4E31513}" destId="{95B7AE2D-2AFE-49F1-8C55-518FD14D2AA2}" srcOrd="1" destOrd="0" presId="urn:microsoft.com/office/officeart/2008/layout/LinedList"/>
    <dgm:cxn modelId="{53F1B8BD-732C-42C4-BB11-ADEEA3F0BE51}" type="presParOf" srcId="{9643E7AD-15A3-448F-8242-9A68B4E31513}" destId="{2A78177D-072C-4464-8CE8-C22880222CDE}" srcOrd="2" destOrd="0" presId="urn:microsoft.com/office/officeart/2008/layout/LinedList"/>
    <dgm:cxn modelId="{FBD871EE-1BAC-4C77-8FD3-AB54F7498372}" type="presParOf" srcId="{4ACF43D1-519E-42A2-970C-705800D064AC}" destId="{7E67FE7C-BB80-4B4F-B68D-6660D4F8333D}" srcOrd="2" destOrd="0" presId="urn:microsoft.com/office/officeart/2008/layout/LinedList"/>
    <dgm:cxn modelId="{44D4C976-7E67-4A50-96F9-88D30A32CFA4}" type="presParOf" srcId="{4ACF43D1-519E-42A2-970C-705800D064AC}" destId="{A5CEA4BB-B0DF-4732-984B-A42182B1F833}" srcOrd="3" destOrd="0" presId="urn:microsoft.com/office/officeart/2008/layout/LinedList"/>
    <dgm:cxn modelId="{15093A29-356A-4B3B-85C8-2A8BF5B1C842}" type="presParOf" srcId="{4ACF43D1-519E-42A2-970C-705800D064AC}" destId="{C17C134E-C1F9-4AFA-A730-757854DF7D47}" srcOrd="4" destOrd="0" presId="urn:microsoft.com/office/officeart/2008/layout/LinedList"/>
    <dgm:cxn modelId="{1D6E5A27-0949-49C2-903C-957A5CCADC70}" type="presParOf" srcId="{C17C134E-C1F9-4AFA-A730-757854DF7D47}" destId="{AA561E92-40CD-45D2-8D7B-23D2398A8AB3}" srcOrd="0" destOrd="0" presId="urn:microsoft.com/office/officeart/2008/layout/LinedList"/>
    <dgm:cxn modelId="{9BE06CD8-30C0-449A-AB45-F7B4176E57F7}" type="presParOf" srcId="{C17C134E-C1F9-4AFA-A730-757854DF7D47}" destId="{553B2C78-8B28-4D96-B4FA-F9D27B084078}" srcOrd="1" destOrd="0" presId="urn:microsoft.com/office/officeart/2008/layout/LinedList"/>
    <dgm:cxn modelId="{411DED91-D109-4912-8828-A750DE259AC9}" type="presParOf" srcId="{C17C134E-C1F9-4AFA-A730-757854DF7D47}" destId="{66B89092-D541-40FA-BE80-A663C9DF4DF9}" srcOrd="2" destOrd="0" presId="urn:microsoft.com/office/officeart/2008/layout/LinedList"/>
    <dgm:cxn modelId="{9886A166-2804-4540-97D9-62F0CCABC1F7}" type="presParOf" srcId="{4ACF43D1-519E-42A2-970C-705800D064AC}" destId="{60F9277A-DCD9-4FC5-BC6E-9CC1E980E144}" srcOrd="5" destOrd="0" presId="urn:microsoft.com/office/officeart/2008/layout/LinedList"/>
    <dgm:cxn modelId="{D8843D33-614F-43DD-AD17-F4D645AA2B39}" type="presParOf" srcId="{4ACF43D1-519E-42A2-970C-705800D064AC}" destId="{5B76AF41-79C6-4140-8DBD-444BC31CE3BB}" srcOrd="6" destOrd="0" presId="urn:microsoft.com/office/officeart/2008/layout/LinedList"/>
    <dgm:cxn modelId="{7EB61823-8A62-4C09-9DE8-B596915AC0C8}" type="presParOf" srcId="{4ACF43D1-519E-42A2-970C-705800D064AC}" destId="{1C5FEE52-2AB6-4DC8-963B-C3FC80DF1239}" srcOrd="7" destOrd="0" presId="urn:microsoft.com/office/officeart/2008/layout/LinedList"/>
    <dgm:cxn modelId="{D8B8930F-C59B-405E-A98B-E3CB6CCDDFF5}" type="presParOf" srcId="{1C5FEE52-2AB6-4DC8-963B-C3FC80DF1239}" destId="{A88950A7-79BA-4053-BDA5-5EB7EB264210}" srcOrd="0" destOrd="0" presId="urn:microsoft.com/office/officeart/2008/layout/LinedList"/>
    <dgm:cxn modelId="{FE4519B1-4EF4-4611-8AA3-7C1DDF3CCE2A}" type="presParOf" srcId="{1C5FEE52-2AB6-4DC8-963B-C3FC80DF1239}" destId="{FFE2CEE0-4FC2-4ADA-872A-B5296D3674E8}" srcOrd="1" destOrd="0" presId="urn:microsoft.com/office/officeart/2008/layout/LinedList"/>
    <dgm:cxn modelId="{4B26B721-D1F5-4F82-90FD-605DD3DFAAD6}" type="presParOf" srcId="{1C5FEE52-2AB6-4DC8-963B-C3FC80DF1239}" destId="{C82CC698-92C0-42C1-90D3-A382DB802559}" srcOrd="2" destOrd="0" presId="urn:microsoft.com/office/officeart/2008/layout/LinedList"/>
    <dgm:cxn modelId="{9A1F4A28-3CF5-4F28-A55D-4E2051A12B5F}" type="presParOf" srcId="{4ACF43D1-519E-42A2-970C-705800D064AC}" destId="{146F3175-B0E7-4A3B-9AEC-AFAB6EF43125}" srcOrd="8" destOrd="0" presId="urn:microsoft.com/office/officeart/2008/layout/LinedList"/>
    <dgm:cxn modelId="{C9B17FCA-0408-4295-A125-883E14403E0C}" type="presParOf" srcId="{4ACF43D1-519E-42A2-970C-705800D064AC}" destId="{A6FF1712-CA14-4D02-9B66-A34A4DD2D0E7}" srcOrd="9" destOrd="0" presId="urn:microsoft.com/office/officeart/2008/layout/LinedList"/>
    <dgm:cxn modelId="{0AFA2B1C-E479-4468-B05E-5894B6C1D26D}" type="presParOf" srcId="{4ACF43D1-519E-42A2-970C-705800D064AC}" destId="{B55AD246-ABEA-4BC2-A584-B04707425808}" srcOrd="10" destOrd="0" presId="urn:microsoft.com/office/officeart/2008/layout/LinedList"/>
    <dgm:cxn modelId="{27A7EA7F-FA9E-4FFF-8357-69C2223626DF}" type="presParOf" srcId="{B55AD246-ABEA-4BC2-A584-B04707425808}" destId="{9DAD2D60-C8A3-47FA-B7D9-AB0920C3A6BE}" srcOrd="0" destOrd="0" presId="urn:microsoft.com/office/officeart/2008/layout/LinedList"/>
    <dgm:cxn modelId="{43D8C4EA-C388-447B-84BB-DB4386510A0C}" type="presParOf" srcId="{B55AD246-ABEA-4BC2-A584-B04707425808}" destId="{FB3DCE90-9B5B-490D-8825-28FA62959AE4}" srcOrd="1" destOrd="0" presId="urn:microsoft.com/office/officeart/2008/layout/LinedList"/>
    <dgm:cxn modelId="{2E048FD8-71AD-4FE3-86CE-1448E2D3B85F}" type="presParOf" srcId="{B55AD246-ABEA-4BC2-A584-B04707425808}" destId="{605BB176-19DF-4B62-971D-22ED38249BC2}" srcOrd="2" destOrd="0" presId="urn:microsoft.com/office/officeart/2008/layout/LinedList"/>
    <dgm:cxn modelId="{18CB4C01-05E4-4AEA-86F7-8287BD7AFEEB}" type="presParOf" srcId="{4ACF43D1-519E-42A2-970C-705800D064AC}" destId="{61F31B3D-EDA3-461E-89B7-BBE62FDD4021}" srcOrd="11" destOrd="0" presId="urn:microsoft.com/office/officeart/2008/layout/LinedList"/>
    <dgm:cxn modelId="{5182FBA7-9BCF-47EE-A7E9-06BD295EC0D6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Khái niệm cơ bản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Toán tử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Hàm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  <dgm:t>
        <a:bodyPr/>
        <a:lstStyle/>
        <a:p>
          <a:endParaRPr lang="en-US"/>
        </a:p>
      </dgm:t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70FA69B-371D-44C7-9EEF-130A951D38FC}" type="presOf" srcId="{BE2E176B-EDA9-44DF-BE0D-D7C715BB1C8E}" destId="{553B2C78-8B28-4D96-B4FA-F9D27B084078}" srcOrd="0" destOrd="0" presId="urn:microsoft.com/office/officeart/2008/layout/LinedList"/>
    <dgm:cxn modelId="{5A0EA3AD-9007-4512-8022-7A0EB965C402}" type="presOf" srcId="{47543A14-7939-4793-BA1A-E62B4BA9B414}" destId="{95B7AE2D-2AFE-49F1-8C55-518FD14D2AA2}" srcOrd="0" destOrd="0" presId="urn:microsoft.com/office/officeart/2008/layout/LinedList"/>
    <dgm:cxn modelId="{B38FE185-A378-4263-B26D-079253D7C231}" type="presOf" srcId="{5403C0A6-775D-4F54-A14E-E8F8A25C97DF}" destId="{FFE2CEE0-4FC2-4ADA-872A-B5296D3674E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8AD9FABE-8127-4F7E-B419-19C0FF267436}" type="presOf" srcId="{170E935B-632B-4424-9BFB-F1C5A9D014B6}" destId="{C66396E0-32BA-46BE-B28A-A2673D61FB1A}" srcOrd="0" destOrd="0" presId="urn:microsoft.com/office/officeart/2008/layout/LinedList"/>
    <dgm:cxn modelId="{EBDB1890-FD74-43BA-832C-162909B977FA}" type="presOf" srcId="{EA7F9208-24D8-4563-A2ED-FBFBC5F86B00}" destId="{53AAE56C-73FE-45F9-B35E-39C2CC304544}" srcOrd="0" destOrd="0" presId="urn:microsoft.com/office/officeart/2008/layout/LinedList"/>
    <dgm:cxn modelId="{8A3A8114-6D47-4092-817C-282C81BF737D}" type="presOf" srcId="{608157B7-F427-43BD-954C-33444DF5130D}" destId="{FB3DCE90-9B5B-490D-8825-28FA62959AE4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D37EB59D-881A-4B91-9890-799EB24FFA55}" type="presParOf" srcId="{C66396E0-32BA-46BE-B28A-A2673D61FB1A}" destId="{2C4D144F-C0A0-4BA0-BB79-D8AAD2113945}" srcOrd="0" destOrd="0" presId="urn:microsoft.com/office/officeart/2008/layout/LinedList"/>
    <dgm:cxn modelId="{9135F26B-B2D5-44E7-84DD-21359AE47AFD}" type="presParOf" srcId="{C66396E0-32BA-46BE-B28A-A2673D61FB1A}" destId="{6DFABC9D-811D-4F5E-821D-F8D42D844B4B}" srcOrd="1" destOrd="0" presId="urn:microsoft.com/office/officeart/2008/layout/LinedList"/>
    <dgm:cxn modelId="{AC478F8B-0183-44EE-A941-62B8C0B829BB}" type="presParOf" srcId="{6DFABC9D-811D-4F5E-821D-F8D42D844B4B}" destId="{53AAE56C-73FE-45F9-B35E-39C2CC304544}" srcOrd="0" destOrd="0" presId="urn:microsoft.com/office/officeart/2008/layout/LinedList"/>
    <dgm:cxn modelId="{5A24EC0D-3D4B-413F-A43B-F38EB506BE5C}" type="presParOf" srcId="{6DFABC9D-811D-4F5E-821D-F8D42D844B4B}" destId="{4ACF43D1-519E-42A2-970C-705800D064AC}" srcOrd="1" destOrd="0" presId="urn:microsoft.com/office/officeart/2008/layout/LinedList"/>
    <dgm:cxn modelId="{6A6D6246-6A96-488C-AB70-065B20A16FBB}" type="presParOf" srcId="{4ACF43D1-519E-42A2-970C-705800D064AC}" destId="{72FED7FB-2F1E-4FC9-B233-F3AAE2F35B63}" srcOrd="0" destOrd="0" presId="urn:microsoft.com/office/officeart/2008/layout/LinedList"/>
    <dgm:cxn modelId="{933D2A60-CAD4-46F5-B5B7-33A575482024}" type="presParOf" srcId="{4ACF43D1-519E-42A2-970C-705800D064AC}" destId="{9643E7AD-15A3-448F-8242-9A68B4E31513}" srcOrd="1" destOrd="0" presId="urn:microsoft.com/office/officeart/2008/layout/LinedList"/>
    <dgm:cxn modelId="{F447ECC5-1652-4186-86D3-A133D7A7CF90}" type="presParOf" srcId="{9643E7AD-15A3-448F-8242-9A68B4E31513}" destId="{836F85B5-FBF6-46B6-8E0F-315311C88186}" srcOrd="0" destOrd="0" presId="urn:microsoft.com/office/officeart/2008/layout/LinedList"/>
    <dgm:cxn modelId="{3A9D793C-C00D-4A3E-81CE-AA01707E58B2}" type="presParOf" srcId="{9643E7AD-15A3-448F-8242-9A68B4E31513}" destId="{95B7AE2D-2AFE-49F1-8C55-518FD14D2AA2}" srcOrd="1" destOrd="0" presId="urn:microsoft.com/office/officeart/2008/layout/LinedList"/>
    <dgm:cxn modelId="{EE985741-24CA-4C9C-826E-45C3E5E5EF78}" type="presParOf" srcId="{9643E7AD-15A3-448F-8242-9A68B4E31513}" destId="{2A78177D-072C-4464-8CE8-C22880222CDE}" srcOrd="2" destOrd="0" presId="urn:microsoft.com/office/officeart/2008/layout/LinedList"/>
    <dgm:cxn modelId="{BCEE6F7B-5D0C-4227-B08D-479C60E6D1D5}" type="presParOf" srcId="{4ACF43D1-519E-42A2-970C-705800D064AC}" destId="{7E67FE7C-BB80-4B4F-B68D-6660D4F8333D}" srcOrd="2" destOrd="0" presId="urn:microsoft.com/office/officeart/2008/layout/LinedList"/>
    <dgm:cxn modelId="{6AC001AE-258C-4631-A31E-82AA4FBB2A6F}" type="presParOf" srcId="{4ACF43D1-519E-42A2-970C-705800D064AC}" destId="{A5CEA4BB-B0DF-4732-984B-A42182B1F833}" srcOrd="3" destOrd="0" presId="urn:microsoft.com/office/officeart/2008/layout/LinedList"/>
    <dgm:cxn modelId="{878EF651-9DE6-4C66-A3EA-8F92769B07E7}" type="presParOf" srcId="{4ACF43D1-519E-42A2-970C-705800D064AC}" destId="{C17C134E-C1F9-4AFA-A730-757854DF7D47}" srcOrd="4" destOrd="0" presId="urn:microsoft.com/office/officeart/2008/layout/LinedList"/>
    <dgm:cxn modelId="{A573120B-6F76-49BF-9289-5F149325A7F8}" type="presParOf" srcId="{C17C134E-C1F9-4AFA-A730-757854DF7D47}" destId="{AA561E92-40CD-45D2-8D7B-23D2398A8AB3}" srcOrd="0" destOrd="0" presId="urn:microsoft.com/office/officeart/2008/layout/LinedList"/>
    <dgm:cxn modelId="{949DAC7B-7F53-477E-A4D5-FD36A6A2D0DF}" type="presParOf" srcId="{C17C134E-C1F9-4AFA-A730-757854DF7D47}" destId="{553B2C78-8B28-4D96-B4FA-F9D27B084078}" srcOrd="1" destOrd="0" presId="urn:microsoft.com/office/officeart/2008/layout/LinedList"/>
    <dgm:cxn modelId="{8B5804FC-ACF9-4B70-973D-DAF9F89E28AA}" type="presParOf" srcId="{C17C134E-C1F9-4AFA-A730-757854DF7D47}" destId="{66B89092-D541-40FA-BE80-A663C9DF4DF9}" srcOrd="2" destOrd="0" presId="urn:microsoft.com/office/officeart/2008/layout/LinedList"/>
    <dgm:cxn modelId="{BF62C13E-8800-4A26-A813-1514A47F4C47}" type="presParOf" srcId="{4ACF43D1-519E-42A2-970C-705800D064AC}" destId="{60F9277A-DCD9-4FC5-BC6E-9CC1E980E144}" srcOrd="5" destOrd="0" presId="urn:microsoft.com/office/officeart/2008/layout/LinedList"/>
    <dgm:cxn modelId="{ACE31BC1-54D2-4500-8096-4F8980B6E341}" type="presParOf" srcId="{4ACF43D1-519E-42A2-970C-705800D064AC}" destId="{5B76AF41-79C6-4140-8DBD-444BC31CE3BB}" srcOrd="6" destOrd="0" presId="urn:microsoft.com/office/officeart/2008/layout/LinedList"/>
    <dgm:cxn modelId="{E8987341-7E5F-4DF1-9019-465100788906}" type="presParOf" srcId="{4ACF43D1-519E-42A2-970C-705800D064AC}" destId="{1C5FEE52-2AB6-4DC8-963B-C3FC80DF1239}" srcOrd="7" destOrd="0" presId="urn:microsoft.com/office/officeart/2008/layout/LinedList"/>
    <dgm:cxn modelId="{AB7B6951-75F5-4A3F-89A4-A6ADA9CD9566}" type="presParOf" srcId="{1C5FEE52-2AB6-4DC8-963B-C3FC80DF1239}" destId="{A88950A7-79BA-4053-BDA5-5EB7EB264210}" srcOrd="0" destOrd="0" presId="urn:microsoft.com/office/officeart/2008/layout/LinedList"/>
    <dgm:cxn modelId="{49DC46FE-6153-4066-834B-A929061AB0B3}" type="presParOf" srcId="{1C5FEE52-2AB6-4DC8-963B-C3FC80DF1239}" destId="{FFE2CEE0-4FC2-4ADA-872A-B5296D3674E8}" srcOrd="1" destOrd="0" presId="urn:microsoft.com/office/officeart/2008/layout/LinedList"/>
    <dgm:cxn modelId="{3EDC40A7-18F3-4C2E-8F40-C3AF86BCD4E2}" type="presParOf" srcId="{1C5FEE52-2AB6-4DC8-963B-C3FC80DF1239}" destId="{C82CC698-92C0-42C1-90D3-A382DB802559}" srcOrd="2" destOrd="0" presId="urn:microsoft.com/office/officeart/2008/layout/LinedList"/>
    <dgm:cxn modelId="{191B09BF-1DB0-4545-9D90-EC269DFD5E1A}" type="presParOf" srcId="{4ACF43D1-519E-42A2-970C-705800D064AC}" destId="{146F3175-B0E7-4A3B-9AEC-AFAB6EF43125}" srcOrd="8" destOrd="0" presId="urn:microsoft.com/office/officeart/2008/layout/LinedList"/>
    <dgm:cxn modelId="{C01C52A7-49F2-4348-942C-4C776B88396D}" type="presParOf" srcId="{4ACF43D1-519E-42A2-970C-705800D064AC}" destId="{A6FF1712-CA14-4D02-9B66-A34A4DD2D0E7}" srcOrd="9" destOrd="0" presId="urn:microsoft.com/office/officeart/2008/layout/LinedList"/>
    <dgm:cxn modelId="{670BF88F-4D81-4954-A29D-D66DC2C615CE}" type="presParOf" srcId="{4ACF43D1-519E-42A2-970C-705800D064AC}" destId="{B55AD246-ABEA-4BC2-A584-B04707425808}" srcOrd="10" destOrd="0" presId="urn:microsoft.com/office/officeart/2008/layout/LinedList"/>
    <dgm:cxn modelId="{3C07709A-441C-455A-B3E0-8E01C693EF02}" type="presParOf" srcId="{B55AD246-ABEA-4BC2-A584-B04707425808}" destId="{9DAD2D60-C8A3-47FA-B7D9-AB0920C3A6BE}" srcOrd="0" destOrd="0" presId="urn:microsoft.com/office/officeart/2008/layout/LinedList"/>
    <dgm:cxn modelId="{9E3819AB-D6D4-48DC-9708-390E863EF50C}" type="presParOf" srcId="{B55AD246-ABEA-4BC2-A584-B04707425808}" destId="{FB3DCE90-9B5B-490D-8825-28FA62959AE4}" srcOrd="1" destOrd="0" presId="urn:microsoft.com/office/officeart/2008/layout/LinedList"/>
    <dgm:cxn modelId="{10BABC81-84C0-415A-8F5D-A3BA92130363}" type="presParOf" srcId="{B55AD246-ABEA-4BC2-A584-B04707425808}" destId="{605BB176-19DF-4B62-971D-22ED38249BC2}" srcOrd="2" destOrd="0" presId="urn:microsoft.com/office/officeart/2008/layout/LinedList"/>
    <dgm:cxn modelId="{6CF77E25-BC87-419E-A258-AF3D4C0A758B}" type="presParOf" srcId="{4ACF43D1-519E-42A2-970C-705800D064AC}" destId="{61F31B3D-EDA3-461E-89B7-BBE62FDD4021}" srcOrd="11" destOrd="0" presId="urn:microsoft.com/office/officeart/2008/layout/LinedList"/>
    <dgm:cxn modelId="{14F2E116-B624-4B9B-BF56-0504C6EE4BFC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Khái niệm cơ bản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Toán tử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Hàm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  <dgm:t>
        <a:bodyPr/>
        <a:lstStyle/>
        <a:p>
          <a:endParaRPr lang="en-US"/>
        </a:p>
      </dgm:t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4751CB61-E481-4C23-A762-1588B18FE50B}" type="presOf" srcId="{608157B7-F427-43BD-954C-33444DF5130D}" destId="{FB3DCE90-9B5B-490D-8825-28FA62959AE4}" srcOrd="0" destOrd="0" presId="urn:microsoft.com/office/officeart/2008/layout/LinedList"/>
    <dgm:cxn modelId="{CC16C666-A12B-44FD-B348-0C637AF539A2}" type="presOf" srcId="{47543A14-7939-4793-BA1A-E62B4BA9B414}" destId="{95B7AE2D-2AFE-49F1-8C55-518FD14D2AA2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9C7B7262-D44E-4D5A-9E94-33D1E3C47FC9}" type="presOf" srcId="{BE2E176B-EDA9-44DF-BE0D-D7C715BB1C8E}" destId="{553B2C78-8B28-4D96-B4FA-F9D27B084078}" srcOrd="0" destOrd="0" presId="urn:microsoft.com/office/officeart/2008/layout/LinedList"/>
    <dgm:cxn modelId="{1BB3B0E5-7395-4B2D-AA95-8205F65AB91B}" type="presOf" srcId="{170E935B-632B-4424-9BFB-F1C5A9D014B6}" destId="{C66396E0-32BA-46BE-B28A-A2673D61FB1A}" srcOrd="0" destOrd="0" presId="urn:microsoft.com/office/officeart/2008/layout/LinedList"/>
    <dgm:cxn modelId="{9C10570F-69AC-4552-B972-699F95771116}" type="presOf" srcId="{EA7F9208-24D8-4563-A2ED-FBFBC5F86B00}" destId="{53AAE56C-73FE-45F9-B35E-39C2CC30454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81B701D6-6346-49EA-804E-638A56337928}" type="presOf" srcId="{5403C0A6-775D-4F54-A14E-E8F8A25C97DF}" destId="{FFE2CEE0-4FC2-4ADA-872A-B5296D3674E8}" srcOrd="0" destOrd="0" presId="urn:microsoft.com/office/officeart/2008/layout/LinedList"/>
    <dgm:cxn modelId="{891CF5E5-70C3-428D-BA39-7F9EC250E88D}" type="presParOf" srcId="{C66396E0-32BA-46BE-B28A-A2673D61FB1A}" destId="{2C4D144F-C0A0-4BA0-BB79-D8AAD2113945}" srcOrd="0" destOrd="0" presId="urn:microsoft.com/office/officeart/2008/layout/LinedList"/>
    <dgm:cxn modelId="{3020C786-0481-4FC1-93AF-A6A6968F3CE7}" type="presParOf" srcId="{C66396E0-32BA-46BE-B28A-A2673D61FB1A}" destId="{6DFABC9D-811D-4F5E-821D-F8D42D844B4B}" srcOrd="1" destOrd="0" presId="urn:microsoft.com/office/officeart/2008/layout/LinedList"/>
    <dgm:cxn modelId="{ECE28B09-0BC5-4846-B9D1-32AC8004B8ED}" type="presParOf" srcId="{6DFABC9D-811D-4F5E-821D-F8D42D844B4B}" destId="{53AAE56C-73FE-45F9-B35E-39C2CC304544}" srcOrd="0" destOrd="0" presId="urn:microsoft.com/office/officeart/2008/layout/LinedList"/>
    <dgm:cxn modelId="{9005C646-D275-4243-9583-D2E9F3F215E5}" type="presParOf" srcId="{6DFABC9D-811D-4F5E-821D-F8D42D844B4B}" destId="{4ACF43D1-519E-42A2-970C-705800D064AC}" srcOrd="1" destOrd="0" presId="urn:microsoft.com/office/officeart/2008/layout/LinedList"/>
    <dgm:cxn modelId="{6E6AEB68-289C-487D-A920-8CE9F3BE90D9}" type="presParOf" srcId="{4ACF43D1-519E-42A2-970C-705800D064AC}" destId="{72FED7FB-2F1E-4FC9-B233-F3AAE2F35B63}" srcOrd="0" destOrd="0" presId="urn:microsoft.com/office/officeart/2008/layout/LinedList"/>
    <dgm:cxn modelId="{FDFCF63C-E78C-4249-AE35-72C59884289A}" type="presParOf" srcId="{4ACF43D1-519E-42A2-970C-705800D064AC}" destId="{9643E7AD-15A3-448F-8242-9A68B4E31513}" srcOrd="1" destOrd="0" presId="urn:microsoft.com/office/officeart/2008/layout/LinedList"/>
    <dgm:cxn modelId="{92C8B849-243D-4DA3-A07E-F4E16B9F142E}" type="presParOf" srcId="{9643E7AD-15A3-448F-8242-9A68B4E31513}" destId="{836F85B5-FBF6-46B6-8E0F-315311C88186}" srcOrd="0" destOrd="0" presId="urn:microsoft.com/office/officeart/2008/layout/LinedList"/>
    <dgm:cxn modelId="{2A1D90F6-7AD2-4F2D-926A-3D0952B9DCAD}" type="presParOf" srcId="{9643E7AD-15A3-448F-8242-9A68B4E31513}" destId="{95B7AE2D-2AFE-49F1-8C55-518FD14D2AA2}" srcOrd="1" destOrd="0" presId="urn:microsoft.com/office/officeart/2008/layout/LinedList"/>
    <dgm:cxn modelId="{C645BBA0-A162-48CB-9D8B-C15FA77C8928}" type="presParOf" srcId="{9643E7AD-15A3-448F-8242-9A68B4E31513}" destId="{2A78177D-072C-4464-8CE8-C22880222CDE}" srcOrd="2" destOrd="0" presId="urn:microsoft.com/office/officeart/2008/layout/LinedList"/>
    <dgm:cxn modelId="{8E489547-080B-4777-BC1C-C2862D0F55EB}" type="presParOf" srcId="{4ACF43D1-519E-42A2-970C-705800D064AC}" destId="{7E67FE7C-BB80-4B4F-B68D-6660D4F8333D}" srcOrd="2" destOrd="0" presId="urn:microsoft.com/office/officeart/2008/layout/LinedList"/>
    <dgm:cxn modelId="{488CE1F9-F74C-48CA-AAF2-A27968B19ED9}" type="presParOf" srcId="{4ACF43D1-519E-42A2-970C-705800D064AC}" destId="{A5CEA4BB-B0DF-4732-984B-A42182B1F833}" srcOrd="3" destOrd="0" presId="urn:microsoft.com/office/officeart/2008/layout/LinedList"/>
    <dgm:cxn modelId="{9576BD62-C335-4872-9428-39C42E9836D6}" type="presParOf" srcId="{4ACF43D1-519E-42A2-970C-705800D064AC}" destId="{C17C134E-C1F9-4AFA-A730-757854DF7D47}" srcOrd="4" destOrd="0" presId="urn:microsoft.com/office/officeart/2008/layout/LinedList"/>
    <dgm:cxn modelId="{14869F8E-E8F7-4C7A-8CF7-3CC44F801F01}" type="presParOf" srcId="{C17C134E-C1F9-4AFA-A730-757854DF7D47}" destId="{AA561E92-40CD-45D2-8D7B-23D2398A8AB3}" srcOrd="0" destOrd="0" presId="urn:microsoft.com/office/officeart/2008/layout/LinedList"/>
    <dgm:cxn modelId="{B59CF0EE-2B5B-4A20-B100-93F6232FD14A}" type="presParOf" srcId="{C17C134E-C1F9-4AFA-A730-757854DF7D47}" destId="{553B2C78-8B28-4D96-B4FA-F9D27B084078}" srcOrd="1" destOrd="0" presId="urn:microsoft.com/office/officeart/2008/layout/LinedList"/>
    <dgm:cxn modelId="{20FD1805-AB34-4E9B-BAE6-551A4167F24D}" type="presParOf" srcId="{C17C134E-C1F9-4AFA-A730-757854DF7D47}" destId="{66B89092-D541-40FA-BE80-A663C9DF4DF9}" srcOrd="2" destOrd="0" presId="urn:microsoft.com/office/officeart/2008/layout/LinedList"/>
    <dgm:cxn modelId="{29942C5F-3532-4B13-AE2F-DD0CD1F32E8C}" type="presParOf" srcId="{4ACF43D1-519E-42A2-970C-705800D064AC}" destId="{60F9277A-DCD9-4FC5-BC6E-9CC1E980E144}" srcOrd="5" destOrd="0" presId="urn:microsoft.com/office/officeart/2008/layout/LinedList"/>
    <dgm:cxn modelId="{4155A626-E4FE-4955-837F-1D9569E7699E}" type="presParOf" srcId="{4ACF43D1-519E-42A2-970C-705800D064AC}" destId="{5B76AF41-79C6-4140-8DBD-444BC31CE3BB}" srcOrd="6" destOrd="0" presId="urn:microsoft.com/office/officeart/2008/layout/LinedList"/>
    <dgm:cxn modelId="{FE1E0BD6-A082-43FB-8286-90D048BEAE9F}" type="presParOf" srcId="{4ACF43D1-519E-42A2-970C-705800D064AC}" destId="{1C5FEE52-2AB6-4DC8-963B-C3FC80DF1239}" srcOrd="7" destOrd="0" presId="urn:microsoft.com/office/officeart/2008/layout/LinedList"/>
    <dgm:cxn modelId="{673A6698-227F-4272-8AAE-89A52BAD3612}" type="presParOf" srcId="{1C5FEE52-2AB6-4DC8-963B-C3FC80DF1239}" destId="{A88950A7-79BA-4053-BDA5-5EB7EB264210}" srcOrd="0" destOrd="0" presId="urn:microsoft.com/office/officeart/2008/layout/LinedList"/>
    <dgm:cxn modelId="{467F2C02-858C-49CD-8750-443DB060E451}" type="presParOf" srcId="{1C5FEE52-2AB6-4DC8-963B-C3FC80DF1239}" destId="{FFE2CEE0-4FC2-4ADA-872A-B5296D3674E8}" srcOrd="1" destOrd="0" presId="urn:microsoft.com/office/officeart/2008/layout/LinedList"/>
    <dgm:cxn modelId="{2A2502B0-AA29-424A-B9C2-AD70B7B6407B}" type="presParOf" srcId="{1C5FEE52-2AB6-4DC8-963B-C3FC80DF1239}" destId="{C82CC698-92C0-42C1-90D3-A382DB802559}" srcOrd="2" destOrd="0" presId="urn:microsoft.com/office/officeart/2008/layout/LinedList"/>
    <dgm:cxn modelId="{9F31A780-5392-4785-ADDE-B85A0AEECFB7}" type="presParOf" srcId="{4ACF43D1-519E-42A2-970C-705800D064AC}" destId="{146F3175-B0E7-4A3B-9AEC-AFAB6EF43125}" srcOrd="8" destOrd="0" presId="urn:microsoft.com/office/officeart/2008/layout/LinedList"/>
    <dgm:cxn modelId="{7C21CA5D-C10F-4F89-8835-FC0C0FC1A0F2}" type="presParOf" srcId="{4ACF43D1-519E-42A2-970C-705800D064AC}" destId="{A6FF1712-CA14-4D02-9B66-A34A4DD2D0E7}" srcOrd="9" destOrd="0" presId="urn:microsoft.com/office/officeart/2008/layout/LinedList"/>
    <dgm:cxn modelId="{199F4C5B-6974-47E6-B2D2-17BB9C05D56A}" type="presParOf" srcId="{4ACF43D1-519E-42A2-970C-705800D064AC}" destId="{B55AD246-ABEA-4BC2-A584-B04707425808}" srcOrd="10" destOrd="0" presId="urn:microsoft.com/office/officeart/2008/layout/LinedList"/>
    <dgm:cxn modelId="{B8CCAE63-B0C4-4CFF-899D-2C1F60896259}" type="presParOf" srcId="{B55AD246-ABEA-4BC2-A584-B04707425808}" destId="{9DAD2D60-C8A3-47FA-B7D9-AB0920C3A6BE}" srcOrd="0" destOrd="0" presId="urn:microsoft.com/office/officeart/2008/layout/LinedList"/>
    <dgm:cxn modelId="{5420108A-C246-403B-AFF5-D7F5503B42C3}" type="presParOf" srcId="{B55AD246-ABEA-4BC2-A584-B04707425808}" destId="{FB3DCE90-9B5B-490D-8825-28FA62959AE4}" srcOrd="1" destOrd="0" presId="urn:microsoft.com/office/officeart/2008/layout/LinedList"/>
    <dgm:cxn modelId="{0DE69BAC-0426-448E-A132-DA63DB3C29D3}" type="presParOf" srcId="{B55AD246-ABEA-4BC2-A584-B04707425808}" destId="{605BB176-19DF-4B62-971D-22ED38249BC2}" srcOrd="2" destOrd="0" presId="urn:microsoft.com/office/officeart/2008/layout/LinedList"/>
    <dgm:cxn modelId="{AE4D1207-CDCF-4D94-8078-60949258EDAD}" type="presParOf" srcId="{4ACF43D1-519E-42A2-970C-705800D064AC}" destId="{61F31B3D-EDA3-461E-89B7-BBE62FDD4021}" srcOrd="11" destOrd="0" presId="urn:microsoft.com/office/officeart/2008/layout/LinedList"/>
    <dgm:cxn modelId="{B03DAB84-F04C-4ABD-BAD4-B27AF6F8585F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Khái niệm cơ bản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Toán tử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Hàm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  <dgm:t>
        <a:bodyPr/>
        <a:lstStyle/>
        <a:p>
          <a:endParaRPr lang="en-US"/>
        </a:p>
      </dgm:t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C1332858-8FE3-47F8-B896-93693024C47F}" type="presOf" srcId="{5403C0A6-775D-4F54-A14E-E8F8A25C97DF}" destId="{FFE2CEE0-4FC2-4ADA-872A-B5296D3674E8}" srcOrd="0" destOrd="0" presId="urn:microsoft.com/office/officeart/2008/layout/LinedList"/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85FE3319-9421-4CCC-9E87-427FF2BDC891}" type="presOf" srcId="{EA7F9208-24D8-4563-A2ED-FBFBC5F86B00}" destId="{53AAE56C-73FE-45F9-B35E-39C2CC304544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6D9BBACC-88A8-493E-B6D2-69A6F0061C1E}" type="presOf" srcId="{BE2E176B-EDA9-44DF-BE0D-D7C715BB1C8E}" destId="{553B2C78-8B28-4D96-B4FA-F9D27B084078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79D2CAC8-D542-4B9E-8209-4F8FAB0B578E}" type="presOf" srcId="{170E935B-632B-4424-9BFB-F1C5A9D014B6}" destId="{C66396E0-32BA-46BE-B28A-A2673D61FB1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C95A131-0735-4A23-A4AC-F28C9D2C345E}" type="presOf" srcId="{608157B7-F427-43BD-954C-33444DF5130D}" destId="{FB3DCE90-9B5B-490D-8825-28FA62959AE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A969DDA-29FA-4C02-BC30-D4376D666472}" type="presOf" srcId="{47543A14-7939-4793-BA1A-E62B4BA9B414}" destId="{95B7AE2D-2AFE-49F1-8C55-518FD14D2AA2}" srcOrd="0" destOrd="0" presId="urn:microsoft.com/office/officeart/2008/layout/LinedList"/>
    <dgm:cxn modelId="{FB92525D-6AF4-40E7-97D8-E3C8A3FA40C7}" type="presParOf" srcId="{C66396E0-32BA-46BE-B28A-A2673D61FB1A}" destId="{2C4D144F-C0A0-4BA0-BB79-D8AAD2113945}" srcOrd="0" destOrd="0" presId="urn:microsoft.com/office/officeart/2008/layout/LinedList"/>
    <dgm:cxn modelId="{4DF345E8-8384-4FC6-B0C1-A514BAFE71CD}" type="presParOf" srcId="{C66396E0-32BA-46BE-B28A-A2673D61FB1A}" destId="{6DFABC9D-811D-4F5E-821D-F8D42D844B4B}" srcOrd="1" destOrd="0" presId="urn:microsoft.com/office/officeart/2008/layout/LinedList"/>
    <dgm:cxn modelId="{A306ACF8-C875-43D0-A7D3-E1B926CA6107}" type="presParOf" srcId="{6DFABC9D-811D-4F5E-821D-F8D42D844B4B}" destId="{53AAE56C-73FE-45F9-B35E-39C2CC304544}" srcOrd="0" destOrd="0" presId="urn:microsoft.com/office/officeart/2008/layout/LinedList"/>
    <dgm:cxn modelId="{50A071DC-8080-4F8B-9A97-B8808827E413}" type="presParOf" srcId="{6DFABC9D-811D-4F5E-821D-F8D42D844B4B}" destId="{4ACF43D1-519E-42A2-970C-705800D064AC}" srcOrd="1" destOrd="0" presId="urn:microsoft.com/office/officeart/2008/layout/LinedList"/>
    <dgm:cxn modelId="{B13F4DE5-6BE1-4E06-BBC7-BB716869DA78}" type="presParOf" srcId="{4ACF43D1-519E-42A2-970C-705800D064AC}" destId="{72FED7FB-2F1E-4FC9-B233-F3AAE2F35B63}" srcOrd="0" destOrd="0" presId="urn:microsoft.com/office/officeart/2008/layout/LinedList"/>
    <dgm:cxn modelId="{73EC1FAE-982D-4E97-8D7F-E45DD982D8C8}" type="presParOf" srcId="{4ACF43D1-519E-42A2-970C-705800D064AC}" destId="{9643E7AD-15A3-448F-8242-9A68B4E31513}" srcOrd="1" destOrd="0" presId="urn:microsoft.com/office/officeart/2008/layout/LinedList"/>
    <dgm:cxn modelId="{E864A203-7D33-4B95-8620-05AAB19040F3}" type="presParOf" srcId="{9643E7AD-15A3-448F-8242-9A68B4E31513}" destId="{836F85B5-FBF6-46B6-8E0F-315311C88186}" srcOrd="0" destOrd="0" presId="urn:microsoft.com/office/officeart/2008/layout/LinedList"/>
    <dgm:cxn modelId="{1FBD0383-2E03-4E2A-8321-E6B52922B49E}" type="presParOf" srcId="{9643E7AD-15A3-448F-8242-9A68B4E31513}" destId="{95B7AE2D-2AFE-49F1-8C55-518FD14D2AA2}" srcOrd="1" destOrd="0" presId="urn:microsoft.com/office/officeart/2008/layout/LinedList"/>
    <dgm:cxn modelId="{BDF58476-2059-4B93-B84D-81873C180B44}" type="presParOf" srcId="{9643E7AD-15A3-448F-8242-9A68B4E31513}" destId="{2A78177D-072C-4464-8CE8-C22880222CDE}" srcOrd="2" destOrd="0" presId="urn:microsoft.com/office/officeart/2008/layout/LinedList"/>
    <dgm:cxn modelId="{B1BD7CBD-1503-4870-81B0-A5ED77B77B6E}" type="presParOf" srcId="{4ACF43D1-519E-42A2-970C-705800D064AC}" destId="{7E67FE7C-BB80-4B4F-B68D-6660D4F8333D}" srcOrd="2" destOrd="0" presId="urn:microsoft.com/office/officeart/2008/layout/LinedList"/>
    <dgm:cxn modelId="{A385080B-51D2-4CE2-A39B-5991EB20769C}" type="presParOf" srcId="{4ACF43D1-519E-42A2-970C-705800D064AC}" destId="{A5CEA4BB-B0DF-4732-984B-A42182B1F833}" srcOrd="3" destOrd="0" presId="urn:microsoft.com/office/officeart/2008/layout/LinedList"/>
    <dgm:cxn modelId="{C06B1D0B-4AEB-4A33-A02A-13BA9C42D8F0}" type="presParOf" srcId="{4ACF43D1-519E-42A2-970C-705800D064AC}" destId="{C17C134E-C1F9-4AFA-A730-757854DF7D47}" srcOrd="4" destOrd="0" presId="urn:microsoft.com/office/officeart/2008/layout/LinedList"/>
    <dgm:cxn modelId="{93B4C2F0-CADF-4534-84A9-AA94B590E80C}" type="presParOf" srcId="{C17C134E-C1F9-4AFA-A730-757854DF7D47}" destId="{AA561E92-40CD-45D2-8D7B-23D2398A8AB3}" srcOrd="0" destOrd="0" presId="urn:microsoft.com/office/officeart/2008/layout/LinedList"/>
    <dgm:cxn modelId="{012317B6-008E-4D31-9335-26F9786FF740}" type="presParOf" srcId="{C17C134E-C1F9-4AFA-A730-757854DF7D47}" destId="{553B2C78-8B28-4D96-B4FA-F9D27B084078}" srcOrd="1" destOrd="0" presId="urn:microsoft.com/office/officeart/2008/layout/LinedList"/>
    <dgm:cxn modelId="{AFCC5DA0-3200-4007-B7B1-C8047313AAA6}" type="presParOf" srcId="{C17C134E-C1F9-4AFA-A730-757854DF7D47}" destId="{66B89092-D541-40FA-BE80-A663C9DF4DF9}" srcOrd="2" destOrd="0" presId="urn:microsoft.com/office/officeart/2008/layout/LinedList"/>
    <dgm:cxn modelId="{716C91F2-CF15-4D42-8D11-FDA7AFAEBF40}" type="presParOf" srcId="{4ACF43D1-519E-42A2-970C-705800D064AC}" destId="{60F9277A-DCD9-4FC5-BC6E-9CC1E980E144}" srcOrd="5" destOrd="0" presId="urn:microsoft.com/office/officeart/2008/layout/LinedList"/>
    <dgm:cxn modelId="{BA4011CB-B82F-44F5-8707-9277EB7AB21E}" type="presParOf" srcId="{4ACF43D1-519E-42A2-970C-705800D064AC}" destId="{5B76AF41-79C6-4140-8DBD-444BC31CE3BB}" srcOrd="6" destOrd="0" presId="urn:microsoft.com/office/officeart/2008/layout/LinedList"/>
    <dgm:cxn modelId="{F42C4BEE-9577-400A-9653-452DD5F71A2C}" type="presParOf" srcId="{4ACF43D1-519E-42A2-970C-705800D064AC}" destId="{1C5FEE52-2AB6-4DC8-963B-C3FC80DF1239}" srcOrd="7" destOrd="0" presId="urn:microsoft.com/office/officeart/2008/layout/LinedList"/>
    <dgm:cxn modelId="{7942D7AD-35EE-4790-BF77-32AA7F8FB172}" type="presParOf" srcId="{1C5FEE52-2AB6-4DC8-963B-C3FC80DF1239}" destId="{A88950A7-79BA-4053-BDA5-5EB7EB264210}" srcOrd="0" destOrd="0" presId="urn:microsoft.com/office/officeart/2008/layout/LinedList"/>
    <dgm:cxn modelId="{7956EA78-2BBA-45F5-8AAC-242E8B7A12F7}" type="presParOf" srcId="{1C5FEE52-2AB6-4DC8-963B-C3FC80DF1239}" destId="{FFE2CEE0-4FC2-4ADA-872A-B5296D3674E8}" srcOrd="1" destOrd="0" presId="urn:microsoft.com/office/officeart/2008/layout/LinedList"/>
    <dgm:cxn modelId="{B567CE7D-DB09-41B9-A80D-929C28CB3A5B}" type="presParOf" srcId="{1C5FEE52-2AB6-4DC8-963B-C3FC80DF1239}" destId="{C82CC698-92C0-42C1-90D3-A382DB802559}" srcOrd="2" destOrd="0" presId="urn:microsoft.com/office/officeart/2008/layout/LinedList"/>
    <dgm:cxn modelId="{BAAEEBFE-4036-46F4-A08C-B157209897E6}" type="presParOf" srcId="{4ACF43D1-519E-42A2-970C-705800D064AC}" destId="{146F3175-B0E7-4A3B-9AEC-AFAB6EF43125}" srcOrd="8" destOrd="0" presId="urn:microsoft.com/office/officeart/2008/layout/LinedList"/>
    <dgm:cxn modelId="{1490ECB6-C2D2-45FE-893A-B8FC1ACBB197}" type="presParOf" srcId="{4ACF43D1-519E-42A2-970C-705800D064AC}" destId="{A6FF1712-CA14-4D02-9B66-A34A4DD2D0E7}" srcOrd="9" destOrd="0" presId="urn:microsoft.com/office/officeart/2008/layout/LinedList"/>
    <dgm:cxn modelId="{4275A7C3-4165-4BA0-8D1C-A69FEE729E2B}" type="presParOf" srcId="{4ACF43D1-519E-42A2-970C-705800D064AC}" destId="{B55AD246-ABEA-4BC2-A584-B04707425808}" srcOrd="10" destOrd="0" presId="urn:microsoft.com/office/officeart/2008/layout/LinedList"/>
    <dgm:cxn modelId="{3AD88BE5-3C59-4B3F-A656-DE993D14E9A5}" type="presParOf" srcId="{B55AD246-ABEA-4BC2-A584-B04707425808}" destId="{9DAD2D60-C8A3-47FA-B7D9-AB0920C3A6BE}" srcOrd="0" destOrd="0" presId="urn:microsoft.com/office/officeart/2008/layout/LinedList"/>
    <dgm:cxn modelId="{E6B38133-99CC-40A8-9C53-F261291B7168}" type="presParOf" srcId="{B55AD246-ABEA-4BC2-A584-B04707425808}" destId="{FB3DCE90-9B5B-490D-8825-28FA62959AE4}" srcOrd="1" destOrd="0" presId="urn:microsoft.com/office/officeart/2008/layout/LinedList"/>
    <dgm:cxn modelId="{674BB564-27FD-4861-91D4-B72175A68463}" type="presParOf" srcId="{B55AD246-ABEA-4BC2-A584-B04707425808}" destId="{605BB176-19DF-4B62-971D-22ED38249BC2}" srcOrd="2" destOrd="0" presId="urn:microsoft.com/office/officeart/2008/layout/LinedList"/>
    <dgm:cxn modelId="{0563C39D-BBE8-467A-83DB-0FA8AFCA3DA6}" type="presParOf" srcId="{4ACF43D1-519E-42A2-970C-705800D064AC}" destId="{61F31B3D-EDA3-461E-89B7-BBE62FDD4021}" srcOrd="11" destOrd="0" presId="urn:microsoft.com/office/officeart/2008/layout/LinedList"/>
    <dgm:cxn modelId="{704A022F-F763-4510-B449-41CD5B371293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Khái niệm cơ bản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Toán tử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Hàm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  <dgm:t>
        <a:bodyPr/>
        <a:lstStyle/>
        <a:p>
          <a:endParaRPr lang="en-US"/>
        </a:p>
      </dgm:t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AA4A96F8-4EA9-4FB0-9E3F-B7D017060A03}" type="presOf" srcId="{EA7F9208-24D8-4563-A2ED-FBFBC5F86B00}" destId="{53AAE56C-73FE-45F9-B35E-39C2CC304544}" srcOrd="0" destOrd="0" presId="urn:microsoft.com/office/officeart/2008/layout/LinedList"/>
    <dgm:cxn modelId="{D4093681-E4A1-4211-AD49-186C12281BD8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B9FE6994-10A2-4C8A-BF4E-C7F8C3B230DE}" type="presOf" srcId="{170E935B-632B-4424-9BFB-F1C5A9D014B6}" destId="{C66396E0-32BA-46BE-B28A-A2673D61FB1A}" srcOrd="0" destOrd="0" presId="urn:microsoft.com/office/officeart/2008/layout/LinedList"/>
    <dgm:cxn modelId="{79D48769-2F49-4963-BB05-01E7FE38BF9A}" type="presOf" srcId="{5403C0A6-775D-4F54-A14E-E8F8A25C97DF}" destId="{FFE2CEE0-4FC2-4ADA-872A-B5296D3674E8}" srcOrd="0" destOrd="0" presId="urn:microsoft.com/office/officeart/2008/layout/LinedList"/>
    <dgm:cxn modelId="{A27A970B-7733-403F-AB22-EF0A0BB2F6BF}" type="presOf" srcId="{608157B7-F427-43BD-954C-33444DF5130D}" destId="{FB3DCE90-9B5B-490D-8825-28FA62959AE4}" srcOrd="0" destOrd="0" presId="urn:microsoft.com/office/officeart/2008/layout/LinedList"/>
    <dgm:cxn modelId="{45352F9B-1C3D-4444-88D1-40DC0A2B1B08}" type="presOf" srcId="{BE2E176B-EDA9-44DF-BE0D-D7C715BB1C8E}" destId="{553B2C78-8B28-4D96-B4FA-F9D27B084078}" srcOrd="0" destOrd="0" presId="urn:microsoft.com/office/officeart/2008/layout/LinedList"/>
    <dgm:cxn modelId="{D9D30FEB-2FE7-4022-BB73-DF7BD0CBC4BC}" type="presParOf" srcId="{C66396E0-32BA-46BE-B28A-A2673D61FB1A}" destId="{2C4D144F-C0A0-4BA0-BB79-D8AAD2113945}" srcOrd="0" destOrd="0" presId="urn:microsoft.com/office/officeart/2008/layout/LinedList"/>
    <dgm:cxn modelId="{3E238CB6-47C0-4545-9C47-99129B31A4AA}" type="presParOf" srcId="{C66396E0-32BA-46BE-B28A-A2673D61FB1A}" destId="{6DFABC9D-811D-4F5E-821D-F8D42D844B4B}" srcOrd="1" destOrd="0" presId="urn:microsoft.com/office/officeart/2008/layout/LinedList"/>
    <dgm:cxn modelId="{BC0DE590-1866-4528-BF96-5E52DDA35868}" type="presParOf" srcId="{6DFABC9D-811D-4F5E-821D-F8D42D844B4B}" destId="{53AAE56C-73FE-45F9-B35E-39C2CC304544}" srcOrd="0" destOrd="0" presId="urn:microsoft.com/office/officeart/2008/layout/LinedList"/>
    <dgm:cxn modelId="{AA39F915-590F-4076-AE9D-D103005C2ED4}" type="presParOf" srcId="{6DFABC9D-811D-4F5E-821D-F8D42D844B4B}" destId="{4ACF43D1-519E-42A2-970C-705800D064AC}" srcOrd="1" destOrd="0" presId="urn:microsoft.com/office/officeart/2008/layout/LinedList"/>
    <dgm:cxn modelId="{56132832-C537-4E15-9DDF-FB47A27CA812}" type="presParOf" srcId="{4ACF43D1-519E-42A2-970C-705800D064AC}" destId="{72FED7FB-2F1E-4FC9-B233-F3AAE2F35B63}" srcOrd="0" destOrd="0" presId="urn:microsoft.com/office/officeart/2008/layout/LinedList"/>
    <dgm:cxn modelId="{4AE205C0-9114-4F43-865E-F74A2018A879}" type="presParOf" srcId="{4ACF43D1-519E-42A2-970C-705800D064AC}" destId="{9643E7AD-15A3-448F-8242-9A68B4E31513}" srcOrd="1" destOrd="0" presId="urn:microsoft.com/office/officeart/2008/layout/LinedList"/>
    <dgm:cxn modelId="{9798C0BB-3C02-4101-95DA-C1CDC35300C7}" type="presParOf" srcId="{9643E7AD-15A3-448F-8242-9A68B4E31513}" destId="{836F85B5-FBF6-46B6-8E0F-315311C88186}" srcOrd="0" destOrd="0" presId="urn:microsoft.com/office/officeart/2008/layout/LinedList"/>
    <dgm:cxn modelId="{805841BA-3331-4C61-8F26-6673010C9121}" type="presParOf" srcId="{9643E7AD-15A3-448F-8242-9A68B4E31513}" destId="{95B7AE2D-2AFE-49F1-8C55-518FD14D2AA2}" srcOrd="1" destOrd="0" presId="urn:microsoft.com/office/officeart/2008/layout/LinedList"/>
    <dgm:cxn modelId="{CBD31393-B707-4C51-AE3C-EAF766551A46}" type="presParOf" srcId="{9643E7AD-15A3-448F-8242-9A68B4E31513}" destId="{2A78177D-072C-4464-8CE8-C22880222CDE}" srcOrd="2" destOrd="0" presId="urn:microsoft.com/office/officeart/2008/layout/LinedList"/>
    <dgm:cxn modelId="{21BBF20D-C3CC-4643-8C88-DFE862CCE494}" type="presParOf" srcId="{4ACF43D1-519E-42A2-970C-705800D064AC}" destId="{7E67FE7C-BB80-4B4F-B68D-6660D4F8333D}" srcOrd="2" destOrd="0" presId="urn:microsoft.com/office/officeart/2008/layout/LinedList"/>
    <dgm:cxn modelId="{20971DFD-4FD5-4FAD-AAF9-A81B5B74C2DC}" type="presParOf" srcId="{4ACF43D1-519E-42A2-970C-705800D064AC}" destId="{A5CEA4BB-B0DF-4732-984B-A42182B1F833}" srcOrd="3" destOrd="0" presId="urn:microsoft.com/office/officeart/2008/layout/LinedList"/>
    <dgm:cxn modelId="{14FFD17F-37BD-48AA-8861-3A6A1F69685E}" type="presParOf" srcId="{4ACF43D1-519E-42A2-970C-705800D064AC}" destId="{C17C134E-C1F9-4AFA-A730-757854DF7D47}" srcOrd="4" destOrd="0" presId="urn:microsoft.com/office/officeart/2008/layout/LinedList"/>
    <dgm:cxn modelId="{98FBEC18-00CF-4529-9302-60B4DC1BD59C}" type="presParOf" srcId="{C17C134E-C1F9-4AFA-A730-757854DF7D47}" destId="{AA561E92-40CD-45D2-8D7B-23D2398A8AB3}" srcOrd="0" destOrd="0" presId="urn:microsoft.com/office/officeart/2008/layout/LinedList"/>
    <dgm:cxn modelId="{1A9AE65D-5BB9-477A-B6A9-D24CA63CAD54}" type="presParOf" srcId="{C17C134E-C1F9-4AFA-A730-757854DF7D47}" destId="{553B2C78-8B28-4D96-B4FA-F9D27B084078}" srcOrd="1" destOrd="0" presId="urn:microsoft.com/office/officeart/2008/layout/LinedList"/>
    <dgm:cxn modelId="{52E5828F-2BB5-427A-AC83-21E85EB1C590}" type="presParOf" srcId="{C17C134E-C1F9-4AFA-A730-757854DF7D47}" destId="{66B89092-D541-40FA-BE80-A663C9DF4DF9}" srcOrd="2" destOrd="0" presId="urn:microsoft.com/office/officeart/2008/layout/LinedList"/>
    <dgm:cxn modelId="{08D8DCC8-7D9B-4739-9ED7-42BBAF72FF0E}" type="presParOf" srcId="{4ACF43D1-519E-42A2-970C-705800D064AC}" destId="{60F9277A-DCD9-4FC5-BC6E-9CC1E980E144}" srcOrd="5" destOrd="0" presId="urn:microsoft.com/office/officeart/2008/layout/LinedList"/>
    <dgm:cxn modelId="{B9775337-55E1-4302-B726-F47051AD0D34}" type="presParOf" srcId="{4ACF43D1-519E-42A2-970C-705800D064AC}" destId="{5B76AF41-79C6-4140-8DBD-444BC31CE3BB}" srcOrd="6" destOrd="0" presId="urn:microsoft.com/office/officeart/2008/layout/LinedList"/>
    <dgm:cxn modelId="{8B242A88-0FB7-4A8A-A415-5DA58CC6DAB8}" type="presParOf" srcId="{4ACF43D1-519E-42A2-970C-705800D064AC}" destId="{1C5FEE52-2AB6-4DC8-963B-C3FC80DF1239}" srcOrd="7" destOrd="0" presId="urn:microsoft.com/office/officeart/2008/layout/LinedList"/>
    <dgm:cxn modelId="{16E6A2D1-27CC-43F8-803C-425C953AAFD7}" type="presParOf" srcId="{1C5FEE52-2AB6-4DC8-963B-C3FC80DF1239}" destId="{A88950A7-79BA-4053-BDA5-5EB7EB264210}" srcOrd="0" destOrd="0" presId="urn:microsoft.com/office/officeart/2008/layout/LinedList"/>
    <dgm:cxn modelId="{7A3E45AE-BCA1-4E5C-95ED-8BC50EB9765B}" type="presParOf" srcId="{1C5FEE52-2AB6-4DC8-963B-C3FC80DF1239}" destId="{FFE2CEE0-4FC2-4ADA-872A-B5296D3674E8}" srcOrd="1" destOrd="0" presId="urn:microsoft.com/office/officeart/2008/layout/LinedList"/>
    <dgm:cxn modelId="{F8498AA2-55A6-4EA6-B361-42918F71C65B}" type="presParOf" srcId="{1C5FEE52-2AB6-4DC8-963B-C3FC80DF1239}" destId="{C82CC698-92C0-42C1-90D3-A382DB802559}" srcOrd="2" destOrd="0" presId="urn:microsoft.com/office/officeart/2008/layout/LinedList"/>
    <dgm:cxn modelId="{9EA46B06-F6A4-459A-9C8A-E42C9802E536}" type="presParOf" srcId="{4ACF43D1-519E-42A2-970C-705800D064AC}" destId="{146F3175-B0E7-4A3B-9AEC-AFAB6EF43125}" srcOrd="8" destOrd="0" presId="urn:microsoft.com/office/officeart/2008/layout/LinedList"/>
    <dgm:cxn modelId="{928C1766-3E89-4B0A-A730-A96DA897EDDD}" type="presParOf" srcId="{4ACF43D1-519E-42A2-970C-705800D064AC}" destId="{A6FF1712-CA14-4D02-9B66-A34A4DD2D0E7}" srcOrd="9" destOrd="0" presId="urn:microsoft.com/office/officeart/2008/layout/LinedList"/>
    <dgm:cxn modelId="{D020EEC2-CEBA-4FC3-88D8-312340456C8F}" type="presParOf" srcId="{4ACF43D1-519E-42A2-970C-705800D064AC}" destId="{B55AD246-ABEA-4BC2-A584-B04707425808}" srcOrd="10" destOrd="0" presId="urn:microsoft.com/office/officeart/2008/layout/LinedList"/>
    <dgm:cxn modelId="{13DD9A7E-5691-43E0-B14E-13D1A0D633D6}" type="presParOf" srcId="{B55AD246-ABEA-4BC2-A584-B04707425808}" destId="{9DAD2D60-C8A3-47FA-B7D9-AB0920C3A6BE}" srcOrd="0" destOrd="0" presId="urn:microsoft.com/office/officeart/2008/layout/LinedList"/>
    <dgm:cxn modelId="{08E583B2-3002-4E7E-969C-CC2FEA10A97B}" type="presParOf" srcId="{B55AD246-ABEA-4BC2-A584-B04707425808}" destId="{FB3DCE90-9B5B-490D-8825-28FA62959AE4}" srcOrd="1" destOrd="0" presId="urn:microsoft.com/office/officeart/2008/layout/LinedList"/>
    <dgm:cxn modelId="{10BA1469-9E5C-458A-B789-66F6E45D08D2}" type="presParOf" srcId="{B55AD246-ABEA-4BC2-A584-B04707425808}" destId="{605BB176-19DF-4B62-971D-22ED38249BC2}" srcOrd="2" destOrd="0" presId="urn:microsoft.com/office/officeart/2008/layout/LinedList"/>
    <dgm:cxn modelId="{68797C63-9B81-45AB-9F66-66E616A10DBB}" type="presParOf" srcId="{4ACF43D1-519E-42A2-970C-705800D064AC}" destId="{61F31B3D-EDA3-461E-89B7-BBE62FDD4021}" srcOrd="11" destOrd="0" presId="urn:microsoft.com/office/officeart/2008/layout/LinedList"/>
    <dgm:cxn modelId="{14313C91-E07E-4A6A-A523-D09EC255FDBA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Khái niệm cơ bản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Toán tử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608157B7-F427-43BD-954C-33444DF5130D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Hàm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FF6934FE-5251-46F3-BF37-849BEA396690}" type="parTrans" cxnId="{21084C01-6254-4EC7-9452-3ACB877D7E0B}">
      <dgm:prSet/>
      <dgm:spPr/>
      <dgm:t>
        <a:bodyPr/>
        <a:lstStyle/>
        <a:p>
          <a:endParaRPr lang="en-US"/>
        </a:p>
      </dgm:t>
    </dgm:pt>
    <dgm:pt modelId="{6AFD2CAA-022F-4332-B052-B45528564FAA}" type="sibTrans" cxnId="{21084C01-6254-4EC7-9452-3ACB877D7E0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55AD246-ABEA-4BC2-A584-B04707425808}" type="pres">
      <dgm:prSet presAssocID="{608157B7-F427-43BD-954C-33444DF5130D}" presName="horz2" presStyleCnt="0"/>
      <dgm:spPr/>
    </dgm:pt>
    <dgm:pt modelId="{9DAD2D60-C8A3-47FA-B7D9-AB0920C3A6BE}" type="pres">
      <dgm:prSet presAssocID="{608157B7-F427-43BD-954C-33444DF5130D}" presName="horzSpace2" presStyleCnt="0"/>
      <dgm:spPr/>
    </dgm:pt>
    <dgm:pt modelId="{FB3DCE90-9B5B-490D-8825-28FA62959AE4}" type="pres">
      <dgm:prSet presAssocID="{608157B7-F427-43BD-954C-33444DF5130D}" presName="tx2" presStyleLbl="revTx" presStyleIdx="4" presStyleCnt="5"/>
      <dgm:spPr/>
      <dgm:t>
        <a:bodyPr/>
        <a:lstStyle/>
        <a:p>
          <a:endParaRPr lang="en-US"/>
        </a:p>
      </dgm:t>
    </dgm:pt>
    <dgm:pt modelId="{605BB176-19DF-4B62-971D-22ED38249BC2}" type="pres">
      <dgm:prSet presAssocID="{608157B7-F427-43BD-954C-33444DF5130D}" presName="vert2" presStyleCnt="0"/>
      <dgm:spPr/>
    </dgm:pt>
    <dgm:pt modelId="{61F31B3D-EDA3-461E-89B7-BBE62FDD4021}" type="pres">
      <dgm:prSet presAssocID="{608157B7-F427-43BD-954C-33444DF5130D}" presName="thinLine2b" presStyleLbl="callout" presStyleIdx="3" presStyleCnt="4"/>
      <dgm:spPr/>
    </dgm:pt>
    <dgm:pt modelId="{B5247EC1-EAFF-49EE-B15D-286FB93B6CAB}" type="pres">
      <dgm:prSet presAssocID="{608157B7-F427-43BD-954C-33444DF5130D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21084C01-6254-4EC7-9452-3ACB877D7E0B}" srcId="{EA7F9208-24D8-4563-A2ED-FBFBC5F86B00}" destId="{608157B7-F427-43BD-954C-33444DF5130D}" srcOrd="3" destOrd="0" parTransId="{FF6934FE-5251-46F3-BF37-849BEA396690}" sibTransId="{6AFD2CAA-022F-4332-B052-B45528564FAA}"/>
    <dgm:cxn modelId="{EFE382C8-7682-48C1-9A03-45CCF159E95B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98DCEC12-A407-4735-9A0B-40CB761F10C6}" type="presOf" srcId="{608157B7-F427-43BD-954C-33444DF5130D}" destId="{FB3DCE90-9B5B-490D-8825-28FA62959AE4}" srcOrd="0" destOrd="0" presId="urn:microsoft.com/office/officeart/2008/layout/LinedList"/>
    <dgm:cxn modelId="{F58B3C5E-D3CF-4355-9FFA-D50DAE2C2CC0}" type="presOf" srcId="{170E935B-632B-4424-9BFB-F1C5A9D014B6}" destId="{C66396E0-32BA-46BE-B28A-A2673D61FB1A}" srcOrd="0" destOrd="0" presId="urn:microsoft.com/office/officeart/2008/layout/LinedList"/>
    <dgm:cxn modelId="{A3930DAF-4FE7-4114-BBF2-12C6E6989E51}" type="presOf" srcId="{EA7F9208-24D8-4563-A2ED-FBFBC5F86B00}" destId="{53AAE56C-73FE-45F9-B35E-39C2CC304544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C0711A67-8D6B-4EBA-A605-AD5298A16A24}" type="presOf" srcId="{47543A14-7939-4793-BA1A-E62B4BA9B414}" destId="{95B7AE2D-2AFE-49F1-8C55-518FD14D2AA2}" srcOrd="0" destOrd="0" presId="urn:microsoft.com/office/officeart/2008/layout/LinedList"/>
    <dgm:cxn modelId="{20F96BB0-59CC-4F03-A351-D72068CCF9DF}" type="presOf" srcId="{5403C0A6-775D-4F54-A14E-E8F8A25C97DF}" destId="{FFE2CEE0-4FC2-4ADA-872A-B5296D3674E8}" srcOrd="0" destOrd="0" presId="urn:microsoft.com/office/officeart/2008/layout/LinedList"/>
    <dgm:cxn modelId="{07DEAD04-A715-40DF-A9C4-2C05C3BD189D}" type="presParOf" srcId="{C66396E0-32BA-46BE-B28A-A2673D61FB1A}" destId="{2C4D144F-C0A0-4BA0-BB79-D8AAD2113945}" srcOrd="0" destOrd="0" presId="urn:microsoft.com/office/officeart/2008/layout/LinedList"/>
    <dgm:cxn modelId="{2C43A031-7912-4D4A-8ECB-D09CE193F3E6}" type="presParOf" srcId="{C66396E0-32BA-46BE-B28A-A2673D61FB1A}" destId="{6DFABC9D-811D-4F5E-821D-F8D42D844B4B}" srcOrd="1" destOrd="0" presId="urn:microsoft.com/office/officeart/2008/layout/LinedList"/>
    <dgm:cxn modelId="{557A02C7-ABBB-4D82-9A65-01A13FAA0EA0}" type="presParOf" srcId="{6DFABC9D-811D-4F5E-821D-F8D42D844B4B}" destId="{53AAE56C-73FE-45F9-B35E-39C2CC304544}" srcOrd="0" destOrd="0" presId="urn:microsoft.com/office/officeart/2008/layout/LinedList"/>
    <dgm:cxn modelId="{3684C338-6437-4F1B-B32B-F75B6795ABBD}" type="presParOf" srcId="{6DFABC9D-811D-4F5E-821D-F8D42D844B4B}" destId="{4ACF43D1-519E-42A2-970C-705800D064AC}" srcOrd="1" destOrd="0" presId="urn:microsoft.com/office/officeart/2008/layout/LinedList"/>
    <dgm:cxn modelId="{2D68FA71-CFC6-484F-8128-A8366EFB9EB8}" type="presParOf" srcId="{4ACF43D1-519E-42A2-970C-705800D064AC}" destId="{72FED7FB-2F1E-4FC9-B233-F3AAE2F35B63}" srcOrd="0" destOrd="0" presId="urn:microsoft.com/office/officeart/2008/layout/LinedList"/>
    <dgm:cxn modelId="{6AAA05B0-2F14-46FC-A8B6-6C26A49F9AA8}" type="presParOf" srcId="{4ACF43D1-519E-42A2-970C-705800D064AC}" destId="{9643E7AD-15A3-448F-8242-9A68B4E31513}" srcOrd="1" destOrd="0" presId="urn:microsoft.com/office/officeart/2008/layout/LinedList"/>
    <dgm:cxn modelId="{874C0359-B697-4FA0-AB48-85A94E7D873A}" type="presParOf" srcId="{9643E7AD-15A3-448F-8242-9A68B4E31513}" destId="{836F85B5-FBF6-46B6-8E0F-315311C88186}" srcOrd="0" destOrd="0" presId="urn:microsoft.com/office/officeart/2008/layout/LinedList"/>
    <dgm:cxn modelId="{9BC88767-0676-4950-BBA8-B6FF24E238C4}" type="presParOf" srcId="{9643E7AD-15A3-448F-8242-9A68B4E31513}" destId="{95B7AE2D-2AFE-49F1-8C55-518FD14D2AA2}" srcOrd="1" destOrd="0" presId="urn:microsoft.com/office/officeart/2008/layout/LinedList"/>
    <dgm:cxn modelId="{33C9393D-2B1D-4321-867A-86495D72CC66}" type="presParOf" srcId="{9643E7AD-15A3-448F-8242-9A68B4E31513}" destId="{2A78177D-072C-4464-8CE8-C22880222CDE}" srcOrd="2" destOrd="0" presId="urn:microsoft.com/office/officeart/2008/layout/LinedList"/>
    <dgm:cxn modelId="{ACAF392C-D7FE-4575-B1B1-23962565A328}" type="presParOf" srcId="{4ACF43D1-519E-42A2-970C-705800D064AC}" destId="{7E67FE7C-BB80-4B4F-B68D-6660D4F8333D}" srcOrd="2" destOrd="0" presId="urn:microsoft.com/office/officeart/2008/layout/LinedList"/>
    <dgm:cxn modelId="{778E6619-EF36-4CE7-9B62-0102B24F701B}" type="presParOf" srcId="{4ACF43D1-519E-42A2-970C-705800D064AC}" destId="{A5CEA4BB-B0DF-4732-984B-A42182B1F833}" srcOrd="3" destOrd="0" presId="urn:microsoft.com/office/officeart/2008/layout/LinedList"/>
    <dgm:cxn modelId="{EFFF05AE-E8C0-4CF0-8697-671379A6B0DF}" type="presParOf" srcId="{4ACF43D1-519E-42A2-970C-705800D064AC}" destId="{C17C134E-C1F9-4AFA-A730-757854DF7D47}" srcOrd="4" destOrd="0" presId="urn:microsoft.com/office/officeart/2008/layout/LinedList"/>
    <dgm:cxn modelId="{22949C05-AC85-48B1-97D0-DCF9A90A6DF3}" type="presParOf" srcId="{C17C134E-C1F9-4AFA-A730-757854DF7D47}" destId="{AA561E92-40CD-45D2-8D7B-23D2398A8AB3}" srcOrd="0" destOrd="0" presId="urn:microsoft.com/office/officeart/2008/layout/LinedList"/>
    <dgm:cxn modelId="{A67FA39B-59BD-484F-99D2-F4109A35F16C}" type="presParOf" srcId="{C17C134E-C1F9-4AFA-A730-757854DF7D47}" destId="{553B2C78-8B28-4D96-B4FA-F9D27B084078}" srcOrd="1" destOrd="0" presId="urn:microsoft.com/office/officeart/2008/layout/LinedList"/>
    <dgm:cxn modelId="{C0952E29-F508-4C5D-9C2A-24799EAE7D01}" type="presParOf" srcId="{C17C134E-C1F9-4AFA-A730-757854DF7D47}" destId="{66B89092-D541-40FA-BE80-A663C9DF4DF9}" srcOrd="2" destOrd="0" presId="urn:microsoft.com/office/officeart/2008/layout/LinedList"/>
    <dgm:cxn modelId="{D7C89AD2-35C5-494D-8032-BBCE303BCB6F}" type="presParOf" srcId="{4ACF43D1-519E-42A2-970C-705800D064AC}" destId="{60F9277A-DCD9-4FC5-BC6E-9CC1E980E144}" srcOrd="5" destOrd="0" presId="urn:microsoft.com/office/officeart/2008/layout/LinedList"/>
    <dgm:cxn modelId="{C605F0CF-208A-429A-8547-70D5319BCB62}" type="presParOf" srcId="{4ACF43D1-519E-42A2-970C-705800D064AC}" destId="{5B76AF41-79C6-4140-8DBD-444BC31CE3BB}" srcOrd="6" destOrd="0" presId="urn:microsoft.com/office/officeart/2008/layout/LinedList"/>
    <dgm:cxn modelId="{66EA3942-D749-410F-81B6-23556F6B86F5}" type="presParOf" srcId="{4ACF43D1-519E-42A2-970C-705800D064AC}" destId="{1C5FEE52-2AB6-4DC8-963B-C3FC80DF1239}" srcOrd="7" destOrd="0" presId="urn:microsoft.com/office/officeart/2008/layout/LinedList"/>
    <dgm:cxn modelId="{5BDDA44C-1426-4399-B509-BEA57A820492}" type="presParOf" srcId="{1C5FEE52-2AB6-4DC8-963B-C3FC80DF1239}" destId="{A88950A7-79BA-4053-BDA5-5EB7EB264210}" srcOrd="0" destOrd="0" presId="urn:microsoft.com/office/officeart/2008/layout/LinedList"/>
    <dgm:cxn modelId="{D98F91E1-343A-407B-BDCE-FB934B415907}" type="presParOf" srcId="{1C5FEE52-2AB6-4DC8-963B-C3FC80DF1239}" destId="{FFE2CEE0-4FC2-4ADA-872A-B5296D3674E8}" srcOrd="1" destOrd="0" presId="urn:microsoft.com/office/officeart/2008/layout/LinedList"/>
    <dgm:cxn modelId="{E75DAE35-60A4-41DE-9544-B78025ACD2A6}" type="presParOf" srcId="{1C5FEE52-2AB6-4DC8-963B-C3FC80DF1239}" destId="{C82CC698-92C0-42C1-90D3-A382DB802559}" srcOrd="2" destOrd="0" presId="urn:microsoft.com/office/officeart/2008/layout/LinedList"/>
    <dgm:cxn modelId="{22B06D93-F08D-4251-AFF3-A23C1A2E6C96}" type="presParOf" srcId="{4ACF43D1-519E-42A2-970C-705800D064AC}" destId="{146F3175-B0E7-4A3B-9AEC-AFAB6EF43125}" srcOrd="8" destOrd="0" presId="urn:microsoft.com/office/officeart/2008/layout/LinedList"/>
    <dgm:cxn modelId="{5CA38998-BE35-4E10-8407-05829AAA847F}" type="presParOf" srcId="{4ACF43D1-519E-42A2-970C-705800D064AC}" destId="{A6FF1712-CA14-4D02-9B66-A34A4DD2D0E7}" srcOrd="9" destOrd="0" presId="urn:microsoft.com/office/officeart/2008/layout/LinedList"/>
    <dgm:cxn modelId="{CDDF7DAD-BF58-4ADA-9BED-5402FEC5D2E8}" type="presParOf" srcId="{4ACF43D1-519E-42A2-970C-705800D064AC}" destId="{B55AD246-ABEA-4BC2-A584-B04707425808}" srcOrd="10" destOrd="0" presId="urn:microsoft.com/office/officeart/2008/layout/LinedList"/>
    <dgm:cxn modelId="{412A42EB-7DDE-424C-A502-3CE9F27D4609}" type="presParOf" srcId="{B55AD246-ABEA-4BC2-A584-B04707425808}" destId="{9DAD2D60-C8A3-47FA-B7D9-AB0920C3A6BE}" srcOrd="0" destOrd="0" presId="urn:microsoft.com/office/officeart/2008/layout/LinedList"/>
    <dgm:cxn modelId="{E6BAC2C3-C552-4687-AA63-E30C4F612D58}" type="presParOf" srcId="{B55AD246-ABEA-4BC2-A584-B04707425808}" destId="{FB3DCE90-9B5B-490D-8825-28FA62959AE4}" srcOrd="1" destOrd="0" presId="urn:microsoft.com/office/officeart/2008/layout/LinedList"/>
    <dgm:cxn modelId="{54FB79FF-1DD3-43D0-9ADD-44353BC3EB4E}" type="presParOf" srcId="{B55AD246-ABEA-4BC2-A584-B04707425808}" destId="{605BB176-19DF-4B62-971D-22ED38249BC2}" srcOrd="2" destOrd="0" presId="urn:microsoft.com/office/officeart/2008/layout/LinedList"/>
    <dgm:cxn modelId="{AE6C9914-7251-4C61-B699-45F98571C8CB}" type="presParOf" srcId="{4ACF43D1-519E-42A2-970C-705800D064AC}" destId="{61F31B3D-EDA3-461E-89B7-BBE62FDD4021}" srcOrd="11" destOrd="0" presId="urn:microsoft.com/office/officeart/2008/layout/LinedList"/>
    <dgm:cxn modelId="{9EA2AC21-B49B-4071-9D33-AFDB4AF5107A}" type="presParOf" srcId="{4ACF43D1-519E-42A2-970C-705800D064AC}" destId="{B5247EC1-EAFF-49EE-B15D-286FB93B6CA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Giới thiệu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Toán tử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Hàm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Toán tử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Hàm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Toán tử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Hàm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Toán tử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Hàm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Toán tử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Hàm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Toán tử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Hàm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Toán tử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Hàm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Toán tử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Hàm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Giới thiệu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Khái niệm cơ bản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Toán tử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Hàm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Khái niệm cơ bản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Toán tử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Hàm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Khái niệm cơ bản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Toán tử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Hàm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Khái niệm cơ bản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Toán tử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Hàm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Khái niệm cơ bản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Toán tử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Hàm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Khái niệm cơ bản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Toán tử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Hàm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Khái niệm cơ bản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Toán tử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Hàm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Khái niệm cơ bản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Toán tử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DCE90-9B5B-490D-8825-28FA62959AE4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Hàm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61F31B3D-EDA3-461E-89B7-BBE62FDD4021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 smtClean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 smtClean="0"/>
              <a:t>2015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 smtClean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mtClean="0"/>
              <a:t>Nhập môn web và ứng dụng (2014) - Bài 1. Mô hình dữ liệu quan hệ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9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pn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2400" b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27088" y="5516562"/>
            <a:ext cx="7772400" cy="792757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Bùi Nhật Bằng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bang.buinhat@stu</a:t>
            </a:r>
            <a:r>
              <a:rPr lang="en-US" sz="1400" i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.edu.vn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Vị trí đặt JavaScript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9: Javascript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10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8045896" cy="4505672"/>
          </a:xfrm>
        </p:spPr>
        <p:txBody>
          <a:bodyPr/>
          <a:lstStyle/>
          <a:p>
            <a:pPr marL="971550" lvl="1" indent="-514350">
              <a:buFont typeface="+mj-lt"/>
              <a:buAutoNum type="arabicParenR"/>
            </a:pPr>
            <a:r>
              <a:rPr lang="en-US" smtClean="0"/>
              <a:t> </a:t>
            </a:r>
          </a:p>
          <a:p>
            <a:pPr lvl="1">
              <a:buNone/>
            </a:pPr>
            <a:r>
              <a:rPr lang="en-US"/>
              <a:t>&lt;head&gt;</a:t>
            </a:r>
          </a:p>
          <a:p>
            <a:pPr lvl="1">
              <a:buNone/>
            </a:pPr>
            <a:r>
              <a:rPr lang="en-US"/>
              <a:t>	 &lt;script language="javascript“&gt;   …	&lt;/script&gt;</a:t>
            </a:r>
          </a:p>
          <a:p>
            <a:pPr lvl="1">
              <a:buNone/>
            </a:pPr>
            <a:r>
              <a:rPr lang="en-US"/>
              <a:t>&lt;/head&gt;</a:t>
            </a:r>
            <a:endParaRPr lang="en-US" smtClean="0"/>
          </a:p>
          <a:p>
            <a:pPr marL="971550" lvl="1" indent="-514350">
              <a:buFont typeface="+mj-lt"/>
              <a:buAutoNum type="arabicParenR" startAt="2"/>
            </a:pPr>
            <a:r>
              <a:rPr lang="en-US" smtClean="0"/>
              <a:t>  </a:t>
            </a:r>
          </a:p>
          <a:p>
            <a:pPr lvl="1">
              <a:buNone/>
            </a:pPr>
            <a:r>
              <a:rPr lang="en-US"/>
              <a:t>&lt;body&gt;</a:t>
            </a:r>
          </a:p>
          <a:p>
            <a:pPr lvl="1">
              <a:buNone/>
            </a:pPr>
            <a:r>
              <a:rPr lang="en-US"/>
              <a:t>	 &lt;script language="javascript"&gt;   …	&lt;/script&gt;</a:t>
            </a:r>
          </a:p>
          <a:p>
            <a:pPr lvl="1">
              <a:buNone/>
            </a:pPr>
            <a:r>
              <a:rPr lang="en-US"/>
              <a:t>&lt;/body</a:t>
            </a:r>
            <a:r>
              <a:rPr lang="en-US" smtClean="0"/>
              <a:t>&gt;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09279574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607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Vị trí đặt JavaScript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9: Javascript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11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8045896" cy="4505672"/>
          </a:xfrm>
        </p:spPr>
        <p:txBody>
          <a:bodyPr/>
          <a:lstStyle/>
          <a:p>
            <a:pPr marL="971550" lvl="1" indent="-514350">
              <a:buFont typeface="+mj-lt"/>
              <a:buAutoNum type="arabicParenR" startAt="3"/>
            </a:pPr>
            <a:r>
              <a:rPr lang="en-US" smtClean="0"/>
              <a:t> Lưu các </a:t>
            </a:r>
            <a:r>
              <a:rPr lang="en-US"/>
              <a:t>đoạn script trong các file riêng biệt có phần </a:t>
            </a:r>
            <a:r>
              <a:rPr lang="en-US" smtClean="0"/>
              <a:t>mở </a:t>
            </a:r>
            <a:r>
              <a:rPr lang="en-US"/>
              <a:t>rộng .</a:t>
            </a:r>
            <a:r>
              <a:rPr lang="en-US" smtClean="0"/>
              <a:t>js</a:t>
            </a:r>
          </a:p>
          <a:p>
            <a:pPr lvl="1">
              <a:buNone/>
            </a:pPr>
            <a:r>
              <a:rPr lang="en-US" smtClean="0">
                <a:sym typeface="Wingdings" panose="05000000000000000000" pitchFamily="2" charset="2"/>
              </a:rPr>
              <a:t> </a:t>
            </a:r>
            <a:r>
              <a:rPr lang="en-US"/>
              <a:t>Sử dụng các đoạn script được lưu trong các file .js bằng cách:</a:t>
            </a:r>
          </a:p>
          <a:p>
            <a:pPr lvl="1">
              <a:buNone/>
            </a:pPr>
            <a:r>
              <a:rPr lang="en-US"/>
              <a:t>&lt;script type="text/javascript" src=“tên_file.js"&gt; &lt;/script&gt;</a:t>
            </a:r>
          </a:p>
          <a:p>
            <a:pPr marL="457200" lvl="1" indent="0">
              <a:buNone/>
            </a:pPr>
            <a:endParaRPr lang="en-US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7823401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837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Biến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9: Javascript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315200" cy="450567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/>
              <a:t>Javascript không cần khai báo biến. </a:t>
            </a:r>
            <a:endParaRPr lang="en-US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mtClean="0"/>
              <a:t>Nếu </a:t>
            </a:r>
            <a:r>
              <a:rPr lang="en-US"/>
              <a:t>có khai báo cũng không khai </a:t>
            </a:r>
            <a:r>
              <a:rPr lang="en-US" smtClean="0"/>
              <a:t>báo kiểu </a:t>
            </a:r>
            <a:r>
              <a:rPr lang="en-US"/>
              <a:t>dữ </a:t>
            </a:r>
            <a:r>
              <a:rPr lang="en-US" smtClean="0"/>
              <a:t>liệu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VD: </a:t>
            </a:r>
            <a:endParaRPr lang="en-US" smtClean="0"/>
          </a:p>
          <a:p>
            <a:pPr marL="457200" lvl="1" indent="0">
              <a:buNone/>
            </a:pPr>
            <a:r>
              <a:rPr lang="en-US" smtClean="0"/>
              <a:t>a=10</a:t>
            </a:r>
            <a:r>
              <a:rPr lang="en-US"/>
              <a:t>; </a:t>
            </a:r>
            <a:endParaRPr lang="en-US" smtClean="0"/>
          </a:p>
          <a:p>
            <a:pPr marL="457200" lvl="1" indent="0">
              <a:buNone/>
            </a:pPr>
            <a:r>
              <a:rPr lang="en-US"/>
              <a:t>var a=10;</a:t>
            </a:r>
            <a:endParaRPr lang="en-US" smtClean="0"/>
          </a:p>
          <a:p>
            <a:pPr marL="457200" lvl="1" indent="0">
              <a:buNone/>
            </a:pPr>
            <a:r>
              <a:rPr lang="en-US" smtClean="0"/>
              <a:t>var </a:t>
            </a:r>
            <a:r>
              <a:rPr lang="en-US"/>
              <a:t>a; a=10; </a:t>
            </a:r>
            <a:endParaRPr lang="en-US" smtClean="0"/>
          </a:p>
          <a:p>
            <a:pPr marL="457200" lvl="1" indent="0">
              <a:buNone/>
            </a:pPr>
            <a:endParaRPr lang="en-US"/>
          </a:p>
          <a:p>
            <a:pPr lvl="1">
              <a:buFont typeface="Arial" panose="020B0604020202020204" pitchFamily="34" charset="0"/>
              <a:buChar char="•"/>
            </a:pPr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94626323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986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Biến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9: Javascript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315200" cy="450567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/>
              <a:t>Khai báo biến: var tên_biến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kern="1200"/>
              <a:t>Quy tắc đặt tên biến: </a:t>
            </a:r>
            <a:endParaRPr lang="en-US" kern="120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kern="1200" smtClean="0"/>
              <a:t>Có </a:t>
            </a:r>
            <a:r>
              <a:rPr lang="en-US" kern="1200"/>
              <a:t>thể dùng chữ cái, số và ký tự “_” </a:t>
            </a:r>
            <a:endParaRPr lang="en-US" kern="120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kern="1200" smtClean="0"/>
              <a:t>Không </a:t>
            </a:r>
            <a:r>
              <a:rPr lang="en-US" kern="1200"/>
              <a:t>được bắt đầu bằng số. </a:t>
            </a:r>
            <a:endParaRPr lang="en-US" kern="120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kern="1200"/>
              <a:t>K</a:t>
            </a:r>
            <a:r>
              <a:rPr lang="en-US" kern="1200" smtClean="0"/>
              <a:t>hông </a:t>
            </a:r>
            <a:r>
              <a:rPr lang="en-US" kern="1200"/>
              <a:t>được trùng với các từ khóa của Javascript.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Phân biệt chữ hoa và chữ thường</a:t>
            </a:r>
          </a:p>
          <a:p>
            <a:pPr marL="457200" lvl="1" indent="0">
              <a:buNone/>
            </a:pPr>
            <a:endParaRPr lang="en-US"/>
          </a:p>
          <a:p>
            <a:pPr lvl="1">
              <a:buFont typeface="Arial" panose="020B0604020202020204" pitchFamily="34" charset="0"/>
              <a:buChar char="•"/>
            </a:pPr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66019827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183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Các từ khóa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9: Javascript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14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4806841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" y="1752600"/>
            <a:ext cx="803627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5165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Biến toàn cục và biến cục bộ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9: Javascript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15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898558431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973888" cy="4267200"/>
          </a:xfrm>
        </p:spPr>
        <p:txBody>
          <a:bodyPr/>
          <a:lstStyle/>
          <a:p>
            <a:r>
              <a:rPr lang="en-US"/>
              <a:t>Biến khai báo ngoài hàm là biến toàn cục</a:t>
            </a:r>
          </a:p>
          <a:p>
            <a:r>
              <a:rPr lang="en-US"/>
              <a:t>Biến khai báo trong hàm là biến cục bộ</a:t>
            </a:r>
          </a:p>
          <a:p>
            <a:pPr lvl="1">
              <a:buNone/>
            </a:pPr>
            <a:r>
              <a:rPr lang="en-US" sz="1800" i="1">
                <a:solidFill>
                  <a:srgbClr val="0070C0"/>
                </a:solidFill>
              </a:rPr>
              <a:t>&lt;script language="javascript"&gt;</a:t>
            </a:r>
          </a:p>
          <a:p>
            <a:pPr lvl="1">
              <a:buNone/>
            </a:pPr>
            <a:r>
              <a:rPr lang="en-US" sz="1800" i="1">
                <a:solidFill>
                  <a:srgbClr val="0070C0"/>
                </a:solidFill>
              </a:rPr>
              <a:t>	var a=10;</a:t>
            </a:r>
          </a:p>
          <a:p>
            <a:pPr lvl="1">
              <a:buNone/>
            </a:pPr>
            <a:r>
              <a:rPr lang="en-US" sz="1800" i="1">
                <a:solidFill>
                  <a:srgbClr val="0070C0"/>
                </a:solidFill>
              </a:rPr>
              <a:t>	function show()</a:t>
            </a:r>
          </a:p>
          <a:p>
            <a:pPr lvl="1">
              <a:buNone/>
            </a:pPr>
            <a:r>
              <a:rPr lang="en-US" sz="1800" i="1">
                <a:solidFill>
                  <a:srgbClr val="0070C0"/>
                </a:solidFill>
              </a:rPr>
              <a:t>	{</a:t>
            </a:r>
          </a:p>
          <a:p>
            <a:pPr lvl="1">
              <a:buNone/>
            </a:pPr>
            <a:r>
              <a:rPr lang="en-US" sz="1800" i="1">
                <a:solidFill>
                  <a:srgbClr val="0070C0"/>
                </a:solidFill>
              </a:rPr>
              <a:t>		var a=20;</a:t>
            </a:r>
          </a:p>
          <a:p>
            <a:pPr lvl="1">
              <a:buNone/>
            </a:pPr>
            <a:r>
              <a:rPr lang="en-US" sz="1800" i="1">
                <a:solidFill>
                  <a:srgbClr val="0070C0"/>
                </a:solidFill>
              </a:rPr>
              <a:t>		alert(a);</a:t>
            </a:r>
          </a:p>
          <a:p>
            <a:pPr lvl="1">
              <a:buNone/>
            </a:pPr>
            <a:r>
              <a:rPr lang="en-US" sz="1800" i="1">
                <a:solidFill>
                  <a:srgbClr val="0070C0"/>
                </a:solidFill>
              </a:rPr>
              <a:t>	}</a:t>
            </a:r>
          </a:p>
          <a:p>
            <a:pPr lvl="1">
              <a:buNone/>
            </a:pPr>
            <a:r>
              <a:rPr lang="en-US" sz="1800" i="1">
                <a:solidFill>
                  <a:srgbClr val="0070C0"/>
                </a:solidFill>
              </a:rPr>
              <a:t>	show();</a:t>
            </a:r>
          </a:p>
          <a:p>
            <a:pPr lvl="1">
              <a:buNone/>
            </a:pPr>
            <a:r>
              <a:rPr lang="en-US" sz="1800" i="1">
                <a:solidFill>
                  <a:srgbClr val="0070C0"/>
                </a:solidFill>
              </a:rPr>
              <a:t>	alert(a);</a:t>
            </a:r>
          </a:p>
          <a:p>
            <a:pPr lvl="1">
              <a:buNone/>
            </a:pPr>
            <a:r>
              <a:rPr lang="en-US" sz="1800" i="1">
                <a:solidFill>
                  <a:srgbClr val="0070C0"/>
                </a:solidFill>
              </a:rPr>
              <a:t>&lt;/script&gt;</a:t>
            </a:r>
          </a:p>
          <a:p>
            <a:pPr lvl="1">
              <a:buNone/>
            </a:pPr>
            <a:r>
              <a:rPr lang="en-US" sz="2000">
                <a:solidFill>
                  <a:srgbClr val="FF0000"/>
                </a:solidFill>
              </a:rPr>
              <a:t>//a xuất lần 1 ??? , a xuất lần 2 ???</a:t>
            </a:r>
          </a:p>
          <a:p>
            <a:endParaRPr lang="en-US" i="1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89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Hằng số và chú thích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9: Javascript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315200" cy="450567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mtClean="0"/>
              <a:t>Hằng số</a:t>
            </a:r>
          </a:p>
          <a:p>
            <a:pPr marL="457200" lvl="1" indent="0">
              <a:buNone/>
            </a:pPr>
            <a:r>
              <a:rPr lang="en-US" smtClean="0">
                <a:solidFill>
                  <a:srgbClr val="00B0F0"/>
                </a:solidFill>
              </a:rPr>
              <a:t>const biến = giá_trị;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mtClean="0"/>
              <a:t>Chú thích</a:t>
            </a:r>
          </a:p>
          <a:p>
            <a:pPr marL="457200" lvl="1" indent="0">
              <a:buNone/>
            </a:pPr>
            <a:r>
              <a:rPr lang="en-US" smtClean="0"/>
              <a:t>//: </a:t>
            </a:r>
            <a:r>
              <a:rPr lang="en-US"/>
              <a:t>chú thích 1 dòng</a:t>
            </a:r>
          </a:p>
          <a:p>
            <a:pPr marL="457200" lvl="1" indent="0">
              <a:buNone/>
            </a:pPr>
            <a:r>
              <a:rPr lang="en-US"/>
              <a:t>/* */: chú thích nhiều dòng</a:t>
            </a:r>
          </a:p>
          <a:p>
            <a:pPr marL="457200" lvl="1" indent="0">
              <a:buNone/>
            </a:pPr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346374857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967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Toán tử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9: Javascript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17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315200" cy="450567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/>
              <a:t>Các toán tử số: +, -, *, /, %, ++, --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Các toán tử gán: =, +=, -=, *=, /=, %=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Các toán tử so sánh: ==, !=, &gt;, &gt;=, &lt;, &lt;=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Toán tử logic: &amp;&amp;, ||, 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mtClean="0"/>
              <a:t>Toán </a:t>
            </a:r>
            <a:r>
              <a:rPr lang="en-US"/>
              <a:t>tử chuỗi: </a:t>
            </a:r>
            <a:r>
              <a:rPr lang="en-US" smtClean="0"/>
              <a:t>+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mtClean="0"/>
              <a:t>Toán tử điều kiện</a:t>
            </a:r>
          </a:p>
          <a:p>
            <a:pPr marL="457200" lvl="1" indent="0">
              <a:buNone/>
            </a:pPr>
            <a:r>
              <a:rPr lang="en-US">
                <a:solidFill>
                  <a:srgbClr val="0070C0"/>
                </a:solidFill>
              </a:rPr>
              <a:t>(điều kiện)?giá trị 1: giá trị 2</a:t>
            </a:r>
          </a:p>
          <a:p>
            <a:pPr lvl="1">
              <a:buNone/>
            </a:pPr>
            <a:r>
              <a:rPr lang="en-US"/>
              <a:t>Ví dụ: (a&gt;=b)?a:b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7668763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971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Các hàm thông dụng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9: Javascript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18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/>
              <a:t>alert(s): xuất hộp thoại thông báo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prompt(s,giá_trị_khởi_tạo): </a:t>
            </a:r>
            <a:r>
              <a:rPr lang="en-US" smtClean="0"/>
              <a:t>hộp thoại nhận </a:t>
            </a:r>
            <a:r>
              <a:rPr lang="en-US"/>
              <a:t>giá trị nhập từ người dùng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confirm(s): </a:t>
            </a:r>
            <a:r>
              <a:rPr lang="en-US" smtClean="0"/>
              <a:t>nhận </a:t>
            </a:r>
            <a:r>
              <a:rPr lang="en-US"/>
              <a:t>giá trị xác nhận của user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eval(s): chuyển chuỗi s thành kiểu số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vi-VN"/>
              <a:t>parseInt(s [,x]): chuyển chuỗi s, 1 số </a:t>
            </a:r>
            <a:r>
              <a:rPr lang="en-US"/>
              <a:t>nguyên có</a:t>
            </a:r>
            <a:r>
              <a:rPr lang="vi-VN"/>
              <a:t> cơ số x,  sang kiểu số nguyên</a:t>
            </a:r>
            <a:r>
              <a:rPr lang="en-US"/>
              <a:t> hệ thập phân</a:t>
            </a:r>
            <a:r>
              <a:rPr lang="vi-VN"/>
              <a:t>. Nếu không chuyển được sẽ trả về NaN. </a:t>
            </a:r>
            <a:endParaRPr lang="en-US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mtClean="0"/>
              <a:t>parseFloat(string</a:t>
            </a:r>
            <a:r>
              <a:rPr lang="en-US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0176934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429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Các hàm thông dụng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9: Javascript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19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vi-VN"/>
              <a:t>isNaN(n): kiểm tra n có phải là số hay không. </a:t>
            </a:r>
            <a:endParaRPr lang="en-US"/>
          </a:p>
          <a:p>
            <a:pPr marL="514350" lvl="1">
              <a:buNone/>
            </a:pPr>
            <a:r>
              <a:rPr lang="en-US"/>
              <a:t>	</a:t>
            </a:r>
            <a:r>
              <a:rPr lang="vi-VN"/>
              <a:t>Ví dụ: isNaN("abc") cho kết quả là true</a:t>
            </a:r>
            <a:r>
              <a:rPr lang="en-US"/>
              <a:t>, </a:t>
            </a:r>
            <a:r>
              <a:rPr lang="vi-VN"/>
              <a:t>isNaN("7") cho kết quả là false.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vi-VN"/>
              <a:t>Number(o): chuyển đối tượng o thành </a:t>
            </a:r>
            <a:r>
              <a:rPr lang="en-US"/>
              <a:t>một đối tượng </a:t>
            </a:r>
            <a:r>
              <a:rPr lang="vi-VN"/>
              <a:t>kiểu số. </a:t>
            </a:r>
            <a:endParaRPr lang="en-US"/>
          </a:p>
          <a:p>
            <a:pPr lvl="1">
              <a:buNone/>
            </a:pPr>
            <a:r>
              <a:rPr lang="vi-VN"/>
              <a:t>Ví dụ: Number(true) cho kết quả là 1, </a:t>
            </a:r>
            <a:r>
              <a:rPr lang="en-US"/>
              <a:t>N</a:t>
            </a:r>
            <a:r>
              <a:rPr lang="vi-VN"/>
              <a:t>umber("123") cho kết quả là 123.</a:t>
            </a:r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3474389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737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NỘI DUNG CHÍNH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324588" y="1270128"/>
            <a:ext cx="5581146" cy="124040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40971" rIns="263144" bIns="140971" numCol="1" spcCol="1270" anchor="ctr" anchorCtr="0">
            <a:noAutofit/>
          </a:bodyPr>
          <a:lstStyle/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400" b="1" i="0" kern="1200" smtClean="0">
                <a:solidFill>
                  <a:schemeClr val="bg1"/>
                </a:solidFill>
              </a:rPr>
              <a:t>PHẦN 1: HTML</a:t>
            </a:r>
            <a:endParaRPr lang="en-US" sz="3400" b="1" i="0" kern="120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083943" y="1268760"/>
            <a:ext cx="1240405" cy="1240405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303335" y="2880804"/>
            <a:ext cx="5609484" cy="124040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40971" rIns="263144" bIns="140970" numCol="1" spcCol="1270" anchor="ctr" anchorCtr="0">
            <a:noAutofit/>
          </a:bodyPr>
          <a:lstStyle/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400" b="1" i="0" kern="1200" smtClean="0">
                <a:solidFill>
                  <a:schemeClr val="bg1"/>
                </a:solidFill>
              </a:rPr>
              <a:t>PHẦN</a:t>
            </a:r>
            <a:r>
              <a:rPr lang="en-US" sz="3400" b="1" i="0" kern="1200" smtClean="0">
                <a:solidFill>
                  <a:srgbClr val="FF0000"/>
                </a:solidFill>
              </a:rPr>
              <a:t> </a:t>
            </a:r>
            <a:r>
              <a:rPr lang="en-US" sz="3400" b="1" i="0" kern="1200" smtClean="0">
                <a:solidFill>
                  <a:schemeClr val="bg1"/>
                </a:solidFill>
              </a:rPr>
              <a:t>2: CSS</a:t>
            </a:r>
            <a:endParaRPr lang="en-US" sz="3400" b="1" i="0" kern="120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076859" y="2880805"/>
            <a:ext cx="1240405" cy="1240405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303335" y="4491479"/>
            <a:ext cx="5609484" cy="124040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40971" rIns="263144" bIns="140970" numCol="1" spcCol="1270" anchor="ctr" anchorCtr="0">
            <a:noAutofit/>
          </a:bodyPr>
          <a:lstStyle/>
          <a:p>
            <a:pPr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400">
                <a:solidFill>
                  <a:srgbClr val="00B0F0"/>
                </a:solidFill>
              </a:rPr>
              <a:t>PHẦN 3: JAVASCRIPT</a:t>
            </a:r>
          </a:p>
        </p:txBody>
      </p:sp>
      <p:sp>
        <p:nvSpPr>
          <p:cNvPr id="9" name="Oval 8"/>
          <p:cNvSpPr/>
          <p:nvPr/>
        </p:nvSpPr>
        <p:spPr>
          <a:xfrm>
            <a:off x="1076859" y="4491480"/>
            <a:ext cx="1240405" cy="1240405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 smtClean="0"/>
              <a:t>Nhập môn web và ứng dụng 2015</a:t>
            </a:r>
          </a:p>
        </p:txBody>
      </p:sp>
    </p:spTree>
    <p:extLst>
      <p:ext uri="{BB962C8B-B14F-4D97-AF65-F5344CB8AC3E}">
        <p14:creationId xmlns:p14="http://schemas.microsoft.com/office/powerpoint/2010/main" val="152630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Định nghĩa hàm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9: Javascript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20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pPr lvl="1">
              <a:buNone/>
            </a:pPr>
            <a:r>
              <a:rPr lang="en-US"/>
              <a:t>function tên_hàm(ds_tham_số)</a:t>
            </a:r>
          </a:p>
          <a:p>
            <a:pPr lvl="1">
              <a:buNone/>
            </a:pPr>
            <a:r>
              <a:rPr lang="en-US"/>
              <a:t>{</a:t>
            </a:r>
          </a:p>
          <a:p>
            <a:pPr lvl="1">
              <a:buNone/>
            </a:pPr>
            <a:r>
              <a:rPr lang="en-US"/>
              <a:t>	//khối lệnh</a:t>
            </a:r>
          </a:p>
          <a:p>
            <a:pPr lvl="1">
              <a:buNone/>
            </a:pPr>
            <a:r>
              <a:rPr lang="en-US" smtClean="0"/>
              <a:t>}</a:t>
            </a:r>
          </a:p>
          <a:p>
            <a:pPr lvl="1">
              <a:buNone/>
            </a:pPr>
            <a:r>
              <a:rPr lang="en-US" smtClean="0"/>
              <a:t>Ví dụ:</a:t>
            </a:r>
          </a:p>
          <a:p>
            <a:pPr lvl="1">
              <a:buNone/>
            </a:pPr>
            <a:r>
              <a:rPr lang="en-US"/>
              <a:t>function max(x,y)</a:t>
            </a:r>
          </a:p>
          <a:p>
            <a:pPr marL="457200" lvl="1" indent="0">
              <a:buNone/>
            </a:pPr>
            <a:r>
              <a:rPr lang="en-US"/>
              <a:t>{</a:t>
            </a:r>
          </a:p>
          <a:p>
            <a:pPr marL="457200" lvl="1" indent="0">
              <a:buNone/>
            </a:pPr>
            <a:r>
              <a:rPr lang="en-US"/>
              <a:t>	return (x&gt;=y)?x:y;		</a:t>
            </a:r>
          </a:p>
          <a:p>
            <a:pPr marL="457200" lvl="1" indent="0">
              <a:buNone/>
            </a:pPr>
            <a:r>
              <a:rPr lang="en-US"/>
              <a:t>}</a:t>
            </a:r>
          </a:p>
          <a:p>
            <a:pPr lvl="1">
              <a:buNone/>
            </a:pPr>
            <a:r>
              <a:rPr lang="en-US" i="1" smtClean="0"/>
              <a:t>Có thể có hoặc không có return</a:t>
            </a:r>
            <a:endParaRPr lang="en-US" i="1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3474389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564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Cấu trúc điều khiển và lặp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9: Javascript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21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pPr lvl="1">
              <a:buNone/>
            </a:pPr>
            <a:endParaRPr lang="en-US" i="1" smtClean="0"/>
          </a:p>
          <a:p>
            <a:pPr lvl="1">
              <a:buNone/>
            </a:pPr>
            <a:endParaRPr lang="en-US" i="1"/>
          </a:p>
          <a:p>
            <a:pPr lvl="1">
              <a:buNone/>
            </a:pPr>
            <a:endParaRPr lang="en-US" i="1" smtClean="0"/>
          </a:p>
          <a:p>
            <a:pPr lvl="1">
              <a:buNone/>
            </a:pPr>
            <a:r>
              <a:rPr lang="en-US" i="1" smtClean="0"/>
              <a:t>Các cấu trúc điều khiển và lặp giống với C++</a:t>
            </a:r>
            <a:endParaRPr lang="en-US" i="1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7145221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32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Bài tập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9: Javascript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22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515616"/>
            <a:ext cx="7829872" cy="4505672"/>
          </a:xfrm>
        </p:spPr>
        <p:txBody>
          <a:bodyPr/>
          <a:lstStyle/>
          <a:p>
            <a:pPr marL="971550" lvl="1" indent="-514350">
              <a:buAutoNum type="arabicPeriod"/>
            </a:pPr>
            <a:r>
              <a:rPr lang="en-US" i="1" smtClean="0"/>
              <a:t>Viết hàm nhập một số nguyên dương </a:t>
            </a:r>
            <a:br>
              <a:rPr lang="en-US" i="1" smtClean="0"/>
            </a:br>
            <a:r>
              <a:rPr lang="en-US" i="1" smtClean="0"/>
              <a:t>(không thỏa bắt nhập lại)</a:t>
            </a:r>
          </a:p>
          <a:p>
            <a:pPr marL="971550" lvl="1" indent="-514350">
              <a:buAutoNum type="arabicPeriod"/>
            </a:pPr>
            <a:r>
              <a:rPr lang="en-US" i="1" smtClean="0"/>
              <a:t>Viết hàm tính tổng n số chẵn dương</a:t>
            </a:r>
          </a:p>
          <a:p>
            <a:pPr marL="971550" lvl="1" indent="-514350">
              <a:buAutoNum type="arabicPeriod"/>
            </a:pPr>
            <a:r>
              <a:rPr lang="en-US" i="1" smtClean="0"/>
              <a:t>Viết hàm xuất ra các ước số của một số nguyên dương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7145221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412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TÓM TẮT BÀI HỌC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9: Javascript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23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515616"/>
            <a:ext cx="7829872" cy="4505672"/>
          </a:xfrm>
        </p:spPr>
        <p:txBody>
          <a:bodyPr/>
          <a:lstStyle/>
          <a:p>
            <a:pPr marL="400050" lvl="1">
              <a:buFont typeface="Microsoft Sans Serif" panose="020B0604020202020204" pitchFamily="34" charset="0"/>
              <a:buChar char="‒"/>
            </a:pPr>
            <a:r>
              <a:rPr lang="en-US" smtClean="0"/>
              <a:t>Javascript là client-script phổ biến nhất để xây dựng website</a:t>
            </a:r>
          </a:p>
          <a:p>
            <a:pPr marL="400050" lvl="1">
              <a:buFont typeface="Microsoft Sans Serif" panose="020B0604020202020204" pitchFamily="34" charset="0"/>
              <a:buChar char="‒"/>
            </a:pPr>
            <a:r>
              <a:rPr lang="en-US" smtClean="0"/>
              <a:t>Javascript có thể đặt trong cùng trang HTML hay lưu riêng thành file.js</a:t>
            </a:r>
          </a:p>
          <a:p>
            <a:pPr marL="400050" lvl="1">
              <a:buFont typeface="Microsoft Sans Serif" panose="020B0604020202020204" pitchFamily="34" charset="0"/>
              <a:buChar char="‒"/>
            </a:pPr>
            <a:r>
              <a:rPr lang="en-US" smtClean="0"/>
              <a:t>Các lệnh javascript gần giống C++</a:t>
            </a:r>
          </a:p>
          <a:p>
            <a:pPr marL="400050" lvl="1">
              <a:buFont typeface="Microsoft Sans Serif" panose="020B0604020202020204" pitchFamily="34" charset="0"/>
              <a:buChar char="‒"/>
            </a:pPr>
            <a:r>
              <a:rPr lang="en-US" smtClean="0"/>
              <a:t>Biến không cần phải khai báo, không cần xác định kiểu dữ liệu </a:t>
            </a:r>
          </a:p>
          <a:p>
            <a:pPr marL="400050" lvl="1">
              <a:buFont typeface="Microsoft Sans Serif" panose="020B0604020202020204" pitchFamily="34" charset="0"/>
              <a:buChar char="‒"/>
            </a:pPr>
            <a:r>
              <a:rPr lang="en-US" smtClean="0"/>
              <a:t>Phân biệt chữ hoa và chữ thường</a:t>
            </a:r>
          </a:p>
          <a:p>
            <a:pPr marL="400050" lvl="1">
              <a:buFont typeface="Microsoft Sans Serif" panose="020B0604020202020204" pitchFamily="34" charset="0"/>
              <a:buChar char="‒"/>
            </a:pPr>
            <a:endParaRPr lang="en-US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4035834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807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1259632" y="188640"/>
            <a:ext cx="6840760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</a:t>
            </a:r>
            <a:r>
              <a:rPr lang="en-US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 JAVASCRIPT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9</a:t>
            </a:r>
            <a:r>
              <a:rPr lang="en-US" sz="2400" smtClean="0">
                <a:solidFill>
                  <a:schemeClr val="bg1"/>
                </a:solidFill>
              </a:rPr>
              <a:t>: </a:t>
            </a:r>
            <a:r>
              <a:rPr lang="en-US" sz="2400">
                <a:solidFill>
                  <a:schemeClr val="bg1"/>
                </a:solidFill>
              </a:rPr>
              <a:t>JAVASCRIPT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           </a:t>
            </a:r>
            <a:r>
              <a:rPr lang="vi-VN" sz="2400">
                <a:solidFill>
                  <a:schemeClr val="bg1"/>
                </a:solidFill>
              </a:rPr>
              <a:t>C</a:t>
            </a:r>
            <a:r>
              <a:rPr lang="en-US" sz="2400">
                <a:solidFill>
                  <a:schemeClr val="bg1"/>
                </a:solidFill>
              </a:rPr>
              <a:t>Ơ BẢN</a:t>
            </a: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>
                <a:solidFill>
                  <a:schemeClr val="bg1"/>
                </a:solidFill>
              </a:rPr>
              <a:t>BÀI </a:t>
            </a:r>
            <a:r>
              <a:rPr lang="en-US" sz="2200" smtClean="0">
                <a:solidFill>
                  <a:schemeClr val="bg1"/>
                </a:solidFill>
              </a:rPr>
              <a:t>10: </a:t>
            </a:r>
            <a:r>
              <a:rPr lang="en-US" sz="2200">
                <a:solidFill>
                  <a:schemeClr val="bg1"/>
                </a:solidFill>
              </a:rPr>
              <a:t>CÁC ĐỐI TƯỢNG </a:t>
            </a:r>
            <a:r>
              <a:rPr lang="en-US" sz="2200" smtClean="0">
                <a:solidFill>
                  <a:schemeClr val="bg1"/>
                </a:solidFill>
              </a:rPr>
              <a:t/>
            </a:r>
            <a:br>
              <a:rPr lang="en-US" sz="2200" smtClean="0">
                <a:solidFill>
                  <a:schemeClr val="bg1"/>
                </a:solidFill>
              </a:rPr>
            </a:br>
            <a:r>
              <a:rPr lang="en-US" sz="2200" smtClean="0">
                <a:solidFill>
                  <a:schemeClr val="bg1"/>
                </a:solidFill>
              </a:rPr>
              <a:t>             CƠ BẢN</a:t>
            </a:r>
            <a:endParaRPr lang="en-US" sz="220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11: </a:t>
            </a:r>
            <a:r>
              <a:rPr lang="en-US" sz="2400">
                <a:solidFill>
                  <a:schemeClr val="bg1"/>
                </a:solidFill>
              </a:rPr>
              <a:t>BOM &amp; DOM</a:t>
            </a: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</a:t>
            </a:r>
            <a:r>
              <a:rPr lang="en-US" sz="1200" smtClean="0"/>
              <a:t>dụng</a:t>
            </a:r>
            <a:endParaRPr lang="en-US" sz="1200"/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12: CÔNG CỤ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7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56340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algn="just"/>
            <a:r>
              <a:rPr lang="en-US" sz="2800" smtClean="0"/>
              <a:t>Phân biệt được client-script và server-script</a:t>
            </a:r>
          </a:p>
          <a:p>
            <a:pPr algn="just"/>
            <a:r>
              <a:rPr lang="en-US" sz="2800" smtClean="0"/>
              <a:t>Giải thích được công dụng của Javascript</a:t>
            </a:r>
          </a:p>
          <a:p>
            <a:pPr algn="just"/>
            <a:r>
              <a:rPr lang="en-US" sz="2800" smtClean="0"/>
              <a:t>Vận dụng được các hàm cơ bản Javascript </a:t>
            </a:r>
          </a:p>
          <a:p>
            <a:pPr algn="just"/>
            <a:r>
              <a:rPr lang="en-US" sz="2800" smtClean="0"/>
              <a:t>Định nghĩa được 1 hàm mới trong Javascript</a:t>
            </a:r>
          </a:p>
          <a:p>
            <a:pPr algn="just"/>
            <a:endParaRPr lang="en-US" sz="2800" smtClean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Mục tiêu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710435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43608"/>
            <a:ext cx="8064896" cy="4145632"/>
          </a:xfrm>
        </p:spPr>
        <p:txBody>
          <a:bodyPr/>
          <a:lstStyle/>
          <a:p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trang 62 đến trang 80</a:t>
            </a:r>
          </a:p>
          <a:p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[3] </a:t>
            </a:r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</a:t>
            </a:r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trang </a:t>
            </a:r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</a:p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http://www.w3schools.com/js/</a:t>
            </a:r>
          </a:p>
          <a:p>
            <a:endParaRPr lang="en-US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Tài liệu tham khảo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215366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Javascript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khái niệm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 tử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Nội dung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534981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59632"/>
            <a:ext cx="7920880" cy="407362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Liệt kê các thuộc tính CSS có liên quan đến định vị trí 1 đối tượng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thuộc tính CSS quan trọng chia layout bằng div+CSS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Layout 1 cột giữa được chia như thế nào?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 sao thiết kế được layout có thể co giãn được?</a:t>
            </a:r>
          </a:p>
          <a:p>
            <a:pPr marL="514350" indent="-514350">
              <a:buFont typeface="+mj-lt"/>
              <a:buAutoNum type="arabicPeriod"/>
            </a:pPr>
            <a:endParaRPr lang="en-US" sz="28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7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9: Javascript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6431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Lịch sử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9: Javascript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8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315200" cy="4505672"/>
          </a:xfrm>
        </p:spPr>
        <p:txBody>
          <a:bodyPr/>
          <a:lstStyle/>
          <a:p>
            <a:r>
              <a:rPr lang="en-US"/>
              <a:t>Được Netscape tạo ra vào năm 1996</a:t>
            </a:r>
          </a:p>
          <a:p>
            <a:r>
              <a:rPr lang="en-US"/>
              <a:t>Ban đầu có tên là LiveScript</a:t>
            </a:r>
          </a:p>
          <a:p>
            <a:r>
              <a:rPr lang="en-US"/>
              <a:t>Ngôn ngữ kịch bản phía client</a:t>
            </a:r>
          </a:p>
          <a:p>
            <a:r>
              <a:rPr lang="en-US"/>
              <a:t>Được tích hợp sẵn trong các browser để bổ sung tính tương tác cho các trang web</a:t>
            </a:r>
          </a:p>
          <a:p>
            <a:r>
              <a:rPr lang="en-US" smtClean="0"/>
              <a:t>Không </a:t>
            </a:r>
            <a:r>
              <a:rPr lang="en-US"/>
              <a:t>thống nhất trong các browser</a:t>
            </a:r>
          </a:p>
          <a:p>
            <a:pPr lvl="1">
              <a:buNone/>
            </a:pPr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079683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288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Công dụng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9: Javascript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9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315200" cy="450567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200" smtClean="0">
                <a:ea typeface="+mn-ea"/>
                <a:cs typeface="+mn-cs"/>
              </a:rPr>
              <a:t>Những chức năng nhỏ như kiểm tra dữ liệu nhập vào (không so sánh với CSDL) có cần có cần gửi lên server xử lý không?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smtClean="0">
                <a:ea typeface="+mn-ea"/>
                <a:cs typeface="+mn-cs"/>
              </a:rPr>
              <a:t>Tăng tương tác với người sử dụng</a:t>
            </a:r>
          </a:p>
          <a:p>
            <a:pPr marL="457200" lvl="1" indent="0">
              <a:buNone/>
            </a:pPr>
            <a:r>
              <a:rPr lang="en-US" smtClean="0">
                <a:ea typeface="+mn-ea"/>
                <a:cs typeface="+mn-cs"/>
              </a:rPr>
              <a:t>VD: Khi con trỏ di chuyển đến đối tượng nào thì đối tượng đó được nhấn mạnh chẳng hạn như đổi màu nền</a:t>
            </a:r>
            <a:endParaRPr lang="en-US">
              <a:ea typeface="+mn-ea"/>
              <a:cs typeface="+mn-cs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2642406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262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26163</TotalTime>
  <Words>1026</Words>
  <Application>Microsoft Office PowerPoint</Application>
  <PresentationFormat>On-screen Show (4:3)</PresentationFormat>
  <Paragraphs>245</Paragraphs>
  <Slides>23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powerpoint-template</vt:lpstr>
      <vt:lpstr>NHẬP MÔN WEB VÀ ỨNG DỤNG</vt:lpstr>
      <vt:lpstr>NỘI DUNG CHÍNH</vt:lpstr>
      <vt:lpstr>PHẦN 3: JAVASCRIPT</vt:lpstr>
      <vt:lpstr>Mục tiêu bài học</vt:lpstr>
      <vt:lpstr>Tài liệu tham khảo</vt:lpstr>
      <vt:lpstr>Nội dung bài học</vt:lpstr>
      <vt:lpstr>CÂU HỎI ÔN TẬP</vt:lpstr>
      <vt:lpstr>Lịch sử</vt:lpstr>
      <vt:lpstr>Công dụng</vt:lpstr>
      <vt:lpstr>Vị trí đặt JavaScript</vt:lpstr>
      <vt:lpstr>Vị trí đặt JavaScript</vt:lpstr>
      <vt:lpstr>Biến</vt:lpstr>
      <vt:lpstr>Biến</vt:lpstr>
      <vt:lpstr>Các từ khóa</vt:lpstr>
      <vt:lpstr>Biến toàn cục và biến cục bộ</vt:lpstr>
      <vt:lpstr>Hằng số và chú thích</vt:lpstr>
      <vt:lpstr>Toán tử</vt:lpstr>
      <vt:lpstr>Các hàm thông dụng</vt:lpstr>
      <vt:lpstr>Các hàm thông dụng</vt:lpstr>
      <vt:lpstr>Định nghĩa hàm</vt:lpstr>
      <vt:lpstr>Cấu trúc điều khiển và lặp</vt:lpstr>
      <vt:lpstr>Bài tập</vt:lpstr>
      <vt:lpstr>TÓM TẮT BÀI HỌC</vt:lpstr>
    </vt:vector>
  </TitlesOfParts>
  <Company>CSC.HCMUNS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creator>NGUYEN An Te</dc:creator>
  <cp:lastModifiedBy>Bang</cp:lastModifiedBy>
  <cp:revision>5220</cp:revision>
  <dcterms:created xsi:type="dcterms:W3CDTF">2008-09-10T03:58:39Z</dcterms:created>
  <dcterms:modified xsi:type="dcterms:W3CDTF">2015-09-29T16:33:06Z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