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19"/>
  </p:notesMasterIdLst>
  <p:handoutMasterIdLst>
    <p:handoutMasterId r:id="rId20"/>
  </p:handoutMasterIdLst>
  <p:sldIdLst>
    <p:sldId id="820" r:id="rId2"/>
    <p:sldId id="925" r:id="rId3"/>
    <p:sldId id="1049" r:id="rId4"/>
    <p:sldId id="1050" r:id="rId5"/>
    <p:sldId id="1051" r:id="rId6"/>
    <p:sldId id="1052" r:id="rId7"/>
    <p:sldId id="927" r:id="rId8"/>
    <p:sldId id="928" r:id="rId9"/>
    <p:sldId id="929" r:id="rId10"/>
    <p:sldId id="930" r:id="rId11"/>
    <p:sldId id="931" r:id="rId12"/>
    <p:sldId id="934" r:id="rId13"/>
    <p:sldId id="935" r:id="rId14"/>
    <p:sldId id="936" r:id="rId15"/>
    <p:sldId id="937" r:id="rId16"/>
    <p:sldId id="938" r:id="rId17"/>
    <p:sldId id="1053" r:id="rId1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2929"/>
    <a:srgbClr val="333399"/>
    <a:srgbClr val="CC3300"/>
    <a:srgbClr val="99CCFF"/>
    <a:srgbClr val="FF99FF"/>
    <a:srgbClr val="C0C0C0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81" autoAdjust="0"/>
    <p:restoredTop sz="91859" autoAdjust="0"/>
  </p:normalViewPr>
  <p:slideViewPr>
    <p:cSldViewPr>
      <p:cViewPr>
        <p:scale>
          <a:sx n="67" d="100"/>
          <a:sy n="67" d="100"/>
        </p:scale>
        <p:origin x="-1248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</a:rPr>
            <a:t>Position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Một vài mẫu layout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B8CB24D1-2AB7-48D1-8C55-26F39FA1729F}" type="presOf" srcId="{47543A14-7939-4793-BA1A-E62B4BA9B414}" destId="{95B7AE2D-2AFE-49F1-8C55-518FD14D2AA2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DE473C58-F90B-4041-8498-0B7B1DF89D9E}" type="presOf" srcId="{BE2E176B-EDA9-44DF-BE0D-D7C715BB1C8E}" destId="{553B2C78-8B28-4D96-B4FA-F9D27B084078}" srcOrd="0" destOrd="0" presId="urn:microsoft.com/office/officeart/2008/layout/LinedList"/>
    <dgm:cxn modelId="{C460BB4F-B08A-4375-9910-2DB73A0AB169}" type="presOf" srcId="{EA7F9208-24D8-4563-A2ED-FBFBC5F86B00}" destId="{53AAE56C-73FE-45F9-B35E-39C2CC304544}" srcOrd="0" destOrd="0" presId="urn:microsoft.com/office/officeart/2008/layout/LinedList"/>
    <dgm:cxn modelId="{5C03BE8D-E97A-4791-A366-85CE9C7A3C70}" type="presOf" srcId="{5403C0A6-775D-4F54-A14E-E8F8A25C97DF}" destId="{FFE2CEE0-4FC2-4ADA-872A-B5296D3674E8}" srcOrd="0" destOrd="0" presId="urn:microsoft.com/office/officeart/2008/layout/LinedList"/>
    <dgm:cxn modelId="{2799D9A3-41E7-4B5D-9D7B-12B2916547A6}" type="presOf" srcId="{170E935B-632B-4424-9BFB-F1C5A9D014B6}" destId="{C66396E0-32BA-46BE-B28A-A2673D61FB1A}" srcOrd="0" destOrd="0" presId="urn:microsoft.com/office/officeart/2008/layout/LinedList"/>
    <dgm:cxn modelId="{4D2BA295-819D-471A-B397-A085AA49B1DE}" type="presParOf" srcId="{C66396E0-32BA-46BE-B28A-A2673D61FB1A}" destId="{2C4D144F-C0A0-4BA0-BB79-D8AAD2113945}" srcOrd="0" destOrd="0" presId="urn:microsoft.com/office/officeart/2008/layout/LinedList"/>
    <dgm:cxn modelId="{89C2B267-B681-4D5B-BFD8-642091DCC944}" type="presParOf" srcId="{C66396E0-32BA-46BE-B28A-A2673D61FB1A}" destId="{6DFABC9D-811D-4F5E-821D-F8D42D844B4B}" srcOrd="1" destOrd="0" presId="urn:microsoft.com/office/officeart/2008/layout/LinedList"/>
    <dgm:cxn modelId="{594CD328-C191-4069-A4DF-CAEE65E1DBF1}" type="presParOf" srcId="{6DFABC9D-811D-4F5E-821D-F8D42D844B4B}" destId="{53AAE56C-73FE-45F9-B35E-39C2CC304544}" srcOrd="0" destOrd="0" presId="urn:microsoft.com/office/officeart/2008/layout/LinedList"/>
    <dgm:cxn modelId="{C35D5B0E-D0F0-47BE-B12F-470F57403B67}" type="presParOf" srcId="{6DFABC9D-811D-4F5E-821D-F8D42D844B4B}" destId="{4ACF43D1-519E-42A2-970C-705800D064AC}" srcOrd="1" destOrd="0" presId="urn:microsoft.com/office/officeart/2008/layout/LinedList"/>
    <dgm:cxn modelId="{873BFE0F-3D69-4B78-AF1D-D72415C61713}" type="presParOf" srcId="{4ACF43D1-519E-42A2-970C-705800D064AC}" destId="{72FED7FB-2F1E-4FC9-B233-F3AAE2F35B63}" srcOrd="0" destOrd="0" presId="urn:microsoft.com/office/officeart/2008/layout/LinedList"/>
    <dgm:cxn modelId="{8F0945E1-C0D7-4F67-9B92-62E806E8B26E}" type="presParOf" srcId="{4ACF43D1-519E-42A2-970C-705800D064AC}" destId="{9643E7AD-15A3-448F-8242-9A68B4E31513}" srcOrd="1" destOrd="0" presId="urn:microsoft.com/office/officeart/2008/layout/LinedList"/>
    <dgm:cxn modelId="{05F20389-FABB-4DD6-BE69-A6F142308E13}" type="presParOf" srcId="{9643E7AD-15A3-448F-8242-9A68B4E31513}" destId="{836F85B5-FBF6-46B6-8E0F-315311C88186}" srcOrd="0" destOrd="0" presId="urn:microsoft.com/office/officeart/2008/layout/LinedList"/>
    <dgm:cxn modelId="{9D498CEB-E2CB-49E3-BF69-708016EE7628}" type="presParOf" srcId="{9643E7AD-15A3-448F-8242-9A68B4E31513}" destId="{95B7AE2D-2AFE-49F1-8C55-518FD14D2AA2}" srcOrd="1" destOrd="0" presId="urn:microsoft.com/office/officeart/2008/layout/LinedList"/>
    <dgm:cxn modelId="{141A112A-831E-4ABA-B6AA-A1793BA01786}" type="presParOf" srcId="{9643E7AD-15A3-448F-8242-9A68B4E31513}" destId="{2A78177D-072C-4464-8CE8-C22880222CDE}" srcOrd="2" destOrd="0" presId="urn:microsoft.com/office/officeart/2008/layout/LinedList"/>
    <dgm:cxn modelId="{E56C7F02-082A-449E-B897-376AF46A1804}" type="presParOf" srcId="{4ACF43D1-519E-42A2-970C-705800D064AC}" destId="{7E67FE7C-BB80-4B4F-B68D-6660D4F8333D}" srcOrd="2" destOrd="0" presId="urn:microsoft.com/office/officeart/2008/layout/LinedList"/>
    <dgm:cxn modelId="{57B22535-2989-4925-A732-026947EEB692}" type="presParOf" srcId="{4ACF43D1-519E-42A2-970C-705800D064AC}" destId="{A5CEA4BB-B0DF-4732-984B-A42182B1F833}" srcOrd="3" destOrd="0" presId="urn:microsoft.com/office/officeart/2008/layout/LinedList"/>
    <dgm:cxn modelId="{EBA2792C-226C-4096-8E49-0D7F5AF82BF2}" type="presParOf" srcId="{4ACF43D1-519E-42A2-970C-705800D064AC}" destId="{C17C134E-C1F9-4AFA-A730-757854DF7D47}" srcOrd="4" destOrd="0" presId="urn:microsoft.com/office/officeart/2008/layout/LinedList"/>
    <dgm:cxn modelId="{5F38D2E8-2946-4BC3-80CF-E32CC02B10A5}" type="presParOf" srcId="{C17C134E-C1F9-4AFA-A730-757854DF7D47}" destId="{AA561E92-40CD-45D2-8D7B-23D2398A8AB3}" srcOrd="0" destOrd="0" presId="urn:microsoft.com/office/officeart/2008/layout/LinedList"/>
    <dgm:cxn modelId="{6355DF93-8EEA-4FB1-B74F-C6C4966F536A}" type="presParOf" srcId="{C17C134E-C1F9-4AFA-A730-757854DF7D47}" destId="{553B2C78-8B28-4D96-B4FA-F9D27B084078}" srcOrd="1" destOrd="0" presId="urn:microsoft.com/office/officeart/2008/layout/LinedList"/>
    <dgm:cxn modelId="{57C0FD98-9DDE-46BD-B8B3-2976B9EECA58}" type="presParOf" srcId="{C17C134E-C1F9-4AFA-A730-757854DF7D47}" destId="{66B89092-D541-40FA-BE80-A663C9DF4DF9}" srcOrd="2" destOrd="0" presId="urn:microsoft.com/office/officeart/2008/layout/LinedList"/>
    <dgm:cxn modelId="{A8A5944B-270C-4428-9375-74B9771DB740}" type="presParOf" srcId="{4ACF43D1-519E-42A2-970C-705800D064AC}" destId="{60F9277A-DCD9-4FC5-BC6E-9CC1E980E144}" srcOrd="5" destOrd="0" presId="urn:microsoft.com/office/officeart/2008/layout/LinedList"/>
    <dgm:cxn modelId="{8833E828-1B6D-4049-A46C-11D05F7AC459}" type="presParOf" srcId="{4ACF43D1-519E-42A2-970C-705800D064AC}" destId="{5B76AF41-79C6-4140-8DBD-444BC31CE3BB}" srcOrd="6" destOrd="0" presId="urn:microsoft.com/office/officeart/2008/layout/LinedList"/>
    <dgm:cxn modelId="{BB79FCB8-4E64-45E1-A0D2-8814B1D7D76A}" type="presParOf" srcId="{4ACF43D1-519E-42A2-970C-705800D064AC}" destId="{1C5FEE52-2AB6-4DC8-963B-C3FC80DF1239}" srcOrd="7" destOrd="0" presId="urn:microsoft.com/office/officeart/2008/layout/LinedList"/>
    <dgm:cxn modelId="{CDA84C97-D04E-4C09-AFEF-90C7A368C389}" type="presParOf" srcId="{1C5FEE52-2AB6-4DC8-963B-C3FC80DF1239}" destId="{A88950A7-79BA-4053-BDA5-5EB7EB264210}" srcOrd="0" destOrd="0" presId="urn:microsoft.com/office/officeart/2008/layout/LinedList"/>
    <dgm:cxn modelId="{8222E933-9B58-4280-889C-51C1BBC12451}" type="presParOf" srcId="{1C5FEE52-2AB6-4DC8-963B-C3FC80DF1239}" destId="{FFE2CEE0-4FC2-4ADA-872A-B5296D3674E8}" srcOrd="1" destOrd="0" presId="urn:microsoft.com/office/officeart/2008/layout/LinedList"/>
    <dgm:cxn modelId="{E4814641-6A4D-418E-9326-61F3CB611127}" type="presParOf" srcId="{1C5FEE52-2AB6-4DC8-963B-C3FC80DF1239}" destId="{C82CC698-92C0-42C1-90D3-A382DB802559}" srcOrd="2" destOrd="0" presId="urn:microsoft.com/office/officeart/2008/layout/LinedList"/>
    <dgm:cxn modelId="{7F0174D2-0B72-417E-9F78-98DD9DC70698}" type="presParOf" srcId="{4ACF43D1-519E-42A2-970C-705800D064AC}" destId="{146F3175-B0E7-4A3B-9AEC-AFAB6EF43125}" srcOrd="8" destOrd="0" presId="urn:microsoft.com/office/officeart/2008/layout/LinedList"/>
    <dgm:cxn modelId="{95428D10-0890-4B2B-9005-9D01C70224DF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</a:rPr>
            <a:t>Position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Một vài mẫu layout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71E3BDD7-7FDD-43BA-A92C-F6827B378497}" type="presOf" srcId="{170E935B-632B-4424-9BFB-F1C5A9D014B6}" destId="{C66396E0-32BA-46BE-B28A-A2673D61FB1A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D14E7C79-2911-4B6B-92A0-358F68C4A695}" type="presOf" srcId="{EA7F9208-24D8-4563-A2ED-FBFBC5F86B00}" destId="{53AAE56C-73FE-45F9-B35E-39C2CC304544}" srcOrd="0" destOrd="0" presId="urn:microsoft.com/office/officeart/2008/layout/LinedList"/>
    <dgm:cxn modelId="{A3549906-869F-4C59-873B-55E0636DF3BF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76A6B927-CF92-46A6-A402-C4F7875F999B}" type="presOf" srcId="{47543A14-7939-4793-BA1A-E62B4BA9B414}" destId="{95B7AE2D-2AFE-49F1-8C55-518FD14D2AA2}" srcOrd="0" destOrd="0" presId="urn:microsoft.com/office/officeart/2008/layout/LinedList"/>
    <dgm:cxn modelId="{7114A9FD-9F07-41D9-85D4-8EDDDFF18D84}" type="presOf" srcId="{5403C0A6-775D-4F54-A14E-E8F8A25C97DF}" destId="{FFE2CEE0-4FC2-4ADA-872A-B5296D3674E8}" srcOrd="0" destOrd="0" presId="urn:microsoft.com/office/officeart/2008/layout/LinedList"/>
    <dgm:cxn modelId="{080AB970-3B21-4770-9867-516DA2BA114A}" type="presParOf" srcId="{C66396E0-32BA-46BE-B28A-A2673D61FB1A}" destId="{2C4D144F-C0A0-4BA0-BB79-D8AAD2113945}" srcOrd="0" destOrd="0" presId="urn:microsoft.com/office/officeart/2008/layout/LinedList"/>
    <dgm:cxn modelId="{76B9078A-4AAB-4411-88D5-D4E7F812A7FD}" type="presParOf" srcId="{C66396E0-32BA-46BE-B28A-A2673D61FB1A}" destId="{6DFABC9D-811D-4F5E-821D-F8D42D844B4B}" srcOrd="1" destOrd="0" presId="urn:microsoft.com/office/officeart/2008/layout/LinedList"/>
    <dgm:cxn modelId="{B7FF4F58-0F26-4886-91B5-0BCF3216A308}" type="presParOf" srcId="{6DFABC9D-811D-4F5E-821D-F8D42D844B4B}" destId="{53AAE56C-73FE-45F9-B35E-39C2CC304544}" srcOrd="0" destOrd="0" presId="urn:microsoft.com/office/officeart/2008/layout/LinedList"/>
    <dgm:cxn modelId="{7A75AEF9-A9AB-4DF6-8560-E9D05CE6D0D7}" type="presParOf" srcId="{6DFABC9D-811D-4F5E-821D-F8D42D844B4B}" destId="{4ACF43D1-519E-42A2-970C-705800D064AC}" srcOrd="1" destOrd="0" presId="urn:microsoft.com/office/officeart/2008/layout/LinedList"/>
    <dgm:cxn modelId="{F8363BFD-62D7-4358-AC87-D04172572388}" type="presParOf" srcId="{4ACF43D1-519E-42A2-970C-705800D064AC}" destId="{72FED7FB-2F1E-4FC9-B233-F3AAE2F35B63}" srcOrd="0" destOrd="0" presId="urn:microsoft.com/office/officeart/2008/layout/LinedList"/>
    <dgm:cxn modelId="{EF04247B-02BF-4007-AFA9-42999FD3733F}" type="presParOf" srcId="{4ACF43D1-519E-42A2-970C-705800D064AC}" destId="{9643E7AD-15A3-448F-8242-9A68B4E31513}" srcOrd="1" destOrd="0" presId="urn:microsoft.com/office/officeart/2008/layout/LinedList"/>
    <dgm:cxn modelId="{54BFAA03-304A-4777-80A1-D2655225C6C5}" type="presParOf" srcId="{9643E7AD-15A3-448F-8242-9A68B4E31513}" destId="{836F85B5-FBF6-46B6-8E0F-315311C88186}" srcOrd="0" destOrd="0" presId="urn:microsoft.com/office/officeart/2008/layout/LinedList"/>
    <dgm:cxn modelId="{1A2CDCFD-3436-41B4-A4EB-4E9249138582}" type="presParOf" srcId="{9643E7AD-15A3-448F-8242-9A68B4E31513}" destId="{95B7AE2D-2AFE-49F1-8C55-518FD14D2AA2}" srcOrd="1" destOrd="0" presId="urn:microsoft.com/office/officeart/2008/layout/LinedList"/>
    <dgm:cxn modelId="{30F78786-EFA5-4E49-9709-99882A60E5F5}" type="presParOf" srcId="{9643E7AD-15A3-448F-8242-9A68B4E31513}" destId="{2A78177D-072C-4464-8CE8-C22880222CDE}" srcOrd="2" destOrd="0" presId="urn:microsoft.com/office/officeart/2008/layout/LinedList"/>
    <dgm:cxn modelId="{94215BC6-EE83-4123-AB9D-1168FC52B865}" type="presParOf" srcId="{4ACF43D1-519E-42A2-970C-705800D064AC}" destId="{7E67FE7C-BB80-4B4F-B68D-6660D4F8333D}" srcOrd="2" destOrd="0" presId="urn:microsoft.com/office/officeart/2008/layout/LinedList"/>
    <dgm:cxn modelId="{83FB091E-8ACE-4AEF-B6F2-83EF73CF2C63}" type="presParOf" srcId="{4ACF43D1-519E-42A2-970C-705800D064AC}" destId="{A5CEA4BB-B0DF-4732-984B-A42182B1F833}" srcOrd="3" destOrd="0" presId="urn:microsoft.com/office/officeart/2008/layout/LinedList"/>
    <dgm:cxn modelId="{E652D4D3-408B-4447-B5FA-1B7EBB1CBF0A}" type="presParOf" srcId="{4ACF43D1-519E-42A2-970C-705800D064AC}" destId="{C17C134E-C1F9-4AFA-A730-757854DF7D47}" srcOrd="4" destOrd="0" presId="urn:microsoft.com/office/officeart/2008/layout/LinedList"/>
    <dgm:cxn modelId="{844A4272-10D9-4144-BEF4-A4848A00CA31}" type="presParOf" srcId="{C17C134E-C1F9-4AFA-A730-757854DF7D47}" destId="{AA561E92-40CD-45D2-8D7B-23D2398A8AB3}" srcOrd="0" destOrd="0" presId="urn:microsoft.com/office/officeart/2008/layout/LinedList"/>
    <dgm:cxn modelId="{0D3AF93A-4DF5-4D9E-9715-C30ADDD9D799}" type="presParOf" srcId="{C17C134E-C1F9-4AFA-A730-757854DF7D47}" destId="{553B2C78-8B28-4D96-B4FA-F9D27B084078}" srcOrd="1" destOrd="0" presId="urn:microsoft.com/office/officeart/2008/layout/LinedList"/>
    <dgm:cxn modelId="{31A3DAC2-B0E0-4D55-A4A8-814098E57EF0}" type="presParOf" srcId="{C17C134E-C1F9-4AFA-A730-757854DF7D47}" destId="{66B89092-D541-40FA-BE80-A663C9DF4DF9}" srcOrd="2" destOrd="0" presId="urn:microsoft.com/office/officeart/2008/layout/LinedList"/>
    <dgm:cxn modelId="{D106519D-DB46-4438-BE18-6A5ACC00F413}" type="presParOf" srcId="{4ACF43D1-519E-42A2-970C-705800D064AC}" destId="{60F9277A-DCD9-4FC5-BC6E-9CC1E980E144}" srcOrd="5" destOrd="0" presId="urn:microsoft.com/office/officeart/2008/layout/LinedList"/>
    <dgm:cxn modelId="{E548FD99-59CE-418E-AF13-D6DCF692E62F}" type="presParOf" srcId="{4ACF43D1-519E-42A2-970C-705800D064AC}" destId="{5B76AF41-79C6-4140-8DBD-444BC31CE3BB}" srcOrd="6" destOrd="0" presId="urn:microsoft.com/office/officeart/2008/layout/LinedList"/>
    <dgm:cxn modelId="{7EA6A1DC-9D86-4EC6-BB3A-D0B09398B744}" type="presParOf" srcId="{4ACF43D1-519E-42A2-970C-705800D064AC}" destId="{1C5FEE52-2AB6-4DC8-963B-C3FC80DF1239}" srcOrd="7" destOrd="0" presId="urn:microsoft.com/office/officeart/2008/layout/LinedList"/>
    <dgm:cxn modelId="{F886F1F9-63CB-42F2-9C31-0D28643225D3}" type="presParOf" srcId="{1C5FEE52-2AB6-4DC8-963B-C3FC80DF1239}" destId="{A88950A7-79BA-4053-BDA5-5EB7EB264210}" srcOrd="0" destOrd="0" presId="urn:microsoft.com/office/officeart/2008/layout/LinedList"/>
    <dgm:cxn modelId="{56C34993-BF3F-446C-818C-BB7DE0E73557}" type="presParOf" srcId="{1C5FEE52-2AB6-4DC8-963B-C3FC80DF1239}" destId="{FFE2CEE0-4FC2-4ADA-872A-B5296D3674E8}" srcOrd="1" destOrd="0" presId="urn:microsoft.com/office/officeart/2008/layout/LinedList"/>
    <dgm:cxn modelId="{556E93AB-E0FB-40DF-99B1-18BBF9A4FFEA}" type="presParOf" srcId="{1C5FEE52-2AB6-4DC8-963B-C3FC80DF1239}" destId="{C82CC698-92C0-42C1-90D3-A382DB802559}" srcOrd="2" destOrd="0" presId="urn:microsoft.com/office/officeart/2008/layout/LinedList"/>
    <dgm:cxn modelId="{F4B48A1C-22CF-4C48-BD32-FB45DEDDFADB}" type="presParOf" srcId="{4ACF43D1-519E-42A2-970C-705800D064AC}" destId="{146F3175-B0E7-4A3B-9AEC-AFAB6EF43125}" srcOrd="8" destOrd="0" presId="urn:microsoft.com/office/officeart/2008/layout/LinedList"/>
    <dgm:cxn modelId="{CF2036AC-33DF-4F21-9419-65A199C7515B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Position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Float &amp; Clear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Một vài mẫu layout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DD3ADA54-B29C-409C-BACB-ECBCEF2376D0}" type="presOf" srcId="{5403C0A6-775D-4F54-A14E-E8F8A25C97DF}" destId="{FFE2CEE0-4FC2-4ADA-872A-B5296D3674E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78B9C448-BB16-4EFF-9FD9-4207A8A8FECF}" type="presOf" srcId="{170E935B-632B-4424-9BFB-F1C5A9D014B6}" destId="{C66396E0-32BA-46BE-B28A-A2673D61FB1A}" srcOrd="0" destOrd="0" presId="urn:microsoft.com/office/officeart/2008/layout/LinedList"/>
    <dgm:cxn modelId="{58B2910A-8657-44A6-A568-1BCA8825C144}" type="presOf" srcId="{EA7F9208-24D8-4563-A2ED-FBFBC5F86B00}" destId="{53AAE56C-73FE-45F9-B35E-39C2CC304544}" srcOrd="0" destOrd="0" presId="urn:microsoft.com/office/officeart/2008/layout/LinedList"/>
    <dgm:cxn modelId="{75E0E639-320B-4B2D-8149-F1F214A870B8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AB267C25-5DE1-464C-B9DA-1C81546EE2C0}" type="presOf" srcId="{47543A14-7939-4793-BA1A-E62B4BA9B414}" destId="{95B7AE2D-2AFE-49F1-8C55-518FD14D2AA2}" srcOrd="0" destOrd="0" presId="urn:microsoft.com/office/officeart/2008/layout/LinedList"/>
    <dgm:cxn modelId="{4955B79F-3F21-479D-86A2-8FC86B2E6811}" type="presParOf" srcId="{C66396E0-32BA-46BE-B28A-A2673D61FB1A}" destId="{2C4D144F-C0A0-4BA0-BB79-D8AAD2113945}" srcOrd="0" destOrd="0" presId="urn:microsoft.com/office/officeart/2008/layout/LinedList"/>
    <dgm:cxn modelId="{98894C60-9597-4349-B936-B068F11C776B}" type="presParOf" srcId="{C66396E0-32BA-46BE-B28A-A2673D61FB1A}" destId="{6DFABC9D-811D-4F5E-821D-F8D42D844B4B}" srcOrd="1" destOrd="0" presId="urn:microsoft.com/office/officeart/2008/layout/LinedList"/>
    <dgm:cxn modelId="{23B02254-02CF-466B-A155-8A8503237808}" type="presParOf" srcId="{6DFABC9D-811D-4F5E-821D-F8D42D844B4B}" destId="{53AAE56C-73FE-45F9-B35E-39C2CC304544}" srcOrd="0" destOrd="0" presId="urn:microsoft.com/office/officeart/2008/layout/LinedList"/>
    <dgm:cxn modelId="{3B7BE331-D82B-4A6E-A339-F88C0199BF90}" type="presParOf" srcId="{6DFABC9D-811D-4F5E-821D-F8D42D844B4B}" destId="{4ACF43D1-519E-42A2-970C-705800D064AC}" srcOrd="1" destOrd="0" presId="urn:microsoft.com/office/officeart/2008/layout/LinedList"/>
    <dgm:cxn modelId="{18693C1F-8F9B-4B82-8594-604A7CC3136D}" type="presParOf" srcId="{4ACF43D1-519E-42A2-970C-705800D064AC}" destId="{72FED7FB-2F1E-4FC9-B233-F3AAE2F35B63}" srcOrd="0" destOrd="0" presId="urn:microsoft.com/office/officeart/2008/layout/LinedList"/>
    <dgm:cxn modelId="{6E5ABD56-7955-4556-ACC9-04003A4DD3D0}" type="presParOf" srcId="{4ACF43D1-519E-42A2-970C-705800D064AC}" destId="{9643E7AD-15A3-448F-8242-9A68B4E31513}" srcOrd="1" destOrd="0" presId="urn:microsoft.com/office/officeart/2008/layout/LinedList"/>
    <dgm:cxn modelId="{67C0C3D8-756C-48CF-92FB-C45E0CCC4B03}" type="presParOf" srcId="{9643E7AD-15A3-448F-8242-9A68B4E31513}" destId="{836F85B5-FBF6-46B6-8E0F-315311C88186}" srcOrd="0" destOrd="0" presId="urn:microsoft.com/office/officeart/2008/layout/LinedList"/>
    <dgm:cxn modelId="{BA41A672-8F6E-48B7-8B51-06456D3BABB3}" type="presParOf" srcId="{9643E7AD-15A3-448F-8242-9A68B4E31513}" destId="{95B7AE2D-2AFE-49F1-8C55-518FD14D2AA2}" srcOrd="1" destOrd="0" presId="urn:microsoft.com/office/officeart/2008/layout/LinedList"/>
    <dgm:cxn modelId="{E27AB978-6AE8-4619-9821-1DC9D8A91948}" type="presParOf" srcId="{9643E7AD-15A3-448F-8242-9A68B4E31513}" destId="{2A78177D-072C-4464-8CE8-C22880222CDE}" srcOrd="2" destOrd="0" presId="urn:microsoft.com/office/officeart/2008/layout/LinedList"/>
    <dgm:cxn modelId="{3CBCFF68-B3D6-46FE-8E6E-03D91ECBA52C}" type="presParOf" srcId="{4ACF43D1-519E-42A2-970C-705800D064AC}" destId="{7E67FE7C-BB80-4B4F-B68D-6660D4F8333D}" srcOrd="2" destOrd="0" presId="urn:microsoft.com/office/officeart/2008/layout/LinedList"/>
    <dgm:cxn modelId="{4D546135-FD4A-4FF2-9FA3-4664D3B6C2D0}" type="presParOf" srcId="{4ACF43D1-519E-42A2-970C-705800D064AC}" destId="{A5CEA4BB-B0DF-4732-984B-A42182B1F833}" srcOrd="3" destOrd="0" presId="urn:microsoft.com/office/officeart/2008/layout/LinedList"/>
    <dgm:cxn modelId="{1361E65F-B662-4247-B3FE-244DAE508947}" type="presParOf" srcId="{4ACF43D1-519E-42A2-970C-705800D064AC}" destId="{C17C134E-C1F9-4AFA-A730-757854DF7D47}" srcOrd="4" destOrd="0" presId="urn:microsoft.com/office/officeart/2008/layout/LinedList"/>
    <dgm:cxn modelId="{DB5F4AFB-8C68-49C9-9827-5A887567441F}" type="presParOf" srcId="{C17C134E-C1F9-4AFA-A730-757854DF7D47}" destId="{AA561E92-40CD-45D2-8D7B-23D2398A8AB3}" srcOrd="0" destOrd="0" presId="urn:microsoft.com/office/officeart/2008/layout/LinedList"/>
    <dgm:cxn modelId="{F78C9DA6-657E-48CA-8E67-8D3ECD00DD1D}" type="presParOf" srcId="{C17C134E-C1F9-4AFA-A730-757854DF7D47}" destId="{553B2C78-8B28-4D96-B4FA-F9D27B084078}" srcOrd="1" destOrd="0" presId="urn:microsoft.com/office/officeart/2008/layout/LinedList"/>
    <dgm:cxn modelId="{BC9C77A0-EC1B-4413-AC10-4574B9F20F1C}" type="presParOf" srcId="{C17C134E-C1F9-4AFA-A730-757854DF7D47}" destId="{66B89092-D541-40FA-BE80-A663C9DF4DF9}" srcOrd="2" destOrd="0" presId="urn:microsoft.com/office/officeart/2008/layout/LinedList"/>
    <dgm:cxn modelId="{C3420CAB-E342-48DB-9897-0D20FD54DD0D}" type="presParOf" srcId="{4ACF43D1-519E-42A2-970C-705800D064AC}" destId="{60F9277A-DCD9-4FC5-BC6E-9CC1E980E144}" srcOrd="5" destOrd="0" presId="urn:microsoft.com/office/officeart/2008/layout/LinedList"/>
    <dgm:cxn modelId="{0D004475-D66E-4413-A925-54E8F437E235}" type="presParOf" srcId="{4ACF43D1-519E-42A2-970C-705800D064AC}" destId="{5B76AF41-79C6-4140-8DBD-444BC31CE3BB}" srcOrd="6" destOrd="0" presId="urn:microsoft.com/office/officeart/2008/layout/LinedList"/>
    <dgm:cxn modelId="{A7329F99-AFDE-4A67-8236-EDECEFEEDD06}" type="presParOf" srcId="{4ACF43D1-519E-42A2-970C-705800D064AC}" destId="{1C5FEE52-2AB6-4DC8-963B-C3FC80DF1239}" srcOrd="7" destOrd="0" presId="urn:microsoft.com/office/officeart/2008/layout/LinedList"/>
    <dgm:cxn modelId="{44717134-5773-4639-A4F3-C0DE2292492D}" type="presParOf" srcId="{1C5FEE52-2AB6-4DC8-963B-C3FC80DF1239}" destId="{A88950A7-79BA-4053-BDA5-5EB7EB264210}" srcOrd="0" destOrd="0" presId="urn:microsoft.com/office/officeart/2008/layout/LinedList"/>
    <dgm:cxn modelId="{6BCB67C8-7C44-4BB8-8413-EA6A4810A16E}" type="presParOf" srcId="{1C5FEE52-2AB6-4DC8-963B-C3FC80DF1239}" destId="{FFE2CEE0-4FC2-4ADA-872A-B5296D3674E8}" srcOrd="1" destOrd="0" presId="urn:microsoft.com/office/officeart/2008/layout/LinedList"/>
    <dgm:cxn modelId="{9A344DC5-7332-42C5-817B-447D89889E4A}" type="presParOf" srcId="{1C5FEE52-2AB6-4DC8-963B-C3FC80DF1239}" destId="{C82CC698-92C0-42C1-90D3-A382DB802559}" srcOrd="2" destOrd="0" presId="urn:microsoft.com/office/officeart/2008/layout/LinedList"/>
    <dgm:cxn modelId="{EAAC283B-DF55-4F6F-8A75-890332EC2818}" type="presParOf" srcId="{4ACF43D1-519E-42A2-970C-705800D064AC}" destId="{146F3175-B0E7-4A3B-9AEC-AFAB6EF43125}" srcOrd="8" destOrd="0" presId="urn:microsoft.com/office/officeart/2008/layout/LinedList"/>
    <dgm:cxn modelId="{FA3A69EA-2FB8-4E2B-A39C-F9DCE823D59D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</a:rPr>
            <a:t>Position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a typeface="+mn-ea"/>
              <a:cs typeface="+mn-cs"/>
            </a:rPr>
            <a:t>Float &amp; Clear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Một vài mẫu layout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CE211082-0DF0-4D50-B1EC-6E0048F1C8BE}" type="presOf" srcId="{5403C0A6-775D-4F54-A14E-E8F8A25C97DF}" destId="{FFE2CEE0-4FC2-4ADA-872A-B5296D3674E8}" srcOrd="0" destOrd="0" presId="urn:microsoft.com/office/officeart/2008/layout/LinedList"/>
    <dgm:cxn modelId="{1CCC4F82-879A-40B4-ACE2-15ED77372DC9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59D1AEEA-8301-4B4D-AFDF-F02B77130F00}" type="presOf" srcId="{47543A14-7939-4793-BA1A-E62B4BA9B414}" destId="{95B7AE2D-2AFE-49F1-8C55-518FD14D2AA2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4EA93B02-1300-4762-A8BF-4B54632DF5B0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8B7974AB-5C06-48C9-BBDF-C3F62488E4D6}" type="presOf" srcId="{EA7F9208-24D8-4563-A2ED-FBFBC5F86B00}" destId="{53AAE56C-73FE-45F9-B35E-39C2CC304544}" srcOrd="0" destOrd="0" presId="urn:microsoft.com/office/officeart/2008/layout/LinedList"/>
    <dgm:cxn modelId="{7334CEF4-F74B-453B-9105-89EE5464E303}" type="presParOf" srcId="{C66396E0-32BA-46BE-B28A-A2673D61FB1A}" destId="{2C4D144F-C0A0-4BA0-BB79-D8AAD2113945}" srcOrd="0" destOrd="0" presId="urn:microsoft.com/office/officeart/2008/layout/LinedList"/>
    <dgm:cxn modelId="{F2CD1565-0A83-4644-8A5B-BBF531C82A4C}" type="presParOf" srcId="{C66396E0-32BA-46BE-B28A-A2673D61FB1A}" destId="{6DFABC9D-811D-4F5E-821D-F8D42D844B4B}" srcOrd="1" destOrd="0" presId="urn:microsoft.com/office/officeart/2008/layout/LinedList"/>
    <dgm:cxn modelId="{1688A848-960A-4E02-892A-D572E5C64C5F}" type="presParOf" srcId="{6DFABC9D-811D-4F5E-821D-F8D42D844B4B}" destId="{53AAE56C-73FE-45F9-B35E-39C2CC304544}" srcOrd="0" destOrd="0" presId="urn:microsoft.com/office/officeart/2008/layout/LinedList"/>
    <dgm:cxn modelId="{37C84A86-BD50-4BDB-A517-749D769D128F}" type="presParOf" srcId="{6DFABC9D-811D-4F5E-821D-F8D42D844B4B}" destId="{4ACF43D1-519E-42A2-970C-705800D064AC}" srcOrd="1" destOrd="0" presId="urn:microsoft.com/office/officeart/2008/layout/LinedList"/>
    <dgm:cxn modelId="{E944110A-9C02-4649-BFC5-7857002A45CB}" type="presParOf" srcId="{4ACF43D1-519E-42A2-970C-705800D064AC}" destId="{72FED7FB-2F1E-4FC9-B233-F3AAE2F35B63}" srcOrd="0" destOrd="0" presId="urn:microsoft.com/office/officeart/2008/layout/LinedList"/>
    <dgm:cxn modelId="{B565F99E-CF24-42E0-A5AF-61084C6C08B5}" type="presParOf" srcId="{4ACF43D1-519E-42A2-970C-705800D064AC}" destId="{9643E7AD-15A3-448F-8242-9A68B4E31513}" srcOrd="1" destOrd="0" presId="urn:microsoft.com/office/officeart/2008/layout/LinedList"/>
    <dgm:cxn modelId="{5F053C20-14EF-4FEB-83E5-A5111216F3B0}" type="presParOf" srcId="{9643E7AD-15A3-448F-8242-9A68B4E31513}" destId="{836F85B5-FBF6-46B6-8E0F-315311C88186}" srcOrd="0" destOrd="0" presId="urn:microsoft.com/office/officeart/2008/layout/LinedList"/>
    <dgm:cxn modelId="{D25757A0-E2F5-49E5-94A3-D85AFE6DED4A}" type="presParOf" srcId="{9643E7AD-15A3-448F-8242-9A68B4E31513}" destId="{95B7AE2D-2AFE-49F1-8C55-518FD14D2AA2}" srcOrd="1" destOrd="0" presId="urn:microsoft.com/office/officeart/2008/layout/LinedList"/>
    <dgm:cxn modelId="{BA8C500E-F199-49EE-8865-6681CB3E1FAF}" type="presParOf" srcId="{9643E7AD-15A3-448F-8242-9A68B4E31513}" destId="{2A78177D-072C-4464-8CE8-C22880222CDE}" srcOrd="2" destOrd="0" presId="urn:microsoft.com/office/officeart/2008/layout/LinedList"/>
    <dgm:cxn modelId="{13EA05FB-2E56-4857-A080-EBA1850A993C}" type="presParOf" srcId="{4ACF43D1-519E-42A2-970C-705800D064AC}" destId="{7E67FE7C-BB80-4B4F-B68D-6660D4F8333D}" srcOrd="2" destOrd="0" presId="urn:microsoft.com/office/officeart/2008/layout/LinedList"/>
    <dgm:cxn modelId="{68D30C9F-4527-4ED9-8863-7F1DD64E8B24}" type="presParOf" srcId="{4ACF43D1-519E-42A2-970C-705800D064AC}" destId="{A5CEA4BB-B0DF-4732-984B-A42182B1F833}" srcOrd="3" destOrd="0" presId="urn:microsoft.com/office/officeart/2008/layout/LinedList"/>
    <dgm:cxn modelId="{8D776A07-D8DD-49F1-9CA4-C2F6CCAD201E}" type="presParOf" srcId="{4ACF43D1-519E-42A2-970C-705800D064AC}" destId="{C17C134E-C1F9-4AFA-A730-757854DF7D47}" srcOrd="4" destOrd="0" presId="urn:microsoft.com/office/officeart/2008/layout/LinedList"/>
    <dgm:cxn modelId="{70047936-1947-4317-B342-35942AA2EC24}" type="presParOf" srcId="{C17C134E-C1F9-4AFA-A730-757854DF7D47}" destId="{AA561E92-40CD-45D2-8D7B-23D2398A8AB3}" srcOrd="0" destOrd="0" presId="urn:microsoft.com/office/officeart/2008/layout/LinedList"/>
    <dgm:cxn modelId="{DD1D49C4-0E83-424C-9297-DCD6A6605900}" type="presParOf" srcId="{C17C134E-C1F9-4AFA-A730-757854DF7D47}" destId="{553B2C78-8B28-4D96-B4FA-F9D27B084078}" srcOrd="1" destOrd="0" presId="urn:microsoft.com/office/officeart/2008/layout/LinedList"/>
    <dgm:cxn modelId="{22C85978-7BD4-4A33-9849-134B4A2768D1}" type="presParOf" srcId="{C17C134E-C1F9-4AFA-A730-757854DF7D47}" destId="{66B89092-D541-40FA-BE80-A663C9DF4DF9}" srcOrd="2" destOrd="0" presId="urn:microsoft.com/office/officeart/2008/layout/LinedList"/>
    <dgm:cxn modelId="{4BDCD074-F6DA-442B-A11F-48DDEA077740}" type="presParOf" srcId="{4ACF43D1-519E-42A2-970C-705800D064AC}" destId="{60F9277A-DCD9-4FC5-BC6E-9CC1E980E144}" srcOrd="5" destOrd="0" presId="urn:microsoft.com/office/officeart/2008/layout/LinedList"/>
    <dgm:cxn modelId="{C7AD79A6-EC32-4BF7-A48B-95DC2C336F82}" type="presParOf" srcId="{4ACF43D1-519E-42A2-970C-705800D064AC}" destId="{5B76AF41-79C6-4140-8DBD-444BC31CE3BB}" srcOrd="6" destOrd="0" presId="urn:microsoft.com/office/officeart/2008/layout/LinedList"/>
    <dgm:cxn modelId="{C5135E3E-C304-44BF-9020-5CBAA569B1D5}" type="presParOf" srcId="{4ACF43D1-519E-42A2-970C-705800D064AC}" destId="{1C5FEE52-2AB6-4DC8-963B-C3FC80DF1239}" srcOrd="7" destOrd="0" presId="urn:microsoft.com/office/officeart/2008/layout/LinedList"/>
    <dgm:cxn modelId="{1AA6FBF0-40CC-478F-839C-A499A0C163FE}" type="presParOf" srcId="{1C5FEE52-2AB6-4DC8-963B-C3FC80DF1239}" destId="{A88950A7-79BA-4053-BDA5-5EB7EB264210}" srcOrd="0" destOrd="0" presId="urn:microsoft.com/office/officeart/2008/layout/LinedList"/>
    <dgm:cxn modelId="{0A488C0E-3E90-400B-BDA5-38150963A49F}" type="presParOf" srcId="{1C5FEE52-2AB6-4DC8-963B-C3FC80DF1239}" destId="{FFE2CEE0-4FC2-4ADA-872A-B5296D3674E8}" srcOrd="1" destOrd="0" presId="urn:microsoft.com/office/officeart/2008/layout/LinedList"/>
    <dgm:cxn modelId="{7612EA8A-8208-49C9-8EBE-C74BA1EFA8FB}" type="presParOf" srcId="{1C5FEE52-2AB6-4DC8-963B-C3FC80DF1239}" destId="{C82CC698-92C0-42C1-90D3-A382DB802559}" srcOrd="2" destOrd="0" presId="urn:microsoft.com/office/officeart/2008/layout/LinedList"/>
    <dgm:cxn modelId="{D4697F64-8294-4C58-83C4-2DA85E88F31C}" type="presParOf" srcId="{4ACF43D1-519E-42A2-970C-705800D064AC}" destId="{146F3175-B0E7-4A3B-9AEC-AFAB6EF43125}" srcOrd="8" destOrd="0" presId="urn:microsoft.com/office/officeart/2008/layout/LinedList"/>
    <dgm:cxn modelId="{2F511704-DEF7-4E57-B48F-F051A8B36996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</a:rPr>
            <a:t>Position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a typeface="+mn-ea"/>
              <a:cs typeface="+mn-cs"/>
            </a:rPr>
            <a:t>Float &amp; Clear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Một vài mẫu layout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F175E573-145C-4849-B603-949ED5FBF3CA}" type="presOf" srcId="{47543A14-7939-4793-BA1A-E62B4BA9B414}" destId="{95B7AE2D-2AFE-49F1-8C55-518FD14D2AA2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F9F18A19-40DB-48F6-A439-449DD8BD757C}" type="presOf" srcId="{EA7F9208-24D8-4563-A2ED-FBFBC5F86B00}" destId="{53AAE56C-73FE-45F9-B35E-39C2CC30454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9396906C-3889-4FAC-835E-6AF149394F60}" type="presOf" srcId="{BE2E176B-EDA9-44DF-BE0D-D7C715BB1C8E}" destId="{553B2C78-8B28-4D96-B4FA-F9D27B084078}" srcOrd="0" destOrd="0" presId="urn:microsoft.com/office/officeart/2008/layout/LinedList"/>
    <dgm:cxn modelId="{8DFECAF0-A310-4102-ADBF-E3A0785F749B}" type="presOf" srcId="{170E935B-632B-4424-9BFB-F1C5A9D014B6}" destId="{C66396E0-32BA-46BE-B28A-A2673D61FB1A}" srcOrd="0" destOrd="0" presId="urn:microsoft.com/office/officeart/2008/layout/LinedList"/>
    <dgm:cxn modelId="{5CF7FA65-5DA5-4887-8903-2450CBE0FA77}" type="presOf" srcId="{5403C0A6-775D-4F54-A14E-E8F8A25C97DF}" destId="{FFE2CEE0-4FC2-4ADA-872A-B5296D3674E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2033F959-B3D1-4C30-A74B-C6A8846FFC70}" type="presParOf" srcId="{C66396E0-32BA-46BE-B28A-A2673D61FB1A}" destId="{2C4D144F-C0A0-4BA0-BB79-D8AAD2113945}" srcOrd="0" destOrd="0" presId="urn:microsoft.com/office/officeart/2008/layout/LinedList"/>
    <dgm:cxn modelId="{742D6D73-1988-4D50-BBA0-9C48C3033AD8}" type="presParOf" srcId="{C66396E0-32BA-46BE-B28A-A2673D61FB1A}" destId="{6DFABC9D-811D-4F5E-821D-F8D42D844B4B}" srcOrd="1" destOrd="0" presId="urn:microsoft.com/office/officeart/2008/layout/LinedList"/>
    <dgm:cxn modelId="{29263935-8676-4979-A7CC-9C1CB894A26D}" type="presParOf" srcId="{6DFABC9D-811D-4F5E-821D-F8D42D844B4B}" destId="{53AAE56C-73FE-45F9-B35E-39C2CC304544}" srcOrd="0" destOrd="0" presId="urn:microsoft.com/office/officeart/2008/layout/LinedList"/>
    <dgm:cxn modelId="{2493DD50-8AB5-4EBD-878F-25EE4F2FF5D0}" type="presParOf" srcId="{6DFABC9D-811D-4F5E-821D-F8D42D844B4B}" destId="{4ACF43D1-519E-42A2-970C-705800D064AC}" srcOrd="1" destOrd="0" presId="urn:microsoft.com/office/officeart/2008/layout/LinedList"/>
    <dgm:cxn modelId="{35A140E0-5DF5-4BA8-95BD-E6A74E152A67}" type="presParOf" srcId="{4ACF43D1-519E-42A2-970C-705800D064AC}" destId="{72FED7FB-2F1E-4FC9-B233-F3AAE2F35B63}" srcOrd="0" destOrd="0" presId="urn:microsoft.com/office/officeart/2008/layout/LinedList"/>
    <dgm:cxn modelId="{A7EAD916-03D9-4678-9E7D-5A4DA5E4AEE0}" type="presParOf" srcId="{4ACF43D1-519E-42A2-970C-705800D064AC}" destId="{9643E7AD-15A3-448F-8242-9A68B4E31513}" srcOrd="1" destOrd="0" presId="urn:microsoft.com/office/officeart/2008/layout/LinedList"/>
    <dgm:cxn modelId="{01EE9911-4D2F-46B8-915E-FB16F42E225E}" type="presParOf" srcId="{9643E7AD-15A3-448F-8242-9A68B4E31513}" destId="{836F85B5-FBF6-46B6-8E0F-315311C88186}" srcOrd="0" destOrd="0" presId="urn:microsoft.com/office/officeart/2008/layout/LinedList"/>
    <dgm:cxn modelId="{67F21CE2-0BC8-4BF9-8379-F9BF00FBC556}" type="presParOf" srcId="{9643E7AD-15A3-448F-8242-9A68B4E31513}" destId="{95B7AE2D-2AFE-49F1-8C55-518FD14D2AA2}" srcOrd="1" destOrd="0" presId="urn:microsoft.com/office/officeart/2008/layout/LinedList"/>
    <dgm:cxn modelId="{B540F870-DD87-4A9F-8BE1-EBBC5A63A94E}" type="presParOf" srcId="{9643E7AD-15A3-448F-8242-9A68B4E31513}" destId="{2A78177D-072C-4464-8CE8-C22880222CDE}" srcOrd="2" destOrd="0" presId="urn:microsoft.com/office/officeart/2008/layout/LinedList"/>
    <dgm:cxn modelId="{E8A7B13F-D094-4CB5-95C0-74620D7A813D}" type="presParOf" srcId="{4ACF43D1-519E-42A2-970C-705800D064AC}" destId="{7E67FE7C-BB80-4B4F-B68D-6660D4F8333D}" srcOrd="2" destOrd="0" presId="urn:microsoft.com/office/officeart/2008/layout/LinedList"/>
    <dgm:cxn modelId="{925E0CA7-73ED-4C40-84D4-052A593F108F}" type="presParOf" srcId="{4ACF43D1-519E-42A2-970C-705800D064AC}" destId="{A5CEA4BB-B0DF-4732-984B-A42182B1F833}" srcOrd="3" destOrd="0" presId="urn:microsoft.com/office/officeart/2008/layout/LinedList"/>
    <dgm:cxn modelId="{606B02C9-AB37-44A6-8771-822ED752FC52}" type="presParOf" srcId="{4ACF43D1-519E-42A2-970C-705800D064AC}" destId="{C17C134E-C1F9-4AFA-A730-757854DF7D47}" srcOrd="4" destOrd="0" presId="urn:microsoft.com/office/officeart/2008/layout/LinedList"/>
    <dgm:cxn modelId="{9991B9E2-CB63-47B3-9CCA-C3DD2E21056D}" type="presParOf" srcId="{C17C134E-C1F9-4AFA-A730-757854DF7D47}" destId="{AA561E92-40CD-45D2-8D7B-23D2398A8AB3}" srcOrd="0" destOrd="0" presId="urn:microsoft.com/office/officeart/2008/layout/LinedList"/>
    <dgm:cxn modelId="{C065D1D4-BDC3-435D-8F77-09F57551D3B6}" type="presParOf" srcId="{C17C134E-C1F9-4AFA-A730-757854DF7D47}" destId="{553B2C78-8B28-4D96-B4FA-F9D27B084078}" srcOrd="1" destOrd="0" presId="urn:microsoft.com/office/officeart/2008/layout/LinedList"/>
    <dgm:cxn modelId="{D191933A-A142-44FD-85B5-0CCD70B2E208}" type="presParOf" srcId="{C17C134E-C1F9-4AFA-A730-757854DF7D47}" destId="{66B89092-D541-40FA-BE80-A663C9DF4DF9}" srcOrd="2" destOrd="0" presId="urn:microsoft.com/office/officeart/2008/layout/LinedList"/>
    <dgm:cxn modelId="{B2879964-2872-4C37-946E-EDE73B13797C}" type="presParOf" srcId="{4ACF43D1-519E-42A2-970C-705800D064AC}" destId="{60F9277A-DCD9-4FC5-BC6E-9CC1E980E144}" srcOrd="5" destOrd="0" presId="urn:microsoft.com/office/officeart/2008/layout/LinedList"/>
    <dgm:cxn modelId="{5D3B0C20-C38F-48BD-B96C-3DC5B25A7712}" type="presParOf" srcId="{4ACF43D1-519E-42A2-970C-705800D064AC}" destId="{5B76AF41-79C6-4140-8DBD-444BC31CE3BB}" srcOrd="6" destOrd="0" presId="urn:microsoft.com/office/officeart/2008/layout/LinedList"/>
    <dgm:cxn modelId="{F331BB78-7746-4C39-A06D-4F5CA356D153}" type="presParOf" srcId="{4ACF43D1-519E-42A2-970C-705800D064AC}" destId="{1C5FEE52-2AB6-4DC8-963B-C3FC80DF1239}" srcOrd="7" destOrd="0" presId="urn:microsoft.com/office/officeart/2008/layout/LinedList"/>
    <dgm:cxn modelId="{605F219C-9186-4831-95CB-43962808BE34}" type="presParOf" srcId="{1C5FEE52-2AB6-4DC8-963B-C3FC80DF1239}" destId="{A88950A7-79BA-4053-BDA5-5EB7EB264210}" srcOrd="0" destOrd="0" presId="urn:microsoft.com/office/officeart/2008/layout/LinedList"/>
    <dgm:cxn modelId="{F80F5EC9-A539-4BB2-87C6-88DBCBB4D78A}" type="presParOf" srcId="{1C5FEE52-2AB6-4DC8-963B-C3FC80DF1239}" destId="{FFE2CEE0-4FC2-4ADA-872A-B5296D3674E8}" srcOrd="1" destOrd="0" presId="urn:microsoft.com/office/officeart/2008/layout/LinedList"/>
    <dgm:cxn modelId="{01B9CECF-1D44-4236-AA40-D4EE387D8E2C}" type="presParOf" srcId="{1C5FEE52-2AB6-4DC8-963B-C3FC80DF1239}" destId="{C82CC698-92C0-42C1-90D3-A382DB802559}" srcOrd="2" destOrd="0" presId="urn:microsoft.com/office/officeart/2008/layout/LinedList"/>
    <dgm:cxn modelId="{6B10788C-083D-4213-997D-0424F0455C33}" type="presParOf" srcId="{4ACF43D1-519E-42A2-970C-705800D064AC}" destId="{146F3175-B0E7-4A3B-9AEC-AFAB6EF43125}" srcOrd="8" destOrd="0" presId="urn:microsoft.com/office/officeart/2008/layout/LinedList"/>
    <dgm:cxn modelId="{8CF9AEAE-DA34-422D-A603-7E4D5449F7E5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</a:rPr>
            <a:t>Position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a typeface="+mn-ea"/>
              <a:cs typeface="+mn-cs"/>
            </a:rPr>
            <a:t>Float &amp; Clear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Một vài mẫu layout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5950E06D-173C-44CA-AAE4-06F9C8099667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D53731DB-D5C7-4D01-AF6D-3B7C292FB304}" type="presOf" srcId="{5403C0A6-775D-4F54-A14E-E8F8A25C97DF}" destId="{FFE2CEE0-4FC2-4ADA-872A-B5296D3674E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E952E24B-1C00-4FCD-8354-D2DEBB38CF45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7B6CB76-2AF6-4F4A-9E37-61A8B9697614}" type="presOf" srcId="{BE2E176B-EDA9-44DF-BE0D-D7C715BB1C8E}" destId="{553B2C78-8B28-4D96-B4FA-F9D27B084078}" srcOrd="0" destOrd="0" presId="urn:microsoft.com/office/officeart/2008/layout/LinedList"/>
    <dgm:cxn modelId="{883F4BD3-AA3A-4F00-BDFD-FF11CCC62A2E}" type="presOf" srcId="{EA7F9208-24D8-4563-A2ED-FBFBC5F86B00}" destId="{53AAE56C-73FE-45F9-B35E-39C2CC304544}" srcOrd="0" destOrd="0" presId="urn:microsoft.com/office/officeart/2008/layout/LinedList"/>
    <dgm:cxn modelId="{CD38ECD5-386D-4A4C-8E1D-0FC5F318EC72}" type="presParOf" srcId="{C66396E0-32BA-46BE-B28A-A2673D61FB1A}" destId="{2C4D144F-C0A0-4BA0-BB79-D8AAD2113945}" srcOrd="0" destOrd="0" presId="urn:microsoft.com/office/officeart/2008/layout/LinedList"/>
    <dgm:cxn modelId="{6EB6E60A-FB6A-4675-A888-66F768973CE2}" type="presParOf" srcId="{C66396E0-32BA-46BE-B28A-A2673D61FB1A}" destId="{6DFABC9D-811D-4F5E-821D-F8D42D844B4B}" srcOrd="1" destOrd="0" presId="urn:microsoft.com/office/officeart/2008/layout/LinedList"/>
    <dgm:cxn modelId="{F50935A1-6044-40AB-ACF1-25D32C2CA276}" type="presParOf" srcId="{6DFABC9D-811D-4F5E-821D-F8D42D844B4B}" destId="{53AAE56C-73FE-45F9-B35E-39C2CC304544}" srcOrd="0" destOrd="0" presId="urn:microsoft.com/office/officeart/2008/layout/LinedList"/>
    <dgm:cxn modelId="{A2C8F803-A93C-4207-B2B8-E5E83893F47C}" type="presParOf" srcId="{6DFABC9D-811D-4F5E-821D-F8D42D844B4B}" destId="{4ACF43D1-519E-42A2-970C-705800D064AC}" srcOrd="1" destOrd="0" presId="urn:microsoft.com/office/officeart/2008/layout/LinedList"/>
    <dgm:cxn modelId="{33D0BA30-D6CA-420A-811F-50FE0666905F}" type="presParOf" srcId="{4ACF43D1-519E-42A2-970C-705800D064AC}" destId="{72FED7FB-2F1E-4FC9-B233-F3AAE2F35B63}" srcOrd="0" destOrd="0" presId="urn:microsoft.com/office/officeart/2008/layout/LinedList"/>
    <dgm:cxn modelId="{05168632-9713-4BAB-BA6C-F56CD9C04B0B}" type="presParOf" srcId="{4ACF43D1-519E-42A2-970C-705800D064AC}" destId="{9643E7AD-15A3-448F-8242-9A68B4E31513}" srcOrd="1" destOrd="0" presId="urn:microsoft.com/office/officeart/2008/layout/LinedList"/>
    <dgm:cxn modelId="{1A1893F4-05B9-433E-9A2A-3A28CAB8638D}" type="presParOf" srcId="{9643E7AD-15A3-448F-8242-9A68B4E31513}" destId="{836F85B5-FBF6-46B6-8E0F-315311C88186}" srcOrd="0" destOrd="0" presId="urn:microsoft.com/office/officeart/2008/layout/LinedList"/>
    <dgm:cxn modelId="{64605830-F6B7-4BDA-BEE3-A7F583FD61B9}" type="presParOf" srcId="{9643E7AD-15A3-448F-8242-9A68B4E31513}" destId="{95B7AE2D-2AFE-49F1-8C55-518FD14D2AA2}" srcOrd="1" destOrd="0" presId="urn:microsoft.com/office/officeart/2008/layout/LinedList"/>
    <dgm:cxn modelId="{B11FBE9B-8C98-4448-8D43-3BEE951DC172}" type="presParOf" srcId="{9643E7AD-15A3-448F-8242-9A68B4E31513}" destId="{2A78177D-072C-4464-8CE8-C22880222CDE}" srcOrd="2" destOrd="0" presId="urn:microsoft.com/office/officeart/2008/layout/LinedList"/>
    <dgm:cxn modelId="{A916977B-1B77-476B-8892-3F8FC19F056B}" type="presParOf" srcId="{4ACF43D1-519E-42A2-970C-705800D064AC}" destId="{7E67FE7C-BB80-4B4F-B68D-6660D4F8333D}" srcOrd="2" destOrd="0" presId="urn:microsoft.com/office/officeart/2008/layout/LinedList"/>
    <dgm:cxn modelId="{9B624967-DB1C-4170-9A47-5DB1C86A73DA}" type="presParOf" srcId="{4ACF43D1-519E-42A2-970C-705800D064AC}" destId="{A5CEA4BB-B0DF-4732-984B-A42182B1F833}" srcOrd="3" destOrd="0" presId="urn:microsoft.com/office/officeart/2008/layout/LinedList"/>
    <dgm:cxn modelId="{319A1A0D-A3B2-40D8-89F1-575619C33F26}" type="presParOf" srcId="{4ACF43D1-519E-42A2-970C-705800D064AC}" destId="{C17C134E-C1F9-4AFA-A730-757854DF7D47}" srcOrd="4" destOrd="0" presId="urn:microsoft.com/office/officeart/2008/layout/LinedList"/>
    <dgm:cxn modelId="{F43F7952-925E-418B-8281-0A8A1B7467F3}" type="presParOf" srcId="{C17C134E-C1F9-4AFA-A730-757854DF7D47}" destId="{AA561E92-40CD-45D2-8D7B-23D2398A8AB3}" srcOrd="0" destOrd="0" presId="urn:microsoft.com/office/officeart/2008/layout/LinedList"/>
    <dgm:cxn modelId="{C0FC3A02-AF6B-4CDB-B7EC-96E80125F956}" type="presParOf" srcId="{C17C134E-C1F9-4AFA-A730-757854DF7D47}" destId="{553B2C78-8B28-4D96-B4FA-F9D27B084078}" srcOrd="1" destOrd="0" presId="urn:microsoft.com/office/officeart/2008/layout/LinedList"/>
    <dgm:cxn modelId="{8961F512-5B93-406C-989C-B881A0F93731}" type="presParOf" srcId="{C17C134E-C1F9-4AFA-A730-757854DF7D47}" destId="{66B89092-D541-40FA-BE80-A663C9DF4DF9}" srcOrd="2" destOrd="0" presId="urn:microsoft.com/office/officeart/2008/layout/LinedList"/>
    <dgm:cxn modelId="{207A9BFE-6951-4769-8357-C9BEC71CCADD}" type="presParOf" srcId="{4ACF43D1-519E-42A2-970C-705800D064AC}" destId="{60F9277A-DCD9-4FC5-BC6E-9CC1E980E144}" srcOrd="5" destOrd="0" presId="urn:microsoft.com/office/officeart/2008/layout/LinedList"/>
    <dgm:cxn modelId="{32C0B1D3-EA45-4F6C-AC97-EEB1A999E737}" type="presParOf" srcId="{4ACF43D1-519E-42A2-970C-705800D064AC}" destId="{5B76AF41-79C6-4140-8DBD-444BC31CE3BB}" srcOrd="6" destOrd="0" presId="urn:microsoft.com/office/officeart/2008/layout/LinedList"/>
    <dgm:cxn modelId="{965AA8CD-441E-436E-AF2E-069E9F89266A}" type="presParOf" srcId="{4ACF43D1-519E-42A2-970C-705800D064AC}" destId="{1C5FEE52-2AB6-4DC8-963B-C3FC80DF1239}" srcOrd="7" destOrd="0" presId="urn:microsoft.com/office/officeart/2008/layout/LinedList"/>
    <dgm:cxn modelId="{5E0A7753-6D71-4BFA-BF64-3FF7EAD794B5}" type="presParOf" srcId="{1C5FEE52-2AB6-4DC8-963B-C3FC80DF1239}" destId="{A88950A7-79BA-4053-BDA5-5EB7EB264210}" srcOrd="0" destOrd="0" presId="urn:microsoft.com/office/officeart/2008/layout/LinedList"/>
    <dgm:cxn modelId="{21D54A28-479C-4C83-8E4E-07F0434A8B0A}" type="presParOf" srcId="{1C5FEE52-2AB6-4DC8-963B-C3FC80DF1239}" destId="{FFE2CEE0-4FC2-4ADA-872A-B5296D3674E8}" srcOrd="1" destOrd="0" presId="urn:microsoft.com/office/officeart/2008/layout/LinedList"/>
    <dgm:cxn modelId="{834DBA6C-2CF2-40B6-9BC6-E7CA674A8516}" type="presParOf" srcId="{1C5FEE52-2AB6-4DC8-963B-C3FC80DF1239}" destId="{C82CC698-92C0-42C1-90D3-A382DB802559}" srcOrd="2" destOrd="0" presId="urn:microsoft.com/office/officeart/2008/layout/LinedList"/>
    <dgm:cxn modelId="{572D64AB-AE5E-49FD-86B0-FFE875F9EF2C}" type="presParOf" srcId="{4ACF43D1-519E-42A2-970C-705800D064AC}" destId="{146F3175-B0E7-4A3B-9AEC-AFAB6EF43125}" srcOrd="8" destOrd="0" presId="urn:microsoft.com/office/officeart/2008/layout/LinedList"/>
    <dgm:cxn modelId="{6C82DC34-8E61-47C5-A2C7-50CE02C704E4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</a:rPr>
            <a:t>Position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Một vài mẫu layout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553FB5E-81FF-408D-86F1-BFF19551C4A6}" type="presOf" srcId="{170E935B-632B-4424-9BFB-F1C5A9D014B6}" destId="{C66396E0-32BA-46BE-B28A-A2673D61FB1A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7C678253-E11F-49E0-832C-FBF61EAEE765}" type="presOf" srcId="{47543A14-7939-4793-BA1A-E62B4BA9B414}" destId="{95B7AE2D-2AFE-49F1-8C55-518FD14D2AA2}" srcOrd="0" destOrd="0" presId="urn:microsoft.com/office/officeart/2008/layout/LinedList"/>
    <dgm:cxn modelId="{9B23D407-B8EE-4E40-B7F9-F4940F32AB7E}" type="presOf" srcId="{EA7F9208-24D8-4563-A2ED-FBFBC5F86B00}" destId="{53AAE56C-73FE-45F9-B35E-39C2CC304544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2F7F5DDA-F3FD-42ED-90E8-A5B7D2CD0B1C}" type="presOf" srcId="{BE2E176B-EDA9-44DF-BE0D-D7C715BB1C8E}" destId="{553B2C78-8B28-4D96-B4FA-F9D27B084078}" srcOrd="0" destOrd="0" presId="urn:microsoft.com/office/officeart/2008/layout/LinedList"/>
    <dgm:cxn modelId="{45D6437F-A881-413A-B5A0-43DCADBEB188}" type="presOf" srcId="{5403C0A6-775D-4F54-A14E-E8F8A25C97DF}" destId="{FFE2CEE0-4FC2-4ADA-872A-B5296D3674E8}" srcOrd="0" destOrd="0" presId="urn:microsoft.com/office/officeart/2008/layout/LinedList"/>
    <dgm:cxn modelId="{7557E1DC-85AB-4C21-9EF4-4E5EE9F23209}" type="presParOf" srcId="{C66396E0-32BA-46BE-B28A-A2673D61FB1A}" destId="{2C4D144F-C0A0-4BA0-BB79-D8AAD2113945}" srcOrd="0" destOrd="0" presId="urn:microsoft.com/office/officeart/2008/layout/LinedList"/>
    <dgm:cxn modelId="{174B481E-7C38-4311-9ACE-47A1391BBA02}" type="presParOf" srcId="{C66396E0-32BA-46BE-B28A-A2673D61FB1A}" destId="{6DFABC9D-811D-4F5E-821D-F8D42D844B4B}" srcOrd="1" destOrd="0" presId="urn:microsoft.com/office/officeart/2008/layout/LinedList"/>
    <dgm:cxn modelId="{2C574FC8-DC61-4EA5-B50B-CEB26A9B6CEB}" type="presParOf" srcId="{6DFABC9D-811D-4F5E-821D-F8D42D844B4B}" destId="{53AAE56C-73FE-45F9-B35E-39C2CC304544}" srcOrd="0" destOrd="0" presId="urn:microsoft.com/office/officeart/2008/layout/LinedList"/>
    <dgm:cxn modelId="{36985428-3AE1-4C76-BAD5-72818BA95004}" type="presParOf" srcId="{6DFABC9D-811D-4F5E-821D-F8D42D844B4B}" destId="{4ACF43D1-519E-42A2-970C-705800D064AC}" srcOrd="1" destOrd="0" presId="urn:microsoft.com/office/officeart/2008/layout/LinedList"/>
    <dgm:cxn modelId="{19CF515B-5717-4833-AED8-05D600243161}" type="presParOf" srcId="{4ACF43D1-519E-42A2-970C-705800D064AC}" destId="{72FED7FB-2F1E-4FC9-B233-F3AAE2F35B63}" srcOrd="0" destOrd="0" presId="urn:microsoft.com/office/officeart/2008/layout/LinedList"/>
    <dgm:cxn modelId="{FB0D251D-D9E4-450E-97F9-63EA5F3EFDA7}" type="presParOf" srcId="{4ACF43D1-519E-42A2-970C-705800D064AC}" destId="{9643E7AD-15A3-448F-8242-9A68B4E31513}" srcOrd="1" destOrd="0" presId="urn:microsoft.com/office/officeart/2008/layout/LinedList"/>
    <dgm:cxn modelId="{5001DAC6-56D6-47C0-B5EB-ED6E9C933A3A}" type="presParOf" srcId="{9643E7AD-15A3-448F-8242-9A68B4E31513}" destId="{836F85B5-FBF6-46B6-8E0F-315311C88186}" srcOrd="0" destOrd="0" presId="urn:microsoft.com/office/officeart/2008/layout/LinedList"/>
    <dgm:cxn modelId="{24E74F8D-F53F-4878-ADC4-5B0D4B99DA7C}" type="presParOf" srcId="{9643E7AD-15A3-448F-8242-9A68B4E31513}" destId="{95B7AE2D-2AFE-49F1-8C55-518FD14D2AA2}" srcOrd="1" destOrd="0" presId="urn:microsoft.com/office/officeart/2008/layout/LinedList"/>
    <dgm:cxn modelId="{D1B3772F-7805-410B-96CA-CF761EFC7331}" type="presParOf" srcId="{9643E7AD-15A3-448F-8242-9A68B4E31513}" destId="{2A78177D-072C-4464-8CE8-C22880222CDE}" srcOrd="2" destOrd="0" presId="urn:microsoft.com/office/officeart/2008/layout/LinedList"/>
    <dgm:cxn modelId="{9D026F72-1B9E-41DB-80CD-3E83A9EB5317}" type="presParOf" srcId="{4ACF43D1-519E-42A2-970C-705800D064AC}" destId="{7E67FE7C-BB80-4B4F-B68D-6660D4F8333D}" srcOrd="2" destOrd="0" presId="urn:microsoft.com/office/officeart/2008/layout/LinedList"/>
    <dgm:cxn modelId="{D7B48AF0-D6F4-4627-A280-9CCC2AA98032}" type="presParOf" srcId="{4ACF43D1-519E-42A2-970C-705800D064AC}" destId="{A5CEA4BB-B0DF-4732-984B-A42182B1F833}" srcOrd="3" destOrd="0" presId="urn:microsoft.com/office/officeart/2008/layout/LinedList"/>
    <dgm:cxn modelId="{23F145F6-48CA-42DC-BC3C-792EC1E8FDB6}" type="presParOf" srcId="{4ACF43D1-519E-42A2-970C-705800D064AC}" destId="{C17C134E-C1F9-4AFA-A730-757854DF7D47}" srcOrd="4" destOrd="0" presId="urn:microsoft.com/office/officeart/2008/layout/LinedList"/>
    <dgm:cxn modelId="{8556595A-1288-4140-BC12-4D04FF5135A6}" type="presParOf" srcId="{C17C134E-C1F9-4AFA-A730-757854DF7D47}" destId="{AA561E92-40CD-45D2-8D7B-23D2398A8AB3}" srcOrd="0" destOrd="0" presId="urn:microsoft.com/office/officeart/2008/layout/LinedList"/>
    <dgm:cxn modelId="{03884162-ED07-4862-A288-545CD16BA088}" type="presParOf" srcId="{C17C134E-C1F9-4AFA-A730-757854DF7D47}" destId="{553B2C78-8B28-4D96-B4FA-F9D27B084078}" srcOrd="1" destOrd="0" presId="urn:microsoft.com/office/officeart/2008/layout/LinedList"/>
    <dgm:cxn modelId="{885BC42A-F655-4ECB-8E08-D8170CDA77AA}" type="presParOf" srcId="{C17C134E-C1F9-4AFA-A730-757854DF7D47}" destId="{66B89092-D541-40FA-BE80-A663C9DF4DF9}" srcOrd="2" destOrd="0" presId="urn:microsoft.com/office/officeart/2008/layout/LinedList"/>
    <dgm:cxn modelId="{8A839E19-FAD0-435A-B0FA-F969CC35A8A1}" type="presParOf" srcId="{4ACF43D1-519E-42A2-970C-705800D064AC}" destId="{60F9277A-DCD9-4FC5-BC6E-9CC1E980E144}" srcOrd="5" destOrd="0" presId="urn:microsoft.com/office/officeart/2008/layout/LinedList"/>
    <dgm:cxn modelId="{5AD697B4-4DD8-494A-8E5F-C78B4E6084D2}" type="presParOf" srcId="{4ACF43D1-519E-42A2-970C-705800D064AC}" destId="{5B76AF41-79C6-4140-8DBD-444BC31CE3BB}" srcOrd="6" destOrd="0" presId="urn:microsoft.com/office/officeart/2008/layout/LinedList"/>
    <dgm:cxn modelId="{596CDD2D-6CCD-46C4-94DC-0521B001CB64}" type="presParOf" srcId="{4ACF43D1-519E-42A2-970C-705800D064AC}" destId="{1C5FEE52-2AB6-4DC8-963B-C3FC80DF1239}" srcOrd="7" destOrd="0" presId="urn:microsoft.com/office/officeart/2008/layout/LinedList"/>
    <dgm:cxn modelId="{CAE79485-9AC6-4296-BF66-57D223EB01C3}" type="presParOf" srcId="{1C5FEE52-2AB6-4DC8-963B-C3FC80DF1239}" destId="{A88950A7-79BA-4053-BDA5-5EB7EB264210}" srcOrd="0" destOrd="0" presId="urn:microsoft.com/office/officeart/2008/layout/LinedList"/>
    <dgm:cxn modelId="{48587055-9EF9-4A64-8574-A7F14D66BFE3}" type="presParOf" srcId="{1C5FEE52-2AB6-4DC8-963B-C3FC80DF1239}" destId="{FFE2CEE0-4FC2-4ADA-872A-B5296D3674E8}" srcOrd="1" destOrd="0" presId="urn:microsoft.com/office/officeart/2008/layout/LinedList"/>
    <dgm:cxn modelId="{0F332634-FFB9-40FD-84F5-DE735B536354}" type="presParOf" srcId="{1C5FEE52-2AB6-4DC8-963B-C3FC80DF1239}" destId="{C82CC698-92C0-42C1-90D3-A382DB802559}" srcOrd="2" destOrd="0" presId="urn:microsoft.com/office/officeart/2008/layout/LinedList"/>
    <dgm:cxn modelId="{25B3FDD7-59D1-4624-9BC9-DCF1C5829C17}" type="presParOf" srcId="{4ACF43D1-519E-42A2-970C-705800D064AC}" destId="{146F3175-B0E7-4A3B-9AEC-AFAB6EF43125}" srcOrd="8" destOrd="0" presId="urn:microsoft.com/office/officeart/2008/layout/LinedList"/>
    <dgm:cxn modelId="{261264D5-394A-438D-AC60-C31B52AFC360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</a:rPr>
            <a:t>Position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Một vài mẫu layout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ED827210-EED4-4D3C-90C2-EA7D42A18D04}" type="presOf" srcId="{EA7F9208-24D8-4563-A2ED-FBFBC5F86B00}" destId="{53AAE56C-73FE-45F9-B35E-39C2CC304544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EAE6C16B-2404-4CE6-89F8-6468A72E97EC}" type="presOf" srcId="{BE2E176B-EDA9-44DF-BE0D-D7C715BB1C8E}" destId="{553B2C78-8B28-4D96-B4FA-F9D27B084078}" srcOrd="0" destOrd="0" presId="urn:microsoft.com/office/officeart/2008/layout/LinedList"/>
    <dgm:cxn modelId="{6567AF79-9F7E-4EF9-A420-61C456BA9450}" type="presOf" srcId="{170E935B-632B-4424-9BFB-F1C5A9D014B6}" destId="{C66396E0-32BA-46BE-B28A-A2673D61FB1A}" srcOrd="0" destOrd="0" presId="urn:microsoft.com/office/officeart/2008/layout/LinedList"/>
    <dgm:cxn modelId="{FD9CF699-BA1D-4933-BBA0-A18F9A716A55}" type="presOf" srcId="{5403C0A6-775D-4F54-A14E-E8F8A25C97DF}" destId="{FFE2CEE0-4FC2-4ADA-872A-B5296D3674E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7A46FA48-B601-4238-B258-BB317CB7FDCA}" type="presOf" srcId="{47543A14-7939-4793-BA1A-E62B4BA9B414}" destId="{95B7AE2D-2AFE-49F1-8C55-518FD14D2AA2}" srcOrd="0" destOrd="0" presId="urn:microsoft.com/office/officeart/2008/layout/LinedList"/>
    <dgm:cxn modelId="{7238AAFB-4697-4AC4-8841-39F0D1EC3583}" type="presParOf" srcId="{C66396E0-32BA-46BE-B28A-A2673D61FB1A}" destId="{2C4D144F-C0A0-4BA0-BB79-D8AAD2113945}" srcOrd="0" destOrd="0" presId="urn:microsoft.com/office/officeart/2008/layout/LinedList"/>
    <dgm:cxn modelId="{C6625428-CFD4-4E73-A1C3-F7B16E74D509}" type="presParOf" srcId="{C66396E0-32BA-46BE-B28A-A2673D61FB1A}" destId="{6DFABC9D-811D-4F5E-821D-F8D42D844B4B}" srcOrd="1" destOrd="0" presId="urn:microsoft.com/office/officeart/2008/layout/LinedList"/>
    <dgm:cxn modelId="{76FE5158-D78C-4CFD-B60E-93A730DF127D}" type="presParOf" srcId="{6DFABC9D-811D-4F5E-821D-F8D42D844B4B}" destId="{53AAE56C-73FE-45F9-B35E-39C2CC304544}" srcOrd="0" destOrd="0" presId="urn:microsoft.com/office/officeart/2008/layout/LinedList"/>
    <dgm:cxn modelId="{54FA8445-C26D-47BC-AF50-D6E68CE4E7EF}" type="presParOf" srcId="{6DFABC9D-811D-4F5E-821D-F8D42D844B4B}" destId="{4ACF43D1-519E-42A2-970C-705800D064AC}" srcOrd="1" destOrd="0" presId="urn:microsoft.com/office/officeart/2008/layout/LinedList"/>
    <dgm:cxn modelId="{AAAFA1B8-53B0-4863-A611-B621C2D5E051}" type="presParOf" srcId="{4ACF43D1-519E-42A2-970C-705800D064AC}" destId="{72FED7FB-2F1E-4FC9-B233-F3AAE2F35B63}" srcOrd="0" destOrd="0" presId="urn:microsoft.com/office/officeart/2008/layout/LinedList"/>
    <dgm:cxn modelId="{1DEE6C45-EC74-4611-8798-E204F870845A}" type="presParOf" srcId="{4ACF43D1-519E-42A2-970C-705800D064AC}" destId="{9643E7AD-15A3-448F-8242-9A68B4E31513}" srcOrd="1" destOrd="0" presId="urn:microsoft.com/office/officeart/2008/layout/LinedList"/>
    <dgm:cxn modelId="{8F44E431-F054-40B3-9572-FDA35B1F6CE9}" type="presParOf" srcId="{9643E7AD-15A3-448F-8242-9A68B4E31513}" destId="{836F85B5-FBF6-46B6-8E0F-315311C88186}" srcOrd="0" destOrd="0" presId="urn:microsoft.com/office/officeart/2008/layout/LinedList"/>
    <dgm:cxn modelId="{F5ABCCA2-2041-4962-A294-DF26CC1382DC}" type="presParOf" srcId="{9643E7AD-15A3-448F-8242-9A68B4E31513}" destId="{95B7AE2D-2AFE-49F1-8C55-518FD14D2AA2}" srcOrd="1" destOrd="0" presId="urn:microsoft.com/office/officeart/2008/layout/LinedList"/>
    <dgm:cxn modelId="{9E226943-C0C1-4DD2-8B45-B207D3D15624}" type="presParOf" srcId="{9643E7AD-15A3-448F-8242-9A68B4E31513}" destId="{2A78177D-072C-4464-8CE8-C22880222CDE}" srcOrd="2" destOrd="0" presId="urn:microsoft.com/office/officeart/2008/layout/LinedList"/>
    <dgm:cxn modelId="{1F5C8532-C33C-412F-A53F-04D0632C5A4C}" type="presParOf" srcId="{4ACF43D1-519E-42A2-970C-705800D064AC}" destId="{7E67FE7C-BB80-4B4F-B68D-6660D4F8333D}" srcOrd="2" destOrd="0" presId="urn:microsoft.com/office/officeart/2008/layout/LinedList"/>
    <dgm:cxn modelId="{43EACAAC-86FD-4AA1-86C7-7D2220B683AB}" type="presParOf" srcId="{4ACF43D1-519E-42A2-970C-705800D064AC}" destId="{A5CEA4BB-B0DF-4732-984B-A42182B1F833}" srcOrd="3" destOrd="0" presId="urn:microsoft.com/office/officeart/2008/layout/LinedList"/>
    <dgm:cxn modelId="{1D4FEF9F-4E5C-4175-98D9-8A80EF6BAA8A}" type="presParOf" srcId="{4ACF43D1-519E-42A2-970C-705800D064AC}" destId="{C17C134E-C1F9-4AFA-A730-757854DF7D47}" srcOrd="4" destOrd="0" presId="urn:microsoft.com/office/officeart/2008/layout/LinedList"/>
    <dgm:cxn modelId="{5179C157-2FFC-4250-B8AC-0A74705941FA}" type="presParOf" srcId="{C17C134E-C1F9-4AFA-A730-757854DF7D47}" destId="{AA561E92-40CD-45D2-8D7B-23D2398A8AB3}" srcOrd="0" destOrd="0" presId="urn:microsoft.com/office/officeart/2008/layout/LinedList"/>
    <dgm:cxn modelId="{88974F5D-565E-4C8A-89CB-4ED96492ED0D}" type="presParOf" srcId="{C17C134E-C1F9-4AFA-A730-757854DF7D47}" destId="{553B2C78-8B28-4D96-B4FA-F9D27B084078}" srcOrd="1" destOrd="0" presId="urn:microsoft.com/office/officeart/2008/layout/LinedList"/>
    <dgm:cxn modelId="{EC1F188C-3CDC-4CC1-B63E-1D8B32D1BE6D}" type="presParOf" srcId="{C17C134E-C1F9-4AFA-A730-757854DF7D47}" destId="{66B89092-D541-40FA-BE80-A663C9DF4DF9}" srcOrd="2" destOrd="0" presId="urn:microsoft.com/office/officeart/2008/layout/LinedList"/>
    <dgm:cxn modelId="{8D4434B6-B6AA-45D1-90AC-C516154FECE0}" type="presParOf" srcId="{4ACF43D1-519E-42A2-970C-705800D064AC}" destId="{60F9277A-DCD9-4FC5-BC6E-9CC1E980E144}" srcOrd="5" destOrd="0" presId="urn:microsoft.com/office/officeart/2008/layout/LinedList"/>
    <dgm:cxn modelId="{1712E654-487C-4294-B28F-C137C9779FD6}" type="presParOf" srcId="{4ACF43D1-519E-42A2-970C-705800D064AC}" destId="{5B76AF41-79C6-4140-8DBD-444BC31CE3BB}" srcOrd="6" destOrd="0" presId="urn:microsoft.com/office/officeart/2008/layout/LinedList"/>
    <dgm:cxn modelId="{F9633A2F-1505-48EF-91D5-BC9AD40BE0F9}" type="presParOf" srcId="{4ACF43D1-519E-42A2-970C-705800D064AC}" destId="{1C5FEE52-2AB6-4DC8-963B-C3FC80DF1239}" srcOrd="7" destOrd="0" presId="urn:microsoft.com/office/officeart/2008/layout/LinedList"/>
    <dgm:cxn modelId="{709BCDDB-386B-4CD8-8DF2-62BCC16038DA}" type="presParOf" srcId="{1C5FEE52-2AB6-4DC8-963B-C3FC80DF1239}" destId="{A88950A7-79BA-4053-BDA5-5EB7EB264210}" srcOrd="0" destOrd="0" presId="urn:microsoft.com/office/officeart/2008/layout/LinedList"/>
    <dgm:cxn modelId="{5D931D8B-C0AC-4DE2-8655-68E53297C6F1}" type="presParOf" srcId="{1C5FEE52-2AB6-4DC8-963B-C3FC80DF1239}" destId="{FFE2CEE0-4FC2-4ADA-872A-B5296D3674E8}" srcOrd="1" destOrd="0" presId="urn:microsoft.com/office/officeart/2008/layout/LinedList"/>
    <dgm:cxn modelId="{EC98E008-C1B7-4466-A8EF-E5EA4B8A1180}" type="presParOf" srcId="{1C5FEE52-2AB6-4DC8-963B-C3FC80DF1239}" destId="{C82CC698-92C0-42C1-90D3-A382DB802559}" srcOrd="2" destOrd="0" presId="urn:microsoft.com/office/officeart/2008/layout/LinedList"/>
    <dgm:cxn modelId="{04F0C22D-E075-4EBB-B582-A9CC39E4A5F6}" type="presParOf" srcId="{4ACF43D1-519E-42A2-970C-705800D064AC}" destId="{146F3175-B0E7-4A3B-9AEC-AFAB6EF43125}" srcOrd="8" destOrd="0" presId="urn:microsoft.com/office/officeart/2008/layout/LinedList"/>
    <dgm:cxn modelId="{AF646616-D3A4-4D69-9B08-E617A7723FFB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</a:rPr>
            <a:t>Position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Một vài mẫu layout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AAF43D23-8AB3-4940-8AC0-C41904901B52}" type="presOf" srcId="{BE2E176B-EDA9-44DF-BE0D-D7C715BB1C8E}" destId="{553B2C78-8B28-4D96-B4FA-F9D27B08407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5B18B088-47A5-4C32-8D59-410A24E98328}" type="presOf" srcId="{5403C0A6-775D-4F54-A14E-E8F8A25C97DF}" destId="{FFE2CEE0-4FC2-4ADA-872A-B5296D3674E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8B2234F0-9974-4ECF-A646-A0727161DFB0}" type="presOf" srcId="{EA7F9208-24D8-4563-A2ED-FBFBC5F86B00}" destId="{53AAE56C-73FE-45F9-B35E-39C2CC304544}" srcOrd="0" destOrd="0" presId="urn:microsoft.com/office/officeart/2008/layout/LinedList"/>
    <dgm:cxn modelId="{5A0005C7-A1EB-434B-BC50-D90C151DFAEB}" type="presOf" srcId="{170E935B-632B-4424-9BFB-F1C5A9D014B6}" destId="{C66396E0-32BA-46BE-B28A-A2673D61FB1A}" srcOrd="0" destOrd="0" presId="urn:microsoft.com/office/officeart/2008/layout/LinedList"/>
    <dgm:cxn modelId="{C0D0E2EF-2BF6-46FB-82D6-AF72DC0C38B9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B934E6F4-82FD-4186-A419-4A0864ADF50D}" type="presParOf" srcId="{C66396E0-32BA-46BE-B28A-A2673D61FB1A}" destId="{2C4D144F-C0A0-4BA0-BB79-D8AAD2113945}" srcOrd="0" destOrd="0" presId="urn:microsoft.com/office/officeart/2008/layout/LinedList"/>
    <dgm:cxn modelId="{B2D79E79-3350-4317-9026-A5EA212BC8C5}" type="presParOf" srcId="{C66396E0-32BA-46BE-B28A-A2673D61FB1A}" destId="{6DFABC9D-811D-4F5E-821D-F8D42D844B4B}" srcOrd="1" destOrd="0" presId="urn:microsoft.com/office/officeart/2008/layout/LinedList"/>
    <dgm:cxn modelId="{AB68045B-84FB-43B0-A7AB-27E71846A428}" type="presParOf" srcId="{6DFABC9D-811D-4F5E-821D-F8D42D844B4B}" destId="{53AAE56C-73FE-45F9-B35E-39C2CC304544}" srcOrd="0" destOrd="0" presId="urn:microsoft.com/office/officeart/2008/layout/LinedList"/>
    <dgm:cxn modelId="{CEB366E6-9D4A-4DC4-BEA8-E4699A49F1FE}" type="presParOf" srcId="{6DFABC9D-811D-4F5E-821D-F8D42D844B4B}" destId="{4ACF43D1-519E-42A2-970C-705800D064AC}" srcOrd="1" destOrd="0" presId="urn:microsoft.com/office/officeart/2008/layout/LinedList"/>
    <dgm:cxn modelId="{382804BF-DFEC-499D-9C48-6F57C9C7A69F}" type="presParOf" srcId="{4ACF43D1-519E-42A2-970C-705800D064AC}" destId="{72FED7FB-2F1E-4FC9-B233-F3AAE2F35B63}" srcOrd="0" destOrd="0" presId="urn:microsoft.com/office/officeart/2008/layout/LinedList"/>
    <dgm:cxn modelId="{01319FD5-7F53-47B0-9E93-A8ADA227B2D6}" type="presParOf" srcId="{4ACF43D1-519E-42A2-970C-705800D064AC}" destId="{9643E7AD-15A3-448F-8242-9A68B4E31513}" srcOrd="1" destOrd="0" presId="urn:microsoft.com/office/officeart/2008/layout/LinedList"/>
    <dgm:cxn modelId="{16DD147C-9F76-4585-828F-5B126A580FDD}" type="presParOf" srcId="{9643E7AD-15A3-448F-8242-9A68B4E31513}" destId="{836F85B5-FBF6-46B6-8E0F-315311C88186}" srcOrd="0" destOrd="0" presId="urn:microsoft.com/office/officeart/2008/layout/LinedList"/>
    <dgm:cxn modelId="{50723E48-1905-4583-9196-0DDCC80334EA}" type="presParOf" srcId="{9643E7AD-15A3-448F-8242-9A68B4E31513}" destId="{95B7AE2D-2AFE-49F1-8C55-518FD14D2AA2}" srcOrd="1" destOrd="0" presId="urn:microsoft.com/office/officeart/2008/layout/LinedList"/>
    <dgm:cxn modelId="{0C06A568-83BB-4E8A-A326-2653FC7A07CC}" type="presParOf" srcId="{9643E7AD-15A3-448F-8242-9A68B4E31513}" destId="{2A78177D-072C-4464-8CE8-C22880222CDE}" srcOrd="2" destOrd="0" presId="urn:microsoft.com/office/officeart/2008/layout/LinedList"/>
    <dgm:cxn modelId="{74486E51-6288-4063-A03A-C9CA2D239DF0}" type="presParOf" srcId="{4ACF43D1-519E-42A2-970C-705800D064AC}" destId="{7E67FE7C-BB80-4B4F-B68D-6660D4F8333D}" srcOrd="2" destOrd="0" presId="urn:microsoft.com/office/officeart/2008/layout/LinedList"/>
    <dgm:cxn modelId="{7693D753-13FF-41D9-9ACB-6DF9508270A8}" type="presParOf" srcId="{4ACF43D1-519E-42A2-970C-705800D064AC}" destId="{A5CEA4BB-B0DF-4732-984B-A42182B1F833}" srcOrd="3" destOrd="0" presId="urn:microsoft.com/office/officeart/2008/layout/LinedList"/>
    <dgm:cxn modelId="{64629934-6ABD-42D7-9D59-A4120A76B8D7}" type="presParOf" srcId="{4ACF43D1-519E-42A2-970C-705800D064AC}" destId="{C17C134E-C1F9-4AFA-A730-757854DF7D47}" srcOrd="4" destOrd="0" presId="urn:microsoft.com/office/officeart/2008/layout/LinedList"/>
    <dgm:cxn modelId="{4662F392-0E2A-4E85-AB95-05129648CCE2}" type="presParOf" srcId="{C17C134E-C1F9-4AFA-A730-757854DF7D47}" destId="{AA561E92-40CD-45D2-8D7B-23D2398A8AB3}" srcOrd="0" destOrd="0" presId="urn:microsoft.com/office/officeart/2008/layout/LinedList"/>
    <dgm:cxn modelId="{B0B68908-10CE-4834-AA9B-E19E81FB07BB}" type="presParOf" srcId="{C17C134E-C1F9-4AFA-A730-757854DF7D47}" destId="{553B2C78-8B28-4D96-B4FA-F9D27B084078}" srcOrd="1" destOrd="0" presId="urn:microsoft.com/office/officeart/2008/layout/LinedList"/>
    <dgm:cxn modelId="{8A066C11-A4CD-47A4-A9B4-86BAB4E32FF1}" type="presParOf" srcId="{C17C134E-C1F9-4AFA-A730-757854DF7D47}" destId="{66B89092-D541-40FA-BE80-A663C9DF4DF9}" srcOrd="2" destOrd="0" presId="urn:microsoft.com/office/officeart/2008/layout/LinedList"/>
    <dgm:cxn modelId="{946C8416-4282-4702-BAC8-BCB2CD64F17F}" type="presParOf" srcId="{4ACF43D1-519E-42A2-970C-705800D064AC}" destId="{60F9277A-DCD9-4FC5-BC6E-9CC1E980E144}" srcOrd="5" destOrd="0" presId="urn:microsoft.com/office/officeart/2008/layout/LinedList"/>
    <dgm:cxn modelId="{E8D1CAF3-D8E0-4E30-A154-B0F63037ACED}" type="presParOf" srcId="{4ACF43D1-519E-42A2-970C-705800D064AC}" destId="{5B76AF41-79C6-4140-8DBD-444BC31CE3BB}" srcOrd="6" destOrd="0" presId="urn:microsoft.com/office/officeart/2008/layout/LinedList"/>
    <dgm:cxn modelId="{D097B89E-820A-4CAF-BE24-BE863675B917}" type="presParOf" srcId="{4ACF43D1-519E-42A2-970C-705800D064AC}" destId="{1C5FEE52-2AB6-4DC8-963B-C3FC80DF1239}" srcOrd="7" destOrd="0" presId="urn:microsoft.com/office/officeart/2008/layout/LinedList"/>
    <dgm:cxn modelId="{0DA4D1C8-4B36-47B0-B56F-0ADB1F5F603B}" type="presParOf" srcId="{1C5FEE52-2AB6-4DC8-963B-C3FC80DF1239}" destId="{A88950A7-79BA-4053-BDA5-5EB7EB264210}" srcOrd="0" destOrd="0" presId="urn:microsoft.com/office/officeart/2008/layout/LinedList"/>
    <dgm:cxn modelId="{C2F5ED5F-39F2-495B-9AC2-46A24CA9B908}" type="presParOf" srcId="{1C5FEE52-2AB6-4DC8-963B-C3FC80DF1239}" destId="{FFE2CEE0-4FC2-4ADA-872A-B5296D3674E8}" srcOrd="1" destOrd="0" presId="urn:microsoft.com/office/officeart/2008/layout/LinedList"/>
    <dgm:cxn modelId="{67035EF0-35EE-4F1F-AFE4-D6CEE47EB658}" type="presParOf" srcId="{1C5FEE52-2AB6-4DC8-963B-C3FC80DF1239}" destId="{C82CC698-92C0-42C1-90D3-A382DB802559}" srcOrd="2" destOrd="0" presId="urn:microsoft.com/office/officeart/2008/layout/LinedList"/>
    <dgm:cxn modelId="{F9CAF4B8-8FF8-4EE2-B462-FABF2B27816D}" type="presParOf" srcId="{4ACF43D1-519E-42A2-970C-705800D064AC}" destId="{146F3175-B0E7-4A3B-9AEC-AFAB6EF43125}" srcOrd="8" destOrd="0" presId="urn:microsoft.com/office/officeart/2008/layout/LinedList"/>
    <dgm:cxn modelId="{1C143DD9-0293-47BD-8B8E-4CFC853B1FC1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</a:rPr>
            <a:t>Position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Một vài mẫu layout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E7E0DF97-AA7B-462F-B29B-1575108D7ED9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CB8C68AE-A130-4586-9D58-1EBC529EF48C}" type="presOf" srcId="{EA7F9208-24D8-4563-A2ED-FBFBC5F86B00}" destId="{53AAE56C-73FE-45F9-B35E-39C2CC304544}" srcOrd="0" destOrd="0" presId="urn:microsoft.com/office/officeart/2008/layout/LinedList"/>
    <dgm:cxn modelId="{35352C42-A626-4E78-9A22-0A174F3D67FC}" type="presOf" srcId="{BE2E176B-EDA9-44DF-BE0D-D7C715BB1C8E}" destId="{553B2C78-8B28-4D96-B4FA-F9D27B084078}" srcOrd="0" destOrd="0" presId="urn:microsoft.com/office/officeart/2008/layout/LinedList"/>
    <dgm:cxn modelId="{AA9CDC01-882C-4483-8D32-EDE71FFB5BAF}" type="presOf" srcId="{47543A14-7939-4793-BA1A-E62B4BA9B414}" destId="{95B7AE2D-2AFE-49F1-8C55-518FD14D2AA2}" srcOrd="0" destOrd="0" presId="urn:microsoft.com/office/officeart/2008/layout/LinedList"/>
    <dgm:cxn modelId="{6CA1C226-9B18-4CE2-909A-21DA519A9D00}" type="presOf" srcId="{5403C0A6-775D-4F54-A14E-E8F8A25C97DF}" destId="{FFE2CEE0-4FC2-4ADA-872A-B5296D3674E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7FD2B539-0078-4646-A475-F42D4576EB27}" type="presParOf" srcId="{C66396E0-32BA-46BE-B28A-A2673D61FB1A}" destId="{2C4D144F-C0A0-4BA0-BB79-D8AAD2113945}" srcOrd="0" destOrd="0" presId="urn:microsoft.com/office/officeart/2008/layout/LinedList"/>
    <dgm:cxn modelId="{208B538B-AED5-4A53-8DE7-8FAD1B557B54}" type="presParOf" srcId="{C66396E0-32BA-46BE-B28A-A2673D61FB1A}" destId="{6DFABC9D-811D-4F5E-821D-F8D42D844B4B}" srcOrd="1" destOrd="0" presId="urn:microsoft.com/office/officeart/2008/layout/LinedList"/>
    <dgm:cxn modelId="{8EA45ED7-1F08-4183-B871-06CC48B5CBB6}" type="presParOf" srcId="{6DFABC9D-811D-4F5E-821D-F8D42D844B4B}" destId="{53AAE56C-73FE-45F9-B35E-39C2CC304544}" srcOrd="0" destOrd="0" presId="urn:microsoft.com/office/officeart/2008/layout/LinedList"/>
    <dgm:cxn modelId="{E49EB192-CF3F-4C44-AD22-F2793CCC3A24}" type="presParOf" srcId="{6DFABC9D-811D-4F5E-821D-F8D42D844B4B}" destId="{4ACF43D1-519E-42A2-970C-705800D064AC}" srcOrd="1" destOrd="0" presId="urn:microsoft.com/office/officeart/2008/layout/LinedList"/>
    <dgm:cxn modelId="{65995986-D7DC-422B-AB97-BF0576D8F12B}" type="presParOf" srcId="{4ACF43D1-519E-42A2-970C-705800D064AC}" destId="{72FED7FB-2F1E-4FC9-B233-F3AAE2F35B63}" srcOrd="0" destOrd="0" presId="urn:microsoft.com/office/officeart/2008/layout/LinedList"/>
    <dgm:cxn modelId="{F2179584-E78D-48E0-941C-76F31B24ABA5}" type="presParOf" srcId="{4ACF43D1-519E-42A2-970C-705800D064AC}" destId="{9643E7AD-15A3-448F-8242-9A68B4E31513}" srcOrd="1" destOrd="0" presId="urn:microsoft.com/office/officeart/2008/layout/LinedList"/>
    <dgm:cxn modelId="{5C5461A5-26BD-4315-93F3-594A9F5BFB8D}" type="presParOf" srcId="{9643E7AD-15A3-448F-8242-9A68B4E31513}" destId="{836F85B5-FBF6-46B6-8E0F-315311C88186}" srcOrd="0" destOrd="0" presId="urn:microsoft.com/office/officeart/2008/layout/LinedList"/>
    <dgm:cxn modelId="{C95CB81F-0F8F-4E3B-8994-F6143C78A2B2}" type="presParOf" srcId="{9643E7AD-15A3-448F-8242-9A68B4E31513}" destId="{95B7AE2D-2AFE-49F1-8C55-518FD14D2AA2}" srcOrd="1" destOrd="0" presId="urn:microsoft.com/office/officeart/2008/layout/LinedList"/>
    <dgm:cxn modelId="{60AF3B08-EB14-4434-ACAF-920316AB8E9E}" type="presParOf" srcId="{9643E7AD-15A3-448F-8242-9A68B4E31513}" destId="{2A78177D-072C-4464-8CE8-C22880222CDE}" srcOrd="2" destOrd="0" presId="urn:microsoft.com/office/officeart/2008/layout/LinedList"/>
    <dgm:cxn modelId="{B6E05535-C5A6-4D2E-88C7-2132CF36A08C}" type="presParOf" srcId="{4ACF43D1-519E-42A2-970C-705800D064AC}" destId="{7E67FE7C-BB80-4B4F-B68D-6660D4F8333D}" srcOrd="2" destOrd="0" presId="urn:microsoft.com/office/officeart/2008/layout/LinedList"/>
    <dgm:cxn modelId="{682FA65F-6720-4FD0-9E41-011D6B05A622}" type="presParOf" srcId="{4ACF43D1-519E-42A2-970C-705800D064AC}" destId="{A5CEA4BB-B0DF-4732-984B-A42182B1F833}" srcOrd="3" destOrd="0" presId="urn:microsoft.com/office/officeart/2008/layout/LinedList"/>
    <dgm:cxn modelId="{302D973F-3547-4A9E-A9A5-B29A2231549E}" type="presParOf" srcId="{4ACF43D1-519E-42A2-970C-705800D064AC}" destId="{C17C134E-C1F9-4AFA-A730-757854DF7D47}" srcOrd="4" destOrd="0" presId="urn:microsoft.com/office/officeart/2008/layout/LinedList"/>
    <dgm:cxn modelId="{C322EE57-C400-48E0-B929-8E9441FEDABE}" type="presParOf" srcId="{C17C134E-C1F9-4AFA-A730-757854DF7D47}" destId="{AA561E92-40CD-45D2-8D7B-23D2398A8AB3}" srcOrd="0" destOrd="0" presId="urn:microsoft.com/office/officeart/2008/layout/LinedList"/>
    <dgm:cxn modelId="{AD12E776-237E-4707-B348-5F57D7463923}" type="presParOf" srcId="{C17C134E-C1F9-4AFA-A730-757854DF7D47}" destId="{553B2C78-8B28-4D96-B4FA-F9D27B084078}" srcOrd="1" destOrd="0" presId="urn:microsoft.com/office/officeart/2008/layout/LinedList"/>
    <dgm:cxn modelId="{327BC1DD-A9AA-4051-8441-ECB0EA1ECFDD}" type="presParOf" srcId="{C17C134E-C1F9-4AFA-A730-757854DF7D47}" destId="{66B89092-D541-40FA-BE80-A663C9DF4DF9}" srcOrd="2" destOrd="0" presId="urn:microsoft.com/office/officeart/2008/layout/LinedList"/>
    <dgm:cxn modelId="{1A363B46-25D9-4606-9EC6-7F3A200C425C}" type="presParOf" srcId="{4ACF43D1-519E-42A2-970C-705800D064AC}" destId="{60F9277A-DCD9-4FC5-BC6E-9CC1E980E144}" srcOrd="5" destOrd="0" presId="urn:microsoft.com/office/officeart/2008/layout/LinedList"/>
    <dgm:cxn modelId="{930FC960-9974-490D-A4FD-8F84715858B3}" type="presParOf" srcId="{4ACF43D1-519E-42A2-970C-705800D064AC}" destId="{5B76AF41-79C6-4140-8DBD-444BC31CE3BB}" srcOrd="6" destOrd="0" presId="urn:microsoft.com/office/officeart/2008/layout/LinedList"/>
    <dgm:cxn modelId="{1453E238-002E-41AE-B6A6-661D9FF7F269}" type="presParOf" srcId="{4ACF43D1-519E-42A2-970C-705800D064AC}" destId="{1C5FEE52-2AB6-4DC8-963B-C3FC80DF1239}" srcOrd="7" destOrd="0" presId="urn:microsoft.com/office/officeart/2008/layout/LinedList"/>
    <dgm:cxn modelId="{E3EF8D6A-A69E-4082-A5D8-74ACCA5DCABD}" type="presParOf" srcId="{1C5FEE52-2AB6-4DC8-963B-C3FC80DF1239}" destId="{A88950A7-79BA-4053-BDA5-5EB7EB264210}" srcOrd="0" destOrd="0" presId="urn:microsoft.com/office/officeart/2008/layout/LinedList"/>
    <dgm:cxn modelId="{313CEB8C-1FB6-4252-90B5-8B2FCD9C30D8}" type="presParOf" srcId="{1C5FEE52-2AB6-4DC8-963B-C3FC80DF1239}" destId="{FFE2CEE0-4FC2-4ADA-872A-B5296D3674E8}" srcOrd="1" destOrd="0" presId="urn:microsoft.com/office/officeart/2008/layout/LinedList"/>
    <dgm:cxn modelId="{8A656D73-250F-42A1-8621-B7D85D953486}" type="presParOf" srcId="{1C5FEE52-2AB6-4DC8-963B-C3FC80DF1239}" destId="{C82CC698-92C0-42C1-90D3-A382DB802559}" srcOrd="2" destOrd="0" presId="urn:microsoft.com/office/officeart/2008/layout/LinedList"/>
    <dgm:cxn modelId="{7A926558-B0C5-428B-8D2D-9C9435F74882}" type="presParOf" srcId="{4ACF43D1-519E-42A2-970C-705800D064AC}" destId="{146F3175-B0E7-4A3B-9AEC-AFAB6EF43125}" srcOrd="8" destOrd="0" presId="urn:microsoft.com/office/officeart/2008/layout/LinedList"/>
    <dgm:cxn modelId="{B464B3AA-88C1-4C49-907D-EA2FC7598432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</a:rPr>
            <a:t>Position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Một vài mẫu layout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1117D150-8259-40C4-9637-8331BEF75754}" type="presOf" srcId="{47543A14-7939-4793-BA1A-E62B4BA9B414}" destId="{95B7AE2D-2AFE-49F1-8C55-518FD14D2AA2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93108942-1450-4A71-A919-4FD04CFAED74}" type="presOf" srcId="{EA7F9208-24D8-4563-A2ED-FBFBC5F86B00}" destId="{53AAE56C-73FE-45F9-B35E-39C2CC304544}" srcOrd="0" destOrd="0" presId="urn:microsoft.com/office/officeart/2008/layout/LinedList"/>
    <dgm:cxn modelId="{6BA86EA0-D38A-4B33-93B3-16F26DA34ED9}" type="presOf" srcId="{5403C0A6-775D-4F54-A14E-E8F8A25C97DF}" destId="{FFE2CEE0-4FC2-4ADA-872A-B5296D3674E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005C1589-68B8-4BD2-A47D-F19E49D4AD9F}" type="presOf" srcId="{170E935B-632B-4424-9BFB-F1C5A9D014B6}" destId="{C66396E0-32BA-46BE-B28A-A2673D61FB1A}" srcOrd="0" destOrd="0" presId="urn:microsoft.com/office/officeart/2008/layout/LinedList"/>
    <dgm:cxn modelId="{DF49189A-11FB-4042-8813-AE29787C04D0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FF90C0A1-4765-4EB7-8B8B-BEB5AFDFC54D}" type="presParOf" srcId="{C66396E0-32BA-46BE-B28A-A2673D61FB1A}" destId="{2C4D144F-C0A0-4BA0-BB79-D8AAD2113945}" srcOrd="0" destOrd="0" presId="urn:microsoft.com/office/officeart/2008/layout/LinedList"/>
    <dgm:cxn modelId="{27A09807-AC7E-4402-A1AA-D36998D73DA0}" type="presParOf" srcId="{C66396E0-32BA-46BE-B28A-A2673D61FB1A}" destId="{6DFABC9D-811D-4F5E-821D-F8D42D844B4B}" srcOrd="1" destOrd="0" presId="urn:microsoft.com/office/officeart/2008/layout/LinedList"/>
    <dgm:cxn modelId="{50C25E88-C35B-47C1-B15F-B78302546CE7}" type="presParOf" srcId="{6DFABC9D-811D-4F5E-821D-F8D42D844B4B}" destId="{53AAE56C-73FE-45F9-B35E-39C2CC304544}" srcOrd="0" destOrd="0" presId="urn:microsoft.com/office/officeart/2008/layout/LinedList"/>
    <dgm:cxn modelId="{EFF2D06C-51F5-469B-B953-0720DFE62882}" type="presParOf" srcId="{6DFABC9D-811D-4F5E-821D-F8D42D844B4B}" destId="{4ACF43D1-519E-42A2-970C-705800D064AC}" srcOrd="1" destOrd="0" presId="urn:microsoft.com/office/officeart/2008/layout/LinedList"/>
    <dgm:cxn modelId="{EA782310-375F-4DB0-8DEE-15F15FCABDE5}" type="presParOf" srcId="{4ACF43D1-519E-42A2-970C-705800D064AC}" destId="{72FED7FB-2F1E-4FC9-B233-F3AAE2F35B63}" srcOrd="0" destOrd="0" presId="urn:microsoft.com/office/officeart/2008/layout/LinedList"/>
    <dgm:cxn modelId="{C71F290A-B6B0-4DED-B674-1FC7FD873C3F}" type="presParOf" srcId="{4ACF43D1-519E-42A2-970C-705800D064AC}" destId="{9643E7AD-15A3-448F-8242-9A68B4E31513}" srcOrd="1" destOrd="0" presId="urn:microsoft.com/office/officeart/2008/layout/LinedList"/>
    <dgm:cxn modelId="{72CB021C-ECA8-45CA-930F-2BD637152838}" type="presParOf" srcId="{9643E7AD-15A3-448F-8242-9A68B4E31513}" destId="{836F85B5-FBF6-46B6-8E0F-315311C88186}" srcOrd="0" destOrd="0" presId="urn:microsoft.com/office/officeart/2008/layout/LinedList"/>
    <dgm:cxn modelId="{FA8A9971-129A-4D45-8EDC-043F720BF06B}" type="presParOf" srcId="{9643E7AD-15A3-448F-8242-9A68B4E31513}" destId="{95B7AE2D-2AFE-49F1-8C55-518FD14D2AA2}" srcOrd="1" destOrd="0" presId="urn:microsoft.com/office/officeart/2008/layout/LinedList"/>
    <dgm:cxn modelId="{756494E2-E0A3-43A6-93B8-01CE73408A4E}" type="presParOf" srcId="{9643E7AD-15A3-448F-8242-9A68B4E31513}" destId="{2A78177D-072C-4464-8CE8-C22880222CDE}" srcOrd="2" destOrd="0" presId="urn:microsoft.com/office/officeart/2008/layout/LinedList"/>
    <dgm:cxn modelId="{1AB7BD0F-DC6E-4BEB-AF34-A5C00C0E894B}" type="presParOf" srcId="{4ACF43D1-519E-42A2-970C-705800D064AC}" destId="{7E67FE7C-BB80-4B4F-B68D-6660D4F8333D}" srcOrd="2" destOrd="0" presId="urn:microsoft.com/office/officeart/2008/layout/LinedList"/>
    <dgm:cxn modelId="{CBEF3AFD-A3ED-4916-B2E7-0A95D3CABCC6}" type="presParOf" srcId="{4ACF43D1-519E-42A2-970C-705800D064AC}" destId="{A5CEA4BB-B0DF-4732-984B-A42182B1F833}" srcOrd="3" destOrd="0" presId="urn:microsoft.com/office/officeart/2008/layout/LinedList"/>
    <dgm:cxn modelId="{82737F78-B615-4CA9-B659-5A5A4967B286}" type="presParOf" srcId="{4ACF43D1-519E-42A2-970C-705800D064AC}" destId="{C17C134E-C1F9-4AFA-A730-757854DF7D47}" srcOrd="4" destOrd="0" presId="urn:microsoft.com/office/officeart/2008/layout/LinedList"/>
    <dgm:cxn modelId="{D40124C9-460D-4D10-830C-8FB9809AE30B}" type="presParOf" srcId="{C17C134E-C1F9-4AFA-A730-757854DF7D47}" destId="{AA561E92-40CD-45D2-8D7B-23D2398A8AB3}" srcOrd="0" destOrd="0" presId="urn:microsoft.com/office/officeart/2008/layout/LinedList"/>
    <dgm:cxn modelId="{81D7259D-5DC5-4390-B5B4-1EB774F357BD}" type="presParOf" srcId="{C17C134E-C1F9-4AFA-A730-757854DF7D47}" destId="{553B2C78-8B28-4D96-B4FA-F9D27B084078}" srcOrd="1" destOrd="0" presId="urn:microsoft.com/office/officeart/2008/layout/LinedList"/>
    <dgm:cxn modelId="{0BE21253-8DC7-4B07-B7B8-EF77A85609F7}" type="presParOf" srcId="{C17C134E-C1F9-4AFA-A730-757854DF7D47}" destId="{66B89092-D541-40FA-BE80-A663C9DF4DF9}" srcOrd="2" destOrd="0" presId="urn:microsoft.com/office/officeart/2008/layout/LinedList"/>
    <dgm:cxn modelId="{E4040EE4-98DD-4B3D-8BBC-773BD63A541F}" type="presParOf" srcId="{4ACF43D1-519E-42A2-970C-705800D064AC}" destId="{60F9277A-DCD9-4FC5-BC6E-9CC1E980E144}" srcOrd="5" destOrd="0" presId="urn:microsoft.com/office/officeart/2008/layout/LinedList"/>
    <dgm:cxn modelId="{2C609EAC-0B6C-4442-8929-1132CCE8EB70}" type="presParOf" srcId="{4ACF43D1-519E-42A2-970C-705800D064AC}" destId="{5B76AF41-79C6-4140-8DBD-444BC31CE3BB}" srcOrd="6" destOrd="0" presId="urn:microsoft.com/office/officeart/2008/layout/LinedList"/>
    <dgm:cxn modelId="{D1C12854-4266-48F0-B68E-9D394CD1B815}" type="presParOf" srcId="{4ACF43D1-519E-42A2-970C-705800D064AC}" destId="{1C5FEE52-2AB6-4DC8-963B-C3FC80DF1239}" srcOrd="7" destOrd="0" presId="urn:microsoft.com/office/officeart/2008/layout/LinedList"/>
    <dgm:cxn modelId="{BA0077E5-7E20-4082-BBAC-E0666DE35829}" type="presParOf" srcId="{1C5FEE52-2AB6-4DC8-963B-C3FC80DF1239}" destId="{A88950A7-79BA-4053-BDA5-5EB7EB264210}" srcOrd="0" destOrd="0" presId="urn:microsoft.com/office/officeart/2008/layout/LinedList"/>
    <dgm:cxn modelId="{7DC829FF-88C4-4D47-84AA-81F14D1CE373}" type="presParOf" srcId="{1C5FEE52-2AB6-4DC8-963B-C3FC80DF1239}" destId="{FFE2CEE0-4FC2-4ADA-872A-B5296D3674E8}" srcOrd="1" destOrd="0" presId="urn:microsoft.com/office/officeart/2008/layout/LinedList"/>
    <dgm:cxn modelId="{576A6C20-1759-4270-9D71-800D9395FA07}" type="presParOf" srcId="{1C5FEE52-2AB6-4DC8-963B-C3FC80DF1239}" destId="{C82CC698-92C0-42C1-90D3-A382DB802559}" srcOrd="2" destOrd="0" presId="urn:microsoft.com/office/officeart/2008/layout/LinedList"/>
    <dgm:cxn modelId="{869212BD-BC2C-4380-949E-C6E28FCA0FA5}" type="presParOf" srcId="{4ACF43D1-519E-42A2-970C-705800D064AC}" destId="{146F3175-B0E7-4A3B-9AEC-AFAB6EF43125}" srcOrd="8" destOrd="0" presId="urn:microsoft.com/office/officeart/2008/layout/LinedList"/>
    <dgm:cxn modelId="{74692387-DE2C-4FE3-B3F6-F95A1C4172B0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</a:rPr>
            <a:t>Position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Một vài mẫu layout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</a:rPr>
            <a:t>Position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Một vài mẫu layout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Position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Float &amp; Clear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Một vài mẫu layout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</a:rPr>
            <a:t>Position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a typeface="+mn-ea"/>
              <a:cs typeface="+mn-cs"/>
            </a:rPr>
            <a:t>Float &amp; Clear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Một vài mẫu layout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</a:rPr>
            <a:t>Position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a typeface="+mn-ea"/>
              <a:cs typeface="+mn-cs"/>
            </a:rPr>
            <a:t>Float &amp; Clear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Một vài mẫu layout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</a:rPr>
            <a:t>Position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a typeface="+mn-ea"/>
              <a:cs typeface="+mn-cs"/>
            </a:rPr>
            <a:t>Float &amp; Clear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Một vài mẫu layout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</a:rPr>
            <a:t>Position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Một vài mẫu layout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</a:rPr>
            <a:t>Position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Một vài mẫu layout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</a:rPr>
            <a:t>Position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Một vài mẫu layout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</a:rPr>
            <a:t>Position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Một vài mẫu layout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</a:rPr>
            <a:t>Position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Một vài mẫu layout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DE6BDD7-4F28-4317-B0A9-43FC31183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29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2313"/>
            <a:ext cx="4795838" cy="3597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98E90A-CCA4-4D0F-BCE6-37712FA45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31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 userDrawn="1"/>
        </p:nvSpPr>
        <p:spPr bwMode="auto">
          <a:xfrm>
            <a:off x="971550" y="4797425"/>
            <a:ext cx="5472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buClrTx/>
              <a:buSzTx/>
              <a:buFontTx/>
              <a:buNone/>
              <a:defRPr/>
            </a:pPr>
            <a:endParaRPr lang="en-US" sz="1800" b="0" smtClean="0">
              <a:solidFill>
                <a:srgbClr val="FF6600"/>
              </a:solidFill>
            </a:endParaRPr>
          </a:p>
        </p:txBody>
      </p:sp>
      <p:sp>
        <p:nvSpPr>
          <p:cNvPr id="5" name="Line 56"/>
          <p:cNvSpPr>
            <a:spLocks noChangeShapeType="1"/>
          </p:cNvSpPr>
          <p:nvPr userDrawn="1"/>
        </p:nvSpPr>
        <p:spPr bwMode="auto">
          <a:xfrm flipV="1">
            <a:off x="755650" y="2205038"/>
            <a:ext cx="5903913" cy="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9"/>
          <p:cNvSpPr txBox="1">
            <a:spLocks noChangeArrowheads="1"/>
          </p:cNvSpPr>
          <p:nvPr userDrawn="1"/>
        </p:nvSpPr>
        <p:spPr bwMode="auto">
          <a:xfrm>
            <a:off x="4095750" y="6302375"/>
            <a:ext cx="69890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800" smtClean="0"/>
              <a:t>2015</a:t>
            </a:r>
          </a:p>
        </p:txBody>
      </p:sp>
      <p:sp>
        <p:nvSpPr>
          <p:cNvPr id="7" name="Line 56"/>
          <p:cNvSpPr>
            <a:spLocks noChangeShapeType="1"/>
          </p:cNvSpPr>
          <p:nvPr userDrawn="1"/>
        </p:nvSpPr>
        <p:spPr bwMode="auto">
          <a:xfrm>
            <a:off x="755650" y="1208088"/>
            <a:ext cx="0" cy="1008062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6388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6021288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37361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1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609600"/>
            <a:ext cx="182880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3340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79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23850" y="188913"/>
            <a:ext cx="8064500" cy="61928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8313" y="6381750"/>
            <a:ext cx="1439862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5877272"/>
            <a:ext cx="755808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Cơ sở dữ liệu (2014) - Bài 1. Mô hình dữ liệu quan hệ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9938" y="6597650"/>
            <a:ext cx="71913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B2F6C-F137-4CEF-80DC-152BE83D4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 bwMode="auto">
          <a:xfrm>
            <a:off x="755204" y="1341438"/>
            <a:ext cx="838879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107504" y="11113"/>
            <a:ext cx="5508625" cy="473206"/>
            <a:chOff x="4787900" y="11113"/>
            <a:chExt cx="5508625" cy="473206"/>
          </a:xfrm>
        </p:grpSpPr>
        <p:sp>
          <p:nvSpPr>
            <p:cNvPr id="6" name="TextBox 11"/>
            <p:cNvSpPr txBox="1">
              <a:spLocks noChangeArrowheads="1"/>
            </p:cNvSpPr>
            <p:nvPr userDrawn="1"/>
          </p:nvSpPr>
          <p:spPr bwMode="auto">
            <a:xfrm>
              <a:off x="4787900" y="11113"/>
              <a:ext cx="5508625" cy="473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en-US" sz="1100" b="0" smtClean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Trường ĐH Công Nghệ Sài Gòn</a:t>
              </a:r>
            </a:p>
            <a:p>
              <a:pPr algn="ctr" eaLnBrk="1" hangingPunct="1">
                <a:spcBef>
                  <a:spcPct val="25000"/>
                </a:spcBef>
                <a:buClrTx/>
                <a:buSzTx/>
                <a:buFontTx/>
                <a:buNone/>
                <a:defRPr/>
              </a:pPr>
              <a:r>
                <a:rPr lang="en-US" sz="1100" smtClean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KHOA CÔNG NGHỆ THÔNG TIN</a:t>
              </a:r>
              <a:endParaRPr lang="en-US" sz="1200" b="0" smtClean="0">
                <a:solidFill>
                  <a:schemeClr val="accent3">
                    <a:lumMod val="40000"/>
                    <a:lumOff val="60000"/>
                  </a:schemeClr>
                </a:solidFill>
                <a:cs typeface="Arial" charset="0"/>
              </a:endParaRPr>
            </a:p>
          </p:txBody>
        </p:sp>
        <p:pic>
          <p:nvPicPr>
            <p:cNvPr id="7" name="Picture 61" descr="logo STU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5600" y="25400"/>
              <a:ext cx="865188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3333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81063" y="6591300"/>
            <a:ext cx="6211217" cy="266700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2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mtClean="0"/>
              <a:t>Nhập môn web và ứng dụng (2014) - Bài 1. Mô hình dữ liệu quan hệ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32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08920"/>
            <a:ext cx="7772400" cy="1362075"/>
          </a:xfrm>
        </p:spPr>
        <p:txBody>
          <a:bodyPr anchor="t"/>
          <a:lstStyle>
            <a:lvl1pPr algn="ctr">
              <a:defRPr sz="4000" b="1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7772400" cy="1500187"/>
          </a:xfrm>
        </p:spPr>
        <p:txBody>
          <a:bodyPr anchor="b"/>
          <a:lstStyle>
            <a:lvl1pPr marL="0" indent="0">
              <a:buNone/>
              <a:defRPr sz="28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6902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60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6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28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321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75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795338" cy="6858000"/>
          </a:xfrm>
          <a:prstGeom prst="rect">
            <a:avLst/>
          </a:pr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37" name="Action Button: Beginning 36">
            <a:hlinkClick r:id="rId16" action="ppaction://hlinksldjump" highlightClick="1"/>
          </p:cNvPr>
          <p:cNvSpPr/>
          <p:nvPr userDrawn="1"/>
        </p:nvSpPr>
        <p:spPr bwMode="auto">
          <a:xfrm>
            <a:off x="7092950" y="6557963"/>
            <a:ext cx="358775" cy="242887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</p:spPr>
        <p:txBody>
          <a:bodyPr lIns="92075" tIns="46038" rIns="92075" bIns="46038"/>
          <a:lstStyle/>
          <a:p>
            <a:pPr>
              <a:defRPr/>
            </a:pPr>
            <a:endParaRPr lang="en-US"/>
          </a:p>
        </p:txBody>
      </p:sp>
      <p:cxnSp>
        <p:nvCxnSpPr>
          <p:cNvPr id="38" name="Straight Connector 37"/>
          <p:cNvCxnSpPr/>
          <p:nvPr userDrawn="1"/>
        </p:nvCxnSpPr>
        <p:spPr bwMode="auto">
          <a:xfrm>
            <a:off x="2138363" y="6608763"/>
            <a:ext cx="45974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9.tmp"/><Relationship Id="rId7" Type="http://schemas.openxmlformats.org/officeDocument/2006/relationships/diagramColors" Target="../diagrams/colors4.xml"/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8.pn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slide" Target="slide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0.tmp"/><Relationship Id="rId7" Type="http://schemas.openxmlformats.org/officeDocument/2006/relationships/diagramQuickStyle" Target="../diagrams/quickStyle3.xml"/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11.tmp"/><Relationship Id="rId9" Type="http://schemas.microsoft.com/office/2007/relationships/diagramDrawing" Target="../diagrams/drawin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1644030"/>
            <a:ext cx="7772400" cy="70485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NHẬP MÔN WEB VÀ ỨNG DỤNG</a:t>
            </a:r>
            <a:endParaRPr lang="en-US" sz="2400" b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27088" y="5516562"/>
            <a:ext cx="7772400" cy="792757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Bùi Nhật Bằng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1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Mail: bang.buinhat@stu</a:t>
            </a:r>
            <a:r>
              <a:rPr lang="en-US" sz="1400" i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.edu.vn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Clear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r>
              <a:rPr lang="en-US" sz="2800" smtClean="0"/>
              <a:t>Xác định một phần tử có bị ảnh hưởng thuộc tính float của đối tượng trước không?</a:t>
            </a:r>
            <a:endParaRPr lang="en-US" sz="2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8: Chia layout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10</a:t>
            </a:fld>
            <a:endParaRPr lang="en-US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10" y="2564904"/>
            <a:ext cx="3433936" cy="3433936"/>
          </a:xfrm>
          <a:prstGeom prst="rect">
            <a:avLst/>
          </a:prstGeom>
        </p:spPr>
      </p:pic>
      <p:sp>
        <p:nvSpPr>
          <p:cNvPr id="7" name="Line Callout 1 6"/>
          <p:cNvSpPr/>
          <p:nvPr/>
        </p:nvSpPr>
        <p:spPr bwMode="auto">
          <a:xfrm>
            <a:off x="1187624" y="4760590"/>
            <a:ext cx="1728192" cy="792088"/>
          </a:xfrm>
          <a:prstGeom prst="borderCallout1">
            <a:avLst>
              <a:gd name="adj1" fmla="val -2515"/>
              <a:gd name="adj2" fmla="val 32047"/>
              <a:gd name="adj3" fmla="val -201008"/>
              <a:gd name="adj4" fmla="val 32397"/>
            </a:avLst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Float: left</a:t>
            </a:r>
          </a:p>
        </p:txBody>
      </p:sp>
      <p:pic>
        <p:nvPicPr>
          <p:cNvPr id="8" name="Content Placeholder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4007" y="2521075"/>
            <a:ext cx="3528393" cy="3515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Line Callout 1 8"/>
          <p:cNvSpPr/>
          <p:nvPr/>
        </p:nvSpPr>
        <p:spPr bwMode="auto">
          <a:xfrm>
            <a:off x="6566296" y="2852936"/>
            <a:ext cx="1404157" cy="634839"/>
          </a:xfrm>
          <a:prstGeom prst="borderCallout1">
            <a:avLst>
              <a:gd name="adj1" fmla="val 44251"/>
              <a:gd name="adj2" fmla="val 756"/>
              <a:gd name="adj3" fmla="val 45911"/>
              <a:gd name="adj4" fmla="val -62324"/>
            </a:avLst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Float: left</a:t>
            </a:r>
          </a:p>
        </p:txBody>
      </p:sp>
      <p:sp>
        <p:nvSpPr>
          <p:cNvPr id="10" name="Line Callout 1 9"/>
          <p:cNvSpPr/>
          <p:nvPr/>
        </p:nvSpPr>
        <p:spPr bwMode="auto">
          <a:xfrm>
            <a:off x="7095205" y="3909194"/>
            <a:ext cx="827116" cy="1175990"/>
          </a:xfrm>
          <a:prstGeom prst="borderCallout1">
            <a:avLst>
              <a:gd name="adj1" fmla="val 44251"/>
              <a:gd name="adj2" fmla="val 756"/>
              <a:gd name="adj3" fmla="val 45911"/>
              <a:gd name="adj4" fmla="val -62324"/>
            </a:avLst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clear:</a:t>
            </a:r>
            <a:br>
              <a: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left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2915816" y="5638800"/>
            <a:ext cx="3528392" cy="979884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Clear:</a:t>
            </a:r>
            <a:r>
              <a:rPr kumimoji="0" lang="en-US" sz="2400" i="0" u="none" strike="noStrike" cap="none" normalizeH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 right sẽ ra sao?</a:t>
            </a:r>
            <a:endParaRPr kumimoji="0" lang="en-US" sz="240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63210287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086827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Layout 1 </a:t>
            </a:r>
            <a:r>
              <a:rPr lang="en-US" sz="3200"/>
              <a:t>cột giữa trang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8: Chia layout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11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Sử dụng </a:t>
            </a:r>
            <a:r>
              <a:rPr lang="en-US"/>
              <a:t>auto margin</a:t>
            </a:r>
          </a:p>
          <a:p>
            <a:pPr lvl="1">
              <a:buNone/>
            </a:pPr>
            <a:r>
              <a:rPr lang="en-US"/>
              <a:t>&lt;body&gt;</a:t>
            </a:r>
          </a:p>
          <a:p>
            <a:pPr lvl="2">
              <a:buNone/>
            </a:pPr>
            <a:r>
              <a:rPr lang="en-US"/>
              <a:t>&lt;div id=“wrapper”&gt;…&lt;/div&gt;</a:t>
            </a:r>
          </a:p>
          <a:p>
            <a:pPr lvl="1">
              <a:buNone/>
            </a:pPr>
            <a:r>
              <a:rPr lang="en-US"/>
              <a:t>&lt;/body&gt;</a:t>
            </a:r>
          </a:p>
          <a:p>
            <a:pPr lvl="1"/>
            <a:r>
              <a:rPr lang="en-US"/>
              <a:t>CSS</a:t>
            </a:r>
          </a:p>
          <a:p>
            <a:pPr lvl="1">
              <a:buNone/>
            </a:pPr>
            <a:r>
              <a:rPr lang="en-US"/>
              <a:t>body{ text-align: center;}</a:t>
            </a:r>
          </a:p>
          <a:p>
            <a:pPr lvl="1">
              <a:buNone/>
            </a:pPr>
            <a:r>
              <a:rPr lang="en-US"/>
              <a:t>#wrapper{width: 720px; margin: 0 auto; text-align: left;}</a:t>
            </a:r>
          </a:p>
          <a:p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501837013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127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Layout 1 </a:t>
            </a:r>
            <a:r>
              <a:rPr lang="en-US" sz="3200"/>
              <a:t>cột giữa trang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8: Chia layout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12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Sử dụng position và margin âm</a:t>
            </a:r>
          </a:p>
          <a:p>
            <a:pPr lvl="1">
              <a:buNone/>
            </a:pPr>
            <a:r>
              <a:rPr lang="en-US"/>
              <a:t>#wrapper {</a:t>
            </a:r>
          </a:p>
          <a:p>
            <a:pPr lvl="1">
              <a:buNone/>
            </a:pPr>
            <a:r>
              <a:rPr lang="en-US"/>
              <a:t>	width: 720px;</a:t>
            </a:r>
          </a:p>
          <a:p>
            <a:pPr lvl="1">
              <a:buNone/>
            </a:pPr>
            <a:r>
              <a:rPr lang="en-US"/>
              <a:t>	position: relative;</a:t>
            </a:r>
          </a:p>
          <a:p>
            <a:pPr lvl="1">
              <a:buNone/>
            </a:pPr>
            <a:r>
              <a:rPr lang="en-US"/>
              <a:t>	left: 50%;</a:t>
            </a:r>
          </a:p>
          <a:p>
            <a:pPr lvl="1">
              <a:buNone/>
            </a:pPr>
            <a:r>
              <a:rPr lang="en-US"/>
              <a:t>	margin-left:  -360px;</a:t>
            </a:r>
          </a:p>
          <a:p>
            <a:pPr lvl="1">
              <a:buNone/>
            </a:pPr>
            <a:r>
              <a:rPr lang="en-US"/>
              <a:t>}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16260519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54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Layout 2 cột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8: Chia layout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13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390650"/>
            <a:ext cx="5401688" cy="4702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16260519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0726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Layout 3 cột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8: Chia layout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14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446553"/>
            <a:ext cx="6096000" cy="4601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16260519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950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Liquid layout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8: Chia layout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15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US"/>
              <a:t>#wrapper {width: 85%;}</a:t>
            </a:r>
          </a:p>
          <a:p>
            <a:pPr lvl="1">
              <a:buNone/>
            </a:pPr>
            <a:r>
              <a:rPr lang="en-US"/>
              <a:t>#mainNav {width: 23%; float: left;}</a:t>
            </a:r>
          </a:p>
          <a:p>
            <a:pPr lvl="1">
              <a:buNone/>
            </a:pPr>
            <a:r>
              <a:rPr lang="en-US"/>
              <a:t>#content {width: 75%; float: right;}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16260519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146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Elastic layout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8: Chia layout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US"/>
              <a:t>body {font-size: </a:t>
            </a:r>
            <a:r>
              <a:rPr lang="en-US" b="1"/>
              <a:t>62.5%</a:t>
            </a:r>
            <a:r>
              <a:rPr lang="en-US"/>
              <a:t>;}</a:t>
            </a:r>
          </a:p>
          <a:p>
            <a:pPr lvl="1">
              <a:buNone/>
            </a:pPr>
            <a:r>
              <a:rPr lang="en-US"/>
              <a:t>#wrapper{width: 72</a:t>
            </a:r>
            <a:r>
              <a:rPr lang="en-US" b="1"/>
              <a:t>em</a:t>
            </a:r>
            <a:r>
              <a:rPr lang="en-US"/>
              <a:t>; margin: 0 auto; text-align: left}</a:t>
            </a:r>
          </a:p>
          <a:p>
            <a:pPr lvl="1">
              <a:buNone/>
            </a:pPr>
            <a:r>
              <a:rPr lang="en-US"/>
              <a:t>#content {width: 52</a:t>
            </a:r>
            <a:r>
              <a:rPr lang="en-US" b="1"/>
              <a:t>em</a:t>
            </a:r>
            <a:r>
              <a:rPr lang="en-US"/>
              <a:t>; float: right;}</a:t>
            </a:r>
          </a:p>
          <a:p>
            <a:pPr lvl="1">
              <a:buNone/>
            </a:pPr>
            <a:r>
              <a:rPr lang="en-US"/>
              <a:t>#mainNav {width: 18</a:t>
            </a:r>
            <a:r>
              <a:rPr lang="en-US" b="1"/>
              <a:t>em</a:t>
            </a:r>
            <a:r>
              <a:rPr lang="en-US"/>
              <a:t>; float: left;}</a:t>
            </a:r>
          </a:p>
          <a:p>
            <a:pPr lvl="1">
              <a:buNone/>
            </a:pPr>
            <a:r>
              <a:rPr lang="en-US"/>
              <a:t>#mainContent {width: 32</a:t>
            </a:r>
            <a:r>
              <a:rPr lang="en-US" b="1"/>
              <a:t>em</a:t>
            </a:r>
            <a:r>
              <a:rPr lang="en-US"/>
              <a:t>; float: left; }</a:t>
            </a:r>
          </a:p>
          <a:p>
            <a:pPr lvl="1">
              <a:buNone/>
            </a:pPr>
            <a:r>
              <a:rPr lang="en-US"/>
              <a:t>#footer {width: 18</a:t>
            </a:r>
            <a:r>
              <a:rPr lang="en-US" b="1"/>
              <a:t>em</a:t>
            </a:r>
            <a:r>
              <a:rPr lang="en-US"/>
              <a:t>; float: right; }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16260519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466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TÓM TẮT BÀI HỌC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8: Chia layout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17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>
              <a:buFont typeface="Microsoft Sans Serif" panose="020B0604020202020204" pitchFamily="34" charset="0"/>
              <a:buChar char="‒"/>
            </a:pPr>
            <a:r>
              <a:rPr lang="en-US" smtClean="0"/>
              <a:t>Thuộc tính position: xác định cách định vị trí so với đối tượng nào</a:t>
            </a:r>
          </a:p>
          <a:p>
            <a:pPr marL="457200" lvl="1">
              <a:buFont typeface="Microsoft Sans Serif" panose="020B0604020202020204" pitchFamily="34" charset="0"/>
              <a:buChar char="‒"/>
            </a:pPr>
            <a:r>
              <a:rPr lang="en-US" smtClean="0"/>
              <a:t>Xác định vị trí bằng các thuộc tính: left, top, right, bottom</a:t>
            </a:r>
          </a:p>
          <a:p>
            <a:pPr marL="457200" lvl="1">
              <a:buFont typeface="Microsoft Sans Serif" panose="020B0604020202020204" pitchFamily="34" charset="0"/>
              <a:buChar char="‒"/>
            </a:pPr>
            <a:r>
              <a:rPr lang="en-US" smtClean="0"/>
              <a:t>Float giúp các div có thể nằm trên cùng hàng.</a:t>
            </a:r>
          </a:p>
          <a:p>
            <a:pPr marL="457200" lvl="1">
              <a:buFont typeface="Microsoft Sans Serif" panose="020B0604020202020204" pitchFamily="34" charset="0"/>
              <a:buChar char="‒"/>
            </a:pPr>
            <a:r>
              <a:rPr lang="en-US" smtClean="0"/>
              <a:t>Clear: ngăn cản ảnh hưởng bởi đối tượng được float trước đó</a:t>
            </a:r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210327206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24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60848" y="188640"/>
            <a:ext cx="5191472" cy="715963"/>
          </a:xfrm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2: CSS</a:t>
            </a:r>
            <a:endParaRPr lang="en-US" b="1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Freeform 2">
            <a:hlinkClick r:id="rId2" action="ppaction://hlinksldjump"/>
          </p:cNvPr>
          <p:cNvSpPr/>
          <p:nvPr/>
        </p:nvSpPr>
        <p:spPr>
          <a:xfrm>
            <a:off x="2756503" y="1558866"/>
            <a:ext cx="4440905" cy="94059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1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i="0" kern="1200" smtClean="0">
                <a:solidFill>
                  <a:schemeClr val="bg1"/>
                </a:solidFill>
              </a:rPr>
              <a:t>BÀI </a:t>
            </a:r>
            <a:r>
              <a:rPr lang="en-US" sz="2400">
                <a:solidFill>
                  <a:schemeClr val="bg1"/>
                </a:solidFill>
              </a:rPr>
              <a:t>5</a:t>
            </a:r>
            <a:r>
              <a:rPr lang="en-US" sz="2400" b="1" i="0" kern="1200" smtClean="0">
                <a:solidFill>
                  <a:schemeClr val="bg1"/>
                </a:solidFill>
              </a:rPr>
              <a:t>: </a:t>
            </a:r>
            <a:r>
              <a:rPr lang="en-US" sz="2400" smtClean="0">
                <a:solidFill>
                  <a:schemeClr val="bg1"/>
                </a:solidFill>
              </a:rPr>
              <a:t>CSS </a:t>
            </a:r>
            <a:r>
              <a:rPr lang="en-US" sz="2400" b="1" i="0" kern="1200" smtClean="0">
                <a:solidFill>
                  <a:schemeClr val="bg1"/>
                </a:solidFill>
              </a:rPr>
              <a:t>CƠ BẢN</a:t>
            </a:r>
            <a:endParaRPr lang="en-US" sz="2400" b="1" i="0" kern="120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769325" y="1557829"/>
            <a:ext cx="986987" cy="940596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rId4" action="ppaction://hlinksldjump"/>
          </p:cNvPr>
          <p:cNvSpPr/>
          <p:nvPr/>
        </p:nvSpPr>
        <p:spPr>
          <a:xfrm>
            <a:off x="2739592" y="2780237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</a:t>
            </a:r>
            <a:r>
              <a:rPr lang="en-US" sz="2400" smtClean="0">
                <a:solidFill>
                  <a:schemeClr val="bg1"/>
                </a:solidFill>
              </a:rPr>
              <a:t>6: CSS CHO LIÊN </a:t>
            </a:r>
            <a:br>
              <a:rPr lang="en-US" sz="2400" smtClean="0">
                <a:solidFill>
                  <a:schemeClr val="bg1"/>
                </a:solidFill>
              </a:rPr>
            </a:br>
            <a:r>
              <a:rPr lang="en-US" sz="2400" smtClean="0">
                <a:solidFill>
                  <a:schemeClr val="bg1"/>
                </a:solidFill>
              </a:rPr>
              <a:t>          KẾT, TABLE, BOX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763688" y="2780238"/>
            <a:ext cx="986987" cy="940596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739592" y="4001608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</a:t>
            </a:r>
            <a:r>
              <a:rPr lang="en-US" sz="2400" smtClean="0">
                <a:solidFill>
                  <a:schemeClr val="bg1"/>
                </a:solidFill>
              </a:rPr>
              <a:t>7: SELECTOR </a:t>
            </a:r>
            <a:br>
              <a:rPr lang="en-US" sz="2400" smtClean="0">
                <a:solidFill>
                  <a:schemeClr val="bg1"/>
                </a:solidFill>
              </a:rPr>
            </a:br>
            <a:r>
              <a:rPr lang="en-US" sz="2400" smtClean="0">
                <a:solidFill>
                  <a:schemeClr val="bg1"/>
                </a:solidFill>
              </a:rPr>
              <a:t>           NÂNG CAO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763688" y="4001608"/>
            <a:ext cx="986987" cy="940596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/>
              <a:t>Nhập môn web và ứng </a:t>
            </a:r>
            <a:r>
              <a:rPr lang="en-US" sz="1200" smtClean="0"/>
              <a:t>dụng</a:t>
            </a:r>
            <a:endParaRPr lang="en-US" sz="1200"/>
          </a:p>
        </p:txBody>
      </p:sp>
      <p:sp>
        <p:nvSpPr>
          <p:cNvPr id="11" name="Freeform 10"/>
          <p:cNvSpPr/>
          <p:nvPr/>
        </p:nvSpPr>
        <p:spPr>
          <a:xfrm>
            <a:off x="2729942" y="5229200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</a:t>
            </a:r>
            <a:r>
              <a:rPr lang="en-US" sz="2400" smtClean="0">
                <a:solidFill>
                  <a:schemeClr val="bg1"/>
                </a:solidFill>
              </a:rPr>
              <a:t>8: CHIA LAYOUT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54038" y="5229200"/>
            <a:ext cx="986987" cy="940596"/>
          </a:xfrm>
          <a:prstGeom prst="ellipse">
            <a:avLst/>
          </a:prstGeom>
          <a:blipFill>
            <a:blip r:embed="rId7"/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457501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pPr algn="just"/>
            <a:r>
              <a:rPr lang="en-US" sz="2800" smtClean="0"/>
              <a:t>Định dạng được vị trí của các đối tượng bằng CSS</a:t>
            </a:r>
          </a:p>
          <a:p>
            <a:pPr algn="just"/>
            <a:r>
              <a:rPr lang="en-US" sz="2800" smtClean="0"/>
              <a:t>Phân tích được layout các trang web đơn giản </a:t>
            </a:r>
          </a:p>
          <a:p>
            <a:pPr algn="just"/>
            <a:r>
              <a:rPr lang="en-US" sz="2800" smtClean="0"/>
              <a:t>Chia được layout bằng div + CSS</a:t>
            </a:r>
          </a:p>
          <a:p>
            <a:pPr algn="just"/>
            <a:endParaRPr lang="en-US" sz="2800" smtClean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3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7: Selector nâng cao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Mục tiêu bài học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1707171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43608"/>
            <a:ext cx="8064896" cy="4145632"/>
          </a:xfrm>
        </p:spPr>
        <p:txBody>
          <a:bodyPr/>
          <a:lstStyle/>
          <a:p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[1] trang 54 đến trang 60</a:t>
            </a:r>
          </a:p>
          <a:p>
            <a:endParaRPr lang="en-US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720080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4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7: Selector nâng cao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Tài liệu tham khảo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262995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position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float &amp; clear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Vài mẫu layout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5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6. CSS cho liên kết, table, box 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Nội dung bài học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602346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 smtClean="0"/>
              <a:t>CÂU HỎI ÔN TẬP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59632"/>
            <a:ext cx="7920880" cy="407362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 selector để chọn tất cả liên kết trong đối tượng có id là menu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 CSS để định dạng màu nền cho dòng đầu tiên của table có id là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tbl1 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 thế nào</a:t>
            </a:r>
            <a:endParaRPr lang="en-US" sz="28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 CSS để định dạng màu nền của 1 ô table là màu đỏ khi rê con trỏ lên ô đó và chuyển lại màu trắng khi rê chuột ra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CSS định dạng tất cả text field có trong form #frm1</a:t>
            </a:r>
          </a:p>
          <a:p>
            <a:pPr marL="514350" indent="-514350">
              <a:buFont typeface="+mj-lt"/>
              <a:buAutoNum type="arabicPeriod"/>
            </a:pPr>
            <a:endParaRPr lang="en-US" sz="28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720080" cy="370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6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6. CSS cho liên kết, table, box 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898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/>
              <a:t>Position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r>
              <a:rPr lang="en-US" sz="2800"/>
              <a:t>Absolute: vị trí cố định, được xác định bằng left, top, right, bottom so với đối tượng cha (được gán pos là # static nếu ko thì so html)</a:t>
            </a:r>
          </a:p>
          <a:p>
            <a:pPr lvl="1"/>
            <a:r>
              <a:rPr lang="en-US" sz="2400"/>
              <a:t>VD {position: absolute; top:10px; left: 50px}</a:t>
            </a:r>
          </a:p>
          <a:p>
            <a:r>
              <a:rPr lang="en-US" sz="2800"/>
              <a:t>Fixed: cố định so với cửa sổ, không thay đổi khi scroll</a:t>
            </a:r>
          </a:p>
          <a:p>
            <a:r>
              <a:rPr lang="en-US" sz="2800"/>
              <a:t>Relative: tương đối (phụ thuộc vào đối tượng xung quanh nó)</a:t>
            </a:r>
          </a:p>
          <a:p>
            <a:r>
              <a:rPr lang="en-US" sz="2800">
                <a:solidFill>
                  <a:srgbClr val="FF0000"/>
                </a:solidFill>
              </a:rPr>
              <a:t>Static</a:t>
            </a:r>
            <a:r>
              <a:rPr lang="en-US" sz="2800"/>
              <a:t>: không ảnh hưởng bởi left, top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8: Chia layout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7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6711290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621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Float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r>
              <a:rPr lang="en-US" sz="2800" smtClean="0"/>
              <a:t>Thuộc tính float xác định một đối tượng có được float hay không, float về phía nào?</a:t>
            </a:r>
          </a:p>
          <a:p>
            <a:r>
              <a:rPr lang="en-US" sz="2800" smtClean="0"/>
              <a:t>Float là gì?</a:t>
            </a:r>
          </a:p>
          <a:p>
            <a:pPr marL="457200" lvl="1" indent="0">
              <a:buNone/>
            </a:pPr>
            <a:r>
              <a:rPr lang="en-US" sz="2400" smtClean="0"/>
              <a:t>Một đối tượng tách khỏi dòng chảy (flow) mặc định và đặt dọc về cạnh trái hay phải của đối tượng chứa nó</a:t>
            </a:r>
          </a:p>
          <a:p>
            <a:r>
              <a:rPr lang="en-US" sz="2800"/>
              <a:t>Các phần tử sau đó sẽ tràn lên bao xung quanh phần tử được float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8: Chia layout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8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051189031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060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Float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8: Chia layout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9</a:t>
            </a:fld>
            <a:endParaRPr lang="en-US"/>
          </a:p>
        </p:txBody>
      </p:sp>
      <p:pic>
        <p:nvPicPr>
          <p:cNvPr id="7" name="Content Placeholder 6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628800"/>
            <a:ext cx="4138019" cy="4122777"/>
          </a:xfr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6464" y="1637325"/>
            <a:ext cx="4107536" cy="4122777"/>
          </a:xfrm>
          <a:prstGeom prst="rect">
            <a:avLst/>
          </a:prstGeom>
        </p:spPr>
      </p:pic>
      <p:sp>
        <p:nvSpPr>
          <p:cNvPr id="9" name="Line Callout 1 8"/>
          <p:cNvSpPr/>
          <p:nvPr/>
        </p:nvSpPr>
        <p:spPr bwMode="auto">
          <a:xfrm>
            <a:off x="6372200" y="4221088"/>
            <a:ext cx="1728192" cy="792088"/>
          </a:xfrm>
          <a:prstGeom prst="borderCallout1">
            <a:avLst>
              <a:gd name="adj1" fmla="val -2515"/>
              <a:gd name="adj2" fmla="val 32047"/>
              <a:gd name="adj3" fmla="val -189775"/>
              <a:gd name="adj4" fmla="val -5612"/>
            </a:avLst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Float: left</a:t>
            </a:r>
          </a:p>
        </p:txBody>
      </p:sp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70" y="1628800"/>
            <a:ext cx="4092295" cy="4092295"/>
          </a:xfrm>
          <a:prstGeom prst="rect">
            <a:avLst/>
          </a:prstGeom>
        </p:spPr>
      </p:pic>
      <p:sp>
        <p:nvSpPr>
          <p:cNvPr id="11" name="Line Callout 1 10"/>
          <p:cNvSpPr/>
          <p:nvPr/>
        </p:nvSpPr>
        <p:spPr bwMode="auto">
          <a:xfrm>
            <a:off x="6391859" y="4062860"/>
            <a:ext cx="1728192" cy="792088"/>
          </a:xfrm>
          <a:prstGeom prst="borderCallout1">
            <a:avLst>
              <a:gd name="adj1" fmla="val -2515"/>
              <a:gd name="adj2" fmla="val 32047"/>
              <a:gd name="adj3" fmla="val -207005"/>
              <a:gd name="adj4" fmla="val 85995"/>
            </a:avLst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Float: right</a:t>
            </a: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63210287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969790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1" grpId="0" animBg="1"/>
    </p:bldLst>
  </p:timing>
</p:sld>
</file>

<file path=ppt/theme/theme1.xml><?xml version="1.0" encoding="utf-8"?>
<a:theme xmlns:a="http://schemas.openxmlformats.org/drawingml/2006/main" name="powerpoint-template">
  <a:themeElements>
    <a:clrScheme name="Custom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C86AA"/>
        </a:lt2>
        <a:accent1>
          <a:srgbClr val="4B782A"/>
        </a:accent1>
        <a:accent2>
          <a:srgbClr val="38AFD0"/>
        </a:accent2>
        <a:accent3>
          <a:srgbClr val="FFFFFF"/>
        </a:accent3>
        <a:accent4>
          <a:srgbClr val="404040"/>
        </a:accent4>
        <a:accent5>
          <a:srgbClr val="B1BEAC"/>
        </a:accent5>
        <a:accent6>
          <a:srgbClr val="329EBC"/>
        </a:accent6>
        <a:hlink>
          <a:srgbClr val="9DBC2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7FCC6A"/>
        </a:lt2>
        <a:accent1>
          <a:srgbClr val="5DBF62"/>
        </a:accent1>
        <a:accent2>
          <a:srgbClr val="7CCD6F"/>
        </a:accent2>
        <a:accent3>
          <a:srgbClr val="FFFFFF"/>
        </a:accent3>
        <a:accent4>
          <a:srgbClr val="404040"/>
        </a:accent4>
        <a:accent5>
          <a:srgbClr val="B6DCB7"/>
        </a:accent5>
        <a:accent6>
          <a:srgbClr val="70BA64"/>
        </a:accent6>
        <a:hlink>
          <a:srgbClr val="48AE5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26163</TotalTime>
  <Words>786</Words>
  <Application>Microsoft Office PowerPoint</Application>
  <PresentationFormat>On-screen Show (4:3)</PresentationFormat>
  <Paragraphs>144</Paragraphs>
  <Slides>17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powerpoint-template</vt:lpstr>
      <vt:lpstr>NHẬP MÔN WEB VÀ ỨNG DỤNG</vt:lpstr>
      <vt:lpstr>PHẦN 2: CSS</vt:lpstr>
      <vt:lpstr>Mục tiêu bài học</vt:lpstr>
      <vt:lpstr>Tài liệu tham khảo</vt:lpstr>
      <vt:lpstr>Nội dung bài học</vt:lpstr>
      <vt:lpstr>CÂU HỎI ÔN TẬP</vt:lpstr>
      <vt:lpstr>Position</vt:lpstr>
      <vt:lpstr>Float</vt:lpstr>
      <vt:lpstr>Float</vt:lpstr>
      <vt:lpstr>Clear</vt:lpstr>
      <vt:lpstr>Layout 1 cột giữa trang</vt:lpstr>
      <vt:lpstr>Layout 1 cột giữa trang</vt:lpstr>
      <vt:lpstr>Layout 2 cột</vt:lpstr>
      <vt:lpstr>Layout 3 cột</vt:lpstr>
      <vt:lpstr>Liquid layout</vt:lpstr>
      <vt:lpstr>Elastic layout</vt:lpstr>
      <vt:lpstr>TÓM TẮT BÀI HỌC</vt:lpstr>
    </vt:vector>
  </TitlesOfParts>
  <Company>CSC.HCMUNS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Training Presentation</dc:title>
  <dc:creator>NGUYEN An Te</dc:creator>
  <cp:lastModifiedBy>Bang</cp:lastModifiedBy>
  <cp:revision>5220</cp:revision>
  <dcterms:created xsi:type="dcterms:W3CDTF">2008-09-10T03:58:39Z</dcterms:created>
  <dcterms:modified xsi:type="dcterms:W3CDTF">2015-09-29T16:29:47Z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TC010706251033</vt:lpwstr>
  </property>
</Properties>
</file>