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4"/>
  </p:notesMasterIdLst>
  <p:handoutMasterIdLst>
    <p:handoutMasterId r:id="rId15"/>
  </p:handoutMasterIdLst>
  <p:sldIdLst>
    <p:sldId id="820" r:id="rId2"/>
    <p:sldId id="920" r:id="rId3"/>
    <p:sldId id="1037" r:id="rId4"/>
    <p:sldId id="1038" r:id="rId5"/>
    <p:sldId id="1039" r:id="rId6"/>
    <p:sldId id="1040" r:id="rId7"/>
    <p:sldId id="916" r:id="rId8"/>
    <p:sldId id="926" r:id="rId9"/>
    <p:sldId id="1002" r:id="rId10"/>
    <p:sldId id="919" r:id="rId11"/>
    <p:sldId id="1041" r:id="rId12"/>
    <p:sldId id="1042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1859" autoAdjust="0"/>
  </p:normalViewPr>
  <p:slideViewPr>
    <p:cSldViewPr>
      <p:cViewPr varScale="1">
        <p:scale>
          <a:sx n="68" d="100"/>
          <a:sy n="68" d="100"/>
        </p:scale>
        <p:origin x="6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Liên kết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Table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Box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5990259-AFFF-4462-9B97-DAEE90CA6B9E}" type="presOf" srcId="{5403C0A6-775D-4F54-A14E-E8F8A25C97DF}" destId="{FFE2CEE0-4FC2-4ADA-872A-B5296D3674E8}" srcOrd="0" destOrd="0" presId="urn:microsoft.com/office/officeart/2008/layout/LinedList"/>
    <dgm:cxn modelId="{9113253B-8A65-4631-967E-10A1F8032AD9}" type="presOf" srcId="{EA7F9208-24D8-4563-A2ED-FBFBC5F86B00}" destId="{53AAE56C-73FE-45F9-B35E-39C2CC304544}" srcOrd="0" destOrd="0" presId="urn:microsoft.com/office/officeart/2008/layout/LinedList"/>
    <dgm:cxn modelId="{5BB64423-76F7-447E-BDF9-677B161AC118}" type="presOf" srcId="{47543A14-7939-4793-BA1A-E62B4BA9B414}" destId="{95B7AE2D-2AFE-49F1-8C55-518FD14D2AA2}" srcOrd="0" destOrd="0" presId="urn:microsoft.com/office/officeart/2008/layout/LinedList"/>
    <dgm:cxn modelId="{00DF39C4-109B-494D-99DC-D56BD0596D94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0671FEBD-CEB6-4AA7-A120-504F57928D8B}" type="presOf" srcId="{BE2E176B-EDA9-44DF-BE0D-D7C715BB1C8E}" destId="{553B2C78-8B28-4D96-B4FA-F9D27B084078}" srcOrd="0" destOrd="0" presId="urn:microsoft.com/office/officeart/2008/layout/LinedList"/>
    <dgm:cxn modelId="{01C14E9C-DE74-4704-9818-21D978D6AE06}" type="presParOf" srcId="{C66396E0-32BA-46BE-B28A-A2673D61FB1A}" destId="{2C4D144F-C0A0-4BA0-BB79-D8AAD2113945}" srcOrd="0" destOrd="0" presId="urn:microsoft.com/office/officeart/2008/layout/LinedList"/>
    <dgm:cxn modelId="{9B4DEFDF-23D2-43B9-BE04-BCA217ACC0C6}" type="presParOf" srcId="{C66396E0-32BA-46BE-B28A-A2673D61FB1A}" destId="{6DFABC9D-811D-4F5E-821D-F8D42D844B4B}" srcOrd="1" destOrd="0" presId="urn:microsoft.com/office/officeart/2008/layout/LinedList"/>
    <dgm:cxn modelId="{3FA17D24-5BB0-41AD-8E74-F61FFB9378E3}" type="presParOf" srcId="{6DFABC9D-811D-4F5E-821D-F8D42D844B4B}" destId="{53AAE56C-73FE-45F9-B35E-39C2CC304544}" srcOrd="0" destOrd="0" presId="urn:microsoft.com/office/officeart/2008/layout/LinedList"/>
    <dgm:cxn modelId="{4B4A9D77-E9EA-4EA9-8911-E209A79F7893}" type="presParOf" srcId="{6DFABC9D-811D-4F5E-821D-F8D42D844B4B}" destId="{4ACF43D1-519E-42A2-970C-705800D064AC}" srcOrd="1" destOrd="0" presId="urn:microsoft.com/office/officeart/2008/layout/LinedList"/>
    <dgm:cxn modelId="{ADB140B8-732D-491D-8C1D-C731AC0D5426}" type="presParOf" srcId="{4ACF43D1-519E-42A2-970C-705800D064AC}" destId="{72FED7FB-2F1E-4FC9-B233-F3AAE2F35B63}" srcOrd="0" destOrd="0" presId="urn:microsoft.com/office/officeart/2008/layout/LinedList"/>
    <dgm:cxn modelId="{833E9547-433D-4701-B8D9-52FE01DC6D45}" type="presParOf" srcId="{4ACF43D1-519E-42A2-970C-705800D064AC}" destId="{9643E7AD-15A3-448F-8242-9A68B4E31513}" srcOrd="1" destOrd="0" presId="urn:microsoft.com/office/officeart/2008/layout/LinedList"/>
    <dgm:cxn modelId="{0BFC1E0A-DFB4-4678-9A0E-7F0E7A19FD22}" type="presParOf" srcId="{9643E7AD-15A3-448F-8242-9A68B4E31513}" destId="{836F85B5-FBF6-46B6-8E0F-315311C88186}" srcOrd="0" destOrd="0" presId="urn:microsoft.com/office/officeart/2008/layout/LinedList"/>
    <dgm:cxn modelId="{822ADF5D-8467-4296-80CA-560385D3D79E}" type="presParOf" srcId="{9643E7AD-15A3-448F-8242-9A68B4E31513}" destId="{95B7AE2D-2AFE-49F1-8C55-518FD14D2AA2}" srcOrd="1" destOrd="0" presId="urn:microsoft.com/office/officeart/2008/layout/LinedList"/>
    <dgm:cxn modelId="{5191B3B0-85D4-491A-8672-FC8C6BF0F662}" type="presParOf" srcId="{9643E7AD-15A3-448F-8242-9A68B4E31513}" destId="{2A78177D-072C-4464-8CE8-C22880222CDE}" srcOrd="2" destOrd="0" presId="urn:microsoft.com/office/officeart/2008/layout/LinedList"/>
    <dgm:cxn modelId="{909B2484-3B92-41FC-9DDA-D506CC2E6B7D}" type="presParOf" srcId="{4ACF43D1-519E-42A2-970C-705800D064AC}" destId="{7E67FE7C-BB80-4B4F-B68D-6660D4F8333D}" srcOrd="2" destOrd="0" presId="urn:microsoft.com/office/officeart/2008/layout/LinedList"/>
    <dgm:cxn modelId="{238944C2-6ADA-4969-B16F-26B4415AC1AC}" type="presParOf" srcId="{4ACF43D1-519E-42A2-970C-705800D064AC}" destId="{A5CEA4BB-B0DF-4732-984B-A42182B1F833}" srcOrd="3" destOrd="0" presId="urn:microsoft.com/office/officeart/2008/layout/LinedList"/>
    <dgm:cxn modelId="{AE9E3354-2459-4DA0-9FC1-11AB46C244CE}" type="presParOf" srcId="{4ACF43D1-519E-42A2-970C-705800D064AC}" destId="{C17C134E-C1F9-4AFA-A730-757854DF7D47}" srcOrd="4" destOrd="0" presId="urn:microsoft.com/office/officeart/2008/layout/LinedList"/>
    <dgm:cxn modelId="{EB79CD3E-A6CA-4E22-9B99-8F11FB1C070E}" type="presParOf" srcId="{C17C134E-C1F9-4AFA-A730-757854DF7D47}" destId="{AA561E92-40CD-45D2-8D7B-23D2398A8AB3}" srcOrd="0" destOrd="0" presId="urn:microsoft.com/office/officeart/2008/layout/LinedList"/>
    <dgm:cxn modelId="{5006C79D-B214-45C6-BB45-2AEFC85D6D1F}" type="presParOf" srcId="{C17C134E-C1F9-4AFA-A730-757854DF7D47}" destId="{553B2C78-8B28-4D96-B4FA-F9D27B084078}" srcOrd="1" destOrd="0" presId="urn:microsoft.com/office/officeart/2008/layout/LinedList"/>
    <dgm:cxn modelId="{FC3DAFC1-69C4-42BE-BDFD-8C56AAA74D7B}" type="presParOf" srcId="{C17C134E-C1F9-4AFA-A730-757854DF7D47}" destId="{66B89092-D541-40FA-BE80-A663C9DF4DF9}" srcOrd="2" destOrd="0" presId="urn:microsoft.com/office/officeart/2008/layout/LinedList"/>
    <dgm:cxn modelId="{C9362D44-4255-40D0-BEBB-37384D1F4C98}" type="presParOf" srcId="{4ACF43D1-519E-42A2-970C-705800D064AC}" destId="{60F9277A-DCD9-4FC5-BC6E-9CC1E980E144}" srcOrd="5" destOrd="0" presId="urn:microsoft.com/office/officeart/2008/layout/LinedList"/>
    <dgm:cxn modelId="{D8C45AC8-1DB9-4F9B-A128-25C23AFBF50F}" type="presParOf" srcId="{4ACF43D1-519E-42A2-970C-705800D064AC}" destId="{5B76AF41-79C6-4140-8DBD-444BC31CE3BB}" srcOrd="6" destOrd="0" presId="urn:microsoft.com/office/officeart/2008/layout/LinedList"/>
    <dgm:cxn modelId="{A6EF9F8C-CAEC-490A-9CC5-0AF59F844D07}" type="presParOf" srcId="{4ACF43D1-519E-42A2-970C-705800D064AC}" destId="{1C5FEE52-2AB6-4DC8-963B-C3FC80DF1239}" srcOrd="7" destOrd="0" presId="urn:microsoft.com/office/officeart/2008/layout/LinedList"/>
    <dgm:cxn modelId="{BD00DBC0-55E0-4829-A805-0434F6D7B165}" type="presParOf" srcId="{1C5FEE52-2AB6-4DC8-963B-C3FC80DF1239}" destId="{A88950A7-79BA-4053-BDA5-5EB7EB264210}" srcOrd="0" destOrd="0" presId="urn:microsoft.com/office/officeart/2008/layout/LinedList"/>
    <dgm:cxn modelId="{8CBF28A3-5593-4175-B69E-1A79127ED0E3}" type="presParOf" srcId="{1C5FEE52-2AB6-4DC8-963B-C3FC80DF1239}" destId="{FFE2CEE0-4FC2-4ADA-872A-B5296D3674E8}" srcOrd="1" destOrd="0" presId="urn:microsoft.com/office/officeart/2008/layout/LinedList"/>
    <dgm:cxn modelId="{508285E1-244A-43E3-9FF7-A5FD41F49762}" type="presParOf" srcId="{1C5FEE52-2AB6-4DC8-963B-C3FC80DF1239}" destId="{C82CC698-92C0-42C1-90D3-A382DB802559}" srcOrd="2" destOrd="0" presId="urn:microsoft.com/office/officeart/2008/layout/LinedList"/>
    <dgm:cxn modelId="{5772CB59-3AAE-4DB4-B2F9-8C0F8030C761}" type="presParOf" srcId="{4ACF43D1-519E-42A2-970C-705800D064AC}" destId="{146F3175-B0E7-4A3B-9AEC-AFAB6EF43125}" srcOrd="8" destOrd="0" presId="urn:microsoft.com/office/officeart/2008/layout/LinedList"/>
    <dgm:cxn modelId="{18542E86-C4BC-4570-8E02-60383C4ECA4B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Liên kết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Table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Box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4E5E6233-13E0-4311-88B7-2627284EBAB7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943A3655-69CF-4910-8795-0A44F5F31764}" type="presOf" srcId="{170E935B-632B-4424-9BFB-F1C5A9D014B6}" destId="{C66396E0-32BA-46BE-B28A-A2673D61FB1A}" srcOrd="0" destOrd="0" presId="urn:microsoft.com/office/officeart/2008/layout/LinedList"/>
    <dgm:cxn modelId="{7704ECAC-E8F5-4755-B932-4DF12CE13346}" type="presOf" srcId="{5403C0A6-775D-4F54-A14E-E8F8A25C97DF}" destId="{FFE2CEE0-4FC2-4ADA-872A-B5296D3674E8}" srcOrd="0" destOrd="0" presId="urn:microsoft.com/office/officeart/2008/layout/LinedList"/>
    <dgm:cxn modelId="{A66C9826-F35F-48EB-B2AA-519DEDB8C0AB}" type="presOf" srcId="{EA7F9208-24D8-4563-A2ED-FBFBC5F86B00}" destId="{53AAE56C-73FE-45F9-B35E-39C2CC304544}" srcOrd="0" destOrd="0" presId="urn:microsoft.com/office/officeart/2008/layout/LinedList"/>
    <dgm:cxn modelId="{7EB94005-2C57-40C3-A114-2C782F638B41}" type="presOf" srcId="{47543A14-7939-4793-BA1A-E62B4BA9B414}" destId="{95B7AE2D-2AFE-49F1-8C55-518FD14D2AA2}" srcOrd="0" destOrd="0" presId="urn:microsoft.com/office/officeart/2008/layout/LinedList"/>
    <dgm:cxn modelId="{9C2A34F3-12DD-4CB3-885F-6B4D5A5F2AB2}" type="presParOf" srcId="{C66396E0-32BA-46BE-B28A-A2673D61FB1A}" destId="{2C4D144F-C0A0-4BA0-BB79-D8AAD2113945}" srcOrd="0" destOrd="0" presId="urn:microsoft.com/office/officeart/2008/layout/LinedList"/>
    <dgm:cxn modelId="{05D7DA9F-CCE0-407C-99F2-545526D57541}" type="presParOf" srcId="{C66396E0-32BA-46BE-B28A-A2673D61FB1A}" destId="{6DFABC9D-811D-4F5E-821D-F8D42D844B4B}" srcOrd="1" destOrd="0" presId="urn:microsoft.com/office/officeart/2008/layout/LinedList"/>
    <dgm:cxn modelId="{AD24B9F4-E1C3-4BA2-A0D1-BE6622F675C2}" type="presParOf" srcId="{6DFABC9D-811D-4F5E-821D-F8D42D844B4B}" destId="{53AAE56C-73FE-45F9-B35E-39C2CC304544}" srcOrd="0" destOrd="0" presId="urn:microsoft.com/office/officeart/2008/layout/LinedList"/>
    <dgm:cxn modelId="{DA19669E-7EC7-4B6C-BF11-1D39E46168CB}" type="presParOf" srcId="{6DFABC9D-811D-4F5E-821D-F8D42D844B4B}" destId="{4ACF43D1-519E-42A2-970C-705800D064AC}" srcOrd="1" destOrd="0" presId="urn:microsoft.com/office/officeart/2008/layout/LinedList"/>
    <dgm:cxn modelId="{64CF9054-5851-4857-A6B6-914C4AD6E285}" type="presParOf" srcId="{4ACF43D1-519E-42A2-970C-705800D064AC}" destId="{72FED7FB-2F1E-4FC9-B233-F3AAE2F35B63}" srcOrd="0" destOrd="0" presId="urn:microsoft.com/office/officeart/2008/layout/LinedList"/>
    <dgm:cxn modelId="{2C1B0DE8-F269-452E-886E-7628AF03902B}" type="presParOf" srcId="{4ACF43D1-519E-42A2-970C-705800D064AC}" destId="{9643E7AD-15A3-448F-8242-9A68B4E31513}" srcOrd="1" destOrd="0" presId="urn:microsoft.com/office/officeart/2008/layout/LinedList"/>
    <dgm:cxn modelId="{6A4E5645-9800-4912-806F-A6555A34ABB5}" type="presParOf" srcId="{9643E7AD-15A3-448F-8242-9A68B4E31513}" destId="{836F85B5-FBF6-46B6-8E0F-315311C88186}" srcOrd="0" destOrd="0" presId="urn:microsoft.com/office/officeart/2008/layout/LinedList"/>
    <dgm:cxn modelId="{FEBDA1D3-4A52-4CDD-BDE0-DBA472F567EB}" type="presParOf" srcId="{9643E7AD-15A3-448F-8242-9A68B4E31513}" destId="{95B7AE2D-2AFE-49F1-8C55-518FD14D2AA2}" srcOrd="1" destOrd="0" presId="urn:microsoft.com/office/officeart/2008/layout/LinedList"/>
    <dgm:cxn modelId="{B8C2531A-4228-4BC9-812C-60D147BD4F8E}" type="presParOf" srcId="{9643E7AD-15A3-448F-8242-9A68B4E31513}" destId="{2A78177D-072C-4464-8CE8-C22880222CDE}" srcOrd="2" destOrd="0" presId="urn:microsoft.com/office/officeart/2008/layout/LinedList"/>
    <dgm:cxn modelId="{0E87D753-F21D-4445-A50B-F84F1B2A118A}" type="presParOf" srcId="{4ACF43D1-519E-42A2-970C-705800D064AC}" destId="{7E67FE7C-BB80-4B4F-B68D-6660D4F8333D}" srcOrd="2" destOrd="0" presId="urn:microsoft.com/office/officeart/2008/layout/LinedList"/>
    <dgm:cxn modelId="{00D1A643-0ADF-47E1-B40B-8E257C825B57}" type="presParOf" srcId="{4ACF43D1-519E-42A2-970C-705800D064AC}" destId="{A5CEA4BB-B0DF-4732-984B-A42182B1F833}" srcOrd="3" destOrd="0" presId="urn:microsoft.com/office/officeart/2008/layout/LinedList"/>
    <dgm:cxn modelId="{AC423CB1-7289-4C33-9DDF-6CE2F92DD238}" type="presParOf" srcId="{4ACF43D1-519E-42A2-970C-705800D064AC}" destId="{C17C134E-C1F9-4AFA-A730-757854DF7D47}" srcOrd="4" destOrd="0" presId="urn:microsoft.com/office/officeart/2008/layout/LinedList"/>
    <dgm:cxn modelId="{8A31FCDD-1465-42C4-9669-AF831B3FCE80}" type="presParOf" srcId="{C17C134E-C1F9-4AFA-A730-757854DF7D47}" destId="{AA561E92-40CD-45D2-8D7B-23D2398A8AB3}" srcOrd="0" destOrd="0" presId="urn:microsoft.com/office/officeart/2008/layout/LinedList"/>
    <dgm:cxn modelId="{1DBF927C-1E9E-4C9E-81AC-64658D5605F2}" type="presParOf" srcId="{C17C134E-C1F9-4AFA-A730-757854DF7D47}" destId="{553B2C78-8B28-4D96-B4FA-F9D27B084078}" srcOrd="1" destOrd="0" presId="urn:microsoft.com/office/officeart/2008/layout/LinedList"/>
    <dgm:cxn modelId="{BEB211D2-E4EE-4F27-90D4-16F0296A055B}" type="presParOf" srcId="{C17C134E-C1F9-4AFA-A730-757854DF7D47}" destId="{66B89092-D541-40FA-BE80-A663C9DF4DF9}" srcOrd="2" destOrd="0" presId="urn:microsoft.com/office/officeart/2008/layout/LinedList"/>
    <dgm:cxn modelId="{5BC9B3DA-473F-4168-A89E-BAA16B049E86}" type="presParOf" srcId="{4ACF43D1-519E-42A2-970C-705800D064AC}" destId="{60F9277A-DCD9-4FC5-BC6E-9CC1E980E144}" srcOrd="5" destOrd="0" presId="urn:microsoft.com/office/officeart/2008/layout/LinedList"/>
    <dgm:cxn modelId="{EC82AB22-ED79-4CEA-B8EE-2CEF63B1CC27}" type="presParOf" srcId="{4ACF43D1-519E-42A2-970C-705800D064AC}" destId="{5B76AF41-79C6-4140-8DBD-444BC31CE3BB}" srcOrd="6" destOrd="0" presId="urn:microsoft.com/office/officeart/2008/layout/LinedList"/>
    <dgm:cxn modelId="{A2347C95-BD9A-4143-A983-1A4BA43E14D6}" type="presParOf" srcId="{4ACF43D1-519E-42A2-970C-705800D064AC}" destId="{1C5FEE52-2AB6-4DC8-963B-C3FC80DF1239}" srcOrd="7" destOrd="0" presId="urn:microsoft.com/office/officeart/2008/layout/LinedList"/>
    <dgm:cxn modelId="{F31E99BB-67D6-465E-949A-DAF5032BC8FD}" type="presParOf" srcId="{1C5FEE52-2AB6-4DC8-963B-C3FC80DF1239}" destId="{A88950A7-79BA-4053-BDA5-5EB7EB264210}" srcOrd="0" destOrd="0" presId="urn:microsoft.com/office/officeart/2008/layout/LinedList"/>
    <dgm:cxn modelId="{03993370-0219-484B-9CEE-503353E068AA}" type="presParOf" srcId="{1C5FEE52-2AB6-4DC8-963B-C3FC80DF1239}" destId="{FFE2CEE0-4FC2-4ADA-872A-B5296D3674E8}" srcOrd="1" destOrd="0" presId="urn:microsoft.com/office/officeart/2008/layout/LinedList"/>
    <dgm:cxn modelId="{3C0C4FE9-9A11-43D1-B822-EE0F6C3877FA}" type="presParOf" srcId="{1C5FEE52-2AB6-4DC8-963B-C3FC80DF1239}" destId="{C82CC698-92C0-42C1-90D3-A382DB802559}" srcOrd="2" destOrd="0" presId="urn:microsoft.com/office/officeart/2008/layout/LinedList"/>
    <dgm:cxn modelId="{FE6F605B-0D22-429A-A70D-FF11A38FA40C}" type="presParOf" srcId="{4ACF43D1-519E-42A2-970C-705800D064AC}" destId="{146F3175-B0E7-4A3B-9AEC-AFAB6EF43125}" srcOrd="8" destOrd="0" presId="urn:microsoft.com/office/officeart/2008/layout/LinedList"/>
    <dgm:cxn modelId="{05DC7E69-34C9-4F43-ABB2-DCDF786EF846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Liên kết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Table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Box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6B7B7049-4A4D-4FD3-8752-7EBD1F20C613}" type="presOf" srcId="{BE2E176B-EDA9-44DF-BE0D-D7C715BB1C8E}" destId="{553B2C78-8B28-4D96-B4FA-F9D27B084078}" srcOrd="0" destOrd="0" presId="urn:microsoft.com/office/officeart/2008/layout/LinedList"/>
    <dgm:cxn modelId="{D8DC71B0-2A26-4A8C-84BF-81464EA06A40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C7122199-9E38-408A-8707-2D9ED5DEA8B7}" type="presOf" srcId="{47543A14-7939-4793-BA1A-E62B4BA9B414}" destId="{95B7AE2D-2AFE-49F1-8C55-518FD14D2AA2}" srcOrd="0" destOrd="0" presId="urn:microsoft.com/office/officeart/2008/layout/LinedList"/>
    <dgm:cxn modelId="{DF51E15C-BBED-4DB7-A9B5-D226475358A9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30763A6E-E4BA-4F6C-9AD5-A4ED211C24AF}" type="presOf" srcId="{5403C0A6-775D-4F54-A14E-E8F8A25C97DF}" destId="{FFE2CEE0-4FC2-4ADA-872A-B5296D3674E8}" srcOrd="0" destOrd="0" presId="urn:microsoft.com/office/officeart/2008/layout/LinedList"/>
    <dgm:cxn modelId="{9F654F07-2251-4DF1-8F50-727D724EA5AB}" type="presParOf" srcId="{C66396E0-32BA-46BE-B28A-A2673D61FB1A}" destId="{2C4D144F-C0A0-4BA0-BB79-D8AAD2113945}" srcOrd="0" destOrd="0" presId="urn:microsoft.com/office/officeart/2008/layout/LinedList"/>
    <dgm:cxn modelId="{B554BBED-983B-4734-8576-D3ADB51210A8}" type="presParOf" srcId="{C66396E0-32BA-46BE-B28A-A2673D61FB1A}" destId="{6DFABC9D-811D-4F5E-821D-F8D42D844B4B}" srcOrd="1" destOrd="0" presId="urn:microsoft.com/office/officeart/2008/layout/LinedList"/>
    <dgm:cxn modelId="{653A489C-85CC-4125-8803-F060461E4142}" type="presParOf" srcId="{6DFABC9D-811D-4F5E-821D-F8D42D844B4B}" destId="{53AAE56C-73FE-45F9-B35E-39C2CC304544}" srcOrd="0" destOrd="0" presId="urn:microsoft.com/office/officeart/2008/layout/LinedList"/>
    <dgm:cxn modelId="{F6FC3FA4-9E48-416F-9D33-C9733F257AC0}" type="presParOf" srcId="{6DFABC9D-811D-4F5E-821D-F8D42D844B4B}" destId="{4ACF43D1-519E-42A2-970C-705800D064AC}" srcOrd="1" destOrd="0" presId="urn:microsoft.com/office/officeart/2008/layout/LinedList"/>
    <dgm:cxn modelId="{56F190DD-A6F2-41E5-A379-C985C02D0699}" type="presParOf" srcId="{4ACF43D1-519E-42A2-970C-705800D064AC}" destId="{72FED7FB-2F1E-4FC9-B233-F3AAE2F35B63}" srcOrd="0" destOrd="0" presId="urn:microsoft.com/office/officeart/2008/layout/LinedList"/>
    <dgm:cxn modelId="{76A57E32-5556-4E44-84B2-D812733124EB}" type="presParOf" srcId="{4ACF43D1-519E-42A2-970C-705800D064AC}" destId="{9643E7AD-15A3-448F-8242-9A68B4E31513}" srcOrd="1" destOrd="0" presId="urn:microsoft.com/office/officeart/2008/layout/LinedList"/>
    <dgm:cxn modelId="{CBDFB183-5C2D-4A14-9ADB-0E8957591D9D}" type="presParOf" srcId="{9643E7AD-15A3-448F-8242-9A68B4E31513}" destId="{836F85B5-FBF6-46B6-8E0F-315311C88186}" srcOrd="0" destOrd="0" presId="urn:microsoft.com/office/officeart/2008/layout/LinedList"/>
    <dgm:cxn modelId="{D5E90F4F-B149-439F-9433-C8061A98837F}" type="presParOf" srcId="{9643E7AD-15A3-448F-8242-9A68B4E31513}" destId="{95B7AE2D-2AFE-49F1-8C55-518FD14D2AA2}" srcOrd="1" destOrd="0" presId="urn:microsoft.com/office/officeart/2008/layout/LinedList"/>
    <dgm:cxn modelId="{249B0D31-3B9C-45F3-A0F7-48833F64C5AD}" type="presParOf" srcId="{9643E7AD-15A3-448F-8242-9A68B4E31513}" destId="{2A78177D-072C-4464-8CE8-C22880222CDE}" srcOrd="2" destOrd="0" presId="urn:microsoft.com/office/officeart/2008/layout/LinedList"/>
    <dgm:cxn modelId="{F5BE4597-DB09-4371-995B-27686CDE72C3}" type="presParOf" srcId="{4ACF43D1-519E-42A2-970C-705800D064AC}" destId="{7E67FE7C-BB80-4B4F-B68D-6660D4F8333D}" srcOrd="2" destOrd="0" presId="urn:microsoft.com/office/officeart/2008/layout/LinedList"/>
    <dgm:cxn modelId="{35DCE212-23E8-47EC-8CB4-380D97A78C3A}" type="presParOf" srcId="{4ACF43D1-519E-42A2-970C-705800D064AC}" destId="{A5CEA4BB-B0DF-4732-984B-A42182B1F833}" srcOrd="3" destOrd="0" presId="urn:microsoft.com/office/officeart/2008/layout/LinedList"/>
    <dgm:cxn modelId="{BE408139-9753-451E-901D-8452985E3390}" type="presParOf" srcId="{4ACF43D1-519E-42A2-970C-705800D064AC}" destId="{C17C134E-C1F9-4AFA-A730-757854DF7D47}" srcOrd="4" destOrd="0" presId="urn:microsoft.com/office/officeart/2008/layout/LinedList"/>
    <dgm:cxn modelId="{B206A79E-E18A-4105-A4BB-33D8BDB29C9B}" type="presParOf" srcId="{C17C134E-C1F9-4AFA-A730-757854DF7D47}" destId="{AA561E92-40CD-45D2-8D7B-23D2398A8AB3}" srcOrd="0" destOrd="0" presId="urn:microsoft.com/office/officeart/2008/layout/LinedList"/>
    <dgm:cxn modelId="{21074593-9448-423B-A207-E6E31071A501}" type="presParOf" srcId="{C17C134E-C1F9-4AFA-A730-757854DF7D47}" destId="{553B2C78-8B28-4D96-B4FA-F9D27B084078}" srcOrd="1" destOrd="0" presId="urn:microsoft.com/office/officeart/2008/layout/LinedList"/>
    <dgm:cxn modelId="{C699B210-368F-449E-8FB4-7FB148B4EC21}" type="presParOf" srcId="{C17C134E-C1F9-4AFA-A730-757854DF7D47}" destId="{66B89092-D541-40FA-BE80-A663C9DF4DF9}" srcOrd="2" destOrd="0" presId="urn:microsoft.com/office/officeart/2008/layout/LinedList"/>
    <dgm:cxn modelId="{09A28908-B2D2-461E-A584-C2A9035B099D}" type="presParOf" srcId="{4ACF43D1-519E-42A2-970C-705800D064AC}" destId="{60F9277A-DCD9-4FC5-BC6E-9CC1E980E144}" srcOrd="5" destOrd="0" presId="urn:microsoft.com/office/officeart/2008/layout/LinedList"/>
    <dgm:cxn modelId="{F62C8889-D5A5-4DD8-9E48-47D816F2EE56}" type="presParOf" srcId="{4ACF43D1-519E-42A2-970C-705800D064AC}" destId="{5B76AF41-79C6-4140-8DBD-444BC31CE3BB}" srcOrd="6" destOrd="0" presId="urn:microsoft.com/office/officeart/2008/layout/LinedList"/>
    <dgm:cxn modelId="{980B9764-B38B-4078-BEEB-A1938A37B673}" type="presParOf" srcId="{4ACF43D1-519E-42A2-970C-705800D064AC}" destId="{1C5FEE52-2AB6-4DC8-963B-C3FC80DF1239}" srcOrd="7" destOrd="0" presId="urn:microsoft.com/office/officeart/2008/layout/LinedList"/>
    <dgm:cxn modelId="{0D4DAAE8-9D1A-4587-AECC-7541E1DDEB65}" type="presParOf" srcId="{1C5FEE52-2AB6-4DC8-963B-C3FC80DF1239}" destId="{A88950A7-79BA-4053-BDA5-5EB7EB264210}" srcOrd="0" destOrd="0" presId="urn:microsoft.com/office/officeart/2008/layout/LinedList"/>
    <dgm:cxn modelId="{905F8CD9-1437-4716-9120-7FA4DABF15D6}" type="presParOf" srcId="{1C5FEE52-2AB6-4DC8-963B-C3FC80DF1239}" destId="{FFE2CEE0-4FC2-4ADA-872A-B5296D3674E8}" srcOrd="1" destOrd="0" presId="urn:microsoft.com/office/officeart/2008/layout/LinedList"/>
    <dgm:cxn modelId="{5283C340-6C2A-4E39-A2DF-D1222B6F7C67}" type="presParOf" srcId="{1C5FEE52-2AB6-4DC8-963B-C3FC80DF1239}" destId="{C82CC698-92C0-42C1-90D3-A382DB802559}" srcOrd="2" destOrd="0" presId="urn:microsoft.com/office/officeart/2008/layout/LinedList"/>
    <dgm:cxn modelId="{8DEF7754-7052-43F7-8DF7-C4C2F6F36363}" type="presParOf" srcId="{4ACF43D1-519E-42A2-970C-705800D064AC}" destId="{146F3175-B0E7-4A3B-9AEC-AFAB6EF43125}" srcOrd="8" destOrd="0" presId="urn:microsoft.com/office/officeart/2008/layout/LinedList"/>
    <dgm:cxn modelId="{430E3414-5B31-4157-B89D-C5E2C59F0D44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Liên kết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Table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Box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5CFE8095-DEA1-4472-9E0E-8BA0B56AE071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6A10DDF8-ACFC-461F-A69B-FB31FA21422F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02CD782-43EE-4DC2-A32D-B2357AA6D5FD}" type="presOf" srcId="{47543A14-7939-4793-BA1A-E62B4BA9B414}" destId="{95B7AE2D-2AFE-49F1-8C55-518FD14D2AA2}" srcOrd="0" destOrd="0" presId="urn:microsoft.com/office/officeart/2008/layout/LinedList"/>
    <dgm:cxn modelId="{4466D56E-B4DA-4982-BAD0-6B3FFA024691}" type="presOf" srcId="{EA7F9208-24D8-4563-A2ED-FBFBC5F86B00}" destId="{53AAE56C-73FE-45F9-B35E-39C2CC304544}" srcOrd="0" destOrd="0" presId="urn:microsoft.com/office/officeart/2008/layout/LinedList"/>
    <dgm:cxn modelId="{2C48C388-259B-4BEC-A117-EC4360EE786D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0E0DEF25-BB60-4DA6-A6CB-4ABA0B20D735}" type="presParOf" srcId="{C66396E0-32BA-46BE-B28A-A2673D61FB1A}" destId="{2C4D144F-C0A0-4BA0-BB79-D8AAD2113945}" srcOrd="0" destOrd="0" presId="urn:microsoft.com/office/officeart/2008/layout/LinedList"/>
    <dgm:cxn modelId="{2EB562E0-3846-4870-8F7C-77CDC26A3A3B}" type="presParOf" srcId="{C66396E0-32BA-46BE-B28A-A2673D61FB1A}" destId="{6DFABC9D-811D-4F5E-821D-F8D42D844B4B}" srcOrd="1" destOrd="0" presId="urn:microsoft.com/office/officeart/2008/layout/LinedList"/>
    <dgm:cxn modelId="{5E8E80C0-0AE1-4AD4-9A07-9FDA05863AA8}" type="presParOf" srcId="{6DFABC9D-811D-4F5E-821D-F8D42D844B4B}" destId="{53AAE56C-73FE-45F9-B35E-39C2CC304544}" srcOrd="0" destOrd="0" presId="urn:microsoft.com/office/officeart/2008/layout/LinedList"/>
    <dgm:cxn modelId="{B215A2E1-D4EA-4D86-834F-1F8722743C97}" type="presParOf" srcId="{6DFABC9D-811D-4F5E-821D-F8D42D844B4B}" destId="{4ACF43D1-519E-42A2-970C-705800D064AC}" srcOrd="1" destOrd="0" presId="urn:microsoft.com/office/officeart/2008/layout/LinedList"/>
    <dgm:cxn modelId="{6D14BA51-ED05-4EA7-BBC0-54D302D25133}" type="presParOf" srcId="{4ACF43D1-519E-42A2-970C-705800D064AC}" destId="{72FED7FB-2F1E-4FC9-B233-F3AAE2F35B63}" srcOrd="0" destOrd="0" presId="urn:microsoft.com/office/officeart/2008/layout/LinedList"/>
    <dgm:cxn modelId="{A9A1F749-E390-4AC9-AA60-69A704EB6E5A}" type="presParOf" srcId="{4ACF43D1-519E-42A2-970C-705800D064AC}" destId="{9643E7AD-15A3-448F-8242-9A68B4E31513}" srcOrd="1" destOrd="0" presId="urn:microsoft.com/office/officeart/2008/layout/LinedList"/>
    <dgm:cxn modelId="{36300E7B-1F15-4ADD-953B-2839403B0B5F}" type="presParOf" srcId="{9643E7AD-15A3-448F-8242-9A68B4E31513}" destId="{836F85B5-FBF6-46B6-8E0F-315311C88186}" srcOrd="0" destOrd="0" presId="urn:microsoft.com/office/officeart/2008/layout/LinedList"/>
    <dgm:cxn modelId="{6C59B94E-BFF5-42C1-A1A1-D6CAF1DE9A63}" type="presParOf" srcId="{9643E7AD-15A3-448F-8242-9A68B4E31513}" destId="{95B7AE2D-2AFE-49F1-8C55-518FD14D2AA2}" srcOrd="1" destOrd="0" presId="urn:microsoft.com/office/officeart/2008/layout/LinedList"/>
    <dgm:cxn modelId="{A22112D3-505D-4EFB-8951-E6ECA690067A}" type="presParOf" srcId="{9643E7AD-15A3-448F-8242-9A68B4E31513}" destId="{2A78177D-072C-4464-8CE8-C22880222CDE}" srcOrd="2" destOrd="0" presId="urn:microsoft.com/office/officeart/2008/layout/LinedList"/>
    <dgm:cxn modelId="{4025D9E6-D70C-4D85-9D13-4C1B6C94C372}" type="presParOf" srcId="{4ACF43D1-519E-42A2-970C-705800D064AC}" destId="{7E67FE7C-BB80-4B4F-B68D-6660D4F8333D}" srcOrd="2" destOrd="0" presId="urn:microsoft.com/office/officeart/2008/layout/LinedList"/>
    <dgm:cxn modelId="{14BA175E-EF25-4A78-986B-07C4B5F9CA3F}" type="presParOf" srcId="{4ACF43D1-519E-42A2-970C-705800D064AC}" destId="{A5CEA4BB-B0DF-4732-984B-A42182B1F833}" srcOrd="3" destOrd="0" presId="urn:microsoft.com/office/officeart/2008/layout/LinedList"/>
    <dgm:cxn modelId="{366B1C85-0873-473D-B078-95A80DB872B5}" type="presParOf" srcId="{4ACF43D1-519E-42A2-970C-705800D064AC}" destId="{C17C134E-C1F9-4AFA-A730-757854DF7D47}" srcOrd="4" destOrd="0" presId="urn:microsoft.com/office/officeart/2008/layout/LinedList"/>
    <dgm:cxn modelId="{D3CC2589-AD6F-49BA-84BD-821E9D0AB26F}" type="presParOf" srcId="{C17C134E-C1F9-4AFA-A730-757854DF7D47}" destId="{AA561E92-40CD-45D2-8D7B-23D2398A8AB3}" srcOrd="0" destOrd="0" presId="urn:microsoft.com/office/officeart/2008/layout/LinedList"/>
    <dgm:cxn modelId="{53FCF532-A68C-41C2-A372-D29EE0700076}" type="presParOf" srcId="{C17C134E-C1F9-4AFA-A730-757854DF7D47}" destId="{553B2C78-8B28-4D96-B4FA-F9D27B084078}" srcOrd="1" destOrd="0" presId="urn:microsoft.com/office/officeart/2008/layout/LinedList"/>
    <dgm:cxn modelId="{29F01879-4705-4D6D-BFDA-627B6FB66E93}" type="presParOf" srcId="{C17C134E-C1F9-4AFA-A730-757854DF7D47}" destId="{66B89092-D541-40FA-BE80-A663C9DF4DF9}" srcOrd="2" destOrd="0" presId="urn:microsoft.com/office/officeart/2008/layout/LinedList"/>
    <dgm:cxn modelId="{0CC119EB-BD99-4E38-A59B-F83BCD127F4D}" type="presParOf" srcId="{4ACF43D1-519E-42A2-970C-705800D064AC}" destId="{60F9277A-DCD9-4FC5-BC6E-9CC1E980E144}" srcOrd="5" destOrd="0" presId="urn:microsoft.com/office/officeart/2008/layout/LinedList"/>
    <dgm:cxn modelId="{CF815CFF-59C0-4D4D-BAAE-42E824D8A646}" type="presParOf" srcId="{4ACF43D1-519E-42A2-970C-705800D064AC}" destId="{5B76AF41-79C6-4140-8DBD-444BC31CE3BB}" srcOrd="6" destOrd="0" presId="urn:microsoft.com/office/officeart/2008/layout/LinedList"/>
    <dgm:cxn modelId="{F4DA3FE5-40AD-4369-A634-1AA197B343DB}" type="presParOf" srcId="{4ACF43D1-519E-42A2-970C-705800D064AC}" destId="{1C5FEE52-2AB6-4DC8-963B-C3FC80DF1239}" srcOrd="7" destOrd="0" presId="urn:microsoft.com/office/officeart/2008/layout/LinedList"/>
    <dgm:cxn modelId="{B680E2D9-C433-4CDF-ABD1-098EF65F7508}" type="presParOf" srcId="{1C5FEE52-2AB6-4DC8-963B-C3FC80DF1239}" destId="{A88950A7-79BA-4053-BDA5-5EB7EB264210}" srcOrd="0" destOrd="0" presId="urn:microsoft.com/office/officeart/2008/layout/LinedList"/>
    <dgm:cxn modelId="{A8C01278-5A6F-4C04-A7EA-F6F140300009}" type="presParOf" srcId="{1C5FEE52-2AB6-4DC8-963B-C3FC80DF1239}" destId="{FFE2CEE0-4FC2-4ADA-872A-B5296D3674E8}" srcOrd="1" destOrd="0" presId="urn:microsoft.com/office/officeart/2008/layout/LinedList"/>
    <dgm:cxn modelId="{4CC3B3F6-4A6B-461C-B327-D4E4FC68FCE3}" type="presParOf" srcId="{1C5FEE52-2AB6-4DC8-963B-C3FC80DF1239}" destId="{C82CC698-92C0-42C1-90D3-A382DB802559}" srcOrd="2" destOrd="0" presId="urn:microsoft.com/office/officeart/2008/layout/LinedList"/>
    <dgm:cxn modelId="{4CB04C02-CFB8-4F6C-B66F-75F2D423BA95}" type="presParOf" srcId="{4ACF43D1-519E-42A2-970C-705800D064AC}" destId="{146F3175-B0E7-4A3B-9AEC-AFAB6EF43125}" srcOrd="8" destOrd="0" presId="urn:microsoft.com/office/officeart/2008/layout/LinedList"/>
    <dgm:cxn modelId="{E1169DE5-0DC0-4ADC-A741-ED5151B07776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Liên kết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Table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Box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D6A5F90F-AD6B-4117-8739-1CA917AD79F4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CSS khác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1AFC41E3-8CAC-4D29-81BA-087BC06B6445}" type="parTrans" cxnId="{187A68EB-5F84-4351-8E6D-4FA853CDF595}">
      <dgm:prSet/>
      <dgm:spPr/>
      <dgm:t>
        <a:bodyPr/>
        <a:lstStyle/>
        <a:p>
          <a:endParaRPr lang="en-US"/>
        </a:p>
      </dgm:t>
    </dgm:pt>
    <dgm:pt modelId="{322AA3D1-C769-40D2-BD06-08CFD2F4B727}" type="sibTrans" cxnId="{187A68EB-5F84-4351-8E6D-4FA853CDF595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41842467-98BD-46CE-A79B-6157985CB00D}" type="pres">
      <dgm:prSet presAssocID="{D6A5F90F-AD6B-4117-8739-1CA917AD79F4}" presName="horz2" presStyleCnt="0"/>
      <dgm:spPr/>
    </dgm:pt>
    <dgm:pt modelId="{835F7FD1-8748-4520-A623-2410EEFFAF15}" type="pres">
      <dgm:prSet presAssocID="{D6A5F90F-AD6B-4117-8739-1CA917AD79F4}" presName="horzSpace2" presStyleCnt="0"/>
      <dgm:spPr/>
    </dgm:pt>
    <dgm:pt modelId="{DA24327E-C7A1-49BF-96A4-6992B5736B7B}" type="pres">
      <dgm:prSet presAssocID="{D6A5F90F-AD6B-4117-8739-1CA917AD79F4}" presName="tx2" presStyleLbl="revTx" presStyleIdx="4" presStyleCnt="5"/>
      <dgm:spPr/>
      <dgm:t>
        <a:bodyPr/>
        <a:lstStyle/>
        <a:p>
          <a:endParaRPr lang="en-US"/>
        </a:p>
      </dgm:t>
    </dgm:pt>
    <dgm:pt modelId="{3C1A2B0F-EF41-444D-8F62-6A07EF93C590}" type="pres">
      <dgm:prSet presAssocID="{D6A5F90F-AD6B-4117-8739-1CA917AD79F4}" presName="vert2" presStyleCnt="0"/>
      <dgm:spPr/>
    </dgm:pt>
    <dgm:pt modelId="{BB472D1C-4BDC-4CE0-AC1C-FC21BD15F7E8}" type="pres">
      <dgm:prSet presAssocID="{D6A5F90F-AD6B-4117-8739-1CA917AD79F4}" presName="thinLine2b" presStyleLbl="callout" presStyleIdx="3" presStyleCnt="4"/>
      <dgm:spPr/>
    </dgm:pt>
    <dgm:pt modelId="{E3685B90-DFE7-47FF-A73F-AFC2BB64A8E7}" type="pres">
      <dgm:prSet presAssocID="{D6A5F90F-AD6B-4117-8739-1CA917AD79F4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265ED1E-6011-4C30-BF22-0171E6FD5905}" type="presOf" srcId="{BE2E176B-EDA9-44DF-BE0D-D7C715BB1C8E}" destId="{553B2C78-8B28-4D96-B4FA-F9D27B084078}" srcOrd="0" destOrd="0" presId="urn:microsoft.com/office/officeart/2008/layout/LinedList"/>
    <dgm:cxn modelId="{187A68EB-5F84-4351-8E6D-4FA853CDF595}" srcId="{EA7F9208-24D8-4563-A2ED-FBFBC5F86B00}" destId="{D6A5F90F-AD6B-4117-8739-1CA917AD79F4}" srcOrd="3" destOrd="0" parTransId="{1AFC41E3-8CAC-4D29-81BA-087BC06B6445}" sibTransId="{322AA3D1-C769-40D2-BD06-08CFD2F4B727}"/>
    <dgm:cxn modelId="{6F93F5CD-922E-4EB3-9313-68622023389D}" type="presOf" srcId="{D6A5F90F-AD6B-4117-8739-1CA917AD79F4}" destId="{DA24327E-C7A1-49BF-96A4-6992B5736B7B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0EBB122-3D61-44E3-A73D-7CDAAAF1A5D9}" type="presOf" srcId="{47543A14-7939-4793-BA1A-E62B4BA9B414}" destId="{95B7AE2D-2AFE-49F1-8C55-518FD14D2AA2}" srcOrd="0" destOrd="0" presId="urn:microsoft.com/office/officeart/2008/layout/LinedList"/>
    <dgm:cxn modelId="{96BBDDC1-9E50-48D6-8195-C6B2F0847B0C}" type="presOf" srcId="{5403C0A6-775D-4F54-A14E-E8F8A25C97DF}" destId="{FFE2CEE0-4FC2-4ADA-872A-B5296D3674E8}" srcOrd="0" destOrd="0" presId="urn:microsoft.com/office/officeart/2008/layout/LinedList"/>
    <dgm:cxn modelId="{655D7634-B578-4CB6-92B2-48DAEAD3A43F}" type="presOf" srcId="{170E935B-632B-4424-9BFB-F1C5A9D014B6}" destId="{C66396E0-32BA-46BE-B28A-A2673D61FB1A}" srcOrd="0" destOrd="0" presId="urn:microsoft.com/office/officeart/2008/layout/LinedList"/>
    <dgm:cxn modelId="{E29E65DC-64BD-494E-9E66-573FCD2B9C51}" type="presOf" srcId="{EA7F9208-24D8-4563-A2ED-FBFBC5F86B00}" destId="{53AAE56C-73FE-45F9-B35E-39C2CC304544}" srcOrd="0" destOrd="0" presId="urn:microsoft.com/office/officeart/2008/layout/LinedList"/>
    <dgm:cxn modelId="{7A6F8FFE-93A3-4099-A0AA-046720088493}" type="presParOf" srcId="{C66396E0-32BA-46BE-B28A-A2673D61FB1A}" destId="{2C4D144F-C0A0-4BA0-BB79-D8AAD2113945}" srcOrd="0" destOrd="0" presId="urn:microsoft.com/office/officeart/2008/layout/LinedList"/>
    <dgm:cxn modelId="{4E9700A5-2031-41AA-BC1B-FD897AD0A9CF}" type="presParOf" srcId="{C66396E0-32BA-46BE-B28A-A2673D61FB1A}" destId="{6DFABC9D-811D-4F5E-821D-F8D42D844B4B}" srcOrd="1" destOrd="0" presId="urn:microsoft.com/office/officeart/2008/layout/LinedList"/>
    <dgm:cxn modelId="{C35F1D85-2CB4-4BC1-9469-71D3716986F1}" type="presParOf" srcId="{6DFABC9D-811D-4F5E-821D-F8D42D844B4B}" destId="{53AAE56C-73FE-45F9-B35E-39C2CC304544}" srcOrd="0" destOrd="0" presId="urn:microsoft.com/office/officeart/2008/layout/LinedList"/>
    <dgm:cxn modelId="{B331835F-F2BD-48BE-9CFB-B39A90D8D352}" type="presParOf" srcId="{6DFABC9D-811D-4F5E-821D-F8D42D844B4B}" destId="{4ACF43D1-519E-42A2-970C-705800D064AC}" srcOrd="1" destOrd="0" presId="urn:microsoft.com/office/officeart/2008/layout/LinedList"/>
    <dgm:cxn modelId="{91702418-25A2-4E67-9389-6D66AB6B6550}" type="presParOf" srcId="{4ACF43D1-519E-42A2-970C-705800D064AC}" destId="{72FED7FB-2F1E-4FC9-B233-F3AAE2F35B63}" srcOrd="0" destOrd="0" presId="urn:microsoft.com/office/officeart/2008/layout/LinedList"/>
    <dgm:cxn modelId="{4DB02244-C042-452E-BD5E-6816D0E306A6}" type="presParOf" srcId="{4ACF43D1-519E-42A2-970C-705800D064AC}" destId="{9643E7AD-15A3-448F-8242-9A68B4E31513}" srcOrd="1" destOrd="0" presId="urn:microsoft.com/office/officeart/2008/layout/LinedList"/>
    <dgm:cxn modelId="{247E4BB7-4B7A-434B-8338-3D93655EFB68}" type="presParOf" srcId="{9643E7AD-15A3-448F-8242-9A68B4E31513}" destId="{836F85B5-FBF6-46B6-8E0F-315311C88186}" srcOrd="0" destOrd="0" presId="urn:microsoft.com/office/officeart/2008/layout/LinedList"/>
    <dgm:cxn modelId="{915870D2-FFDE-45CD-9711-12D3269659B8}" type="presParOf" srcId="{9643E7AD-15A3-448F-8242-9A68B4E31513}" destId="{95B7AE2D-2AFE-49F1-8C55-518FD14D2AA2}" srcOrd="1" destOrd="0" presId="urn:microsoft.com/office/officeart/2008/layout/LinedList"/>
    <dgm:cxn modelId="{57927406-07F2-48D2-B2A0-AFCF63F123DC}" type="presParOf" srcId="{9643E7AD-15A3-448F-8242-9A68B4E31513}" destId="{2A78177D-072C-4464-8CE8-C22880222CDE}" srcOrd="2" destOrd="0" presId="urn:microsoft.com/office/officeart/2008/layout/LinedList"/>
    <dgm:cxn modelId="{5F4745EE-443A-41F7-8EDA-951B00AD9F24}" type="presParOf" srcId="{4ACF43D1-519E-42A2-970C-705800D064AC}" destId="{7E67FE7C-BB80-4B4F-B68D-6660D4F8333D}" srcOrd="2" destOrd="0" presId="urn:microsoft.com/office/officeart/2008/layout/LinedList"/>
    <dgm:cxn modelId="{7AC5B04C-32FE-4113-8E30-9414C76975D3}" type="presParOf" srcId="{4ACF43D1-519E-42A2-970C-705800D064AC}" destId="{A5CEA4BB-B0DF-4732-984B-A42182B1F833}" srcOrd="3" destOrd="0" presId="urn:microsoft.com/office/officeart/2008/layout/LinedList"/>
    <dgm:cxn modelId="{61A8E181-1D23-4999-9ED5-95E1312A2DF6}" type="presParOf" srcId="{4ACF43D1-519E-42A2-970C-705800D064AC}" destId="{C17C134E-C1F9-4AFA-A730-757854DF7D47}" srcOrd="4" destOrd="0" presId="urn:microsoft.com/office/officeart/2008/layout/LinedList"/>
    <dgm:cxn modelId="{1EBF46E2-0DC7-4EFF-A8BB-CFFC65977713}" type="presParOf" srcId="{C17C134E-C1F9-4AFA-A730-757854DF7D47}" destId="{AA561E92-40CD-45D2-8D7B-23D2398A8AB3}" srcOrd="0" destOrd="0" presId="urn:microsoft.com/office/officeart/2008/layout/LinedList"/>
    <dgm:cxn modelId="{A137A2E7-E47B-4EB4-AFAB-DA91BB235E60}" type="presParOf" srcId="{C17C134E-C1F9-4AFA-A730-757854DF7D47}" destId="{553B2C78-8B28-4D96-B4FA-F9D27B084078}" srcOrd="1" destOrd="0" presId="urn:microsoft.com/office/officeart/2008/layout/LinedList"/>
    <dgm:cxn modelId="{4296CEEF-3092-4EB2-81DA-632B506C09FA}" type="presParOf" srcId="{C17C134E-C1F9-4AFA-A730-757854DF7D47}" destId="{66B89092-D541-40FA-BE80-A663C9DF4DF9}" srcOrd="2" destOrd="0" presId="urn:microsoft.com/office/officeart/2008/layout/LinedList"/>
    <dgm:cxn modelId="{3A08C779-7E1C-4115-BB13-2424E744CC12}" type="presParOf" srcId="{4ACF43D1-519E-42A2-970C-705800D064AC}" destId="{60F9277A-DCD9-4FC5-BC6E-9CC1E980E144}" srcOrd="5" destOrd="0" presId="urn:microsoft.com/office/officeart/2008/layout/LinedList"/>
    <dgm:cxn modelId="{6DEA3B92-965A-492E-BE19-F808C378D591}" type="presParOf" srcId="{4ACF43D1-519E-42A2-970C-705800D064AC}" destId="{5B76AF41-79C6-4140-8DBD-444BC31CE3BB}" srcOrd="6" destOrd="0" presId="urn:microsoft.com/office/officeart/2008/layout/LinedList"/>
    <dgm:cxn modelId="{056A2B4F-ED16-4DBD-BD73-DEFC2D53F576}" type="presParOf" srcId="{4ACF43D1-519E-42A2-970C-705800D064AC}" destId="{1C5FEE52-2AB6-4DC8-963B-C3FC80DF1239}" srcOrd="7" destOrd="0" presId="urn:microsoft.com/office/officeart/2008/layout/LinedList"/>
    <dgm:cxn modelId="{2F77DA77-8F76-4F58-9434-778A7FE87C0A}" type="presParOf" srcId="{1C5FEE52-2AB6-4DC8-963B-C3FC80DF1239}" destId="{A88950A7-79BA-4053-BDA5-5EB7EB264210}" srcOrd="0" destOrd="0" presId="urn:microsoft.com/office/officeart/2008/layout/LinedList"/>
    <dgm:cxn modelId="{B1A3CE73-A8B1-4BA0-9E1C-EEEA0D7A2ED5}" type="presParOf" srcId="{1C5FEE52-2AB6-4DC8-963B-C3FC80DF1239}" destId="{FFE2CEE0-4FC2-4ADA-872A-B5296D3674E8}" srcOrd="1" destOrd="0" presId="urn:microsoft.com/office/officeart/2008/layout/LinedList"/>
    <dgm:cxn modelId="{DAB88EA2-ED62-4C89-81FD-69F71D2CADAD}" type="presParOf" srcId="{1C5FEE52-2AB6-4DC8-963B-C3FC80DF1239}" destId="{C82CC698-92C0-42C1-90D3-A382DB802559}" srcOrd="2" destOrd="0" presId="urn:microsoft.com/office/officeart/2008/layout/LinedList"/>
    <dgm:cxn modelId="{91BD81DC-63C7-4CF1-8CB9-9AF03A2649E0}" type="presParOf" srcId="{4ACF43D1-519E-42A2-970C-705800D064AC}" destId="{146F3175-B0E7-4A3B-9AEC-AFAB6EF43125}" srcOrd="8" destOrd="0" presId="urn:microsoft.com/office/officeart/2008/layout/LinedList"/>
    <dgm:cxn modelId="{69993D86-8725-4228-AD08-AFC41F8E6EF4}" type="presParOf" srcId="{4ACF43D1-519E-42A2-970C-705800D064AC}" destId="{A6FF1712-CA14-4D02-9B66-A34A4DD2D0E7}" srcOrd="9" destOrd="0" presId="urn:microsoft.com/office/officeart/2008/layout/LinedList"/>
    <dgm:cxn modelId="{F0164F6F-66AD-47C2-AD3E-097D7A51862C}" type="presParOf" srcId="{4ACF43D1-519E-42A2-970C-705800D064AC}" destId="{41842467-98BD-46CE-A79B-6157985CB00D}" srcOrd="10" destOrd="0" presId="urn:microsoft.com/office/officeart/2008/layout/LinedList"/>
    <dgm:cxn modelId="{F74991D0-F116-48EB-8383-4BC689AFA4AD}" type="presParOf" srcId="{41842467-98BD-46CE-A79B-6157985CB00D}" destId="{835F7FD1-8748-4520-A623-2410EEFFAF15}" srcOrd="0" destOrd="0" presId="urn:microsoft.com/office/officeart/2008/layout/LinedList"/>
    <dgm:cxn modelId="{690A22E9-0B1A-4D50-AA37-1B1F44CDD51A}" type="presParOf" srcId="{41842467-98BD-46CE-A79B-6157985CB00D}" destId="{DA24327E-C7A1-49BF-96A4-6992B5736B7B}" srcOrd="1" destOrd="0" presId="urn:microsoft.com/office/officeart/2008/layout/LinedList"/>
    <dgm:cxn modelId="{B3EEAF0B-69AB-4806-83EC-566E9D71E32A}" type="presParOf" srcId="{41842467-98BD-46CE-A79B-6157985CB00D}" destId="{3C1A2B0F-EF41-444D-8F62-6A07EF93C590}" srcOrd="2" destOrd="0" presId="urn:microsoft.com/office/officeart/2008/layout/LinedList"/>
    <dgm:cxn modelId="{2C2EA7E8-CDDE-4221-8E57-E675BE955285}" type="presParOf" srcId="{4ACF43D1-519E-42A2-970C-705800D064AC}" destId="{BB472D1C-4BDC-4CE0-AC1C-FC21BD15F7E8}" srcOrd="11" destOrd="0" presId="urn:microsoft.com/office/officeart/2008/layout/LinedList"/>
    <dgm:cxn modelId="{A3DFC7DE-B32A-4AB9-B449-793EB6DCC2CD}" type="presParOf" srcId="{4ACF43D1-519E-42A2-970C-705800D064AC}" destId="{E3685B90-DFE7-47FF-A73F-AFC2BB64A8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FF0000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Liên kết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Table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Box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D6A5F90F-AD6B-4117-8739-1CA917AD79F4}">
      <dgm:prSet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CSS khác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1AFC41E3-8CAC-4D29-81BA-087BC06B6445}" type="parTrans" cxnId="{187A68EB-5F84-4351-8E6D-4FA853CDF595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322AA3D1-C769-40D2-BD06-08CFD2F4B727}" type="sibTrans" cxnId="{187A68EB-5F84-4351-8E6D-4FA853CDF595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41842467-98BD-46CE-A79B-6157985CB00D}" type="pres">
      <dgm:prSet presAssocID="{D6A5F90F-AD6B-4117-8739-1CA917AD79F4}" presName="horz2" presStyleCnt="0"/>
      <dgm:spPr/>
    </dgm:pt>
    <dgm:pt modelId="{835F7FD1-8748-4520-A623-2410EEFFAF15}" type="pres">
      <dgm:prSet presAssocID="{D6A5F90F-AD6B-4117-8739-1CA917AD79F4}" presName="horzSpace2" presStyleCnt="0"/>
      <dgm:spPr/>
    </dgm:pt>
    <dgm:pt modelId="{DA24327E-C7A1-49BF-96A4-6992B5736B7B}" type="pres">
      <dgm:prSet presAssocID="{D6A5F90F-AD6B-4117-8739-1CA917AD79F4}" presName="tx2" presStyleLbl="revTx" presStyleIdx="4" presStyleCnt="5"/>
      <dgm:spPr/>
      <dgm:t>
        <a:bodyPr/>
        <a:lstStyle/>
        <a:p>
          <a:endParaRPr lang="en-US"/>
        </a:p>
      </dgm:t>
    </dgm:pt>
    <dgm:pt modelId="{3C1A2B0F-EF41-444D-8F62-6A07EF93C590}" type="pres">
      <dgm:prSet presAssocID="{D6A5F90F-AD6B-4117-8739-1CA917AD79F4}" presName="vert2" presStyleCnt="0"/>
      <dgm:spPr/>
    </dgm:pt>
    <dgm:pt modelId="{BB472D1C-4BDC-4CE0-AC1C-FC21BD15F7E8}" type="pres">
      <dgm:prSet presAssocID="{D6A5F90F-AD6B-4117-8739-1CA917AD79F4}" presName="thinLine2b" presStyleLbl="callout" presStyleIdx="3" presStyleCnt="4"/>
      <dgm:spPr/>
    </dgm:pt>
    <dgm:pt modelId="{E3685B90-DFE7-47FF-A73F-AFC2BB64A8E7}" type="pres">
      <dgm:prSet presAssocID="{D6A5F90F-AD6B-4117-8739-1CA917AD79F4}" presName="vertSpace2b" presStyleCnt="0"/>
      <dgm:spPr/>
    </dgm:pt>
  </dgm:ptLst>
  <dgm:cxnLst>
    <dgm:cxn modelId="{42EADDA4-0812-42DC-AB4F-D06373CF26CF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4FB59EE9-F8B8-46B4-A897-6EA2FA362227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FE8BD18F-918E-4B5B-8161-959B2228837A}" type="presOf" srcId="{47543A14-7939-4793-BA1A-E62B4BA9B414}" destId="{95B7AE2D-2AFE-49F1-8C55-518FD14D2AA2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600DE25-5F47-464A-B50A-B81926BFD176}" type="presOf" srcId="{D6A5F90F-AD6B-4117-8739-1CA917AD79F4}" destId="{DA24327E-C7A1-49BF-96A4-6992B5736B7B}" srcOrd="0" destOrd="0" presId="urn:microsoft.com/office/officeart/2008/layout/LinedList"/>
    <dgm:cxn modelId="{187A68EB-5F84-4351-8E6D-4FA853CDF595}" srcId="{EA7F9208-24D8-4563-A2ED-FBFBC5F86B00}" destId="{D6A5F90F-AD6B-4117-8739-1CA917AD79F4}" srcOrd="3" destOrd="0" parTransId="{1AFC41E3-8CAC-4D29-81BA-087BC06B6445}" sibTransId="{322AA3D1-C769-40D2-BD06-08CFD2F4B727}"/>
    <dgm:cxn modelId="{12A3AC53-9745-45F1-9F5F-17E93BB4025C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B004F218-7D80-422B-A339-428E0B958363}" type="presOf" srcId="{EA7F9208-24D8-4563-A2ED-FBFBC5F86B00}" destId="{53AAE56C-73FE-45F9-B35E-39C2CC304544}" srcOrd="0" destOrd="0" presId="urn:microsoft.com/office/officeart/2008/layout/LinedList"/>
    <dgm:cxn modelId="{55774B32-E246-4B62-89E6-3F3CA5BBC4B3}" type="presParOf" srcId="{C66396E0-32BA-46BE-B28A-A2673D61FB1A}" destId="{2C4D144F-C0A0-4BA0-BB79-D8AAD2113945}" srcOrd="0" destOrd="0" presId="urn:microsoft.com/office/officeart/2008/layout/LinedList"/>
    <dgm:cxn modelId="{F5DA7532-3DE3-4D90-ADFE-A18471B1AC56}" type="presParOf" srcId="{C66396E0-32BA-46BE-B28A-A2673D61FB1A}" destId="{6DFABC9D-811D-4F5E-821D-F8D42D844B4B}" srcOrd="1" destOrd="0" presId="urn:microsoft.com/office/officeart/2008/layout/LinedList"/>
    <dgm:cxn modelId="{C439A98F-7D51-4C90-83F3-BB9BF970C357}" type="presParOf" srcId="{6DFABC9D-811D-4F5E-821D-F8D42D844B4B}" destId="{53AAE56C-73FE-45F9-B35E-39C2CC304544}" srcOrd="0" destOrd="0" presId="urn:microsoft.com/office/officeart/2008/layout/LinedList"/>
    <dgm:cxn modelId="{6DC4275B-62D8-4CFB-89B0-8123F05A7758}" type="presParOf" srcId="{6DFABC9D-811D-4F5E-821D-F8D42D844B4B}" destId="{4ACF43D1-519E-42A2-970C-705800D064AC}" srcOrd="1" destOrd="0" presId="urn:microsoft.com/office/officeart/2008/layout/LinedList"/>
    <dgm:cxn modelId="{FB8E61F4-065A-4145-9449-CF6789C2B7D7}" type="presParOf" srcId="{4ACF43D1-519E-42A2-970C-705800D064AC}" destId="{72FED7FB-2F1E-4FC9-B233-F3AAE2F35B63}" srcOrd="0" destOrd="0" presId="urn:microsoft.com/office/officeart/2008/layout/LinedList"/>
    <dgm:cxn modelId="{5E9264CE-7B7B-47BD-B87A-AF4DC9442114}" type="presParOf" srcId="{4ACF43D1-519E-42A2-970C-705800D064AC}" destId="{9643E7AD-15A3-448F-8242-9A68B4E31513}" srcOrd="1" destOrd="0" presId="urn:microsoft.com/office/officeart/2008/layout/LinedList"/>
    <dgm:cxn modelId="{C90715E1-CBDC-41A0-B987-173F7D882807}" type="presParOf" srcId="{9643E7AD-15A3-448F-8242-9A68B4E31513}" destId="{836F85B5-FBF6-46B6-8E0F-315311C88186}" srcOrd="0" destOrd="0" presId="urn:microsoft.com/office/officeart/2008/layout/LinedList"/>
    <dgm:cxn modelId="{5E8C897E-0A7A-4219-845B-512560B0777E}" type="presParOf" srcId="{9643E7AD-15A3-448F-8242-9A68B4E31513}" destId="{95B7AE2D-2AFE-49F1-8C55-518FD14D2AA2}" srcOrd="1" destOrd="0" presId="urn:microsoft.com/office/officeart/2008/layout/LinedList"/>
    <dgm:cxn modelId="{3C57886B-0028-4291-BA9E-92CF8AF37279}" type="presParOf" srcId="{9643E7AD-15A3-448F-8242-9A68B4E31513}" destId="{2A78177D-072C-4464-8CE8-C22880222CDE}" srcOrd="2" destOrd="0" presId="urn:microsoft.com/office/officeart/2008/layout/LinedList"/>
    <dgm:cxn modelId="{82C88507-CBD3-431C-A0EE-ADC29C012515}" type="presParOf" srcId="{4ACF43D1-519E-42A2-970C-705800D064AC}" destId="{7E67FE7C-BB80-4B4F-B68D-6660D4F8333D}" srcOrd="2" destOrd="0" presId="urn:microsoft.com/office/officeart/2008/layout/LinedList"/>
    <dgm:cxn modelId="{5B9358A5-E297-4E34-B477-5CAC7EADCC75}" type="presParOf" srcId="{4ACF43D1-519E-42A2-970C-705800D064AC}" destId="{A5CEA4BB-B0DF-4732-984B-A42182B1F833}" srcOrd="3" destOrd="0" presId="urn:microsoft.com/office/officeart/2008/layout/LinedList"/>
    <dgm:cxn modelId="{12016DDF-458D-4E15-B39D-8F4E0A86DD9D}" type="presParOf" srcId="{4ACF43D1-519E-42A2-970C-705800D064AC}" destId="{C17C134E-C1F9-4AFA-A730-757854DF7D47}" srcOrd="4" destOrd="0" presId="urn:microsoft.com/office/officeart/2008/layout/LinedList"/>
    <dgm:cxn modelId="{2F762245-1F8F-48DE-8C30-E5045B3DE9DF}" type="presParOf" srcId="{C17C134E-C1F9-4AFA-A730-757854DF7D47}" destId="{AA561E92-40CD-45D2-8D7B-23D2398A8AB3}" srcOrd="0" destOrd="0" presId="urn:microsoft.com/office/officeart/2008/layout/LinedList"/>
    <dgm:cxn modelId="{B71AA967-DE62-428A-8AA4-736947729FB6}" type="presParOf" srcId="{C17C134E-C1F9-4AFA-A730-757854DF7D47}" destId="{553B2C78-8B28-4D96-B4FA-F9D27B084078}" srcOrd="1" destOrd="0" presId="urn:microsoft.com/office/officeart/2008/layout/LinedList"/>
    <dgm:cxn modelId="{B0DAF172-F001-4EFF-B5D8-C9F9024D748A}" type="presParOf" srcId="{C17C134E-C1F9-4AFA-A730-757854DF7D47}" destId="{66B89092-D541-40FA-BE80-A663C9DF4DF9}" srcOrd="2" destOrd="0" presId="urn:microsoft.com/office/officeart/2008/layout/LinedList"/>
    <dgm:cxn modelId="{7AD58042-3351-46FD-93CA-815D49722EAD}" type="presParOf" srcId="{4ACF43D1-519E-42A2-970C-705800D064AC}" destId="{60F9277A-DCD9-4FC5-BC6E-9CC1E980E144}" srcOrd="5" destOrd="0" presId="urn:microsoft.com/office/officeart/2008/layout/LinedList"/>
    <dgm:cxn modelId="{AA7C2E76-790D-4ED6-BA1D-6A1883E5C5EE}" type="presParOf" srcId="{4ACF43D1-519E-42A2-970C-705800D064AC}" destId="{5B76AF41-79C6-4140-8DBD-444BC31CE3BB}" srcOrd="6" destOrd="0" presId="urn:microsoft.com/office/officeart/2008/layout/LinedList"/>
    <dgm:cxn modelId="{2D327209-1AB7-4048-A2B1-81A714D3EA46}" type="presParOf" srcId="{4ACF43D1-519E-42A2-970C-705800D064AC}" destId="{1C5FEE52-2AB6-4DC8-963B-C3FC80DF1239}" srcOrd="7" destOrd="0" presId="urn:microsoft.com/office/officeart/2008/layout/LinedList"/>
    <dgm:cxn modelId="{A0A7324E-101F-438B-AC15-6900D420408C}" type="presParOf" srcId="{1C5FEE52-2AB6-4DC8-963B-C3FC80DF1239}" destId="{A88950A7-79BA-4053-BDA5-5EB7EB264210}" srcOrd="0" destOrd="0" presId="urn:microsoft.com/office/officeart/2008/layout/LinedList"/>
    <dgm:cxn modelId="{2BF3A16A-F051-4292-9C51-1733645B8297}" type="presParOf" srcId="{1C5FEE52-2AB6-4DC8-963B-C3FC80DF1239}" destId="{FFE2CEE0-4FC2-4ADA-872A-B5296D3674E8}" srcOrd="1" destOrd="0" presId="urn:microsoft.com/office/officeart/2008/layout/LinedList"/>
    <dgm:cxn modelId="{A5E12B9F-B6AF-456E-AFA5-87BAF28B890F}" type="presParOf" srcId="{1C5FEE52-2AB6-4DC8-963B-C3FC80DF1239}" destId="{C82CC698-92C0-42C1-90D3-A382DB802559}" srcOrd="2" destOrd="0" presId="urn:microsoft.com/office/officeart/2008/layout/LinedList"/>
    <dgm:cxn modelId="{6DB6CE38-5634-491F-9EF1-841F12ADE0BC}" type="presParOf" srcId="{4ACF43D1-519E-42A2-970C-705800D064AC}" destId="{146F3175-B0E7-4A3B-9AEC-AFAB6EF43125}" srcOrd="8" destOrd="0" presId="urn:microsoft.com/office/officeart/2008/layout/LinedList"/>
    <dgm:cxn modelId="{65C96D25-B2A1-4B9F-9E96-FF95E820103C}" type="presParOf" srcId="{4ACF43D1-519E-42A2-970C-705800D064AC}" destId="{A6FF1712-CA14-4D02-9B66-A34A4DD2D0E7}" srcOrd="9" destOrd="0" presId="urn:microsoft.com/office/officeart/2008/layout/LinedList"/>
    <dgm:cxn modelId="{8CB5379C-AC33-4CE9-871A-B49677E48B9E}" type="presParOf" srcId="{4ACF43D1-519E-42A2-970C-705800D064AC}" destId="{41842467-98BD-46CE-A79B-6157985CB00D}" srcOrd="10" destOrd="0" presId="urn:microsoft.com/office/officeart/2008/layout/LinedList"/>
    <dgm:cxn modelId="{16A19D86-E3C6-4008-8637-D6D49CF82353}" type="presParOf" srcId="{41842467-98BD-46CE-A79B-6157985CB00D}" destId="{835F7FD1-8748-4520-A623-2410EEFFAF15}" srcOrd="0" destOrd="0" presId="urn:microsoft.com/office/officeart/2008/layout/LinedList"/>
    <dgm:cxn modelId="{5B55C2BB-C575-44CF-9CB1-EB274CF6E233}" type="presParOf" srcId="{41842467-98BD-46CE-A79B-6157985CB00D}" destId="{DA24327E-C7A1-49BF-96A4-6992B5736B7B}" srcOrd="1" destOrd="0" presId="urn:microsoft.com/office/officeart/2008/layout/LinedList"/>
    <dgm:cxn modelId="{9BB1F309-2AC7-4F1D-9D2C-D7A4F6AF0A72}" type="presParOf" srcId="{41842467-98BD-46CE-A79B-6157985CB00D}" destId="{3C1A2B0F-EF41-444D-8F62-6A07EF93C590}" srcOrd="2" destOrd="0" presId="urn:microsoft.com/office/officeart/2008/layout/LinedList"/>
    <dgm:cxn modelId="{392F7874-EA30-4BAB-8691-11CA0A998984}" type="presParOf" srcId="{4ACF43D1-519E-42A2-970C-705800D064AC}" destId="{BB472D1C-4BDC-4CE0-AC1C-FC21BD15F7E8}" srcOrd="11" destOrd="0" presId="urn:microsoft.com/office/officeart/2008/layout/LinedList"/>
    <dgm:cxn modelId="{BFB22C3D-F42E-4F61-94BF-6BA110287247}" type="presParOf" srcId="{4ACF43D1-519E-42A2-970C-705800D064AC}" destId="{E3685B90-DFE7-47FF-A73F-AFC2BB64A8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Liên kết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Table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Box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Liên kết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Table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Box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Liên kết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Table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Box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Liên kết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Table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Box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Liên kết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Table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Box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24327E-C7A1-49BF-96A4-6992B5736B7B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CSS khác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BB472D1C-4BDC-4CE0-AC1C-FC21BD15F7E8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FF0000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Liên kết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Table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Box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24327E-C7A1-49BF-96A4-6992B5736B7B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CSS khác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BB472D1C-4BDC-4CE0-AC1C-FC21BD15F7E8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 smtClean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smtClean="0"/>
              <a:t>2015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Nhập môn web và ứng dụng (2014) - Bài 1. Mô hình dữ liệu quan hệ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CSS định dạng border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 sz="2800" b="1" smtClean="0"/>
              <a:t>border-style</a:t>
            </a:r>
            <a:r>
              <a:rPr lang="en-US" sz="2800" smtClean="0"/>
              <a:t>: </a:t>
            </a:r>
            <a:r>
              <a:rPr lang="en-US" sz="2800"/>
              <a:t>gồm 4 thành phần top, right, bottom, </a:t>
            </a:r>
            <a:r>
              <a:rPr lang="en-US" sz="2800" smtClean="0"/>
              <a:t>có </a:t>
            </a:r>
            <a:r>
              <a:rPr lang="en-US" sz="2800"/>
              <a:t>thể xác định từng thành phần bằng: border-top-style, border-right-style, </a:t>
            </a:r>
            <a:r>
              <a:rPr lang="en-US" sz="2800" smtClean="0"/>
              <a:t>…</a:t>
            </a:r>
            <a:endParaRPr lang="en-US" sz="2800"/>
          </a:p>
          <a:p>
            <a:r>
              <a:rPr lang="en-US" sz="2800" b="1" smtClean="0"/>
              <a:t>border-color</a:t>
            </a:r>
            <a:r>
              <a:rPr lang="en-US" sz="2800" smtClean="0"/>
              <a:t>, </a:t>
            </a:r>
            <a:r>
              <a:rPr lang="en-US" sz="2800" b="1" smtClean="0"/>
              <a:t>border-width</a:t>
            </a:r>
            <a:r>
              <a:rPr lang="en-US" sz="2800" smtClean="0"/>
              <a:t>:</a:t>
            </a:r>
          </a:p>
          <a:p>
            <a:r>
              <a:rPr lang="en-US" sz="2800" b="1" smtClean="0"/>
              <a:t>border-radius</a:t>
            </a:r>
            <a:r>
              <a:rPr lang="en-US" sz="2800" smtClean="0"/>
              <a:t>: bo góc</a:t>
            </a:r>
            <a:endParaRPr lang="en-US" sz="2800"/>
          </a:p>
          <a:p>
            <a:r>
              <a:rPr lang="en-US" sz="2800"/>
              <a:t>Dạng rút </a:t>
            </a:r>
            <a:r>
              <a:rPr lang="en-US" sz="2800" smtClean="0"/>
              <a:t>gọn</a:t>
            </a:r>
          </a:p>
          <a:p>
            <a:pPr lvl="1">
              <a:buNone/>
            </a:pPr>
            <a:r>
              <a:rPr lang="en-US" sz="2400" b="1" smtClean="0"/>
              <a:t>border</a:t>
            </a:r>
            <a:r>
              <a:rPr lang="en-US" sz="2400" smtClean="0"/>
              <a:t>: border-width boder-style border-color</a:t>
            </a:r>
          </a:p>
          <a:p>
            <a:r>
              <a:rPr lang="en-US" sz="2800" smtClean="0"/>
              <a:t>Có </a:t>
            </a:r>
            <a:r>
              <a:rPr lang="en-US" sz="2800"/>
              <a:t>thể định dạng riêng cho từng cạnh</a:t>
            </a:r>
          </a:p>
          <a:p>
            <a:pPr lvl="1">
              <a:buNone/>
            </a:pPr>
            <a:r>
              <a:rPr lang="en-US" sz="2400"/>
              <a:t>border-top, border-right, border-bottom, border-left</a:t>
            </a:r>
          </a:p>
          <a:p>
            <a:pPr marL="458788" lvl="1"/>
            <a:endParaRPr lang="en-US" sz="2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 smtClean="0"/>
              <a:t>Bài </a:t>
            </a:r>
            <a:r>
              <a:rPr lang="en-US" sz="1400"/>
              <a:t>6. CSS cho liên kết, table, box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27442251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815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CSS định dạng border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 sz="2800" b="1" dirty="0" smtClean="0"/>
              <a:t>display</a:t>
            </a:r>
            <a:r>
              <a:rPr lang="en-US" sz="2800" b="1" smtClean="0"/>
              <a:t>: </a:t>
            </a:r>
            <a:r>
              <a:rPr lang="en-US" sz="2800" smtClean="0"/>
              <a:t>block/inline/inline-block/none</a:t>
            </a:r>
            <a:r>
              <a:rPr lang="en-US" sz="2800" dirty="0" smtClean="0"/>
              <a:t>…</a:t>
            </a:r>
          </a:p>
          <a:p>
            <a:r>
              <a:rPr lang="en-US" sz="2800" b="1" dirty="0" smtClean="0"/>
              <a:t>visibility</a:t>
            </a:r>
            <a:r>
              <a:rPr lang="en-US" sz="2800" dirty="0" smtClean="0"/>
              <a:t>: hidden/visible</a:t>
            </a:r>
          </a:p>
          <a:p>
            <a:r>
              <a:rPr lang="en-US" sz="2800" dirty="0" smtClean="0"/>
              <a:t>opacity: n //0&lt;=n&lt;=1</a:t>
            </a:r>
          </a:p>
          <a:p>
            <a:r>
              <a:rPr lang="en-US" sz="2800" dirty="0" smtClean="0"/>
              <a:t>filter: alpha(opacity=m)  //0&lt;=m&lt;=100</a:t>
            </a:r>
            <a:endParaRPr lang="en-US" sz="2400" dirty="0"/>
          </a:p>
          <a:p>
            <a:pPr marL="458788" lvl="1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 smtClean="0"/>
              <a:t>Bài </a:t>
            </a:r>
            <a:r>
              <a:rPr lang="en-US" sz="1400"/>
              <a:t>6. CSS cho liên kết, table, box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0864931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726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237584" cy="715963"/>
          </a:xfrm>
        </p:spPr>
        <p:txBody>
          <a:bodyPr/>
          <a:lstStyle/>
          <a:p>
            <a:r>
              <a:rPr lang="en-US" sz="3200" smtClean="0"/>
              <a:t>TÓM TẮT BÀI HỌC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 sz="2800" dirty="0" smtClean="0"/>
              <a:t>CSS </a:t>
            </a:r>
            <a:r>
              <a:rPr lang="en-US" sz="2800" dirty="0" err="1" smtClean="0"/>
              <a:t>định</a:t>
            </a:r>
            <a:r>
              <a:rPr lang="en-US" sz="2800" dirty="0" smtClean="0"/>
              <a:t> </a:t>
            </a:r>
            <a:r>
              <a:rPr lang="en-US" sz="2800" dirty="0" err="1" smtClean="0"/>
              <a:t>dạng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trạng</a:t>
            </a:r>
            <a:r>
              <a:rPr lang="en-US" sz="2800" dirty="0" smtClean="0"/>
              <a:t> </a:t>
            </a:r>
            <a:r>
              <a:rPr lang="en-US" sz="2800" dirty="0" err="1" smtClean="0"/>
              <a:t>thái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kết</a:t>
            </a:r>
            <a:r>
              <a:rPr lang="en-US" sz="2800" dirty="0" smtClean="0"/>
              <a:t> </a:t>
            </a:r>
            <a:r>
              <a:rPr lang="en-US" sz="2800" dirty="0" err="1" smtClean="0"/>
              <a:t>phải</a:t>
            </a:r>
            <a:r>
              <a:rPr lang="en-US" sz="2800" dirty="0" smtClean="0"/>
              <a:t> </a:t>
            </a:r>
            <a:r>
              <a:rPr lang="en-US" sz="2800" dirty="0" err="1" smtClean="0"/>
              <a:t>theo</a:t>
            </a:r>
            <a:r>
              <a:rPr lang="en-US" sz="2800" dirty="0" smtClean="0"/>
              <a:t> </a:t>
            </a:r>
            <a:r>
              <a:rPr lang="en-US" sz="2800" dirty="0" err="1" smtClean="0"/>
              <a:t>thứ</a:t>
            </a:r>
            <a:r>
              <a:rPr lang="en-US" sz="2800" dirty="0" smtClean="0"/>
              <a:t> </a:t>
            </a:r>
            <a:r>
              <a:rPr lang="en-US" sz="2800" dirty="0" err="1" smtClean="0"/>
              <a:t>tự</a:t>
            </a:r>
            <a:r>
              <a:rPr lang="en-US" sz="2800" dirty="0" smtClean="0"/>
              <a:t>: unvisited, visited, hover, active</a:t>
            </a:r>
          </a:p>
          <a:p>
            <a:r>
              <a:rPr lang="en-US" sz="2800" dirty="0" err="1" smtClean="0"/>
              <a:t>Vài</a:t>
            </a:r>
            <a:r>
              <a:rPr lang="en-US" sz="2800" dirty="0" smtClean="0"/>
              <a:t> </a:t>
            </a:r>
            <a:r>
              <a:rPr lang="en-US" sz="2800" dirty="0" err="1" smtClean="0"/>
              <a:t>thuộc</a:t>
            </a:r>
            <a:r>
              <a:rPr lang="en-US" sz="2800" dirty="0" smtClean="0"/>
              <a:t> </a:t>
            </a:r>
            <a:r>
              <a:rPr lang="en-US" sz="2800" dirty="0" err="1" smtClean="0"/>
              <a:t>tính</a:t>
            </a:r>
            <a:r>
              <a:rPr lang="en-US" sz="2800" dirty="0" smtClean="0"/>
              <a:t> </a:t>
            </a:r>
            <a:r>
              <a:rPr lang="en-US" sz="2800" dirty="0" err="1" smtClean="0"/>
              <a:t>định</a:t>
            </a:r>
            <a:r>
              <a:rPr lang="en-US" sz="2800" dirty="0" smtClean="0"/>
              <a:t> </a:t>
            </a:r>
            <a:r>
              <a:rPr lang="en-US" sz="2800" dirty="0" err="1" smtClean="0"/>
              <a:t>dạng</a:t>
            </a:r>
            <a:r>
              <a:rPr lang="en-US" sz="2800" dirty="0" smtClean="0"/>
              <a:t> table: border-collapse, border-spacing, caption-side</a:t>
            </a:r>
          </a:p>
          <a:p>
            <a:r>
              <a:rPr lang="en-US" sz="2800" dirty="0" smtClean="0"/>
              <a:t>Padding: </a:t>
            </a:r>
            <a:r>
              <a:rPr lang="en-US" sz="2800" dirty="0" err="1" smtClean="0"/>
              <a:t>định</a:t>
            </a:r>
            <a:r>
              <a:rPr lang="en-US" sz="2800" dirty="0" smtClean="0"/>
              <a:t> </a:t>
            </a:r>
            <a:r>
              <a:rPr lang="en-US" sz="2800" dirty="0" err="1" smtClean="0"/>
              <a:t>khoảng</a:t>
            </a:r>
            <a:r>
              <a:rPr lang="en-US" sz="2800" dirty="0" smtClean="0"/>
              <a:t> </a:t>
            </a:r>
            <a:r>
              <a:rPr lang="en-US" sz="2800" dirty="0" err="1" smtClean="0"/>
              <a:t>cách</a:t>
            </a:r>
            <a:r>
              <a:rPr lang="en-US" sz="2800" dirty="0" smtClean="0"/>
              <a:t> </a:t>
            </a:r>
            <a:r>
              <a:rPr lang="en-US" sz="2800" dirty="0" err="1" smtClean="0"/>
              <a:t>từ</a:t>
            </a:r>
            <a:r>
              <a:rPr lang="en-US" sz="2800" dirty="0" smtClean="0"/>
              <a:t> border </a:t>
            </a:r>
            <a:r>
              <a:rPr lang="en-US" sz="2800" dirty="0" err="1" smtClean="0"/>
              <a:t>đến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tượng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bên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endParaRPr lang="en-US" sz="2800" dirty="0" smtClean="0"/>
          </a:p>
          <a:p>
            <a:r>
              <a:rPr lang="en-US" sz="2800" dirty="0" smtClean="0"/>
              <a:t>Margin: </a:t>
            </a:r>
            <a:r>
              <a:rPr lang="en-US" sz="2800" dirty="0" err="1"/>
              <a:t>định</a:t>
            </a:r>
            <a:r>
              <a:rPr lang="en-US" sz="2800" dirty="0"/>
              <a:t> </a:t>
            </a:r>
            <a:r>
              <a:rPr lang="en-US" sz="2800" dirty="0" err="1"/>
              <a:t>khoảng</a:t>
            </a:r>
            <a:r>
              <a:rPr lang="en-US" sz="2800" dirty="0"/>
              <a:t> </a:t>
            </a:r>
            <a:r>
              <a:rPr lang="en-US" sz="2800" dirty="0" err="1"/>
              <a:t>cách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border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đối</a:t>
            </a:r>
            <a:r>
              <a:rPr lang="en-US" sz="2800" dirty="0"/>
              <a:t> </a:t>
            </a:r>
            <a:r>
              <a:rPr lang="en-US" sz="2800" dirty="0" err="1"/>
              <a:t>tượng</a:t>
            </a:r>
            <a:r>
              <a:rPr lang="en-US" sz="2800" dirty="0"/>
              <a:t> </a:t>
            </a:r>
            <a:r>
              <a:rPr lang="en-US" sz="2800" dirty="0" err="1"/>
              <a:t>bên</a:t>
            </a:r>
            <a:r>
              <a:rPr lang="en-US" sz="2800" dirty="0"/>
              <a:t> </a:t>
            </a:r>
            <a:r>
              <a:rPr lang="en-US" sz="2800" smtClean="0"/>
              <a:t>ngoài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 smtClean="0"/>
              <a:t>Bài </a:t>
            </a:r>
            <a:r>
              <a:rPr lang="en-US" sz="1400"/>
              <a:t>6. CSS cho liên kết, table, box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420937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095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2: CSS</a:t>
            </a:r>
            <a:endParaRPr lang="en-US" b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 smtClean="0">
                <a:solidFill>
                  <a:schemeClr val="bg1"/>
                </a:solidFill>
              </a:rPr>
              <a:t>BÀI </a:t>
            </a:r>
            <a:r>
              <a:rPr lang="en-US" sz="2400">
                <a:solidFill>
                  <a:schemeClr val="bg1"/>
                </a:solidFill>
              </a:rPr>
              <a:t>5</a:t>
            </a:r>
            <a:r>
              <a:rPr lang="en-US" sz="2400" b="1" i="0" kern="1200" smtClean="0">
                <a:solidFill>
                  <a:schemeClr val="bg1"/>
                </a:solidFill>
              </a:rPr>
              <a:t>: </a:t>
            </a:r>
            <a:r>
              <a:rPr lang="en-US" sz="2400" smtClean="0">
                <a:solidFill>
                  <a:schemeClr val="bg1"/>
                </a:solidFill>
              </a:rPr>
              <a:t>CSS </a:t>
            </a:r>
            <a:r>
              <a:rPr lang="en-US" sz="2400" b="1" i="0" kern="1200" smtClean="0">
                <a:solidFill>
                  <a:schemeClr val="bg1"/>
                </a:solidFill>
              </a:rPr>
              <a:t>CƠ BẢN</a:t>
            </a:r>
            <a:endParaRPr lang="en-US" sz="2400" b="1" i="0" kern="120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" action="ppaction://noaction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91440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6: CÁC THUỘC TÍNH CSS THÔNG DỤNG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7: SELECTOR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>
                <a:solidFill>
                  <a:schemeClr val="bg1"/>
                </a:solidFill>
              </a:rPr>
              <a:t>           NÂNG CAO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</a:t>
            </a:r>
            <a:r>
              <a:rPr lang="en-US" sz="1200" smtClean="0"/>
              <a:t>dụng 2015</a:t>
            </a:r>
            <a:endParaRPr lang="en-US" sz="1200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8: CHIA LAYOUT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6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41501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 sz="2800" smtClean="0"/>
              <a:t>Định dạng được liên kết, table bằng CSS</a:t>
            </a:r>
          </a:p>
          <a:p>
            <a:pPr algn="just"/>
            <a:r>
              <a:rPr lang="en-US" sz="2800" smtClean="0"/>
              <a:t>Phân biệt được padding và margin</a:t>
            </a:r>
          </a:p>
          <a:p>
            <a:pPr algn="just"/>
            <a:r>
              <a:rPr lang="en-US" sz="2800" smtClean="0"/>
              <a:t>Định dạng được border các đối tượng bằng CSS</a:t>
            </a:r>
          </a:p>
          <a:p>
            <a:pPr algn="just"/>
            <a:endParaRPr lang="en-US" sz="2800" smtClean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6. CSS cho liên kết, table, box 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Mục tiêu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55460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[2] từ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</a:t>
            </a:r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http://www.w3schools.com/css/</a:t>
            </a:r>
          </a:p>
          <a:p>
            <a:endParaRPr lang="en-US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6. CSS cho liên kết, table, box 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Tài liệu tham khảo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43234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CSS định dạng liên kết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CSS định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table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CSS định dạng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box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thuộc tính CSS thường dùng khác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6. CSS cho liên kết, table, box 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Nội dung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65329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2"/>
            <a:ext cx="7920880" cy="407362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CSS để định dạng 1 đoạn như sau &lt;p {color: red}&gt; là đúng hay sai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 sao để áp 1 file CSS lên 1 trang HTML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 mấy loại selector cơ bản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 định dạng tất cả các heading 1 có màu đỏ thì viết CSS như thế nào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 định dạng 1 vài đoạn trong trang có nền là màu xám thì viết CSS như thế nào?</a:t>
            </a:r>
          </a:p>
          <a:p>
            <a:pPr marL="514350" indent="-514350">
              <a:buFont typeface="+mj-lt"/>
              <a:buAutoNum type="arabicPeriod"/>
            </a:pPr>
            <a:endParaRPr lang="en-US" sz="28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6. CSS cho liên kết, table, box 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82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CSS định dạng liên kết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/>
              <a:t>a:link {}     : unvisited link </a:t>
            </a:r>
          </a:p>
          <a:p>
            <a:r>
              <a:rPr lang="en-US"/>
              <a:t>a:visited {} : visited link </a:t>
            </a:r>
          </a:p>
          <a:p>
            <a:r>
              <a:rPr lang="en-US"/>
              <a:t>a:hover {}   : mouse over link </a:t>
            </a:r>
          </a:p>
          <a:p>
            <a:r>
              <a:rPr lang="en-US"/>
              <a:t>a:active {}  : selected link 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 sz="2800" i="1" smtClean="0"/>
              <a:t>Khi </a:t>
            </a:r>
            <a:r>
              <a:rPr lang="en-US" sz="2800" i="1"/>
              <a:t>định dạng cho link phải theo thứ tự:</a:t>
            </a:r>
          </a:p>
          <a:p>
            <a:pPr>
              <a:buNone/>
            </a:pPr>
            <a:r>
              <a:rPr lang="en-US" sz="2800" i="1"/>
              <a:t>link, visited &gt; hover &gt; active</a:t>
            </a:r>
          </a:p>
          <a:p>
            <a:pPr marL="458788" lvl="1"/>
            <a:endParaRPr lang="en-US" sz="2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 smtClean="0"/>
              <a:t>Bài 6. CSS cho liên kết, table, box 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4330167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35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CSS Table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371600"/>
            <a:ext cx="7704856" cy="4721696"/>
          </a:xfrm>
        </p:spPr>
        <p:txBody>
          <a:bodyPr/>
          <a:lstStyle/>
          <a:p>
            <a:pPr lvl="1">
              <a:buNone/>
            </a:pPr>
            <a:endParaRPr lang="en-US" smtClean="0"/>
          </a:p>
          <a:p>
            <a:pPr marL="457200" lvl="1">
              <a:buFontTx/>
              <a:buChar char="-"/>
            </a:pPr>
            <a:r>
              <a:rPr lang="en-US" smtClean="0"/>
              <a:t>border-collapse: collapse/separate: border các ô liền kề chồng lên nhau hay tách rời</a:t>
            </a:r>
          </a:p>
          <a:p>
            <a:pPr marL="457200" lvl="1">
              <a:buFontTx/>
              <a:buChar char="-"/>
            </a:pPr>
            <a:r>
              <a:rPr lang="en-US" smtClean="0"/>
              <a:t>border-spacing: cellspacing</a:t>
            </a:r>
          </a:p>
          <a:p>
            <a:pPr marL="457200" lvl="1">
              <a:buFontTx/>
              <a:buChar char="-"/>
            </a:pPr>
            <a:r>
              <a:rPr lang="en-US" smtClean="0"/>
              <a:t>td{ padding: … } = cellpadding</a:t>
            </a:r>
          </a:p>
          <a:p>
            <a:pPr marL="457200" lvl="1">
              <a:buFontTx/>
              <a:buChar char="-"/>
            </a:pPr>
            <a:r>
              <a:rPr lang="en-US" smtClean="0"/>
              <a:t>caption-side:top/bottom</a:t>
            </a:r>
          </a:p>
          <a:p>
            <a:pPr marL="457200" lvl="1">
              <a:buFontTx/>
              <a:buChar char="-"/>
            </a:pPr>
            <a:r>
              <a:rPr lang="en-US" smtClean="0"/>
              <a:t>empty-cells: show/hide</a:t>
            </a:r>
          </a:p>
          <a:p>
            <a:pPr marL="457200" lvl="1">
              <a:buFontTx/>
              <a:buChar char="-"/>
            </a:pPr>
            <a:endParaRPr lang="en-US"/>
          </a:p>
          <a:p>
            <a:pPr marL="458788" lvl="1"/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 smtClean="0"/>
              <a:t>Bài 6. CSS cho liên kết, table, box 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25462283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13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CSS định dạng box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5976" y="1556792"/>
            <a:ext cx="4517504" cy="4267200"/>
          </a:xfrm>
        </p:spPr>
        <p:txBody>
          <a:bodyPr/>
          <a:lstStyle/>
          <a:p>
            <a:pPr marL="465138" lvl="1" indent="-465138">
              <a:buNone/>
            </a:pPr>
            <a:r>
              <a:rPr lang="en-US" sz="2400"/>
              <a:t>&lt;div style="background-color:#CCC; border: 2px  solid #009; width:240px"&gt;</a:t>
            </a:r>
          </a:p>
          <a:p>
            <a:pPr marL="465138" lvl="1" indent="-7938">
              <a:buNone/>
            </a:pPr>
            <a:r>
              <a:rPr lang="en-US" sz="2400"/>
              <a:t>	text text text text text</a:t>
            </a:r>
          </a:p>
          <a:p>
            <a:pPr marL="465138" lvl="1" indent="-7938">
              <a:buNone/>
            </a:pPr>
            <a:r>
              <a:rPr lang="en-US" sz="2400"/>
              <a:t>	&lt;div style="background-color:#FFC; </a:t>
            </a:r>
            <a:r>
              <a:rPr lang="en-US" sz="2400" b="1"/>
              <a:t>margin:40px; padding:20px; border:2px solid #F00; </a:t>
            </a:r>
            <a:r>
              <a:rPr lang="en-US" sz="2400"/>
              <a:t>width:100px"&gt;Content&lt;/div&gt;</a:t>
            </a:r>
          </a:p>
          <a:p>
            <a:pPr lvl="1">
              <a:buNone/>
            </a:pPr>
            <a:r>
              <a:rPr lang="en-US" sz="2400"/>
              <a:t>text text text text text</a:t>
            </a:r>
          </a:p>
          <a:p>
            <a:pPr marL="293688" lvl="1">
              <a:buNone/>
            </a:pPr>
            <a:r>
              <a:rPr lang="en-US" sz="2400"/>
              <a:t>&lt;/div&gt;</a:t>
            </a:r>
          </a:p>
          <a:p>
            <a:pPr marL="458788" lvl="1"/>
            <a:endParaRPr lang="en-US" sz="2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 smtClean="0"/>
              <a:t>Bài </a:t>
            </a:r>
            <a:r>
              <a:rPr lang="en-US" sz="1400"/>
              <a:t>6. CSS cho liên kết, table, box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819400"/>
            <a:ext cx="23907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 rot="5400000">
            <a:off x="1764110" y="3923506"/>
            <a:ext cx="228600" cy="1588"/>
          </a:xfrm>
          <a:prstGeom prst="straightConnector1">
            <a:avLst/>
          </a:prstGeom>
          <a:ln w="254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82416" y="50292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padding</a:t>
            </a:r>
            <a:endParaRPr lang="en-US"/>
          </a:p>
        </p:txBody>
      </p:sp>
      <p:cxnSp>
        <p:nvCxnSpPr>
          <p:cNvPr id="9" name="Straight Arrow Connector 8"/>
          <p:cNvCxnSpPr>
            <a:stCxn id="8" idx="0"/>
          </p:cNvCxnSpPr>
          <p:nvPr/>
        </p:nvCxnSpPr>
        <p:spPr>
          <a:xfrm flipH="1" flipV="1">
            <a:off x="1948374" y="3962400"/>
            <a:ext cx="881742" cy="1066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15616" y="2241674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margin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411016" y="2209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border</a:t>
            </a:r>
            <a:endParaRPr lang="en-US"/>
          </a:p>
        </p:txBody>
      </p:sp>
      <p:cxnSp>
        <p:nvCxnSpPr>
          <p:cNvPr id="12" name="Straight Arrow Connector 11"/>
          <p:cNvCxnSpPr>
            <a:stCxn id="10" idx="2"/>
          </p:cNvCxnSpPr>
          <p:nvPr/>
        </p:nvCxnSpPr>
        <p:spPr>
          <a:xfrm>
            <a:off x="1649016" y="2641784"/>
            <a:ext cx="381000" cy="5586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715022" y="2579132"/>
            <a:ext cx="1588" cy="8498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1858336" y="3254559"/>
            <a:ext cx="381000" cy="5442"/>
          </a:xfrm>
          <a:prstGeom prst="straightConnector1">
            <a:avLst/>
          </a:prstGeom>
          <a:ln w="254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18940899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9311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26205</TotalTime>
  <Words>606</Words>
  <Application>Microsoft Office PowerPoint</Application>
  <PresentationFormat>On-screen Show (4:3)</PresentationFormat>
  <Paragraphs>113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Microsoft Sans Serif</vt:lpstr>
      <vt:lpstr>Times New Roman</vt:lpstr>
      <vt:lpstr>Wingdings</vt:lpstr>
      <vt:lpstr>powerpoint-template</vt:lpstr>
      <vt:lpstr>NHẬP MÔN WEB VÀ ỨNG DỤNG</vt:lpstr>
      <vt:lpstr>PHẦN 2: CSS</vt:lpstr>
      <vt:lpstr>Mục tiêu bài học</vt:lpstr>
      <vt:lpstr>Tài liệu tham khảo</vt:lpstr>
      <vt:lpstr>Nội dung bài học</vt:lpstr>
      <vt:lpstr>CÂU HỎI ÔN TẬP</vt:lpstr>
      <vt:lpstr>CSS định dạng liên kết</vt:lpstr>
      <vt:lpstr>CSS Table</vt:lpstr>
      <vt:lpstr>CSS định dạng box</vt:lpstr>
      <vt:lpstr>CSS định dạng border</vt:lpstr>
      <vt:lpstr>CSS định dạng border</vt:lpstr>
      <vt:lpstr>TÓM TẮT BÀI HỌC</vt:lpstr>
    </vt:vector>
  </TitlesOfParts>
  <Company>CSC.HCMUNS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HP</cp:lastModifiedBy>
  <cp:revision>5221</cp:revision>
  <dcterms:created xsi:type="dcterms:W3CDTF">2008-09-10T03:58:39Z</dcterms:created>
  <dcterms:modified xsi:type="dcterms:W3CDTF">2019-10-21T06:52:33Z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