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17"/>
  </p:notesMasterIdLst>
  <p:handoutMasterIdLst>
    <p:handoutMasterId r:id="rId18"/>
  </p:handoutMasterIdLst>
  <p:sldIdLst>
    <p:sldId id="820" r:id="rId2"/>
    <p:sldId id="899" r:id="rId3"/>
    <p:sldId id="1027" r:id="rId4"/>
    <p:sldId id="1028" r:id="rId5"/>
    <p:sldId id="1029" r:id="rId6"/>
    <p:sldId id="1030" r:id="rId7"/>
    <p:sldId id="900" r:id="rId8"/>
    <p:sldId id="901" r:id="rId9"/>
    <p:sldId id="902" r:id="rId10"/>
    <p:sldId id="903" r:id="rId11"/>
    <p:sldId id="904" r:id="rId12"/>
    <p:sldId id="905" r:id="rId13"/>
    <p:sldId id="906" r:id="rId14"/>
    <p:sldId id="907" r:id="rId15"/>
    <p:sldId id="1031" r:id="rId1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buClr>
        <a:schemeClr val="tx2"/>
      </a:buClr>
      <a:buSzPct val="70000"/>
      <a:buFont typeface="Wingdings" pitchFamily="2" charset="2"/>
      <a:defRPr sz="2000" b="1" kern="1200">
        <a:solidFill>
          <a:srgbClr val="3333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333399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2929"/>
    <a:srgbClr val="333399"/>
    <a:srgbClr val="CC3300"/>
    <a:srgbClr val="99CCFF"/>
    <a:srgbClr val="FF99FF"/>
    <a:srgbClr val="C0C0C0"/>
    <a:srgbClr val="DDDDD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81" autoAdjust="0"/>
    <p:restoredTop sz="91859" autoAdjust="0"/>
  </p:normalViewPr>
  <p:slideViewPr>
    <p:cSldViewPr>
      <p:cViewPr>
        <p:scale>
          <a:sx n="67" d="100"/>
          <a:sy n="67" d="100"/>
        </p:scale>
        <p:origin x="-1248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Giới thiệu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Multimedia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4374BD40-E0C0-4AB3-BA8B-9BC7615D0A2A}" type="presOf" srcId="{BE2E176B-EDA9-44DF-BE0D-D7C715BB1C8E}" destId="{553B2C78-8B28-4D96-B4FA-F9D27B084078}" srcOrd="0" destOrd="0" presId="urn:microsoft.com/office/officeart/2008/layout/LinedList"/>
    <dgm:cxn modelId="{C01C4F50-E9F4-4703-9B97-D3B768966BD6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A0D50D1-C1DD-40A1-8404-942C5219F9F3}" type="presOf" srcId="{5403C0A6-775D-4F54-A14E-E8F8A25C97DF}" destId="{FFE2CEE0-4FC2-4ADA-872A-B5296D3674E8}" srcOrd="0" destOrd="0" presId="urn:microsoft.com/office/officeart/2008/layout/LinedList"/>
    <dgm:cxn modelId="{E2CA6CBB-1C7D-424D-8E7D-CBA4C024C80E}" type="presOf" srcId="{170E935B-632B-4424-9BFB-F1C5A9D014B6}" destId="{C66396E0-32BA-46BE-B28A-A2673D61FB1A}" srcOrd="0" destOrd="0" presId="urn:microsoft.com/office/officeart/2008/layout/LinedList"/>
    <dgm:cxn modelId="{217C85FC-2683-4D4C-AAD4-03CF6AE4F68B}" type="presOf" srcId="{FF27A1A6-AFC0-47F5-8E56-B6202D917A0C}" destId="{F486D3D0-F7FE-4043-B97D-73E3A4B3AF4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637ED90F-C08D-4708-B978-AF30FE08A475}" type="presOf" srcId="{7CF6867C-3E5C-40CF-B21B-6EA927EA9ACA}" destId="{B3554F39-2888-4B54-8EBA-BEC580DC0609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47AE9794-AD50-4023-90DD-D1CC423FF9A4}" type="presOf" srcId="{EA7F9208-24D8-4563-A2ED-FBFBC5F86B00}" destId="{53AAE56C-73FE-45F9-B35E-39C2CC304544}" srcOrd="0" destOrd="0" presId="urn:microsoft.com/office/officeart/2008/layout/LinedList"/>
    <dgm:cxn modelId="{08032A7B-C07E-40ED-A67E-D2A1660F3644}" type="presParOf" srcId="{C66396E0-32BA-46BE-B28A-A2673D61FB1A}" destId="{2C4D144F-C0A0-4BA0-BB79-D8AAD2113945}" srcOrd="0" destOrd="0" presId="urn:microsoft.com/office/officeart/2008/layout/LinedList"/>
    <dgm:cxn modelId="{80D76B50-06EF-48EF-BC09-2007E865742F}" type="presParOf" srcId="{C66396E0-32BA-46BE-B28A-A2673D61FB1A}" destId="{6DFABC9D-811D-4F5E-821D-F8D42D844B4B}" srcOrd="1" destOrd="0" presId="urn:microsoft.com/office/officeart/2008/layout/LinedList"/>
    <dgm:cxn modelId="{81F0F56D-1C83-4396-B79A-C959D0D18C5D}" type="presParOf" srcId="{6DFABC9D-811D-4F5E-821D-F8D42D844B4B}" destId="{53AAE56C-73FE-45F9-B35E-39C2CC304544}" srcOrd="0" destOrd="0" presId="urn:microsoft.com/office/officeart/2008/layout/LinedList"/>
    <dgm:cxn modelId="{69919AA2-9E6B-4D91-90C0-898EF0E185EB}" type="presParOf" srcId="{6DFABC9D-811D-4F5E-821D-F8D42D844B4B}" destId="{4ACF43D1-519E-42A2-970C-705800D064AC}" srcOrd="1" destOrd="0" presId="urn:microsoft.com/office/officeart/2008/layout/LinedList"/>
    <dgm:cxn modelId="{81BEE77B-A80A-480B-8FDE-1E450A567A5C}" type="presParOf" srcId="{4ACF43D1-519E-42A2-970C-705800D064AC}" destId="{72FED7FB-2F1E-4FC9-B233-F3AAE2F35B63}" srcOrd="0" destOrd="0" presId="urn:microsoft.com/office/officeart/2008/layout/LinedList"/>
    <dgm:cxn modelId="{2F59A9F2-6CC9-4D52-A6A0-628D20FEBBD8}" type="presParOf" srcId="{4ACF43D1-519E-42A2-970C-705800D064AC}" destId="{9643E7AD-15A3-448F-8242-9A68B4E31513}" srcOrd="1" destOrd="0" presId="urn:microsoft.com/office/officeart/2008/layout/LinedList"/>
    <dgm:cxn modelId="{773ED50B-16BE-49E9-9451-4F4053BA396A}" type="presParOf" srcId="{9643E7AD-15A3-448F-8242-9A68B4E31513}" destId="{836F85B5-FBF6-46B6-8E0F-315311C88186}" srcOrd="0" destOrd="0" presId="urn:microsoft.com/office/officeart/2008/layout/LinedList"/>
    <dgm:cxn modelId="{6DA0CCDE-FD30-47B6-8ECF-0578EC955872}" type="presParOf" srcId="{9643E7AD-15A3-448F-8242-9A68B4E31513}" destId="{95B7AE2D-2AFE-49F1-8C55-518FD14D2AA2}" srcOrd="1" destOrd="0" presId="urn:microsoft.com/office/officeart/2008/layout/LinedList"/>
    <dgm:cxn modelId="{D1DDDEAA-D4A5-4454-8498-1F3C98C97F48}" type="presParOf" srcId="{9643E7AD-15A3-448F-8242-9A68B4E31513}" destId="{2A78177D-072C-4464-8CE8-C22880222CDE}" srcOrd="2" destOrd="0" presId="urn:microsoft.com/office/officeart/2008/layout/LinedList"/>
    <dgm:cxn modelId="{F83B3BB9-8996-4767-9A4F-794A8D8E8FEB}" type="presParOf" srcId="{4ACF43D1-519E-42A2-970C-705800D064AC}" destId="{7E67FE7C-BB80-4B4F-B68D-6660D4F8333D}" srcOrd="2" destOrd="0" presId="urn:microsoft.com/office/officeart/2008/layout/LinedList"/>
    <dgm:cxn modelId="{B9FB8BF7-3E5E-4D8C-8F91-15FC9EA820D0}" type="presParOf" srcId="{4ACF43D1-519E-42A2-970C-705800D064AC}" destId="{A5CEA4BB-B0DF-4732-984B-A42182B1F833}" srcOrd="3" destOrd="0" presId="urn:microsoft.com/office/officeart/2008/layout/LinedList"/>
    <dgm:cxn modelId="{7312D037-AD13-4143-86DA-E04A15F1401D}" type="presParOf" srcId="{4ACF43D1-519E-42A2-970C-705800D064AC}" destId="{C17C134E-C1F9-4AFA-A730-757854DF7D47}" srcOrd="4" destOrd="0" presId="urn:microsoft.com/office/officeart/2008/layout/LinedList"/>
    <dgm:cxn modelId="{8EFF0751-CA80-47DB-BB7F-464B28836E9F}" type="presParOf" srcId="{C17C134E-C1F9-4AFA-A730-757854DF7D47}" destId="{AA561E92-40CD-45D2-8D7B-23D2398A8AB3}" srcOrd="0" destOrd="0" presId="urn:microsoft.com/office/officeart/2008/layout/LinedList"/>
    <dgm:cxn modelId="{96D967C3-33FE-48DA-A2CC-0B1DF61695AF}" type="presParOf" srcId="{C17C134E-C1F9-4AFA-A730-757854DF7D47}" destId="{553B2C78-8B28-4D96-B4FA-F9D27B084078}" srcOrd="1" destOrd="0" presId="urn:microsoft.com/office/officeart/2008/layout/LinedList"/>
    <dgm:cxn modelId="{6EA3DCC5-DC17-4F30-B03F-F8A3FF196C96}" type="presParOf" srcId="{C17C134E-C1F9-4AFA-A730-757854DF7D47}" destId="{66B89092-D541-40FA-BE80-A663C9DF4DF9}" srcOrd="2" destOrd="0" presId="urn:microsoft.com/office/officeart/2008/layout/LinedList"/>
    <dgm:cxn modelId="{C1ADBD83-9298-41FB-90E5-E6F4B8B166B7}" type="presParOf" srcId="{4ACF43D1-519E-42A2-970C-705800D064AC}" destId="{60F9277A-DCD9-4FC5-BC6E-9CC1E980E144}" srcOrd="5" destOrd="0" presId="urn:microsoft.com/office/officeart/2008/layout/LinedList"/>
    <dgm:cxn modelId="{008FEB29-B9E6-4FF6-BB7C-AEB25E5C26F8}" type="presParOf" srcId="{4ACF43D1-519E-42A2-970C-705800D064AC}" destId="{5B76AF41-79C6-4140-8DBD-444BC31CE3BB}" srcOrd="6" destOrd="0" presId="urn:microsoft.com/office/officeart/2008/layout/LinedList"/>
    <dgm:cxn modelId="{F8384564-75D3-41DB-A871-7E35CB7E9D5D}" type="presParOf" srcId="{4ACF43D1-519E-42A2-970C-705800D064AC}" destId="{1C5FEE52-2AB6-4DC8-963B-C3FC80DF1239}" srcOrd="7" destOrd="0" presId="urn:microsoft.com/office/officeart/2008/layout/LinedList"/>
    <dgm:cxn modelId="{0B4AEF86-BB6D-438F-B911-398E49AA1109}" type="presParOf" srcId="{1C5FEE52-2AB6-4DC8-963B-C3FC80DF1239}" destId="{A88950A7-79BA-4053-BDA5-5EB7EB264210}" srcOrd="0" destOrd="0" presId="urn:microsoft.com/office/officeart/2008/layout/LinedList"/>
    <dgm:cxn modelId="{10F2DF7C-C3D9-452D-8ABC-A3C4CDCBAE8C}" type="presParOf" srcId="{1C5FEE52-2AB6-4DC8-963B-C3FC80DF1239}" destId="{FFE2CEE0-4FC2-4ADA-872A-B5296D3674E8}" srcOrd="1" destOrd="0" presId="urn:microsoft.com/office/officeart/2008/layout/LinedList"/>
    <dgm:cxn modelId="{3A3142EE-AC73-48CF-866A-DD25AC259597}" type="presParOf" srcId="{1C5FEE52-2AB6-4DC8-963B-C3FC80DF1239}" destId="{C82CC698-92C0-42C1-90D3-A382DB802559}" srcOrd="2" destOrd="0" presId="urn:microsoft.com/office/officeart/2008/layout/LinedList"/>
    <dgm:cxn modelId="{BCE9B2C1-DF90-49EE-A9E6-2564B4C9969A}" type="presParOf" srcId="{4ACF43D1-519E-42A2-970C-705800D064AC}" destId="{146F3175-B0E7-4A3B-9AEC-AFAB6EF43125}" srcOrd="8" destOrd="0" presId="urn:microsoft.com/office/officeart/2008/layout/LinedList"/>
    <dgm:cxn modelId="{F87E3B7C-E215-4452-A3EC-985FE345D832}" type="presParOf" srcId="{4ACF43D1-519E-42A2-970C-705800D064AC}" destId="{A6FF1712-CA14-4D02-9B66-A34A4DD2D0E7}" srcOrd="9" destOrd="0" presId="urn:microsoft.com/office/officeart/2008/layout/LinedList"/>
    <dgm:cxn modelId="{8F8128AE-E9BF-4480-9244-D16240AE0324}" type="presParOf" srcId="{4ACF43D1-519E-42A2-970C-705800D064AC}" destId="{4FDE1680-C79D-45B0-A698-893475DDA3F0}" srcOrd="10" destOrd="0" presId="urn:microsoft.com/office/officeart/2008/layout/LinedList"/>
    <dgm:cxn modelId="{42E36D20-A7A9-462E-A427-0E01D26E623E}" type="presParOf" srcId="{4FDE1680-C79D-45B0-A698-893475DDA3F0}" destId="{7574061E-2ADB-4BA4-8819-FC7F94759BD3}" srcOrd="0" destOrd="0" presId="urn:microsoft.com/office/officeart/2008/layout/LinedList"/>
    <dgm:cxn modelId="{D1B02B90-CB1D-4288-90B5-6F3020A387D9}" type="presParOf" srcId="{4FDE1680-C79D-45B0-A698-893475DDA3F0}" destId="{B3554F39-2888-4B54-8EBA-BEC580DC0609}" srcOrd="1" destOrd="0" presId="urn:microsoft.com/office/officeart/2008/layout/LinedList"/>
    <dgm:cxn modelId="{B142E9A0-01A0-4DB2-9A7A-9ECA4A30903C}" type="presParOf" srcId="{4FDE1680-C79D-45B0-A698-893475DDA3F0}" destId="{855F05DF-875F-4EEA-B68A-E877CFECA002}" srcOrd="2" destOrd="0" presId="urn:microsoft.com/office/officeart/2008/layout/LinedList"/>
    <dgm:cxn modelId="{7C1CBAC9-3698-4F8E-A4A5-B657D6FD5AD3}" type="presParOf" srcId="{4ACF43D1-519E-42A2-970C-705800D064AC}" destId="{CFC21FE7-67F9-426B-8D8A-B9881519549F}" srcOrd="11" destOrd="0" presId="urn:microsoft.com/office/officeart/2008/layout/LinedList"/>
    <dgm:cxn modelId="{8EB8A70F-1F1C-4896-973C-4E7ED51B84A3}" type="presParOf" srcId="{4ACF43D1-519E-42A2-970C-705800D064AC}" destId="{BFFF4B46-04D3-417E-A0BD-005FA089CF2D}" srcOrd="12" destOrd="0" presId="urn:microsoft.com/office/officeart/2008/layout/LinedList"/>
    <dgm:cxn modelId="{F2493A46-8976-487F-998A-C94EAF10C7C2}" type="presParOf" srcId="{4ACF43D1-519E-42A2-970C-705800D064AC}" destId="{C0CD7168-5D86-454F-B6B2-9CD77CE36F5F}" srcOrd="13" destOrd="0" presId="urn:microsoft.com/office/officeart/2008/layout/LinedList"/>
    <dgm:cxn modelId="{47350C97-9C3B-41E7-ABD8-F45297A1EE86}" type="presParOf" srcId="{C0CD7168-5D86-454F-B6B2-9CD77CE36F5F}" destId="{1F4035A7-8B83-4FCB-95F5-2123BAD5B61C}" srcOrd="0" destOrd="0" presId="urn:microsoft.com/office/officeart/2008/layout/LinedList"/>
    <dgm:cxn modelId="{5238FF8E-0DDD-4262-B112-732717926163}" type="presParOf" srcId="{C0CD7168-5D86-454F-B6B2-9CD77CE36F5F}" destId="{F486D3D0-F7FE-4043-B97D-73E3A4B3AF4A}" srcOrd="1" destOrd="0" presId="urn:microsoft.com/office/officeart/2008/layout/LinedList"/>
    <dgm:cxn modelId="{2581F9A9-7463-4A93-926E-C1A4FD5FD3C3}" type="presParOf" srcId="{C0CD7168-5D86-454F-B6B2-9CD77CE36F5F}" destId="{AA1D04AF-C6D5-4FB5-9FD0-B5FEE1673104}" srcOrd="2" destOrd="0" presId="urn:microsoft.com/office/officeart/2008/layout/LinedList"/>
    <dgm:cxn modelId="{18B28220-0153-48D9-BAB9-4BD9D11FB5F3}" type="presParOf" srcId="{4ACF43D1-519E-42A2-970C-705800D064AC}" destId="{C63F8BB9-DC8D-4315-A415-C6AFC0D324ED}" srcOrd="14" destOrd="0" presId="urn:microsoft.com/office/officeart/2008/layout/LinedList"/>
    <dgm:cxn modelId="{0E98BE4E-1BF2-4CFC-9745-5B58E64A1A5C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Các thành phần mới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Multimedia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79D59657-9985-41BF-918C-2391AB8560B6}" type="presOf" srcId="{FF27A1A6-AFC0-47F5-8E56-B6202D917A0C}" destId="{F486D3D0-F7FE-4043-B97D-73E3A4B3AF4A}" srcOrd="0" destOrd="0" presId="urn:microsoft.com/office/officeart/2008/layout/LinedList"/>
    <dgm:cxn modelId="{852C2800-00C7-4E74-9F12-3C306A9DF52B}" type="presOf" srcId="{EA7F9208-24D8-4563-A2ED-FBFBC5F86B00}" destId="{53AAE56C-73FE-45F9-B35E-39C2CC304544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2E6A70F4-7D1E-4371-BD23-8FBE33291AB1}" type="presOf" srcId="{170E935B-632B-4424-9BFB-F1C5A9D014B6}" destId="{C66396E0-32BA-46BE-B28A-A2673D61FB1A}" srcOrd="0" destOrd="0" presId="urn:microsoft.com/office/officeart/2008/layout/LinedList"/>
    <dgm:cxn modelId="{431D380D-D7C4-4E89-9C57-14DB565791C9}" type="presOf" srcId="{7CF6867C-3E5C-40CF-B21B-6EA927EA9ACA}" destId="{B3554F39-2888-4B54-8EBA-BEC580DC0609}" srcOrd="0" destOrd="0" presId="urn:microsoft.com/office/officeart/2008/layout/LinedList"/>
    <dgm:cxn modelId="{6EC9879C-AF7B-417B-A7BB-E02C73142161}" type="presOf" srcId="{BE2E176B-EDA9-44DF-BE0D-D7C715BB1C8E}" destId="{553B2C78-8B28-4D96-B4FA-F9D27B084078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0B7BEDD9-A4F4-461B-8776-169E4DCD74A6}" type="presOf" srcId="{47543A14-7939-4793-BA1A-E62B4BA9B414}" destId="{95B7AE2D-2AFE-49F1-8C55-518FD14D2AA2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E243840-AD8B-458D-981B-8DB424EF93B1}" type="presOf" srcId="{5403C0A6-775D-4F54-A14E-E8F8A25C97DF}" destId="{FFE2CEE0-4FC2-4ADA-872A-B5296D3674E8}" srcOrd="0" destOrd="0" presId="urn:microsoft.com/office/officeart/2008/layout/LinedList"/>
    <dgm:cxn modelId="{D937EA4E-6792-4635-8A29-BFCDA203F419}" type="presParOf" srcId="{C66396E0-32BA-46BE-B28A-A2673D61FB1A}" destId="{2C4D144F-C0A0-4BA0-BB79-D8AAD2113945}" srcOrd="0" destOrd="0" presId="urn:microsoft.com/office/officeart/2008/layout/LinedList"/>
    <dgm:cxn modelId="{CA77AF85-5910-4C10-8EEF-003CA16DD3B5}" type="presParOf" srcId="{C66396E0-32BA-46BE-B28A-A2673D61FB1A}" destId="{6DFABC9D-811D-4F5E-821D-F8D42D844B4B}" srcOrd="1" destOrd="0" presId="urn:microsoft.com/office/officeart/2008/layout/LinedList"/>
    <dgm:cxn modelId="{060A55F8-DC48-4E45-B3D4-D53EABB363FD}" type="presParOf" srcId="{6DFABC9D-811D-4F5E-821D-F8D42D844B4B}" destId="{53AAE56C-73FE-45F9-B35E-39C2CC304544}" srcOrd="0" destOrd="0" presId="urn:microsoft.com/office/officeart/2008/layout/LinedList"/>
    <dgm:cxn modelId="{88E4C909-AE01-4A5D-998A-0DEE54F3B484}" type="presParOf" srcId="{6DFABC9D-811D-4F5E-821D-F8D42D844B4B}" destId="{4ACF43D1-519E-42A2-970C-705800D064AC}" srcOrd="1" destOrd="0" presId="urn:microsoft.com/office/officeart/2008/layout/LinedList"/>
    <dgm:cxn modelId="{79F36FAD-DDF6-4E58-8F51-FD0813DBBD85}" type="presParOf" srcId="{4ACF43D1-519E-42A2-970C-705800D064AC}" destId="{72FED7FB-2F1E-4FC9-B233-F3AAE2F35B63}" srcOrd="0" destOrd="0" presId="urn:microsoft.com/office/officeart/2008/layout/LinedList"/>
    <dgm:cxn modelId="{81D428A0-1198-4293-A149-BF8D3BB40054}" type="presParOf" srcId="{4ACF43D1-519E-42A2-970C-705800D064AC}" destId="{9643E7AD-15A3-448F-8242-9A68B4E31513}" srcOrd="1" destOrd="0" presId="urn:microsoft.com/office/officeart/2008/layout/LinedList"/>
    <dgm:cxn modelId="{4F148A12-B5E4-4593-B971-38D047B5FBCD}" type="presParOf" srcId="{9643E7AD-15A3-448F-8242-9A68B4E31513}" destId="{836F85B5-FBF6-46B6-8E0F-315311C88186}" srcOrd="0" destOrd="0" presId="urn:microsoft.com/office/officeart/2008/layout/LinedList"/>
    <dgm:cxn modelId="{1464BC09-678E-4308-BE8B-D42BFA37EDFB}" type="presParOf" srcId="{9643E7AD-15A3-448F-8242-9A68B4E31513}" destId="{95B7AE2D-2AFE-49F1-8C55-518FD14D2AA2}" srcOrd="1" destOrd="0" presId="urn:microsoft.com/office/officeart/2008/layout/LinedList"/>
    <dgm:cxn modelId="{A6FBE34D-2C0E-4020-99C5-46EEF819C63F}" type="presParOf" srcId="{9643E7AD-15A3-448F-8242-9A68B4E31513}" destId="{2A78177D-072C-4464-8CE8-C22880222CDE}" srcOrd="2" destOrd="0" presId="urn:microsoft.com/office/officeart/2008/layout/LinedList"/>
    <dgm:cxn modelId="{7F3954D5-05E9-4BE8-969F-34E640F23773}" type="presParOf" srcId="{4ACF43D1-519E-42A2-970C-705800D064AC}" destId="{7E67FE7C-BB80-4B4F-B68D-6660D4F8333D}" srcOrd="2" destOrd="0" presId="urn:microsoft.com/office/officeart/2008/layout/LinedList"/>
    <dgm:cxn modelId="{E68079C2-3646-4234-BEE9-36E7B1EA7465}" type="presParOf" srcId="{4ACF43D1-519E-42A2-970C-705800D064AC}" destId="{A5CEA4BB-B0DF-4732-984B-A42182B1F833}" srcOrd="3" destOrd="0" presId="urn:microsoft.com/office/officeart/2008/layout/LinedList"/>
    <dgm:cxn modelId="{FF0534A1-0F9D-4F14-B7F9-7461840B7552}" type="presParOf" srcId="{4ACF43D1-519E-42A2-970C-705800D064AC}" destId="{C17C134E-C1F9-4AFA-A730-757854DF7D47}" srcOrd="4" destOrd="0" presId="urn:microsoft.com/office/officeart/2008/layout/LinedList"/>
    <dgm:cxn modelId="{1F9DD2FC-224F-4AF6-A0C9-7567931E35F6}" type="presParOf" srcId="{C17C134E-C1F9-4AFA-A730-757854DF7D47}" destId="{AA561E92-40CD-45D2-8D7B-23D2398A8AB3}" srcOrd="0" destOrd="0" presId="urn:microsoft.com/office/officeart/2008/layout/LinedList"/>
    <dgm:cxn modelId="{7CF7EE51-C9A0-4813-B521-97023FB533D7}" type="presParOf" srcId="{C17C134E-C1F9-4AFA-A730-757854DF7D47}" destId="{553B2C78-8B28-4D96-B4FA-F9D27B084078}" srcOrd="1" destOrd="0" presId="urn:microsoft.com/office/officeart/2008/layout/LinedList"/>
    <dgm:cxn modelId="{B7D38433-1E43-4AAF-887B-FAFCD0A9A956}" type="presParOf" srcId="{C17C134E-C1F9-4AFA-A730-757854DF7D47}" destId="{66B89092-D541-40FA-BE80-A663C9DF4DF9}" srcOrd="2" destOrd="0" presId="urn:microsoft.com/office/officeart/2008/layout/LinedList"/>
    <dgm:cxn modelId="{0DD0EA1C-1181-40F6-8CEF-431A91758423}" type="presParOf" srcId="{4ACF43D1-519E-42A2-970C-705800D064AC}" destId="{60F9277A-DCD9-4FC5-BC6E-9CC1E980E144}" srcOrd="5" destOrd="0" presId="urn:microsoft.com/office/officeart/2008/layout/LinedList"/>
    <dgm:cxn modelId="{78446FD0-121E-4E8C-BDE5-455EC225E6D8}" type="presParOf" srcId="{4ACF43D1-519E-42A2-970C-705800D064AC}" destId="{5B76AF41-79C6-4140-8DBD-444BC31CE3BB}" srcOrd="6" destOrd="0" presId="urn:microsoft.com/office/officeart/2008/layout/LinedList"/>
    <dgm:cxn modelId="{A8575971-C1B6-4EF8-88C2-578DA12E0E87}" type="presParOf" srcId="{4ACF43D1-519E-42A2-970C-705800D064AC}" destId="{1C5FEE52-2AB6-4DC8-963B-C3FC80DF1239}" srcOrd="7" destOrd="0" presId="urn:microsoft.com/office/officeart/2008/layout/LinedList"/>
    <dgm:cxn modelId="{6CCBC6BF-2A4E-41CA-97CE-7CE7068A8F86}" type="presParOf" srcId="{1C5FEE52-2AB6-4DC8-963B-C3FC80DF1239}" destId="{A88950A7-79BA-4053-BDA5-5EB7EB264210}" srcOrd="0" destOrd="0" presId="urn:microsoft.com/office/officeart/2008/layout/LinedList"/>
    <dgm:cxn modelId="{92D8E68A-B402-46E8-80C4-0706174693CA}" type="presParOf" srcId="{1C5FEE52-2AB6-4DC8-963B-C3FC80DF1239}" destId="{FFE2CEE0-4FC2-4ADA-872A-B5296D3674E8}" srcOrd="1" destOrd="0" presId="urn:microsoft.com/office/officeart/2008/layout/LinedList"/>
    <dgm:cxn modelId="{A4C7CCB2-1784-4EA4-AB4A-E411CA4F927F}" type="presParOf" srcId="{1C5FEE52-2AB6-4DC8-963B-C3FC80DF1239}" destId="{C82CC698-92C0-42C1-90D3-A382DB802559}" srcOrd="2" destOrd="0" presId="urn:microsoft.com/office/officeart/2008/layout/LinedList"/>
    <dgm:cxn modelId="{0F728DBB-404B-4FCE-8F3D-35EB037A8158}" type="presParOf" srcId="{4ACF43D1-519E-42A2-970C-705800D064AC}" destId="{146F3175-B0E7-4A3B-9AEC-AFAB6EF43125}" srcOrd="8" destOrd="0" presId="urn:microsoft.com/office/officeart/2008/layout/LinedList"/>
    <dgm:cxn modelId="{AC620E5C-A54C-4755-9B82-5A9AF9266F75}" type="presParOf" srcId="{4ACF43D1-519E-42A2-970C-705800D064AC}" destId="{A6FF1712-CA14-4D02-9B66-A34A4DD2D0E7}" srcOrd="9" destOrd="0" presId="urn:microsoft.com/office/officeart/2008/layout/LinedList"/>
    <dgm:cxn modelId="{65920403-A9E8-4CC5-AA51-82FB7DDDC16E}" type="presParOf" srcId="{4ACF43D1-519E-42A2-970C-705800D064AC}" destId="{4FDE1680-C79D-45B0-A698-893475DDA3F0}" srcOrd="10" destOrd="0" presId="urn:microsoft.com/office/officeart/2008/layout/LinedList"/>
    <dgm:cxn modelId="{9FB24F8A-8447-45B0-8AFE-37969C1121C3}" type="presParOf" srcId="{4FDE1680-C79D-45B0-A698-893475DDA3F0}" destId="{7574061E-2ADB-4BA4-8819-FC7F94759BD3}" srcOrd="0" destOrd="0" presId="urn:microsoft.com/office/officeart/2008/layout/LinedList"/>
    <dgm:cxn modelId="{04B8489D-444B-4FE2-B1A5-D57F8366045C}" type="presParOf" srcId="{4FDE1680-C79D-45B0-A698-893475DDA3F0}" destId="{B3554F39-2888-4B54-8EBA-BEC580DC0609}" srcOrd="1" destOrd="0" presId="urn:microsoft.com/office/officeart/2008/layout/LinedList"/>
    <dgm:cxn modelId="{93C65617-1444-4324-9BE2-B8A4B70141FD}" type="presParOf" srcId="{4FDE1680-C79D-45B0-A698-893475DDA3F0}" destId="{855F05DF-875F-4EEA-B68A-E877CFECA002}" srcOrd="2" destOrd="0" presId="urn:microsoft.com/office/officeart/2008/layout/LinedList"/>
    <dgm:cxn modelId="{8E1F1630-929B-497A-A301-7CBDAFFE3316}" type="presParOf" srcId="{4ACF43D1-519E-42A2-970C-705800D064AC}" destId="{CFC21FE7-67F9-426B-8D8A-B9881519549F}" srcOrd="11" destOrd="0" presId="urn:microsoft.com/office/officeart/2008/layout/LinedList"/>
    <dgm:cxn modelId="{AB8B3F6C-5077-40D5-B6FB-A1EAC311D78A}" type="presParOf" srcId="{4ACF43D1-519E-42A2-970C-705800D064AC}" destId="{BFFF4B46-04D3-417E-A0BD-005FA089CF2D}" srcOrd="12" destOrd="0" presId="urn:microsoft.com/office/officeart/2008/layout/LinedList"/>
    <dgm:cxn modelId="{B348EA68-9B0A-4CF2-94BD-2AB6D520D6D5}" type="presParOf" srcId="{4ACF43D1-519E-42A2-970C-705800D064AC}" destId="{C0CD7168-5D86-454F-B6B2-9CD77CE36F5F}" srcOrd="13" destOrd="0" presId="urn:microsoft.com/office/officeart/2008/layout/LinedList"/>
    <dgm:cxn modelId="{3D45A48A-073A-403B-822D-B399C8953D7C}" type="presParOf" srcId="{C0CD7168-5D86-454F-B6B2-9CD77CE36F5F}" destId="{1F4035A7-8B83-4FCB-95F5-2123BAD5B61C}" srcOrd="0" destOrd="0" presId="urn:microsoft.com/office/officeart/2008/layout/LinedList"/>
    <dgm:cxn modelId="{BCE23E10-886B-4D39-87F6-1F15FE0F22E5}" type="presParOf" srcId="{C0CD7168-5D86-454F-B6B2-9CD77CE36F5F}" destId="{F486D3D0-F7FE-4043-B97D-73E3A4B3AF4A}" srcOrd="1" destOrd="0" presId="urn:microsoft.com/office/officeart/2008/layout/LinedList"/>
    <dgm:cxn modelId="{20912B01-F161-4D34-8862-9947A68B1531}" type="presParOf" srcId="{C0CD7168-5D86-454F-B6B2-9CD77CE36F5F}" destId="{AA1D04AF-C6D5-4FB5-9FD0-B5FEE1673104}" srcOrd="2" destOrd="0" presId="urn:microsoft.com/office/officeart/2008/layout/LinedList"/>
    <dgm:cxn modelId="{75CB54BB-0F66-4D8D-809B-D4893183114B}" type="presParOf" srcId="{4ACF43D1-519E-42A2-970C-705800D064AC}" destId="{C63F8BB9-DC8D-4315-A415-C6AFC0D324ED}" srcOrd="14" destOrd="0" presId="urn:microsoft.com/office/officeart/2008/layout/LinedList"/>
    <dgm:cxn modelId="{4A4AFC75-586C-473F-A7A8-E636ED75DEA9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Các thành phần mới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Multimedia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3C7F1924-55DB-40AD-861D-11DE4A029D58}" type="presOf" srcId="{47543A14-7939-4793-BA1A-E62B4BA9B414}" destId="{95B7AE2D-2AFE-49F1-8C55-518FD14D2AA2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DF8FF56B-4D36-424A-A92C-1B3144155F24}" type="presOf" srcId="{EA7F9208-24D8-4563-A2ED-FBFBC5F86B00}" destId="{53AAE56C-73FE-45F9-B35E-39C2CC304544}" srcOrd="0" destOrd="0" presId="urn:microsoft.com/office/officeart/2008/layout/LinedList"/>
    <dgm:cxn modelId="{5B46FF1B-C190-479B-97B4-2D0F17F37E33}" type="presOf" srcId="{BE2E176B-EDA9-44DF-BE0D-D7C715BB1C8E}" destId="{553B2C78-8B28-4D96-B4FA-F9D27B084078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F9DB252-34C2-44D9-85FC-1CA9E5877C03}" type="presOf" srcId="{5403C0A6-775D-4F54-A14E-E8F8A25C97DF}" destId="{FFE2CEE0-4FC2-4ADA-872A-B5296D3674E8}" srcOrd="0" destOrd="0" presId="urn:microsoft.com/office/officeart/2008/layout/LinedList"/>
    <dgm:cxn modelId="{57F4D323-5BDE-4028-B962-DA24A42792B0}" type="presOf" srcId="{FF27A1A6-AFC0-47F5-8E56-B6202D917A0C}" destId="{F486D3D0-F7FE-4043-B97D-73E3A4B3AF4A}" srcOrd="0" destOrd="0" presId="urn:microsoft.com/office/officeart/2008/layout/LinedList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010C449-AC5F-46D4-9E88-302A9746B45F}" type="presOf" srcId="{170E935B-632B-4424-9BFB-F1C5A9D014B6}" destId="{C66396E0-32BA-46BE-B28A-A2673D61FB1A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73DF1D47-A623-4E43-BA9E-A47036BFE5FF}" type="presOf" srcId="{7CF6867C-3E5C-40CF-B21B-6EA927EA9ACA}" destId="{B3554F39-2888-4B54-8EBA-BEC580DC0609}" srcOrd="0" destOrd="0" presId="urn:microsoft.com/office/officeart/2008/layout/LinedList"/>
    <dgm:cxn modelId="{EEF1F86C-520F-4615-B2B5-588E67B0E268}" type="presParOf" srcId="{C66396E0-32BA-46BE-B28A-A2673D61FB1A}" destId="{2C4D144F-C0A0-4BA0-BB79-D8AAD2113945}" srcOrd="0" destOrd="0" presId="urn:microsoft.com/office/officeart/2008/layout/LinedList"/>
    <dgm:cxn modelId="{962C1016-DA24-465A-B087-178B69CFADD3}" type="presParOf" srcId="{C66396E0-32BA-46BE-B28A-A2673D61FB1A}" destId="{6DFABC9D-811D-4F5E-821D-F8D42D844B4B}" srcOrd="1" destOrd="0" presId="urn:microsoft.com/office/officeart/2008/layout/LinedList"/>
    <dgm:cxn modelId="{E3514AB9-F44B-4525-BD7C-85A19E876783}" type="presParOf" srcId="{6DFABC9D-811D-4F5E-821D-F8D42D844B4B}" destId="{53AAE56C-73FE-45F9-B35E-39C2CC304544}" srcOrd="0" destOrd="0" presId="urn:microsoft.com/office/officeart/2008/layout/LinedList"/>
    <dgm:cxn modelId="{A213BB82-0004-40A9-9BEF-95E3CB525547}" type="presParOf" srcId="{6DFABC9D-811D-4F5E-821D-F8D42D844B4B}" destId="{4ACF43D1-519E-42A2-970C-705800D064AC}" srcOrd="1" destOrd="0" presId="urn:microsoft.com/office/officeart/2008/layout/LinedList"/>
    <dgm:cxn modelId="{57520301-9FD4-4AF4-B3EF-51DCF6AC0157}" type="presParOf" srcId="{4ACF43D1-519E-42A2-970C-705800D064AC}" destId="{72FED7FB-2F1E-4FC9-B233-F3AAE2F35B63}" srcOrd="0" destOrd="0" presId="urn:microsoft.com/office/officeart/2008/layout/LinedList"/>
    <dgm:cxn modelId="{9DA8C5D1-1935-4753-BE99-893F4514DF31}" type="presParOf" srcId="{4ACF43D1-519E-42A2-970C-705800D064AC}" destId="{9643E7AD-15A3-448F-8242-9A68B4E31513}" srcOrd="1" destOrd="0" presId="urn:microsoft.com/office/officeart/2008/layout/LinedList"/>
    <dgm:cxn modelId="{2A522B00-2967-4D4B-B0C1-130C4C2AB1C1}" type="presParOf" srcId="{9643E7AD-15A3-448F-8242-9A68B4E31513}" destId="{836F85B5-FBF6-46B6-8E0F-315311C88186}" srcOrd="0" destOrd="0" presId="urn:microsoft.com/office/officeart/2008/layout/LinedList"/>
    <dgm:cxn modelId="{B1F15A46-01A2-4FE3-9A08-9D2D047FDE28}" type="presParOf" srcId="{9643E7AD-15A3-448F-8242-9A68B4E31513}" destId="{95B7AE2D-2AFE-49F1-8C55-518FD14D2AA2}" srcOrd="1" destOrd="0" presId="urn:microsoft.com/office/officeart/2008/layout/LinedList"/>
    <dgm:cxn modelId="{D5AAAD56-BE36-4B25-B2A1-0AC2326266AC}" type="presParOf" srcId="{9643E7AD-15A3-448F-8242-9A68B4E31513}" destId="{2A78177D-072C-4464-8CE8-C22880222CDE}" srcOrd="2" destOrd="0" presId="urn:microsoft.com/office/officeart/2008/layout/LinedList"/>
    <dgm:cxn modelId="{16D1727B-943D-48B0-AE9B-912CF044B927}" type="presParOf" srcId="{4ACF43D1-519E-42A2-970C-705800D064AC}" destId="{7E67FE7C-BB80-4B4F-B68D-6660D4F8333D}" srcOrd="2" destOrd="0" presId="urn:microsoft.com/office/officeart/2008/layout/LinedList"/>
    <dgm:cxn modelId="{E16A177D-3E22-40B7-9766-712C9774997D}" type="presParOf" srcId="{4ACF43D1-519E-42A2-970C-705800D064AC}" destId="{A5CEA4BB-B0DF-4732-984B-A42182B1F833}" srcOrd="3" destOrd="0" presId="urn:microsoft.com/office/officeart/2008/layout/LinedList"/>
    <dgm:cxn modelId="{EA0E29A2-864B-4CD1-B2D0-BCD2CB2E9688}" type="presParOf" srcId="{4ACF43D1-519E-42A2-970C-705800D064AC}" destId="{C17C134E-C1F9-4AFA-A730-757854DF7D47}" srcOrd="4" destOrd="0" presId="urn:microsoft.com/office/officeart/2008/layout/LinedList"/>
    <dgm:cxn modelId="{592DB1AA-CE3C-4D4C-9869-8CF6286FEE9D}" type="presParOf" srcId="{C17C134E-C1F9-4AFA-A730-757854DF7D47}" destId="{AA561E92-40CD-45D2-8D7B-23D2398A8AB3}" srcOrd="0" destOrd="0" presId="urn:microsoft.com/office/officeart/2008/layout/LinedList"/>
    <dgm:cxn modelId="{AC04C679-72F0-4579-BBA0-4D5ED147FC21}" type="presParOf" srcId="{C17C134E-C1F9-4AFA-A730-757854DF7D47}" destId="{553B2C78-8B28-4D96-B4FA-F9D27B084078}" srcOrd="1" destOrd="0" presId="urn:microsoft.com/office/officeart/2008/layout/LinedList"/>
    <dgm:cxn modelId="{E294F914-B199-4E39-A12F-D5640FE426D8}" type="presParOf" srcId="{C17C134E-C1F9-4AFA-A730-757854DF7D47}" destId="{66B89092-D541-40FA-BE80-A663C9DF4DF9}" srcOrd="2" destOrd="0" presId="urn:microsoft.com/office/officeart/2008/layout/LinedList"/>
    <dgm:cxn modelId="{51574B71-00F3-42F6-BE64-3B10701BFDC0}" type="presParOf" srcId="{4ACF43D1-519E-42A2-970C-705800D064AC}" destId="{60F9277A-DCD9-4FC5-BC6E-9CC1E980E144}" srcOrd="5" destOrd="0" presId="urn:microsoft.com/office/officeart/2008/layout/LinedList"/>
    <dgm:cxn modelId="{D701F190-E452-43F3-A2F3-0B5A704367AE}" type="presParOf" srcId="{4ACF43D1-519E-42A2-970C-705800D064AC}" destId="{5B76AF41-79C6-4140-8DBD-444BC31CE3BB}" srcOrd="6" destOrd="0" presId="urn:microsoft.com/office/officeart/2008/layout/LinedList"/>
    <dgm:cxn modelId="{F8F7F379-7FC4-45DC-AA50-D3D282546E33}" type="presParOf" srcId="{4ACF43D1-519E-42A2-970C-705800D064AC}" destId="{1C5FEE52-2AB6-4DC8-963B-C3FC80DF1239}" srcOrd="7" destOrd="0" presId="urn:microsoft.com/office/officeart/2008/layout/LinedList"/>
    <dgm:cxn modelId="{FBFA1254-B5ED-49A1-8AA5-88BD977BD6E1}" type="presParOf" srcId="{1C5FEE52-2AB6-4DC8-963B-C3FC80DF1239}" destId="{A88950A7-79BA-4053-BDA5-5EB7EB264210}" srcOrd="0" destOrd="0" presId="urn:microsoft.com/office/officeart/2008/layout/LinedList"/>
    <dgm:cxn modelId="{CABF8DB8-3CCB-4D51-B64F-7CDD2652D465}" type="presParOf" srcId="{1C5FEE52-2AB6-4DC8-963B-C3FC80DF1239}" destId="{FFE2CEE0-4FC2-4ADA-872A-B5296D3674E8}" srcOrd="1" destOrd="0" presId="urn:microsoft.com/office/officeart/2008/layout/LinedList"/>
    <dgm:cxn modelId="{4AB078AC-2E32-4A19-BD99-CF5C77D6F1A0}" type="presParOf" srcId="{1C5FEE52-2AB6-4DC8-963B-C3FC80DF1239}" destId="{C82CC698-92C0-42C1-90D3-A382DB802559}" srcOrd="2" destOrd="0" presId="urn:microsoft.com/office/officeart/2008/layout/LinedList"/>
    <dgm:cxn modelId="{4BC45584-0191-4676-85B2-640F3F2601EA}" type="presParOf" srcId="{4ACF43D1-519E-42A2-970C-705800D064AC}" destId="{146F3175-B0E7-4A3B-9AEC-AFAB6EF43125}" srcOrd="8" destOrd="0" presId="urn:microsoft.com/office/officeart/2008/layout/LinedList"/>
    <dgm:cxn modelId="{94F0C3AF-1250-4787-8B7D-713920DBD581}" type="presParOf" srcId="{4ACF43D1-519E-42A2-970C-705800D064AC}" destId="{A6FF1712-CA14-4D02-9B66-A34A4DD2D0E7}" srcOrd="9" destOrd="0" presId="urn:microsoft.com/office/officeart/2008/layout/LinedList"/>
    <dgm:cxn modelId="{77E2662D-59E6-4E6D-8EBB-AD54C444C80A}" type="presParOf" srcId="{4ACF43D1-519E-42A2-970C-705800D064AC}" destId="{4FDE1680-C79D-45B0-A698-893475DDA3F0}" srcOrd="10" destOrd="0" presId="urn:microsoft.com/office/officeart/2008/layout/LinedList"/>
    <dgm:cxn modelId="{E8AAEA19-5336-44E3-861D-4FA48A2C9A22}" type="presParOf" srcId="{4FDE1680-C79D-45B0-A698-893475DDA3F0}" destId="{7574061E-2ADB-4BA4-8819-FC7F94759BD3}" srcOrd="0" destOrd="0" presId="urn:microsoft.com/office/officeart/2008/layout/LinedList"/>
    <dgm:cxn modelId="{6247FCB9-BC1C-45E6-B890-3075F097562E}" type="presParOf" srcId="{4FDE1680-C79D-45B0-A698-893475DDA3F0}" destId="{B3554F39-2888-4B54-8EBA-BEC580DC0609}" srcOrd="1" destOrd="0" presId="urn:microsoft.com/office/officeart/2008/layout/LinedList"/>
    <dgm:cxn modelId="{F9CA3B9F-B9DF-46DB-A863-E0CD2C9C980E}" type="presParOf" srcId="{4FDE1680-C79D-45B0-A698-893475DDA3F0}" destId="{855F05DF-875F-4EEA-B68A-E877CFECA002}" srcOrd="2" destOrd="0" presId="urn:microsoft.com/office/officeart/2008/layout/LinedList"/>
    <dgm:cxn modelId="{979442DA-4F00-4ABB-820C-371212092533}" type="presParOf" srcId="{4ACF43D1-519E-42A2-970C-705800D064AC}" destId="{CFC21FE7-67F9-426B-8D8A-B9881519549F}" srcOrd="11" destOrd="0" presId="urn:microsoft.com/office/officeart/2008/layout/LinedList"/>
    <dgm:cxn modelId="{CA883FE0-535B-420A-80CC-E2C0F0031122}" type="presParOf" srcId="{4ACF43D1-519E-42A2-970C-705800D064AC}" destId="{BFFF4B46-04D3-417E-A0BD-005FA089CF2D}" srcOrd="12" destOrd="0" presId="urn:microsoft.com/office/officeart/2008/layout/LinedList"/>
    <dgm:cxn modelId="{0E0A1142-D647-4D5E-AA1C-4ADE9877529F}" type="presParOf" srcId="{4ACF43D1-519E-42A2-970C-705800D064AC}" destId="{C0CD7168-5D86-454F-B6B2-9CD77CE36F5F}" srcOrd="13" destOrd="0" presId="urn:microsoft.com/office/officeart/2008/layout/LinedList"/>
    <dgm:cxn modelId="{09230249-CAEE-4B69-BB4A-62D0DFD839FF}" type="presParOf" srcId="{C0CD7168-5D86-454F-B6B2-9CD77CE36F5F}" destId="{1F4035A7-8B83-4FCB-95F5-2123BAD5B61C}" srcOrd="0" destOrd="0" presId="urn:microsoft.com/office/officeart/2008/layout/LinedList"/>
    <dgm:cxn modelId="{E08CD30F-B533-42E2-AE96-89CFA4EC7698}" type="presParOf" srcId="{C0CD7168-5D86-454F-B6B2-9CD77CE36F5F}" destId="{F486D3D0-F7FE-4043-B97D-73E3A4B3AF4A}" srcOrd="1" destOrd="0" presId="urn:microsoft.com/office/officeart/2008/layout/LinedList"/>
    <dgm:cxn modelId="{EA5E6747-3FD1-426A-B03F-7FF5C36023EC}" type="presParOf" srcId="{C0CD7168-5D86-454F-B6B2-9CD77CE36F5F}" destId="{AA1D04AF-C6D5-4FB5-9FD0-B5FEE1673104}" srcOrd="2" destOrd="0" presId="urn:microsoft.com/office/officeart/2008/layout/LinedList"/>
    <dgm:cxn modelId="{39DCF231-D2A2-49FA-A14C-B530CAE94811}" type="presParOf" srcId="{4ACF43D1-519E-42A2-970C-705800D064AC}" destId="{C63F8BB9-DC8D-4315-A415-C6AFC0D324ED}" srcOrd="14" destOrd="0" presId="urn:microsoft.com/office/officeart/2008/layout/LinedList"/>
    <dgm:cxn modelId="{5E9A629F-63A9-46CA-98FF-D553D8E8D264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Các đối tượng ngữ nghĩa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Multimedia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6285313D-3EFE-47F4-BAFD-30F5D47E2E2E}" type="presOf" srcId="{5403C0A6-775D-4F54-A14E-E8F8A25C97DF}" destId="{FFE2CEE0-4FC2-4ADA-872A-B5296D3674E8}" srcOrd="0" destOrd="0" presId="urn:microsoft.com/office/officeart/2008/layout/LinedList"/>
    <dgm:cxn modelId="{E4F634DF-F303-4358-8D0F-0089658B6CF3}" type="presOf" srcId="{BE2E176B-EDA9-44DF-BE0D-D7C715BB1C8E}" destId="{553B2C78-8B28-4D96-B4FA-F9D27B084078}" srcOrd="0" destOrd="0" presId="urn:microsoft.com/office/officeart/2008/layout/LinedList"/>
    <dgm:cxn modelId="{A6DC9A97-0633-40A9-AA13-60782F8542DF}" type="presOf" srcId="{FF27A1A6-AFC0-47F5-8E56-B6202D917A0C}" destId="{F486D3D0-F7FE-4043-B97D-73E3A4B3AF4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28F81338-B3C7-4821-AE9E-2DBC99E714A3}" type="presOf" srcId="{170E935B-632B-4424-9BFB-F1C5A9D014B6}" destId="{C66396E0-32BA-46BE-B28A-A2673D61FB1A}" srcOrd="0" destOrd="0" presId="urn:microsoft.com/office/officeart/2008/layout/LinedList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783AD3B1-26DA-4F4B-8FE3-7772C452C2D4}" type="presOf" srcId="{47543A14-7939-4793-BA1A-E62B4BA9B414}" destId="{95B7AE2D-2AFE-49F1-8C55-518FD14D2AA2}" srcOrd="0" destOrd="0" presId="urn:microsoft.com/office/officeart/2008/layout/LinedList"/>
    <dgm:cxn modelId="{C106EA50-F264-46EB-A9A2-4B9F20B4FD0B}" type="presOf" srcId="{EA7F9208-24D8-4563-A2ED-FBFBC5F86B00}" destId="{53AAE56C-73FE-45F9-B35E-39C2CC304544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0C7CFBD0-0517-4115-8FFF-73F41B932DE3}" type="presOf" srcId="{7CF6867C-3E5C-40CF-B21B-6EA927EA9ACA}" destId="{B3554F39-2888-4B54-8EBA-BEC580DC0609}" srcOrd="0" destOrd="0" presId="urn:microsoft.com/office/officeart/2008/layout/LinedList"/>
    <dgm:cxn modelId="{A3232D98-5D16-4B7B-B99A-000111D4E676}" type="presParOf" srcId="{C66396E0-32BA-46BE-B28A-A2673D61FB1A}" destId="{2C4D144F-C0A0-4BA0-BB79-D8AAD2113945}" srcOrd="0" destOrd="0" presId="urn:microsoft.com/office/officeart/2008/layout/LinedList"/>
    <dgm:cxn modelId="{32E9A42A-A239-4851-A592-EDFC0C704F34}" type="presParOf" srcId="{C66396E0-32BA-46BE-B28A-A2673D61FB1A}" destId="{6DFABC9D-811D-4F5E-821D-F8D42D844B4B}" srcOrd="1" destOrd="0" presId="urn:microsoft.com/office/officeart/2008/layout/LinedList"/>
    <dgm:cxn modelId="{A53C2462-FDF5-49C3-AF75-8EF0782159CC}" type="presParOf" srcId="{6DFABC9D-811D-4F5E-821D-F8D42D844B4B}" destId="{53AAE56C-73FE-45F9-B35E-39C2CC304544}" srcOrd="0" destOrd="0" presId="urn:microsoft.com/office/officeart/2008/layout/LinedList"/>
    <dgm:cxn modelId="{0E62D082-B149-4465-B0A0-872B7EA4213D}" type="presParOf" srcId="{6DFABC9D-811D-4F5E-821D-F8D42D844B4B}" destId="{4ACF43D1-519E-42A2-970C-705800D064AC}" srcOrd="1" destOrd="0" presId="urn:microsoft.com/office/officeart/2008/layout/LinedList"/>
    <dgm:cxn modelId="{A6E3040F-A996-4597-B3BB-7E664627883F}" type="presParOf" srcId="{4ACF43D1-519E-42A2-970C-705800D064AC}" destId="{72FED7FB-2F1E-4FC9-B233-F3AAE2F35B63}" srcOrd="0" destOrd="0" presId="urn:microsoft.com/office/officeart/2008/layout/LinedList"/>
    <dgm:cxn modelId="{480ED9BE-8644-4D0D-AEA1-7BF7BB39467A}" type="presParOf" srcId="{4ACF43D1-519E-42A2-970C-705800D064AC}" destId="{9643E7AD-15A3-448F-8242-9A68B4E31513}" srcOrd="1" destOrd="0" presId="urn:microsoft.com/office/officeart/2008/layout/LinedList"/>
    <dgm:cxn modelId="{361053D9-2EDD-436A-81D9-0DCDC495E062}" type="presParOf" srcId="{9643E7AD-15A3-448F-8242-9A68B4E31513}" destId="{836F85B5-FBF6-46B6-8E0F-315311C88186}" srcOrd="0" destOrd="0" presId="urn:microsoft.com/office/officeart/2008/layout/LinedList"/>
    <dgm:cxn modelId="{C1359F24-7242-4C6F-9286-D4B2BBEEAD9D}" type="presParOf" srcId="{9643E7AD-15A3-448F-8242-9A68B4E31513}" destId="{95B7AE2D-2AFE-49F1-8C55-518FD14D2AA2}" srcOrd="1" destOrd="0" presId="urn:microsoft.com/office/officeart/2008/layout/LinedList"/>
    <dgm:cxn modelId="{794F5429-DF6A-4233-97DD-0B49F6BB026B}" type="presParOf" srcId="{9643E7AD-15A3-448F-8242-9A68B4E31513}" destId="{2A78177D-072C-4464-8CE8-C22880222CDE}" srcOrd="2" destOrd="0" presId="urn:microsoft.com/office/officeart/2008/layout/LinedList"/>
    <dgm:cxn modelId="{153D55EC-9D14-4D70-BF28-94BE60261504}" type="presParOf" srcId="{4ACF43D1-519E-42A2-970C-705800D064AC}" destId="{7E67FE7C-BB80-4B4F-B68D-6660D4F8333D}" srcOrd="2" destOrd="0" presId="urn:microsoft.com/office/officeart/2008/layout/LinedList"/>
    <dgm:cxn modelId="{223EB40F-66C0-472D-AD40-B89DEC6F539F}" type="presParOf" srcId="{4ACF43D1-519E-42A2-970C-705800D064AC}" destId="{A5CEA4BB-B0DF-4732-984B-A42182B1F833}" srcOrd="3" destOrd="0" presId="urn:microsoft.com/office/officeart/2008/layout/LinedList"/>
    <dgm:cxn modelId="{8B320902-C578-4D98-B0AF-A4394A9E3525}" type="presParOf" srcId="{4ACF43D1-519E-42A2-970C-705800D064AC}" destId="{C17C134E-C1F9-4AFA-A730-757854DF7D47}" srcOrd="4" destOrd="0" presId="urn:microsoft.com/office/officeart/2008/layout/LinedList"/>
    <dgm:cxn modelId="{CC718A46-083F-466C-8D19-1CFE4BCADC73}" type="presParOf" srcId="{C17C134E-C1F9-4AFA-A730-757854DF7D47}" destId="{AA561E92-40CD-45D2-8D7B-23D2398A8AB3}" srcOrd="0" destOrd="0" presId="urn:microsoft.com/office/officeart/2008/layout/LinedList"/>
    <dgm:cxn modelId="{D1E6CB50-54EE-4051-BF0C-B682B17B2C2D}" type="presParOf" srcId="{C17C134E-C1F9-4AFA-A730-757854DF7D47}" destId="{553B2C78-8B28-4D96-B4FA-F9D27B084078}" srcOrd="1" destOrd="0" presId="urn:microsoft.com/office/officeart/2008/layout/LinedList"/>
    <dgm:cxn modelId="{7CCE2295-C692-4313-8AB7-2F250BADBE01}" type="presParOf" srcId="{C17C134E-C1F9-4AFA-A730-757854DF7D47}" destId="{66B89092-D541-40FA-BE80-A663C9DF4DF9}" srcOrd="2" destOrd="0" presId="urn:microsoft.com/office/officeart/2008/layout/LinedList"/>
    <dgm:cxn modelId="{54978035-6C51-4DE7-A732-6D304EF50F38}" type="presParOf" srcId="{4ACF43D1-519E-42A2-970C-705800D064AC}" destId="{60F9277A-DCD9-4FC5-BC6E-9CC1E980E144}" srcOrd="5" destOrd="0" presId="urn:microsoft.com/office/officeart/2008/layout/LinedList"/>
    <dgm:cxn modelId="{91B01FBA-0610-41E8-A2D8-EF2DB830735E}" type="presParOf" srcId="{4ACF43D1-519E-42A2-970C-705800D064AC}" destId="{5B76AF41-79C6-4140-8DBD-444BC31CE3BB}" srcOrd="6" destOrd="0" presId="urn:microsoft.com/office/officeart/2008/layout/LinedList"/>
    <dgm:cxn modelId="{FC28D31C-459A-4F41-9E0D-E9E1583879A5}" type="presParOf" srcId="{4ACF43D1-519E-42A2-970C-705800D064AC}" destId="{1C5FEE52-2AB6-4DC8-963B-C3FC80DF1239}" srcOrd="7" destOrd="0" presId="urn:microsoft.com/office/officeart/2008/layout/LinedList"/>
    <dgm:cxn modelId="{BBC2DDCF-6D5C-4BF3-B842-81BC6D897FF2}" type="presParOf" srcId="{1C5FEE52-2AB6-4DC8-963B-C3FC80DF1239}" destId="{A88950A7-79BA-4053-BDA5-5EB7EB264210}" srcOrd="0" destOrd="0" presId="urn:microsoft.com/office/officeart/2008/layout/LinedList"/>
    <dgm:cxn modelId="{C3EAE2CB-2CD2-4CFE-AA29-82D31181A194}" type="presParOf" srcId="{1C5FEE52-2AB6-4DC8-963B-C3FC80DF1239}" destId="{FFE2CEE0-4FC2-4ADA-872A-B5296D3674E8}" srcOrd="1" destOrd="0" presId="urn:microsoft.com/office/officeart/2008/layout/LinedList"/>
    <dgm:cxn modelId="{95960D21-FA63-494D-B300-19DA6CDFF187}" type="presParOf" srcId="{1C5FEE52-2AB6-4DC8-963B-C3FC80DF1239}" destId="{C82CC698-92C0-42C1-90D3-A382DB802559}" srcOrd="2" destOrd="0" presId="urn:microsoft.com/office/officeart/2008/layout/LinedList"/>
    <dgm:cxn modelId="{CB816BDE-2B76-4074-A4EA-0AE90E3ECDEA}" type="presParOf" srcId="{4ACF43D1-519E-42A2-970C-705800D064AC}" destId="{146F3175-B0E7-4A3B-9AEC-AFAB6EF43125}" srcOrd="8" destOrd="0" presId="urn:microsoft.com/office/officeart/2008/layout/LinedList"/>
    <dgm:cxn modelId="{C895D5F5-F2FC-4FF4-8688-6CF017F808A6}" type="presParOf" srcId="{4ACF43D1-519E-42A2-970C-705800D064AC}" destId="{A6FF1712-CA14-4D02-9B66-A34A4DD2D0E7}" srcOrd="9" destOrd="0" presId="urn:microsoft.com/office/officeart/2008/layout/LinedList"/>
    <dgm:cxn modelId="{5A6D9B7F-6C26-49B6-8F50-A3E21ABE1228}" type="presParOf" srcId="{4ACF43D1-519E-42A2-970C-705800D064AC}" destId="{4FDE1680-C79D-45B0-A698-893475DDA3F0}" srcOrd="10" destOrd="0" presId="urn:microsoft.com/office/officeart/2008/layout/LinedList"/>
    <dgm:cxn modelId="{7A5B6084-7E51-45DC-BCE7-FE6BF82B15F5}" type="presParOf" srcId="{4FDE1680-C79D-45B0-A698-893475DDA3F0}" destId="{7574061E-2ADB-4BA4-8819-FC7F94759BD3}" srcOrd="0" destOrd="0" presId="urn:microsoft.com/office/officeart/2008/layout/LinedList"/>
    <dgm:cxn modelId="{027955FB-798F-4F58-A556-543E4E7F44B0}" type="presParOf" srcId="{4FDE1680-C79D-45B0-A698-893475DDA3F0}" destId="{B3554F39-2888-4B54-8EBA-BEC580DC0609}" srcOrd="1" destOrd="0" presId="urn:microsoft.com/office/officeart/2008/layout/LinedList"/>
    <dgm:cxn modelId="{EF9CAA93-E5C7-4DB2-86C0-A8ED9D187ED7}" type="presParOf" srcId="{4FDE1680-C79D-45B0-A698-893475DDA3F0}" destId="{855F05DF-875F-4EEA-B68A-E877CFECA002}" srcOrd="2" destOrd="0" presId="urn:microsoft.com/office/officeart/2008/layout/LinedList"/>
    <dgm:cxn modelId="{FDA4BF4A-E9C9-4887-95AA-0D7E68657C79}" type="presParOf" srcId="{4ACF43D1-519E-42A2-970C-705800D064AC}" destId="{CFC21FE7-67F9-426B-8D8A-B9881519549F}" srcOrd="11" destOrd="0" presId="urn:microsoft.com/office/officeart/2008/layout/LinedList"/>
    <dgm:cxn modelId="{3D6BD52B-14FD-4EA9-B52B-04C362306F66}" type="presParOf" srcId="{4ACF43D1-519E-42A2-970C-705800D064AC}" destId="{BFFF4B46-04D3-417E-A0BD-005FA089CF2D}" srcOrd="12" destOrd="0" presId="urn:microsoft.com/office/officeart/2008/layout/LinedList"/>
    <dgm:cxn modelId="{90939D20-559C-4BE0-BDC8-736BE8520400}" type="presParOf" srcId="{4ACF43D1-519E-42A2-970C-705800D064AC}" destId="{C0CD7168-5D86-454F-B6B2-9CD77CE36F5F}" srcOrd="13" destOrd="0" presId="urn:microsoft.com/office/officeart/2008/layout/LinedList"/>
    <dgm:cxn modelId="{2E1A0B54-91D1-48C8-8C4E-155D48C98327}" type="presParOf" srcId="{C0CD7168-5D86-454F-B6B2-9CD77CE36F5F}" destId="{1F4035A7-8B83-4FCB-95F5-2123BAD5B61C}" srcOrd="0" destOrd="0" presId="urn:microsoft.com/office/officeart/2008/layout/LinedList"/>
    <dgm:cxn modelId="{63EDEDAC-562A-4ACA-A5FD-4D6ECD554F5A}" type="presParOf" srcId="{C0CD7168-5D86-454F-B6B2-9CD77CE36F5F}" destId="{F486D3D0-F7FE-4043-B97D-73E3A4B3AF4A}" srcOrd="1" destOrd="0" presId="urn:microsoft.com/office/officeart/2008/layout/LinedList"/>
    <dgm:cxn modelId="{16B6BB4E-979E-4B8C-A35E-04D31C2BD551}" type="presParOf" srcId="{C0CD7168-5D86-454F-B6B2-9CD77CE36F5F}" destId="{AA1D04AF-C6D5-4FB5-9FD0-B5FEE1673104}" srcOrd="2" destOrd="0" presId="urn:microsoft.com/office/officeart/2008/layout/LinedList"/>
    <dgm:cxn modelId="{439DD248-C733-436F-B1D1-8EB1EB764996}" type="presParOf" srcId="{4ACF43D1-519E-42A2-970C-705800D064AC}" destId="{C63F8BB9-DC8D-4315-A415-C6AFC0D324ED}" srcOrd="14" destOrd="0" presId="urn:microsoft.com/office/officeart/2008/layout/LinedList"/>
    <dgm:cxn modelId="{1656BECC-E0EF-4CCC-A4D8-FA5960F6E7FD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Multimedia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DA9F19D9-425C-47EA-9475-35576A6125EE}" type="presOf" srcId="{170E935B-632B-4424-9BFB-F1C5A9D014B6}" destId="{C66396E0-32BA-46BE-B28A-A2673D61FB1A}" srcOrd="0" destOrd="0" presId="urn:microsoft.com/office/officeart/2008/layout/LinedList"/>
    <dgm:cxn modelId="{2407B95D-A095-4C54-B767-0F9140A658EE}" type="presOf" srcId="{BE2E176B-EDA9-44DF-BE0D-D7C715BB1C8E}" destId="{553B2C78-8B28-4D96-B4FA-F9D27B084078}" srcOrd="0" destOrd="0" presId="urn:microsoft.com/office/officeart/2008/layout/LinedList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3C40AD78-8D49-4D8D-AF38-9A557902C5C4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81547ABA-629A-4167-B30B-2EFB6860F9B2}" type="presOf" srcId="{5403C0A6-775D-4F54-A14E-E8F8A25C97DF}" destId="{FFE2CEE0-4FC2-4ADA-872A-B5296D3674E8}" srcOrd="0" destOrd="0" presId="urn:microsoft.com/office/officeart/2008/layout/LinedList"/>
    <dgm:cxn modelId="{A5E00135-F35B-448F-AB46-496808E5B3FD}" type="presOf" srcId="{7CF6867C-3E5C-40CF-B21B-6EA927EA9ACA}" destId="{B3554F39-2888-4B54-8EBA-BEC580DC0609}" srcOrd="0" destOrd="0" presId="urn:microsoft.com/office/officeart/2008/layout/LinedList"/>
    <dgm:cxn modelId="{A9E925A5-ABB1-4F9E-BCB5-28130A44B313}" type="presOf" srcId="{FF27A1A6-AFC0-47F5-8E56-B6202D917A0C}" destId="{F486D3D0-F7FE-4043-B97D-73E3A4B3AF4A}" srcOrd="0" destOrd="0" presId="urn:microsoft.com/office/officeart/2008/layout/LinedList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F03AEF6B-EEBC-4135-8716-C3F2FF77B220}" type="presOf" srcId="{47543A14-7939-4793-BA1A-E62B4BA9B414}" destId="{95B7AE2D-2AFE-49F1-8C55-518FD14D2AA2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77768D5F-ED0C-4CE6-905E-5F70276311BB}" type="presParOf" srcId="{C66396E0-32BA-46BE-B28A-A2673D61FB1A}" destId="{2C4D144F-C0A0-4BA0-BB79-D8AAD2113945}" srcOrd="0" destOrd="0" presId="urn:microsoft.com/office/officeart/2008/layout/LinedList"/>
    <dgm:cxn modelId="{AB59B40F-46C5-4E2C-A892-82A33E8EF521}" type="presParOf" srcId="{C66396E0-32BA-46BE-B28A-A2673D61FB1A}" destId="{6DFABC9D-811D-4F5E-821D-F8D42D844B4B}" srcOrd="1" destOrd="0" presId="urn:microsoft.com/office/officeart/2008/layout/LinedList"/>
    <dgm:cxn modelId="{A78A1D19-289E-4E1E-97E4-7DCD69C02E1D}" type="presParOf" srcId="{6DFABC9D-811D-4F5E-821D-F8D42D844B4B}" destId="{53AAE56C-73FE-45F9-B35E-39C2CC304544}" srcOrd="0" destOrd="0" presId="urn:microsoft.com/office/officeart/2008/layout/LinedList"/>
    <dgm:cxn modelId="{0ED7E7CE-0252-44F3-AEF7-C647A74CFE0D}" type="presParOf" srcId="{6DFABC9D-811D-4F5E-821D-F8D42D844B4B}" destId="{4ACF43D1-519E-42A2-970C-705800D064AC}" srcOrd="1" destOrd="0" presId="urn:microsoft.com/office/officeart/2008/layout/LinedList"/>
    <dgm:cxn modelId="{B9C2BC95-2F66-452D-80D8-2AD994A8F579}" type="presParOf" srcId="{4ACF43D1-519E-42A2-970C-705800D064AC}" destId="{72FED7FB-2F1E-4FC9-B233-F3AAE2F35B63}" srcOrd="0" destOrd="0" presId="urn:microsoft.com/office/officeart/2008/layout/LinedList"/>
    <dgm:cxn modelId="{7A234041-9DE8-4413-A42D-D55FE4C8A3FC}" type="presParOf" srcId="{4ACF43D1-519E-42A2-970C-705800D064AC}" destId="{9643E7AD-15A3-448F-8242-9A68B4E31513}" srcOrd="1" destOrd="0" presId="urn:microsoft.com/office/officeart/2008/layout/LinedList"/>
    <dgm:cxn modelId="{8C325A6B-AC38-482F-A4FE-16FB0E8CCB89}" type="presParOf" srcId="{9643E7AD-15A3-448F-8242-9A68B4E31513}" destId="{836F85B5-FBF6-46B6-8E0F-315311C88186}" srcOrd="0" destOrd="0" presId="urn:microsoft.com/office/officeart/2008/layout/LinedList"/>
    <dgm:cxn modelId="{C6FFCA94-306A-4057-A965-457DBB9337CA}" type="presParOf" srcId="{9643E7AD-15A3-448F-8242-9A68B4E31513}" destId="{95B7AE2D-2AFE-49F1-8C55-518FD14D2AA2}" srcOrd="1" destOrd="0" presId="urn:microsoft.com/office/officeart/2008/layout/LinedList"/>
    <dgm:cxn modelId="{DD4E520A-93EF-4716-88E6-0D9BC0C93D21}" type="presParOf" srcId="{9643E7AD-15A3-448F-8242-9A68B4E31513}" destId="{2A78177D-072C-4464-8CE8-C22880222CDE}" srcOrd="2" destOrd="0" presId="urn:microsoft.com/office/officeart/2008/layout/LinedList"/>
    <dgm:cxn modelId="{60D9572A-34D0-48F0-961A-7087ADA0412A}" type="presParOf" srcId="{4ACF43D1-519E-42A2-970C-705800D064AC}" destId="{7E67FE7C-BB80-4B4F-B68D-6660D4F8333D}" srcOrd="2" destOrd="0" presId="urn:microsoft.com/office/officeart/2008/layout/LinedList"/>
    <dgm:cxn modelId="{76568E11-BDC5-4E40-B22B-9553AAA9C069}" type="presParOf" srcId="{4ACF43D1-519E-42A2-970C-705800D064AC}" destId="{A5CEA4BB-B0DF-4732-984B-A42182B1F833}" srcOrd="3" destOrd="0" presId="urn:microsoft.com/office/officeart/2008/layout/LinedList"/>
    <dgm:cxn modelId="{CDA101E3-92D2-455B-903C-32C91A2FFB38}" type="presParOf" srcId="{4ACF43D1-519E-42A2-970C-705800D064AC}" destId="{C17C134E-C1F9-4AFA-A730-757854DF7D47}" srcOrd="4" destOrd="0" presId="urn:microsoft.com/office/officeart/2008/layout/LinedList"/>
    <dgm:cxn modelId="{4FB3D94B-1183-407C-9E6A-E6F749A1F3F9}" type="presParOf" srcId="{C17C134E-C1F9-4AFA-A730-757854DF7D47}" destId="{AA561E92-40CD-45D2-8D7B-23D2398A8AB3}" srcOrd="0" destOrd="0" presId="urn:microsoft.com/office/officeart/2008/layout/LinedList"/>
    <dgm:cxn modelId="{7CA21D3C-84A9-49A7-86F6-C8A073D3AE78}" type="presParOf" srcId="{C17C134E-C1F9-4AFA-A730-757854DF7D47}" destId="{553B2C78-8B28-4D96-B4FA-F9D27B084078}" srcOrd="1" destOrd="0" presId="urn:microsoft.com/office/officeart/2008/layout/LinedList"/>
    <dgm:cxn modelId="{3E158F83-8958-4504-BAD9-1B0AACB4A5B2}" type="presParOf" srcId="{C17C134E-C1F9-4AFA-A730-757854DF7D47}" destId="{66B89092-D541-40FA-BE80-A663C9DF4DF9}" srcOrd="2" destOrd="0" presId="urn:microsoft.com/office/officeart/2008/layout/LinedList"/>
    <dgm:cxn modelId="{A7F1DEEA-0988-47E6-AEA2-8DA33F256C2B}" type="presParOf" srcId="{4ACF43D1-519E-42A2-970C-705800D064AC}" destId="{60F9277A-DCD9-4FC5-BC6E-9CC1E980E144}" srcOrd="5" destOrd="0" presId="urn:microsoft.com/office/officeart/2008/layout/LinedList"/>
    <dgm:cxn modelId="{0653209D-80F0-4315-AFAA-7902CA90A57A}" type="presParOf" srcId="{4ACF43D1-519E-42A2-970C-705800D064AC}" destId="{5B76AF41-79C6-4140-8DBD-444BC31CE3BB}" srcOrd="6" destOrd="0" presId="urn:microsoft.com/office/officeart/2008/layout/LinedList"/>
    <dgm:cxn modelId="{4449F11B-FF85-4CC4-8826-593305949250}" type="presParOf" srcId="{4ACF43D1-519E-42A2-970C-705800D064AC}" destId="{1C5FEE52-2AB6-4DC8-963B-C3FC80DF1239}" srcOrd="7" destOrd="0" presId="urn:microsoft.com/office/officeart/2008/layout/LinedList"/>
    <dgm:cxn modelId="{32980AF4-ECFA-432A-96FF-6D312CE34D85}" type="presParOf" srcId="{1C5FEE52-2AB6-4DC8-963B-C3FC80DF1239}" destId="{A88950A7-79BA-4053-BDA5-5EB7EB264210}" srcOrd="0" destOrd="0" presId="urn:microsoft.com/office/officeart/2008/layout/LinedList"/>
    <dgm:cxn modelId="{8E45ED09-3A9E-4D98-84D3-AA2EDC66E5B8}" type="presParOf" srcId="{1C5FEE52-2AB6-4DC8-963B-C3FC80DF1239}" destId="{FFE2CEE0-4FC2-4ADA-872A-B5296D3674E8}" srcOrd="1" destOrd="0" presId="urn:microsoft.com/office/officeart/2008/layout/LinedList"/>
    <dgm:cxn modelId="{61D43F9B-7D74-4DB6-BB36-C4C3134089B9}" type="presParOf" srcId="{1C5FEE52-2AB6-4DC8-963B-C3FC80DF1239}" destId="{C82CC698-92C0-42C1-90D3-A382DB802559}" srcOrd="2" destOrd="0" presId="urn:microsoft.com/office/officeart/2008/layout/LinedList"/>
    <dgm:cxn modelId="{1AC1EF2B-8F73-48EB-A211-09A8F8B8748A}" type="presParOf" srcId="{4ACF43D1-519E-42A2-970C-705800D064AC}" destId="{146F3175-B0E7-4A3B-9AEC-AFAB6EF43125}" srcOrd="8" destOrd="0" presId="urn:microsoft.com/office/officeart/2008/layout/LinedList"/>
    <dgm:cxn modelId="{8ADC8C44-5128-4F10-95C8-18F72698D770}" type="presParOf" srcId="{4ACF43D1-519E-42A2-970C-705800D064AC}" destId="{A6FF1712-CA14-4D02-9B66-A34A4DD2D0E7}" srcOrd="9" destOrd="0" presId="urn:microsoft.com/office/officeart/2008/layout/LinedList"/>
    <dgm:cxn modelId="{EF07C910-1752-4187-8ED8-E109617233C1}" type="presParOf" srcId="{4ACF43D1-519E-42A2-970C-705800D064AC}" destId="{4FDE1680-C79D-45B0-A698-893475DDA3F0}" srcOrd="10" destOrd="0" presId="urn:microsoft.com/office/officeart/2008/layout/LinedList"/>
    <dgm:cxn modelId="{F3EBDEE8-ADCC-4BFE-8889-798E012F2E48}" type="presParOf" srcId="{4FDE1680-C79D-45B0-A698-893475DDA3F0}" destId="{7574061E-2ADB-4BA4-8819-FC7F94759BD3}" srcOrd="0" destOrd="0" presId="urn:microsoft.com/office/officeart/2008/layout/LinedList"/>
    <dgm:cxn modelId="{38AEFA91-AA12-49B6-B52D-156C6A14113E}" type="presParOf" srcId="{4FDE1680-C79D-45B0-A698-893475DDA3F0}" destId="{B3554F39-2888-4B54-8EBA-BEC580DC0609}" srcOrd="1" destOrd="0" presId="urn:microsoft.com/office/officeart/2008/layout/LinedList"/>
    <dgm:cxn modelId="{93845EB9-456D-4411-A514-53AD9CC4C1F2}" type="presParOf" srcId="{4FDE1680-C79D-45B0-A698-893475DDA3F0}" destId="{855F05DF-875F-4EEA-B68A-E877CFECA002}" srcOrd="2" destOrd="0" presId="urn:microsoft.com/office/officeart/2008/layout/LinedList"/>
    <dgm:cxn modelId="{C41087A0-3C95-4AA4-977C-5C736995E0D7}" type="presParOf" srcId="{4ACF43D1-519E-42A2-970C-705800D064AC}" destId="{CFC21FE7-67F9-426B-8D8A-B9881519549F}" srcOrd="11" destOrd="0" presId="urn:microsoft.com/office/officeart/2008/layout/LinedList"/>
    <dgm:cxn modelId="{2D0EA65D-7BDB-4E08-9264-E42C97E76B0F}" type="presParOf" srcId="{4ACF43D1-519E-42A2-970C-705800D064AC}" destId="{BFFF4B46-04D3-417E-A0BD-005FA089CF2D}" srcOrd="12" destOrd="0" presId="urn:microsoft.com/office/officeart/2008/layout/LinedList"/>
    <dgm:cxn modelId="{58B009FF-CEF1-4E52-9ED7-79FB3813064F}" type="presParOf" srcId="{4ACF43D1-519E-42A2-970C-705800D064AC}" destId="{C0CD7168-5D86-454F-B6B2-9CD77CE36F5F}" srcOrd="13" destOrd="0" presId="urn:microsoft.com/office/officeart/2008/layout/LinedList"/>
    <dgm:cxn modelId="{BB5B026C-29B6-4AB2-A152-0D52D6611146}" type="presParOf" srcId="{C0CD7168-5D86-454F-B6B2-9CD77CE36F5F}" destId="{1F4035A7-8B83-4FCB-95F5-2123BAD5B61C}" srcOrd="0" destOrd="0" presId="urn:microsoft.com/office/officeart/2008/layout/LinedList"/>
    <dgm:cxn modelId="{DAF98DD3-4681-4D36-9ADD-C67C1FD70E2C}" type="presParOf" srcId="{C0CD7168-5D86-454F-B6B2-9CD77CE36F5F}" destId="{F486D3D0-F7FE-4043-B97D-73E3A4B3AF4A}" srcOrd="1" destOrd="0" presId="urn:microsoft.com/office/officeart/2008/layout/LinedList"/>
    <dgm:cxn modelId="{8BFAC79F-DB3C-41A9-B671-132E13589FBA}" type="presParOf" srcId="{C0CD7168-5D86-454F-B6B2-9CD77CE36F5F}" destId="{AA1D04AF-C6D5-4FB5-9FD0-B5FEE1673104}" srcOrd="2" destOrd="0" presId="urn:microsoft.com/office/officeart/2008/layout/LinedList"/>
    <dgm:cxn modelId="{E3C58903-D56E-4679-A0DB-7D55023E1AD1}" type="presParOf" srcId="{4ACF43D1-519E-42A2-970C-705800D064AC}" destId="{C63F8BB9-DC8D-4315-A415-C6AFC0D324ED}" srcOrd="14" destOrd="0" presId="urn:microsoft.com/office/officeart/2008/layout/LinedList"/>
    <dgm:cxn modelId="{AF73E78C-E563-48E9-AAE9-0CC25A70ECCD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Multimedia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AAE8C0E-9098-41D1-BF36-13A1BBDFD7CF}" type="presOf" srcId="{5403C0A6-775D-4F54-A14E-E8F8A25C97DF}" destId="{FFE2CEE0-4FC2-4ADA-872A-B5296D3674E8}" srcOrd="0" destOrd="0" presId="urn:microsoft.com/office/officeart/2008/layout/LinedList"/>
    <dgm:cxn modelId="{6FF61409-5E5A-4E0C-A9C3-6E668F8C2E5D}" type="presOf" srcId="{7CF6867C-3E5C-40CF-B21B-6EA927EA9ACA}" destId="{B3554F39-2888-4B54-8EBA-BEC580DC0609}" srcOrd="0" destOrd="0" presId="urn:microsoft.com/office/officeart/2008/layout/LinedList"/>
    <dgm:cxn modelId="{DFC0793A-4E34-4CD8-81E5-F1C72D2C5A53}" type="presOf" srcId="{EA7F9208-24D8-4563-A2ED-FBFBC5F86B00}" destId="{53AAE56C-73FE-45F9-B35E-39C2CC304544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DE241734-A6CC-4CCE-ACA9-6AD07736A81E}" type="presOf" srcId="{170E935B-632B-4424-9BFB-F1C5A9D014B6}" destId="{C66396E0-32BA-46BE-B28A-A2673D61FB1A}" srcOrd="0" destOrd="0" presId="urn:microsoft.com/office/officeart/2008/layout/LinedList"/>
    <dgm:cxn modelId="{5DD45AE2-EEB6-4C67-9784-892145E31096}" type="presOf" srcId="{47543A14-7939-4793-BA1A-E62B4BA9B414}" destId="{95B7AE2D-2AFE-49F1-8C55-518FD14D2AA2}" srcOrd="0" destOrd="0" presId="urn:microsoft.com/office/officeart/2008/layout/LinedList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520AA9D5-C5AD-4E11-9DA5-5EBB021DD6B9}" type="presOf" srcId="{BE2E176B-EDA9-44DF-BE0D-D7C715BB1C8E}" destId="{553B2C78-8B28-4D96-B4FA-F9D27B084078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1FF7EEDB-E19E-4A8A-9B92-1C1BC6E624FB}" type="presOf" srcId="{FF27A1A6-AFC0-47F5-8E56-B6202D917A0C}" destId="{F486D3D0-F7FE-4043-B97D-73E3A4B3AF4A}" srcOrd="0" destOrd="0" presId="urn:microsoft.com/office/officeart/2008/layout/LinedList"/>
    <dgm:cxn modelId="{CE110BEC-ED0E-4A21-A06D-F6EDE05F38E5}" type="presParOf" srcId="{C66396E0-32BA-46BE-B28A-A2673D61FB1A}" destId="{2C4D144F-C0A0-4BA0-BB79-D8AAD2113945}" srcOrd="0" destOrd="0" presId="urn:microsoft.com/office/officeart/2008/layout/LinedList"/>
    <dgm:cxn modelId="{F17A53F4-B2A9-461D-BB67-B30E815A9EAD}" type="presParOf" srcId="{C66396E0-32BA-46BE-B28A-A2673D61FB1A}" destId="{6DFABC9D-811D-4F5E-821D-F8D42D844B4B}" srcOrd="1" destOrd="0" presId="urn:microsoft.com/office/officeart/2008/layout/LinedList"/>
    <dgm:cxn modelId="{B11CA17F-3FF2-4F87-9B43-0990DDF64DF0}" type="presParOf" srcId="{6DFABC9D-811D-4F5E-821D-F8D42D844B4B}" destId="{53AAE56C-73FE-45F9-B35E-39C2CC304544}" srcOrd="0" destOrd="0" presId="urn:microsoft.com/office/officeart/2008/layout/LinedList"/>
    <dgm:cxn modelId="{1BBA83C7-20EF-438A-A72D-601651EBF948}" type="presParOf" srcId="{6DFABC9D-811D-4F5E-821D-F8D42D844B4B}" destId="{4ACF43D1-519E-42A2-970C-705800D064AC}" srcOrd="1" destOrd="0" presId="urn:microsoft.com/office/officeart/2008/layout/LinedList"/>
    <dgm:cxn modelId="{8900CA2A-9E74-488E-9620-E9F14E9D0CB8}" type="presParOf" srcId="{4ACF43D1-519E-42A2-970C-705800D064AC}" destId="{72FED7FB-2F1E-4FC9-B233-F3AAE2F35B63}" srcOrd="0" destOrd="0" presId="urn:microsoft.com/office/officeart/2008/layout/LinedList"/>
    <dgm:cxn modelId="{6CBC0D5E-3A38-44D1-A12B-4D366FD615A5}" type="presParOf" srcId="{4ACF43D1-519E-42A2-970C-705800D064AC}" destId="{9643E7AD-15A3-448F-8242-9A68B4E31513}" srcOrd="1" destOrd="0" presId="urn:microsoft.com/office/officeart/2008/layout/LinedList"/>
    <dgm:cxn modelId="{F87A8274-FC6A-4DA5-8613-122C23265F92}" type="presParOf" srcId="{9643E7AD-15A3-448F-8242-9A68B4E31513}" destId="{836F85B5-FBF6-46B6-8E0F-315311C88186}" srcOrd="0" destOrd="0" presId="urn:microsoft.com/office/officeart/2008/layout/LinedList"/>
    <dgm:cxn modelId="{D7F945B6-F8CC-45BC-BAA5-2130305987EC}" type="presParOf" srcId="{9643E7AD-15A3-448F-8242-9A68B4E31513}" destId="{95B7AE2D-2AFE-49F1-8C55-518FD14D2AA2}" srcOrd="1" destOrd="0" presId="urn:microsoft.com/office/officeart/2008/layout/LinedList"/>
    <dgm:cxn modelId="{8DAE32BF-7816-4125-91F4-E01EC961CEA2}" type="presParOf" srcId="{9643E7AD-15A3-448F-8242-9A68B4E31513}" destId="{2A78177D-072C-4464-8CE8-C22880222CDE}" srcOrd="2" destOrd="0" presId="urn:microsoft.com/office/officeart/2008/layout/LinedList"/>
    <dgm:cxn modelId="{981644B1-1274-4AB6-9B48-C330F9DF2179}" type="presParOf" srcId="{4ACF43D1-519E-42A2-970C-705800D064AC}" destId="{7E67FE7C-BB80-4B4F-B68D-6660D4F8333D}" srcOrd="2" destOrd="0" presId="urn:microsoft.com/office/officeart/2008/layout/LinedList"/>
    <dgm:cxn modelId="{D5E10ECE-6C5B-4EEC-B9DB-6360D49157C3}" type="presParOf" srcId="{4ACF43D1-519E-42A2-970C-705800D064AC}" destId="{A5CEA4BB-B0DF-4732-984B-A42182B1F833}" srcOrd="3" destOrd="0" presId="urn:microsoft.com/office/officeart/2008/layout/LinedList"/>
    <dgm:cxn modelId="{4C1B10A3-A8CF-421E-85CD-7473737926F4}" type="presParOf" srcId="{4ACF43D1-519E-42A2-970C-705800D064AC}" destId="{C17C134E-C1F9-4AFA-A730-757854DF7D47}" srcOrd="4" destOrd="0" presId="urn:microsoft.com/office/officeart/2008/layout/LinedList"/>
    <dgm:cxn modelId="{9D0A5A6F-5C00-48B3-BF95-6DC1CFE50507}" type="presParOf" srcId="{C17C134E-C1F9-4AFA-A730-757854DF7D47}" destId="{AA561E92-40CD-45D2-8D7B-23D2398A8AB3}" srcOrd="0" destOrd="0" presId="urn:microsoft.com/office/officeart/2008/layout/LinedList"/>
    <dgm:cxn modelId="{5C03A29D-E651-409C-B813-61DD8CB18A79}" type="presParOf" srcId="{C17C134E-C1F9-4AFA-A730-757854DF7D47}" destId="{553B2C78-8B28-4D96-B4FA-F9D27B084078}" srcOrd="1" destOrd="0" presId="urn:microsoft.com/office/officeart/2008/layout/LinedList"/>
    <dgm:cxn modelId="{8EF1CB59-8DA1-4BE8-A20C-88D27CFE11E1}" type="presParOf" srcId="{C17C134E-C1F9-4AFA-A730-757854DF7D47}" destId="{66B89092-D541-40FA-BE80-A663C9DF4DF9}" srcOrd="2" destOrd="0" presId="urn:microsoft.com/office/officeart/2008/layout/LinedList"/>
    <dgm:cxn modelId="{F7513A69-5DE9-4C65-8ECE-9EED0FF94CD5}" type="presParOf" srcId="{4ACF43D1-519E-42A2-970C-705800D064AC}" destId="{60F9277A-DCD9-4FC5-BC6E-9CC1E980E144}" srcOrd="5" destOrd="0" presId="urn:microsoft.com/office/officeart/2008/layout/LinedList"/>
    <dgm:cxn modelId="{4A9993C5-6B1E-4CD0-B4C0-19E31B15FE70}" type="presParOf" srcId="{4ACF43D1-519E-42A2-970C-705800D064AC}" destId="{5B76AF41-79C6-4140-8DBD-444BC31CE3BB}" srcOrd="6" destOrd="0" presId="urn:microsoft.com/office/officeart/2008/layout/LinedList"/>
    <dgm:cxn modelId="{9413C223-3468-4644-8AC6-E7BE4CA193B4}" type="presParOf" srcId="{4ACF43D1-519E-42A2-970C-705800D064AC}" destId="{1C5FEE52-2AB6-4DC8-963B-C3FC80DF1239}" srcOrd="7" destOrd="0" presId="urn:microsoft.com/office/officeart/2008/layout/LinedList"/>
    <dgm:cxn modelId="{D8647C6F-B611-470D-B2F8-65E72E099EAF}" type="presParOf" srcId="{1C5FEE52-2AB6-4DC8-963B-C3FC80DF1239}" destId="{A88950A7-79BA-4053-BDA5-5EB7EB264210}" srcOrd="0" destOrd="0" presId="urn:microsoft.com/office/officeart/2008/layout/LinedList"/>
    <dgm:cxn modelId="{11721BFD-B5FA-45B3-BB95-DF57E6E17D01}" type="presParOf" srcId="{1C5FEE52-2AB6-4DC8-963B-C3FC80DF1239}" destId="{FFE2CEE0-4FC2-4ADA-872A-B5296D3674E8}" srcOrd="1" destOrd="0" presId="urn:microsoft.com/office/officeart/2008/layout/LinedList"/>
    <dgm:cxn modelId="{5CD4E5EF-BEF9-4615-A9B4-59AADF530186}" type="presParOf" srcId="{1C5FEE52-2AB6-4DC8-963B-C3FC80DF1239}" destId="{C82CC698-92C0-42C1-90D3-A382DB802559}" srcOrd="2" destOrd="0" presId="urn:microsoft.com/office/officeart/2008/layout/LinedList"/>
    <dgm:cxn modelId="{AB70E05E-71E3-4D30-B3D0-98A6E4FE8FB5}" type="presParOf" srcId="{4ACF43D1-519E-42A2-970C-705800D064AC}" destId="{146F3175-B0E7-4A3B-9AEC-AFAB6EF43125}" srcOrd="8" destOrd="0" presId="urn:microsoft.com/office/officeart/2008/layout/LinedList"/>
    <dgm:cxn modelId="{2AD4B2F5-3469-442D-9C58-B5087CE181E2}" type="presParOf" srcId="{4ACF43D1-519E-42A2-970C-705800D064AC}" destId="{A6FF1712-CA14-4D02-9B66-A34A4DD2D0E7}" srcOrd="9" destOrd="0" presId="urn:microsoft.com/office/officeart/2008/layout/LinedList"/>
    <dgm:cxn modelId="{AF592D4F-A7FE-4254-8684-A5F946FA6C0F}" type="presParOf" srcId="{4ACF43D1-519E-42A2-970C-705800D064AC}" destId="{4FDE1680-C79D-45B0-A698-893475DDA3F0}" srcOrd="10" destOrd="0" presId="urn:microsoft.com/office/officeart/2008/layout/LinedList"/>
    <dgm:cxn modelId="{04969AC8-0A3F-41D9-A75C-902A370C9DA7}" type="presParOf" srcId="{4FDE1680-C79D-45B0-A698-893475DDA3F0}" destId="{7574061E-2ADB-4BA4-8819-FC7F94759BD3}" srcOrd="0" destOrd="0" presId="urn:microsoft.com/office/officeart/2008/layout/LinedList"/>
    <dgm:cxn modelId="{B959C777-EAE3-445B-A488-7F4827F94476}" type="presParOf" srcId="{4FDE1680-C79D-45B0-A698-893475DDA3F0}" destId="{B3554F39-2888-4B54-8EBA-BEC580DC0609}" srcOrd="1" destOrd="0" presId="urn:microsoft.com/office/officeart/2008/layout/LinedList"/>
    <dgm:cxn modelId="{6CD00B6D-7282-422F-8DF8-3A2481006BE8}" type="presParOf" srcId="{4FDE1680-C79D-45B0-A698-893475DDA3F0}" destId="{855F05DF-875F-4EEA-B68A-E877CFECA002}" srcOrd="2" destOrd="0" presId="urn:microsoft.com/office/officeart/2008/layout/LinedList"/>
    <dgm:cxn modelId="{030E9806-ECF8-44C5-BE19-E37880F2F8BC}" type="presParOf" srcId="{4ACF43D1-519E-42A2-970C-705800D064AC}" destId="{CFC21FE7-67F9-426B-8D8A-B9881519549F}" srcOrd="11" destOrd="0" presId="urn:microsoft.com/office/officeart/2008/layout/LinedList"/>
    <dgm:cxn modelId="{BD364E2C-86CC-4EDF-A3E7-1C361669A084}" type="presParOf" srcId="{4ACF43D1-519E-42A2-970C-705800D064AC}" destId="{BFFF4B46-04D3-417E-A0BD-005FA089CF2D}" srcOrd="12" destOrd="0" presId="urn:microsoft.com/office/officeart/2008/layout/LinedList"/>
    <dgm:cxn modelId="{1C415F26-83BF-41FD-B9D6-16740B592348}" type="presParOf" srcId="{4ACF43D1-519E-42A2-970C-705800D064AC}" destId="{C0CD7168-5D86-454F-B6B2-9CD77CE36F5F}" srcOrd="13" destOrd="0" presId="urn:microsoft.com/office/officeart/2008/layout/LinedList"/>
    <dgm:cxn modelId="{C436E350-D71A-4AF2-A32E-30B92B2EE415}" type="presParOf" srcId="{C0CD7168-5D86-454F-B6B2-9CD77CE36F5F}" destId="{1F4035A7-8B83-4FCB-95F5-2123BAD5B61C}" srcOrd="0" destOrd="0" presId="urn:microsoft.com/office/officeart/2008/layout/LinedList"/>
    <dgm:cxn modelId="{557E92D8-EE0B-4703-988B-C8B21ABBE39A}" type="presParOf" srcId="{C0CD7168-5D86-454F-B6B2-9CD77CE36F5F}" destId="{F486D3D0-F7FE-4043-B97D-73E3A4B3AF4A}" srcOrd="1" destOrd="0" presId="urn:microsoft.com/office/officeart/2008/layout/LinedList"/>
    <dgm:cxn modelId="{874496C3-2C72-4958-AD1C-F7D1A091E7C1}" type="presParOf" srcId="{C0CD7168-5D86-454F-B6B2-9CD77CE36F5F}" destId="{AA1D04AF-C6D5-4FB5-9FD0-B5FEE1673104}" srcOrd="2" destOrd="0" presId="urn:microsoft.com/office/officeart/2008/layout/LinedList"/>
    <dgm:cxn modelId="{87F736C2-236F-4AAD-8ED5-12381548925B}" type="presParOf" srcId="{4ACF43D1-519E-42A2-970C-705800D064AC}" destId="{C63F8BB9-DC8D-4315-A415-C6AFC0D324ED}" srcOrd="14" destOrd="0" presId="urn:microsoft.com/office/officeart/2008/layout/LinedList"/>
    <dgm:cxn modelId="{BFCC5766-E74C-491D-8E41-670AE4A78B36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Multimedia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Local Storage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A693CF4D-84B5-4651-9E4D-D343D347E1C1}" type="presOf" srcId="{47543A14-7939-4793-BA1A-E62B4BA9B414}" destId="{95B7AE2D-2AFE-49F1-8C55-518FD14D2AA2}" srcOrd="0" destOrd="0" presId="urn:microsoft.com/office/officeart/2008/layout/LinedList"/>
    <dgm:cxn modelId="{291AFD3D-DEDB-4EBA-ACA9-81D1CB50149C}" type="presOf" srcId="{7CF6867C-3E5C-40CF-B21B-6EA927EA9ACA}" destId="{B3554F39-2888-4B54-8EBA-BEC580DC0609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3146E9AD-B234-47A3-B1D6-A2CDCF31532B}" type="presOf" srcId="{BE2E176B-EDA9-44DF-BE0D-D7C715BB1C8E}" destId="{553B2C78-8B28-4D96-B4FA-F9D27B084078}" srcOrd="0" destOrd="0" presId="urn:microsoft.com/office/officeart/2008/layout/LinedList"/>
    <dgm:cxn modelId="{7037CE78-8A41-4A02-AB11-B85C48C17B3D}" type="presOf" srcId="{170E935B-632B-4424-9BFB-F1C5A9D014B6}" destId="{C66396E0-32BA-46BE-B28A-A2673D61FB1A}" srcOrd="0" destOrd="0" presId="urn:microsoft.com/office/officeart/2008/layout/LinedList"/>
    <dgm:cxn modelId="{FDA29AA8-8786-4B43-892A-0C445EE88DEA}" type="presOf" srcId="{FF27A1A6-AFC0-47F5-8E56-B6202D917A0C}" destId="{F486D3D0-F7FE-4043-B97D-73E3A4B3AF4A}" srcOrd="0" destOrd="0" presId="urn:microsoft.com/office/officeart/2008/layout/LinedList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BEE0C57E-72C2-4E35-9FC1-BEE7284418F9}" type="presOf" srcId="{5403C0A6-775D-4F54-A14E-E8F8A25C97DF}" destId="{FFE2CEE0-4FC2-4ADA-872A-B5296D3674E8}" srcOrd="0" destOrd="0" presId="urn:microsoft.com/office/officeart/2008/layout/LinedList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E24B3E20-49D3-46CF-A20A-A6E640572FBA}" type="presOf" srcId="{EA7F9208-24D8-4563-A2ED-FBFBC5F86B00}" destId="{53AAE56C-73FE-45F9-B35E-39C2CC304544}" srcOrd="0" destOrd="0" presId="urn:microsoft.com/office/officeart/2008/layout/LinedList"/>
    <dgm:cxn modelId="{71396F0B-26B3-4BD5-B21F-F433EB79593F}" type="presParOf" srcId="{C66396E0-32BA-46BE-B28A-A2673D61FB1A}" destId="{2C4D144F-C0A0-4BA0-BB79-D8AAD2113945}" srcOrd="0" destOrd="0" presId="urn:microsoft.com/office/officeart/2008/layout/LinedList"/>
    <dgm:cxn modelId="{DD69CF04-D3AA-4A93-943C-9664E119AFD5}" type="presParOf" srcId="{C66396E0-32BA-46BE-B28A-A2673D61FB1A}" destId="{6DFABC9D-811D-4F5E-821D-F8D42D844B4B}" srcOrd="1" destOrd="0" presId="urn:microsoft.com/office/officeart/2008/layout/LinedList"/>
    <dgm:cxn modelId="{789C820B-C2B1-4080-A1DB-B3F6EE4181BD}" type="presParOf" srcId="{6DFABC9D-811D-4F5E-821D-F8D42D844B4B}" destId="{53AAE56C-73FE-45F9-B35E-39C2CC304544}" srcOrd="0" destOrd="0" presId="urn:microsoft.com/office/officeart/2008/layout/LinedList"/>
    <dgm:cxn modelId="{AB0A42F0-3CFC-4AA2-8208-12929121AE02}" type="presParOf" srcId="{6DFABC9D-811D-4F5E-821D-F8D42D844B4B}" destId="{4ACF43D1-519E-42A2-970C-705800D064AC}" srcOrd="1" destOrd="0" presId="urn:microsoft.com/office/officeart/2008/layout/LinedList"/>
    <dgm:cxn modelId="{A3DEC92C-A035-49CC-9129-526F03522CA6}" type="presParOf" srcId="{4ACF43D1-519E-42A2-970C-705800D064AC}" destId="{72FED7FB-2F1E-4FC9-B233-F3AAE2F35B63}" srcOrd="0" destOrd="0" presId="urn:microsoft.com/office/officeart/2008/layout/LinedList"/>
    <dgm:cxn modelId="{83B9B313-AC66-4273-AF7D-8E757F38D98B}" type="presParOf" srcId="{4ACF43D1-519E-42A2-970C-705800D064AC}" destId="{9643E7AD-15A3-448F-8242-9A68B4E31513}" srcOrd="1" destOrd="0" presId="urn:microsoft.com/office/officeart/2008/layout/LinedList"/>
    <dgm:cxn modelId="{65998CA0-DEB5-4245-82EE-5F0D001598D0}" type="presParOf" srcId="{9643E7AD-15A3-448F-8242-9A68B4E31513}" destId="{836F85B5-FBF6-46B6-8E0F-315311C88186}" srcOrd="0" destOrd="0" presId="urn:microsoft.com/office/officeart/2008/layout/LinedList"/>
    <dgm:cxn modelId="{55551442-BA76-4F8E-9BD5-C088F86E324F}" type="presParOf" srcId="{9643E7AD-15A3-448F-8242-9A68B4E31513}" destId="{95B7AE2D-2AFE-49F1-8C55-518FD14D2AA2}" srcOrd="1" destOrd="0" presId="urn:microsoft.com/office/officeart/2008/layout/LinedList"/>
    <dgm:cxn modelId="{21606FC4-D47E-465A-822E-2D8974C86708}" type="presParOf" srcId="{9643E7AD-15A3-448F-8242-9A68B4E31513}" destId="{2A78177D-072C-4464-8CE8-C22880222CDE}" srcOrd="2" destOrd="0" presId="urn:microsoft.com/office/officeart/2008/layout/LinedList"/>
    <dgm:cxn modelId="{A1DEE2B3-E1FB-4BCA-A507-790C2C897F18}" type="presParOf" srcId="{4ACF43D1-519E-42A2-970C-705800D064AC}" destId="{7E67FE7C-BB80-4B4F-B68D-6660D4F8333D}" srcOrd="2" destOrd="0" presId="urn:microsoft.com/office/officeart/2008/layout/LinedList"/>
    <dgm:cxn modelId="{D4681C43-705B-4040-B7BE-CBD594D494BD}" type="presParOf" srcId="{4ACF43D1-519E-42A2-970C-705800D064AC}" destId="{A5CEA4BB-B0DF-4732-984B-A42182B1F833}" srcOrd="3" destOrd="0" presId="urn:microsoft.com/office/officeart/2008/layout/LinedList"/>
    <dgm:cxn modelId="{965FFCE9-9CFF-4349-8762-8C28DE148D7A}" type="presParOf" srcId="{4ACF43D1-519E-42A2-970C-705800D064AC}" destId="{C17C134E-C1F9-4AFA-A730-757854DF7D47}" srcOrd="4" destOrd="0" presId="urn:microsoft.com/office/officeart/2008/layout/LinedList"/>
    <dgm:cxn modelId="{1E75DB2B-6CED-45FA-A17B-2F2CFA627165}" type="presParOf" srcId="{C17C134E-C1F9-4AFA-A730-757854DF7D47}" destId="{AA561E92-40CD-45D2-8D7B-23D2398A8AB3}" srcOrd="0" destOrd="0" presId="urn:microsoft.com/office/officeart/2008/layout/LinedList"/>
    <dgm:cxn modelId="{F0D9FB6A-6A62-4FD9-9A7B-84469D5A9FAD}" type="presParOf" srcId="{C17C134E-C1F9-4AFA-A730-757854DF7D47}" destId="{553B2C78-8B28-4D96-B4FA-F9D27B084078}" srcOrd="1" destOrd="0" presId="urn:microsoft.com/office/officeart/2008/layout/LinedList"/>
    <dgm:cxn modelId="{B218D0ED-6A52-4C5A-9228-A0A03854FE42}" type="presParOf" srcId="{C17C134E-C1F9-4AFA-A730-757854DF7D47}" destId="{66B89092-D541-40FA-BE80-A663C9DF4DF9}" srcOrd="2" destOrd="0" presId="urn:microsoft.com/office/officeart/2008/layout/LinedList"/>
    <dgm:cxn modelId="{6A28E663-E97B-4820-87FE-CF22406CBCCA}" type="presParOf" srcId="{4ACF43D1-519E-42A2-970C-705800D064AC}" destId="{60F9277A-DCD9-4FC5-BC6E-9CC1E980E144}" srcOrd="5" destOrd="0" presId="urn:microsoft.com/office/officeart/2008/layout/LinedList"/>
    <dgm:cxn modelId="{22D8A9F8-24A7-4380-99A9-BDA969640EFD}" type="presParOf" srcId="{4ACF43D1-519E-42A2-970C-705800D064AC}" destId="{5B76AF41-79C6-4140-8DBD-444BC31CE3BB}" srcOrd="6" destOrd="0" presId="urn:microsoft.com/office/officeart/2008/layout/LinedList"/>
    <dgm:cxn modelId="{C3A9BF00-97D8-43C2-AB69-93010350A8EC}" type="presParOf" srcId="{4ACF43D1-519E-42A2-970C-705800D064AC}" destId="{1C5FEE52-2AB6-4DC8-963B-C3FC80DF1239}" srcOrd="7" destOrd="0" presId="urn:microsoft.com/office/officeart/2008/layout/LinedList"/>
    <dgm:cxn modelId="{1BA020F6-4200-4BB9-97D5-3D1C538A1043}" type="presParOf" srcId="{1C5FEE52-2AB6-4DC8-963B-C3FC80DF1239}" destId="{A88950A7-79BA-4053-BDA5-5EB7EB264210}" srcOrd="0" destOrd="0" presId="urn:microsoft.com/office/officeart/2008/layout/LinedList"/>
    <dgm:cxn modelId="{24D11B09-8565-464F-8793-BABA40E18D73}" type="presParOf" srcId="{1C5FEE52-2AB6-4DC8-963B-C3FC80DF1239}" destId="{FFE2CEE0-4FC2-4ADA-872A-B5296D3674E8}" srcOrd="1" destOrd="0" presId="urn:microsoft.com/office/officeart/2008/layout/LinedList"/>
    <dgm:cxn modelId="{4C64BE16-D94E-4BEF-941E-21F4D405271F}" type="presParOf" srcId="{1C5FEE52-2AB6-4DC8-963B-C3FC80DF1239}" destId="{C82CC698-92C0-42C1-90D3-A382DB802559}" srcOrd="2" destOrd="0" presId="urn:microsoft.com/office/officeart/2008/layout/LinedList"/>
    <dgm:cxn modelId="{5A356DAA-9400-4496-B712-3AE72C469BFC}" type="presParOf" srcId="{4ACF43D1-519E-42A2-970C-705800D064AC}" destId="{146F3175-B0E7-4A3B-9AEC-AFAB6EF43125}" srcOrd="8" destOrd="0" presId="urn:microsoft.com/office/officeart/2008/layout/LinedList"/>
    <dgm:cxn modelId="{BFD6A76D-BE6E-4F14-9DF4-0D76D8D5F5FB}" type="presParOf" srcId="{4ACF43D1-519E-42A2-970C-705800D064AC}" destId="{A6FF1712-CA14-4D02-9B66-A34A4DD2D0E7}" srcOrd="9" destOrd="0" presId="urn:microsoft.com/office/officeart/2008/layout/LinedList"/>
    <dgm:cxn modelId="{F248F729-9074-4F41-B758-67EDB25973CF}" type="presParOf" srcId="{4ACF43D1-519E-42A2-970C-705800D064AC}" destId="{4FDE1680-C79D-45B0-A698-893475DDA3F0}" srcOrd="10" destOrd="0" presId="urn:microsoft.com/office/officeart/2008/layout/LinedList"/>
    <dgm:cxn modelId="{783371F1-D209-4F2A-B981-D3EA9342564E}" type="presParOf" srcId="{4FDE1680-C79D-45B0-A698-893475DDA3F0}" destId="{7574061E-2ADB-4BA4-8819-FC7F94759BD3}" srcOrd="0" destOrd="0" presId="urn:microsoft.com/office/officeart/2008/layout/LinedList"/>
    <dgm:cxn modelId="{C1AB51A8-37DF-4187-89A0-D052593F4684}" type="presParOf" srcId="{4FDE1680-C79D-45B0-A698-893475DDA3F0}" destId="{B3554F39-2888-4B54-8EBA-BEC580DC0609}" srcOrd="1" destOrd="0" presId="urn:microsoft.com/office/officeart/2008/layout/LinedList"/>
    <dgm:cxn modelId="{43B8187C-94B8-494C-8F6C-FF6C04A6E0C8}" type="presParOf" srcId="{4FDE1680-C79D-45B0-A698-893475DDA3F0}" destId="{855F05DF-875F-4EEA-B68A-E877CFECA002}" srcOrd="2" destOrd="0" presId="urn:microsoft.com/office/officeart/2008/layout/LinedList"/>
    <dgm:cxn modelId="{A4B99078-023C-425E-9500-A3250A93AFF4}" type="presParOf" srcId="{4ACF43D1-519E-42A2-970C-705800D064AC}" destId="{CFC21FE7-67F9-426B-8D8A-B9881519549F}" srcOrd="11" destOrd="0" presId="urn:microsoft.com/office/officeart/2008/layout/LinedList"/>
    <dgm:cxn modelId="{055A0824-747B-4BA9-B853-66E1269CBDA5}" type="presParOf" srcId="{4ACF43D1-519E-42A2-970C-705800D064AC}" destId="{BFFF4B46-04D3-417E-A0BD-005FA089CF2D}" srcOrd="12" destOrd="0" presId="urn:microsoft.com/office/officeart/2008/layout/LinedList"/>
    <dgm:cxn modelId="{5122D2B5-2424-4737-A967-9DE1749162E3}" type="presParOf" srcId="{4ACF43D1-519E-42A2-970C-705800D064AC}" destId="{C0CD7168-5D86-454F-B6B2-9CD77CE36F5F}" srcOrd="13" destOrd="0" presId="urn:microsoft.com/office/officeart/2008/layout/LinedList"/>
    <dgm:cxn modelId="{CCDF4842-9D6D-4850-BF0F-4C2AC03E13A9}" type="presParOf" srcId="{C0CD7168-5D86-454F-B6B2-9CD77CE36F5F}" destId="{1F4035A7-8B83-4FCB-95F5-2123BAD5B61C}" srcOrd="0" destOrd="0" presId="urn:microsoft.com/office/officeart/2008/layout/LinedList"/>
    <dgm:cxn modelId="{8F8F00AF-1FAA-4D81-8BBE-2F9A5FD43017}" type="presParOf" srcId="{C0CD7168-5D86-454F-B6B2-9CD77CE36F5F}" destId="{F486D3D0-F7FE-4043-B97D-73E3A4B3AF4A}" srcOrd="1" destOrd="0" presId="urn:microsoft.com/office/officeart/2008/layout/LinedList"/>
    <dgm:cxn modelId="{1A70663A-72B4-464F-A24A-99F19FB33BDE}" type="presParOf" srcId="{C0CD7168-5D86-454F-B6B2-9CD77CE36F5F}" destId="{AA1D04AF-C6D5-4FB5-9FD0-B5FEE1673104}" srcOrd="2" destOrd="0" presId="urn:microsoft.com/office/officeart/2008/layout/LinedList"/>
    <dgm:cxn modelId="{82A51FFA-A587-43E7-8F02-6B8E45C5ABD8}" type="presParOf" srcId="{4ACF43D1-519E-42A2-970C-705800D064AC}" destId="{C63F8BB9-DC8D-4315-A415-C6AFC0D324ED}" srcOrd="14" destOrd="0" presId="urn:microsoft.com/office/officeart/2008/layout/LinedList"/>
    <dgm:cxn modelId="{DD655FEF-43D3-4D45-8C08-F5D940E93937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333399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>
            <a:solidFill>
              <a:srgbClr val="333399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Giới thiệu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/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/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/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/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/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/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0" smtClean="0">
              <a:solidFill>
                <a:srgbClr val="333399"/>
              </a:solidFill>
              <a:effectLst/>
            </a:rPr>
            <a:t>Multimedia</a:t>
          </a:r>
          <a:endParaRPr lang="en-US" sz="1600" b="0">
            <a:solidFill>
              <a:srgbClr val="333399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/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/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1" smtClean="0">
              <a:solidFill>
                <a:srgbClr val="FF0000"/>
              </a:solidFill>
              <a:effectLst/>
            </a:rPr>
            <a:t>Local Storage</a:t>
          </a:r>
          <a:endParaRPr lang="en-US" sz="1600" b="1">
            <a:solidFill>
              <a:srgbClr val="FF0000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/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/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E03EBCC6-862D-4473-B7C2-438E12AAD0F3}" type="presOf" srcId="{EA7F9208-24D8-4563-A2ED-FBFBC5F86B00}" destId="{53AAE56C-73FE-45F9-B35E-39C2CC304544}" srcOrd="0" destOrd="0" presId="urn:microsoft.com/office/officeart/2008/layout/LinedList"/>
    <dgm:cxn modelId="{88B3DE15-2DFD-4047-9914-2A5541F889C8}" type="presOf" srcId="{FF27A1A6-AFC0-47F5-8E56-B6202D917A0C}" destId="{F486D3D0-F7FE-4043-B97D-73E3A4B3AF4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316221FD-115E-4CEF-8711-ED9DA1DF3866}" type="presOf" srcId="{47543A14-7939-4793-BA1A-E62B4BA9B414}" destId="{95B7AE2D-2AFE-49F1-8C55-518FD14D2AA2}" srcOrd="0" destOrd="0" presId="urn:microsoft.com/office/officeart/2008/layout/LinedList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15E86EE5-941F-4EC7-8213-A446196381F4}" type="presOf" srcId="{170E935B-632B-4424-9BFB-F1C5A9D014B6}" destId="{C66396E0-32BA-46BE-B28A-A2673D61FB1A}" srcOrd="0" destOrd="0" presId="urn:microsoft.com/office/officeart/2008/layout/LinedList"/>
    <dgm:cxn modelId="{07BFC346-3FA8-4251-A97F-29C9F5904A25}" type="presOf" srcId="{7CF6867C-3E5C-40CF-B21B-6EA927EA9ACA}" destId="{B3554F39-2888-4B54-8EBA-BEC580DC0609}" srcOrd="0" destOrd="0" presId="urn:microsoft.com/office/officeart/2008/layout/LinedList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5F5CB9EE-C6B3-4B1F-920E-BB9E1B6E476D}" type="presOf" srcId="{BE2E176B-EDA9-44DF-BE0D-D7C715BB1C8E}" destId="{553B2C78-8B28-4D96-B4FA-F9D27B084078}" srcOrd="0" destOrd="0" presId="urn:microsoft.com/office/officeart/2008/layout/LinedList"/>
    <dgm:cxn modelId="{DB401D34-E588-4A50-840B-23CE948CAB4A}" type="presOf" srcId="{5403C0A6-775D-4F54-A14E-E8F8A25C97DF}" destId="{FFE2CEE0-4FC2-4ADA-872A-B5296D3674E8}" srcOrd="0" destOrd="0" presId="urn:microsoft.com/office/officeart/2008/layout/LinedList"/>
    <dgm:cxn modelId="{5AD7F546-F2F5-4838-A4B9-72BD6437BBF5}" type="presParOf" srcId="{C66396E0-32BA-46BE-B28A-A2673D61FB1A}" destId="{2C4D144F-C0A0-4BA0-BB79-D8AAD2113945}" srcOrd="0" destOrd="0" presId="urn:microsoft.com/office/officeart/2008/layout/LinedList"/>
    <dgm:cxn modelId="{EE750640-AD9C-456C-BAF2-CEFF3BE41534}" type="presParOf" srcId="{C66396E0-32BA-46BE-B28A-A2673D61FB1A}" destId="{6DFABC9D-811D-4F5E-821D-F8D42D844B4B}" srcOrd="1" destOrd="0" presId="urn:microsoft.com/office/officeart/2008/layout/LinedList"/>
    <dgm:cxn modelId="{9A945E99-FF61-447D-B358-E8723A424610}" type="presParOf" srcId="{6DFABC9D-811D-4F5E-821D-F8D42D844B4B}" destId="{53AAE56C-73FE-45F9-B35E-39C2CC304544}" srcOrd="0" destOrd="0" presId="urn:microsoft.com/office/officeart/2008/layout/LinedList"/>
    <dgm:cxn modelId="{339DC423-7E4E-442D-B158-A6BD52F4C1BB}" type="presParOf" srcId="{6DFABC9D-811D-4F5E-821D-F8D42D844B4B}" destId="{4ACF43D1-519E-42A2-970C-705800D064AC}" srcOrd="1" destOrd="0" presId="urn:microsoft.com/office/officeart/2008/layout/LinedList"/>
    <dgm:cxn modelId="{9B4C4AB5-6496-4432-9FBB-872F49562600}" type="presParOf" srcId="{4ACF43D1-519E-42A2-970C-705800D064AC}" destId="{72FED7FB-2F1E-4FC9-B233-F3AAE2F35B63}" srcOrd="0" destOrd="0" presId="urn:microsoft.com/office/officeart/2008/layout/LinedList"/>
    <dgm:cxn modelId="{9CCAA0AC-882F-425A-968D-4CE3EB05EEDC}" type="presParOf" srcId="{4ACF43D1-519E-42A2-970C-705800D064AC}" destId="{9643E7AD-15A3-448F-8242-9A68B4E31513}" srcOrd="1" destOrd="0" presId="urn:microsoft.com/office/officeart/2008/layout/LinedList"/>
    <dgm:cxn modelId="{78EE1622-EE57-4ECB-BC84-6EEA2AC090DE}" type="presParOf" srcId="{9643E7AD-15A3-448F-8242-9A68B4E31513}" destId="{836F85B5-FBF6-46B6-8E0F-315311C88186}" srcOrd="0" destOrd="0" presId="urn:microsoft.com/office/officeart/2008/layout/LinedList"/>
    <dgm:cxn modelId="{A0CB1A47-8EE3-4308-9027-B80AC6631DB2}" type="presParOf" srcId="{9643E7AD-15A3-448F-8242-9A68B4E31513}" destId="{95B7AE2D-2AFE-49F1-8C55-518FD14D2AA2}" srcOrd="1" destOrd="0" presId="urn:microsoft.com/office/officeart/2008/layout/LinedList"/>
    <dgm:cxn modelId="{C603C9E8-D4C5-4A34-B7A5-AFA90EA252EC}" type="presParOf" srcId="{9643E7AD-15A3-448F-8242-9A68B4E31513}" destId="{2A78177D-072C-4464-8CE8-C22880222CDE}" srcOrd="2" destOrd="0" presId="urn:microsoft.com/office/officeart/2008/layout/LinedList"/>
    <dgm:cxn modelId="{E694D887-A6C4-428F-900E-61B7ABD930E2}" type="presParOf" srcId="{4ACF43D1-519E-42A2-970C-705800D064AC}" destId="{7E67FE7C-BB80-4B4F-B68D-6660D4F8333D}" srcOrd="2" destOrd="0" presId="urn:microsoft.com/office/officeart/2008/layout/LinedList"/>
    <dgm:cxn modelId="{A440F9F0-418B-4F65-8479-BBD216870AB7}" type="presParOf" srcId="{4ACF43D1-519E-42A2-970C-705800D064AC}" destId="{A5CEA4BB-B0DF-4732-984B-A42182B1F833}" srcOrd="3" destOrd="0" presId="urn:microsoft.com/office/officeart/2008/layout/LinedList"/>
    <dgm:cxn modelId="{97DD0458-B4F1-47A3-B1C1-9943F969D76E}" type="presParOf" srcId="{4ACF43D1-519E-42A2-970C-705800D064AC}" destId="{C17C134E-C1F9-4AFA-A730-757854DF7D47}" srcOrd="4" destOrd="0" presId="urn:microsoft.com/office/officeart/2008/layout/LinedList"/>
    <dgm:cxn modelId="{AC0AC7DF-34E4-47B3-87CB-A1CCE98ED816}" type="presParOf" srcId="{C17C134E-C1F9-4AFA-A730-757854DF7D47}" destId="{AA561E92-40CD-45D2-8D7B-23D2398A8AB3}" srcOrd="0" destOrd="0" presId="urn:microsoft.com/office/officeart/2008/layout/LinedList"/>
    <dgm:cxn modelId="{34159097-1121-4B11-A622-527671BB884A}" type="presParOf" srcId="{C17C134E-C1F9-4AFA-A730-757854DF7D47}" destId="{553B2C78-8B28-4D96-B4FA-F9D27B084078}" srcOrd="1" destOrd="0" presId="urn:microsoft.com/office/officeart/2008/layout/LinedList"/>
    <dgm:cxn modelId="{06162482-30C2-4E46-88EB-89B08D77D37D}" type="presParOf" srcId="{C17C134E-C1F9-4AFA-A730-757854DF7D47}" destId="{66B89092-D541-40FA-BE80-A663C9DF4DF9}" srcOrd="2" destOrd="0" presId="urn:microsoft.com/office/officeart/2008/layout/LinedList"/>
    <dgm:cxn modelId="{30C1B56B-9DD5-484C-9870-D0D7CED5A7DF}" type="presParOf" srcId="{4ACF43D1-519E-42A2-970C-705800D064AC}" destId="{60F9277A-DCD9-4FC5-BC6E-9CC1E980E144}" srcOrd="5" destOrd="0" presId="urn:microsoft.com/office/officeart/2008/layout/LinedList"/>
    <dgm:cxn modelId="{A9C8BD5D-7588-4A09-8B31-CC4E85F0FEEF}" type="presParOf" srcId="{4ACF43D1-519E-42A2-970C-705800D064AC}" destId="{5B76AF41-79C6-4140-8DBD-444BC31CE3BB}" srcOrd="6" destOrd="0" presId="urn:microsoft.com/office/officeart/2008/layout/LinedList"/>
    <dgm:cxn modelId="{5CDE206A-3634-495B-9CCF-83B70DDB7099}" type="presParOf" srcId="{4ACF43D1-519E-42A2-970C-705800D064AC}" destId="{1C5FEE52-2AB6-4DC8-963B-C3FC80DF1239}" srcOrd="7" destOrd="0" presId="urn:microsoft.com/office/officeart/2008/layout/LinedList"/>
    <dgm:cxn modelId="{3D5094A3-8364-4D58-8E5E-25FC884615B1}" type="presParOf" srcId="{1C5FEE52-2AB6-4DC8-963B-C3FC80DF1239}" destId="{A88950A7-79BA-4053-BDA5-5EB7EB264210}" srcOrd="0" destOrd="0" presId="urn:microsoft.com/office/officeart/2008/layout/LinedList"/>
    <dgm:cxn modelId="{C1E0B18D-7BB0-4F38-97E6-F07F125D1B92}" type="presParOf" srcId="{1C5FEE52-2AB6-4DC8-963B-C3FC80DF1239}" destId="{FFE2CEE0-4FC2-4ADA-872A-B5296D3674E8}" srcOrd="1" destOrd="0" presId="urn:microsoft.com/office/officeart/2008/layout/LinedList"/>
    <dgm:cxn modelId="{979C5B23-00D2-43A3-8ED1-1B4D59B47BDD}" type="presParOf" srcId="{1C5FEE52-2AB6-4DC8-963B-C3FC80DF1239}" destId="{C82CC698-92C0-42C1-90D3-A382DB802559}" srcOrd="2" destOrd="0" presId="urn:microsoft.com/office/officeart/2008/layout/LinedList"/>
    <dgm:cxn modelId="{47B50270-EE33-4579-B666-2511D3878396}" type="presParOf" srcId="{4ACF43D1-519E-42A2-970C-705800D064AC}" destId="{146F3175-B0E7-4A3B-9AEC-AFAB6EF43125}" srcOrd="8" destOrd="0" presId="urn:microsoft.com/office/officeart/2008/layout/LinedList"/>
    <dgm:cxn modelId="{2D46ED4E-9FD0-4D74-9A9C-F28B9AD90FE9}" type="presParOf" srcId="{4ACF43D1-519E-42A2-970C-705800D064AC}" destId="{A6FF1712-CA14-4D02-9B66-A34A4DD2D0E7}" srcOrd="9" destOrd="0" presId="urn:microsoft.com/office/officeart/2008/layout/LinedList"/>
    <dgm:cxn modelId="{FB94764A-DF4F-44A5-8EE2-3DB110780185}" type="presParOf" srcId="{4ACF43D1-519E-42A2-970C-705800D064AC}" destId="{4FDE1680-C79D-45B0-A698-893475DDA3F0}" srcOrd="10" destOrd="0" presId="urn:microsoft.com/office/officeart/2008/layout/LinedList"/>
    <dgm:cxn modelId="{F0A7EE0B-009A-4972-9DBB-B6EFA38C2DBA}" type="presParOf" srcId="{4FDE1680-C79D-45B0-A698-893475DDA3F0}" destId="{7574061E-2ADB-4BA4-8819-FC7F94759BD3}" srcOrd="0" destOrd="0" presId="urn:microsoft.com/office/officeart/2008/layout/LinedList"/>
    <dgm:cxn modelId="{D5D75700-A5F8-450A-B262-E1C4EFEA05AE}" type="presParOf" srcId="{4FDE1680-C79D-45B0-A698-893475DDA3F0}" destId="{B3554F39-2888-4B54-8EBA-BEC580DC0609}" srcOrd="1" destOrd="0" presId="urn:microsoft.com/office/officeart/2008/layout/LinedList"/>
    <dgm:cxn modelId="{A2B31C9B-C42F-4D3D-9FD7-1C667155207A}" type="presParOf" srcId="{4FDE1680-C79D-45B0-A698-893475DDA3F0}" destId="{855F05DF-875F-4EEA-B68A-E877CFECA002}" srcOrd="2" destOrd="0" presId="urn:microsoft.com/office/officeart/2008/layout/LinedList"/>
    <dgm:cxn modelId="{7706AAD8-B9BF-4588-A8EC-85A3697A3A51}" type="presParOf" srcId="{4ACF43D1-519E-42A2-970C-705800D064AC}" destId="{CFC21FE7-67F9-426B-8D8A-B9881519549F}" srcOrd="11" destOrd="0" presId="urn:microsoft.com/office/officeart/2008/layout/LinedList"/>
    <dgm:cxn modelId="{B130617D-AD41-4394-A7A3-E9D865D24411}" type="presParOf" srcId="{4ACF43D1-519E-42A2-970C-705800D064AC}" destId="{BFFF4B46-04D3-417E-A0BD-005FA089CF2D}" srcOrd="12" destOrd="0" presId="urn:microsoft.com/office/officeart/2008/layout/LinedList"/>
    <dgm:cxn modelId="{1ECB0111-5082-494D-A9FC-9573D3582D2C}" type="presParOf" srcId="{4ACF43D1-519E-42A2-970C-705800D064AC}" destId="{C0CD7168-5D86-454F-B6B2-9CD77CE36F5F}" srcOrd="13" destOrd="0" presId="urn:microsoft.com/office/officeart/2008/layout/LinedList"/>
    <dgm:cxn modelId="{E3063055-3FA9-4557-92DA-A1FB39349084}" type="presParOf" srcId="{C0CD7168-5D86-454F-B6B2-9CD77CE36F5F}" destId="{1F4035A7-8B83-4FCB-95F5-2123BAD5B61C}" srcOrd="0" destOrd="0" presId="urn:microsoft.com/office/officeart/2008/layout/LinedList"/>
    <dgm:cxn modelId="{A874321B-03F2-4626-8B4F-38F9B90D0D14}" type="presParOf" srcId="{C0CD7168-5D86-454F-B6B2-9CD77CE36F5F}" destId="{F486D3D0-F7FE-4043-B97D-73E3A4B3AF4A}" srcOrd="1" destOrd="0" presId="urn:microsoft.com/office/officeart/2008/layout/LinedList"/>
    <dgm:cxn modelId="{90F908C3-798C-4B8C-84DD-98EA923F64CD}" type="presParOf" srcId="{C0CD7168-5D86-454F-B6B2-9CD77CE36F5F}" destId="{AA1D04AF-C6D5-4FB5-9FD0-B5FEE1673104}" srcOrd="2" destOrd="0" presId="urn:microsoft.com/office/officeart/2008/layout/LinedList"/>
    <dgm:cxn modelId="{419BEFD1-980D-4CDC-9713-0E8F5985FA80}" type="presParOf" srcId="{4ACF43D1-519E-42A2-970C-705800D064AC}" destId="{C63F8BB9-DC8D-4315-A415-C6AFC0D324ED}" srcOrd="14" destOrd="0" presId="urn:microsoft.com/office/officeart/2008/layout/LinedList"/>
    <dgm:cxn modelId="{A9193258-95B6-4B90-BD5D-CBFCAC0CDF3A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70E935B-632B-4424-9BFB-F1C5A9D014B6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7F9208-24D8-4563-A2ED-FBFBC5F86B00}">
      <dgm:prSet phldrT="[Text]" custT="1"/>
      <dgm:spPr/>
      <dgm:t>
        <a:bodyPr/>
        <a:lstStyle/>
        <a:p>
          <a:endParaRPr lang="en-US" sz="1600" b="1" u="none">
            <a:solidFill>
              <a:srgbClr val="FF0000"/>
            </a:solidFill>
            <a:effectLst/>
          </a:endParaRPr>
        </a:p>
      </dgm:t>
    </dgm:pt>
    <dgm:pt modelId="{1E17F9CE-7084-4656-93EA-504D09641CEC}" type="sibTrans" cxnId="{0F3FB115-60DD-4B52-8149-B75D79FEC142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6994F745-E1FC-4CF8-8572-789E1EB14B65}" type="parTrans" cxnId="{0F3FB115-60DD-4B52-8149-B75D79FEC142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47543A14-7939-4793-BA1A-E62B4BA9B414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Giới thiệu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8B590FBD-8008-4A60-82C8-2E4F94C1AE55}" type="parTrans" cxnId="{F3136B8A-6AD8-4367-916B-BF398D26ADB8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179A1E79-FA64-4B7C-9656-A7D0E8D91972}" type="sibTrans" cxnId="{F3136B8A-6AD8-4367-916B-BF398D26ADB8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BE2E176B-EDA9-44DF-BE0D-D7C715BB1C8E}">
      <dgm:prSet phldrT="[Text]"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Các thành phần mới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96D6264-969A-45DB-BF43-31213EA06ADD}" type="parTrans" cxnId="{A6121767-8A0D-41C7-B20F-4E2009BC1007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DF7ECD70-E971-4340-B111-6FBA9E31E70C}" type="sibTrans" cxnId="{A6121767-8A0D-41C7-B20F-4E2009BC1007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5403C0A6-775D-4F54-A14E-E8F8A25C97DF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Các đối tượng ngữ nghĩa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DF38AEB7-2C2C-4437-B8EB-BB0A4766BD52}" type="parTrans" cxnId="{1D632990-5C52-4732-BD92-4A176A7377B9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0C0BD8AA-015A-4335-A62D-8162B93CD72A}" type="sibTrans" cxnId="{1D632990-5C52-4732-BD92-4A176A7377B9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7CF6867C-3E5C-40CF-B21B-6EA927EA9ACA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Multimedia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2A8BC297-E017-452D-BEBB-ECD8455733B2}" type="parTrans" cxnId="{8725B210-509E-4A86-A0CB-F3B97CC9E119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63D05AE5-48EA-476A-8C86-B2EA01D30F28}" type="sibTrans" cxnId="{8725B210-509E-4A86-A0CB-F3B97CC9E119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FF27A1A6-AFC0-47F5-8E56-B6202D917A0C}">
      <dgm:prSet custT="1"/>
      <dgm:spPr/>
      <dgm:t>
        <a:bodyPr/>
        <a:lstStyle/>
        <a:p>
          <a:r>
            <a:rPr lang="en-US" sz="1600" b="0" smtClean="0">
              <a:solidFill>
                <a:srgbClr val="FF0000"/>
              </a:solidFill>
              <a:effectLst/>
            </a:rPr>
            <a:t>Local Storage</a:t>
          </a:r>
          <a:endParaRPr lang="en-US" sz="1600" b="0">
            <a:solidFill>
              <a:srgbClr val="FF0000"/>
            </a:solidFill>
            <a:effectLst/>
          </a:endParaRPr>
        </a:p>
      </dgm:t>
    </dgm:pt>
    <dgm:pt modelId="{4E1DB6BC-1807-4219-9467-F245C59952B1}" type="parTrans" cxnId="{6FEAD743-92F9-4660-814B-94ACA4E65206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D32DB062-5D36-448C-9422-2AF77E4C4741}" type="sibTrans" cxnId="{6FEAD743-92F9-4660-814B-94ACA4E65206}">
      <dgm:prSet/>
      <dgm:spPr/>
      <dgm:t>
        <a:bodyPr/>
        <a:lstStyle/>
        <a:p>
          <a:endParaRPr lang="en-US" sz="1600">
            <a:solidFill>
              <a:srgbClr val="FF0000"/>
            </a:solidFill>
          </a:endParaRPr>
        </a:p>
      </dgm:t>
    </dgm:pt>
    <dgm:pt modelId="{C66396E0-32BA-46BE-B28A-A2673D61FB1A}" type="pres">
      <dgm:prSet presAssocID="{170E935B-632B-4424-9BFB-F1C5A9D014B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C4D144F-C0A0-4BA0-BB79-D8AAD2113945}" type="pres">
      <dgm:prSet presAssocID="{EA7F9208-24D8-4563-A2ED-FBFBC5F86B00}" presName="thickLine" presStyleLbl="alignNode1" presStyleIdx="0" presStyleCnt="1"/>
      <dgm:spPr/>
    </dgm:pt>
    <dgm:pt modelId="{6DFABC9D-811D-4F5E-821D-F8D42D844B4B}" type="pres">
      <dgm:prSet presAssocID="{EA7F9208-24D8-4563-A2ED-FBFBC5F86B00}" presName="horz1" presStyleCnt="0"/>
      <dgm:spPr/>
    </dgm:pt>
    <dgm:pt modelId="{53AAE56C-73FE-45F9-B35E-39C2CC304544}" type="pres">
      <dgm:prSet presAssocID="{EA7F9208-24D8-4563-A2ED-FBFBC5F86B00}" presName="tx1" presStyleLbl="revTx" presStyleIdx="0" presStyleCnt="6"/>
      <dgm:spPr/>
      <dgm:t>
        <a:bodyPr/>
        <a:lstStyle/>
        <a:p>
          <a:endParaRPr lang="en-US"/>
        </a:p>
      </dgm:t>
    </dgm:pt>
    <dgm:pt modelId="{4ACF43D1-519E-42A2-970C-705800D064AC}" type="pres">
      <dgm:prSet presAssocID="{EA7F9208-24D8-4563-A2ED-FBFBC5F86B00}" presName="vert1" presStyleCnt="0"/>
      <dgm:spPr/>
    </dgm:pt>
    <dgm:pt modelId="{72FED7FB-2F1E-4FC9-B233-F3AAE2F35B63}" type="pres">
      <dgm:prSet presAssocID="{47543A14-7939-4793-BA1A-E62B4BA9B414}" presName="vertSpace2a" presStyleCnt="0"/>
      <dgm:spPr/>
    </dgm:pt>
    <dgm:pt modelId="{9643E7AD-15A3-448F-8242-9A68B4E31513}" type="pres">
      <dgm:prSet presAssocID="{47543A14-7939-4793-BA1A-E62B4BA9B414}" presName="horz2" presStyleCnt="0"/>
      <dgm:spPr/>
    </dgm:pt>
    <dgm:pt modelId="{836F85B5-FBF6-46B6-8E0F-315311C88186}" type="pres">
      <dgm:prSet presAssocID="{47543A14-7939-4793-BA1A-E62B4BA9B414}" presName="horzSpace2" presStyleCnt="0"/>
      <dgm:spPr/>
    </dgm:pt>
    <dgm:pt modelId="{95B7AE2D-2AFE-49F1-8C55-518FD14D2AA2}" type="pres">
      <dgm:prSet presAssocID="{47543A14-7939-4793-BA1A-E62B4BA9B414}" presName="tx2" presStyleLbl="revTx" presStyleIdx="1" presStyleCnt="6"/>
      <dgm:spPr/>
      <dgm:t>
        <a:bodyPr/>
        <a:lstStyle/>
        <a:p>
          <a:endParaRPr lang="en-US"/>
        </a:p>
      </dgm:t>
    </dgm:pt>
    <dgm:pt modelId="{2A78177D-072C-4464-8CE8-C22880222CDE}" type="pres">
      <dgm:prSet presAssocID="{47543A14-7939-4793-BA1A-E62B4BA9B414}" presName="vert2" presStyleCnt="0"/>
      <dgm:spPr/>
    </dgm:pt>
    <dgm:pt modelId="{7E67FE7C-BB80-4B4F-B68D-6660D4F8333D}" type="pres">
      <dgm:prSet presAssocID="{47543A14-7939-4793-BA1A-E62B4BA9B414}" presName="thinLine2b" presStyleLbl="callout" presStyleIdx="0" presStyleCnt="5"/>
      <dgm:spPr/>
    </dgm:pt>
    <dgm:pt modelId="{A5CEA4BB-B0DF-4732-984B-A42182B1F833}" type="pres">
      <dgm:prSet presAssocID="{47543A14-7939-4793-BA1A-E62B4BA9B414}" presName="vertSpace2b" presStyleCnt="0"/>
      <dgm:spPr/>
    </dgm:pt>
    <dgm:pt modelId="{C17C134E-C1F9-4AFA-A730-757854DF7D47}" type="pres">
      <dgm:prSet presAssocID="{BE2E176B-EDA9-44DF-BE0D-D7C715BB1C8E}" presName="horz2" presStyleCnt="0"/>
      <dgm:spPr/>
    </dgm:pt>
    <dgm:pt modelId="{AA561E92-40CD-45D2-8D7B-23D2398A8AB3}" type="pres">
      <dgm:prSet presAssocID="{BE2E176B-EDA9-44DF-BE0D-D7C715BB1C8E}" presName="horzSpace2" presStyleCnt="0"/>
      <dgm:spPr/>
    </dgm:pt>
    <dgm:pt modelId="{553B2C78-8B28-4D96-B4FA-F9D27B084078}" type="pres">
      <dgm:prSet presAssocID="{BE2E176B-EDA9-44DF-BE0D-D7C715BB1C8E}" presName="tx2" presStyleLbl="revTx" presStyleIdx="2" presStyleCnt="6"/>
      <dgm:spPr/>
      <dgm:t>
        <a:bodyPr/>
        <a:lstStyle/>
        <a:p>
          <a:endParaRPr lang="en-US"/>
        </a:p>
      </dgm:t>
    </dgm:pt>
    <dgm:pt modelId="{66B89092-D541-40FA-BE80-A663C9DF4DF9}" type="pres">
      <dgm:prSet presAssocID="{BE2E176B-EDA9-44DF-BE0D-D7C715BB1C8E}" presName="vert2" presStyleCnt="0"/>
      <dgm:spPr/>
    </dgm:pt>
    <dgm:pt modelId="{60F9277A-DCD9-4FC5-BC6E-9CC1E980E144}" type="pres">
      <dgm:prSet presAssocID="{BE2E176B-EDA9-44DF-BE0D-D7C715BB1C8E}" presName="thinLine2b" presStyleLbl="callout" presStyleIdx="1" presStyleCnt="5"/>
      <dgm:spPr/>
    </dgm:pt>
    <dgm:pt modelId="{5B76AF41-79C6-4140-8DBD-444BC31CE3BB}" type="pres">
      <dgm:prSet presAssocID="{BE2E176B-EDA9-44DF-BE0D-D7C715BB1C8E}" presName="vertSpace2b" presStyleCnt="0"/>
      <dgm:spPr/>
    </dgm:pt>
    <dgm:pt modelId="{1C5FEE52-2AB6-4DC8-963B-C3FC80DF1239}" type="pres">
      <dgm:prSet presAssocID="{5403C0A6-775D-4F54-A14E-E8F8A25C97DF}" presName="horz2" presStyleCnt="0"/>
      <dgm:spPr/>
    </dgm:pt>
    <dgm:pt modelId="{A88950A7-79BA-4053-BDA5-5EB7EB264210}" type="pres">
      <dgm:prSet presAssocID="{5403C0A6-775D-4F54-A14E-E8F8A25C97DF}" presName="horzSpace2" presStyleCnt="0"/>
      <dgm:spPr/>
    </dgm:pt>
    <dgm:pt modelId="{FFE2CEE0-4FC2-4ADA-872A-B5296D3674E8}" type="pres">
      <dgm:prSet presAssocID="{5403C0A6-775D-4F54-A14E-E8F8A25C97DF}" presName="tx2" presStyleLbl="revTx" presStyleIdx="3" presStyleCnt="6"/>
      <dgm:spPr/>
      <dgm:t>
        <a:bodyPr/>
        <a:lstStyle/>
        <a:p>
          <a:endParaRPr lang="en-US"/>
        </a:p>
      </dgm:t>
    </dgm:pt>
    <dgm:pt modelId="{C82CC698-92C0-42C1-90D3-A382DB802559}" type="pres">
      <dgm:prSet presAssocID="{5403C0A6-775D-4F54-A14E-E8F8A25C97DF}" presName="vert2" presStyleCnt="0"/>
      <dgm:spPr/>
    </dgm:pt>
    <dgm:pt modelId="{146F3175-B0E7-4A3B-9AEC-AFAB6EF43125}" type="pres">
      <dgm:prSet presAssocID="{5403C0A6-775D-4F54-A14E-E8F8A25C97DF}" presName="thinLine2b" presStyleLbl="callout" presStyleIdx="2" presStyleCnt="5"/>
      <dgm:spPr/>
    </dgm:pt>
    <dgm:pt modelId="{A6FF1712-CA14-4D02-9B66-A34A4DD2D0E7}" type="pres">
      <dgm:prSet presAssocID="{5403C0A6-775D-4F54-A14E-E8F8A25C97DF}" presName="vertSpace2b" presStyleCnt="0"/>
      <dgm:spPr/>
    </dgm:pt>
    <dgm:pt modelId="{4FDE1680-C79D-45B0-A698-893475DDA3F0}" type="pres">
      <dgm:prSet presAssocID="{7CF6867C-3E5C-40CF-B21B-6EA927EA9ACA}" presName="horz2" presStyleCnt="0"/>
      <dgm:spPr/>
    </dgm:pt>
    <dgm:pt modelId="{7574061E-2ADB-4BA4-8819-FC7F94759BD3}" type="pres">
      <dgm:prSet presAssocID="{7CF6867C-3E5C-40CF-B21B-6EA927EA9ACA}" presName="horzSpace2" presStyleCnt="0"/>
      <dgm:spPr/>
    </dgm:pt>
    <dgm:pt modelId="{B3554F39-2888-4B54-8EBA-BEC580DC0609}" type="pres">
      <dgm:prSet presAssocID="{7CF6867C-3E5C-40CF-B21B-6EA927EA9ACA}" presName="tx2" presStyleLbl="revTx" presStyleIdx="4" presStyleCnt="6"/>
      <dgm:spPr/>
      <dgm:t>
        <a:bodyPr/>
        <a:lstStyle/>
        <a:p>
          <a:endParaRPr lang="en-US"/>
        </a:p>
      </dgm:t>
    </dgm:pt>
    <dgm:pt modelId="{855F05DF-875F-4EEA-B68A-E877CFECA002}" type="pres">
      <dgm:prSet presAssocID="{7CF6867C-3E5C-40CF-B21B-6EA927EA9ACA}" presName="vert2" presStyleCnt="0"/>
      <dgm:spPr/>
    </dgm:pt>
    <dgm:pt modelId="{CFC21FE7-67F9-426B-8D8A-B9881519549F}" type="pres">
      <dgm:prSet presAssocID="{7CF6867C-3E5C-40CF-B21B-6EA927EA9ACA}" presName="thinLine2b" presStyleLbl="callout" presStyleIdx="3" presStyleCnt="5"/>
      <dgm:spPr/>
    </dgm:pt>
    <dgm:pt modelId="{BFFF4B46-04D3-417E-A0BD-005FA089CF2D}" type="pres">
      <dgm:prSet presAssocID="{7CF6867C-3E5C-40CF-B21B-6EA927EA9ACA}" presName="vertSpace2b" presStyleCnt="0"/>
      <dgm:spPr/>
    </dgm:pt>
    <dgm:pt modelId="{C0CD7168-5D86-454F-B6B2-9CD77CE36F5F}" type="pres">
      <dgm:prSet presAssocID="{FF27A1A6-AFC0-47F5-8E56-B6202D917A0C}" presName="horz2" presStyleCnt="0"/>
      <dgm:spPr/>
    </dgm:pt>
    <dgm:pt modelId="{1F4035A7-8B83-4FCB-95F5-2123BAD5B61C}" type="pres">
      <dgm:prSet presAssocID="{FF27A1A6-AFC0-47F5-8E56-B6202D917A0C}" presName="horzSpace2" presStyleCnt="0"/>
      <dgm:spPr/>
    </dgm:pt>
    <dgm:pt modelId="{F486D3D0-F7FE-4043-B97D-73E3A4B3AF4A}" type="pres">
      <dgm:prSet presAssocID="{FF27A1A6-AFC0-47F5-8E56-B6202D917A0C}" presName="tx2" presStyleLbl="revTx" presStyleIdx="5" presStyleCnt="6"/>
      <dgm:spPr/>
      <dgm:t>
        <a:bodyPr/>
        <a:lstStyle/>
        <a:p>
          <a:endParaRPr lang="en-US"/>
        </a:p>
      </dgm:t>
    </dgm:pt>
    <dgm:pt modelId="{AA1D04AF-C6D5-4FB5-9FD0-B5FEE1673104}" type="pres">
      <dgm:prSet presAssocID="{FF27A1A6-AFC0-47F5-8E56-B6202D917A0C}" presName="vert2" presStyleCnt="0"/>
      <dgm:spPr/>
    </dgm:pt>
    <dgm:pt modelId="{C63F8BB9-DC8D-4315-A415-C6AFC0D324ED}" type="pres">
      <dgm:prSet presAssocID="{FF27A1A6-AFC0-47F5-8E56-B6202D917A0C}" presName="thinLine2b" presStyleLbl="callout" presStyleIdx="4" presStyleCnt="5"/>
      <dgm:spPr/>
    </dgm:pt>
    <dgm:pt modelId="{156E05AA-C680-431F-95E7-8CB06DB06E6A}" type="pres">
      <dgm:prSet presAssocID="{FF27A1A6-AFC0-47F5-8E56-B6202D917A0C}" presName="vertSpace2b" presStyleCnt="0"/>
      <dgm:spPr/>
    </dgm:pt>
  </dgm:ptLst>
  <dgm:cxnLst>
    <dgm:cxn modelId="{F3136B8A-6AD8-4367-916B-BF398D26ADB8}" srcId="{EA7F9208-24D8-4563-A2ED-FBFBC5F86B00}" destId="{47543A14-7939-4793-BA1A-E62B4BA9B414}" srcOrd="0" destOrd="0" parTransId="{8B590FBD-8008-4A60-82C8-2E4F94C1AE55}" sibTransId="{179A1E79-FA64-4B7C-9656-A7D0E8D91972}"/>
    <dgm:cxn modelId="{9B44DB51-AAE6-4EFD-A192-F86C4D715FDF}" type="presOf" srcId="{5403C0A6-775D-4F54-A14E-E8F8A25C97DF}" destId="{FFE2CEE0-4FC2-4ADA-872A-B5296D3674E8}" srcOrd="0" destOrd="0" presId="urn:microsoft.com/office/officeart/2008/layout/LinedList"/>
    <dgm:cxn modelId="{CCDE0D21-4D9C-4652-80E6-021213851126}" type="presOf" srcId="{FF27A1A6-AFC0-47F5-8E56-B6202D917A0C}" destId="{F486D3D0-F7FE-4043-B97D-73E3A4B3AF4A}" srcOrd="0" destOrd="0" presId="urn:microsoft.com/office/officeart/2008/layout/LinedList"/>
    <dgm:cxn modelId="{0F3FB115-60DD-4B52-8149-B75D79FEC142}" srcId="{170E935B-632B-4424-9BFB-F1C5A9D014B6}" destId="{EA7F9208-24D8-4563-A2ED-FBFBC5F86B00}" srcOrd="0" destOrd="0" parTransId="{6994F745-E1FC-4CF8-8572-789E1EB14B65}" sibTransId="{1E17F9CE-7084-4656-93EA-504D09641CEC}"/>
    <dgm:cxn modelId="{FE3FAC0B-C1B4-477B-BE22-AA25F7390099}" type="presOf" srcId="{47543A14-7939-4793-BA1A-E62B4BA9B414}" destId="{95B7AE2D-2AFE-49F1-8C55-518FD14D2AA2}" srcOrd="0" destOrd="0" presId="urn:microsoft.com/office/officeart/2008/layout/LinedList"/>
    <dgm:cxn modelId="{877AF2B4-19CB-4BD7-B3C7-33903A0993DE}" type="presOf" srcId="{EA7F9208-24D8-4563-A2ED-FBFBC5F86B00}" destId="{53AAE56C-73FE-45F9-B35E-39C2CC304544}" srcOrd="0" destOrd="0" presId="urn:microsoft.com/office/officeart/2008/layout/LinedList"/>
    <dgm:cxn modelId="{ABAEA573-5348-4948-A25E-261C883C1A7D}" type="presOf" srcId="{7CF6867C-3E5C-40CF-B21B-6EA927EA9ACA}" destId="{B3554F39-2888-4B54-8EBA-BEC580DC0609}" srcOrd="0" destOrd="0" presId="urn:microsoft.com/office/officeart/2008/layout/LinedList"/>
    <dgm:cxn modelId="{EC9C6A51-5DB2-4288-B11E-AA454815E2E6}" type="presOf" srcId="{BE2E176B-EDA9-44DF-BE0D-D7C715BB1C8E}" destId="{553B2C78-8B28-4D96-B4FA-F9D27B084078}" srcOrd="0" destOrd="0" presId="urn:microsoft.com/office/officeart/2008/layout/LinedList"/>
    <dgm:cxn modelId="{6FEAD743-92F9-4660-814B-94ACA4E65206}" srcId="{EA7F9208-24D8-4563-A2ED-FBFBC5F86B00}" destId="{FF27A1A6-AFC0-47F5-8E56-B6202D917A0C}" srcOrd="4" destOrd="0" parTransId="{4E1DB6BC-1807-4219-9467-F245C59952B1}" sibTransId="{D32DB062-5D36-448C-9422-2AF77E4C4741}"/>
    <dgm:cxn modelId="{1D632990-5C52-4732-BD92-4A176A7377B9}" srcId="{EA7F9208-24D8-4563-A2ED-FBFBC5F86B00}" destId="{5403C0A6-775D-4F54-A14E-E8F8A25C97DF}" srcOrd="2" destOrd="0" parTransId="{DF38AEB7-2C2C-4437-B8EB-BB0A4766BD52}" sibTransId="{0C0BD8AA-015A-4335-A62D-8162B93CD72A}"/>
    <dgm:cxn modelId="{A6121767-8A0D-41C7-B20F-4E2009BC1007}" srcId="{EA7F9208-24D8-4563-A2ED-FBFBC5F86B00}" destId="{BE2E176B-EDA9-44DF-BE0D-D7C715BB1C8E}" srcOrd="1" destOrd="0" parTransId="{496D6264-969A-45DB-BF43-31213EA06ADD}" sibTransId="{DF7ECD70-E971-4340-B111-6FBA9E31E70C}"/>
    <dgm:cxn modelId="{8725B210-509E-4A86-A0CB-F3B97CC9E119}" srcId="{EA7F9208-24D8-4563-A2ED-FBFBC5F86B00}" destId="{7CF6867C-3E5C-40CF-B21B-6EA927EA9ACA}" srcOrd="3" destOrd="0" parTransId="{2A8BC297-E017-452D-BEBB-ECD8455733B2}" sibTransId="{63D05AE5-48EA-476A-8C86-B2EA01D30F28}"/>
    <dgm:cxn modelId="{C1FF08BD-33AE-49F8-9128-C348FA0D2AED}" type="presOf" srcId="{170E935B-632B-4424-9BFB-F1C5A9D014B6}" destId="{C66396E0-32BA-46BE-B28A-A2673D61FB1A}" srcOrd="0" destOrd="0" presId="urn:microsoft.com/office/officeart/2008/layout/LinedList"/>
    <dgm:cxn modelId="{F3E71786-EB65-4075-8FE8-BF8CB51F8A25}" type="presParOf" srcId="{C66396E0-32BA-46BE-B28A-A2673D61FB1A}" destId="{2C4D144F-C0A0-4BA0-BB79-D8AAD2113945}" srcOrd="0" destOrd="0" presId="urn:microsoft.com/office/officeart/2008/layout/LinedList"/>
    <dgm:cxn modelId="{AEF6F60A-7112-46BA-929A-08D2BC2E6A3C}" type="presParOf" srcId="{C66396E0-32BA-46BE-B28A-A2673D61FB1A}" destId="{6DFABC9D-811D-4F5E-821D-F8D42D844B4B}" srcOrd="1" destOrd="0" presId="urn:microsoft.com/office/officeart/2008/layout/LinedList"/>
    <dgm:cxn modelId="{7790D426-7837-4EB2-83AD-4B1AB29F9334}" type="presParOf" srcId="{6DFABC9D-811D-4F5E-821D-F8D42D844B4B}" destId="{53AAE56C-73FE-45F9-B35E-39C2CC304544}" srcOrd="0" destOrd="0" presId="urn:microsoft.com/office/officeart/2008/layout/LinedList"/>
    <dgm:cxn modelId="{937A87F2-998E-44E6-A58A-4D3235459ED5}" type="presParOf" srcId="{6DFABC9D-811D-4F5E-821D-F8D42D844B4B}" destId="{4ACF43D1-519E-42A2-970C-705800D064AC}" srcOrd="1" destOrd="0" presId="urn:microsoft.com/office/officeart/2008/layout/LinedList"/>
    <dgm:cxn modelId="{5D42DAF8-3A9E-4794-A246-7003EC9BB3F4}" type="presParOf" srcId="{4ACF43D1-519E-42A2-970C-705800D064AC}" destId="{72FED7FB-2F1E-4FC9-B233-F3AAE2F35B63}" srcOrd="0" destOrd="0" presId="urn:microsoft.com/office/officeart/2008/layout/LinedList"/>
    <dgm:cxn modelId="{EC3C117B-4BB5-475C-9EE9-F289422CD205}" type="presParOf" srcId="{4ACF43D1-519E-42A2-970C-705800D064AC}" destId="{9643E7AD-15A3-448F-8242-9A68B4E31513}" srcOrd="1" destOrd="0" presId="urn:microsoft.com/office/officeart/2008/layout/LinedList"/>
    <dgm:cxn modelId="{935B1247-F603-4A64-95F2-68F4E0F22FC7}" type="presParOf" srcId="{9643E7AD-15A3-448F-8242-9A68B4E31513}" destId="{836F85B5-FBF6-46B6-8E0F-315311C88186}" srcOrd="0" destOrd="0" presId="urn:microsoft.com/office/officeart/2008/layout/LinedList"/>
    <dgm:cxn modelId="{72A80F77-05A0-410D-9A89-3716006209B1}" type="presParOf" srcId="{9643E7AD-15A3-448F-8242-9A68B4E31513}" destId="{95B7AE2D-2AFE-49F1-8C55-518FD14D2AA2}" srcOrd="1" destOrd="0" presId="urn:microsoft.com/office/officeart/2008/layout/LinedList"/>
    <dgm:cxn modelId="{FFCB84B4-A36D-4AEC-AEBD-7853B78DCD68}" type="presParOf" srcId="{9643E7AD-15A3-448F-8242-9A68B4E31513}" destId="{2A78177D-072C-4464-8CE8-C22880222CDE}" srcOrd="2" destOrd="0" presId="urn:microsoft.com/office/officeart/2008/layout/LinedList"/>
    <dgm:cxn modelId="{8808A8BC-6B11-4497-9CF1-09CA520DA27F}" type="presParOf" srcId="{4ACF43D1-519E-42A2-970C-705800D064AC}" destId="{7E67FE7C-BB80-4B4F-B68D-6660D4F8333D}" srcOrd="2" destOrd="0" presId="urn:microsoft.com/office/officeart/2008/layout/LinedList"/>
    <dgm:cxn modelId="{43E4C6A6-6A27-48A8-A0BA-A2C91BBFF6FA}" type="presParOf" srcId="{4ACF43D1-519E-42A2-970C-705800D064AC}" destId="{A5CEA4BB-B0DF-4732-984B-A42182B1F833}" srcOrd="3" destOrd="0" presId="urn:microsoft.com/office/officeart/2008/layout/LinedList"/>
    <dgm:cxn modelId="{E410D4BE-6431-44A0-B132-3E2EF95B4353}" type="presParOf" srcId="{4ACF43D1-519E-42A2-970C-705800D064AC}" destId="{C17C134E-C1F9-4AFA-A730-757854DF7D47}" srcOrd="4" destOrd="0" presId="urn:microsoft.com/office/officeart/2008/layout/LinedList"/>
    <dgm:cxn modelId="{9138897A-4D89-4467-896E-92E23934293F}" type="presParOf" srcId="{C17C134E-C1F9-4AFA-A730-757854DF7D47}" destId="{AA561E92-40CD-45D2-8D7B-23D2398A8AB3}" srcOrd="0" destOrd="0" presId="urn:microsoft.com/office/officeart/2008/layout/LinedList"/>
    <dgm:cxn modelId="{409088ED-1141-42FA-858B-464F44EBB900}" type="presParOf" srcId="{C17C134E-C1F9-4AFA-A730-757854DF7D47}" destId="{553B2C78-8B28-4D96-B4FA-F9D27B084078}" srcOrd="1" destOrd="0" presId="urn:microsoft.com/office/officeart/2008/layout/LinedList"/>
    <dgm:cxn modelId="{0D51C068-5CE0-4F97-84F0-BA9BE2C47FD7}" type="presParOf" srcId="{C17C134E-C1F9-4AFA-A730-757854DF7D47}" destId="{66B89092-D541-40FA-BE80-A663C9DF4DF9}" srcOrd="2" destOrd="0" presId="urn:microsoft.com/office/officeart/2008/layout/LinedList"/>
    <dgm:cxn modelId="{F190FBD8-CDBE-4963-A6FD-B70490B740ED}" type="presParOf" srcId="{4ACF43D1-519E-42A2-970C-705800D064AC}" destId="{60F9277A-DCD9-4FC5-BC6E-9CC1E980E144}" srcOrd="5" destOrd="0" presId="urn:microsoft.com/office/officeart/2008/layout/LinedList"/>
    <dgm:cxn modelId="{E386D6FE-C4CC-4C62-8FB5-E7123945C43B}" type="presParOf" srcId="{4ACF43D1-519E-42A2-970C-705800D064AC}" destId="{5B76AF41-79C6-4140-8DBD-444BC31CE3BB}" srcOrd="6" destOrd="0" presId="urn:microsoft.com/office/officeart/2008/layout/LinedList"/>
    <dgm:cxn modelId="{1DBE050C-9015-4C46-B188-184E0FBE9C1B}" type="presParOf" srcId="{4ACF43D1-519E-42A2-970C-705800D064AC}" destId="{1C5FEE52-2AB6-4DC8-963B-C3FC80DF1239}" srcOrd="7" destOrd="0" presId="urn:microsoft.com/office/officeart/2008/layout/LinedList"/>
    <dgm:cxn modelId="{5D721B4B-B3B8-45C0-B936-7B5EAED0576B}" type="presParOf" srcId="{1C5FEE52-2AB6-4DC8-963B-C3FC80DF1239}" destId="{A88950A7-79BA-4053-BDA5-5EB7EB264210}" srcOrd="0" destOrd="0" presId="urn:microsoft.com/office/officeart/2008/layout/LinedList"/>
    <dgm:cxn modelId="{DCDC6320-DFE6-4095-8B08-6A29E21E46EF}" type="presParOf" srcId="{1C5FEE52-2AB6-4DC8-963B-C3FC80DF1239}" destId="{FFE2CEE0-4FC2-4ADA-872A-B5296D3674E8}" srcOrd="1" destOrd="0" presId="urn:microsoft.com/office/officeart/2008/layout/LinedList"/>
    <dgm:cxn modelId="{3B254A77-75D3-4EB6-85F5-686A7D1DD09A}" type="presParOf" srcId="{1C5FEE52-2AB6-4DC8-963B-C3FC80DF1239}" destId="{C82CC698-92C0-42C1-90D3-A382DB802559}" srcOrd="2" destOrd="0" presId="urn:microsoft.com/office/officeart/2008/layout/LinedList"/>
    <dgm:cxn modelId="{103643A3-FE7D-4FF5-BC02-C3E563492468}" type="presParOf" srcId="{4ACF43D1-519E-42A2-970C-705800D064AC}" destId="{146F3175-B0E7-4A3B-9AEC-AFAB6EF43125}" srcOrd="8" destOrd="0" presId="urn:microsoft.com/office/officeart/2008/layout/LinedList"/>
    <dgm:cxn modelId="{A6411F16-0A8E-4A69-9245-441431D8DA9F}" type="presParOf" srcId="{4ACF43D1-519E-42A2-970C-705800D064AC}" destId="{A6FF1712-CA14-4D02-9B66-A34A4DD2D0E7}" srcOrd="9" destOrd="0" presId="urn:microsoft.com/office/officeart/2008/layout/LinedList"/>
    <dgm:cxn modelId="{8630D589-8DB9-4255-BEF5-88CEF5145804}" type="presParOf" srcId="{4ACF43D1-519E-42A2-970C-705800D064AC}" destId="{4FDE1680-C79D-45B0-A698-893475DDA3F0}" srcOrd="10" destOrd="0" presId="urn:microsoft.com/office/officeart/2008/layout/LinedList"/>
    <dgm:cxn modelId="{C9E1B4D4-400F-4EB2-B6DD-8026DD114481}" type="presParOf" srcId="{4FDE1680-C79D-45B0-A698-893475DDA3F0}" destId="{7574061E-2ADB-4BA4-8819-FC7F94759BD3}" srcOrd="0" destOrd="0" presId="urn:microsoft.com/office/officeart/2008/layout/LinedList"/>
    <dgm:cxn modelId="{60EDF66A-13EB-4BEA-8A23-D330EF18CAAC}" type="presParOf" srcId="{4FDE1680-C79D-45B0-A698-893475DDA3F0}" destId="{B3554F39-2888-4B54-8EBA-BEC580DC0609}" srcOrd="1" destOrd="0" presId="urn:microsoft.com/office/officeart/2008/layout/LinedList"/>
    <dgm:cxn modelId="{4DB23A49-89FB-4795-AFED-DDEB7D2BEA8A}" type="presParOf" srcId="{4FDE1680-C79D-45B0-A698-893475DDA3F0}" destId="{855F05DF-875F-4EEA-B68A-E877CFECA002}" srcOrd="2" destOrd="0" presId="urn:microsoft.com/office/officeart/2008/layout/LinedList"/>
    <dgm:cxn modelId="{0EAC2F86-3C44-4F9D-B24D-24D6A022321B}" type="presParOf" srcId="{4ACF43D1-519E-42A2-970C-705800D064AC}" destId="{CFC21FE7-67F9-426B-8D8A-B9881519549F}" srcOrd="11" destOrd="0" presId="urn:microsoft.com/office/officeart/2008/layout/LinedList"/>
    <dgm:cxn modelId="{832CBB8F-0A6A-4C14-8576-74F9336726AD}" type="presParOf" srcId="{4ACF43D1-519E-42A2-970C-705800D064AC}" destId="{BFFF4B46-04D3-417E-A0BD-005FA089CF2D}" srcOrd="12" destOrd="0" presId="urn:microsoft.com/office/officeart/2008/layout/LinedList"/>
    <dgm:cxn modelId="{9A99E0FF-5FF5-44C3-9949-C639C0B7C3CD}" type="presParOf" srcId="{4ACF43D1-519E-42A2-970C-705800D064AC}" destId="{C0CD7168-5D86-454F-B6B2-9CD77CE36F5F}" srcOrd="13" destOrd="0" presId="urn:microsoft.com/office/officeart/2008/layout/LinedList"/>
    <dgm:cxn modelId="{F5D360B5-67E3-4DFC-9EBA-ECC219A1EF7F}" type="presParOf" srcId="{C0CD7168-5D86-454F-B6B2-9CD77CE36F5F}" destId="{1F4035A7-8B83-4FCB-95F5-2123BAD5B61C}" srcOrd="0" destOrd="0" presId="urn:microsoft.com/office/officeart/2008/layout/LinedList"/>
    <dgm:cxn modelId="{8D1A6C92-8622-4B80-A8D8-CCD05330AFAE}" type="presParOf" srcId="{C0CD7168-5D86-454F-B6B2-9CD77CE36F5F}" destId="{F486D3D0-F7FE-4043-B97D-73E3A4B3AF4A}" srcOrd="1" destOrd="0" presId="urn:microsoft.com/office/officeart/2008/layout/LinedList"/>
    <dgm:cxn modelId="{DA3A70FD-4C17-489A-B90D-2A25BEC2C0D8}" type="presParOf" srcId="{C0CD7168-5D86-454F-B6B2-9CD77CE36F5F}" destId="{AA1D04AF-C6D5-4FB5-9FD0-B5FEE1673104}" srcOrd="2" destOrd="0" presId="urn:microsoft.com/office/officeart/2008/layout/LinedList"/>
    <dgm:cxn modelId="{220E9391-8C69-425D-BA4F-4F1BF55C6397}" type="presParOf" srcId="{4ACF43D1-519E-42A2-970C-705800D064AC}" destId="{C63F8BB9-DC8D-4315-A415-C6AFC0D324ED}" srcOrd="14" destOrd="0" presId="urn:microsoft.com/office/officeart/2008/layout/LinedList"/>
    <dgm:cxn modelId="{05336590-2410-41A3-A7A6-94286BCC9DCE}" type="presParOf" srcId="{4ACF43D1-519E-42A2-970C-705800D064AC}" destId="{156E05AA-C680-431F-95E7-8CB06DB06E6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Giới thiệu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Multimedia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Các thành phần mới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Multimedia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Các thành phần mới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Multimedia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Các đối tượng ngữ nghĩa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Multimedia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Multimedia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Multimedia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Multimedia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Local Storage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333399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Giới thiệu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thành phần mới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Các đối tượng ngữ nghĩa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333399"/>
              </a:solidFill>
              <a:effectLst/>
            </a:rPr>
            <a:t>Multimedia</a:t>
          </a:r>
          <a:endParaRPr lang="en-US" sz="1600" b="0" kern="1200">
            <a:solidFill>
              <a:srgbClr val="333399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smtClean="0">
              <a:solidFill>
                <a:srgbClr val="FF0000"/>
              </a:solidFill>
              <a:effectLst/>
            </a:rPr>
            <a:t>Local Storage</a:t>
          </a:r>
          <a:endParaRPr lang="en-US" sz="1600" b="1" kern="1200">
            <a:solidFill>
              <a:srgbClr val="FF0000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4D144F-C0A0-4BA0-BB79-D8AAD2113945}">
      <dsp:nvSpPr>
        <dsp:cNvPr id="0" name=""/>
        <dsp:cNvSpPr/>
      </dsp:nvSpPr>
      <dsp:spPr>
        <a:xfrm>
          <a:off x="0" y="632"/>
          <a:ext cx="340343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AAE56C-73FE-45F9-B35E-39C2CC304544}">
      <dsp:nvSpPr>
        <dsp:cNvPr id="0" name=""/>
        <dsp:cNvSpPr/>
      </dsp:nvSpPr>
      <dsp:spPr>
        <a:xfrm>
          <a:off x="0" y="632"/>
          <a:ext cx="680686" cy="12948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u="none" kern="1200">
            <a:solidFill>
              <a:srgbClr val="FF0000"/>
            </a:solidFill>
            <a:effectLst/>
          </a:endParaRPr>
        </a:p>
      </dsp:txBody>
      <dsp:txXfrm>
        <a:off x="0" y="632"/>
        <a:ext cx="680686" cy="1294878"/>
      </dsp:txXfrm>
    </dsp:sp>
    <dsp:sp modelId="{95B7AE2D-2AFE-49F1-8C55-518FD14D2AA2}">
      <dsp:nvSpPr>
        <dsp:cNvPr id="0" name=""/>
        <dsp:cNvSpPr/>
      </dsp:nvSpPr>
      <dsp:spPr>
        <a:xfrm>
          <a:off x="731737" y="12835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Giới thiệu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12835"/>
        <a:ext cx="2671694" cy="244054"/>
      </dsp:txXfrm>
    </dsp:sp>
    <dsp:sp modelId="{7E67FE7C-BB80-4B4F-B68D-6660D4F8333D}">
      <dsp:nvSpPr>
        <dsp:cNvPr id="0" name=""/>
        <dsp:cNvSpPr/>
      </dsp:nvSpPr>
      <dsp:spPr>
        <a:xfrm>
          <a:off x="680686" y="256889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3B2C78-8B28-4D96-B4FA-F9D27B084078}">
      <dsp:nvSpPr>
        <dsp:cNvPr id="0" name=""/>
        <dsp:cNvSpPr/>
      </dsp:nvSpPr>
      <dsp:spPr>
        <a:xfrm>
          <a:off x="731737" y="269092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Các thành phần mới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269092"/>
        <a:ext cx="2671694" cy="244054"/>
      </dsp:txXfrm>
    </dsp:sp>
    <dsp:sp modelId="{60F9277A-DCD9-4FC5-BC6E-9CC1E980E144}">
      <dsp:nvSpPr>
        <dsp:cNvPr id="0" name=""/>
        <dsp:cNvSpPr/>
      </dsp:nvSpPr>
      <dsp:spPr>
        <a:xfrm>
          <a:off x="680686" y="513146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2CEE0-4FC2-4ADA-872A-B5296D3674E8}">
      <dsp:nvSpPr>
        <dsp:cNvPr id="0" name=""/>
        <dsp:cNvSpPr/>
      </dsp:nvSpPr>
      <dsp:spPr>
        <a:xfrm>
          <a:off x="731737" y="525349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Các đối tượng ngữ nghĩa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525349"/>
        <a:ext cx="2671694" cy="244054"/>
      </dsp:txXfrm>
    </dsp:sp>
    <dsp:sp modelId="{146F3175-B0E7-4A3B-9AEC-AFAB6EF43125}">
      <dsp:nvSpPr>
        <dsp:cNvPr id="0" name=""/>
        <dsp:cNvSpPr/>
      </dsp:nvSpPr>
      <dsp:spPr>
        <a:xfrm>
          <a:off x="680686" y="769403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554F39-2888-4B54-8EBA-BEC580DC0609}">
      <dsp:nvSpPr>
        <dsp:cNvPr id="0" name=""/>
        <dsp:cNvSpPr/>
      </dsp:nvSpPr>
      <dsp:spPr>
        <a:xfrm>
          <a:off x="731737" y="781606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Multimedia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781606"/>
        <a:ext cx="2671694" cy="244054"/>
      </dsp:txXfrm>
    </dsp:sp>
    <dsp:sp modelId="{CFC21FE7-67F9-426B-8D8A-B9881519549F}">
      <dsp:nvSpPr>
        <dsp:cNvPr id="0" name=""/>
        <dsp:cNvSpPr/>
      </dsp:nvSpPr>
      <dsp:spPr>
        <a:xfrm>
          <a:off x="680686" y="1025660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86D3D0-F7FE-4043-B97D-73E3A4B3AF4A}">
      <dsp:nvSpPr>
        <dsp:cNvPr id="0" name=""/>
        <dsp:cNvSpPr/>
      </dsp:nvSpPr>
      <dsp:spPr>
        <a:xfrm>
          <a:off x="731737" y="1037863"/>
          <a:ext cx="2671694" cy="244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0" kern="1200" smtClean="0">
              <a:solidFill>
                <a:srgbClr val="FF0000"/>
              </a:solidFill>
              <a:effectLst/>
            </a:rPr>
            <a:t>Local Storage</a:t>
          </a:r>
          <a:endParaRPr lang="en-US" sz="1600" b="0" kern="1200">
            <a:solidFill>
              <a:srgbClr val="FF0000"/>
            </a:solidFill>
            <a:effectLst/>
          </a:endParaRPr>
        </a:p>
      </dsp:txBody>
      <dsp:txXfrm>
        <a:off x="731737" y="1037863"/>
        <a:ext cx="2671694" cy="244054"/>
      </dsp:txXfrm>
    </dsp:sp>
    <dsp:sp modelId="{C63F8BB9-DC8D-4315-A415-C6AFC0D324ED}">
      <dsp:nvSpPr>
        <dsp:cNvPr id="0" name=""/>
        <dsp:cNvSpPr/>
      </dsp:nvSpPr>
      <dsp:spPr>
        <a:xfrm>
          <a:off x="680686" y="1281917"/>
          <a:ext cx="272274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DE6BDD7-4F28-4317-B0A9-43FC31183A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9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2313"/>
            <a:ext cx="4795838" cy="35972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59300"/>
            <a:ext cx="58515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736" tIns="49868" rIns="99736" bIns="49868" numCol="1" anchor="b" anchorCtr="0" compatLnSpc="1">
            <a:prstTxWarp prst="textNoShape">
              <a:avLst/>
            </a:prstTxWarp>
          </a:bodyPr>
          <a:lstStyle>
            <a:lvl1pPr algn="r" defTabSz="990600">
              <a:spcBef>
                <a:spcPct val="0"/>
              </a:spcBef>
              <a:buClrTx/>
              <a:buSzTx/>
              <a:buFontTx/>
              <a:buNone/>
              <a:defRPr sz="13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898E90A-CCA4-4D0F-BCE6-37712FA45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131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98E90A-CCA4-4D0F-BCE6-37712FA458C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16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2"/>
          <p:cNvSpPr txBox="1">
            <a:spLocks noChangeArrowheads="1"/>
          </p:cNvSpPr>
          <p:nvPr userDrawn="1"/>
        </p:nvSpPr>
        <p:spPr bwMode="auto">
          <a:xfrm>
            <a:off x="971550" y="4797425"/>
            <a:ext cx="5472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buClrTx/>
              <a:buSzTx/>
              <a:buFontTx/>
              <a:buNone/>
              <a:defRPr/>
            </a:pPr>
            <a:endParaRPr lang="en-US" sz="1800" b="0" smtClean="0">
              <a:solidFill>
                <a:srgbClr val="FF6600"/>
              </a:solidFill>
            </a:endParaRPr>
          </a:p>
        </p:txBody>
      </p:sp>
      <p:sp>
        <p:nvSpPr>
          <p:cNvPr id="5" name="Line 56"/>
          <p:cNvSpPr>
            <a:spLocks noChangeShapeType="1"/>
          </p:cNvSpPr>
          <p:nvPr userDrawn="1"/>
        </p:nvSpPr>
        <p:spPr bwMode="auto">
          <a:xfrm flipV="1">
            <a:off x="755650" y="2205038"/>
            <a:ext cx="5903913" cy="0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9"/>
          <p:cNvSpPr txBox="1">
            <a:spLocks noChangeArrowheads="1"/>
          </p:cNvSpPr>
          <p:nvPr userDrawn="1"/>
        </p:nvSpPr>
        <p:spPr bwMode="auto">
          <a:xfrm>
            <a:off x="4095750" y="6302375"/>
            <a:ext cx="698909" cy="369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800" smtClean="0"/>
              <a:t>2015</a:t>
            </a:r>
          </a:p>
        </p:txBody>
      </p:sp>
      <p:sp>
        <p:nvSpPr>
          <p:cNvPr id="7" name="Line 56"/>
          <p:cNvSpPr>
            <a:spLocks noChangeShapeType="1"/>
          </p:cNvSpPr>
          <p:nvPr userDrawn="1"/>
        </p:nvSpPr>
        <p:spPr bwMode="auto">
          <a:xfrm>
            <a:off x="755650" y="1208088"/>
            <a:ext cx="0" cy="1008062"/>
          </a:xfrm>
          <a:prstGeom prst="line">
            <a:avLst/>
          </a:prstGeom>
          <a:noFill/>
          <a:ln w="57150">
            <a:solidFill>
              <a:srgbClr val="3333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56388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6021288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/>
                  </a:outerShdw>
                </a:effectLst>
              </a14:hiddenEffects>
            </a:ext>
          </a:extLst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373613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1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609600"/>
            <a:ext cx="182880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609600"/>
            <a:ext cx="53340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8797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23850" y="188913"/>
            <a:ext cx="8064500" cy="61928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68313" y="6381750"/>
            <a:ext cx="1439862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55576" y="5877272"/>
            <a:ext cx="755808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Cơ sở dữ liệu (2014) - Bài 1. Mô hình dữ liệu quan hệ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389938" y="6597650"/>
            <a:ext cx="719137" cy="215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BB2F6C-F137-4CEF-80DC-152BE83D4A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02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755204" y="1341438"/>
            <a:ext cx="8388796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107504" y="11113"/>
            <a:ext cx="5508625" cy="473206"/>
            <a:chOff x="4787900" y="11113"/>
            <a:chExt cx="5508625" cy="473206"/>
          </a:xfrm>
        </p:grpSpPr>
        <p:sp>
          <p:nvSpPr>
            <p:cNvPr id="6" name="TextBox 11"/>
            <p:cNvSpPr txBox="1">
              <a:spLocks noChangeArrowheads="1"/>
            </p:cNvSpPr>
            <p:nvPr userDrawn="1"/>
          </p:nvSpPr>
          <p:spPr bwMode="auto">
            <a:xfrm>
              <a:off x="4787900" y="11113"/>
              <a:ext cx="5508625" cy="473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1pPr>
              <a:lvl2pPr marL="742950" indent="-28575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2pPr>
              <a:lvl3pPr marL="11430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3pPr>
              <a:lvl4pPr marL="16002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4pPr>
              <a:lvl5pPr marL="2057400" indent="-228600" eaLnBrk="0" hangingPunct="0">
                <a:defRPr sz="2000" b="1">
                  <a:solidFill>
                    <a:srgbClr val="333399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buClr>
                  <a:schemeClr val="tx2"/>
                </a:buClr>
                <a:buSzPct val="70000"/>
                <a:buFont typeface="Wingdings" pitchFamily="2" charset="2"/>
                <a:defRPr sz="2000" b="1">
                  <a:solidFill>
                    <a:srgbClr val="333399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  <a:defRPr/>
              </a:pPr>
              <a:r>
                <a:rPr lang="en-US" sz="1100" b="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Trường ĐH Công Nghệ Sài Gòn</a:t>
              </a:r>
            </a:p>
            <a:p>
              <a:pPr algn="ctr" eaLnBrk="1" hangingPunct="1">
                <a:spcBef>
                  <a:spcPct val="25000"/>
                </a:spcBef>
                <a:buClrTx/>
                <a:buSzTx/>
                <a:buFontTx/>
                <a:buNone/>
                <a:defRPr/>
              </a:pPr>
              <a:r>
                <a:rPr lang="en-US" sz="1100" smtClean="0">
                  <a:solidFill>
                    <a:schemeClr val="accent3">
                      <a:lumMod val="40000"/>
                      <a:lumOff val="60000"/>
                    </a:schemeClr>
                  </a:solidFill>
                  <a:cs typeface="Arial" charset="0"/>
                </a:rPr>
                <a:t>KHOA CÔNG NGHỆ THÔNG TIN</a:t>
              </a:r>
              <a:endParaRPr lang="en-US" sz="1200" b="0" smtClean="0">
                <a:solidFill>
                  <a:schemeClr val="accent3">
                    <a:lumMod val="40000"/>
                    <a:lumOff val="60000"/>
                  </a:schemeClr>
                </a:solidFill>
                <a:cs typeface="Arial" charset="0"/>
              </a:endParaRPr>
            </a:p>
          </p:txBody>
        </p:sp>
        <p:pic>
          <p:nvPicPr>
            <p:cNvPr id="7" name="Picture 61" descr="logo STU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35600" y="25400"/>
              <a:ext cx="865188" cy="4159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333399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881063" y="6591300"/>
            <a:ext cx="6211217" cy="266700"/>
          </a:xfrm>
          <a:prstGeom prst="rect">
            <a:avLst/>
          </a:prstGeom>
        </p:spPr>
        <p:txBody>
          <a:bodyPr/>
          <a:lstStyle>
            <a:lvl1pPr algn="ctr" eaLnBrk="1" hangingPunct="1">
              <a:defRPr sz="12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Nhập môn web và ứng dụng (2014) - Bài 1. Mô hình dữ liệu quan hệ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532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08920"/>
            <a:ext cx="7772400" cy="1362075"/>
          </a:xfrm>
        </p:spPr>
        <p:txBody>
          <a:bodyPr anchor="t"/>
          <a:lstStyle>
            <a:lvl1pPr algn="ctr">
              <a:defRPr sz="4000" b="1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576" y="1124744"/>
            <a:ext cx="7772400" cy="1500187"/>
          </a:xfrm>
        </p:spPr>
        <p:txBody>
          <a:bodyPr anchor="b"/>
          <a:lstStyle>
            <a:lvl1pPr marL="0" indent="0">
              <a:buNone/>
              <a:defRPr sz="2800" b="1" u="sng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6902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71600"/>
            <a:ext cx="35814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060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6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284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321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475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slide" Target="../slides/slide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609600"/>
            <a:ext cx="73152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371600"/>
            <a:ext cx="73152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0" y="0"/>
            <a:ext cx="795338" cy="6858000"/>
          </a:xfrm>
          <a:prstGeom prst="rect">
            <a:avLst/>
          </a:prstGeom>
          <a:blipFill dpi="0" rotWithShape="1">
            <a:blip r:embed="rId15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endParaRPr lang="en-US"/>
          </a:p>
        </p:txBody>
      </p:sp>
      <p:sp>
        <p:nvSpPr>
          <p:cNvPr id="37" name="Action Button: Beginning 36">
            <a:hlinkClick r:id="rId16" action="ppaction://hlinksldjump" highlightClick="1"/>
          </p:cNvPr>
          <p:cNvSpPr/>
          <p:nvPr userDrawn="1"/>
        </p:nvSpPr>
        <p:spPr bwMode="auto">
          <a:xfrm>
            <a:off x="7092950" y="6557963"/>
            <a:ext cx="358775" cy="242887"/>
          </a:xfrm>
          <a:prstGeom prst="actionButtonBeginning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  <a:effectLst/>
        </p:spPr>
        <p:txBody>
          <a:bodyPr lIns="92075" tIns="46038" rIns="92075" bIns="46038"/>
          <a:lstStyle/>
          <a:p>
            <a:pPr>
              <a:defRPr/>
            </a:pPr>
            <a:endParaRPr lang="en-US"/>
          </a:p>
        </p:txBody>
      </p:sp>
      <p:cxnSp>
        <p:nvCxnSpPr>
          <p:cNvPr id="38" name="Straight Connector 37"/>
          <p:cNvCxnSpPr/>
          <p:nvPr userDrawn="1"/>
        </p:nvCxnSpPr>
        <p:spPr bwMode="auto">
          <a:xfrm>
            <a:off x="2138363" y="6608763"/>
            <a:ext cx="4597400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2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jpg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slide" Target="slide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1644030"/>
            <a:ext cx="7772400" cy="704850"/>
          </a:xfrm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NHẬP MÔN WEB VÀ ỨNG DỤNG</a:t>
            </a:r>
            <a:endParaRPr lang="en-US" sz="2400" b="1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827088" y="5516562"/>
            <a:ext cx="7772400" cy="792757"/>
          </a:xfrm>
        </p:spPr>
        <p:txBody>
          <a:bodyPr/>
          <a:lstStyle/>
          <a:p>
            <a:pPr eaLnBrk="1" hangingPunct="1">
              <a:lnSpc>
                <a:spcPct val="115000"/>
              </a:lnSpc>
            </a:pPr>
            <a:r>
              <a:rPr lang="en-US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Bùi Nhật Bằng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140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bang.buinhat@stu</a:t>
            </a:r>
            <a:r>
              <a:rPr lang="en-US" sz="1400" i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.edu.vn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Các đối tượng ngữ nghĩa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Header</a:t>
            </a:r>
          </a:p>
          <a:p>
            <a:r>
              <a:rPr lang="en-US" smtClean="0"/>
              <a:t>Footer</a:t>
            </a:r>
          </a:p>
          <a:p>
            <a:r>
              <a:rPr lang="en-US" smtClean="0"/>
              <a:t>Article</a:t>
            </a:r>
          </a:p>
          <a:p>
            <a:r>
              <a:rPr lang="en-US" smtClean="0"/>
              <a:t>Section</a:t>
            </a:r>
          </a:p>
          <a:p>
            <a:pPr marL="457200" lvl="1" indent="0">
              <a:buNone/>
            </a:pPr>
            <a:r>
              <a:rPr lang="en-US" i="1" smtClean="0"/>
              <a:t>Section chứa article hay article chứa section ?</a:t>
            </a:r>
            <a:endParaRPr lang="en-US" i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4. HTML5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10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63792922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522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/>
              <a:t>Đối tượng đồ họa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Canvas</a:t>
            </a:r>
          </a:p>
          <a:p>
            <a:pPr marL="457200" lvl="1" indent="0">
              <a:buNone/>
            </a:pPr>
            <a:r>
              <a:rPr lang="en-US" smtClean="0"/>
              <a:t>	Dùng để vẽ đồ họa bằng </a:t>
            </a:r>
            <a:br>
              <a:rPr lang="en-US" smtClean="0"/>
            </a:br>
            <a:r>
              <a:rPr lang="en-US" smtClean="0"/>
              <a:t>     Javascript</a:t>
            </a:r>
          </a:p>
          <a:p>
            <a:pPr marL="457200" lvl="1" indent="0">
              <a:buNone/>
            </a:pPr>
            <a:r>
              <a:rPr lang="en-US" smtClean="0"/>
              <a:t>VD:</a:t>
            </a:r>
          </a:p>
          <a:p>
            <a:pPr marL="457200" lvl="1" indent="0">
              <a:buNone/>
            </a:pPr>
            <a:r>
              <a:rPr lang="en-US" sz="2400" i="1" smtClean="0"/>
              <a:t>c </a:t>
            </a:r>
            <a:r>
              <a:rPr lang="en-US" sz="2400" i="1"/>
              <a:t>= document.getElementById("myCanvas");</a:t>
            </a:r>
            <a:br>
              <a:rPr lang="en-US" sz="2400" i="1"/>
            </a:br>
            <a:r>
              <a:rPr lang="en-US" sz="2400" i="1"/>
              <a:t>var ctx = c.getContext("2d");</a:t>
            </a:r>
            <a:br>
              <a:rPr lang="en-US" sz="2400" i="1"/>
            </a:br>
            <a:r>
              <a:rPr lang="en-US" sz="2400" i="1"/>
              <a:t>ctx.fillStyle = "#FF0000";</a:t>
            </a:r>
            <a:br>
              <a:rPr lang="en-US" sz="2400" i="1"/>
            </a:br>
            <a:r>
              <a:rPr lang="en-US" sz="2400" i="1"/>
              <a:t>ctx.fillRect(0,0,150,75);</a:t>
            </a:r>
            <a:br>
              <a:rPr lang="en-US" sz="2400" i="1"/>
            </a:br>
            <a:endParaRPr lang="en-US" sz="2400" i="1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4. HTML5</a:t>
            </a:r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761455"/>
            <a:ext cx="2667231" cy="164606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11</a:t>
            </a:fld>
            <a:endParaRPr lang="en-US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4143139399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983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/>
              <a:t>Đối tượng đồ họa SVG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800" smtClean="0"/>
              <a:t>Scalable </a:t>
            </a:r>
            <a:r>
              <a:rPr lang="en-US" sz="2800"/>
              <a:t>Vector </a:t>
            </a:r>
            <a:r>
              <a:rPr lang="en-US" sz="2800" smtClean="0"/>
              <a:t>Graphics</a:t>
            </a:r>
          </a:p>
          <a:p>
            <a:pPr>
              <a:buFontTx/>
              <a:buChar char="-"/>
            </a:pPr>
            <a:r>
              <a:rPr lang="en-US" sz="2800" smtClean="0"/>
              <a:t>&lt;svg&gt;: Khung chứa các </a:t>
            </a:r>
            <a:br>
              <a:rPr lang="en-US" sz="2800" smtClean="0"/>
            </a:br>
            <a:r>
              <a:rPr lang="en-US" sz="2800" smtClean="0"/>
              <a:t>đôi tượng svg</a:t>
            </a:r>
            <a:endParaRPr lang="en-US" sz="2400" smtClean="0"/>
          </a:p>
          <a:p>
            <a:pPr marL="457200" lvl="1" indent="0">
              <a:buNone/>
            </a:pPr>
            <a:r>
              <a:rPr lang="en-US" smtClean="0"/>
              <a:t>VD:</a:t>
            </a:r>
          </a:p>
          <a:p>
            <a:pPr marL="457200" lvl="1" indent="0">
              <a:buNone/>
            </a:pPr>
            <a:r>
              <a:rPr lang="en-US" sz="2400"/>
              <a:t>&lt;svg width="100" height="100"&gt;</a:t>
            </a:r>
            <a:br>
              <a:rPr lang="en-US" sz="2400"/>
            </a:br>
            <a:r>
              <a:rPr lang="en-US" sz="2400"/>
              <a:t>  &lt;circle cx="50" cy="50" r="40" stroke="green" stroke-width="4" fill="yellow" /&gt;</a:t>
            </a:r>
            <a:br>
              <a:rPr lang="en-US" sz="2400"/>
            </a:br>
            <a:r>
              <a:rPr lang="en-US" sz="2400"/>
              <a:t>&lt;/svg&gt;</a:t>
            </a:r>
            <a:r>
              <a:rPr lang="en-US" sz="2400" i="1"/>
              <a:t/>
            </a:r>
            <a:br>
              <a:rPr lang="en-US" sz="2400" i="1"/>
            </a:br>
            <a:endParaRPr lang="en-US" sz="2400" i="1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4. HTML5</a:t>
            </a: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10" y="1556792"/>
            <a:ext cx="2178823" cy="201622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12</a:t>
            </a:fld>
            <a:endParaRPr lang="en-US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63048444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53965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Audio &amp; Video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Audio</a:t>
            </a:r>
          </a:p>
          <a:p>
            <a:pPr marL="0" indent="0">
              <a:buNone/>
            </a:pPr>
            <a:r>
              <a:rPr lang="en-US" sz="2000"/>
              <a:t>&lt;audio controls="controls"&gt;</a:t>
            </a:r>
            <a:br>
              <a:rPr lang="en-US" sz="2000"/>
            </a:br>
            <a:r>
              <a:rPr lang="en-US" sz="2000"/>
              <a:t>  &lt;source src="song.ogg" type="audio/ogg" /&gt;</a:t>
            </a:r>
            <a:br>
              <a:rPr lang="en-US" sz="2000"/>
            </a:br>
            <a:r>
              <a:rPr lang="en-US" sz="2000"/>
              <a:t>  &lt;source src="song.mp3" type="audio/mpeg" /&gt;</a:t>
            </a:r>
            <a:br>
              <a:rPr lang="en-US" sz="2000"/>
            </a:br>
            <a:r>
              <a:rPr lang="en-US" sz="2000"/>
              <a:t>  </a:t>
            </a:r>
            <a:r>
              <a:rPr lang="en-US" sz="2000" smtClean="0"/>
              <a:t>Trình duyệt của bạn không hỗ trợ</a:t>
            </a:r>
            <a:r>
              <a:rPr lang="en-US" sz="2000"/>
              <a:t/>
            </a:r>
            <a:br>
              <a:rPr lang="en-US" sz="2000"/>
            </a:br>
            <a:r>
              <a:rPr lang="en-US" sz="2000"/>
              <a:t>&lt;/audio&gt;</a:t>
            </a:r>
            <a:endParaRPr lang="en-US"/>
          </a:p>
          <a:p>
            <a:r>
              <a:rPr lang="en-US" smtClean="0"/>
              <a:t>Video</a:t>
            </a:r>
          </a:p>
          <a:p>
            <a:pPr marL="0" indent="0">
              <a:buNone/>
            </a:pPr>
            <a:r>
              <a:rPr lang="en-US" sz="2000"/>
              <a:t>&lt;video width="320" height="240" controls="controls"&gt;</a:t>
            </a:r>
            <a:br>
              <a:rPr lang="en-US" sz="2000"/>
            </a:br>
            <a:r>
              <a:rPr lang="en-US" sz="2000"/>
              <a:t>  &lt;source src="movie.mp4" type="video/mp4" /&gt;</a:t>
            </a:r>
            <a:br>
              <a:rPr lang="en-US" sz="2000"/>
            </a:br>
            <a:r>
              <a:rPr lang="en-US" sz="2000"/>
              <a:t>  &lt;source src="movie.ogg" type="video/ogg" /&gt;</a:t>
            </a:r>
            <a:br>
              <a:rPr lang="en-US" sz="2000"/>
            </a:br>
            <a:r>
              <a:rPr lang="en-US" sz="2000"/>
              <a:t>  Trình duyệt của bạn không hỗ trợ</a:t>
            </a:r>
            <a:br>
              <a:rPr lang="en-US" sz="2000"/>
            </a:br>
            <a:r>
              <a:rPr lang="en-US" sz="2000"/>
              <a:t>&lt;/video&gt;</a:t>
            </a:r>
          </a:p>
          <a:p>
            <a:endParaRPr lang="en-US" smtClean="0"/>
          </a:p>
          <a:p>
            <a:pPr lvl="1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4. HTML5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13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96709846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241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Lư trữ cục bộ 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Lưu trữ cục bộ (Local storage)</a:t>
            </a:r>
          </a:p>
          <a:p>
            <a:pPr>
              <a:buFontTx/>
              <a:buChar char="-"/>
            </a:pPr>
            <a:r>
              <a:rPr lang="en-US" sz="2400" smtClean="0"/>
              <a:t>localStorage: Lưu không hết hạn</a:t>
            </a:r>
          </a:p>
          <a:p>
            <a:pPr>
              <a:buFontTx/>
              <a:buChar char="-"/>
            </a:pPr>
            <a:r>
              <a:rPr lang="en-US" sz="2400" smtClean="0"/>
              <a:t>localStorage.variableName=value</a:t>
            </a:r>
          </a:p>
          <a:p>
            <a:pPr>
              <a:buFontTx/>
              <a:buChar char="-"/>
            </a:pPr>
            <a:r>
              <a:rPr lang="en-US" sz="2400" smtClean="0"/>
              <a:t>localStorage.setItem(“variableName”,value)</a:t>
            </a:r>
          </a:p>
          <a:p>
            <a:pPr>
              <a:buFontTx/>
              <a:buChar char="-"/>
            </a:pPr>
            <a:r>
              <a:rPr lang="en-US" sz="2400" smtClean="0"/>
              <a:t>localStorage.getItem</a:t>
            </a:r>
            <a:r>
              <a:rPr lang="en-US" sz="2400"/>
              <a:t>(“variableName</a:t>
            </a:r>
            <a:r>
              <a:rPr lang="en-US" sz="2400" smtClean="0"/>
              <a:t>”)</a:t>
            </a:r>
          </a:p>
          <a:p>
            <a:r>
              <a:rPr lang="en-US" smtClean="0"/>
              <a:t>sessionStorage</a:t>
            </a:r>
          </a:p>
          <a:p>
            <a:pPr marL="0" indent="0">
              <a:buNone/>
            </a:pPr>
            <a:r>
              <a:rPr lang="en-US" sz="2400" smtClean="0"/>
              <a:t>     Giống với localStorage nhưng chỉ có giá trị với một phiên làm việc (session)</a:t>
            </a:r>
            <a:endParaRPr lang="en-US" sz="2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4. HTML5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14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4043820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050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TÓM TẮT BÀI HỌC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HTML5 là phiên bản mới nhất HTML. Có các điểm mới</a:t>
            </a:r>
          </a:p>
          <a:p>
            <a:pPr>
              <a:buFontTx/>
              <a:buChar char="-"/>
            </a:pPr>
            <a:r>
              <a:rPr lang="en-US" sz="2400" smtClean="0"/>
              <a:t>Thêm thành phần mới như: progress, datalist, color, date, time, …</a:t>
            </a:r>
          </a:p>
          <a:p>
            <a:pPr>
              <a:buFontTx/>
              <a:buChar char="-"/>
            </a:pPr>
            <a:r>
              <a:rPr lang="en-US" sz="2400" smtClean="0"/>
              <a:t>Thêm thuộc tính mới: required, autocomplete, …</a:t>
            </a:r>
          </a:p>
          <a:p>
            <a:pPr>
              <a:buFontTx/>
              <a:buChar char="-"/>
            </a:pPr>
            <a:r>
              <a:rPr lang="en-US" sz="2400" smtClean="0"/>
              <a:t>Hỗ trợ media tốt hơn</a:t>
            </a:r>
          </a:p>
          <a:p>
            <a:pPr>
              <a:buFontTx/>
              <a:buChar char="-"/>
            </a:pPr>
            <a:r>
              <a:rPr lang="en-US" sz="2400" smtClean="0"/>
              <a:t>Thêm các thành phần ngữ nghĩa: section, article, header, footer, …</a:t>
            </a:r>
          </a:p>
          <a:p>
            <a:pPr>
              <a:buFontTx/>
              <a:buChar char="-"/>
            </a:pPr>
            <a:r>
              <a:rPr lang="en-US" sz="2400" smtClean="0"/>
              <a:t>Lưu trữ cục bộ được nhiều hơn và không hết hạn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Bài 4. HTML5</a:t>
            </a:r>
          </a:p>
        </p:txBody>
      </p:sp>
      <p:sp>
        <p:nvSpPr>
          <p:cNvPr id="5" name="Rectangle 4"/>
          <p:cNvSpPr/>
          <p:nvPr/>
        </p:nvSpPr>
        <p:spPr>
          <a:xfrm>
            <a:off x="7452320" y="6457890"/>
            <a:ext cx="4700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30C83A35-EE6B-4AE4-8964-63A457AB8079}" type="slidenum">
              <a:rPr lang="en-US"/>
              <a:pPr/>
              <a:t>15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90142691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437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2260848" y="188640"/>
            <a:ext cx="5191472" cy="715963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 1: HTML</a:t>
            </a:r>
          </a:p>
        </p:txBody>
      </p:sp>
      <p:sp>
        <p:nvSpPr>
          <p:cNvPr id="3" name="Freeform 2">
            <a:hlinkClick r:id="rId2" action="ppaction://hlinksldjump"/>
          </p:cNvPr>
          <p:cNvSpPr/>
          <p:nvPr/>
        </p:nvSpPr>
        <p:spPr>
          <a:xfrm>
            <a:off x="2756503" y="1558866"/>
            <a:ext cx="4440905" cy="940597"/>
          </a:xfrm>
          <a:custGeom>
            <a:avLst/>
            <a:gdLst>
              <a:gd name="connsiteX0" fmla="*/ 0 w 5581146"/>
              <a:gd name="connsiteY0" fmla="*/ 0 h 1240405"/>
              <a:gd name="connsiteX1" fmla="*/ 4960944 w 5581146"/>
              <a:gd name="connsiteY1" fmla="*/ 0 h 1240405"/>
              <a:gd name="connsiteX2" fmla="*/ 5581146 w 5581146"/>
              <a:gd name="connsiteY2" fmla="*/ 620203 h 1240405"/>
              <a:gd name="connsiteX3" fmla="*/ 4960944 w 5581146"/>
              <a:gd name="connsiteY3" fmla="*/ 1240405 h 1240405"/>
              <a:gd name="connsiteX4" fmla="*/ 0 w 5581146"/>
              <a:gd name="connsiteY4" fmla="*/ 1240405 h 1240405"/>
              <a:gd name="connsiteX5" fmla="*/ 0 w 5581146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581146" h="1240405">
                <a:moveTo>
                  <a:pt x="5581146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581146" y="1"/>
                </a:lnTo>
                <a:lnTo>
                  <a:pt x="5581146" y="1240404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5">
              <a:hueOff val="0"/>
              <a:satOff val="0"/>
              <a:lumOff val="0"/>
              <a:alphaOff val="0"/>
            </a:schemeClr>
          </a:fillRef>
          <a:effectRef idx="3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1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i="0" kern="1200" smtClean="0">
                <a:solidFill>
                  <a:schemeClr val="bg1"/>
                </a:solidFill>
              </a:rPr>
              <a:t>BÀI 1: KHÁI NIỆM  </a:t>
            </a:r>
            <a:br>
              <a:rPr lang="en-US" sz="2400" b="1" i="0" kern="1200" smtClean="0">
                <a:solidFill>
                  <a:schemeClr val="bg1"/>
                </a:solidFill>
              </a:rPr>
            </a:br>
            <a:r>
              <a:rPr lang="en-US" sz="2400" b="1" i="0" kern="1200" smtClean="0">
                <a:solidFill>
                  <a:schemeClr val="bg1"/>
                </a:solidFill>
              </a:rPr>
              <a:t>           CƠ BẢN</a:t>
            </a:r>
            <a:endParaRPr lang="en-US" sz="2400" b="1" i="0" kern="1200">
              <a:solidFill>
                <a:schemeClr val="bg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769325" y="1557829"/>
            <a:ext cx="986987" cy="940596"/>
          </a:xfrm>
          <a:prstGeom prst="ellipse">
            <a:avLst/>
          </a:prstGeom>
          <a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8000" b="-2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Freeform 4">
            <a:hlinkClick r:id="rId4" action="ppaction://hlinksldjump"/>
          </p:cNvPr>
          <p:cNvSpPr/>
          <p:nvPr/>
        </p:nvSpPr>
        <p:spPr>
          <a:xfrm>
            <a:off x="2739592" y="2780237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2: </a:t>
            </a:r>
            <a:r>
              <a:rPr lang="en-US" sz="2400" smtClean="0">
                <a:solidFill>
                  <a:schemeClr val="bg1"/>
                </a:solidFill>
              </a:rPr>
              <a:t>HTML CĂN </a:t>
            </a:r>
            <a:r>
              <a:rPr lang="en-US" sz="2400">
                <a:solidFill>
                  <a:schemeClr val="bg1"/>
                </a:solidFill>
              </a:rPr>
              <a:t>BẢN</a:t>
            </a:r>
          </a:p>
        </p:txBody>
      </p:sp>
      <p:sp>
        <p:nvSpPr>
          <p:cNvPr id="7" name="Oval 6"/>
          <p:cNvSpPr/>
          <p:nvPr/>
        </p:nvSpPr>
        <p:spPr>
          <a:xfrm>
            <a:off x="1763688" y="2780238"/>
            <a:ext cx="986987" cy="940596"/>
          </a:xfrm>
          <a:prstGeom prst="ellipse">
            <a:avLst/>
          </a:prstGeom>
          <a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65000" b="-65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7044936"/>
              <a:satOff val="13577"/>
              <a:lumOff val="265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" name="Freeform 7"/>
          <p:cNvSpPr/>
          <p:nvPr/>
        </p:nvSpPr>
        <p:spPr>
          <a:xfrm>
            <a:off x="2739592" y="4001608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3: DANH SÁCH</a:t>
            </a:r>
            <a:r>
              <a:rPr lang="en-US" sz="2400" smtClean="0">
                <a:solidFill>
                  <a:schemeClr val="bg1"/>
                </a:solidFill>
              </a:rPr>
              <a:t>, </a:t>
            </a:r>
            <a:br>
              <a:rPr lang="en-US" sz="2400" smtClean="0">
                <a:solidFill>
                  <a:schemeClr val="bg1"/>
                </a:solidFill>
              </a:rPr>
            </a:br>
            <a:r>
              <a:rPr lang="en-US" sz="2400" smtClean="0">
                <a:solidFill>
                  <a:schemeClr val="bg1"/>
                </a:solidFill>
              </a:rPr>
              <a:t>           TABLE, FORM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63688" y="4001608"/>
            <a:ext cx="986987" cy="940596"/>
          </a:xfrm>
          <a:prstGeom prst="ellipse">
            <a:avLst/>
          </a:prstGeom>
          <a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148" name="Footer Placeholder 3"/>
          <p:cNvSpPr>
            <a:spLocks noGrp="1"/>
          </p:cNvSpPr>
          <p:nvPr>
            <p:ph type="ftr" sz="quarter" idx="4294967295"/>
          </p:nvPr>
        </p:nvSpPr>
        <p:spPr bwMode="auto">
          <a:xfrm>
            <a:off x="1781175" y="6591300"/>
            <a:ext cx="5167089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200"/>
              <a:t>Nhập môn web và ứng dụng </a:t>
            </a:r>
            <a:r>
              <a:rPr lang="en-US" sz="1200" smtClean="0"/>
              <a:t>2015</a:t>
            </a:r>
            <a:endParaRPr lang="en-US" sz="120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rgbClr val="333399"/>
                </a:solidFill>
                <a:latin typeface="Arial" charset="0"/>
              </a:defRPr>
            </a:lvl1pPr>
            <a:lvl2pPr marL="742950" indent="-28575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2pPr>
            <a:lvl3pPr marL="11430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3pPr>
            <a:lvl4pPr marL="16002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4pPr>
            <a:lvl5pPr marL="2057400" indent="-228600" eaLnBrk="0" hangingPunct="0">
              <a:defRPr sz="2000" b="1">
                <a:solidFill>
                  <a:srgbClr val="333399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>
                <a:solidFill>
                  <a:srgbClr val="333399"/>
                </a:solidFill>
                <a:latin typeface="Arial" charset="0"/>
              </a:defRPr>
            </a:lvl9pPr>
          </a:lstStyle>
          <a:p>
            <a:pPr eaLnBrk="1" hangingPunct="1"/>
            <a:fld id="{30C83A35-EE6B-4AE4-8964-63A457AB8079}" type="slidenum">
              <a:rPr lang="en-US"/>
              <a:pPr eaLnBrk="1" hangingPunct="1"/>
              <a:t>2</a:t>
            </a:fld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729942" y="5229200"/>
            <a:ext cx="4463453" cy="940596"/>
          </a:xfrm>
          <a:custGeom>
            <a:avLst/>
            <a:gdLst>
              <a:gd name="connsiteX0" fmla="*/ 0 w 5609484"/>
              <a:gd name="connsiteY0" fmla="*/ 0 h 1240405"/>
              <a:gd name="connsiteX1" fmla="*/ 4989282 w 5609484"/>
              <a:gd name="connsiteY1" fmla="*/ 0 h 1240405"/>
              <a:gd name="connsiteX2" fmla="*/ 5609484 w 5609484"/>
              <a:gd name="connsiteY2" fmla="*/ 620203 h 1240405"/>
              <a:gd name="connsiteX3" fmla="*/ 4989282 w 5609484"/>
              <a:gd name="connsiteY3" fmla="*/ 1240405 h 1240405"/>
              <a:gd name="connsiteX4" fmla="*/ 0 w 5609484"/>
              <a:gd name="connsiteY4" fmla="*/ 1240405 h 1240405"/>
              <a:gd name="connsiteX5" fmla="*/ 0 w 5609484"/>
              <a:gd name="connsiteY5" fmla="*/ 0 h 1240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09484" h="1240405">
                <a:moveTo>
                  <a:pt x="5609484" y="1240404"/>
                </a:moveTo>
                <a:lnTo>
                  <a:pt x="620202" y="1240404"/>
                </a:lnTo>
                <a:lnTo>
                  <a:pt x="0" y="620202"/>
                </a:lnTo>
                <a:lnTo>
                  <a:pt x="620202" y="1"/>
                </a:lnTo>
                <a:lnTo>
                  <a:pt x="5609484" y="1"/>
                </a:lnTo>
                <a:lnTo>
                  <a:pt x="5609484" y="1240404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3">
            <a:schemeClr val="accent5">
              <a:hueOff val="-14019296"/>
              <a:satOff val="20613"/>
              <a:lumOff val="17647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7085" tIns="137161" rIns="256032" bIns="137160" numCol="1" spcCol="1270" anchor="ctr" anchorCtr="0">
            <a:noAutofit/>
          </a:bodyPr>
          <a:lstStyle/>
          <a:p>
            <a:pPr lvl="0" algn="l" defTabSz="1600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>
                <a:solidFill>
                  <a:schemeClr val="bg1"/>
                </a:solidFill>
              </a:rPr>
              <a:t>BÀI </a:t>
            </a:r>
            <a:r>
              <a:rPr lang="en-US" sz="2400" smtClean="0">
                <a:solidFill>
                  <a:schemeClr val="bg1"/>
                </a:solidFill>
              </a:rPr>
              <a:t>4: HTML 5</a:t>
            </a:r>
            <a:endParaRPr lang="en-US" sz="240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1754038" y="5229200"/>
            <a:ext cx="986987" cy="940596"/>
          </a:xfrm>
          <a:prstGeom prst="ellipse">
            <a:avLst/>
          </a:prstGeom>
          <a:blipFill>
            <a:blip r:embed="rId7"/>
            <a:srcRect/>
            <a:stretch>
              <a:fillRect t="-58000" b="-58000"/>
            </a:stretch>
          </a:blip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3">
            <a:schemeClr val="accent5">
              <a:tint val="50000"/>
              <a:hueOff val="-14089872"/>
              <a:satOff val="27155"/>
              <a:lumOff val="5317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85880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pPr algn="just"/>
            <a:r>
              <a:rPr lang="en-US" sz="2800" smtClean="0"/>
              <a:t>Nêu được các điểm mới của HTML5 so với HTML4</a:t>
            </a:r>
          </a:p>
          <a:p>
            <a:pPr algn="just"/>
            <a:r>
              <a:rPr lang="en-US" sz="2800" smtClean="0"/>
              <a:t>Vận dụng được các thuộc tính mới HTML5</a:t>
            </a:r>
          </a:p>
          <a:p>
            <a:pPr algn="just"/>
            <a:r>
              <a:rPr lang="en-US" sz="2800" smtClean="0"/>
              <a:t>Phân biệt được các đối tượng ngữ nghĩa HTML5</a:t>
            </a:r>
          </a:p>
          <a:p>
            <a:pPr algn="just"/>
            <a:r>
              <a:rPr lang="en-US" sz="2800" smtClean="0"/>
              <a:t>So sánh được điểm khác biệt giữa local storage của HTML5 và cookie của HTML4 </a:t>
            </a:r>
          </a:p>
          <a:p>
            <a:pPr algn="just"/>
            <a:endParaRPr lang="en-US" sz="2800" smtClean="0"/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3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4. 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Mục tiêu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46370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[4]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en-US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 trang </a:t>
            </a:r>
            <a:r>
              <a:rPr lang="en-US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</a:t>
            </a:r>
            <a:endParaRPr lang="en-US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http://www.w3schools.com/html/html5_intro.asp</a:t>
            </a:r>
          </a:p>
          <a:p>
            <a:endParaRPr lang="en-US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4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4. 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Tài liệu tham khảo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88585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4145632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HTML5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thành phần mới của HTML5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Local Storage</a:t>
            </a: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5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4. 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453608" cy="715963"/>
          </a:xfrm>
        </p:spPr>
        <p:txBody>
          <a:bodyPr/>
          <a:lstStyle/>
          <a:p>
            <a:r>
              <a:rPr lang="en-US" sz="3600" smtClean="0"/>
              <a:t>Nội dung bài học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210694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09592" cy="715963"/>
          </a:xfrm>
        </p:spPr>
        <p:txBody>
          <a:bodyPr/>
          <a:lstStyle/>
          <a:p>
            <a:r>
              <a:rPr lang="en-US" sz="2800" smtClean="0"/>
              <a:t>CÂU HỎI ÔN TẬP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659632"/>
            <a:ext cx="7920880" cy="342555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mấy loại danh sách trong HTML. Hãy kể tên các loại danh sách đó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điểm khác biệt giữa &lt;th&gt; và &lt;td&gt;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Trộn các ô cùng dòng thì dùng thuộc tính nào? Cùng cột thì dùng thuộc tính nào?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2 phương thức truyền dữ liệu cơ bản của 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 tính nào của form để xác định trang xử lý dữ liệu, cần gửi file lên server thi phải thêm thuộc tính nào vào form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 2 đối tượng của form không sử dụng &lt;input&gt;</a:t>
            </a:r>
          </a:p>
          <a:p>
            <a:pPr marL="514350" indent="-514350">
              <a:buFont typeface="+mj-lt"/>
              <a:buAutoNum type="arabicPeriod"/>
            </a:pPr>
            <a:endParaRPr lang="en-US" sz="2400" i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04056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6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4. 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7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5170760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Phiên bản HTML mới nhất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Hỗ trợ media tốt hơn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Tăng cường tương tác với người dùng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 định trang html sử dụng HTML5</a:t>
            </a:r>
          </a:p>
          <a:p>
            <a:pPr marL="57150" indent="0">
              <a:buNone/>
            </a:pP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&lt;!DOCTYPE html&gt;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 dụng unicode</a:t>
            </a:r>
          </a:p>
          <a:p>
            <a:pPr marL="57150" indent="0">
              <a:buNone/>
            </a:pPr>
            <a:r>
              <a:rPr lang="en-US" smtClean="0"/>
              <a:t>   &lt;</a:t>
            </a:r>
            <a:r>
              <a:rPr lang="en-US"/>
              <a:t>meta charset="UTF-8"&gt;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7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 smtClean="0"/>
              <a:t>Bài 4. </a:t>
            </a:r>
            <a:r>
              <a:rPr lang="en-US" sz="1200"/>
              <a:t>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901880" cy="715963"/>
          </a:xfrm>
        </p:spPr>
        <p:txBody>
          <a:bodyPr/>
          <a:lstStyle/>
          <a:p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Giới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thiệu </a:t>
            </a:r>
            <a:r>
              <a:rPr lang="en-US" sz="3200" smtClean="0"/>
              <a:t>HTML5</a:t>
            </a:r>
            <a:endParaRPr lang="en-US" sz="320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690894068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2319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5170760"/>
          </a:xfrm>
        </p:spPr>
        <p:txBody>
          <a:bodyPr/>
          <a:lstStyle/>
          <a:p>
            <a:pPr marL="0" indent="0">
              <a:buNone/>
            </a:pPr>
            <a:endParaRPr lang="en-US" b="1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Các thuộc tính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mới, đối tượng mới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Semantic: header, footer, article, section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 tượng đồ họa: canvas, svg 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Multimedia: audio, video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Lưu trữ cục bộ</a:t>
            </a:r>
          </a:p>
          <a:p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8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4. 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5381600" cy="715963"/>
          </a:xfrm>
        </p:spPr>
        <p:txBody>
          <a:bodyPr/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Các thành phần mới của HTML5</a:t>
            </a:r>
            <a:endParaRPr lang="en-US" sz="2800"/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755358467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358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3608"/>
            <a:ext cx="7829872" cy="5170760"/>
          </a:xfrm>
        </p:spPr>
        <p:txBody>
          <a:bodyPr/>
          <a:lstStyle/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placeholder 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của input và textarea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required của input, textarea và select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minlength của input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autocomplete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autofocus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 input mới: color, date, datetime, time, number, email …</a:t>
            </a:r>
          </a:p>
          <a:p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4"/>
          <p:cNvSpPr txBox="1">
            <a:spLocks/>
          </p:cNvSpPr>
          <p:nvPr/>
        </p:nvSpPr>
        <p:spPr bwMode="auto">
          <a:xfrm>
            <a:off x="7452320" y="6487368"/>
            <a:ext cx="576064" cy="25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30C83A35-EE6B-4AE4-8964-63A457AB8079}" type="slidenum">
              <a:rPr lang="en-US" smtClean="0"/>
              <a:pPr eaLnBrk="1" hangingPunct="1"/>
              <a:t>9</a:t>
            </a:fld>
            <a:endParaRPr lang="en-US"/>
          </a:p>
        </p:txBody>
      </p:sp>
      <p:sp>
        <p:nvSpPr>
          <p:cNvPr id="7" name="Footer Placeholder 4"/>
          <p:cNvSpPr txBox="1">
            <a:spLocks/>
          </p:cNvSpPr>
          <p:nvPr/>
        </p:nvSpPr>
        <p:spPr bwMode="auto">
          <a:xfrm>
            <a:off x="1403648" y="6597352"/>
            <a:ext cx="5688632" cy="2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5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defRPr sz="2000" b="1" kern="1200">
                <a:solidFill>
                  <a:srgbClr val="3333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1200"/>
              <a:t>Bài 4. HTML5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755576" y="1340768"/>
            <a:ext cx="8388424" cy="0"/>
          </a:xfrm>
          <a:prstGeom prst="line">
            <a:avLst/>
          </a:prstGeom>
          <a:ln w="19050">
            <a:headEnd type="none" w="med" len="med"/>
            <a:tailEnd type="none" w="med" len="med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" name="AutoShape 2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data:image/jpeg;base64,/9j/4AAQSkZJRgABAQAAAQABAAD/2wCEAAkGBxAQDxUPDhIUEA8QFBQYEBAQFRUQFRQYFBcWFxUSExYZHCghGBonGxQUITEnJSkrLi4uFx8zODMsNygtLi0BCgoKDg0OGxAQGywkICQsLC8sLCwsLCwsLCwsMCwsLCwsLCwsLCwsLCwsLCwsLCwsLCwsLC4sLCwsLCwsLCwsL//AABEIAOEA4QMBEQACEQEDEQH/xAAbAAEAAgMBAQAAAAAAAAAAAAAAAQUEBgcCA//EAEIQAAIBAgEIBQoEBAUFAAAAAAABAgMRBAUGEiExQVFhcYGRobEHEyIjMkJSksHRM2JyshQkQ4LC0uHw8TRTY3Oi/8QAGwEBAAIDAQEAAAAAAAAAAAAAAAQFAQMGAgf/xAA5EQEAAgECAwMLAwIGAwEAAAAAAQIDBBEFITESQVETFCIyYXGBkaGx0ULB8DPhBhUjJENSYnLxNP/aAAwDAQACEQMRAD8A7iAAAAAAAAAAAAAAAAAAAAAAAAAAAAAAAAAAAAAAAAAAAAAY+KxtKkr1akYfqkl2LeeZtEdZbKYr39WJlS4rPTBQ1KbqP8iv4mqdRSE2nC9Rbu296qr+USmvw6Mpc5SUe6xqnVx3Qk14Nb9VmLLyiz3UF1yZ587nwbY4LX/siPlFnvoR6mx53Pgz/ktf+zJo+UWHv0Gualfuseo1cd8NduC27r/RZ4XPjBT9qUqf619mbI1NJRb8K1FekRPuXeEylQrfhVYT5KSv2bTdW9bdJQsmDJj9aswyz01AAAAAAAAAAAAAAAAAAAAAKHLOdmGw3o387U+GnZ26XuNN89ap+n4dlzc+ke1pOVM9MVVuqb8zB7obetkO+ovPTkucHC8OPnbnPta9WrSm7zk5N7W3c0TMz1WNaxWNoh8jDIwIABkYEMCYVHF3i2nydjJMRPVf5LzwxdCyc/OwXu1NfftRtpqL1Qc3DcGTu2n2N1yLnrhq9o1L0aj3S9lvk/uTMeprblPJS6jheXFzrzj6tmi01da09jRIVnRIAAAAAAAAAAAAAAADCyrlSjhoadaVluW2T5JHi94pG8t2DT3zW7NIc4y/ndWxN4U/VUfhW2S/MyBkz2tyjo6LS8Ox4eductbZoWIGUGAAgCAAZAIAgMgBgXmQc6MRhGkn5ylvpy2f2vcbsee1PcharQYs/OeU+LpmQ8vUMZG9KVpL2qctUl90WGPLW8cnNanSZNPO1o5eK1NiKAAAAAAAAAAAABR5yZx08HC2qdZ+zTvs/NLgjTlzRSPam6PRX1E+FfFy/KOUKuIm6laTlJ9i5JbkV1rzad5dPiw0xV7NI2Yh5bUMAGUGAAgCAAZAIAgMgBgQB9sJip0pqpSk4TjsadjMTMTvDxelb17No3h0/NLOyGKSpVrQxC6lU5x58iww54vynq5nXcOtg9OnOv2bSSVYAAAAAAAAAAFHnTnBHB09WutNPzceH5pcjTmyxSPam6LRzqLf+MdXKsViZ1ZupUk5Tk7tsrZmZneXU0pWlYrWNoh8jD2gCGADKDAAQBAAMgEAQGQAwIAAeqc3FqUW1KLumtTTW9DfZiYiY2l1LMvOhYqPmaztiIrbs00t658SxwZu3ynq5jiOg8hPbp6s/RtRJVYAAAAAAABg5aynDC0JVqmyPsrfKT2RR4veKV3lv0+C2bJFKuOZRyhPEVZVqrvKT6kt0VyRV2tNp3l12HDXFSKV6Q+CZ5bE3AAQADKDAAQBAAMgEAQGQAwIAAAPph68qc1UpvRnF3i1uaETMTvDF6xes1t0l2LNfLkcZQU9lSOqrHg+K5MtcOWMld3Ia3Szp8nZ7p6Lg2oYAAAAAADkefmXnia+jTd6FDUrbJP3qn+9yZE1EdqOXc98G4vSNbOGduzblE+2Pz92uxkQXbvaYHq4YTcAGUADAhgGBAAMjAgCAyAAIAAAAZW2a+WZYTERqf05ejVjxi9/StpsxZOxbdE1umjUYpr393vdmpVFKKlF3jJJxa2NPWmi2id3HTE1naXoMAAAAA17PjK/8NhWou1Ss9CHK6elLqXijzadoQdfn8li5dZ5Q5GanN1mazExymGKnoS0fd3dBCyU2l9V4NxGNZpovPrRyt7/AO/VkKRqXD2mGHpMCbgDAAZuS8kV8U/5em5JOzm/Rgnwcn9Ls2UxWv0RtRq8WD155+He2jA5gar4ivr3xorV80lr7ESq6SP1SqcvGZ/46/NaQzIwK9qNSfOVWa/a0bPNsfgizxXUz3x8oTLMjAPZCouitV+smJ02Nj/NNV/2+kfhh4jMGg/w5zT4Tbku1Mj5dFefUvt74iW2nFsv6lPjM0/Na5xbj8cZylHt3dZU6iNZgje3TxiImPsmYtf5TlFufgxlkSjwl80vuRPPcvj9Ib/OMni9LIVHhL55fcx57l8fpB5xk8XpZBocJfPP7jz3N4/SDzjJ4pWb9DhL55/cx57l8fpDHnGTxelm9Q4S+ef3Hn2bx+kHnGTxelm7h+Evnn9x59m8fpB5xk8XtZtUPhl88/uY8+y+P0g84y+L0s2MPwl88/uY8+zeP0g84y+LdM12oUVQV7UvZu3J6L3XfAvuFayc1ZpfrH2/sptdSe32/H7rot0EAAAAHJc/speexsoJ3hQ9CPTqc326uo1Wnm5riObt5pjujl+WtnlBfPEU9Jatq2fbr+xryV7ULrgXEfM9THa9W20W/afh9t3xo1ewhzD6jWWSmeXt6TA9JmGE3Mjdc2szdJKtjU7OzhQ2ddX/AC9vAm4dN33+Sh1vFJ50w/Gfx+W6VKlOjC8nGnTgra7RilwROpSbT2axuorXiPStLXMfnrRjqoQlVfxP1ce/X3Fni4VktzvO31n8Id9dSPVjdT1c9cU36MaUFw0ZS73ImV4VgjrMz8Y/CPOtyd2zzDPTFraqUlwcJLwkZnhWCem/z/sxGty+z+fFa4HPem9Vem4fmpvTXZt8SJl4TaP6dt/fyb6a6s+tGzZcHjKdaOnRmpxe9eDW1dZWZMV8c9m8bJtL1vG9ZV2UsiKV50Voy3w2RfRwfcUet4XXJ6eLlPh3T+J+ifg1c15X6KHQtqepranqfQc5as1naeqyid+cPpGk3uPO8MvrGhxPO4+qpIxuPSiBNgbpsBk4CtoVIy3Xs+hkvRZ/I5627uk+6WnPTt0mG0HaqUAAAMbKeLVGhUrPZThKXTZNpCWvLkjHSbz3Q4ZUqOUnKWuUm23zetkdyEzMzvLyAMjErw0ZX3S8d6+vaRc1Np3fR/8ADfEfOdP5K8+nT6x3T+0vVOdjQ6WJfdSMPT2mBu+Ymb6lbGV1dX9RCS4f1X9Oi/AmabD+ufgoeKa3n5Gk++f2/PybVlvK9PC09OfpTd/N072c2vBbLvdctdNprZ7bR0758HOZs1cVd5+EOcZUypVxM9OrK692C9mP6V9dp0uDT0w12pHx75VGTLbJO9mEbmsAgyAGRgcbUoTVSjJwktttj5SW9GvLiplr2bxvD1S9qTvWXRM3cvQxcbO0K0V6dO97rZpx4rZ0XOc1mjtp5361npP7T/Oa3waiMse3wZGU8GpesivSXtW95fdHNcU0Pla+Vp60fWPytNLn7E9men2VaRy6z3TYBYBYMJsAsBNgNmyfV06UXvtZ9Wo7XQZvK6etvh8uSmz17N5hkEtqAAGseUTFaGAlFbasox6r3fdE836K/id+zgmPHk5OaXOAADzVgpKz/wCHuZi1e1Gybw/W20Wormr3dY8Y74/new4vc9TW1EGY2fXMWSuWkXpO8TG8PtCZhshbZAya8ViIUNkZa5tamoR1ya4cOtHrFTt2irRq9R5DDOTv7vf3OwVZwo03J2hTpx3akoxWxFxSk2mK173F3ttvazluV8ozxNaVWex6oR+GO6P35nV6fBXDSKR8fbKjy5JyW7UsI3NYAAgyAYQGX2weKnRqRq0nozg7p+KfJnjJjrkrNLdJeq3mk9qHVsmY6OIoxrQ2TWtcGtTi+hnJ58M4rzS3cvMeSL1i0K7G0NCbS2PXH6rtOL4npowZp26W5x+6502Xt059YfCxXt4AsBNgAAC6yFP0ZR4Px/4Ok4Jk3x2p4T91drK+lErMu0MAAaF5Va/o0Ke5yqSa/SopfuZrupuL25Ur75/nzc9NalAAADFxcLPT6E/o/p2GjNX9TuP8KcS3idHefGa/vHw6x8XiMiM7V0PyW4JWrYh7dVOL5apS7XodhM0letlDxnLzrj+P7R+61z+xujRjRW2rK8v0ws/G3YdDwrF2sk3nu+8uW119qRXxaGXyrAAEGQAAQAMjcPJ9jbSqYd7GtOPSrRl3aPYU3F8XKuT4fhP0N+c0+LaMq07xUvhfdLV9jjeM4u3g7ffWfv8AyF5pLbX28VYcssgMgAAAAsshS9OS4x8H/qXPBL7ZrV8Y+0/3Q9ZHoxPtXZ0yuAAHN/KpL11BcKc32yX2Nd1FxefTr7paOa1SBhIEAJJNWetMTETybcOa+HJXJSdprO8K9pxbi93etzIN69mdn1/Qayms09c1O+OceE98fB1zybQtk6EvjqVW+qbh/hJ+m/p/NRcXn/dTHhEfbf8AdT5+1L4uMd0KUbf3Sm39DqOFV2wTPjM/s5fWz/qbexrZZIYBBkAAYQGQAZYXGaNVxx1K3vOcX1wl9bELiFd9Nb4feEjSztmr/O50bHr1U/0t9mv6HGa+N9Nk90/Tmv8ABO2SvvUxxa3AyAAABgZ2Rn63qZZ8In/cx7pRtX/TX51irAAHNfKovX0X/wCOX7v9TXdQ8X/qV90tJNapAAZAAYY+Mp6tJbY+G/79pqzU3jd1H+F+Jeb6jze8+jfp7Ld3z6fJ1PyaTvkymvhqVk+upKXhJG7TT/px8V/xeP8AdT7q/aFNn5C2LT3SpQt1SmvodTwqd8G3tn9nLa2P9X4flrhZIgAABhAZABlgAts0oXx1G26Um+qEmQ9fO2mv8PvCRpY3zV/nc6Tjn6qf6X36jjNdO2myf+sr/D/Ur71KcUuAAAAAAM3I/wCKuh+BZ8I//THulG1f9NsB1irAAHPvKtS/6ef/ALYv/wCGvBmu6l4xX1J9/wCzn5rUqQAAABFwN68luItCth/hmqkF+WaUZLqlHvRnDHZ3q7auu89wUyz60R2be+Ok/GOfv3Z3lAwd6dOuvcbjLols713l9wnLta2Px5/JXa6m8RbwaOXqtAwBlAAAZYAIA2zyfYO9Wdd7IR0YvnLW+5d5UcWy7Urj8efyT9DTe028G35Tnanb4ml2a/ocdxbJ2NNMePJeaWu+TfwVRya0AAAAwAFhkOPrG+EX4ot+C13zzPhH3mETWT6ER7V6dQrQABqflLw+nglNf0qkZdt4/wCI8X6K3ilO1g38Jj8OVGpzoAAAAAFrmtlNYbFwqy1Qd4VHwjO12+Sai+ozWdp3TdDqfIZOfqzyn9p+H2mXWMdhY1qUqU9cZqz39DXQ7Ml4sk47xevWHS3pF6zWe9yrH4OdCrKlUVpQduTW6S5NHWYstctIvXpKivSaWmssY2PIAAGWACAPdKlKclCCcpyaUYra29x5taKxM26QzETM7Q6rkTJqw1CNJa2tc5L3pPa/p0JHKanPOfJN/l7l5hxRjpFXwyjV0p2WyPi9px3F9R5TLFI6V+640mPs13nvYhUpQAAAAAFvkGGqUuhdl/udFwOm1b38ZiPl/wDVfrLc4hbF6hAADAy9gvP4WrR3zpyUb/Fa8X22MTG8NOfH5TFanjDhnTqfA0ORAAAAAAAdGzDzgVWCwtZ+upr1bfvwW79S8DbS3cv+G6vt18laecdPbH9lvnHkKOLhdWjWgn5ub2P8kuXgWGj1k6e3PnWesfvH85puowRlj29znGMws6M3TqxcJx2p+Ke9czpMeSuSvapO8Ki9ZpO1nxNjyBgAgD3RpSnJQgnKcnaMYq7bPNrRWO1adoZiJmdodBzWzcWGXna1niGratapp7lxlsu+pc+e12u8t6FPV+6202m8n6Vuv2WuPxqg/Nx/Ea0n+WOxN9LTS6G9xQ67VRp8U27+5OxU7d4r8/crTjZmZneVzEbIMMgAAAAAbDkqno0lxlrfXs7rHY8NxeT01YnrPP5qjUW7WSWYTmkAAAOM56ZO/h8dUilaFR6dPonrfZLSRptG0uX1+LyeefCecfz3qM8oYAAAAAHqlUcZKUG4yi04yWpprY0GYtMTvHV0jNfPCFdKliWqdfUlJ6o1P8suW/cba236r/R8Rrk9DJyt9J/u2LKGT6WIjoVoKa3PY1zi1rRIw574rdqk7LHJjreNrQ1PH5jyWvD1U18NXU/mSt3Fvi4vH/JX5fhAvoZ/RPzU9XNfGxdvMuXOEoSX7rkyvENNP6vnE/hHnS5o/T9nmnmzjW/wJLnKUI+MjM6/TR+v6T+CNLmn9P2WuBzHqvXXqRgt8afpy7XqXeRMvFqR/Trv7+TfTQ2n1p29zbMlZHoYZWoxs37U5elOXS/otRU59Tkzzvefh3J2LDTHHowqc6c76WDTp07VsU9UaUdai3s07dWrayJa0Q0ajWVx+jXnbw/LHyXhp04Xry08RVenXm982ktFflikopLg+JyPENTObLy6QvNDp5xY97etPOWYQU0AAAAAD3h6WnNRW9rs3vsN+mwzmy1p4z9O9ryX7FZltMVZWW47eI25KZJkAAADUPKRkh1sMq8Feph3d22uD9pdTs+pni8clbxPB5TF2o61+3e5WanOAAAAAAAAF/kbO7E4ZKN/PU1shUbduUZbUeotMJ2DiGXFy6x4T+W3YDPvCzXrVOjLfdaceqS+x7i8LTFxXDb1t4n5/VbU84sFLWsTS/ulofuseu1CVGs08/rj5pnnDgltxNHqmpeA7UE6zBH64+aqx+feCp+w51pcIRsvmkY7cNF+J4K+rz9zT8t59YqunCl/LQe3Qbc2uGnZW6kjxN5lXZuI5cnKvox9fm+WZGSvO1niaivCk/Qvr0qj3/2rX0tcCq4lqfJY+zHWU/gmj8rk8rbpH3b4c068AAAAAABbZDw+2o+iP1f07ToeC6baJzT38o/dX6zJz7ELcvkIAAAAESimmmrpqzT1pp7mBxXOrIrweJlSV/NS9Ki3rvF7r8U9XZxNNo2lyus0/kMnZjpPRTnlEAAAAAAgAAAAAPlIPcJw+HlVqRpU1edSSjHr3vktr5I83tFazae5uw4rZbxSvWXU8nYOFClGjT9mCtfi3rlJ82231nI6nPObJN5fQdNgrgxRjr3Mg0JAAAAAAHuhSc5KEdr7uLN+mwWz5Ixx3/Z4yXild5bPRpqEVGOyKsjtcdK46xSvSFNa02neXs9sAAAAAAUudeQo43Dunsqx9KlLhLg+T2MxaN4RtXp4z4+z39zjNejKnOVOonGcG1KL2prajQ5W1ZpM1t1h8w8gAAAAAAAAA2B8ZB7blmNkvRi8VNa5pxpco+9PrasuSfEpeK6naPJV+Lq+BaLsx5e3f0bWUTpAAAAAAIHUX+ScH5uOlL25bvhXA67h2i83x729aevs9iq1Gbt22jpDPLFHAAAAAAAANPz6zV/iY/xGHX8xBelFf1Ut36lu7OFvFq7q3X6Ly0dunrR9XLGmnZqzW1PU1yaNTnZjblKAwAAAAAAAAeZBmGTkfJzxNeNFaovXUkvdgvafglzaNOfNGLHN5TdDpZ1OaKR07/c6fTgoxUYpRjFJRitiSVkl1HI5Lze02t1l9BpSKVitekJPD2AAAACALbJOAvarNfoi/wBz+h0XC+H9nbNkjn3R4e1X6nPv6FVwXqEAAAAAAAAAAGnZ5ZmrE3xGGSjiPfjsjV+0ue/fxPFq7q3W6CMvp05W+7l9WnKEnCacZRdpRkrNPg0anPWrNZ2nq8B5AAAABAADzNhmG/5pZL8xQ05q1WtaUvyx9yH1fN8jnOJ6nyl/J16R93ccG0XkMPbt61vsuyrXIAAAAIbERvyFrk3Jl7TqrVtjB+MvsdFw/hfZ2yZo590eHvV+fU7+jRcl6hAAAAAAAAAAAAAUWcua9DGq8vV10rRrR26vdkveR5mu6LqdJjzxz6+LleXMg4jBytXh6Dfo1Y64S69z5M1TWYc7qNJkwz6UcvFWGEZAAAAAAW2a+S/4iveavRpWlO+yT9yn17XyT4kPW6nyGLeOs9FvwjRecZt7R6Nev4dCbOU6u7AAAAB6o0pTejBaT38F0vcb8GmyZ52pH4a75K0jeV3gMmRp+lL0p7nuj+lfU6fR8Ox6f0p528fD3K7NqLX5dywLFHAAAAAAAAAAAAAAAPnXoxnFwqRU4SVpRklJNcGntDExFo2lpeW/J3SqNzwc/My/7ck5U30PbHv6DxNPBV5+F0vzx8p+jRcqZBxWGfr6MlFf1Ipzh8y1Lrsa5rMKjLpM2L1q/GOisTMIwAAlRbaUVeUmlFLa23ZJc7iZ2eq1m1orHWXSci5OWGoRpbZbakvik9vUtSXJHKa7U+WyzPdHR9C4fpI02GKd/eziGnAEAeqNOU3anFz5pauuWwkYdLmzT6FZ/b5td8la9ZWeGyM9tWWr4IfWX2LrTcGiOeWd/ZH5Q8mrmeVVtRpRgtGCUUty1F1THWkdmsbQh2tNp3l7PbAAAAAAAAAAAAAAAAAAAIavqYFLlLNPA4h3qUIxm/fp3pS6Xo2v13MTWJRsujw5PWr+zXsZ5NKT/BrzhynFVF3WZ57CFfhOOfVtMfVU4jycYtP1dWjNfmc6b7NFrvPPYlFtwjJE+jaGTm/mTiaNbzteMHoL1SjO/pO6cndLYtnTyImsxZr4+zj70/hmgjDl8pm7ujZlkyv8C+ZFJ/k+p9nzdL53je45IrPboLrb+hsrwXNPWYj5/h5nWU7olkQyI/eqfLFLxuS6cEpHr2mfdyaraye6GVRyVRjr0dJ8Zty7tncTsXDtPj5xXf382i2oyW72aklqWpcibEbdGlJkAAAAAAAAAAAAAAAAAAAAAAAAAAAAAAAAAAAAAAAAAAAAAAAAAAAAAAAAAAAAAAAAAAAAAAAAAAAAAA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901880" cy="715963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mới của HTML5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6176165"/>
              </p:ext>
            </p:extLst>
          </p:nvPr>
        </p:nvGraphicFramePr>
        <p:xfrm>
          <a:off x="5705072" y="-27384"/>
          <a:ext cx="3403432" cy="1296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6146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powerpoint-template">
  <a:themeElements>
    <a:clrScheme name="Custom 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FFFFFF"/>
      </a:hlink>
      <a:folHlink>
        <a:srgbClr val="F2F2F2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4793C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2C86AA"/>
        </a:lt2>
        <a:accent1>
          <a:srgbClr val="4B782A"/>
        </a:accent1>
        <a:accent2>
          <a:srgbClr val="38AFD0"/>
        </a:accent2>
        <a:accent3>
          <a:srgbClr val="FFFFFF"/>
        </a:accent3>
        <a:accent4>
          <a:srgbClr val="404040"/>
        </a:accent4>
        <a:accent5>
          <a:srgbClr val="B1BEAC"/>
        </a:accent5>
        <a:accent6>
          <a:srgbClr val="329EBC"/>
        </a:accent6>
        <a:hlink>
          <a:srgbClr val="9DBC2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93CB6A"/>
        </a:lt2>
        <a:accent1>
          <a:srgbClr val="71BE5E"/>
        </a:accent1>
        <a:accent2>
          <a:srgbClr val="A0CD6E"/>
        </a:accent2>
        <a:accent3>
          <a:srgbClr val="FFFFFF"/>
        </a:accent3>
        <a:accent4>
          <a:srgbClr val="404040"/>
        </a:accent4>
        <a:accent5>
          <a:srgbClr val="BBDBB6"/>
        </a:accent5>
        <a:accent6>
          <a:srgbClr val="91BA63"/>
        </a:accent6>
        <a:hlink>
          <a:srgbClr val="6BAB4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0E0F83"/>
        </a:lt2>
        <a:accent1>
          <a:srgbClr val="4049D2"/>
        </a:accent1>
        <a:accent2>
          <a:srgbClr val="494FD9"/>
        </a:accent2>
        <a:accent3>
          <a:srgbClr val="FFFFFF"/>
        </a:accent3>
        <a:accent4>
          <a:srgbClr val="404040"/>
        </a:accent4>
        <a:accent5>
          <a:srgbClr val="AFB1E5"/>
        </a:accent5>
        <a:accent6>
          <a:srgbClr val="4147C4"/>
        </a:accent6>
        <a:hlink>
          <a:srgbClr val="757DD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7FCC6A"/>
        </a:lt2>
        <a:accent1>
          <a:srgbClr val="5DBF62"/>
        </a:accent1>
        <a:accent2>
          <a:srgbClr val="7CCD6F"/>
        </a:accent2>
        <a:accent3>
          <a:srgbClr val="FFFFFF"/>
        </a:accent3>
        <a:accent4>
          <a:srgbClr val="404040"/>
        </a:accent4>
        <a:accent5>
          <a:srgbClr val="B6DCB7"/>
        </a:accent5>
        <a:accent6>
          <a:srgbClr val="70BA64"/>
        </a:accent6>
        <a:hlink>
          <a:srgbClr val="48AE5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26165</TotalTime>
  <Words>711</Words>
  <Application>Microsoft Office PowerPoint</Application>
  <PresentationFormat>On-screen Show (4:3)</PresentationFormat>
  <Paragraphs>166</Paragraphs>
  <Slides>15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powerpoint-template</vt:lpstr>
      <vt:lpstr>NHẬP MÔN WEB VÀ ỨNG DỤNG</vt:lpstr>
      <vt:lpstr>PHẦN 1: HTML</vt:lpstr>
      <vt:lpstr>Mục tiêu bài học</vt:lpstr>
      <vt:lpstr>Tài liệu tham khảo</vt:lpstr>
      <vt:lpstr>Nội dung bài học</vt:lpstr>
      <vt:lpstr>CÂU HỎI ÔN TẬP</vt:lpstr>
      <vt:lpstr>Giới thiệu HTML5</vt:lpstr>
      <vt:lpstr>Các thành phần mới của HTML5</vt:lpstr>
      <vt:lpstr>Thuộc tính mới của HTML5</vt:lpstr>
      <vt:lpstr>Các đối tượng ngữ nghĩa</vt:lpstr>
      <vt:lpstr>Đối tượng đồ họa</vt:lpstr>
      <vt:lpstr>Đối tượng đồ họa SVG</vt:lpstr>
      <vt:lpstr>Audio &amp; Video</vt:lpstr>
      <vt:lpstr>Lư trữ cục bộ </vt:lpstr>
      <vt:lpstr>TÓM TẮT BÀI HỌC</vt:lpstr>
    </vt:vector>
  </TitlesOfParts>
  <Company>CSC.HCMUNS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Training Presentation</dc:title>
  <dc:creator>NGUYEN An Te</dc:creator>
  <cp:lastModifiedBy>Bang</cp:lastModifiedBy>
  <cp:revision>5219</cp:revision>
  <dcterms:created xsi:type="dcterms:W3CDTF">2008-09-10T03:58:39Z</dcterms:created>
  <dcterms:modified xsi:type="dcterms:W3CDTF">2015-09-29T16:23:24Z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TC010706251033</vt:lpwstr>
  </property>
</Properties>
</file>