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8"/>
  </p:notesMasterIdLst>
  <p:handoutMasterIdLst>
    <p:handoutMasterId r:id="rId29"/>
  </p:handoutMasterIdLst>
  <p:sldIdLst>
    <p:sldId id="820" r:id="rId2"/>
    <p:sldId id="896" r:id="rId3"/>
    <p:sldId id="1022" r:id="rId4"/>
    <p:sldId id="1023" r:id="rId5"/>
    <p:sldId id="1024" r:id="rId6"/>
    <p:sldId id="1025" r:id="rId7"/>
    <p:sldId id="873" r:id="rId8"/>
    <p:sldId id="876" r:id="rId9"/>
    <p:sldId id="879" r:id="rId10"/>
    <p:sldId id="880" r:id="rId11"/>
    <p:sldId id="999" r:id="rId12"/>
    <p:sldId id="878" r:id="rId13"/>
    <p:sldId id="881" r:id="rId14"/>
    <p:sldId id="882" r:id="rId15"/>
    <p:sldId id="883" r:id="rId16"/>
    <p:sldId id="891" r:id="rId17"/>
    <p:sldId id="1000" r:id="rId18"/>
    <p:sldId id="885" r:id="rId19"/>
    <p:sldId id="886" r:id="rId20"/>
    <p:sldId id="887" r:id="rId21"/>
    <p:sldId id="888" r:id="rId22"/>
    <p:sldId id="889" r:id="rId23"/>
    <p:sldId id="892" r:id="rId24"/>
    <p:sldId id="893" r:id="rId25"/>
    <p:sldId id="1001" r:id="rId26"/>
    <p:sldId id="1026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defRPr sz="2000" b="1" kern="1200">
        <a:solidFill>
          <a:srgbClr val="3333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defRPr sz="2000" b="1" kern="1200">
        <a:solidFill>
          <a:srgbClr val="3333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defRPr sz="2000" b="1" kern="1200">
        <a:solidFill>
          <a:srgbClr val="3333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defRPr sz="2000" b="1" kern="1200">
        <a:solidFill>
          <a:srgbClr val="3333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defRPr sz="2000" b="1" kern="1200">
        <a:solidFill>
          <a:srgbClr val="3333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3333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3333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3333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3333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2929"/>
    <a:srgbClr val="333399"/>
    <a:srgbClr val="CC3300"/>
    <a:srgbClr val="99CCFF"/>
    <a:srgbClr val="FF99FF"/>
    <a:srgbClr val="C0C0C0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1" autoAdjust="0"/>
    <p:restoredTop sz="91859" autoAdjust="0"/>
  </p:normalViewPr>
  <p:slideViewPr>
    <p:cSldViewPr>
      <p:cViewPr>
        <p:scale>
          <a:sx n="67" d="100"/>
          <a:sy n="67" d="100"/>
        </p:scale>
        <p:origin x="-124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Danh sách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Table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Form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E67334C9-9A58-4089-95C7-97E1FFD6A669}" type="presOf" srcId="{5403C0A6-775D-4F54-A14E-E8F8A25C97DF}" destId="{FFE2CEE0-4FC2-4ADA-872A-B5296D3674E8}" srcOrd="0" destOrd="0" presId="urn:microsoft.com/office/officeart/2008/layout/LinedList"/>
    <dgm:cxn modelId="{2B9C7484-736A-4E10-B632-70CC0EBA8491}" type="presOf" srcId="{BE2E176B-EDA9-44DF-BE0D-D7C715BB1C8E}" destId="{553B2C78-8B28-4D96-B4FA-F9D27B084078}" srcOrd="0" destOrd="0" presId="urn:microsoft.com/office/officeart/2008/layout/LinedList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8244D42D-DE91-4182-96DD-555D77A228E3}" type="presOf" srcId="{47543A14-7939-4793-BA1A-E62B4BA9B414}" destId="{95B7AE2D-2AFE-49F1-8C55-518FD14D2AA2}" srcOrd="0" destOrd="0" presId="urn:microsoft.com/office/officeart/2008/layout/LinedList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97B794EB-23F9-4FA3-B532-B9E697613B93}" type="presOf" srcId="{EA7F9208-24D8-4563-A2ED-FBFBC5F86B00}" destId="{53AAE56C-73FE-45F9-B35E-39C2CC304544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7B3DE1F0-986F-485E-8845-13A43C4D95B2}" type="presOf" srcId="{170E935B-632B-4424-9BFB-F1C5A9D014B6}" destId="{C66396E0-32BA-46BE-B28A-A2673D61FB1A}" srcOrd="0" destOrd="0" presId="urn:microsoft.com/office/officeart/2008/layout/LinedList"/>
    <dgm:cxn modelId="{640B2B1D-8E05-4080-9436-26EF6A3E317C}" type="presParOf" srcId="{C66396E0-32BA-46BE-B28A-A2673D61FB1A}" destId="{2C4D144F-C0A0-4BA0-BB79-D8AAD2113945}" srcOrd="0" destOrd="0" presId="urn:microsoft.com/office/officeart/2008/layout/LinedList"/>
    <dgm:cxn modelId="{BB2666A4-0EAD-431F-99DB-96AD5D271685}" type="presParOf" srcId="{C66396E0-32BA-46BE-B28A-A2673D61FB1A}" destId="{6DFABC9D-811D-4F5E-821D-F8D42D844B4B}" srcOrd="1" destOrd="0" presId="urn:microsoft.com/office/officeart/2008/layout/LinedList"/>
    <dgm:cxn modelId="{73E498C9-CBA8-4809-8AF2-0642048D807D}" type="presParOf" srcId="{6DFABC9D-811D-4F5E-821D-F8D42D844B4B}" destId="{53AAE56C-73FE-45F9-B35E-39C2CC304544}" srcOrd="0" destOrd="0" presId="urn:microsoft.com/office/officeart/2008/layout/LinedList"/>
    <dgm:cxn modelId="{46AD05D2-9BFE-48FA-8A8E-CBF118076053}" type="presParOf" srcId="{6DFABC9D-811D-4F5E-821D-F8D42D844B4B}" destId="{4ACF43D1-519E-42A2-970C-705800D064AC}" srcOrd="1" destOrd="0" presId="urn:microsoft.com/office/officeart/2008/layout/LinedList"/>
    <dgm:cxn modelId="{DEC410FC-3A82-4D58-940D-AE4BD5E35BFD}" type="presParOf" srcId="{4ACF43D1-519E-42A2-970C-705800D064AC}" destId="{72FED7FB-2F1E-4FC9-B233-F3AAE2F35B63}" srcOrd="0" destOrd="0" presId="urn:microsoft.com/office/officeart/2008/layout/LinedList"/>
    <dgm:cxn modelId="{419D5982-9EE3-4545-ABE9-921B38150F0A}" type="presParOf" srcId="{4ACF43D1-519E-42A2-970C-705800D064AC}" destId="{9643E7AD-15A3-448F-8242-9A68B4E31513}" srcOrd="1" destOrd="0" presId="urn:microsoft.com/office/officeart/2008/layout/LinedList"/>
    <dgm:cxn modelId="{70BDB2E0-6274-4E1C-8F0F-C98EF7706FCA}" type="presParOf" srcId="{9643E7AD-15A3-448F-8242-9A68B4E31513}" destId="{836F85B5-FBF6-46B6-8E0F-315311C88186}" srcOrd="0" destOrd="0" presId="urn:microsoft.com/office/officeart/2008/layout/LinedList"/>
    <dgm:cxn modelId="{87705CC4-7D4E-4E3D-AB33-59AA60B09304}" type="presParOf" srcId="{9643E7AD-15A3-448F-8242-9A68B4E31513}" destId="{95B7AE2D-2AFE-49F1-8C55-518FD14D2AA2}" srcOrd="1" destOrd="0" presId="urn:microsoft.com/office/officeart/2008/layout/LinedList"/>
    <dgm:cxn modelId="{FB2896B2-B8A3-4D52-B446-F37199B41A87}" type="presParOf" srcId="{9643E7AD-15A3-448F-8242-9A68B4E31513}" destId="{2A78177D-072C-4464-8CE8-C22880222CDE}" srcOrd="2" destOrd="0" presId="urn:microsoft.com/office/officeart/2008/layout/LinedList"/>
    <dgm:cxn modelId="{A9AE385A-C29C-4779-B9A5-B8594DCE93AF}" type="presParOf" srcId="{4ACF43D1-519E-42A2-970C-705800D064AC}" destId="{7E67FE7C-BB80-4B4F-B68D-6660D4F8333D}" srcOrd="2" destOrd="0" presId="urn:microsoft.com/office/officeart/2008/layout/LinedList"/>
    <dgm:cxn modelId="{63346FA2-381F-49E8-A5D5-301834C04DDE}" type="presParOf" srcId="{4ACF43D1-519E-42A2-970C-705800D064AC}" destId="{A5CEA4BB-B0DF-4732-984B-A42182B1F833}" srcOrd="3" destOrd="0" presId="urn:microsoft.com/office/officeart/2008/layout/LinedList"/>
    <dgm:cxn modelId="{6F4972D4-3026-4BD5-B196-35180CD145D7}" type="presParOf" srcId="{4ACF43D1-519E-42A2-970C-705800D064AC}" destId="{C17C134E-C1F9-4AFA-A730-757854DF7D47}" srcOrd="4" destOrd="0" presId="urn:microsoft.com/office/officeart/2008/layout/LinedList"/>
    <dgm:cxn modelId="{B634415D-5F45-4FA3-B1B8-E5FD76E0DBFB}" type="presParOf" srcId="{C17C134E-C1F9-4AFA-A730-757854DF7D47}" destId="{AA561E92-40CD-45D2-8D7B-23D2398A8AB3}" srcOrd="0" destOrd="0" presId="urn:microsoft.com/office/officeart/2008/layout/LinedList"/>
    <dgm:cxn modelId="{E6FCF7C7-F7DC-4327-B909-993688E21D40}" type="presParOf" srcId="{C17C134E-C1F9-4AFA-A730-757854DF7D47}" destId="{553B2C78-8B28-4D96-B4FA-F9D27B084078}" srcOrd="1" destOrd="0" presId="urn:microsoft.com/office/officeart/2008/layout/LinedList"/>
    <dgm:cxn modelId="{679C684E-86FF-43D8-8872-E642A45B8B8E}" type="presParOf" srcId="{C17C134E-C1F9-4AFA-A730-757854DF7D47}" destId="{66B89092-D541-40FA-BE80-A663C9DF4DF9}" srcOrd="2" destOrd="0" presId="urn:microsoft.com/office/officeart/2008/layout/LinedList"/>
    <dgm:cxn modelId="{45FF5D0D-70BD-4874-B90E-D4F721E399B0}" type="presParOf" srcId="{4ACF43D1-519E-42A2-970C-705800D064AC}" destId="{60F9277A-DCD9-4FC5-BC6E-9CC1E980E144}" srcOrd="5" destOrd="0" presId="urn:microsoft.com/office/officeart/2008/layout/LinedList"/>
    <dgm:cxn modelId="{74F133D2-7EF1-45C1-B4CE-88B8879BAEC3}" type="presParOf" srcId="{4ACF43D1-519E-42A2-970C-705800D064AC}" destId="{5B76AF41-79C6-4140-8DBD-444BC31CE3BB}" srcOrd="6" destOrd="0" presId="urn:microsoft.com/office/officeart/2008/layout/LinedList"/>
    <dgm:cxn modelId="{7CBDDA22-009C-408E-B8F3-05A29C6EE08A}" type="presParOf" srcId="{4ACF43D1-519E-42A2-970C-705800D064AC}" destId="{1C5FEE52-2AB6-4DC8-963B-C3FC80DF1239}" srcOrd="7" destOrd="0" presId="urn:microsoft.com/office/officeart/2008/layout/LinedList"/>
    <dgm:cxn modelId="{B9A55CDD-B87C-4515-94AB-892AA0A563D2}" type="presParOf" srcId="{1C5FEE52-2AB6-4DC8-963B-C3FC80DF1239}" destId="{A88950A7-79BA-4053-BDA5-5EB7EB264210}" srcOrd="0" destOrd="0" presId="urn:microsoft.com/office/officeart/2008/layout/LinedList"/>
    <dgm:cxn modelId="{99E0200A-B38A-4EBC-9FD2-E08FF976F342}" type="presParOf" srcId="{1C5FEE52-2AB6-4DC8-963B-C3FC80DF1239}" destId="{FFE2CEE0-4FC2-4ADA-872A-B5296D3674E8}" srcOrd="1" destOrd="0" presId="urn:microsoft.com/office/officeart/2008/layout/LinedList"/>
    <dgm:cxn modelId="{148D1FB0-41A4-4105-BEC4-AF5592BFD4C9}" type="presParOf" srcId="{1C5FEE52-2AB6-4DC8-963B-C3FC80DF1239}" destId="{C82CC698-92C0-42C1-90D3-A382DB802559}" srcOrd="2" destOrd="0" presId="urn:microsoft.com/office/officeart/2008/layout/LinedList"/>
    <dgm:cxn modelId="{351A0CB1-1F18-4212-91F2-627E7EF968B8}" type="presParOf" srcId="{4ACF43D1-519E-42A2-970C-705800D064AC}" destId="{146F3175-B0E7-4A3B-9AEC-AFAB6EF43125}" srcOrd="8" destOrd="0" presId="urn:microsoft.com/office/officeart/2008/layout/LinedList"/>
    <dgm:cxn modelId="{9123DFFF-74D7-45F0-A68B-16291A59474F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Danh sách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Table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Form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DDF33F97-9080-47FD-86FF-F519BB36B7A9}" type="presOf" srcId="{47543A14-7939-4793-BA1A-E62B4BA9B414}" destId="{95B7AE2D-2AFE-49F1-8C55-518FD14D2AA2}" srcOrd="0" destOrd="0" presId="urn:microsoft.com/office/officeart/2008/layout/LinedList"/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4ECD9441-2A7D-4830-9B37-EEDDA0989D77}" type="presOf" srcId="{170E935B-632B-4424-9BFB-F1C5A9D014B6}" destId="{C66396E0-32BA-46BE-B28A-A2673D61FB1A}" srcOrd="0" destOrd="0" presId="urn:microsoft.com/office/officeart/2008/layout/LinedList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5402CE17-CD12-48F1-B2FC-6DFCC0EBF1C4}" type="presOf" srcId="{5403C0A6-775D-4F54-A14E-E8F8A25C97DF}" destId="{FFE2CEE0-4FC2-4ADA-872A-B5296D3674E8}" srcOrd="0" destOrd="0" presId="urn:microsoft.com/office/officeart/2008/layout/LinedList"/>
    <dgm:cxn modelId="{577A65E4-BDD0-49CE-B708-F9DC18B5A567}" type="presOf" srcId="{EA7F9208-24D8-4563-A2ED-FBFBC5F86B00}" destId="{53AAE56C-73FE-45F9-B35E-39C2CC304544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14E3B01E-9D6C-4B9F-A35B-E33C77C81BDB}" type="presOf" srcId="{BE2E176B-EDA9-44DF-BE0D-D7C715BB1C8E}" destId="{553B2C78-8B28-4D96-B4FA-F9D27B084078}" srcOrd="0" destOrd="0" presId="urn:microsoft.com/office/officeart/2008/layout/LinedList"/>
    <dgm:cxn modelId="{1AE0669E-DB18-4A33-991E-6D276CA5FB7A}" type="presParOf" srcId="{C66396E0-32BA-46BE-B28A-A2673D61FB1A}" destId="{2C4D144F-C0A0-4BA0-BB79-D8AAD2113945}" srcOrd="0" destOrd="0" presId="urn:microsoft.com/office/officeart/2008/layout/LinedList"/>
    <dgm:cxn modelId="{DA3827A4-5F3E-4717-BE26-FC943383AB3B}" type="presParOf" srcId="{C66396E0-32BA-46BE-B28A-A2673D61FB1A}" destId="{6DFABC9D-811D-4F5E-821D-F8D42D844B4B}" srcOrd="1" destOrd="0" presId="urn:microsoft.com/office/officeart/2008/layout/LinedList"/>
    <dgm:cxn modelId="{A832AA14-42C4-4A2C-A1D4-91CF69755C6B}" type="presParOf" srcId="{6DFABC9D-811D-4F5E-821D-F8D42D844B4B}" destId="{53AAE56C-73FE-45F9-B35E-39C2CC304544}" srcOrd="0" destOrd="0" presId="urn:microsoft.com/office/officeart/2008/layout/LinedList"/>
    <dgm:cxn modelId="{1BA80E9D-DECE-462A-A169-EE81C878E27A}" type="presParOf" srcId="{6DFABC9D-811D-4F5E-821D-F8D42D844B4B}" destId="{4ACF43D1-519E-42A2-970C-705800D064AC}" srcOrd="1" destOrd="0" presId="urn:microsoft.com/office/officeart/2008/layout/LinedList"/>
    <dgm:cxn modelId="{4215883D-C42D-428A-933A-D3D8B266F958}" type="presParOf" srcId="{4ACF43D1-519E-42A2-970C-705800D064AC}" destId="{72FED7FB-2F1E-4FC9-B233-F3AAE2F35B63}" srcOrd="0" destOrd="0" presId="urn:microsoft.com/office/officeart/2008/layout/LinedList"/>
    <dgm:cxn modelId="{B4E5838E-2545-4BB9-AD86-17F229475D08}" type="presParOf" srcId="{4ACF43D1-519E-42A2-970C-705800D064AC}" destId="{9643E7AD-15A3-448F-8242-9A68B4E31513}" srcOrd="1" destOrd="0" presId="urn:microsoft.com/office/officeart/2008/layout/LinedList"/>
    <dgm:cxn modelId="{795ED0EA-ECD0-4E9C-8EF4-3FA6A2DBF7AC}" type="presParOf" srcId="{9643E7AD-15A3-448F-8242-9A68B4E31513}" destId="{836F85B5-FBF6-46B6-8E0F-315311C88186}" srcOrd="0" destOrd="0" presId="urn:microsoft.com/office/officeart/2008/layout/LinedList"/>
    <dgm:cxn modelId="{1EA227A3-4E51-44FB-B729-D102D165A9B3}" type="presParOf" srcId="{9643E7AD-15A3-448F-8242-9A68B4E31513}" destId="{95B7AE2D-2AFE-49F1-8C55-518FD14D2AA2}" srcOrd="1" destOrd="0" presId="urn:microsoft.com/office/officeart/2008/layout/LinedList"/>
    <dgm:cxn modelId="{FA7A8AF5-4FB8-49CD-BC3D-0362B5798C39}" type="presParOf" srcId="{9643E7AD-15A3-448F-8242-9A68B4E31513}" destId="{2A78177D-072C-4464-8CE8-C22880222CDE}" srcOrd="2" destOrd="0" presId="urn:microsoft.com/office/officeart/2008/layout/LinedList"/>
    <dgm:cxn modelId="{C7D9B14D-9B61-473E-B4CA-74569606100A}" type="presParOf" srcId="{4ACF43D1-519E-42A2-970C-705800D064AC}" destId="{7E67FE7C-BB80-4B4F-B68D-6660D4F8333D}" srcOrd="2" destOrd="0" presId="urn:microsoft.com/office/officeart/2008/layout/LinedList"/>
    <dgm:cxn modelId="{0AD67305-EAC6-4D78-A247-AE5A461D2385}" type="presParOf" srcId="{4ACF43D1-519E-42A2-970C-705800D064AC}" destId="{A5CEA4BB-B0DF-4732-984B-A42182B1F833}" srcOrd="3" destOrd="0" presId="urn:microsoft.com/office/officeart/2008/layout/LinedList"/>
    <dgm:cxn modelId="{FE239B4C-D8EB-4285-BD63-9726C46580A1}" type="presParOf" srcId="{4ACF43D1-519E-42A2-970C-705800D064AC}" destId="{C17C134E-C1F9-4AFA-A730-757854DF7D47}" srcOrd="4" destOrd="0" presId="urn:microsoft.com/office/officeart/2008/layout/LinedList"/>
    <dgm:cxn modelId="{6D59E429-440F-4A9D-A2D3-4621BF89D74D}" type="presParOf" srcId="{C17C134E-C1F9-4AFA-A730-757854DF7D47}" destId="{AA561E92-40CD-45D2-8D7B-23D2398A8AB3}" srcOrd="0" destOrd="0" presId="urn:microsoft.com/office/officeart/2008/layout/LinedList"/>
    <dgm:cxn modelId="{16C3CCA5-5009-4F8D-ABB2-E66FC35CC8DF}" type="presParOf" srcId="{C17C134E-C1F9-4AFA-A730-757854DF7D47}" destId="{553B2C78-8B28-4D96-B4FA-F9D27B084078}" srcOrd="1" destOrd="0" presId="urn:microsoft.com/office/officeart/2008/layout/LinedList"/>
    <dgm:cxn modelId="{DC98FE56-E9AA-40E4-A144-B33EED30761A}" type="presParOf" srcId="{C17C134E-C1F9-4AFA-A730-757854DF7D47}" destId="{66B89092-D541-40FA-BE80-A663C9DF4DF9}" srcOrd="2" destOrd="0" presId="urn:microsoft.com/office/officeart/2008/layout/LinedList"/>
    <dgm:cxn modelId="{A9F965F5-84CB-490C-8A39-5AD020AAF0C9}" type="presParOf" srcId="{4ACF43D1-519E-42A2-970C-705800D064AC}" destId="{60F9277A-DCD9-4FC5-BC6E-9CC1E980E144}" srcOrd="5" destOrd="0" presId="urn:microsoft.com/office/officeart/2008/layout/LinedList"/>
    <dgm:cxn modelId="{E038E421-5646-4C5F-A7B3-83C90ECBC9EB}" type="presParOf" srcId="{4ACF43D1-519E-42A2-970C-705800D064AC}" destId="{5B76AF41-79C6-4140-8DBD-444BC31CE3BB}" srcOrd="6" destOrd="0" presId="urn:microsoft.com/office/officeart/2008/layout/LinedList"/>
    <dgm:cxn modelId="{78596AB7-65F0-4AFA-AB2D-C3B2A05FBE9D}" type="presParOf" srcId="{4ACF43D1-519E-42A2-970C-705800D064AC}" destId="{1C5FEE52-2AB6-4DC8-963B-C3FC80DF1239}" srcOrd="7" destOrd="0" presId="urn:microsoft.com/office/officeart/2008/layout/LinedList"/>
    <dgm:cxn modelId="{8C943071-CDF0-416D-8754-5054A09530F5}" type="presParOf" srcId="{1C5FEE52-2AB6-4DC8-963B-C3FC80DF1239}" destId="{A88950A7-79BA-4053-BDA5-5EB7EB264210}" srcOrd="0" destOrd="0" presId="urn:microsoft.com/office/officeart/2008/layout/LinedList"/>
    <dgm:cxn modelId="{BC162337-CDA6-4668-8DB1-F960A713A53C}" type="presParOf" srcId="{1C5FEE52-2AB6-4DC8-963B-C3FC80DF1239}" destId="{FFE2CEE0-4FC2-4ADA-872A-B5296D3674E8}" srcOrd="1" destOrd="0" presId="urn:microsoft.com/office/officeart/2008/layout/LinedList"/>
    <dgm:cxn modelId="{BE19CDEE-7491-43B1-999C-D20CBB5A9AEB}" type="presParOf" srcId="{1C5FEE52-2AB6-4DC8-963B-C3FC80DF1239}" destId="{C82CC698-92C0-42C1-90D3-A382DB802559}" srcOrd="2" destOrd="0" presId="urn:microsoft.com/office/officeart/2008/layout/LinedList"/>
    <dgm:cxn modelId="{378973B3-AD87-44A6-B415-E40781122CC9}" type="presParOf" srcId="{4ACF43D1-519E-42A2-970C-705800D064AC}" destId="{146F3175-B0E7-4A3B-9AEC-AFAB6EF43125}" srcOrd="8" destOrd="0" presId="urn:microsoft.com/office/officeart/2008/layout/LinedList"/>
    <dgm:cxn modelId="{D1B9DEB3-28F8-4C42-90CD-115326986510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Danh sách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Table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Form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6FC3F24D-4984-4398-87E2-98E3D4435AFF}" type="presOf" srcId="{EA7F9208-24D8-4563-A2ED-FBFBC5F86B00}" destId="{53AAE56C-73FE-45F9-B35E-39C2CC304544}" srcOrd="0" destOrd="0" presId="urn:microsoft.com/office/officeart/2008/layout/LinedList"/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4A65E76B-E814-4609-95A8-C8017FF201E9}" type="presOf" srcId="{BE2E176B-EDA9-44DF-BE0D-D7C715BB1C8E}" destId="{553B2C78-8B28-4D96-B4FA-F9D27B084078}" srcOrd="0" destOrd="0" presId="urn:microsoft.com/office/officeart/2008/layout/LinedList"/>
    <dgm:cxn modelId="{C57E5FF8-B7F6-46EA-8FF6-22221F998F0E}" type="presOf" srcId="{5403C0A6-775D-4F54-A14E-E8F8A25C97DF}" destId="{FFE2CEE0-4FC2-4ADA-872A-B5296D3674E8}" srcOrd="0" destOrd="0" presId="urn:microsoft.com/office/officeart/2008/layout/LinedList"/>
    <dgm:cxn modelId="{93DB21D6-11ED-426C-B5B0-0CD9A2A197DB}" type="presOf" srcId="{47543A14-7939-4793-BA1A-E62B4BA9B414}" destId="{95B7AE2D-2AFE-49F1-8C55-518FD14D2AA2}" srcOrd="0" destOrd="0" presId="urn:microsoft.com/office/officeart/2008/layout/LinedList"/>
    <dgm:cxn modelId="{D6C96DFD-E183-4ACE-B004-A94124AF1EFE}" type="presOf" srcId="{170E935B-632B-4424-9BFB-F1C5A9D014B6}" destId="{C66396E0-32BA-46BE-B28A-A2673D61FB1A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A32D278E-D4B3-4447-85C3-C4A97A37C235}" type="presParOf" srcId="{C66396E0-32BA-46BE-B28A-A2673D61FB1A}" destId="{2C4D144F-C0A0-4BA0-BB79-D8AAD2113945}" srcOrd="0" destOrd="0" presId="urn:microsoft.com/office/officeart/2008/layout/LinedList"/>
    <dgm:cxn modelId="{37FEB5C3-8330-4DFD-B50D-4AB08A4783F4}" type="presParOf" srcId="{C66396E0-32BA-46BE-B28A-A2673D61FB1A}" destId="{6DFABC9D-811D-4F5E-821D-F8D42D844B4B}" srcOrd="1" destOrd="0" presId="urn:microsoft.com/office/officeart/2008/layout/LinedList"/>
    <dgm:cxn modelId="{B55F1BCD-CECA-4878-85F1-22386CC9C5F1}" type="presParOf" srcId="{6DFABC9D-811D-4F5E-821D-F8D42D844B4B}" destId="{53AAE56C-73FE-45F9-B35E-39C2CC304544}" srcOrd="0" destOrd="0" presId="urn:microsoft.com/office/officeart/2008/layout/LinedList"/>
    <dgm:cxn modelId="{0735D49F-59A8-40CF-977F-0BCD1BC25239}" type="presParOf" srcId="{6DFABC9D-811D-4F5E-821D-F8D42D844B4B}" destId="{4ACF43D1-519E-42A2-970C-705800D064AC}" srcOrd="1" destOrd="0" presId="urn:microsoft.com/office/officeart/2008/layout/LinedList"/>
    <dgm:cxn modelId="{F6C23090-CEC0-4D49-8955-7CE43144F9A4}" type="presParOf" srcId="{4ACF43D1-519E-42A2-970C-705800D064AC}" destId="{72FED7FB-2F1E-4FC9-B233-F3AAE2F35B63}" srcOrd="0" destOrd="0" presId="urn:microsoft.com/office/officeart/2008/layout/LinedList"/>
    <dgm:cxn modelId="{09637277-AE65-4D8D-BC40-9D4FDC5DD9FD}" type="presParOf" srcId="{4ACF43D1-519E-42A2-970C-705800D064AC}" destId="{9643E7AD-15A3-448F-8242-9A68B4E31513}" srcOrd="1" destOrd="0" presId="urn:microsoft.com/office/officeart/2008/layout/LinedList"/>
    <dgm:cxn modelId="{0E786367-1AB8-4A78-BAE7-5FA41865D410}" type="presParOf" srcId="{9643E7AD-15A3-448F-8242-9A68B4E31513}" destId="{836F85B5-FBF6-46B6-8E0F-315311C88186}" srcOrd="0" destOrd="0" presId="urn:microsoft.com/office/officeart/2008/layout/LinedList"/>
    <dgm:cxn modelId="{B31F418B-6DE0-452E-884B-530FF2B57A78}" type="presParOf" srcId="{9643E7AD-15A3-448F-8242-9A68B4E31513}" destId="{95B7AE2D-2AFE-49F1-8C55-518FD14D2AA2}" srcOrd="1" destOrd="0" presId="urn:microsoft.com/office/officeart/2008/layout/LinedList"/>
    <dgm:cxn modelId="{7844A1D0-F5F5-4DC4-9760-7663C175EF1B}" type="presParOf" srcId="{9643E7AD-15A3-448F-8242-9A68B4E31513}" destId="{2A78177D-072C-4464-8CE8-C22880222CDE}" srcOrd="2" destOrd="0" presId="urn:microsoft.com/office/officeart/2008/layout/LinedList"/>
    <dgm:cxn modelId="{D60B2928-EC38-4500-9004-455E6612C4AF}" type="presParOf" srcId="{4ACF43D1-519E-42A2-970C-705800D064AC}" destId="{7E67FE7C-BB80-4B4F-B68D-6660D4F8333D}" srcOrd="2" destOrd="0" presId="urn:microsoft.com/office/officeart/2008/layout/LinedList"/>
    <dgm:cxn modelId="{90965D0B-3B33-4095-8520-005B628B8A95}" type="presParOf" srcId="{4ACF43D1-519E-42A2-970C-705800D064AC}" destId="{A5CEA4BB-B0DF-4732-984B-A42182B1F833}" srcOrd="3" destOrd="0" presId="urn:microsoft.com/office/officeart/2008/layout/LinedList"/>
    <dgm:cxn modelId="{55BB6E48-F813-47BC-AED8-24A76BBA2476}" type="presParOf" srcId="{4ACF43D1-519E-42A2-970C-705800D064AC}" destId="{C17C134E-C1F9-4AFA-A730-757854DF7D47}" srcOrd="4" destOrd="0" presId="urn:microsoft.com/office/officeart/2008/layout/LinedList"/>
    <dgm:cxn modelId="{371E273E-4EB7-4A3C-A0E8-43ED2E4805AB}" type="presParOf" srcId="{C17C134E-C1F9-4AFA-A730-757854DF7D47}" destId="{AA561E92-40CD-45D2-8D7B-23D2398A8AB3}" srcOrd="0" destOrd="0" presId="urn:microsoft.com/office/officeart/2008/layout/LinedList"/>
    <dgm:cxn modelId="{0C9E50FE-D94C-41FE-B1E6-3B2EECDFDD39}" type="presParOf" srcId="{C17C134E-C1F9-4AFA-A730-757854DF7D47}" destId="{553B2C78-8B28-4D96-B4FA-F9D27B084078}" srcOrd="1" destOrd="0" presId="urn:microsoft.com/office/officeart/2008/layout/LinedList"/>
    <dgm:cxn modelId="{8CB1F5BC-BB2C-4294-8A6B-ABD1A412B8E4}" type="presParOf" srcId="{C17C134E-C1F9-4AFA-A730-757854DF7D47}" destId="{66B89092-D541-40FA-BE80-A663C9DF4DF9}" srcOrd="2" destOrd="0" presId="urn:microsoft.com/office/officeart/2008/layout/LinedList"/>
    <dgm:cxn modelId="{D9E44ABB-BCF1-4A8E-BEB2-B423DF9321E9}" type="presParOf" srcId="{4ACF43D1-519E-42A2-970C-705800D064AC}" destId="{60F9277A-DCD9-4FC5-BC6E-9CC1E980E144}" srcOrd="5" destOrd="0" presId="urn:microsoft.com/office/officeart/2008/layout/LinedList"/>
    <dgm:cxn modelId="{EFE9DAD7-64C8-405B-8E5A-A6BAE103EDB9}" type="presParOf" srcId="{4ACF43D1-519E-42A2-970C-705800D064AC}" destId="{5B76AF41-79C6-4140-8DBD-444BC31CE3BB}" srcOrd="6" destOrd="0" presId="urn:microsoft.com/office/officeart/2008/layout/LinedList"/>
    <dgm:cxn modelId="{5ACB2769-CA01-4FA2-B923-08C267DACDC8}" type="presParOf" srcId="{4ACF43D1-519E-42A2-970C-705800D064AC}" destId="{1C5FEE52-2AB6-4DC8-963B-C3FC80DF1239}" srcOrd="7" destOrd="0" presId="urn:microsoft.com/office/officeart/2008/layout/LinedList"/>
    <dgm:cxn modelId="{0B96E644-7B81-4757-8300-7A553135624F}" type="presParOf" srcId="{1C5FEE52-2AB6-4DC8-963B-C3FC80DF1239}" destId="{A88950A7-79BA-4053-BDA5-5EB7EB264210}" srcOrd="0" destOrd="0" presId="urn:microsoft.com/office/officeart/2008/layout/LinedList"/>
    <dgm:cxn modelId="{0838C2AC-24AE-4468-AE90-E8C830C651D5}" type="presParOf" srcId="{1C5FEE52-2AB6-4DC8-963B-C3FC80DF1239}" destId="{FFE2CEE0-4FC2-4ADA-872A-B5296D3674E8}" srcOrd="1" destOrd="0" presId="urn:microsoft.com/office/officeart/2008/layout/LinedList"/>
    <dgm:cxn modelId="{85C1621E-1195-4FE0-9A02-8EAECF5721D7}" type="presParOf" srcId="{1C5FEE52-2AB6-4DC8-963B-C3FC80DF1239}" destId="{C82CC698-92C0-42C1-90D3-A382DB802559}" srcOrd="2" destOrd="0" presId="urn:microsoft.com/office/officeart/2008/layout/LinedList"/>
    <dgm:cxn modelId="{DE5BA070-1E71-4F69-9980-BBADA50F16FF}" type="presParOf" srcId="{4ACF43D1-519E-42A2-970C-705800D064AC}" destId="{146F3175-B0E7-4A3B-9AEC-AFAB6EF43125}" srcOrd="8" destOrd="0" presId="urn:microsoft.com/office/officeart/2008/layout/LinedList"/>
    <dgm:cxn modelId="{E0A43217-12EE-4AE4-BDBB-4026C37DDB4B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Danh sách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Table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Form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68DE2EAF-85E0-48C7-AD05-1E42273C6365}" type="presOf" srcId="{EA7F9208-24D8-4563-A2ED-FBFBC5F86B00}" destId="{53AAE56C-73FE-45F9-B35E-39C2CC304544}" srcOrd="0" destOrd="0" presId="urn:microsoft.com/office/officeart/2008/layout/LinedList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96607699-4A19-4C1E-AC2C-AB880271C636}" type="presOf" srcId="{47543A14-7939-4793-BA1A-E62B4BA9B414}" destId="{95B7AE2D-2AFE-49F1-8C55-518FD14D2AA2}" srcOrd="0" destOrd="0" presId="urn:microsoft.com/office/officeart/2008/layout/LinedList"/>
    <dgm:cxn modelId="{1D4D0444-9F41-41C6-A6D4-D58BD4C41527}" type="presOf" srcId="{170E935B-632B-4424-9BFB-F1C5A9D014B6}" destId="{C66396E0-32BA-46BE-B28A-A2673D61FB1A}" srcOrd="0" destOrd="0" presId="urn:microsoft.com/office/officeart/2008/layout/LinedList"/>
    <dgm:cxn modelId="{601AED82-E5CF-4E5A-A643-842DA1AE7745}" type="presOf" srcId="{5403C0A6-775D-4F54-A14E-E8F8A25C97DF}" destId="{FFE2CEE0-4FC2-4ADA-872A-B5296D3674E8}" srcOrd="0" destOrd="0" presId="urn:microsoft.com/office/officeart/2008/layout/LinedList"/>
    <dgm:cxn modelId="{756D509D-936A-40DC-A544-A72C26D38E1E}" type="presOf" srcId="{BE2E176B-EDA9-44DF-BE0D-D7C715BB1C8E}" destId="{553B2C78-8B28-4D96-B4FA-F9D27B084078}" srcOrd="0" destOrd="0" presId="urn:microsoft.com/office/officeart/2008/layout/LinedList"/>
    <dgm:cxn modelId="{B9C0556C-517D-4900-B058-57EF7320DDAD}" type="presParOf" srcId="{C66396E0-32BA-46BE-B28A-A2673D61FB1A}" destId="{2C4D144F-C0A0-4BA0-BB79-D8AAD2113945}" srcOrd="0" destOrd="0" presId="urn:microsoft.com/office/officeart/2008/layout/LinedList"/>
    <dgm:cxn modelId="{A030E4A7-67ED-4D62-9439-73B2DCBF7399}" type="presParOf" srcId="{C66396E0-32BA-46BE-B28A-A2673D61FB1A}" destId="{6DFABC9D-811D-4F5E-821D-F8D42D844B4B}" srcOrd="1" destOrd="0" presId="urn:microsoft.com/office/officeart/2008/layout/LinedList"/>
    <dgm:cxn modelId="{2E42F681-F638-4B94-97D4-C361C5BFCF2E}" type="presParOf" srcId="{6DFABC9D-811D-4F5E-821D-F8D42D844B4B}" destId="{53AAE56C-73FE-45F9-B35E-39C2CC304544}" srcOrd="0" destOrd="0" presId="urn:microsoft.com/office/officeart/2008/layout/LinedList"/>
    <dgm:cxn modelId="{AF95ED27-1946-4E16-957F-55B1D5112CAB}" type="presParOf" srcId="{6DFABC9D-811D-4F5E-821D-F8D42D844B4B}" destId="{4ACF43D1-519E-42A2-970C-705800D064AC}" srcOrd="1" destOrd="0" presId="urn:microsoft.com/office/officeart/2008/layout/LinedList"/>
    <dgm:cxn modelId="{7930FCFB-F01C-4C8E-9225-E6B5C68E2B76}" type="presParOf" srcId="{4ACF43D1-519E-42A2-970C-705800D064AC}" destId="{72FED7FB-2F1E-4FC9-B233-F3AAE2F35B63}" srcOrd="0" destOrd="0" presId="urn:microsoft.com/office/officeart/2008/layout/LinedList"/>
    <dgm:cxn modelId="{9E43B616-E976-4D8D-A84F-1E1E44E90D6B}" type="presParOf" srcId="{4ACF43D1-519E-42A2-970C-705800D064AC}" destId="{9643E7AD-15A3-448F-8242-9A68B4E31513}" srcOrd="1" destOrd="0" presId="urn:microsoft.com/office/officeart/2008/layout/LinedList"/>
    <dgm:cxn modelId="{450DEA76-9FA1-4EF9-938D-B8B65A78FBF2}" type="presParOf" srcId="{9643E7AD-15A3-448F-8242-9A68B4E31513}" destId="{836F85B5-FBF6-46B6-8E0F-315311C88186}" srcOrd="0" destOrd="0" presId="urn:microsoft.com/office/officeart/2008/layout/LinedList"/>
    <dgm:cxn modelId="{50BB5DD8-16AC-46CA-B0A1-A1A6B0949959}" type="presParOf" srcId="{9643E7AD-15A3-448F-8242-9A68B4E31513}" destId="{95B7AE2D-2AFE-49F1-8C55-518FD14D2AA2}" srcOrd="1" destOrd="0" presId="urn:microsoft.com/office/officeart/2008/layout/LinedList"/>
    <dgm:cxn modelId="{08CF3345-77B6-4CEB-BF93-E4AE716A1195}" type="presParOf" srcId="{9643E7AD-15A3-448F-8242-9A68B4E31513}" destId="{2A78177D-072C-4464-8CE8-C22880222CDE}" srcOrd="2" destOrd="0" presId="urn:microsoft.com/office/officeart/2008/layout/LinedList"/>
    <dgm:cxn modelId="{505C2E2B-4C54-4A20-AF44-1B64F4668BE3}" type="presParOf" srcId="{4ACF43D1-519E-42A2-970C-705800D064AC}" destId="{7E67FE7C-BB80-4B4F-B68D-6660D4F8333D}" srcOrd="2" destOrd="0" presId="urn:microsoft.com/office/officeart/2008/layout/LinedList"/>
    <dgm:cxn modelId="{F74843DE-6F48-4106-8449-E38D14963192}" type="presParOf" srcId="{4ACF43D1-519E-42A2-970C-705800D064AC}" destId="{A5CEA4BB-B0DF-4732-984B-A42182B1F833}" srcOrd="3" destOrd="0" presId="urn:microsoft.com/office/officeart/2008/layout/LinedList"/>
    <dgm:cxn modelId="{54264AD5-E6C8-4574-95B2-2A00321290AB}" type="presParOf" srcId="{4ACF43D1-519E-42A2-970C-705800D064AC}" destId="{C17C134E-C1F9-4AFA-A730-757854DF7D47}" srcOrd="4" destOrd="0" presId="urn:microsoft.com/office/officeart/2008/layout/LinedList"/>
    <dgm:cxn modelId="{2479829D-F295-4695-AA5C-51212D7B457E}" type="presParOf" srcId="{C17C134E-C1F9-4AFA-A730-757854DF7D47}" destId="{AA561E92-40CD-45D2-8D7B-23D2398A8AB3}" srcOrd="0" destOrd="0" presId="urn:microsoft.com/office/officeart/2008/layout/LinedList"/>
    <dgm:cxn modelId="{EB13790B-81DA-4B36-86BB-FF9DB34655B8}" type="presParOf" srcId="{C17C134E-C1F9-4AFA-A730-757854DF7D47}" destId="{553B2C78-8B28-4D96-B4FA-F9D27B084078}" srcOrd="1" destOrd="0" presId="urn:microsoft.com/office/officeart/2008/layout/LinedList"/>
    <dgm:cxn modelId="{61CCE4D8-367A-4599-B37F-81F6D97A9577}" type="presParOf" srcId="{C17C134E-C1F9-4AFA-A730-757854DF7D47}" destId="{66B89092-D541-40FA-BE80-A663C9DF4DF9}" srcOrd="2" destOrd="0" presId="urn:microsoft.com/office/officeart/2008/layout/LinedList"/>
    <dgm:cxn modelId="{EB441ECC-4510-4D11-BED6-B7ABCD7230DE}" type="presParOf" srcId="{4ACF43D1-519E-42A2-970C-705800D064AC}" destId="{60F9277A-DCD9-4FC5-BC6E-9CC1E980E144}" srcOrd="5" destOrd="0" presId="urn:microsoft.com/office/officeart/2008/layout/LinedList"/>
    <dgm:cxn modelId="{7A8E880A-A5F9-49BF-B04A-E248AC1F0DA9}" type="presParOf" srcId="{4ACF43D1-519E-42A2-970C-705800D064AC}" destId="{5B76AF41-79C6-4140-8DBD-444BC31CE3BB}" srcOrd="6" destOrd="0" presId="urn:microsoft.com/office/officeart/2008/layout/LinedList"/>
    <dgm:cxn modelId="{96C66DDF-488F-4372-BCCE-A4C49DCF8D80}" type="presParOf" srcId="{4ACF43D1-519E-42A2-970C-705800D064AC}" destId="{1C5FEE52-2AB6-4DC8-963B-C3FC80DF1239}" srcOrd="7" destOrd="0" presId="urn:microsoft.com/office/officeart/2008/layout/LinedList"/>
    <dgm:cxn modelId="{8377F38A-4498-448C-9FDA-F89B7CAB9C1C}" type="presParOf" srcId="{1C5FEE52-2AB6-4DC8-963B-C3FC80DF1239}" destId="{A88950A7-79BA-4053-BDA5-5EB7EB264210}" srcOrd="0" destOrd="0" presId="urn:microsoft.com/office/officeart/2008/layout/LinedList"/>
    <dgm:cxn modelId="{C1F6A983-65AD-477B-AF14-2F957F0469AC}" type="presParOf" srcId="{1C5FEE52-2AB6-4DC8-963B-C3FC80DF1239}" destId="{FFE2CEE0-4FC2-4ADA-872A-B5296D3674E8}" srcOrd="1" destOrd="0" presId="urn:microsoft.com/office/officeart/2008/layout/LinedList"/>
    <dgm:cxn modelId="{21C840BD-9C1B-41C0-8E91-AE96EFDDDC84}" type="presParOf" srcId="{1C5FEE52-2AB6-4DC8-963B-C3FC80DF1239}" destId="{C82CC698-92C0-42C1-90D3-A382DB802559}" srcOrd="2" destOrd="0" presId="urn:microsoft.com/office/officeart/2008/layout/LinedList"/>
    <dgm:cxn modelId="{C85CD6A0-671A-439B-9E11-4289E549112E}" type="presParOf" srcId="{4ACF43D1-519E-42A2-970C-705800D064AC}" destId="{146F3175-B0E7-4A3B-9AEC-AFAB6EF43125}" srcOrd="8" destOrd="0" presId="urn:microsoft.com/office/officeart/2008/layout/LinedList"/>
    <dgm:cxn modelId="{DA060EA5-CCBF-49F9-A6B3-1F39F9FB87F2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Danh sách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Table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Form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FEE5A1CA-5389-477A-BF70-08E0B5652C13}" type="presOf" srcId="{170E935B-632B-4424-9BFB-F1C5A9D014B6}" destId="{C66396E0-32BA-46BE-B28A-A2673D61FB1A}" srcOrd="0" destOrd="0" presId="urn:microsoft.com/office/officeart/2008/layout/LinedList"/>
    <dgm:cxn modelId="{774674E6-3BB9-4D6A-ABF8-7F72287AB8E4}" type="presOf" srcId="{47543A14-7939-4793-BA1A-E62B4BA9B414}" destId="{95B7AE2D-2AFE-49F1-8C55-518FD14D2AA2}" srcOrd="0" destOrd="0" presId="urn:microsoft.com/office/officeart/2008/layout/LinedList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124464E8-D504-4891-9F23-247D064DCAF5}" type="presOf" srcId="{5403C0A6-775D-4F54-A14E-E8F8A25C97DF}" destId="{FFE2CEE0-4FC2-4ADA-872A-B5296D3674E8}" srcOrd="0" destOrd="0" presId="urn:microsoft.com/office/officeart/2008/layout/LinedList"/>
    <dgm:cxn modelId="{F6669CB8-9738-402B-8983-9109BD551B63}" type="presOf" srcId="{EA7F9208-24D8-4563-A2ED-FBFBC5F86B00}" destId="{53AAE56C-73FE-45F9-B35E-39C2CC304544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C17D27AE-1436-412E-A593-5221FE065C99}" type="presOf" srcId="{BE2E176B-EDA9-44DF-BE0D-D7C715BB1C8E}" destId="{553B2C78-8B28-4D96-B4FA-F9D27B084078}" srcOrd="0" destOrd="0" presId="urn:microsoft.com/office/officeart/2008/layout/LinedList"/>
    <dgm:cxn modelId="{A7F2CA53-6A5B-4D1E-8E0B-AECD46A28A3C}" type="presParOf" srcId="{C66396E0-32BA-46BE-B28A-A2673D61FB1A}" destId="{2C4D144F-C0A0-4BA0-BB79-D8AAD2113945}" srcOrd="0" destOrd="0" presId="urn:microsoft.com/office/officeart/2008/layout/LinedList"/>
    <dgm:cxn modelId="{6E53D287-10B8-4E7A-96DA-D0385AE5A4AD}" type="presParOf" srcId="{C66396E0-32BA-46BE-B28A-A2673D61FB1A}" destId="{6DFABC9D-811D-4F5E-821D-F8D42D844B4B}" srcOrd="1" destOrd="0" presId="urn:microsoft.com/office/officeart/2008/layout/LinedList"/>
    <dgm:cxn modelId="{D9939E2B-1653-46A7-BAF3-E917051F9B47}" type="presParOf" srcId="{6DFABC9D-811D-4F5E-821D-F8D42D844B4B}" destId="{53AAE56C-73FE-45F9-B35E-39C2CC304544}" srcOrd="0" destOrd="0" presId="urn:microsoft.com/office/officeart/2008/layout/LinedList"/>
    <dgm:cxn modelId="{4E35BA4B-6070-4572-BB7B-D70CB0360D56}" type="presParOf" srcId="{6DFABC9D-811D-4F5E-821D-F8D42D844B4B}" destId="{4ACF43D1-519E-42A2-970C-705800D064AC}" srcOrd="1" destOrd="0" presId="urn:microsoft.com/office/officeart/2008/layout/LinedList"/>
    <dgm:cxn modelId="{E4E0060C-1F78-41E7-A56A-367D1F69E899}" type="presParOf" srcId="{4ACF43D1-519E-42A2-970C-705800D064AC}" destId="{72FED7FB-2F1E-4FC9-B233-F3AAE2F35B63}" srcOrd="0" destOrd="0" presId="urn:microsoft.com/office/officeart/2008/layout/LinedList"/>
    <dgm:cxn modelId="{A66F213D-A222-4019-8754-63B1A3353F7B}" type="presParOf" srcId="{4ACF43D1-519E-42A2-970C-705800D064AC}" destId="{9643E7AD-15A3-448F-8242-9A68B4E31513}" srcOrd="1" destOrd="0" presId="urn:microsoft.com/office/officeart/2008/layout/LinedList"/>
    <dgm:cxn modelId="{6387A49B-E748-4418-958F-31D385DC5F16}" type="presParOf" srcId="{9643E7AD-15A3-448F-8242-9A68B4E31513}" destId="{836F85B5-FBF6-46B6-8E0F-315311C88186}" srcOrd="0" destOrd="0" presId="urn:microsoft.com/office/officeart/2008/layout/LinedList"/>
    <dgm:cxn modelId="{5ABBA7DF-D842-451B-A4DA-AF6A063AD711}" type="presParOf" srcId="{9643E7AD-15A3-448F-8242-9A68B4E31513}" destId="{95B7AE2D-2AFE-49F1-8C55-518FD14D2AA2}" srcOrd="1" destOrd="0" presId="urn:microsoft.com/office/officeart/2008/layout/LinedList"/>
    <dgm:cxn modelId="{F7CFE805-B7F0-4385-9028-24952FAF1893}" type="presParOf" srcId="{9643E7AD-15A3-448F-8242-9A68B4E31513}" destId="{2A78177D-072C-4464-8CE8-C22880222CDE}" srcOrd="2" destOrd="0" presId="urn:microsoft.com/office/officeart/2008/layout/LinedList"/>
    <dgm:cxn modelId="{6DAD9D7F-A1E2-4EDB-8BEA-790D153F90BE}" type="presParOf" srcId="{4ACF43D1-519E-42A2-970C-705800D064AC}" destId="{7E67FE7C-BB80-4B4F-B68D-6660D4F8333D}" srcOrd="2" destOrd="0" presId="urn:microsoft.com/office/officeart/2008/layout/LinedList"/>
    <dgm:cxn modelId="{623C8A19-D030-45D5-858B-665B4DDB9844}" type="presParOf" srcId="{4ACF43D1-519E-42A2-970C-705800D064AC}" destId="{A5CEA4BB-B0DF-4732-984B-A42182B1F833}" srcOrd="3" destOrd="0" presId="urn:microsoft.com/office/officeart/2008/layout/LinedList"/>
    <dgm:cxn modelId="{FC1B4EBD-8EF5-4159-B861-08D6920D5E21}" type="presParOf" srcId="{4ACF43D1-519E-42A2-970C-705800D064AC}" destId="{C17C134E-C1F9-4AFA-A730-757854DF7D47}" srcOrd="4" destOrd="0" presId="urn:microsoft.com/office/officeart/2008/layout/LinedList"/>
    <dgm:cxn modelId="{49EF9167-DC08-426D-AEB8-2E210A9B4DDF}" type="presParOf" srcId="{C17C134E-C1F9-4AFA-A730-757854DF7D47}" destId="{AA561E92-40CD-45D2-8D7B-23D2398A8AB3}" srcOrd="0" destOrd="0" presId="urn:microsoft.com/office/officeart/2008/layout/LinedList"/>
    <dgm:cxn modelId="{55C92F11-B45F-4757-A7CB-ADBE0F0E9E08}" type="presParOf" srcId="{C17C134E-C1F9-4AFA-A730-757854DF7D47}" destId="{553B2C78-8B28-4D96-B4FA-F9D27B084078}" srcOrd="1" destOrd="0" presId="urn:microsoft.com/office/officeart/2008/layout/LinedList"/>
    <dgm:cxn modelId="{4A0ED7A3-C405-4108-AB47-BDD343C01A31}" type="presParOf" srcId="{C17C134E-C1F9-4AFA-A730-757854DF7D47}" destId="{66B89092-D541-40FA-BE80-A663C9DF4DF9}" srcOrd="2" destOrd="0" presId="urn:microsoft.com/office/officeart/2008/layout/LinedList"/>
    <dgm:cxn modelId="{BD7522F9-8CD5-461D-98A6-381510B15396}" type="presParOf" srcId="{4ACF43D1-519E-42A2-970C-705800D064AC}" destId="{60F9277A-DCD9-4FC5-BC6E-9CC1E980E144}" srcOrd="5" destOrd="0" presId="urn:microsoft.com/office/officeart/2008/layout/LinedList"/>
    <dgm:cxn modelId="{8BCF5AC6-485D-4D77-899D-D92B4847173A}" type="presParOf" srcId="{4ACF43D1-519E-42A2-970C-705800D064AC}" destId="{5B76AF41-79C6-4140-8DBD-444BC31CE3BB}" srcOrd="6" destOrd="0" presId="urn:microsoft.com/office/officeart/2008/layout/LinedList"/>
    <dgm:cxn modelId="{B772F861-AD83-4CA9-BAE3-29B77C8DF466}" type="presParOf" srcId="{4ACF43D1-519E-42A2-970C-705800D064AC}" destId="{1C5FEE52-2AB6-4DC8-963B-C3FC80DF1239}" srcOrd="7" destOrd="0" presId="urn:microsoft.com/office/officeart/2008/layout/LinedList"/>
    <dgm:cxn modelId="{C16E748C-3E72-4E7C-9245-B829AF448233}" type="presParOf" srcId="{1C5FEE52-2AB6-4DC8-963B-C3FC80DF1239}" destId="{A88950A7-79BA-4053-BDA5-5EB7EB264210}" srcOrd="0" destOrd="0" presId="urn:microsoft.com/office/officeart/2008/layout/LinedList"/>
    <dgm:cxn modelId="{2620EBF0-E460-4AFF-B323-341D1FBCEA12}" type="presParOf" srcId="{1C5FEE52-2AB6-4DC8-963B-C3FC80DF1239}" destId="{FFE2CEE0-4FC2-4ADA-872A-B5296D3674E8}" srcOrd="1" destOrd="0" presId="urn:microsoft.com/office/officeart/2008/layout/LinedList"/>
    <dgm:cxn modelId="{2DE4B4C8-37B8-4B8A-B087-4E007A2EF7C1}" type="presParOf" srcId="{1C5FEE52-2AB6-4DC8-963B-C3FC80DF1239}" destId="{C82CC698-92C0-42C1-90D3-A382DB802559}" srcOrd="2" destOrd="0" presId="urn:microsoft.com/office/officeart/2008/layout/LinedList"/>
    <dgm:cxn modelId="{9B85B09C-170E-49E3-8815-AB9E06D042D8}" type="presParOf" srcId="{4ACF43D1-519E-42A2-970C-705800D064AC}" destId="{146F3175-B0E7-4A3B-9AEC-AFAB6EF43125}" srcOrd="8" destOrd="0" presId="urn:microsoft.com/office/officeart/2008/layout/LinedList"/>
    <dgm:cxn modelId="{45BDFED4-3DC8-4A03-A11C-E87E07F0236D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Danh sách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Table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Form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1946069E-1418-4330-A286-40C43F630761}" type="presOf" srcId="{170E935B-632B-4424-9BFB-F1C5A9D014B6}" destId="{C66396E0-32BA-46BE-B28A-A2673D61FB1A}" srcOrd="0" destOrd="0" presId="urn:microsoft.com/office/officeart/2008/layout/LinedList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AC6416DB-E639-43B3-9A1B-EC0F9C51C0CC}" type="presOf" srcId="{5403C0A6-775D-4F54-A14E-E8F8A25C97DF}" destId="{FFE2CEE0-4FC2-4ADA-872A-B5296D3674E8}" srcOrd="0" destOrd="0" presId="urn:microsoft.com/office/officeart/2008/layout/LinedList"/>
    <dgm:cxn modelId="{EF80C38B-914C-4C3A-B9B2-879F32A280EA}" type="presOf" srcId="{47543A14-7939-4793-BA1A-E62B4BA9B414}" destId="{95B7AE2D-2AFE-49F1-8C55-518FD14D2AA2}" srcOrd="0" destOrd="0" presId="urn:microsoft.com/office/officeart/2008/layout/LinedList"/>
    <dgm:cxn modelId="{BD0CEB76-66C7-4035-BE81-C94B32EE6AB0}" type="presOf" srcId="{EA7F9208-24D8-4563-A2ED-FBFBC5F86B00}" destId="{53AAE56C-73FE-45F9-B35E-39C2CC304544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EBD34282-D925-4BCC-AC8C-A87D01304067}" type="presOf" srcId="{BE2E176B-EDA9-44DF-BE0D-D7C715BB1C8E}" destId="{553B2C78-8B28-4D96-B4FA-F9D27B084078}" srcOrd="0" destOrd="0" presId="urn:microsoft.com/office/officeart/2008/layout/LinedList"/>
    <dgm:cxn modelId="{B418CE20-5CE2-41FF-AA50-76BBC4CAAE41}" type="presParOf" srcId="{C66396E0-32BA-46BE-B28A-A2673D61FB1A}" destId="{2C4D144F-C0A0-4BA0-BB79-D8AAD2113945}" srcOrd="0" destOrd="0" presId="urn:microsoft.com/office/officeart/2008/layout/LinedList"/>
    <dgm:cxn modelId="{CEEA244C-6ADE-449D-BEC4-DF4DCC4CBBE3}" type="presParOf" srcId="{C66396E0-32BA-46BE-B28A-A2673D61FB1A}" destId="{6DFABC9D-811D-4F5E-821D-F8D42D844B4B}" srcOrd="1" destOrd="0" presId="urn:microsoft.com/office/officeart/2008/layout/LinedList"/>
    <dgm:cxn modelId="{41E413BA-BA03-49E9-9ABA-F251F0495C57}" type="presParOf" srcId="{6DFABC9D-811D-4F5E-821D-F8D42D844B4B}" destId="{53AAE56C-73FE-45F9-B35E-39C2CC304544}" srcOrd="0" destOrd="0" presId="urn:microsoft.com/office/officeart/2008/layout/LinedList"/>
    <dgm:cxn modelId="{6EE32BC0-3831-4309-96E9-8A6F606409F4}" type="presParOf" srcId="{6DFABC9D-811D-4F5E-821D-F8D42D844B4B}" destId="{4ACF43D1-519E-42A2-970C-705800D064AC}" srcOrd="1" destOrd="0" presId="urn:microsoft.com/office/officeart/2008/layout/LinedList"/>
    <dgm:cxn modelId="{5028B0C2-6866-4BF3-8E8E-4BB240BA73DC}" type="presParOf" srcId="{4ACF43D1-519E-42A2-970C-705800D064AC}" destId="{72FED7FB-2F1E-4FC9-B233-F3AAE2F35B63}" srcOrd="0" destOrd="0" presId="urn:microsoft.com/office/officeart/2008/layout/LinedList"/>
    <dgm:cxn modelId="{B5982B64-8366-4696-9EA9-905EFA0A11F5}" type="presParOf" srcId="{4ACF43D1-519E-42A2-970C-705800D064AC}" destId="{9643E7AD-15A3-448F-8242-9A68B4E31513}" srcOrd="1" destOrd="0" presId="urn:microsoft.com/office/officeart/2008/layout/LinedList"/>
    <dgm:cxn modelId="{0BEF171E-7B2B-46A4-9372-02FF60801E25}" type="presParOf" srcId="{9643E7AD-15A3-448F-8242-9A68B4E31513}" destId="{836F85B5-FBF6-46B6-8E0F-315311C88186}" srcOrd="0" destOrd="0" presId="urn:microsoft.com/office/officeart/2008/layout/LinedList"/>
    <dgm:cxn modelId="{281132FF-4C8E-4157-96D3-4C6EA79AF323}" type="presParOf" srcId="{9643E7AD-15A3-448F-8242-9A68B4E31513}" destId="{95B7AE2D-2AFE-49F1-8C55-518FD14D2AA2}" srcOrd="1" destOrd="0" presId="urn:microsoft.com/office/officeart/2008/layout/LinedList"/>
    <dgm:cxn modelId="{737110E2-423F-4FEA-AF5A-2AC09414D046}" type="presParOf" srcId="{9643E7AD-15A3-448F-8242-9A68B4E31513}" destId="{2A78177D-072C-4464-8CE8-C22880222CDE}" srcOrd="2" destOrd="0" presId="urn:microsoft.com/office/officeart/2008/layout/LinedList"/>
    <dgm:cxn modelId="{5B5E3EC6-3ED0-45E4-A7E9-454389186B03}" type="presParOf" srcId="{4ACF43D1-519E-42A2-970C-705800D064AC}" destId="{7E67FE7C-BB80-4B4F-B68D-6660D4F8333D}" srcOrd="2" destOrd="0" presId="urn:microsoft.com/office/officeart/2008/layout/LinedList"/>
    <dgm:cxn modelId="{9C9CA555-B9F2-4569-9FAC-A2444A3A53AD}" type="presParOf" srcId="{4ACF43D1-519E-42A2-970C-705800D064AC}" destId="{A5CEA4BB-B0DF-4732-984B-A42182B1F833}" srcOrd="3" destOrd="0" presId="urn:microsoft.com/office/officeart/2008/layout/LinedList"/>
    <dgm:cxn modelId="{9D36D3CF-8F26-4C13-964B-FF765DA545FD}" type="presParOf" srcId="{4ACF43D1-519E-42A2-970C-705800D064AC}" destId="{C17C134E-C1F9-4AFA-A730-757854DF7D47}" srcOrd="4" destOrd="0" presId="urn:microsoft.com/office/officeart/2008/layout/LinedList"/>
    <dgm:cxn modelId="{C9E0D3E5-1CDE-46C0-8646-4C4562C4DA00}" type="presParOf" srcId="{C17C134E-C1F9-4AFA-A730-757854DF7D47}" destId="{AA561E92-40CD-45D2-8D7B-23D2398A8AB3}" srcOrd="0" destOrd="0" presId="urn:microsoft.com/office/officeart/2008/layout/LinedList"/>
    <dgm:cxn modelId="{DDD6D49D-016A-4C70-8A9B-A8E842C743EC}" type="presParOf" srcId="{C17C134E-C1F9-4AFA-A730-757854DF7D47}" destId="{553B2C78-8B28-4D96-B4FA-F9D27B084078}" srcOrd="1" destOrd="0" presId="urn:microsoft.com/office/officeart/2008/layout/LinedList"/>
    <dgm:cxn modelId="{5F053A37-6460-4762-BDC3-C2C98AB32D8F}" type="presParOf" srcId="{C17C134E-C1F9-4AFA-A730-757854DF7D47}" destId="{66B89092-D541-40FA-BE80-A663C9DF4DF9}" srcOrd="2" destOrd="0" presId="urn:microsoft.com/office/officeart/2008/layout/LinedList"/>
    <dgm:cxn modelId="{E47EAED9-AE5F-4A2B-94C7-FF2598BA9880}" type="presParOf" srcId="{4ACF43D1-519E-42A2-970C-705800D064AC}" destId="{60F9277A-DCD9-4FC5-BC6E-9CC1E980E144}" srcOrd="5" destOrd="0" presId="urn:microsoft.com/office/officeart/2008/layout/LinedList"/>
    <dgm:cxn modelId="{45650F6A-BD85-46D8-92E8-30C86B2D3461}" type="presParOf" srcId="{4ACF43D1-519E-42A2-970C-705800D064AC}" destId="{5B76AF41-79C6-4140-8DBD-444BC31CE3BB}" srcOrd="6" destOrd="0" presId="urn:microsoft.com/office/officeart/2008/layout/LinedList"/>
    <dgm:cxn modelId="{AF31EF18-F952-43C0-A044-7319E52A8691}" type="presParOf" srcId="{4ACF43D1-519E-42A2-970C-705800D064AC}" destId="{1C5FEE52-2AB6-4DC8-963B-C3FC80DF1239}" srcOrd="7" destOrd="0" presId="urn:microsoft.com/office/officeart/2008/layout/LinedList"/>
    <dgm:cxn modelId="{2342129B-79B4-4062-AC40-D9EBFD34343C}" type="presParOf" srcId="{1C5FEE52-2AB6-4DC8-963B-C3FC80DF1239}" destId="{A88950A7-79BA-4053-BDA5-5EB7EB264210}" srcOrd="0" destOrd="0" presId="urn:microsoft.com/office/officeart/2008/layout/LinedList"/>
    <dgm:cxn modelId="{A8B2AEFD-4339-4CF9-95D0-E397F93C0D15}" type="presParOf" srcId="{1C5FEE52-2AB6-4DC8-963B-C3FC80DF1239}" destId="{FFE2CEE0-4FC2-4ADA-872A-B5296D3674E8}" srcOrd="1" destOrd="0" presId="urn:microsoft.com/office/officeart/2008/layout/LinedList"/>
    <dgm:cxn modelId="{971B41F9-AF86-447A-BA58-77F0EC51721F}" type="presParOf" srcId="{1C5FEE52-2AB6-4DC8-963B-C3FC80DF1239}" destId="{C82CC698-92C0-42C1-90D3-A382DB802559}" srcOrd="2" destOrd="0" presId="urn:microsoft.com/office/officeart/2008/layout/LinedList"/>
    <dgm:cxn modelId="{03AFDDE4-6E58-4FE5-ACB1-56F87BB0CF3F}" type="presParOf" srcId="{4ACF43D1-519E-42A2-970C-705800D064AC}" destId="{146F3175-B0E7-4A3B-9AEC-AFAB6EF43125}" srcOrd="8" destOrd="0" presId="urn:microsoft.com/office/officeart/2008/layout/LinedList"/>
    <dgm:cxn modelId="{E768B8F8-DDA9-4135-B403-1D133854E8BB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Danh sách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Table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Form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961B67B7-6FF1-44FC-8C2E-D4BCBF248914}" type="presOf" srcId="{5403C0A6-775D-4F54-A14E-E8F8A25C97DF}" destId="{FFE2CEE0-4FC2-4ADA-872A-B5296D3674E8}" srcOrd="0" destOrd="0" presId="urn:microsoft.com/office/officeart/2008/layout/LinedList"/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64B23349-9020-4F94-A564-03A555D44686}" type="presOf" srcId="{BE2E176B-EDA9-44DF-BE0D-D7C715BB1C8E}" destId="{553B2C78-8B28-4D96-B4FA-F9D27B084078}" srcOrd="0" destOrd="0" presId="urn:microsoft.com/office/officeart/2008/layout/LinedList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C746E020-B91C-48CB-A526-3F4D98B2383D}" type="presOf" srcId="{EA7F9208-24D8-4563-A2ED-FBFBC5F86B00}" destId="{53AAE56C-73FE-45F9-B35E-39C2CC304544}" srcOrd="0" destOrd="0" presId="urn:microsoft.com/office/officeart/2008/layout/LinedList"/>
    <dgm:cxn modelId="{EB6948B1-56C6-4CC0-9FCA-090FA87EEF1E}" type="presOf" srcId="{47543A14-7939-4793-BA1A-E62B4BA9B414}" destId="{95B7AE2D-2AFE-49F1-8C55-518FD14D2AA2}" srcOrd="0" destOrd="0" presId="urn:microsoft.com/office/officeart/2008/layout/LinedList"/>
    <dgm:cxn modelId="{9C40F6EB-028E-40F7-96C4-EAF429A63DFB}" type="presOf" srcId="{170E935B-632B-4424-9BFB-F1C5A9D014B6}" destId="{C66396E0-32BA-46BE-B28A-A2673D61FB1A}" srcOrd="0" destOrd="0" presId="urn:microsoft.com/office/officeart/2008/layout/LinedList"/>
    <dgm:cxn modelId="{9D631D33-FA19-4E92-8E50-B123ECC6D791}" type="presParOf" srcId="{C66396E0-32BA-46BE-B28A-A2673D61FB1A}" destId="{2C4D144F-C0A0-4BA0-BB79-D8AAD2113945}" srcOrd="0" destOrd="0" presId="urn:microsoft.com/office/officeart/2008/layout/LinedList"/>
    <dgm:cxn modelId="{C0DADE6F-8141-4AEE-8976-5D1C3066EFE7}" type="presParOf" srcId="{C66396E0-32BA-46BE-B28A-A2673D61FB1A}" destId="{6DFABC9D-811D-4F5E-821D-F8D42D844B4B}" srcOrd="1" destOrd="0" presId="urn:microsoft.com/office/officeart/2008/layout/LinedList"/>
    <dgm:cxn modelId="{660EA71F-8FB6-47AE-B8A8-C74CFD37ABEE}" type="presParOf" srcId="{6DFABC9D-811D-4F5E-821D-F8D42D844B4B}" destId="{53AAE56C-73FE-45F9-B35E-39C2CC304544}" srcOrd="0" destOrd="0" presId="urn:microsoft.com/office/officeart/2008/layout/LinedList"/>
    <dgm:cxn modelId="{4877B853-C7FA-4FDF-B841-358484B4636E}" type="presParOf" srcId="{6DFABC9D-811D-4F5E-821D-F8D42D844B4B}" destId="{4ACF43D1-519E-42A2-970C-705800D064AC}" srcOrd="1" destOrd="0" presId="urn:microsoft.com/office/officeart/2008/layout/LinedList"/>
    <dgm:cxn modelId="{05C29604-84AD-4BF2-A3C1-1CC37675275B}" type="presParOf" srcId="{4ACF43D1-519E-42A2-970C-705800D064AC}" destId="{72FED7FB-2F1E-4FC9-B233-F3AAE2F35B63}" srcOrd="0" destOrd="0" presId="urn:microsoft.com/office/officeart/2008/layout/LinedList"/>
    <dgm:cxn modelId="{E2401789-E00A-4142-8F57-55B8882666A1}" type="presParOf" srcId="{4ACF43D1-519E-42A2-970C-705800D064AC}" destId="{9643E7AD-15A3-448F-8242-9A68B4E31513}" srcOrd="1" destOrd="0" presId="urn:microsoft.com/office/officeart/2008/layout/LinedList"/>
    <dgm:cxn modelId="{28EDD646-0021-4B1D-8A06-ED17C40762EC}" type="presParOf" srcId="{9643E7AD-15A3-448F-8242-9A68B4E31513}" destId="{836F85B5-FBF6-46B6-8E0F-315311C88186}" srcOrd="0" destOrd="0" presId="urn:microsoft.com/office/officeart/2008/layout/LinedList"/>
    <dgm:cxn modelId="{8C5722BA-ACD1-4715-B05F-BB1A6E2C4E9E}" type="presParOf" srcId="{9643E7AD-15A3-448F-8242-9A68B4E31513}" destId="{95B7AE2D-2AFE-49F1-8C55-518FD14D2AA2}" srcOrd="1" destOrd="0" presId="urn:microsoft.com/office/officeart/2008/layout/LinedList"/>
    <dgm:cxn modelId="{5CF8BB4E-EF89-417A-9322-15292F40E394}" type="presParOf" srcId="{9643E7AD-15A3-448F-8242-9A68B4E31513}" destId="{2A78177D-072C-4464-8CE8-C22880222CDE}" srcOrd="2" destOrd="0" presId="urn:microsoft.com/office/officeart/2008/layout/LinedList"/>
    <dgm:cxn modelId="{4E0CE690-39F4-40A6-93F6-EC00CBF4102D}" type="presParOf" srcId="{4ACF43D1-519E-42A2-970C-705800D064AC}" destId="{7E67FE7C-BB80-4B4F-B68D-6660D4F8333D}" srcOrd="2" destOrd="0" presId="urn:microsoft.com/office/officeart/2008/layout/LinedList"/>
    <dgm:cxn modelId="{134C4123-9811-4C7C-A4A3-2A111AA76174}" type="presParOf" srcId="{4ACF43D1-519E-42A2-970C-705800D064AC}" destId="{A5CEA4BB-B0DF-4732-984B-A42182B1F833}" srcOrd="3" destOrd="0" presId="urn:microsoft.com/office/officeart/2008/layout/LinedList"/>
    <dgm:cxn modelId="{4CBE44E3-04ED-42C5-A5B4-087A7436BD8F}" type="presParOf" srcId="{4ACF43D1-519E-42A2-970C-705800D064AC}" destId="{C17C134E-C1F9-4AFA-A730-757854DF7D47}" srcOrd="4" destOrd="0" presId="urn:microsoft.com/office/officeart/2008/layout/LinedList"/>
    <dgm:cxn modelId="{4ABAE3AA-9424-4F49-BA9B-B76C6E344EED}" type="presParOf" srcId="{C17C134E-C1F9-4AFA-A730-757854DF7D47}" destId="{AA561E92-40CD-45D2-8D7B-23D2398A8AB3}" srcOrd="0" destOrd="0" presId="urn:microsoft.com/office/officeart/2008/layout/LinedList"/>
    <dgm:cxn modelId="{139458FD-C87B-4953-A535-33D56C982101}" type="presParOf" srcId="{C17C134E-C1F9-4AFA-A730-757854DF7D47}" destId="{553B2C78-8B28-4D96-B4FA-F9D27B084078}" srcOrd="1" destOrd="0" presId="urn:microsoft.com/office/officeart/2008/layout/LinedList"/>
    <dgm:cxn modelId="{1C797544-BA6E-42DB-B4A6-2C4B21E9031A}" type="presParOf" srcId="{C17C134E-C1F9-4AFA-A730-757854DF7D47}" destId="{66B89092-D541-40FA-BE80-A663C9DF4DF9}" srcOrd="2" destOrd="0" presId="urn:microsoft.com/office/officeart/2008/layout/LinedList"/>
    <dgm:cxn modelId="{0C780113-CA40-4D3B-A4F3-CB89ECB7DEB0}" type="presParOf" srcId="{4ACF43D1-519E-42A2-970C-705800D064AC}" destId="{60F9277A-DCD9-4FC5-BC6E-9CC1E980E144}" srcOrd="5" destOrd="0" presId="urn:microsoft.com/office/officeart/2008/layout/LinedList"/>
    <dgm:cxn modelId="{51481F10-A84B-4338-927C-3FF61788BEE1}" type="presParOf" srcId="{4ACF43D1-519E-42A2-970C-705800D064AC}" destId="{5B76AF41-79C6-4140-8DBD-444BC31CE3BB}" srcOrd="6" destOrd="0" presId="urn:microsoft.com/office/officeart/2008/layout/LinedList"/>
    <dgm:cxn modelId="{858CD5B6-B7C1-4911-9F06-0009447B74C2}" type="presParOf" srcId="{4ACF43D1-519E-42A2-970C-705800D064AC}" destId="{1C5FEE52-2AB6-4DC8-963B-C3FC80DF1239}" srcOrd="7" destOrd="0" presId="urn:microsoft.com/office/officeart/2008/layout/LinedList"/>
    <dgm:cxn modelId="{F426E887-46B2-4092-887D-6BC5E7B36BB2}" type="presParOf" srcId="{1C5FEE52-2AB6-4DC8-963B-C3FC80DF1239}" destId="{A88950A7-79BA-4053-BDA5-5EB7EB264210}" srcOrd="0" destOrd="0" presId="urn:microsoft.com/office/officeart/2008/layout/LinedList"/>
    <dgm:cxn modelId="{28A2B760-C572-482F-BCF9-2CDF50189D87}" type="presParOf" srcId="{1C5FEE52-2AB6-4DC8-963B-C3FC80DF1239}" destId="{FFE2CEE0-4FC2-4ADA-872A-B5296D3674E8}" srcOrd="1" destOrd="0" presId="urn:microsoft.com/office/officeart/2008/layout/LinedList"/>
    <dgm:cxn modelId="{07BF9C7B-E0EA-4957-B1C1-744E0F3A724E}" type="presParOf" srcId="{1C5FEE52-2AB6-4DC8-963B-C3FC80DF1239}" destId="{C82CC698-92C0-42C1-90D3-A382DB802559}" srcOrd="2" destOrd="0" presId="urn:microsoft.com/office/officeart/2008/layout/LinedList"/>
    <dgm:cxn modelId="{0B2B2372-9F28-40CD-9736-32FEBD153689}" type="presParOf" srcId="{4ACF43D1-519E-42A2-970C-705800D064AC}" destId="{146F3175-B0E7-4A3B-9AEC-AFAB6EF43125}" srcOrd="8" destOrd="0" presId="urn:microsoft.com/office/officeart/2008/layout/LinedList"/>
    <dgm:cxn modelId="{CF67C401-733F-49E1-A554-4C63572D96EB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Danh sách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Table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Form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6EAC01F5-79CC-46B0-B41C-E0FF9352059F}" type="presOf" srcId="{5403C0A6-775D-4F54-A14E-E8F8A25C97DF}" destId="{FFE2CEE0-4FC2-4ADA-872A-B5296D3674E8}" srcOrd="0" destOrd="0" presId="urn:microsoft.com/office/officeart/2008/layout/LinedList"/>
    <dgm:cxn modelId="{7FDBA9E5-9F47-4341-9B6A-DB79ADA8C679}" type="presOf" srcId="{EA7F9208-24D8-4563-A2ED-FBFBC5F86B00}" destId="{53AAE56C-73FE-45F9-B35E-39C2CC304544}" srcOrd="0" destOrd="0" presId="urn:microsoft.com/office/officeart/2008/layout/LinedList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4D155F83-BEAF-4BB9-8ED8-5942778791F8}" type="presOf" srcId="{47543A14-7939-4793-BA1A-E62B4BA9B414}" destId="{95B7AE2D-2AFE-49F1-8C55-518FD14D2AA2}" srcOrd="0" destOrd="0" presId="urn:microsoft.com/office/officeart/2008/layout/LinedList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1E863A68-879D-4AB1-A126-6CAF64893A48}" type="presOf" srcId="{170E935B-632B-4424-9BFB-F1C5A9D014B6}" destId="{C66396E0-32BA-46BE-B28A-A2673D61FB1A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D7B9F5D7-6B1D-40B5-AF13-93EA949CD30D}" type="presOf" srcId="{BE2E176B-EDA9-44DF-BE0D-D7C715BB1C8E}" destId="{553B2C78-8B28-4D96-B4FA-F9D27B084078}" srcOrd="0" destOrd="0" presId="urn:microsoft.com/office/officeart/2008/layout/LinedList"/>
    <dgm:cxn modelId="{81A1CA09-1DF2-4DAC-BAE0-E1CA403B7E80}" type="presParOf" srcId="{C66396E0-32BA-46BE-B28A-A2673D61FB1A}" destId="{2C4D144F-C0A0-4BA0-BB79-D8AAD2113945}" srcOrd="0" destOrd="0" presId="urn:microsoft.com/office/officeart/2008/layout/LinedList"/>
    <dgm:cxn modelId="{043E3869-3ECA-46EF-8FE5-C3A71A9C6FA7}" type="presParOf" srcId="{C66396E0-32BA-46BE-B28A-A2673D61FB1A}" destId="{6DFABC9D-811D-4F5E-821D-F8D42D844B4B}" srcOrd="1" destOrd="0" presId="urn:microsoft.com/office/officeart/2008/layout/LinedList"/>
    <dgm:cxn modelId="{45A1F929-082B-4C6E-B065-12C419559972}" type="presParOf" srcId="{6DFABC9D-811D-4F5E-821D-F8D42D844B4B}" destId="{53AAE56C-73FE-45F9-B35E-39C2CC304544}" srcOrd="0" destOrd="0" presId="urn:microsoft.com/office/officeart/2008/layout/LinedList"/>
    <dgm:cxn modelId="{044589B0-2487-4832-BAE4-D001D770CF5C}" type="presParOf" srcId="{6DFABC9D-811D-4F5E-821D-F8D42D844B4B}" destId="{4ACF43D1-519E-42A2-970C-705800D064AC}" srcOrd="1" destOrd="0" presId="urn:microsoft.com/office/officeart/2008/layout/LinedList"/>
    <dgm:cxn modelId="{628D976E-4F47-4DAB-819E-827E67C97F5C}" type="presParOf" srcId="{4ACF43D1-519E-42A2-970C-705800D064AC}" destId="{72FED7FB-2F1E-4FC9-B233-F3AAE2F35B63}" srcOrd="0" destOrd="0" presId="urn:microsoft.com/office/officeart/2008/layout/LinedList"/>
    <dgm:cxn modelId="{03CA4B84-488E-4D99-AE09-BE69617F75B4}" type="presParOf" srcId="{4ACF43D1-519E-42A2-970C-705800D064AC}" destId="{9643E7AD-15A3-448F-8242-9A68B4E31513}" srcOrd="1" destOrd="0" presId="urn:microsoft.com/office/officeart/2008/layout/LinedList"/>
    <dgm:cxn modelId="{A9530FF1-C58B-479B-A459-8B986AC20690}" type="presParOf" srcId="{9643E7AD-15A3-448F-8242-9A68B4E31513}" destId="{836F85B5-FBF6-46B6-8E0F-315311C88186}" srcOrd="0" destOrd="0" presId="urn:microsoft.com/office/officeart/2008/layout/LinedList"/>
    <dgm:cxn modelId="{B437DE5A-5126-4516-8053-D889D3DC5586}" type="presParOf" srcId="{9643E7AD-15A3-448F-8242-9A68B4E31513}" destId="{95B7AE2D-2AFE-49F1-8C55-518FD14D2AA2}" srcOrd="1" destOrd="0" presId="urn:microsoft.com/office/officeart/2008/layout/LinedList"/>
    <dgm:cxn modelId="{8A4B9313-2BA1-497D-8011-166D052BFF12}" type="presParOf" srcId="{9643E7AD-15A3-448F-8242-9A68B4E31513}" destId="{2A78177D-072C-4464-8CE8-C22880222CDE}" srcOrd="2" destOrd="0" presId="urn:microsoft.com/office/officeart/2008/layout/LinedList"/>
    <dgm:cxn modelId="{3D6D30C7-4E24-4EA2-BC1D-B08F040D7919}" type="presParOf" srcId="{4ACF43D1-519E-42A2-970C-705800D064AC}" destId="{7E67FE7C-BB80-4B4F-B68D-6660D4F8333D}" srcOrd="2" destOrd="0" presId="urn:microsoft.com/office/officeart/2008/layout/LinedList"/>
    <dgm:cxn modelId="{426E9786-3045-4AC1-8FF8-2D953D6A0398}" type="presParOf" srcId="{4ACF43D1-519E-42A2-970C-705800D064AC}" destId="{A5CEA4BB-B0DF-4732-984B-A42182B1F833}" srcOrd="3" destOrd="0" presId="urn:microsoft.com/office/officeart/2008/layout/LinedList"/>
    <dgm:cxn modelId="{457AB5A3-86F9-4BFF-A5B8-093FDF26F64E}" type="presParOf" srcId="{4ACF43D1-519E-42A2-970C-705800D064AC}" destId="{C17C134E-C1F9-4AFA-A730-757854DF7D47}" srcOrd="4" destOrd="0" presId="urn:microsoft.com/office/officeart/2008/layout/LinedList"/>
    <dgm:cxn modelId="{D619AAB1-B23C-4242-929A-BA6072129074}" type="presParOf" srcId="{C17C134E-C1F9-4AFA-A730-757854DF7D47}" destId="{AA561E92-40CD-45D2-8D7B-23D2398A8AB3}" srcOrd="0" destOrd="0" presId="urn:microsoft.com/office/officeart/2008/layout/LinedList"/>
    <dgm:cxn modelId="{8C61E514-6866-4F00-8D2A-B0ADD6B4F844}" type="presParOf" srcId="{C17C134E-C1F9-4AFA-A730-757854DF7D47}" destId="{553B2C78-8B28-4D96-B4FA-F9D27B084078}" srcOrd="1" destOrd="0" presId="urn:microsoft.com/office/officeart/2008/layout/LinedList"/>
    <dgm:cxn modelId="{DAB93EE1-E6CF-4E4B-AAE8-28E456ED180B}" type="presParOf" srcId="{C17C134E-C1F9-4AFA-A730-757854DF7D47}" destId="{66B89092-D541-40FA-BE80-A663C9DF4DF9}" srcOrd="2" destOrd="0" presId="urn:microsoft.com/office/officeart/2008/layout/LinedList"/>
    <dgm:cxn modelId="{689590E4-9880-477C-AC7C-697B4770D964}" type="presParOf" srcId="{4ACF43D1-519E-42A2-970C-705800D064AC}" destId="{60F9277A-DCD9-4FC5-BC6E-9CC1E980E144}" srcOrd="5" destOrd="0" presId="urn:microsoft.com/office/officeart/2008/layout/LinedList"/>
    <dgm:cxn modelId="{DA59C827-55FD-49C4-9C5A-A166F00DD179}" type="presParOf" srcId="{4ACF43D1-519E-42A2-970C-705800D064AC}" destId="{5B76AF41-79C6-4140-8DBD-444BC31CE3BB}" srcOrd="6" destOrd="0" presId="urn:microsoft.com/office/officeart/2008/layout/LinedList"/>
    <dgm:cxn modelId="{148BC80D-F967-47C2-9B5C-EA2FA3C20A44}" type="presParOf" srcId="{4ACF43D1-519E-42A2-970C-705800D064AC}" destId="{1C5FEE52-2AB6-4DC8-963B-C3FC80DF1239}" srcOrd="7" destOrd="0" presId="urn:microsoft.com/office/officeart/2008/layout/LinedList"/>
    <dgm:cxn modelId="{7A0ECF44-4888-4CB8-8606-9192A3FB1131}" type="presParOf" srcId="{1C5FEE52-2AB6-4DC8-963B-C3FC80DF1239}" destId="{A88950A7-79BA-4053-BDA5-5EB7EB264210}" srcOrd="0" destOrd="0" presId="urn:microsoft.com/office/officeart/2008/layout/LinedList"/>
    <dgm:cxn modelId="{8B978136-1D38-4BCB-9CB2-532E23479537}" type="presParOf" srcId="{1C5FEE52-2AB6-4DC8-963B-C3FC80DF1239}" destId="{FFE2CEE0-4FC2-4ADA-872A-B5296D3674E8}" srcOrd="1" destOrd="0" presId="urn:microsoft.com/office/officeart/2008/layout/LinedList"/>
    <dgm:cxn modelId="{C992D8A4-02A6-4E12-B28A-EBC5A145BFD4}" type="presParOf" srcId="{1C5FEE52-2AB6-4DC8-963B-C3FC80DF1239}" destId="{C82CC698-92C0-42C1-90D3-A382DB802559}" srcOrd="2" destOrd="0" presId="urn:microsoft.com/office/officeart/2008/layout/LinedList"/>
    <dgm:cxn modelId="{E9EB75CA-6790-402D-96D6-74AE8A5F28EB}" type="presParOf" srcId="{4ACF43D1-519E-42A2-970C-705800D064AC}" destId="{146F3175-B0E7-4A3B-9AEC-AFAB6EF43125}" srcOrd="8" destOrd="0" presId="urn:microsoft.com/office/officeart/2008/layout/LinedList"/>
    <dgm:cxn modelId="{FA92B9E2-0D5F-43B7-943F-85FA2F3B3BB9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Danh sách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Table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Form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05994452-E8FF-4913-9429-8F5095E9721C}" type="presOf" srcId="{BE2E176B-EDA9-44DF-BE0D-D7C715BB1C8E}" destId="{553B2C78-8B28-4D96-B4FA-F9D27B084078}" srcOrd="0" destOrd="0" presId="urn:microsoft.com/office/officeart/2008/layout/LinedList"/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BA69F86B-06A5-46A7-B59D-8E40CE989CBE}" type="presOf" srcId="{EA7F9208-24D8-4563-A2ED-FBFBC5F86B00}" destId="{53AAE56C-73FE-45F9-B35E-39C2CC304544}" srcOrd="0" destOrd="0" presId="urn:microsoft.com/office/officeart/2008/layout/LinedList"/>
    <dgm:cxn modelId="{54BD63D1-F9EF-4F47-9C41-45F06454D848}" type="presOf" srcId="{170E935B-632B-4424-9BFB-F1C5A9D014B6}" destId="{C66396E0-32BA-46BE-B28A-A2673D61FB1A}" srcOrd="0" destOrd="0" presId="urn:microsoft.com/office/officeart/2008/layout/LinedList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D1D98950-D8F0-44E7-8329-1A6A14CBC86B}" type="presOf" srcId="{47543A14-7939-4793-BA1A-E62B4BA9B414}" destId="{95B7AE2D-2AFE-49F1-8C55-518FD14D2AA2}" srcOrd="0" destOrd="0" presId="urn:microsoft.com/office/officeart/2008/layout/LinedList"/>
    <dgm:cxn modelId="{146AA8F0-9BAB-46BF-9595-A3C8A82D3BCF}" type="presOf" srcId="{5403C0A6-775D-4F54-A14E-E8F8A25C97DF}" destId="{FFE2CEE0-4FC2-4ADA-872A-B5296D3674E8}" srcOrd="0" destOrd="0" presId="urn:microsoft.com/office/officeart/2008/layout/LinedList"/>
    <dgm:cxn modelId="{0D79C093-EDF6-4561-B2BA-7EE0071B27C5}" type="presParOf" srcId="{C66396E0-32BA-46BE-B28A-A2673D61FB1A}" destId="{2C4D144F-C0A0-4BA0-BB79-D8AAD2113945}" srcOrd="0" destOrd="0" presId="urn:microsoft.com/office/officeart/2008/layout/LinedList"/>
    <dgm:cxn modelId="{E1E830AC-6002-482E-8CF2-8A77C84AB718}" type="presParOf" srcId="{C66396E0-32BA-46BE-B28A-A2673D61FB1A}" destId="{6DFABC9D-811D-4F5E-821D-F8D42D844B4B}" srcOrd="1" destOrd="0" presId="urn:microsoft.com/office/officeart/2008/layout/LinedList"/>
    <dgm:cxn modelId="{F1EC32A1-DBB2-404E-B601-CB63E24B3254}" type="presParOf" srcId="{6DFABC9D-811D-4F5E-821D-F8D42D844B4B}" destId="{53AAE56C-73FE-45F9-B35E-39C2CC304544}" srcOrd="0" destOrd="0" presId="urn:microsoft.com/office/officeart/2008/layout/LinedList"/>
    <dgm:cxn modelId="{B15A7C75-C06A-4BE9-B5F8-F348E63E6607}" type="presParOf" srcId="{6DFABC9D-811D-4F5E-821D-F8D42D844B4B}" destId="{4ACF43D1-519E-42A2-970C-705800D064AC}" srcOrd="1" destOrd="0" presId="urn:microsoft.com/office/officeart/2008/layout/LinedList"/>
    <dgm:cxn modelId="{C994ECC3-B2C3-416F-B5E3-716F95FBC2B2}" type="presParOf" srcId="{4ACF43D1-519E-42A2-970C-705800D064AC}" destId="{72FED7FB-2F1E-4FC9-B233-F3AAE2F35B63}" srcOrd="0" destOrd="0" presId="urn:microsoft.com/office/officeart/2008/layout/LinedList"/>
    <dgm:cxn modelId="{2478981B-D60F-4A55-92C4-38F5DEE4A25C}" type="presParOf" srcId="{4ACF43D1-519E-42A2-970C-705800D064AC}" destId="{9643E7AD-15A3-448F-8242-9A68B4E31513}" srcOrd="1" destOrd="0" presId="urn:microsoft.com/office/officeart/2008/layout/LinedList"/>
    <dgm:cxn modelId="{E0B66363-93D1-4CA0-94D4-D324032AB1DA}" type="presParOf" srcId="{9643E7AD-15A3-448F-8242-9A68B4E31513}" destId="{836F85B5-FBF6-46B6-8E0F-315311C88186}" srcOrd="0" destOrd="0" presId="urn:microsoft.com/office/officeart/2008/layout/LinedList"/>
    <dgm:cxn modelId="{58907456-6C99-4604-8F57-2910117B7FD6}" type="presParOf" srcId="{9643E7AD-15A3-448F-8242-9A68B4E31513}" destId="{95B7AE2D-2AFE-49F1-8C55-518FD14D2AA2}" srcOrd="1" destOrd="0" presId="urn:microsoft.com/office/officeart/2008/layout/LinedList"/>
    <dgm:cxn modelId="{74DC1B78-7B89-4E05-BC81-7E81A3565B93}" type="presParOf" srcId="{9643E7AD-15A3-448F-8242-9A68B4E31513}" destId="{2A78177D-072C-4464-8CE8-C22880222CDE}" srcOrd="2" destOrd="0" presId="urn:microsoft.com/office/officeart/2008/layout/LinedList"/>
    <dgm:cxn modelId="{181D05E2-0782-4E51-87EF-8B563CCB7F32}" type="presParOf" srcId="{4ACF43D1-519E-42A2-970C-705800D064AC}" destId="{7E67FE7C-BB80-4B4F-B68D-6660D4F8333D}" srcOrd="2" destOrd="0" presId="urn:microsoft.com/office/officeart/2008/layout/LinedList"/>
    <dgm:cxn modelId="{55D82AFB-3848-4C83-B78D-AD98E00A886B}" type="presParOf" srcId="{4ACF43D1-519E-42A2-970C-705800D064AC}" destId="{A5CEA4BB-B0DF-4732-984B-A42182B1F833}" srcOrd="3" destOrd="0" presId="urn:microsoft.com/office/officeart/2008/layout/LinedList"/>
    <dgm:cxn modelId="{06EC4821-2CFF-42FB-86D4-EE62ABDA8F80}" type="presParOf" srcId="{4ACF43D1-519E-42A2-970C-705800D064AC}" destId="{C17C134E-C1F9-4AFA-A730-757854DF7D47}" srcOrd="4" destOrd="0" presId="urn:microsoft.com/office/officeart/2008/layout/LinedList"/>
    <dgm:cxn modelId="{8E1FD39B-4715-4B5E-B217-63505284D402}" type="presParOf" srcId="{C17C134E-C1F9-4AFA-A730-757854DF7D47}" destId="{AA561E92-40CD-45D2-8D7B-23D2398A8AB3}" srcOrd="0" destOrd="0" presId="urn:microsoft.com/office/officeart/2008/layout/LinedList"/>
    <dgm:cxn modelId="{501839A6-981A-42B5-B7D4-FAC0B09D29E4}" type="presParOf" srcId="{C17C134E-C1F9-4AFA-A730-757854DF7D47}" destId="{553B2C78-8B28-4D96-B4FA-F9D27B084078}" srcOrd="1" destOrd="0" presId="urn:microsoft.com/office/officeart/2008/layout/LinedList"/>
    <dgm:cxn modelId="{89C9D113-60B2-45A3-9FFD-27D9A46ED48B}" type="presParOf" srcId="{C17C134E-C1F9-4AFA-A730-757854DF7D47}" destId="{66B89092-D541-40FA-BE80-A663C9DF4DF9}" srcOrd="2" destOrd="0" presId="urn:microsoft.com/office/officeart/2008/layout/LinedList"/>
    <dgm:cxn modelId="{5836A2CD-426C-4DD7-A8B6-561F4C505FAD}" type="presParOf" srcId="{4ACF43D1-519E-42A2-970C-705800D064AC}" destId="{60F9277A-DCD9-4FC5-BC6E-9CC1E980E144}" srcOrd="5" destOrd="0" presId="urn:microsoft.com/office/officeart/2008/layout/LinedList"/>
    <dgm:cxn modelId="{D9A8E3DC-0A43-48E7-8FB7-7E4224C1AF64}" type="presParOf" srcId="{4ACF43D1-519E-42A2-970C-705800D064AC}" destId="{5B76AF41-79C6-4140-8DBD-444BC31CE3BB}" srcOrd="6" destOrd="0" presId="urn:microsoft.com/office/officeart/2008/layout/LinedList"/>
    <dgm:cxn modelId="{0ACB6BB1-AECA-447F-AF0F-E2EC145DF37D}" type="presParOf" srcId="{4ACF43D1-519E-42A2-970C-705800D064AC}" destId="{1C5FEE52-2AB6-4DC8-963B-C3FC80DF1239}" srcOrd="7" destOrd="0" presId="urn:microsoft.com/office/officeart/2008/layout/LinedList"/>
    <dgm:cxn modelId="{94F34BD1-0E66-4614-B4A9-4768F786173B}" type="presParOf" srcId="{1C5FEE52-2AB6-4DC8-963B-C3FC80DF1239}" destId="{A88950A7-79BA-4053-BDA5-5EB7EB264210}" srcOrd="0" destOrd="0" presId="urn:microsoft.com/office/officeart/2008/layout/LinedList"/>
    <dgm:cxn modelId="{2CCA4603-845C-48EF-BF62-5230E3658891}" type="presParOf" srcId="{1C5FEE52-2AB6-4DC8-963B-C3FC80DF1239}" destId="{FFE2CEE0-4FC2-4ADA-872A-B5296D3674E8}" srcOrd="1" destOrd="0" presId="urn:microsoft.com/office/officeart/2008/layout/LinedList"/>
    <dgm:cxn modelId="{FE33496D-1C36-4890-A64C-6A0022EF135D}" type="presParOf" srcId="{1C5FEE52-2AB6-4DC8-963B-C3FC80DF1239}" destId="{C82CC698-92C0-42C1-90D3-A382DB802559}" srcOrd="2" destOrd="0" presId="urn:microsoft.com/office/officeart/2008/layout/LinedList"/>
    <dgm:cxn modelId="{8865C202-9639-4806-993B-EF2ACC27D733}" type="presParOf" srcId="{4ACF43D1-519E-42A2-970C-705800D064AC}" destId="{146F3175-B0E7-4A3B-9AEC-AFAB6EF43125}" srcOrd="8" destOrd="0" presId="urn:microsoft.com/office/officeart/2008/layout/LinedList"/>
    <dgm:cxn modelId="{4DBDCAB2-57F5-4AB2-9123-4056B6AAD3B3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Danh sách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Table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Form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5049BDAE-BB3A-46E3-AB3F-0E7B87A7E331}" type="presOf" srcId="{EA7F9208-24D8-4563-A2ED-FBFBC5F86B00}" destId="{53AAE56C-73FE-45F9-B35E-39C2CC304544}" srcOrd="0" destOrd="0" presId="urn:microsoft.com/office/officeart/2008/layout/LinedList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BF285D6E-ACDE-4674-91F1-DA67F98B0C3D}" type="presOf" srcId="{170E935B-632B-4424-9BFB-F1C5A9D014B6}" destId="{C66396E0-32BA-46BE-B28A-A2673D61FB1A}" srcOrd="0" destOrd="0" presId="urn:microsoft.com/office/officeart/2008/layout/LinedList"/>
    <dgm:cxn modelId="{33EACCCD-FF54-4867-AD96-6179EB323E52}" type="presOf" srcId="{BE2E176B-EDA9-44DF-BE0D-D7C715BB1C8E}" destId="{553B2C78-8B28-4D96-B4FA-F9D27B084078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12A46774-8322-4948-8FD1-11F60CBD0985}" type="presOf" srcId="{5403C0A6-775D-4F54-A14E-E8F8A25C97DF}" destId="{FFE2CEE0-4FC2-4ADA-872A-B5296D3674E8}" srcOrd="0" destOrd="0" presId="urn:microsoft.com/office/officeart/2008/layout/LinedList"/>
    <dgm:cxn modelId="{A2C48555-AD7F-409E-AB27-AF400C7B150B}" type="presOf" srcId="{47543A14-7939-4793-BA1A-E62B4BA9B414}" destId="{95B7AE2D-2AFE-49F1-8C55-518FD14D2AA2}" srcOrd="0" destOrd="0" presId="urn:microsoft.com/office/officeart/2008/layout/LinedList"/>
    <dgm:cxn modelId="{1B7AD1E1-EF6B-443D-BEB7-23852C8392E5}" type="presParOf" srcId="{C66396E0-32BA-46BE-B28A-A2673D61FB1A}" destId="{2C4D144F-C0A0-4BA0-BB79-D8AAD2113945}" srcOrd="0" destOrd="0" presId="urn:microsoft.com/office/officeart/2008/layout/LinedList"/>
    <dgm:cxn modelId="{9DEA7B8B-68B1-457E-8FBF-4F7A3A03EB57}" type="presParOf" srcId="{C66396E0-32BA-46BE-B28A-A2673D61FB1A}" destId="{6DFABC9D-811D-4F5E-821D-F8D42D844B4B}" srcOrd="1" destOrd="0" presId="urn:microsoft.com/office/officeart/2008/layout/LinedList"/>
    <dgm:cxn modelId="{F7E2E718-75FE-4882-BFB8-72C5368884ED}" type="presParOf" srcId="{6DFABC9D-811D-4F5E-821D-F8D42D844B4B}" destId="{53AAE56C-73FE-45F9-B35E-39C2CC304544}" srcOrd="0" destOrd="0" presId="urn:microsoft.com/office/officeart/2008/layout/LinedList"/>
    <dgm:cxn modelId="{4730ACC7-5AA6-47A0-BF6A-DF33867C0123}" type="presParOf" srcId="{6DFABC9D-811D-4F5E-821D-F8D42D844B4B}" destId="{4ACF43D1-519E-42A2-970C-705800D064AC}" srcOrd="1" destOrd="0" presId="urn:microsoft.com/office/officeart/2008/layout/LinedList"/>
    <dgm:cxn modelId="{0080B99B-036B-4B1C-9F19-EEA256B206F2}" type="presParOf" srcId="{4ACF43D1-519E-42A2-970C-705800D064AC}" destId="{72FED7FB-2F1E-4FC9-B233-F3AAE2F35B63}" srcOrd="0" destOrd="0" presId="urn:microsoft.com/office/officeart/2008/layout/LinedList"/>
    <dgm:cxn modelId="{3D42B5F6-D248-40EC-9806-F3C58BE7A8CC}" type="presParOf" srcId="{4ACF43D1-519E-42A2-970C-705800D064AC}" destId="{9643E7AD-15A3-448F-8242-9A68B4E31513}" srcOrd="1" destOrd="0" presId="urn:microsoft.com/office/officeart/2008/layout/LinedList"/>
    <dgm:cxn modelId="{9FE4E0E6-68F0-44D8-AA32-F08139CAEFCB}" type="presParOf" srcId="{9643E7AD-15A3-448F-8242-9A68B4E31513}" destId="{836F85B5-FBF6-46B6-8E0F-315311C88186}" srcOrd="0" destOrd="0" presId="urn:microsoft.com/office/officeart/2008/layout/LinedList"/>
    <dgm:cxn modelId="{D223D26B-EEBE-48FC-9412-2E43D448CCB1}" type="presParOf" srcId="{9643E7AD-15A3-448F-8242-9A68B4E31513}" destId="{95B7AE2D-2AFE-49F1-8C55-518FD14D2AA2}" srcOrd="1" destOrd="0" presId="urn:microsoft.com/office/officeart/2008/layout/LinedList"/>
    <dgm:cxn modelId="{59D85063-AF38-4014-B67D-80B12C7EE26C}" type="presParOf" srcId="{9643E7AD-15A3-448F-8242-9A68B4E31513}" destId="{2A78177D-072C-4464-8CE8-C22880222CDE}" srcOrd="2" destOrd="0" presId="urn:microsoft.com/office/officeart/2008/layout/LinedList"/>
    <dgm:cxn modelId="{61C2872E-ACE9-4FE4-8817-F37D4084D14E}" type="presParOf" srcId="{4ACF43D1-519E-42A2-970C-705800D064AC}" destId="{7E67FE7C-BB80-4B4F-B68D-6660D4F8333D}" srcOrd="2" destOrd="0" presId="urn:microsoft.com/office/officeart/2008/layout/LinedList"/>
    <dgm:cxn modelId="{CD92573D-E876-4ED5-8193-CB1C532FD94A}" type="presParOf" srcId="{4ACF43D1-519E-42A2-970C-705800D064AC}" destId="{A5CEA4BB-B0DF-4732-984B-A42182B1F833}" srcOrd="3" destOrd="0" presId="urn:microsoft.com/office/officeart/2008/layout/LinedList"/>
    <dgm:cxn modelId="{F40615D1-6438-48DA-BFC8-34F79600AC4A}" type="presParOf" srcId="{4ACF43D1-519E-42A2-970C-705800D064AC}" destId="{C17C134E-C1F9-4AFA-A730-757854DF7D47}" srcOrd="4" destOrd="0" presId="urn:microsoft.com/office/officeart/2008/layout/LinedList"/>
    <dgm:cxn modelId="{F1FB2948-4657-4E0E-8C70-052AE4C4E9FB}" type="presParOf" srcId="{C17C134E-C1F9-4AFA-A730-757854DF7D47}" destId="{AA561E92-40CD-45D2-8D7B-23D2398A8AB3}" srcOrd="0" destOrd="0" presId="urn:microsoft.com/office/officeart/2008/layout/LinedList"/>
    <dgm:cxn modelId="{033F3F3D-0E33-4A93-B5CD-84C227905F58}" type="presParOf" srcId="{C17C134E-C1F9-4AFA-A730-757854DF7D47}" destId="{553B2C78-8B28-4D96-B4FA-F9D27B084078}" srcOrd="1" destOrd="0" presId="urn:microsoft.com/office/officeart/2008/layout/LinedList"/>
    <dgm:cxn modelId="{8765FBD1-73DA-46EC-8513-B16AB9273A97}" type="presParOf" srcId="{C17C134E-C1F9-4AFA-A730-757854DF7D47}" destId="{66B89092-D541-40FA-BE80-A663C9DF4DF9}" srcOrd="2" destOrd="0" presId="urn:microsoft.com/office/officeart/2008/layout/LinedList"/>
    <dgm:cxn modelId="{C7AF88E4-0866-4703-8096-C60A41934D85}" type="presParOf" srcId="{4ACF43D1-519E-42A2-970C-705800D064AC}" destId="{60F9277A-DCD9-4FC5-BC6E-9CC1E980E144}" srcOrd="5" destOrd="0" presId="urn:microsoft.com/office/officeart/2008/layout/LinedList"/>
    <dgm:cxn modelId="{F08F7361-B69D-4911-9054-18166F09A0C5}" type="presParOf" srcId="{4ACF43D1-519E-42A2-970C-705800D064AC}" destId="{5B76AF41-79C6-4140-8DBD-444BC31CE3BB}" srcOrd="6" destOrd="0" presId="urn:microsoft.com/office/officeart/2008/layout/LinedList"/>
    <dgm:cxn modelId="{0B18FA2F-8E32-4E1A-9D77-15EE44F8B490}" type="presParOf" srcId="{4ACF43D1-519E-42A2-970C-705800D064AC}" destId="{1C5FEE52-2AB6-4DC8-963B-C3FC80DF1239}" srcOrd="7" destOrd="0" presId="urn:microsoft.com/office/officeart/2008/layout/LinedList"/>
    <dgm:cxn modelId="{0F91CBC4-E85F-4310-8DD4-4E8867E01545}" type="presParOf" srcId="{1C5FEE52-2AB6-4DC8-963B-C3FC80DF1239}" destId="{A88950A7-79BA-4053-BDA5-5EB7EB264210}" srcOrd="0" destOrd="0" presId="urn:microsoft.com/office/officeart/2008/layout/LinedList"/>
    <dgm:cxn modelId="{127AC9E7-B867-4756-95D4-C31DD882503B}" type="presParOf" srcId="{1C5FEE52-2AB6-4DC8-963B-C3FC80DF1239}" destId="{FFE2CEE0-4FC2-4ADA-872A-B5296D3674E8}" srcOrd="1" destOrd="0" presId="urn:microsoft.com/office/officeart/2008/layout/LinedList"/>
    <dgm:cxn modelId="{5955FE6E-4828-4C2C-ACC9-15881B8859A4}" type="presParOf" srcId="{1C5FEE52-2AB6-4DC8-963B-C3FC80DF1239}" destId="{C82CC698-92C0-42C1-90D3-A382DB802559}" srcOrd="2" destOrd="0" presId="urn:microsoft.com/office/officeart/2008/layout/LinedList"/>
    <dgm:cxn modelId="{0CDCA605-5173-48E7-B3EE-430675521EB7}" type="presParOf" srcId="{4ACF43D1-519E-42A2-970C-705800D064AC}" destId="{146F3175-B0E7-4A3B-9AEC-AFAB6EF43125}" srcOrd="8" destOrd="0" presId="urn:microsoft.com/office/officeart/2008/layout/LinedList"/>
    <dgm:cxn modelId="{D9A37ED8-6A1D-406A-A30A-94675C848F7A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Danh sách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Table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Form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DD42D7BF-FC68-41DA-A282-F895B4A6FD31}" type="presOf" srcId="{5403C0A6-775D-4F54-A14E-E8F8A25C97DF}" destId="{FFE2CEE0-4FC2-4ADA-872A-B5296D3674E8}" srcOrd="0" destOrd="0" presId="urn:microsoft.com/office/officeart/2008/layout/LinedList"/>
    <dgm:cxn modelId="{3AB66DEA-BDA0-4BA7-A684-E0DB3C49B7D0}" type="presOf" srcId="{EA7F9208-24D8-4563-A2ED-FBFBC5F86B00}" destId="{53AAE56C-73FE-45F9-B35E-39C2CC304544}" srcOrd="0" destOrd="0" presId="urn:microsoft.com/office/officeart/2008/layout/LinedList"/>
    <dgm:cxn modelId="{50F24050-BBC3-4D98-AC04-C3B20A891BDD}" type="presOf" srcId="{47543A14-7939-4793-BA1A-E62B4BA9B414}" destId="{95B7AE2D-2AFE-49F1-8C55-518FD14D2AA2}" srcOrd="0" destOrd="0" presId="urn:microsoft.com/office/officeart/2008/layout/LinedList"/>
    <dgm:cxn modelId="{431DCF53-566D-49AA-B29B-EBD73647684F}" type="presOf" srcId="{BE2E176B-EDA9-44DF-BE0D-D7C715BB1C8E}" destId="{553B2C78-8B28-4D96-B4FA-F9D27B084078}" srcOrd="0" destOrd="0" presId="urn:microsoft.com/office/officeart/2008/layout/LinedList"/>
    <dgm:cxn modelId="{EC9C2722-0A3E-462F-B844-4E797D284671}" type="presOf" srcId="{170E935B-632B-4424-9BFB-F1C5A9D014B6}" destId="{C66396E0-32BA-46BE-B28A-A2673D61FB1A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D7BB658D-9870-4088-8AEC-17D8B3C7F376}" type="presParOf" srcId="{C66396E0-32BA-46BE-B28A-A2673D61FB1A}" destId="{2C4D144F-C0A0-4BA0-BB79-D8AAD2113945}" srcOrd="0" destOrd="0" presId="urn:microsoft.com/office/officeart/2008/layout/LinedList"/>
    <dgm:cxn modelId="{4CEC76E8-F7F6-4CAB-A496-3DCE9CE88DC8}" type="presParOf" srcId="{C66396E0-32BA-46BE-B28A-A2673D61FB1A}" destId="{6DFABC9D-811D-4F5E-821D-F8D42D844B4B}" srcOrd="1" destOrd="0" presId="urn:microsoft.com/office/officeart/2008/layout/LinedList"/>
    <dgm:cxn modelId="{DDF95DE0-3279-4F6C-BDB1-F5AC36BC5B03}" type="presParOf" srcId="{6DFABC9D-811D-4F5E-821D-F8D42D844B4B}" destId="{53AAE56C-73FE-45F9-B35E-39C2CC304544}" srcOrd="0" destOrd="0" presId="urn:microsoft.com/office/officeart/2008/layout/LinedList"/>
    <dgm:cxn modelId="{22A0A561-2487-4481-AB1C-647E60A88D9F}" type="presParOf" srcId="{6DFABC9D-811D-4F5E-821D-F8D42D844B4B}" destId="{4ACF43D1-519E-42A2-970C-705800D064AC}" srcOrd="1" destOrd="0" presId="urn:microsoft.com/office/officeart/2008/layout/LinedList"/>
    <dgm:cxn modelId="{B2E4FBC6-3B64-4313-BB34-FC3012629F80}" type="presParOf" srcId="{4ACF43D1-519E-42A2-970C-705800D064AC}" destId="{72FED7FB-2F1E-4FC9-B233-F3AAE2F35B63}" srcOrd="0" destOrd="0" presId="urn:microsoft.com/office/officeart/2008/layout/LinedList"/>
    <dgm:cxn modelId="{059A6E19-D5B6-4B94-BFD0-E02F3C2C7D10}" type="presParOf" srcId="{4ACF43D1-519E-42A2-970C-705800D064AC}" destId="{9643E7AD-15A3-448F-8242-9A68B4E31513}" srcOrd="1" destOrd="0" presId="urn:microsoft.com/office/officeart/2008/layout/LinedList"/>
    <dgm:cxn modelId="{C09A5B04-571C-4FA6-87F2-9116D978B542}" type="presParOf" srcId="{9643E7AD-15A3-448F-8242-9A68B4E31513}" destId="{836F85B5-FBF6-46B6-8E0F-315311C88186}" srcOrd="0" destOrd="0" presId="urn:microsoft.com/office/officeart/2008/layout/LinedList"/>
    <dgm:cxn modelId="{A2862149-43B8-4225-AC30-D6D2370DCF2A}" type="presParOf" srcId="{9643E7AD-15A3-448F-8242-9A68B4E31513}" destId="{95B7AE2D-2AFE-49F1-8C55-518FD14D2AA2}" srcOrd="1" destOrd="0" presId="urn:microsoft.com/office/officeart/2008/layout/LinedList"/>
    <dgm:cxn modelId="{14320101-04F8-4E87-8FB7-53FB8EAD5AE1}" type="presParOf" srcId="{9643E7AD-15A3-448F-8242-9A68B4E31513}" destId="{2A78177D-072C-4464-8CE8-C22880222CDE}" srcOrd="2" destOrd="0" presId="urn:microsoft.com/office/officeart/2008/layout/LinedList"/>
    <dgm:cxn modelId="{53B57D74-9BBA-4AFE-A119-4245534778CF}" type="presParOf" srcId="{4ACF43D1-519E-42A2-970C-705800D064AC}" destId="{7E67FE7C-BB80-4B4F-B68D-6660D4F8333D}" srcOrd="2" destOrd="0" presId="urn:microsoft.com/office/officeart/2008/layout/LinedList"/>
    <dgm:cxn modelId="{191E23FD-EF6B-4B5F-B571-9D91B9AE161A}" type="presParOf" srcId="{4ACF43D1-519E-42A2-970C-705800D064AC}" destId="{A5CEA4BB-B0DF-4732-984B-A42182B1F833}" srcOrd="3" destOrd="0" presId="urn:microsoft.com/office/officeart/2008/layout/LinedList"/>
    <dgm:cxn modelId="{862E2175-F92B-43A5-BD8F-8D11510BAE4E}" type="presParOf" srcId="{4ACF43D1-519E-42A2-970C-705800D064AC}" destId="{C17C134E-C1F9-4AFA-A730-757854DF7D47}" srcOrd="4" destOrd="0" presId="urn:microsoft.com/office/officeart/2008/layout/LinedList"/>
    <dgm:cxn modelId="{8DE57D88-27F3-4AA3-A942-58C89DB1C54A}" type="presParOf" srcId="{C17C134E-C1F9-4AFA-A730-757854DF7D47}" destId="{AA561E92-40CD-45D2-8D7B-23D2398A8AB3}" srcOrd="0" destOrd="0" presId="urn:microsoft.com/office/officeart/2008/layout/LinedList"/>
    <dgm:cxn modelId="{D10F9C2A-45C5-40FE-8C40-384EB7973C03}" type="presParOf" srcId="{C17C134E-C1F9-4AFA-A730-757854DF7D47}" destId="{553B2C78-8B28-4D96-B4FA-F9D27B084078}" srcOrd="1" destOrd="0" presId="urn:microsoft.com/office/officeart/2008/layout/LinedList"/>
    <dgm:cxn modelId="{8F30B77E-A6C3-4CE3-80F5-BD538CC75630}" type="presParOf" srcId="{C17C134E-C1F9-4AFA-A730-757854DF7D47}" destId="{66B89092-D541-40FA-BE80-A663C9DF4DF9}" srcOrd="2" destOrd="0" presId="urn:microsoft.com/office/officeart/2008/layout/LinedList"/>
    <dgm:cxn modelId="{858FAD98-13B5-42F2-B457-8C0B15CB33DD}" type="presParOf" srcId="{4ACF43D1-519E-42A2-970C-705800D064AC}" destId="{60F9277A-DCD9-4FC5-BC6E-9CC1E980E144}" srcOrd="5" destOrd="0" presId="urn:microsoft.com/office/officeart/2008/layout/LinedList"/>
    <dgm:cxn modelId="{8D539C52-811A-4DCA-BA0B-C101357F800D}" type="presParOf" srcId="{4ACF43D1-519E-42A2-970C-705800D064AC}" destId="{5B76AF41-79C6-4140-8DBD-444BC31CE3BB}" srcOrd="6" destOrd="0" presId="urn:microsoft.com/office/officeart/2008/layout/LinedList"/>
    <dgm:cxn modelId="{9146F814-6327-43D5-9216-3580FDB23239}" type="presParOf" srcId="{4ACF43D1-519E-42A2-970C-705800D064AC}" destId="{1C5FEE52-2AB6-4DC8-963B-C3FC80DF1239}" srcOrd="7" destOrd="0" presId="urn:microsoft.com/office/officeart/2008/layout/LinedList"/>
    <dgm:cxn modelId="{5B995D50-1205-4A4B-88E6-0A3853C051E1}" type="presParOf" srcId="{1C5FEE52-2AB6-4DC8-963B-C3FC80DF1239}" destId="{A88950A7-79BA-4053-BDA5-5EB7EB264210}" srcOrd="0" destOrd="0" presId="urn:microsoft.com/office/officeart/2008/layout/LinedList"/>
    <dgm:cxn modelId="{52E56CAF-1F38-45AC-A39A-695D97831B7D}" type="presParOf" srcId="{1C5FEE52-2AB6-4DC8-963B-C3FC80DF1239}" destId="{FFE2CEE0-4FC2-4ADA-872A-B5296D3674E8}" srcOrd="1" destOrd="0" presId="urn:microsoft.com/office/officeart/2008/layout/LinedList"/>
    <dgm:cxn modelId="{09D43B7F-AD21-4B4F-BF7B-C8BB8E44E02C}" type="presParOf" srcId="{1C5FEE52-2AB6-4DC8-963B-C3FC80DF1239}" destId="{C82CC698-92C0-42C1-90D3-A382DB802559}" srcOrd="2" destOrd="0" presId="urn:microsoft.com/office/officeart/2008/layout/LinedList"/>
    <dgm:cxn modelId="{16B883E6-055F-4079-8835-9C5F2AB5DC03}" type="presParOf" srcId="{4ACF43D1-519E-42A2-970C-705800D064AC}" destId="{146F3175-B0E7-4A3B-9AEC-AFAB6EF43125}" srcOrd="8" destOrd="0" presId="urn:microsoft.com/office/officeart/2008/layout/LinedList"/>
    <dgm:cxn modelId="{E43C0B2F-5C66-4B24-8064-862AFA29A5E2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Danh sách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Table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Form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8ADD6E0C-B512-42AC-9E59-7CB37F838AB7}" type="presOf" srcId="{5403C0A6-775D-4F54-A14E-E8F8A25C97DF}" destId="{FFE2CEE0-4FC2-4ADA-872A-B5296D3674E8}" srcOrd="0" destOrd="0" presId="urn:microsoft.com/office/officeart/2008/layout/LinedList"/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3D49F715-C138-4B93-B0FF-37E2376496B7}" type="presOf" srcId="{BE2E176B-EDA9-44DF-BE0D-D7C715BB1C8E}" destId="{553B2C78-8B28-4D96-B4FA-F9D27B084078}" srcOrd="0" destOrd="0" presId="urn:microsoft.com/office/officeart/2008/layout/LinedList"/>
    <dgm:cxn modelId="{5D9015EB-E833-4B75-8DB5-64729018C2C4}" type="presOf" srcId="{EA7F9208-24D8-4563-A2ED-FBFBC5F86B00}" destId="{53AAE56C-73FE-45F9-B35E-39C2CC304544}" srcOrd="0" destOrd="0" presId="urn:microsoft.com/office/officeart/2008/layout/LinedList"/>
    <dgm:cxn modelId="{15052375-5667-4328-B8A8-1C1DB50845A5}" type="presOf" srcId="{47543A14-7939-4793-BA1A-E62B4BA9B414}" destId="{95B7AE2D-2AFE-49F1-8C55-518FD14D2AA2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CCF3BA7C-BE49-4222-921D-3EAA17E6D7E8}" type="presOf" srcId="{170E935B-632B-4424-9BFB-F1C5A9D014B6}" destId="{C66396E0-32BA-46BE-B28A-A2673D61FB1A}" srcOrd="0" destOrd="0" presId="urn:microsoft.com/office/officeart/2008/layout/LinedList"/>
    <dgm:cxn modelId="{24001F55-36A9-4F8E-83CC-73DA8D1DF4A9}" type="presParOf" srcId="{C66396E0-32BA-46BE-B28A-A2673D61FB1A}" destId="{2C4D144F-C0A0-4BA0-BB79-D8AAD2113945}" srcOrd="0" destOrd="0" presId="urn:microsoft.com/office/officeart/2008/layout/LinedList"/>
    <dgm:cxn modelId="{32A170D6-FE1F-4E37-B88E-C26495CB8137}" type="presParOf" srcId="{C66396E0-32BA-46BE-B28A-A2673D61FB1A}" destId="{6DFABC9D-811D-4F5E-821D-F8D42D844B4B}" srcOrd="1" destOrd="0" presId="urn:microsoft.com/office/officeart/2008/layout/LinedList"/>
    <dgm:cxn modelId="{AFA88E1D-ADF6-444E-B3DD-8457CF7F8306}" type="presParOf" srcId="{6DFABC9D-811D-4F5E-821D-F8D42D844B4B}" destId="{53AAE56C-73FE-45F9-B35E-39C2CC304544}" srcOrd="0" destOrd="0" presId="urn:microsoft.com/office/officeart/2008/layout/LinedList"/>
    <dgm:cxn modelId="{52832178-FA94-4328-9D90-88F9119E5C80}" type="presParOf" srcId="{6DFABC9D-811D-4F5E-821D-F8D42D844B4B}" destId="{4ACF43D1-519E-42A2-970C-705800D064AC}" srcOrd="1" destOrd="0" presId="urn:microsoft.com/office/officeart/2008/layout/LinedList"/>
    <dgm:cxn modelId="{E85970B6-D435-4EA9-ADF5-B06CF9288E94}" type="presParOf" srcId="{4ACF43D1-519E-42A2-970C-705800D064AC}" destId="{72FED7FB-2F1E-4FC9-B233-F3AAE2F35B63}" srcOrd="0" destOrd="0" presId="urn:microsoft.com/office/officeart/2008/layout/LinedList"/>
    <dgm:cxn modelId="{8024C500-75A9-4789-87AB-4E3809F814C2}" type="presParOf" srcId="{4ACF43D1-519E-42A2-970C-705800D064AC}" destId="{9643E7AD-15A3-448F-8242-9A68B4E31513}" srcOrd="1" destOrd="0" presId="urn:microsoft.com/office/officeart/2008/layout/LinedList"/>
    <dgm:cxn modelId="{ABDAE0EF-3DBD-4A12-87A6-E63B78C13993}" type="presParOf" srcId="{9643E7AD-15A3-448F-8242-9A68B4E31513}" destId="{836F85B5-FBF6-46B6-8E0F-315311C88186}" srcOrd="0" destOrd="0" presId="urn:microsoft.com/office/officeart/2008/layout/LinedList"/>
    <dgm:cxn modelId="{A35BB870-7F00-4BF2-B813-C0E5458EB0A5}" type="presParOf" srcId="{9643E7AD-15A3-448F-8242-9A68B4E31513}" destId="{95B7AE2D-2AFE-49F1-8C55-518FD14D2AA2}" srcOrd="1" destOrd="0" presId="urn:microsoft.com/office/officeart/2008/layout/LinedList"/>
    <dgm:cxn modelId="{339A44FB-0F10-4273-893A-878FB6C5F295}" type="presParOf" srcId="{9643E7AD-15A3-448F-8242-9A68B4E31513}" destId="{2A78177D-072C-4464-8CE8-C22880222CDE}" srcOrd="2" destOrd="0" presId="urn:microsoft.com/office/officeart/2008/layout/LinedList"/>
    <dgm:cxn modelId="{B831BB30-51B8-442E-B771-F66EC92B2A21}" type="presParOf" srcId="{4ACF43D1-519E-42A2-970C-705800D064AC}" destId="{7E67FE7C-BB80-4B4F-B68D-6660D4F8333D}" srcOrd="2" destOrd="0" presId="urn:microsoft.com/office/officeart/2008/layout/LinedList"/>
    <dgm:cxn modelId="{8C9A0C85-C0F3-4027-9EBA-A20A2A32D533}" type="presParOf" srcId="{4ACF43D1-519E-42A2-970C-705800D064AC}" destId="{A5CEA4BB-B0DF-4732-984B-A42182B1F833}" srcOrd="3" destOrd="0" presId="urn:microsoft.com/office/officeart/2008/layout/LinedList"/>
    <dgm:cxn modelId="{9A3504F8-DE48-46E2-9BAB-80BBB5BBC9B2}" type="presParOf" srcId="{4ACF43D1-519E-42A2-970C-705800D064AC}" destId="{C17C134E-C1F9-4AFA-A730-757854DF7D47}" srcOrd="4" destOrd="0" presId="urn:microsoft.com/office/officeart/2008/layout/LinedList"/>
    <dgm:cxn modelId="{368E337B-8045-4E30-974E-F66F00F9A4D0}" type="presParOf" srcId="{C17C134E-C1F9-4AFA-A730-757854DF7D47}" destId="{AA561E92-40CD-45D2-8D7B-23D2398A8AB3}" srcOrd="0" destOrd="0" presId="urn:microsoft.com/office/officeart/2008/layout/LinedList"/>
    <dgm:cxn modelId="{91105178-68CF-4320-A28C-B09F49BEA6C9}" type="presParOf" srcId="{C17C134E-C1F9-4AFA-A730-757854DF7D47}" destId="{553B2C78-8B28-4D96-B4FA-F9D27B084078}" srcOrd="1" destOrd="0" presId="urn:microsoft.com/office/officeart/2008/layout/LinedList"/>
    <dgm:cxn modelId="{003CAFBA-881D-4F94-818F-7C2D0D4E8305}" type="presParOf" srcId="{C17C134E-C1F9-4AFA-A730-757854DF7D47}" destId="{66B89092-D541-40FA-BE80-A663C9DF4DF9}" srcOrd="2" destOrd="0" presId="urn:microsoft.com/office/officeart/2008/layout/LinedList"/>
    <dgm:cxn modelId="{A65A41A7-EEE3-46A8-90ED-6B1007817F92}" type="presParOf" srcId="{4ACF43D1-519E-42A2-970C-705800D064AC}" destId="{60F9277A-DCD9-4FC5-BC6E-9CC1E980E144}" srcOrd="5" destOrd="0" presId="urn:microsoft.com/office/officeart/2008/layout/LinedList"/>
    <dgm:cxn modelId="{C0EB9993-FB95-4BE9-9CB8-EACA745690CE}" type="presParOf" srcId="{4ACF43D1-519E-42A2-970C-705800D064AC}" destId="{5B76AF41-79C6-4140-8DBD-444BC31CE3BB}" srcOrd="6" destOrd="0" presId="urn:microsoft.com/office/officeart/2008/layout/LinedList"/>
    <dgm:cxn modelId="{EFA8454B-F4B3-402E-A248-3BE0C0880EA5}" type="presParOf" srcId="{4ACF43D1-519E-42A2-970C-705800D064AC}" destId="{1C5FEE52-2AB6-4DC8-963B-C3FC80DF1239}" srcOrd="7" destOrd="0" presId="urn:microsoft.com/office/officeart/2008/layout/LinedList"/>
    <dgm:cxn modelId="{CD75E61A-ED66-49A5-ABDC-C5F95B6C6A92}" type="presParOf" srcId="{1C5FEE52-2AB6-4DC8-963B-C3FC80DF1239}" destId="{A88950A7-79BA-4053-BDA5-5EB7EB264210}" srcOrd="0" destOrd="0" presId="urn:microsoft.com/office/officeart/2008/layout/LinedList"/>
    <dgm:cxn modelId="{E3DAA372-D8C1-4964-87A6-1A3DB8FFD279}" type="presParOf" srcId="{1C5FEE52-2AB6-4DC8-963B-C3FC80DF1239}" destId="{FFE2CEE0-4FC2-4ADA-872A-B5296D3674E8}" srcOrd="1" destOrd="0" presId="urn:microsoft.com/office/officeart/2008/layout/LinedList"/>
    <dgm:cxn modelId="{A3A3141C-4306-4820-9A30-8BE2014C8655}" type="presParOf" srcId="{1C5FEE52-2AB6-4DC8-963B-C3FC80DF1239}" destId="{C82CC698-92C0-42C1-90D3-A382DB802559}" srcOrd="2" destOrd="0" presId="urn:microsoft.com/office/officeart/2008/layout/LinedList"/>
    <dgm:cxn modelId="{1BD92138-80D5-4704-B826-E4C815D2861B}" type="presParOf" srcId="{4ACF43D1-519E-42A2-970C-705800D064AC}" destId="{146F3175-B0E7-4A3B-9AEC-AFAB6EF43125}" srcOrd="8" destOrd="0" presId="urn:microsoft.com/office/officeart/2008/layout/LinedList"/>
    <dgm:cxn modelId="{C86464F7-0053-4E47-8C40-758AF30F9D47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Danh sách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Table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Form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F68C343B-C94F-4599-B8C8-385A684EB7A4}" type="presOf" srcId="{47543A14-7939-4793-BA1A-E62B4BA9B414}" destId="{95B7AE2D-2AFE-49F1-8C55-518FD14D2AA2}" srcOrd="0" destOrd="0" presId="urn:microsoft.com/office/officeart/2008/layout/LinedList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21A34A52-7438-4845-A990-EFDBB400DD82}" type="presOf" srcId="{170E935B-632B-4424-9BFB-F1C5A9D014B6}" destId="{C66396E0-32BA-46BE-B28A-A2673D61FB1A}" srcOrd="0" destOrd="0" presId="urn:microsoft.com/office/officeart/2008/layout/LinedList"/>
    <dgm:cxn modelId="{9C436936-37ED-4422-AE28-027E2E0D848F}" type="presOf" srcId="{BE2E176B-EDA9-44DF-BE0D-D7C715BB1C8E}" destId="{553B2C78-8B28-4D96-B4FA-F9D27B084078}" srcOrd="0" destOrd="0" presId="urn:microsoft.com/office/officeart/2008/layout/LinedList"/>
    <dgm:cxn modelId="{259F630F-8A30-4FBE-9213-96178F5B8D92}" type="presOf" srcId="{5403C0A6-775D-4F54-A14E-E8F8A25C97DF}" destId="{FFE2CEE0-4FC2-4ADA-872A-B5296D3674E8}" srcOrd="0" destOrd="0" presId="urn:microsoft.com/office/officeart/2008/layout/LinedList"/>
    <dgm:cxn modelId="{E1E0BE43-4088-4522-91C2-7594CA4DA505}" type="presOf" srcId="{EA7F9208-24D8-4563-A2ED-FBFBC5F86B00}" destId="{53AAE56C-73FE-45F9-B35E-39C2CC304544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40709575-6667-4201-9ABA-7DDF644F31F0}" type="presParOf" srcId="{C66396E0-32BA-46BE-B28A-A2673D61FB1A}" destId="{2C4D144F-C0A0-4BA0-BB79-D8AAD2113945}" srcOrd="0" destOrd="0" presId="urn:microsoft.com/office/officeart/2008/layout/LinedList"/>
    <dgm:cxn modelId="{B3D588E8-42F0-4AF7-8EDE-97BB0C9FD27B}" type="presParOf" srcId="{C66396E0-32BA-46BE-B28A-A2673D61FB1A}" destId="{6DFABC9D-811D-4F5E-821D-F8D42D844B4B}" srcOrd="1" destOrd="0" presId="urn:microsoft.com/office/officeart/2008/layout/LinedList"/>
    <dgm:cxn modelId="{6646EED0-E60F-4E98-983B-9C9D4C538881}" type="presParOf" srcId="{6DFABC9D-811D-4F5E-821D-F8D42D844B4B}" destId="{53AAE56C-73FE-45F9-B35E-39C2CC304544}" srcOrd="0" destOrd="0" presId="urn:microsoft.com/office/officeart/2008/layout/LinedList"/>
    <dgm:cxn modelId="{FC7F8B16-C5C8-4642-B5C7-F4D486ED7598}" type="presParOf" srcId="{6DFABC9D-811D-4F5E-821D-F8D42D844B4B}" destId="{4ACF43D1-519E-42A2-970C-705800D064AC}" srcOrd="1" destOrd="0" presId="urn:microsoft.com/office/officeart/2008/layout/LinedList"/>
    <dgm:cxn modelId="{D823D1E8-F14E-4C3C-9AA5-311B98687459}" type="presParOf" srcId="{4ACF43D1-519E-42A2-970C-705800D064AC}" destId="{72FED7FB-2F1E-4FC9-B233-F3AAE2F35B63}" srcOrd="0" destOrd="0" presId="urn:microsoft.com/office/officeart/2008/layout/LinedList"/>
    <dgm:cxn modelId="{8736D9DF-265F-47CC-A4DB-7A568962AF64}" type="presParOf" srcId="{4ACF43D1-519E-42A2-970C-705800D064AC}" destId="{9643E7AD-15A3-448F-8242-9A68B4E31513}" srcOrd="1" destOrd="0" presId="urn:microsoft.com/office/officeart/2008/layout/LinedList"/>
    <dgm:cxn modelId="{4EAA9899-9215-4BE1-8735-109803FECDB1}" type="presParOf" srcId="{9643E7AD-15A3-448F-8242-9A68B4E31513}" destId="{836F85B5-FBF6-46B6-8E0F-315311C88186}" srcOrd="0" destOrd="0" presId="urn:microsoft.com/office/officeart/2008/layout/LinedList"/>
    <dgm:cxn modelId="{EF9A4A8C-0E44-4FBA-9F26-68E267DD1339}" type="presParOf" srcId="{9643E7AD-15A3-448F-8242-9A68B4E31513}" destId="{95B7AE2D-2AFE-49F1-8C55-518FD14D2AA2}" srcOrd="1" destOrd="0" presId="urn:microsoft.com/office/officeart/2008/layout/LinedList"/>
    <dgm:cxn modelId="{67977CBF-AB1E-4C0D-9D11-497C011C1156}" type="presParOf" srcId="{9643E7AD-15A3-448F-8242-9A68B4E31513}" destId="{2A78177D-072C-4464-8CE8-C22880222CDE}" srcOrd="2" destOrd="0" presId="urn:microsoft.com/office/officeart/2008/layout/LinedList"/>
    <dgm:cxn modelId="{36313A18-432B-4AA2-8B97-B4CDBC23C57A}" type="presParOf" srcId="{4ACF43D1-519E-42A2-970C-705800D064AC}" destId="{7E67FE7C-BB80-4B4F-B68D-6660D4F8333D}" srcOrd="2" destOrd="0" presId="urn:microsoft.com/office/officeart/2008/layout/LinedList"/>
    <dgm:cxn modelId="{25EDD683-5BE7-4376-B4F9-3609006702D6}" type="presParOf" srcId="{4ACF43D1-519E-42A2-970C-705800D064AC}" destId="{A5CEA4BB-B0DF-4732-984B-A42182B1F833}" srcOrd="3" destOrd="0" presId="urn:microsoft.com/office/officeart/2008/layout/LinedList"/>
    <dgm:cxn modelId="{DBFBEBF1-B9E4-48AB-9895-B57CF0A3C00E}" type="presParOf" srcId="{4ACF43D1-519E-42A2-970C-705800D064AC}" destId="{C17C134E-C1F9-4AFA-A730-757854DF7D47}" srcOrd="4" destOrd="0" presId="urn:microsoft.com/office/officeart/2008/layout/LinedList"/>
    <dgm:cxn modelId="{5C3BB6D6-216A-4448-AC88-03C8A39097EA}" type="presParOf" srcId="{C17C134E-C1F9-4AFA-A730-757854DF7D47}" destId="{AA561E92-40CD-45D2-8D7B-23D2398A8AB3}" srcOrd="0" destOrd="0" presId="urn:microsoft.com/office/officeart/2008/layout/LinedList"/>
    <dgm:cxn modelId="{723E707B-D2D1-43D3-8D36-0E83E0EA8BEA}" type="presParOf" srcId="{C17C134E-C1F9-4AFA-A730-757854DF7D47}" destId="{553B2C78-8B28-4D96-B4FA-F9D27B084078}" srcOrd="1" destOrd="0" presId="urn:microsoft.com/office/officeart/2008/layout/LinedList"/>
    <dgm:cxn modelId="{311BD5AC-034C-463C-BDC7-8BB38A403031}" type="presParOf" srcId="{C17C134E-C1F9-4AFA-A730-757854DF7D47}" destId="{66B89092-D541-40FA-BE80-A663C9DF4DF9}" srcOrd="2" destOrd="0" presId="urn:microsoft.com/office/officeart/2008/layout/LinedList"/>
    <dgm:cxn modelId="{9511F0AC-A875-4698-B405-20CA0AD229B5}" type="presParOf" srcId="{4ACF43D1-519E-42A2-970C-705800D064AC}" destId="{60F9277A-DCD9-4FC5-BC6E-9CC1E980E144}" srcOrd="5" destOrd="0" presId="urn:microsoft.com/office/officeart/2008/layout/LinedList"/>
    <dgm:cxn modelId="{C4197AA8-3C73-4BBC-AD44-06FD108597D7}" type="presParOf" srcId="{4ACF43D1-519E-42A2-970C-705800D064AC}" destId="{5B76AF41-79C6-4140-8DBD-444BC31CE3BB}" srcOrd="6" destOrd="0" presId="urn:microsoft.com/office/officeart/2008/layout/LinedList"/>
    <dgm:cxn modelId="{2E076DB9-19CA-4580-BB2A-B3D5E4BB14AD}" type="presParOf" srcId="{4ACF43D1-519E-42A2-970C-705800D064AC}" destId="{1C5FEE52-2AB6-4DC8-963B-C3FC80DF1239}" srcOrd="7" destOrd="0" presId="urn:microsoft.com/office/officeart/2008/layout/LinedList"/>
    <dgm:cxn modelId="{227D5555-8D4C-40FF-BB99-BFC36931EAEB}" type="presParOf" srcId="{1C5FEE52-2AB6-4DC8-963B-C3FC80DF1239}" destId="{A88950A7-79BA-4053-BDA5-5EB7EB264210}" srcOrd="0" destOrd="0" presId="urn:microsoft.com/office/officeart/2008/layout/LinedList"/>
    <dgm:cxn modelId="{169A8BE2-32B8-4B1F-B2A0-5BDC7D6D5250}" type="presParOf" srcId="{1C5FEE52-2AB6-4DC8-963B-C3FC80DF1239}" destId="{FFE2CEE0-4FC2-4ADA-872A-B5296D3674E8}" srcOrd="1" destOrd="0" presId="urn:microsoft.com/office/officeart/2008/layout/LinedList"/>
    <dgm:cxn modelId="{99A485DB-F366-4704-900D-94E64DAC6A4F}" type="presParOf" srcId="{1C5FEE52-2AB6-4DC8-963B-C3FC80DF1239}" destId="{C82CC698-92C0-42C1-90D3-A382DB802559}" srcOrd="2" destOrd="0" presId="urn:microsoft.com/office/officeart/2008/layout/LinedList"/>
    <dgm:cxn modelId="{94C44AEF-4651-4B2F-9DFC-599F1E06FDD2}" type="presParOf" srcId="{4ACF43D1-519E-42A2-970C-705800D064AC}" destId="{146F3175-B0E7-4A3B-9AEC-AFAB6EF43125}" srcOrd="8" destOrd="0" presId="urn:microsoft.com/office/officeart/2008/layout/LinedList"/>
    <dgm:cxn modelId="{043AB41E-2BD7-422B-ACE4-324B4B27BA2B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Danh sách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Table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Form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B49CF119-6CE2-43E3-A454-7411D1439927}" type="presOf" srcId="{BE2E176B-EDA9-44DF-BE0D-D7C715BB1C8E}" destId="{553B2C78-8B28-4D96-B4FA-F9D27B084078}" srcOrd="0" destOrd="0" presId="urn:microsoft.com/office/officeart/2008/layout/LinedList"/>
    <dgm:cxn modelId="{C7D5AE7D-FD02-4974-A885-5E371D5C0A72}" type="presOf" srcId="{EA7F9208-24D8-4563-A2ED-FBFBC5F86B00}" destId="{53AAE56C-73FE-45F9-B35E-39C2CC304544}" srcOrd="0" destOrd="0" presId="urn:microsoft.com/office/officeart/2008/layout/LinedList"/>
    <dgm:cxn modelId="{0FAE665A-5D25-4DBB-AAA5-1C951775C287}" type="presOf" srcId="{5403C0A6-775D-4F54-A14E-E8F8A25C97DF}" destId="{FFE2CEE0-4FC2-4ADA-872A-B5296D3674E8}" srcOrd="0" destOrd="0" presId="urn:microsoft.com/office/officeart/2008/layout/LinedList"/>
    <dgm:cxn modelId="{09DA6881-E45F-4E13-AC65-13B3AFE111DE}" type="presOf" srcId="{170E935B-632B-4424-9BFB-F1C5A9D014B6}" destId="{C66396E0-32BA-46BE-B28A-A2673D61FB1A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8BBD04E7-F18F-4A5E-A56B-668499536D5F}" type="presOf" srcId="{47543A14-7939-4793-BA1A-E62B4BA9B414}" destId="{95B7AE2D-2AFE-49F1-8C55-518FD14D2AA2}" srcOrd="0" destOrd="0" presId="urn:microsoft.com/office/officeart/2008/layout/LinedList"/>
    <dgm:cxn modelId="{6310C984-9964-4424-93CD-F58EF0305788}" type="presParOf" srcId="{C66396E0-32BA-46BE-B28A-A2673D61FB1A}" destId="{2C4D144F-C0A0-4BA0-BB79-D8AAD2113945}" srcOrd="0" destOrd="0" presId="urn:microsoft.com/office/officeart/2008/layout/LinedList"/>
    <dgm:cxn modelId="{5EAD0C2F-10B4-4893-B567-3435F4E775C4}" type="presParOf" srcId="{C66396E0-32BA-46BE-B28A-A2673D61FB1A}" destId="{6DFABC9D-811D-4F5E-821D-F8D42D844B4B}" srcOrd="1" destOrd="0" presId="urn:microsoft.com/office/officeart/2008/layout/LinedList"/>
    <dgm:cxn modelId="{6664817D-10A7-4629-8BA8-61EA9457180E}" type="presParOf" srcId="{6DFABC9D-811D-4F5E-821D-F8D42D844B4B}" destId="{53AAE56C-73FE-45F9-B35E-39C2CC304544}" srcOrd="0" destOrd="0" presId="urn:microsoft.com/office/officeart/2008/layout/LinedList"/>
    <dgm:cxn modelId="{712178B0-74E9-4198-A105-AE239204F46B}" type="presParOf" srcId="{6DFABC9D-811D-4F5E-821D-F8D42D844B4B}" destId="{4ACF43D1-519E-42A2-970C-705800D064AC}" srcOrd="1" destOrd="0" presId="urn:microsoft.com/office/officeart/2008/layout/LinedList"/>
    <dgm:cxn modelId="{E25873A9-054F-4BA6-A95F-A413FBCFE9B3}" type="presParOf" srcId="{4ACF43D1-519E-42A2-970C-705800D064AC}" destId="{72FED7FB-2F1E-4FC9-B233-F3AAE2F35B63}" srcOrd="0" destOrd="0" presId="urn:microsoft.com/office/officeart/2008/layout/LinedList"/>
    <dgm:cxn modelId="{03BAB48F-FDEF-450C-9C10-CB65ED28B82F}" type="presParOf" srcId="{4ACF43D1-519E-42A2-970C-705800D064AC}" destId="{9643E7AD-15A3-448F-8242-9A68B4E31513}" srcOrd="1" destOrd="0" presId="urn:microsoft.com/office/officeart/2008/layout/LinedList"/>
    <dgm:cxn modelId="{FEE3C659-667C-4B78-8B83-38AFA375949A}" type="presParOf" srcId="{9643E7AD-15A3-448F-8242-9A68B4E31513}" destId="{836F85B5-FBF6-46B6-8E0F-315311C88186}" srcOrd="0" destOrd="0" presId="urn:microsoft.com/office/officeart/2008/layout/LinedList"/>
    <dgm:cxn modelId="{A30A6798-C74E-42C1-9A3F-DCFDBA45EA79}" type="presParOf" srcId="{9643E7AD-15A3-448F-8242-9A68B4E31513}" destId="{95B7AE2D-2AFE-49F1-8C55-518FD14D2AA2}" srcOrd="1" destOrd="0" presId="urn:microsoft.com/office/officeart/2008/layout/LinedList"/>
    <dgm:cxn modelId="{93820E46-AD65-4D96-A002-E0ADA2DCE52A}" type="presParOf" srcId="{9643E7AD-15A3-448F-8242-9A68B4E31513}" destId="{2A78177D-072C-4464-8CE8-C22880222CDE}" srcOrd="2" destOrd="0" presId="urn:microsoft.com/office/officeart/2008/layout/LinedList"/>
    <dgm:cxn modelId="{F1BB8D5B-B0F7-455E-A3DF-2DDBA51665DD}" type="presParOf" srcId="{4ACF43D1-519E-42A2-970C-705800D064AC}" destId="{7E67FE7C-BB80-4B4F-B68D-6660D4F8333D}" srcOrd="2" destOrd="0" presId="urn:microsoft.com/office/officeart/2008/layout/LinedList"/>
    <dgm:cxn modelId="{F5C4D6F0-6823-4757-B2A6-134BA19D22E2}" type="presParOf" srcId="{4ACF43D1-519E-42A2-970C-705800D064AC}" destId="{A5CEA4BB-B0DF-4732-984B-A42182B1F833}" srcOrd="3" destOrd="0" presId="urn:microsoft.com/office/officeart/2008/layout/LinedList"/>
    <dgm:cxn modelId="{37D9DB69-E8D7-4303-8D0C-6BA4C986A640}" type="presParOf" srcId="{4ACF43D1-519E-42A2-970C-705800D064AC}" destId="{C17C134E-C1F9-4AFA-A730-757854DF7D47}" srcOrd="4" destOrd="0" presId="urn:microsoft.com/office/officeart/2008/layout/LinedList"/>
    <dgm:cxn modelId="{F4E42199-7965-42B6-BBB6-11B4D21B3A18}" type="presParOf" srcId="{C17C134E-C1F9-4AFA-A730-757854DF7D47}" destId="{AA561E92-40CD-45D2-8D7B-23D2398A8AB3}" srcOrd="0" destOrd="0" presId="urn:microsoft.com/office/officeart/2008/layout/LinedList"/>
    <dgm:cxn modelId="{1448088B-3DF7-445C-857A-C90222747BD5}" type="presParOf" srcId="{C17C134E-C1F9-4AFA-A730-757854DF7D47}" destId="{553B2C78-8B28-4D96-B4FA-F9D27B084078}" srcOrd="1" destOrd="0" presId="urn:microsoft.com/office/officeart/2008/layout/LinedList"/>
    <dgm:cxn modelId="{1A6B737F-4859-47D2-A4E4-6AE7B455082E}" type="presParOf" srcId="{C17C134E-C1F9-4AFA-A730-757854DF7D47}" destId="{66B89092-D541-40FA-BE80-A663C9DF4DF9}" srcOrd="2" destOrd="0" presId="urn:microsoft.com/office/officeart/2008/layout/LinedList"/>
    <dgm:cxn modelId="{D5D24B5D-213C-40B7-B6A1-FE1CC34CDAFF}" type="presParOf" srcId="{4ACF43D1-519E-42A2-970C-705800D064AC}" destId="{60F9277A-DCD9-4FC5-BC6E-9CC1E980E144}" srcOrd="5" destOrd="0" presId="urn:microsoft.com/office/officeart/2008/layout/LinedList"/>
    <dgm:cxn modelId="{A2260564-C403-4B9E-B1CD-B42745DBF475}" type="presParOf" srcId="{4ACF43D1-519E-42A2-970C-705800D064AC}" destId="{5B76AF41-79C6-4140-8DBD-444BC31CE3BB}" srcOrd="6" destOrd="0" presId="urn:microsoft.com/office/officeart/2008/layout/LinedList"/>
    <dgm:cxn modelId="{31F1CD1D-1E8A-49A1-AA2D-4D0B579DC86C}" type="presParOf" srcId="{4ACF43D1-519E-42A2-970C-705800D064AC}" destId="{1C5FEE52-2AB6-4DC8-963B-C3FC80DF1239}" srcOrd="7" destOrd="0" presId="urn:microsoft.com/office/officeart/2008/layout/LinedList"/>
    <dgm:cxn modelId="{738F1BD4-3041-466E-957F-9C37107667BF}" type="presParOf" srcId="{1C5FEE52-2AB6-4DC8-963B-C3FC80DF1239}" destId="{A88950A7-79BA-4053-BDA5-5EB7EB264210}" srcOrd="0" destOrd="0" presId="urn:microsoft.com/office/officeart/2008/layout/LinedList"/>
    <dgm:cxn modelId="{4CED22FD-6734-4B96-AD38-D3CED72A9703}" type="presParOf" srcId="{1C5FEE52-2AB6-4DC8-963B-C3FC80DF1239}" destId="{FFE2CEE0-4FC2-4ADA-872A-B5296D3674E8}" srcOrd="1" destOrd="0" presId="urn:microsoft.com/office/officeart/2008/layout/LinedList"/>
    <dgm:cxn modelId="{73F4F852-CFBF-4B93-A733-E516C506F4AF}" type="presParOf" srcId="{1C5FEE52-2AB6-4DC8-963B-C3FC80DF1239}" destId="{C82CC698-92C0-42C1-90D3-A382DB802559}" srcOrd="2" destOrd="0" presId="urn:microsoft.com/office/officeart/2008/layout/LinedList"/>
    <dgm:cxn modelId="{9F53602B-B2F4-4EB2-A257-4C587FAD8F82}" type="presParOf" srcId="{4ACF43D1-519E-42A2-970C-705800D064AC}" destId="{146F3175-B0E7-4A3B-9AEC-AFAB6EF43125}" srcOrd="8" destOrd="0" presId="urn:microsoft.com/office/officeart/2008/layout/LinedList"/>
    <dgm:cxn modelId="{80C673C6-3C03-4C68-9679-52F344338E5C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Danh sách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Table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Form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646929F8-6EDD-46EF-BAE7-C84F5D3FC437}" type="presOf" srcId="{5403C0A6-775D-4F54-A14E-E8F8A25C97DF}" destId="{FFE2CEE0-4FC2-4ADA-872A-B5296D3674E8}" srcOrd="0" destOrd="0" presId="urn:microsoft.com/office/officeart/2008/layout/LinedList"/>
    <dgm:cxn modelId="{48AA4BDE-4BD5-47FE-B2D2-21403F52C6E5}" type="presOf" srcId="{BE2E176B-EDA9-44DF-BE0D-D7C715BB1C8E}" destId="{553B2C78-8B28-4D96-B4FA-F9D27B084078}" srcOrd="0" destOrd="0" presId="urn:microsoft.com/office/officeart/2008/layout/LinedList"/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A81BEFBA-CDAD-41A5-9AED-1B81D534853B}" type="presOf" srcId="{170E935B-632B-4424-9BFB-F1C5A9D014B6}" destId="{C66396E0-32BA-46BE-B28A-A2673D61FB1A}" srcOrd="0" destOrd="0" presId="urn:microsoft.com/office/officeart/2008/layout/LinedList"/>
    <dgm:cxn modelId="{31226563-A2C3-4678-8DB8-863579149072}" type="presOf" srcId="{EA7F9208-24D8-4563-A2ED-FBFBC5F86B00}" destId="{53AAE56C-73FE-45F9-B35E-39C2CC304544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2CF62375-A133-4756-9B62-E31E4EDB399B}" type="presOf" srcId="{47543A14-7939-4793-BA1A-E62B4BA9B414}" destId="{95B7AE2D-2AFE-49F1-8C55-518FD14D2AA2}" srcOrd="0" destOrd="0" presId="urn:microsoft.com/office/officeart/2008/layout/LinedList"/>
    <dgm:cxn modelId="{0E997D67-871D-4A85-BDEC-38CA06F1FEC5}" type="presParOf" srcId="{C66396E0-32BA-46BE-B28A-A2673D61FB1A}" destId="{2C4D144F-C0A0-4BA0-BB79-D8AAD2113945}" srcOrd="0" destOrd="0" presId="urn:microsoft.com/office/officeart/2008/layout/LinedList"/>
    <dgm:cxn modelId="{1F2FEE1E-269B-434C-ACA1-3196F3187841}" type="presParOf" srcId="{C66396E0-32BA-46BE-B28A-A2673D61FB1A}" destId="{6DFABC9D-811D-4F5E-821D-F8D42D844B4B}" srcOrd="1" destOrd="0" presId="urn:microsoft.com/office/officeart/2008/layout/LinedList"/>
    <dgm:cxn modelId="{F7F3F3BF-9A0D-45AE-9206-E83DD487EEA6}" type="presParOf" srcId="{6DFABC9D-811D-4F5E-821D-F8D42D844B4B}" destId="{53AAE56C-73FE-45F9-B35E-39C2CC304544}" srcOrd="0" destOrd="0" presId="urn:microsoft.com/office/officeart/2008/layout/LinedList"/>
    <dgm:cxn modelId="{E4B56E0A-09C8-4766-86B2-BE246CEFF8A1}" type="presParOf" srcId="{6DFABC9D-811D-4F5E-821D-F8D42D844B4B}" destId="{4ACF43D1-519E-42A2-970C-705800D064AC}" srcOrd="1" destOrd="0" presId="urn:microsoft.com/office/officeart/2008/layout/LinedList"/>
    <dgm:cxn modelId="{AD9418F4-BECA-441C-B6AF-ED79BE60BF19}" type="presParOf" srcId="{4ACF43D1-519E-42A2-970C-705800D064AC}" destId="{72FED7FB-2F1E-4FC9-B233-F3AAE2F35B63}" srcOrd="0" destOrd="0" presId="urn:microsoft.com/office/officeart/2008/layout/LinedList"/>
    <dgm:cxn modelId="{CFF6D3CC-C655-493E-9C46-FA836F0C94F3}" type="presParOf" srcId="{4ACF43D1-519E-42A2-970C-705800D064AC}" destId="{9643E7AD-15A3-448F-8242-9A68B4E31513}" srcOrd="1" destOrd="0" presId="urn:microsoft.com/office/officeart/2008/layout/LinedList"/>
    <dgm:cxn modelId="{B6D3F60D-6243-4A98-B4F9-A085685913DE}" type="presParOf" srcId="{9643E7AD-15A3-448F-8242-9A68B4E31513}" destId="{836F85B5-FBF6-46B6-8E0F-315311C88186}" srcOrd="0" destOrd="0" presId="urn:microsoft.com/office/officeart/2008/layout/LinedList"/>
    <dgm:cxn modelId="{069D14DE-80B0-4C39-B625-80E71DA6FF94}" type="presParOf" srcId="{9643E7AD-15A3-448F-8242-9A68B4E31513}" destId="{95B7AE2D-2AFE-49F1-8C55-518FD14D2AA2}" srcOrd="1" destOrd="0" presId="urn:microsoft.com/office/officeart/2008/layout/LinedList"/>
    <dgm:cxn modelId="{BAE869AA-2BDC-497F-9CDA-AF7C6F00FED6}" type="presParOf" srcId="{9643E7AD-15A3-448F-8242-9A68B4E31513}" destId="{2A78177D-072C-4464-8CE8-C22880222CDE}" srcOrd="2" destOrd="0" presId="urn:microsoft.com/office/officeart/2008/layout/LinedList"/>
    <dgm:cxn modelId="{BE1DF0A9-A102-4B13-92E0-256C305EB911}" type="presParOf" srcId="{4ACF43D1-519E-42A2-970C-705800D064AC}" destId="{7E67FE7C-BB80-4B4F-B68D-6660D4F8333D}" srcOrd="2" destOrd="0" presId="urn:microsoft.com/office/officeart/2008/layout/LinedList"/>
    <dgm:cxn modelId="{40CFE789-874E-429A-A03D-A056FC0FF7A3}" type="presParOf" srcId="{4ACF43D1-519E-42A2-970C-705800D064AC}" destId="{A5CEA4BB-B0DF-4732-984B-A42182B1F833}" srcOrd="3" destOrd="0" presId="urn:microsoft.com/office/officeart/2008/layout/LinedList"/>
    <dgm:cxn modelId="{B58C079D-31AC-471D-87A7-5D55836DDADA}" type="presParOf" srcId="{4ACF43D1-519E-42A2-970C-705800D064AC}" destId="{C17C134E-C1F9-4AFA-A730-757854DF7D47}" srcOrd="4" destOrd="0" presId="urn:microsoft.com/office/officeart/2008/layout/LinedList"/>
    <dgm:cxn modelId="{11693151-0734-461C-9BD5-CBF616B7EC38}" type="presParOf" srcId="{C17C134E-C1F9-4AFA-A730-757854DF7D47}" destId="{AA561E92-40CD-45D2-8D7B-23D2398A8AB3}" srcOrd="0" destOrd="0" presId="urn:microsoft.com/office/officeart/2008/layout/LinedList"/>
    <dgm:cxn modelId="{233992C1-9293-49BC-8620-872EA90C574B}" type="presParOf" srcId="{C17C134E-C1F9-4AFA-A730-757854DF7D47}" destId="{553B2C78-8B28-4D96-B4FA-F9D27B084078}" srcOrd="1" destOrd="0" presId="urn:microsoft.com/office/officeart/2008/layout/LinedList"/>
    <dgm:cxn modelId="{E6FA4E7B-9AEA-4712-A601-8D7780F62F86}" type="presParOf" srcId="{C17C134E-C1F9-4AFA-A730-757854DF7D47}" destId="{66B89092-D541-40FA-BE80-A663C9DF4DF9}" srcOrd="2" destOrd="0" presId="urn:microsoft.com/office/officeart/2008/layout/LinedList"/>
    <dgm:cxn modelId="{F27A3232-68BC-43C9-9A08-C3064BA1C162}" type="presParOf" srcId="{4ACF43D1-519E-42A2-970C-705800D064AC}" destId="{60F9277A-DCD9-4FC5-BC6E-9CC1E980E144}" srcOrd="5" destOrd="0" presId="urn:microsoft.com/office/officeart/2008/layout/LinedList"/>
    <dgm:cxn modelId="{775B2BF6-21C5-425B-B7C3-49EE963BCCF2}" type="presParOf" srcId="{4ACF43D1-519E-42A2-970C-705800D064AC}" destId="{5B76AF41-79C6-4140-8DBD-444BC31CE3BB}" srcOrd="6" destOrd="0" presId="urn:microsoft.com/office/officeart/2008/layout/LinedList"/>
    <dgm:cxn modelId="{388B73DC-F6B4-4253-9A12-06A37D3EDEAA}" type="presParOf" srcId="{4ACF43D1-519E-42A2-970C-705800D064AC}" destId="{1C5FEE52-2AB6-4DC8-963B-C3FC80DF1239}" srcOrd="7" destOrd="0" presId="urn:microsoft.com/office/officeart/2008/layout/LinedList"/>
    <dgm:cxn modelId="{77FD080D-B9BE-4F1F-80C6-7BD00B72873E}" type="presParOf" srcId="{1C5FEE52-2AB6-4DC8-963B-C3FC80DF1239}" destId="{A88950A7-79BA-4053-BDA5-5EB7EB264210}" srcOrd="0" destOrd="0" presId="urn:microsoft.com/office/officeart/2008/layout/LinedList"/>
    <dgm:cxn modelId="{7FFE1866-5F2F-47F7-8B94-C6C996A1EE11}" type="presParOf" srcId="{1C5FEE52-2AB6-4DC8-963B-C3FC80DF1239}" destId="{FFE2CEE0-4FC2-4ADA-872A-B5296D3674E8}" srcOrd="1" destOrd="0" presId="urn:microsoft.com/office/officeart/2008/layout/LinedList"/>
    <dgm:cxn modelId="{C9AF4B63-4CEF-4033-B5E9-CA9AA926BD0C}" type="presParOf" srcId="{1C5FEE52-2AB6-4DC8-963B-C3FC80DF1239}" destId="{C82CC698-92C0-42C1-90D3-A382DB802559}" srcOrd="2" destOrd="0" presId="urn:microsoft.com/office/officeart/2008/layout/LinedList"/>
    <dgm:cxn modelId="{49C63417-5954-454D-8799-6C99D356C817}" type="presParOf" srcId="{4ACF43D1-519E-42A2-970C-705800D064AC}" destId="{146F3175-B0E7-4A3B-9AEC-AFAB6EF43125}" srcOrd="8" destOrd="0" presId="urn:microsoft.com/office/officeart/2008/layout/LinedList"/>
    <dgm:cxn modelId="{E1C2B2A0-C9DD-4980-981F-BE1F6A0B179C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Danh sách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Table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Form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0F5C2DED-6EEE-41D2-80C0-2325968DDC61}" type="presOf" srcId="{170E935B-632B-4424-9BFB-F1C5A9D014B6}" destId="{C66396E0-32BA-46BE-B28A-A2673D61FB1A}" srcOrd="0" destOrd="0" presId="urn:microsoft.com/office/officeart/2008/layout/LinedList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FED2D207-C10E-4083-B736-D1807BD773D8}" type="presOf" srcId="{5403C0A6-775D-4F54-A14E-E8F8A25C97DF}" destId="{FFE2CEE0-4FC2-4ADA-872A-B5296D3674E8}" srcOrd="0" destOrd="0" presId="urn:microsoft.com/office/officeart/2008/layout/LinedList"/>
    <dgm:cxn modelId="{CDB6BB1C-A129-41CF-9448-4B3921FF3ACE}" type="presOf" srcId="{EA7F9208-24D8-4563-A2ED-FBFBC5F86B00}" destId="{53AAE56C-73FE-45F9-B35E-39C2CC304544}" srcOrd="0" destOrd="0" presId="urn:microsoft.com/office/officeart/2008/layout/LinedList"/>
    <dgm:cxn modelId="{CA3D6B1C-BFD3-4867-B881-BD977842185B}" type="presOf" srcId="{47543A14-7939-4793-BA1A-E62B4BA9B414}" destId="{95B7AE2D-2AFE-49F1-8C55-518FD14D2AA2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A2951B90-638C-4D01-B22C-9045CF944EC6}" type="presOf" srcId="{BE2E176B-EDA9-44DF-BE0D-D7C715BB1C8E}" destId="{553B2C78-8B28-4D96-B4FA-F9D27B084078}" srcOrd="0" destOrd="0" presId="urn:microsoft.com/office/officeart/2008/layout/LinedList"/>
    <dgm:cxn modelId="{A06836AD-FB61-47BA-8171-7C4212E3E505}" type="presParOf" srcId="{C66396E0-32BA-46BE-B28A-A2673D61FB1A}" destId="{2C4D144F-C0A0-4BA0-BB79-D8AAD2113945}" srcOrd="0" destOrd="0" presId="urn:microsoft.com/office/officeart/2008/layout/LinedList"/>
    <dgm:cxn modelId="{B02A65D8-2B09-453D-B2F3-292EADD19E8D}" type="presParOf" srcId="{C66396E0-32BA-46BE-B28A-A2673D61FB1A}" destId="{6DFABC9D-811D-4F5E-821D-F8D42D844B4B}" srcOrd="1" destOrd="0" presId="urn:microsoft.com/office/officeart/2008/layout/LinedList"/>
    <dgm:cxn modelId="{72F9F33C-51D5-490E-82EC-81190C604A78}" type="presParOf" srcId="{6DFABC9D-811D-4F5E-821D-F8D42D844B4B}" destId="{53AAE56C-73FE-45F9-B35E-39C2CC304544}" srcOrd="0" destOrd="0" presId="urn:microsoft.com/office/officeart/2008/layout/LinedList"/>
    <dgm:cxn modelId="{AB8A96E9-7447-432D-8411-5200B563279C}" type="presParOf" srcId="{6DFABC9D-811D-4F5E-821D-F8D42D844B4B}" destId="{4ACF43D1-519E-42A2-970C-705800D064AC}" srcOrd="1" destOrd="0" presId="urn:microsoft.com/office/officeart/2008/layout/LinedList"/>
    <dgm:cxn modelId="{C0EA618D-B7C0-4C2A-89E8-066390C24B7B}" type="presParOf" srcId="{4ACF43D1-519E-42A2-970C-705800D064AC}" destId="{72FED7FB-2F1E-4FC9-B233-F3AAE2F35B63}" srcOrd="0" destOrd="0" presId="urn:microsoft.com/office/officeart/2008/layout/LinedList"/>
    <dgm:cxn modelId="{C0243977-FA85-4858-8DAA-DDF6E90F04DD}" type="presParOf" srcId="{4ACF43D1-519E-42A2-970C-705800D064AC}" destId="{9643E7AD-15A3-448F-8242-9A68B4E31513}" srcOrd="1" destOrd="0" presId="urn:microsoft.com/office/officeart/2008/layout/LinedList"/>
    <dgm:cxn modelId="{6F0A2C76-E3B1-4897-81D4-0CA14FF63DF3}" type="presParOf" srcId="{9643E7AD-15A3-448F-8242-9A68B4E31513}" destId="{836F85B5-FBF6-46B6-8E0F-315311C88186}" srcOrd="0" destOrd="0" presId="urn:microsoft.com/office/officeart/2008/layout/LinedList"/>
    <dgm:cxn modelId="{88BE5189-9614-468E-9BD2-031C0CDC5714}" type="presParOf" srcId="{9643E7AD-15A3-448F-8242-9A68B4E31513}" destId="{95B7AE2D-2AFE-49F1-8C55-518FD14D2AA2}" srcOrd="1" destOrd="0" presId="urn:microsoft.com/office/officeart/2008/layout/LinedList"/>
    <dgm:cxn modelId="{EC613F0C-F527-48A1-9213-51CA467EB411}" type="presParOf" srcId="{9643E7AD-15A3-448F-8242-9A68B4E31513}" destId="{2A78177D-072C-4464-8CE8-C22880222CDE}" srcOrd="2" destOrd="0" presId="urn:microsoft.com/office/officeart/2008/layout/LinedList"/>
    <dgm:cxn modelId="{A9ADE3F1-C90D-42FD-8254-1B2FC0706658}" type="presParOf" srcId="{4ACF43D1-519E-42A2-970C-705800D064AC}" destId="{7E67FE7C-BB80-4B4F-B68D-6660D4F8333D}" srcOrd="2" destOrd="0" presId="urn:microsoft.com/office/officeart/2008/layout/LinedList"/>
    <dgm:cxn modelId="{4F425594-C69B-4E24-8993-A52A7802232D}" type="presParOf" srcId="{4ACF43D1-519E-42A2-970C-705800D064AC}" destId="{A5CEA4BB-B0DF-4732-984B-A42182B1F833}" srcOrd="3" destOrd="0" presId="urn:microsoft.com/office/officeart/2008/layout/LinedList"/>
    <dgm:cxn modelId="{3B3F4382-8107-41B2-B4BD-D33E35AF3FEF}" type="presParOf" srcId="{4ACF43D1-519E-42A2-970C-705800D064AC}" destId="{C17C134E-C1F9-4AFA-A730-757854DF7D47}" srcOrd="4" destOrd="0" presId="urn:microsoft.com/office/officeart/2008/layout/LinedList"/>
    <dgm:cxn modelId="{C5D3E936-F199-466F-B7A2-99B9D38C4069}" type="presParOf" srcId="{C17C134E-C1F9-4AFA-A730-757854DF7D47}" destId="{AA561E92-40CD-45D2-8D7B-23D2398A8AB3}" srcOrd="0" destOrd="0" presId="urn:microsoft.com/office/officeart/2008/layout/LinedList"/>
    <dgm:cxn modelId="{EFAF960B-06FF-4E41-B709-7746309FCA87}" type="presParOf" srcId="{C17C134E-C1F9-4AFA-A730-757854DF7D47}" destId="{553B2C78-8B28-4D96-B4FA-F9D27B084078}" srcOrd="1" destOrd="0" presId="urn:microsoft.com/office/officeart/2008/layout/LinedList"/>
    <dgm:cxn modelId="{63190012-E003-4B3B-AE09-FBC385483A75}" type="presParOf" srcId="{C17C134E-C1F9-4AFA-A730-757854DF7D47}" destId="{66B89092-D541-40FA-BE80-A663C9DF4DF9}" srcOrd="2" destOrd="0" presId="urn:microsoft.com/office/officeart/2008/layout/LinedList"/>
    <dgm:cxn modelId="{1393D7C5-35FB-41B7-BD25-8FA0C9A34F71}" type="presParOf" srcId="{4ACF43D1-519E-42A2-970C-705800D064AC}" destId="{60F9277A-DCD9-4FC5-BC6E-9CC1E980E144}" srcOrd="5" destOrd="0" presId="urn:microsoft.com/office/officeart/2008/layout/LinedList"/>
    <dgm:cxn modelId="{C1B6637D-A9CA-424B-A61D-B849EC2670D2}" type="presParOf" srcId="{4ACF43D1-519E-42A2-970C-705800D064AC}" destId="{5B76AF41-79C6-4140-8DBD-444BC31CE3BB}" srcOrd="6" destOrd="0" presId="urn:microsoft.com/office/officeart/2008/layout/LinedList"/>
    <dgm:cxn modelId="{F29227CB-0993-4C64-9BC8-5F1C349C4A21}" type="presParOf" srcId="{4ACF43D1-519E-42A2-970C-705800D064AC}" destId="{1C5FEE52-2AB6-4DC8-963B-C3FC80DF1239}" srcOrd="7" destOrd="0" presId="urn:microsoft.com/office/officeart/2008/layout/LinedList"/>
    <dgm:cxn modelId="{879344BE-F8DE-4DBC-A7A0-2E79AE77F8FD}" type="presParOf" srcId="{1C5FEE52-2AB6-4DC8-963B-C3FC80DF1239}" destId="{A88950A7-79BA-4053-BDA5-5EB7EB264210}" srcOrd="0" destOrd="0" presId="urn:microsoft.com/office/officeart/2008/layout/LinedList"/>
    <dgm:cxn modelId="{27F9C3B6-E043-4088-AF1B-C13D12CE732B}" type="presParOf" srcId="{1C5FEE52-2AB6-4DC8-963B-C3FC80DF1239}" destId="{FFE2CEE0-4FC2-4ADA-872A-B5296D3674E8}" srcOrd="1" destOrd="0" presId="urn:microsoft.com/office/officeart/2008/layout/LinedList"/>
    <dgm:cxn modelId="{F4B53669-AD3F-4A37-BB09-E6FE1C103266}" type="presParOf" srcId="{1C5FEE52-2AB6-4DC8-963B-C3FC80DF1239}" destId="{C82CC698-92C0-42C1-90D3-A382DB802559}" srcOrd="2" destOrd="0" presId="urn:microsoft.com/office/officeart/2008/layout/LinedList"/>
    <dgm:cxn modelId="{12991D7B-5818-4AF0-8144-56CE928E96A6}" type="presParOf" srcId="{4ACF43D1-519E-42A2-970C-705800D064AC}" destId="{146F3175-B0E7-4A3B-9AEC-AFAB6EF43125}" srcOrd="8" destOrd="0" presId="urn:microsoft.com/office/officeart/2008/layout/LinedList"/>
    <dgm:cxn modelId="{0B6319EE-ABB7-425B-922C-04B5500D6B79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Danh sách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Table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Form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71698115-AD94-4F7C-BD95-5333FFA71226}" type="presOf" srcId="{170E935B-632B-4424-9BFB-F1C5A9D014B6}" destId="{C66396E0-32BA-46BE-B28A-A2673D61FB1A}" srcOrd="0" destOrd="0" presId="urn:microsoft.com/office/officeart/2008/layout/LinedList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D63AB0FE-B78E-4C28-B1D8-E15DE81F5B1F}" type="presOf" srcId="{47543A14-7939-4793-BA1A-E62B4BA9B414}" destId="{95B7AE2D-2AFE-49F1-8C55-518FD14D2AA2}" srcOrd="0" destOrd="0" presId="urn:microsoft.com/office/officeart/2008/layout/LinedList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BF5FD581-72C4-4989-A462-B6745FA715A4}" type="presOf" srcId="{5403C0A6-775D-4F54-A14E-E8F8A25C97DF}" destId="{FFE2CEE0-4FC2-4ADA-872A-B5296D3674E8}" srcOrd="0" destOrd="0" presId="urn:microsoft.com/office/officeart/2008/layout/LinedList"/>
    <dgm:cxn modelId="{4258A20B-101C-4C38-9B7A-C65D946DF672}" type="presOf" srcId="{BE2E176B-EDA9-44DF-BE0D-D7C715BB1C8E}" destId="{553B2C78-8B28-4D96-B4FA-F9D27B084078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A7FA40C7-F2E1-4C20-9712-2442043F4D98}" type="presOf" srcId="{EA7F9208-24D8-4563-A2ED-FBFBC5F86B00}" destId="{53AAE56C-73FE-45F9-B35E-39C2CC304544}" srcOrd="0" destOrd="0" presId="urn:microsoft.com/office/officeart/2008/layout/LinedList"/>
    <dgm:cxn modelId="{562DF4A5-020D-4B8E-BD24-19EACBE247AD}" type="presParOf" srcId="{C66396E0-32BA-46BE-B28A-A2673D61FB1A}" destId="{2C4D144F-C0A0-4BA0-BB79-D8AAD2113945}" srcOrd="0" destOrd="0" presId="urn:microsoft.com/office/officeart/2008/layout/LinedList"/>
    <dgm:cxn modelId="{1DE1079A-530A-40AF-BD7A-ED7EA3FAD2E1}" type="presParOf" srcId="{C66396E0-32BA-46BE-B28A-A2673D61FB1A}" destId="{6DFABC9D-811D-4F5E-821D-F8D42D844B4B}" srcOrd="1" destOrd="0" presId="urn:microsoft.com/office/officeart/2008/layout/LinedList"/>
    <dgm:cxn modelId="{97296F29-AAB7-4FAE-876E-6E0A1C7CBAF5}" type="presParOf" srcId="{6DFABC9D-811D-4F5E-821D-F8D42D844B4B}" destId="{53AAE56C-73FE-45F9-B35E-39C2CC304544}" srcOrd="0" destOrd="0" presId="urn:microsoft.com/office/officeart/2008/layout/LinedList"/>
    <dgm:cxn modelId="{C7AE968F-1C04-44D0-BB64-05211C0379FE}" type="presParOf" srcId="{6DFABC9D-811D-4F5E-821D-F8D42D844B4B}" destId="{4ACF43D1-519E-42A2-970C-705800D064AC}" srcOrd="1" destOrd="0" presId="urn:microsoft.com/office/officeart/2008/layout/LinedList"/>
    <dgm:cxn modelId="{09329ED1-73E4-4BB6-B8DC-0FD343C0DE2B}" type="presParOf" srcId="{4ACF43D1-519E-42A2-970C-705800D064AC}" destId="{72FED7FB-2F1E-4FC9-B233-F3AAE2F35B63}" srcOrd="0" destOrd="0" presId="urn:microsoft.com/office/officeart/2008/layout/LinedList"/>
    <dgm:cxn modelId="{A3D2C67F-37A9-416A-B043-5DA4BE1F61BC}" type="presParOf" srcId="{4ACF43D1-519E-42A2-970C-705800D064AC}" destId="{9643E7AD-15A3-448F-8242-9A68B4E31513}" srcOrd="1" destOrd="0" presId="urn:microsoft.com/office/officeart/2008/layout/LinedList"/>
    <dgm:cxn modelId="{D47DF548-DC47-4D24-92CC-97C9FE439F90}" type="presParOf" srcId="{9643E7AD-15A3-448F-8242-9A68B4E31513}" destId="{836F85B5-FBF6-46B6-8E0F-315311C88186}" srcOrd="0" destOrd="0" presId="urn:microsoft.com/office/officeart/2008/layout/LinedList"/>
    <dgm:cxn modelId="{84BED59B-4ECD-4F9C-82B7-A2871A8C6C02}" type="presParOf" srcId="{9643E7AD-15A3-448F-8242-9A68B4E31513}" destId="{95B7AE2D-2AFE-49F1-8C55-518FD14D2AA2}" srcOrd="1" destOrd="0" presId="urn:microsoft.com/office/officeart/2008/layout/LinedList"/>
    <dgm:cxn modelId="{2F79FA2A-CFBF-4EB5-9596-CE3FD62ABC49}" type="presParOf" srcId="{9643E7AD-15A3-448F-8242-9A68B4E31513}" destId="{2A78177D-072C-4464-8CE8-C22880222CDE}" srcOrd="2" destOrd="0" presId="urn:microsoft.com/office/officeart/2008/layout/LinedList"/>
    <dgm:cxn modelId="{9D53381A-B764-4165-80BE-987B99FF2C9F}" type="presParOf" srcId="{4ACF43D1-519E-42A2-970C-705800D064AC}" destId="{7E67FE7C-BB80-4B4F-B68D-6660D4F8333D}" srcOrd="2" destOrd="0" presId="urn:microsoft.com/office/officeart/2008/layout/LinedList"/>
    <dgm:cxn modelId="{D58AC3BD-7D54-4F08-8F15-608E943AC6C4}" type="presParOf" srcId="{4ACF43D1-519E-42A2-970C-705800D064AC}" destId="{A5CEA4BB-B0DF-4732-984B-A42182B1F833}" srcOrd="3" destOrd="0" presId="urn:microsoft.com/office/officeart/2008/layout/LinedList"/>
    <dgm:cxn modelId="{EA7BCAC5-2676-49E5-B442-67E3830D6CC8}" type="presParOf" srcId="{4ACF43D1-519E-42A2-970C-705800D064AC}" destId="{C17C134E-C1F9-4AFA-A730-757854DF7D47}" srcOrd="4" destOrd="0" presId="urn:microsoft.com/office/officeart/2008/layout/LinedList"/>
    <dgm:cxn modelId="{AAA99F66-B69E-46E5-A867-A019A09D117E}" type="presParOf" srcId="{C17C134E-C1F9-4AFA-A730-757854DF7D47}" destId="{AA561E92-40CD-45D2-8D7B-23D2398A8AB3}" srcOrd="0" destOrd="0" presId="urn:microsoft.com/office/officeart/2008/layout/LinedList"/>
    <dgm:cxn modelId="{E9EC2E9D-FC95-48A2-BAEE-A5507DA3BC51}" type="presParOf" srcId="{C17C134E-C1F9-4AFA-A730-757854DF7D47}" destId="{553B2C78-8B28-4D96-B4FA-F9D27B084078}" srcOrd="1" destOrd="0" presId="urn:microsoft.com/office/officeart/2008/layout/LinedList"/>
    <dgm:cxn modelId="{3D896330-43EA-45E8-AEB9-11CF25B28962}" type="presParOf" srcId="{C17C134E-C1F9-4AFA-A730-757854DF7D47}" destId="{66B89092-D541-40FA-BE80-A663C9DF4DF9}" srcOrd="2" destOrd="0" presId="urn:microsoft.com/office/officeart/2008/layout/LinedList"/>
    <dgm:cxn modelId="{647294EA-EB67-4D32-B98C-F6A29D44F39A}" type="presParOf" srcId="{4ACF43D1-519E-42A2-970C-705800D064AC}" destId="{60F9277A-DCD9-4FC5-BC6E-9CC1E980E144}" srcOrd="5" destOrd="0" presId="urn:microsoft.com/office/officeart/2008/layout/LinedList"/>
    <dgm:cxn modelId="{BDBB0B5A-5C08-439E-BDD3-FC606F74DE2A}" type="presParOf" srcId="{4ACF43D1-519E-42A2-970C-705800D064AC}" destId="{5B76AF41-79C6-4140-8DBD-444BC31CE3BB}" srcOrd="6" destOrd="0" presId="urn:microsoft.com/office/officeart/2008/layout/LinedList"/>
    <dgm:cxn modelId="{FB1753FD-1A39-438D-82FC-E804EA47F064}" type="presParOf" srcId="{4ACF43D1-519E-42A2-970C-705800D064AC}" destId="{1C5FEE52-2AB6-4DC8-963B-C3FC80DF1239}" srcOrd="7" destOrd="0" presId="urn:microsoft.com/office/officeart/2008/layout/LinedList"/>
    <dgm:cxn modelId="{C1B5D045-94E5-4DB8-83E5-98CEEC7B628C}" type="presParOf" srcId="{1C5FEE52-2AB6-4DC8-963B-C3FC80DF1239}" destId="{A88950A7-79BA-4053-BDA5-5EB7EB264210}" srcOrd="0" destOrd="0" presId="urn:microsoft.com/office/officeart/2008/layout/LinedList"/>
    <dgm:cxn modelId="{A4405A32-3C4C-498F-9080-61533BE948A8}" type="presParOf" srcId="{1C5FEE52-2AB6-4DC8-963B-C3FC80DF1239}" destId="{FFE2CEE0-4FC2-4ADA-872A-B5296D3674E8}" srcOrd="1" destOrd="0" presId="urn:microsoft.com/office/officeart/2008/layout/LinedList"/>
    <dgm:cxn modelId="{58B8830F-AF25-42A4-948E-CA5F80DCCDE5}" type="presParOf" srcId="{1C5FEE52-2AB6-4DC8-963B-C3FC80DF1239}" destId="{C82CC698-92C0-42C1-90D3-A382DB802559}" srcOrd="2" destOrd="0" presId="urn:microsoft.com/office/officeart/2008/layout/LinedList"/>
    <dgm:cxn modelId="{26E7CB93-C0B3-499D-B79D-983903C8B214}" type="presParOf" srcId="{4ACF43D1-519E-42A2-970C-705800D064AC}" destId="{146F3175-B0E7-4A3B-9AEC-AFAB6EF43125}" srcOrd="8" destOrd="0" presId="urn:microsoft.com/office/officeart/2008/layout/LinedList"/>
    <dgm:cxn modelId="{5D4D132E-0D0F-4F9D-B3B9-2F32DD210E8A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Danh sách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Table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Form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C08FF859-2539-4620-9ACD-DD0EB9C14309}" type="presOf" srcId="{170E935B-632B-4424-9BFB-F1C5A9D014B6}" destId="{C66396E0-32BA-46BE-B28A-A2673D61FB1A}" srcOrd="0" destOrd="0" presId="urn:microsoft.com/office/officeart/2008/layout/LinedList"/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7440E4E8-03C5-4AC5-92CC-647B564F0505}" type="presOf" srcId="{EA7F9208-24D8-4563-A2ED-FBFBC5F86B00}" destId="{53AAE56C-73FE-45F9-B35E-39C2CC304544}" srcOrd="0" destOrd="0" presId="urn:microsoft.com/office/officeart/2008/layout/LinedList"/>
    <dgm:cxn modelId="{82818ACE-6826-4A79-AB4B-AC1D24BDD2FD}" type="presOf" srcId="{BE2E176B-EDA9-44DF-BE0D-D7C715BB1C8E}" destId="{553B2C78-8B28-4D96-B4FA-F9D27B084078}" srcOrd="0" destOrd="0" presId="urn:microsoft.com/office/officeart/2008/layout/LinedList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A5C6529C-F3A8-449B-8B57-1757CAD3BBB7}" type="presOf" srcId="{5403C0A6-775D-4F54-A14E-E8F8A25C97DF}" destId="{FFE2CEE0-4FC2-4ADA-872A-B5296D3674E8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F1335500-8277-4542-B66E-20F8EC7A5E5D}" type="presOf" srcId="{47543A14-7939-4793-BA1A-E62B4BA9B414}" destId="{95B7AE2D-2AFE-49F1-8C55-518FD14D2AA2}" srcOrd="0" destOrd="0" presId="urn:microsoft.com/office/officeart/2008/layout/LinedList"/>
    <dgm:cxn modelId="{1F762397-3354-4BEB-A5B3-52A9C50F5093}" type="presParOf" srcId="{C66396E0-32BA-46BE-B28A-A2673D61FB1A}" destId="{2C4D144F-C0A0-4BA0-BB79-D8AAD2113945}" srcOrd="0" destOrd="0" presId="urn:microsoft.com/office/officeart/2008/layout/LinedList"/>
    <dgm:cxn modelId="{7952160C-F8A9-44AF-8DD1-264C6973FD20}" type="presParOf" srcId="{C66396E0-32BA-46BE-B28A-A2673D61FB1A}" destId="{6DFABC9D-811D-4F5E-821D-F8D42D844B4B}" srcOrd="1" destOrd="0" presId="urn:microsoft.com/office/officeart/2008/layout/LinedList"/>
    <dgm:cxn modelId="{52620983-BFA9-467F-8D02-242411DDB958}" type="presParOf" srcId="{6DFABC9D-811D-4F5E-821D-F8D42D844B4B}" destId="{53AAE56C-73FE-45F9-B35E-39C2CC304544}" srcOrd="0" destOrd="0" presId="urn:microsoft.com/office/officeart/2008/layout/LinedList"/>
    <dgm:cxn modelId="{5A11E728-61F9-4C24-8905-245DD3858966}" type="presParOf" srcId="{6DFABC9D-811D-4F5E-821D-F8D42D844B4B}" destId="{4ACF43D1-519E-42A2-970C-705800D064AC}" srcOrd="1" destOrd="0" presId="urn:microsoft.com/office/officeart/2008/layout/LinedList"/>
    <dgm:cxn modelId="{25488587-E459-41CD-ABF3-4B2FFD1236DE}" type="presParOf" srcId="{4ACF43D1-519E-42A2-970C-705800D064AC}" destId="{72FED7FB-2F1E-4FC9-B233-F3AAE2F35B63}" srcOrd="0" destOrd="0" presId="urn:microsoft.com/office/officeart/2008/layout/LinedList"/>
    <dgm:cxn modelId="{E255BA05-DA51-4E21-82A1-0C4555EA31FF}" type="presParOf" srcId="{4ACF43D1-519E-42A2-970C-705800D064AC}" destId="{9643E7AD-15A3-448F-8242-9A68B4E31513}" srcOrd="1" destOrd="0" presId="urn:microsoft.com/office/officeart/2008/layout/LinedList"/>
    <dgm:cxn modelId="{7409338D-0F7B-44CD-9D47-BC484EB9D539}" type="presParOf" srcId="{9643E7AD-15A3-448F-8242-9A68B4E31513}" destId="{836F85B5-FBF6-46B6-8E0F-315311C88186}" srcOrd="0" destOrd="0" presId="urn:microsoft.com/office/officeart/2008/layout/LinedList"/>
    <dgm:cxn modelId="{E7628945-091E-4CA9-9F13-2155F8350D28}" type="presParOf" srcId="{9643E7AD-15A3-448F-8242-9A68B4E31513}" destId="{95B7AE2D-2AFE-49F1-8C55-518FD14D2AA2}" srcOrd="1" destOrd="0" presId="urn:microsoft.com/office/officeart/2008/layout/LinedList"/>
    <dgm:cxn modelId="{D03526CF-EE4E-447A-93C2-1D4F75C87A40}" type="presParOf" srcId="{9643E7AD-15A3-448F-8242-9A68B4E31513}" destId="{2A78177D-072C-4464-8CE8-C22880222CDE}" srcOrd="2" destOrd="0" presId="urn:microsoft.com/office/officeart/2008/layout/LinedList"/>
    <dgm:cxn modelId="{49925A7C-6D57-468F-975D-37DD928FFC21}" type="presParOf" srcId="{4ACF43D1-519E-42A2-970C-705800D064AC}" destId="{7E67FE7C-BB80-4B4F-B68D-6660D4F8333D}" srcOrd="2" destOrd="0" presId="urn:microsoft.com/office/officeart/2008/layout/LinedList"/>
    <dgm:cxn modelId="{9C085642-0B12-45B0-BB59-6C25E30AD832}" type="presParOf" srcId="{4ACF43D1-519E-42A2-970C-705800D064AC}" destId="{A5CEA4BB-B0DF-4732-984B-A42182B1F833}" srcOrd="3" destOrd="0" presId="urn:microsoft.com/office/officeart/2008/layout/LinedList"/>
    <dgm:cxn modelId="{44A31B15-2427-4001-9FFD-473A12336800}" type="presParOf" srcId="{4ACF43D1-519E-42A2-970C-705800D064AC}" destId="{C17C134E-C1F9-4AFA-A730-757854DF7D47}" srcOrd="4" destOrd="0" presId="urn:microsoft.com/office/officeart/2008/layout/LinedList"/>
    <dgm:cxn modelId="{761FD6BA-5939-4B56-A0B3-63DE6BF55003}" type="presParOf" srcId="{C17C134E-C1F9-4AFA-A730-757854DF7D47}" destId="{AA561E92-40CD-45D2-8D7B-23D2398A8AB3}" srcOrd="0" destOrd="0" presId="urn:microsoft.com/office/officeart/2008/layout/LinedList"/>
    <dgm:cxn modelId="{089C428B-3BEB-40D6-A7E7-A787EB785BB5}" type="presParOf" srcId="{C17C134E-C1F9-4AFA-A730-757854DF7D47}" destId="{553B2C78-8B28-4D96-B4FA-F9D27B084078}" srcOrd="1" destOrd="0" presId="urn:microsoft.com/office/officeart/2008/layout/LinedList"/>
    <dgm:cxn modelId="{EF79D5DD-4A8D-4094-B17B-49B833AEDA16}" type="presParOf" srcId="{C17C134E-C1F9-4AFA-A730-757854DF7D47}" destId="{66B89092-D541-40FA-BE80-A663C9DF4DF9}" srcOrd="2" destOrd="0" presId="urn:microsoft.com/office/officeart/2008/layout/LinedList"/>
    <dgm:cxn modelId="{210BC44A-424C-428F-A72F-848158D3C5C5}" type="presParOf" srcId="{4ACF43D1-519E-42A2-970C-705800D064AC}" destId="{60F9277A-DCD9-4FC5-BC6E-9CC1E980E144}" srcOrd="5" destOrd="0" presId="urn:microsoft.com/office/officeart/2008/layout/LinedList"/>
    <dgm:cxn modelId="{3EDFAABA-EDB5-4D09-8FCC-343DC0A32F31}" type="presParOf" srcId="{4ACF43D1-519E-42A2-970C-705800D064AC}" destId="{5B76AF41-79C6-4140-8DBD-444BC31CE3BB}" srcOrd="6" destOrd="0" presId="urn:microsoft.com/office/officeart/2008/layout/LinedList"/>
    <dgm:cxn modelId="{8938D902-ECC1-4712-AD34-30860A1AA95F}" type="presParOf" srcId="{4ACF43D1-519E-42A2-970C-705800D064AC}" destId="{1C5FEE52-2AB6-4DC8-963B-C3FC80DF1239}" srcOrd="7" destOrd="0" presId="urn:microsoft.com/office/officeart/2008/layout/LinedList"/>
    <dgm:cxn modelId="{20604493-486F-4E0C-9462-D7459A048CB1}" type="presParOf" srcId="{1C5FEE52-2AB6-4DC8-963B-C3FC80DF1239}" destId="{A88950A7-79BA-4053-BDA5-5EB7EB264210}" srcOrd="0" destOrd="0" presId="urn:microsoft.com/office/officeart/2008/layout/LinedList"/>
    <dgm:cxn modelId="{47BA79BC-6954-4E78-BFB2-C98D6DA36F7E}" type="presParOf" srcId="{1C5FEE52-2AB6-4DC8-963B-C3FC80DF1239}" destId="{FFE2CEE0-4FC2-4ADA-872A-B5296D3674E8}" srcOrd="1" destOrd="0" presId="urn:microsoft.com/office/officeart/2008/layout/LinedList"/>
    <dgm:cxn modelId="{5B9BEFFD-4D9F-4732-B438-3E97FE5BD64D}" type="presParOf" srcId="{1C5FEE52-2AB6-4DC8-963B-C3FC80DF1239}" destId="{C82CC698-92C0-42C1-90D3-A382DB802559}" srcOrd="2" destOrd="0" presId="urn:microsoft.com/office/officeart/2008/layout/LinedList"/>
    <dgm:cxn modelId="{0DCF3D67-E6DA-4C94-9F51-6E6973046A0E}" type="presParOf" srcId="{4ACF43D1-519E-42A2-970C-705800D064AC}" destId="{146F3175-B0E7-4A3B-9AEC-AFAB6EF43125}" srcOrd="8" destOrd="0" presId="urn:microsoft.com/office/officeart/2008/layout/LinedList"/>
    <dgm:cxn modelId="{26E4B137-F280-4DED-9917-921BFC0B903A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Danh sách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Table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Form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2FDF5400-213E-4614-9A84-CB27B6D419BA}" type="presOf" srcId="{170E935B-632B-4424-9BFB-F1C5A9D014B6}" destId="{C66396E0-32BA-46BE-B28A-A2673D61FB1A}" srcOrd="0" destOrd="0" presId="urn:microsoft.com/office/officeart/2008/layout/LinedList"/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48D3028D-10F0-4C60-923C-A7ACD4B99463}" type="presOf" srcId="{5403C0A6-775D-4F54-A14E-E8F8A25C97DF}" destId="{FFE2CEE0-4FC2-4ADA-872A-B5296D3674E8}" srcOrd="0" destOrd="0" presId="urn:microsoft.com/office/officeart/2008/layout/LinedList"/>
    <dgm:cxn modelId="{20BDCEEA-32AE-4247-95BE-A722ABD5B0C5}" type="presOf" srcId="{BE2E176B-EDA9-44DF-BE0D-D7C715BB1C8E}" destId="{553B2C78-8B28-4D96-B4FA-F9D27B084078}" srcOrd="0" destOrd="0" presId="urn:microsoft.com/office/officeart/2008/layout/LinedList"/>
    <dgm:cxn modelId="{0E969158-66D6-4F8A-8428-E666B8CDE8A8}" type="presOf" srcId="{EA7F9208-24D8-4563-A2ED-FBFBC5F86B00}" destId="{53AAE56C-73FE-45F9-B35E-39C2CC304544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A3C46F06-DC85-49EB-9BDE-7FA1B9B2D678}" type="presOf" srcId="{47543A14-7939-4793-BA1A-E62B4BA9B414}" destId="{95B7AE2D-2AFE-49F1-8C55-518FD14D2AA2}" srcOrd="0" destOrd="0" presId="urn:microsoft.com/office/officeart/2008/layout/LinedList"/>
    <dgm:cxn modelId="{903B370D-5100-4C06-B07F-EABDEFC93937}" type="presParOf" srcId="{C66396E0-32BA-46BE-B28A-A2673D61FB1A}" destId="{2C4D144F-C0A0-4BA0-BB79-D8AAD2113945}" srcOrd="0" destOrd="0" presId="urn:microsoft.com/office/officeart/2008/layout/LinedList"/>
    <dgm:cxn modelId="{21FA5CA7-F409-4F80-8F8D-D83980545E8B}" type="presParOf" srcId="{C66396E0-32BA-46BE-B28A-A2673D61FB1A}" destId="{6DFABC9D-811D-4F5E-821D-F8D42D844B4B}" srcOrd="1" destOrd="0" presId="urn:microsoft.com/office/officeart/2008/layout/LinedList"/>
    <dgm:cxn modelId="{E3022848-B6C6-46BF-A3DE-DB3A0B251934}" type="presParOf" srcId="{6DFABC9D-811D-4F5E-821D-F8D42D844B4B}" destId="{53AAE56C-73FE-45F9-B35E-39C2CC304544}" srcOrd="0" destOrd="0" presId="urn:microsoft.com/office/officeart/2008/layout/LinedList"/>
    <dgm:cxn modelId="{569E08C1-33EB-48F0-BB1A-583A81953AD9}" type="presParOf" srcId="{6DFABC9D-811D-4F5E-821D-F8D42D844B4B}" destId="{4ACF43D1-519E-42A2-970C-705800D064AC}" srcOrd="1" destOrd="0" presId="urn:microsoft.com/office/officeart/2008/layout/LinedList"/>
    <dgm:cxn modelId="{C533A4FA-4721-4309-9BCC-7309A3635C33}" type="presParOf" srcId="{4ACF43D1-519E-42A2-970C-705800D064AC}" destId="{72FED7FB-2F1E-4FC9-B233-F3AAE2F35B63}" srcOrd="0" destOrd="0" presId="urn:microsoft.com/office/officeart/2008/layout/LinedList"/>
    <dgm:cxn modelId="{D26E0E94-7FCB-499D-9122-0CC36E6A1B36}" type="presParOf" srcId="{4ACF43D1-519E-42A2-970C-705800D064AC}" destId="{9643E7AD-15A3-448F-8242-9A68B4E31513}" srcOrd="1" destOrd="0" presId="urn:microsoft.com/office/officeart/2008/layout/LinedList"/>
    <dgm:cxn modelId="{4B452956-B676-4A13-B28F-302B392385CC}" type="presParOf" srcId="{9643E7AD-15A3-448F-8242-9A68B4E31513}" destId="{836F85B5-FBF6-46B6-8E0F-315311C88186}" srcOrd="0" destOrd="0" presId="urn:microsoft.com/office/officeart/2008/layout/LinedList"/>
    <dgm:cxn modelId="{505588C4-8561-4610-B630-CB1D32FA5530}" type="presParOf" srcId="{9643E7AD-15A3-448F-8242-9A68B4E31513}" destId="{95B7AE2D-2AFE-49F1-8C55-518FD14D2AA2}" srcOrd="1" destOrd="0" presId="urn:microsoft.com/office/officeart/2008/layout/LinedList"/>
    <dgm:cxn modelId="{1166548D-0311-40CB-B578-88C26537EE1B}" type="presParOf" srcId="{9643E7AD-15A3-448F-8242-9A68B4E31513}" destId="{2A78177D-072C-4464-8CE8-C22880222CDE}" srcOrd="2" destOrd="0" presId="urn:microsoft.com/office/officeart/2008/layout/LinedList"/>
    <dgm:cxn modelId="{72DEBD1E-CAF5-4A63-B27D-68F4238B025D}" type="presParOf" srcId="{4ACF43D1-519E-42A2-970C-705800D064AC}" destId="{7E67FE7C-BB80-4B4F-B68D-6660D4F8333D}" srcOrd="2" destOrd="0" presId="urn:microsoft.com/office/officeart/2008/layout/LinedList"/>
    <dgm:cxn modelId="{84DBF01C-3544-4AB6-9B5E-22998179BABA}" type="presParOf" srcId="{4ACF43D1-519E-42A2-970C-705800D064AC}" destId="{A5CEA4BB-B0DF-4732-984B-A42182B1F833}" srcOrd="3" destOrd="0" presId="urn:microsoft.com/office/officeart/2008/layout/LinedList"/>
    <dgm:cxn modelId="{488E9C3F-CA74-4737-8C21-B9E00F55CB5E}" type="presParOf" srcId="{4ACF43D1-519E-42A2-970C-705800D064AC}" destId="{C17C134E-C1F9-4AFA-A730-757854DF7D47}" srcOrd="4" destOrd="0" presId="urn:microsoft.com/office/officeart/2008/layout/LinedList"/>
    <dgm:cxn modelId="{9A64DBC5-DAC8-4866-85A4-96016A062676}" type="presParOf" srcId="{C17C134E-C1F9-4AFA-A730-757854DF7D47}" destId="{AA561E92-40CD-45D2-8D7B-23D2398A8AB3}" srcOrd="0" destOrd="0" presId="urn:microsoft.com/office/officeart/2008/layout/LinedList"/>
    <dgm:cxn modelId="{8A1D55BF-1131-41FE-B196-D6F14109DD00}" type="presParOf" srcId="{C17C134E-C1F9-4AFA-A730-757854DF7D47}" destId="{553B2C78-8B28-4D96-B4FA-F9D27B084078}" srcOrd="1" destOrd="0" presId="urn:microsoft.com/office/officeart/2008/layout/LinedList"/>
    <dgm:cxn modelId="{C973769E-29D0-464D-B2CE-C448E1599D48}" type="presParOf" srcId="{C17C134E-C1F9-4AFA-A730-757854DF7D47}" destId="{66B89092-D541-40FA-BE80-A663C9DF4DF9}" srcOrd="2" destOrd="0" presId="urn:microsoft.com/office/officeart/2008/layout/LinedList"/>
    <dgm:cxn modelId="{3DF0CA09-988B-4B04-B237-FE2E7C4143F1}" type="presParOf" srcId="{4ACF43D1-519E-42A2-970C-705800D064AC}" destId="{60F9277A-DCD9-4FC5-BC6E-9CC1E980E144}" srcOrd="5" destOrd="0" presId="urn:microsoft.com/office/officeart/2008/layout/LinedList"/>
    <dgm:cxn modelId="{8E1FA531-4473-47F6-A68B-6610538D3C4B}" type="presParOf" srcId="{4ACF43D1-519E-42A2-970C-705800D064AC}" destId="{5B76AF41-79C6-4140-8DBD-444BC31CE3BB}" srcOrd="6" destOrd="0" presId="urn:microsoft.com/office/officeart/2008/layout/LinedList"/>
    <dgm:cxn modelId="{D7AA286B-F8EF-4612-BB69-CB68DDFECE12}" type="presParOf" srcId="{4ACF43D1-519E-42A2-970C-705800D064AC}" destId="{1C5FEE52-2AB6-4DC8-963B-C3FC80DF1239}" srcOrd="7" destOrd="0" presId="urn:microsoft.com/office/officeart/2008/layout/LinedList"/>
    <dgm:cxn modelId="{D1C1CBE9-67D3-4958-A68D-8BC92FAB1766}" type="presParOf" srcId="{1C5FEE52-2AB6-4DC8-963B-C3FC80DF1239}" destId="{A88950A7-79BA-4053-BDA5-5EB7EB264210}" srcOrd="0" destOrd="0" presId="urn:microsoft.com/office/officeart/2008/layout/LinedList"/>
    <dgm:cxn modelId="{BE93B36A-1E51-461E-AC7B-A0E292C81C66}" type="presParOf" srcId="{1C5FEE52-2AB6-4DC8-963B-C3FC80DF1239}" destId="{FFE2CEE0-4FC2-4ADA-872A-B5296D3674E8}" srcOrd="1" destOrd="0" presId="urn:microsoft.com/office/officeart/2008/layout/LinedList"/>
    <dgm:cxn modelId="{474261B7-3EBF-457B-A611-EC19243464F0}" type="presParOf" srcId="{1C5FEE52-2AB6-4DC8-963B-C3FC80DF1239}" destId="{C82CC698-92C0-42C1-90D3-A382DB802559}" srcOrd="2" destOrd="0" presId="urn:microsoft.com/office/officeart/2008/layout/LinedList"/>
    <dgm:cxn modelId="{9186E4F2-0DD9-469E-B7FB-E189932120BF}" type="presParOf" srcId="{4ACF43D1-519E-42A2-970C-705800D064AC}" destId="{146F3175-B0E7-4A3B-9AEC-AFAB6EF43125}" srcOrd="8" destOrd="0" presId="urn:microsoft.com/office/officeart/2008/layout/LinedList"/>
    <dgm:cxn modelId="{42A68F8C-BA1A-413B-81AD-057FE82675B3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0E935B-632B-4424-9BFB-F1C5A9D014B6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F9208-24D8-4563-A2ED-FBFBC5F86B00}">
      <dgm:prSet phldrT="[Text]" custT="1"/>
      <dgm:spPr/>
      <dgm:t>
        <a:bodyPr/>
        <a:lstStyle/>
        <a:p>
          <a:endParaRPr lang="en-US" sz="1600" b="1" u="none">
            <a:solidFill>
              <a:srgbClr val="333399"/>
            </a:solidFill>
            <a:effectLst/>
          </a:endParaRPr>
        </a:p>
      </dgm:t>
    </dgm:pt>
    <dgm:pt modelId="{1E17F9CE-7084-4656-93EA-504D09641CEC}" type="sib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6994F745-E1FC-4CF8-8572-789E1EB14B65}" type="parTrans" cxnId="{0F3FB115-60DD-4B52-8149-B75D79FEC142}">
      <dgm:prSet/>
      <dgm:spPr/>
      <dgm:t>
        <a:bodyPr/>
        <a:lstStyle/>
        <a:p>
          <a:endParaRPr lang="en-US">
            <a:solidFill>
              <a:srgbClr val="333399"/>
            </a:solidFill>
          </a:endParaRPr>
        </a:p>
      </dgm:t>
    </dgm:pt>
    <dgm:pt modelId="{47543A14-7939-4793-BA1A-E62B4BA9B414}">
      <dgm:prSet phldrT="[Text]"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Danh sách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8B590FBD-8008-4A60-82C8-2E4F94C1AE55}" type="parTrans" cxnId="{F3136B8A-6AD8-4367-916B-BF398D26ADB8}">
      <dgm:prSet/>
      <dgm:spPr/>
      <dgm:t>
        <a:bodyPr/>
        <a:lstStyle/>
        <a:p>
          <a:endParaRPr lang="en-US"/>
        </a:p>
      </dgm:t>
    </dgm:pt>
    <dgm:pt modelId="{179A1E79-FA64-4B7C-9656-A7D0E8D91972}" type="sibTrans" cxnId="{F3136B8A-6AD8-4367-916B-BF398D26ADB8}">
      <dgm:prSet/>
      <dgm:spPr/>
      <dgm:t>
        <a:bodyPr/>
        <a:lstStyle/>
        <a:p>
          <a:endParaRPr lang="en-US"/>
        </a:p>
      </dgm:t>
    </dgm:pt>
    <dgm:pt modelId="{BE2E176B-EDA9-44DF-BE0D-D7C715BB1C8E}">
      <dgm:prSet phldrT="[Text]" custT="1"/>
      <dgm:spPr/>
      <dgm:t>
        <a:bodyPr/>
        <a:lstStyle/>
        <a:p>
          <a:r>
            <a:rPr lang="en-US" sz="1800" b="1" smtClean="0">
              <a:solidFill>
                <a:srgbClr val="FF0000"/>
              </a:solidFill>
              <a:effectLst/>
            </a:rPr>
            <a:t>Table</a:t>
          </a:r>
          <a:endParaRPr lang="en-US" sz="1800" b="1">
            <a:solidFill>
              <a:srgbClr val="FF0000"/>
            </a:solidFill>
            <a:effectLst/>
          </a:endParaRPr>
        </a:p>
      </dgm:t>
    </dgm:pt>
    <dgm:pt modelId="{496D6264-969A-45DB-BF43-31213EA06ADD}" type="parTrans" cxnId="{A6121767-8A0D-41C7-B20F-4E2009BC1007}">
      <dgm:prSet/>
      <dgm:spPr/>
      <dgm:t>
        <a:bodyPr/>
        <a:lstStyle/>
        <a:p>
          <a:endParaRPr lang="en-US"/>
        </a:p>
      </dgm:t>
    </dgm:pt>
    <dgm:pt modelId="{DF7ECD70-E971-4340-B111-6FBA9E31E70C}" type="sibTrans" cxnId="{A6121767-8A0D-41C7-B20F-4E2009BC1007}">
      <dgm:prSet/>
      <dgm:spPr/>
      <dgm:t>
        <a:bodyPr/>
        <a:lstStyle/>
        <a:p>
          <a:endParaRPr lang="en-US"/>
        </a:p>
      </dgm:t>
    </dgm:pt>
    <dgm:pt modelId="{5403C0A6-775D-4F54-A14E-E8F8A25C97DF}">
      <dgm:prSet custT="1"/>
      <dgm:spPr/>
      <dgm:t>
        <a:bodyPr/>
        <a:lstStyle/>
        <a:p>
          <a:r>
            <a:rPr lang="en-US" sz="1800" b="0" smtClean="0">
              <a:solidFill>
                <a:srgbClr val="333399"/>
              </a:solidFill>
              <a:effectLst/>
            </a:rPr>
            <a:t>Form</a:t>
          </a:r>
          <a:endParaRPr lang="en-US" sz="1800" b="0">
            <a:solidFill>
              <a:srgbClr val="333399"/>
            </a:solidFill>
            <a:effectLst/>
          </a:endParaRPr>
        </a:p>
      </dgm:t>
    </dgm:pt>
    <dgm:pt modelId="{DF38AEB7-2C2C-4437-B8EB-BB0A4766BD52}" type="parTrans" cxnId="{1D632990-5C52-4732-BD92-4A176A7377B9}">
      <dgm:prSet/>
      <dgm:spPr/>
      <dgm:t>
        <a:bodyPr/>
        <a:lstStyle/>
        <a:p>
          <a:endParaRPr lang="en-US"/>
        </a:p>
      </dgm:t>
    </dgm:pt>
    <dgm:pt modelId="{0C0BD8AA-015A-4335-A62D-8162B93CD72A}" type="sibTrans" cxnId="{1D632990-5C52-4732-BD92-4A176A7377B9}">
      <dgm:prSet/>
      <dgm:spPr/>
      <dgm:t>
        <a:bodyPr/>
        <a:lstStyle/>
        <a:p>
          <a:endParaRPr lang="en-US"/>
        </a:p>
      </dgm:t>
    </dgm:pt>
    <dgm:pt modelId="{C66396E0-32BA-46BE-B28A-A2673D61FB1A}" type="pres">
      <dgm:prSet presAssocID="{170E935B-632B-4424-9BFB-F1C5A9D014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4D144F-C0A0-4BA0-BB79-D8AAD2113945}" type="pres">
      <dgm:prSet presAssocID="{EA7F9208-24D8-4563-A2ED-FBFBC5F86B00}" presName="thickLine" presStyleLbl="alignNode1" presStyleIdx="0" presStyleCnt="1"/>
      <dgm:spPr/>
    </dgm:pt>
    <dgm:pt modelId="{6DFABC9D-811D-4F5E-821D-F8D42D844B4B}" type="pres">
      <dgm:prSet presAssocID="{EA7F9208-24D8-4563-A2ED-FBFBC5F86B00}" presName="horz1" presStyleCnt="0"/>
      <dgm:spPr/>
    </dgm:pt>
    <dgm:pt modelId="{53AAE56C-73FE-45F9-B35E-39C2CC304544}" type="pres">
      <dgm:prSet presAssocID="{EA7F9208-24D8-4563-A2ED-FBFBC5F86B00}" presName="tx1" presStyleLbl="revTx" presStyleIdx="0" presStyleCnt="4"/>
      <dgm:spPr/>
      <dgm:t>
        <a:bodyPr/>
        <a:lstStyle/>
        <a:p>
          <a:endParaRPr lang="en-US"/>
        </a:p>
      </dgm:t>
    </dgm:pt>
    <dgm:pt modelId="{4ACF43D1-519E-42A2-970C-705800D064AC}" type="pres">
      <dgm:prSet presAssocID="{EA7F9208-24D8-4563-A2ED-FBFBC5F86B00}" presName="vert1" presStyleCnt="0"/>
      <dgm:spPr/>
    </dgm:pt>
    <dgm:pt modelId="{72FED7FB-2F1E-4FC9-B233-F3AAE2F35B63}" type="pres">
      <dgm:prSet presAssocID="{47543A14-7939-4793-BA1A-E62B4BA9B414}" presName="vertSpace2a" presStyleCnt="0"/>
      <dgm:spPr/>
    </dgm:pt>
    <dgm:pt modelId="{9643E7AD-15A3-448F-8242-9A68B4E31513}" type="pres">
      <dgm:prSet presAssocID="{47543A14-7939-4793-BA1A-E62B4BA9B414}" presName="horz2" presStyleCnt="0"/>
      <dgm:spPr/>
    </dgm:pt>
    <dgm:pt modelId="{836F85B5-FBF6-46B6-8E0F-315311C88186}" type="pres">
      <dgm:prSet presAssocID="{47543A14-7939-4793-BA1A-E62B4BA9B414}" presName="horzSpace2" presStyleCnt="0"/>
      <dgm:spPr/>
    </dgm:pt>
    <dgm:pt modelId="{95B7AE2D-2AFE-49F1-8C55-518FD14D2AA2}" type="pres">
      <dgm:prSet presAssocID="{47543A14-7939-4793-BA1A-E62B4BA9B414}" presName="tx2" presStyleLbl="revTx" presStyleIdx="1" presStyleCnt="4"/>
      <dgm:spPr/>
      <dgm:t>
        <a:bodyPr/>
        <a:lstStyle/>
        <a:p>
          <a:endParaRPr lang="en-US"/>
        </a:p>
      </dgm:t>
    </dgm:pt>
    <dgm:pt modelId="{2A78177D-072C-4464-8CE8-C22880222CDE}" type="pres">
      <dgm:prSet presAssocID="{47543A14-7939-4793-BA1A-E62B4BA9B414}" presName="vert2" presStyleCnt="0"/>
      <dgm:spPr/>
    </dgm:pt>
    <dgm:pt modelId="{7E67FE7C-BB80-4B4F-B68D-6660D4F8333D}" type="pres">
      <dgm:prSet presAssocID="{47543A14-7939-4793-BA1A-E62B4BA9B414}" presName="thinLine2b" presStyleLbl="callout" presStyleIdx="0" presStyleCnt="3"/>
      <dgm:spPr/>
    </dgm:pt>
    <dgm:pt modelId="{A5CEA4BB-B0DF-4732-984B-A42182B1F833}" type="pres">
      <dgm:prSet presAssocID="{47543A14-7939-4793-BA1A-E62B4BA9B414}" presName="vertSpace2b" presStyleCnt="0"/>
      <dgm:spPr/>
    </dgm:pt>
    <dgm:pt modelId="{C17C134E-C1F9-4AFA-A730-757854DF7D47}" type="pres">
      <dgm:prSet presAssocID="{BE2E176B-EDA9-44DF-BE0D-D7C715BB1C8E}" presName="horz2" presStyleCnt="0"/>
      <dgm:spPr/>
    </dgm:pt>
    <dgm:pt modelId="{AA561E92-40CD-45D2-8D7B-23D2398A8AB3}" type="pres">
      <dgm:prSet presAssocID="{BE2E176B-EDA9-44DF-BE0D-D7C715BB1C8E}" presName="horzSpace2" presStyleCnt="0"/>
      <dgm:spPr/>
    </dgm:pt>
    <dgm:pt modelId="{553B2C78-8B28-4D96-B4FA-F9D27B084078}" type="pres">
      <dgm:prSet presAssocID="{BE2E176B-EDA9-44DF-BE0D-D7C715BB1C8E}" presName="tx2" presStyleLbl="revTx" presStyleIdx="2" presStyleCnt="4"/>
      <dgm:spPr/>
      <dgm:t>
        <a:bodyPr/>
        <a:lstStyle/>
        <a:p>
          <a:endParaRPr lang="en-US"/>
        </a:p>
      </dgm:t>
    </dgm:pt>
    <dgm:pt modelId="{66B89092-D541-40FA-BE80-A663C9DF4DF9}" type="pres">
      <dgm:prSet presAssocID="{BE2E176B-EDA9-44DF-BE0D-D7C715BB1C8E}" presName="vert2" presStyleCnt="0"/>
      <dgm:spPr/>
    </dgm:pt>
    <dgm:pt modelId="{60F9277A-DCD9-4FC5-BC6E-9CC1E980E144}" type="pres">
      <dgm:prSet presAssocID="{BE2E176B-EDA9-44DF-BE0D-D7C715BB1C8E}" presName="thinLine2b" presStyleLbl="callout" presStyleIdx="1" presStyleCnt="3"/>
      <dgm:spPr/>
    </dgm:pt>
    <dgm:pt modelId="{5B76AF41-79C6-4140-8DBD-444BC31CE3BB}" type="pres">
      <dgm:prSet presAssocID="{BE2E176B-EDA9-44DF-BE0D-D7C715BB1C8E}" presName="vertSpace2b" presStyleCnt="0"/>
      <dgm:spPr/>
    </dgm:pt>
    <dgm:pt modelId="{1C5FEE52-2AB6-4DC8-963B-C3FC80DF1239}" type="pres">
      <dgm:prSet presAssocID="{5403C0A6-775D-4F54-A14E-E8F8A25C97DF}" presName="horz2" presStyleCnt="0"/>
      <dgm:spPr/>
    </dgm:pt>
    <dgm:pt modelId="{A88950A7-79BA-4053-BDA5-5EB7EB264210}" type="pres">
      <dgm:prSet presAssocID="{5403C0A6-775D-4F54-A14E-E8F8A25C97DF}" presName="horzSpace2" presStyleCnt="0"/>
      <dgm:spPr/>
    </dgm:pt>
    <dgm:pt modelId="{FFE2CEE0-4FC2-4ADA-872A-B5296D3674E8}" type="pres">
      <dgm:prSet presAssocID="{5403C0A6-775D-4F54-A14E-E8F8A25C97DF}" presName="tx2" presStyleLbl="revTx" presStyleIdx="3" presStyleCnt="4"/>
      <dgm:spPr/>
      <dgm:t>
        <a:bodyPr/>
        <a:lstStyle/>
        <a:p>
          <a:endParaRPr lang="en-US"/>
        </a:p>
      </dgm:t>
    </dgm:pt>
    <dgm:pt modelId="{C82CC698-92C0-42C1-90D3-A382DB802559}" type="pres">
      <dgm:prSet presAssocID="{5403C0A6-775D-4F54-A14E-E8F8A25C97DF}" presName="vert2" presStyleCnt="0"/>
      <dgm:spPr/>
    </dgm:pt>
    <dgm:pt modelId="{146F3175-B0E7-4A3B-9AEC-AFAB6EF43125}" type="pres">
      <dgm:prSet presAssocID="{5403C0A6-775D-4F54-A14E-E8F8A25C97DF}" presName="thinLine2b" presStyleLbl="callout" presStyleIdx="2" presStyleCnt="3"/>
      <dgm:spPr/>
    </dgm:pt>
    <dgm:pt modelId="{A6FF1712-CA14-4D02-9B66-A34A4DD2D0E7}" type="pres">
      <dgm:prSet presAssocID="{5403C0A6-775D-4F54-A14E-E8F8A25C97DF}" presName="vertSpace2b" presStyleCnt="0"/>
      <dgm:spPr/>
    </dgm:pt>
  </dgm:ptLst>
  <dgm:cxnLst>
    <dgm:cxn modelId="{ECB74129-E62C-43DF-8FF1-A8181A4E777A}" type="presOf" srcId="{BE2E176B-EDA9-44DF-BE0D-D7C715BB1C8E}" destId="{553B2C78-8B28-4D96-B4FA-F9D27B084078}" srcOrd="0" destOrd="0" presId="urn:microsoft.com/office/officeart/2008/layout/LinedList"/>
    <dgm:cxn modelId="{A6121767-8A0D-41C7-B20F-4E2009BC1007}" srcId="{EA7F9208-24D8-4563-A2ED-FBFBC5F86B00}" destId="{BE2E176B-EDA9-44DF-BE0D-D7C715BB1C8E}" srcOrd="1" destOrd="0" parTransId="{496D6264-969A-45DB-BF43-31213EA06ADD}" sibTransId="{DF7ECD70-E971-4340-B111-6FBA9E31E70C}"/>
    <dgm:cxn modelId="{1D632990-5C52-4732-BD92-4A176A7377B9}" srcId="{EA7F9208-24D8-4563-A2ED-FBFBC5F86B00}" destId="{5403C0A6-775D-4F54-A14E-E8F8A25C97DF}" srcOrd="2" destOrd="0" parTransId="{DF38AEB7-2C2C-4437-B8EB-BB0A4766BD52}" sibTransId="{0C0BD8AA-015A-4335-A62D-8162B93CD72A}"/>
    <dgm:cxn modelId="{0EB428D8-0CA9-4AE0-B848-3A242F666B0A}" type="presOf" srcId="{47543A14-7939-4793-BA1A-E62B4BA9B414}" destId="{95B7AE2D-2AFE-49F1-8C55-518FD14D2AA2}" srcOrd="0" destOrd="0" presId="urn:microsoft.com/office/officeart/2008/layout/LinedList"/>
    <dgm:cxn modelId="{0F3FB115-60DD-4B52-8149-B75D79FEC142}" srcId="{170E935B-632B-4424-9BFB-F1C5A9D014B6}" destId="{EA7F9208-24D8-4563-A2ED-FBFBC5F86B00}" srcOrd="0" destOrd="0" parTransId="{6994F745-E1FC-4CF8-8572-789E1EB14B65}" sibTransId="{1E17F9CE-7084-4656-93EA-504D09641CEC}"/>
    <dgm:cxn modelId="{22A5EE43-07CB-40B9-AC68-E1E5C98446A5}" type="presOf" srcId="{5403C0A6-775D-4F54-A14E-E8F8A25C97DF}" destId="{FFE2CEE0-4FC2-4ADA-872A-B5296D3674E8}" srcOrd="0" destOrd="0" presId="urn:microsoft.com/office/officeart/2008/layout/LinedList"/>
    <dgm:cxn modelId="{37518A4F-16D9-41F6-8384-F20CA3E74E6D}" type="presOf" srcId="{170E935B-632B-4424-9BFB-F1C5A9D014B6}" destId="{C66396E0-32BA-46BE-B28A-A2673D61FB1A}" srcOrd="0" destOrd="0" presId="urn:microsoft.com/office/officeart/2008/layout/LinedList"/>
    <dgm:cxn modelId="{BB1836FB-C604-42C0-B1A8-309ED79E43DA}" type="presOf" srcId="{EA7F9208-24D8-4563-A2ED-FBFBC5F86B00}" destId="{53AAE56C-73FE-45F9-B35E-39C2CC304544}" srcOrd="0" destOrd="0" presId="urn:microsoft.com/office/officeart/2008/layout/LinedList"/>
    <dgm:cxn modelId="{F3136B8A-6AD8-4367-916B-BF398D26ADB8}" srcId="{EA7F9208-24D8-4563-A2ED-FBFBC5F86B00}" destId="{47543A14-7939-4793-BA1A-E62B4BA9B414}" srcOrd="0" destOrd="0" parTransId="{8B590FBD-8008-4A60-82C8-2E4F94C1AE55}" sibTransId="{179A1E79-FA64-4B7C-9656-A7D0E8D91972}"/>
    <dgm:cxn modelId="{A2804026-43B0-4FD0-9FAA-A0905340BA48}" type="presParOf" srcId="{C66396E0-32BA-46BE-B28A-A2673D61FB1A}" destId="{2C4D144F-C0A0-4BA0-BB79-D8AAD2113945}" srcOrd="0" destOrd="0" presId="urn:microsoft.com/office/officeart/2008/layout/LinedList"/>
    <dgm:cxn modelId="{3BD3EB05-6CE3-4268-A6D3-4A65CC34098E}" type="presParOf" srcId="{C66396E0-32BA-46BE-B28A-A2673D61FB1A}" destId="{6DFABC9D-811D-4F5E-821D-F8D42D844B4B}" srcOrd="1" destOrd="0" presId="urn:microsoft.com/office/officeart/2008/layout/LinedList"/>
    <dgm:cxn modelId="{885E487E-BBB9-4612-BCB3-AA54F1E2C10C}" type="presParOf" srcId="{6DFABC9D-811D-4F5E-821D-F8D42D844B4B}" destId="{53AAE56C-73FE-45F9-B35E-39C2CC304544}" srcOrd="0" destOrd="0" presId="urn:microsoft.com/office/officeart/2008/layout/LinedList"/>
    <dgm:cxn modelId="{04889346-1D5F-4B73-968D-27DD311E1FC9}" type="presParOf" srcId="{6DFABC9D-811D-4F5E-821D-F8D42D844B4B}" destId="{4ACF43D1-519E-42A2-970C-705800D064AC}" srcOrd="1" destOrd="0" presId="urn:microsoft.com/office/officeart/2008/layout/LinedList"/>
    <dgm:cxn modelId="{DD9AA2A8-10D1-4874-AAB7-32BEC30B9A4A}" type="presParOf" srcId="{4ACF43D1-519E-42A2-970C-705800D064AC}" destId="{72FED7FB-2F1E-4FC9-B233-F3AAE2F35B63}" srcOrd="0" destOrd="0" presId="urn:microsoft.com/office/officeart/2008/layout/LinedList"/>
    <dgm:cxn modelId="{C82A56B1-5D94-4243-9C15-F31C98926B8C}" type="presParOf" srcId="{4ACF43D1-519E-42A2-970C-705800D064AC}" destId="{9643E7AD-15A3-448F-8242-9A68B4E31513}" srcOrd="1" destOrd="0" presId="urn:microsoft.com/office/officeart/2008/layout/LinedList"/>
    <dgm:cxn modelId="{312DFDD6-35CB-4E03-8D49-5336F487297B}" type="presParOf" srcId="{9643E7AD-15A3-448F-8242-9A68B4E31513}" destId="{836F85B5-FBF6-46B6-8E0F-315311C88186}" srcOrd="0" destOrd="0" presId="urn:microsoft.com/office/officeart/2008/layout/LinedList"/>
    <dgm:cxn modelId="{6B7D1908-36BA-457F-98BC-3BCA9176CB36}" type="presParOf" srcId="{9643E7AD-15A3-448F-8242-9A68B4E31513}" destId="{95B7AE2D-2AFE-49F1-8C55-518FD14D2AA2}" srcOrd="1" destOrd="0" presId="urn:microsoft.com/office/officeart/2008/layout/LinedList"/>
    <dgm:cxn modelId="{02634930-33A9-4B9E-8EEA-D85B07A2F403}" type="presParOf" srcId="{9643E7AD-15A3-448F-8242-9A68B4E31513}" destId="{2A78177D-072C-4464-8CE8-C22880222CDE}" srcOrd="2" destOrd="0" presId="urn:microsoft.com/office/officeart/2008/layout/LinedList"/>
    <dgm:cxn modelId="{4031B9D6-D3EA-481C-A2DF-9F076763D11C}" type="presParOf" srcId="{4ACF43D1-519E-42A2-970C-705800D064AC}" destId="{7E67FE7C-BB80-4B4F-B68D-6660D4F8333D}" srcOrd="2" destOrd="0" presId="urn:microsoft.com/office/officeart/2008/layout/LinedList"/>
    <dgm:cxn modelId="{54992899-4BB5-4554-9BEB-2E6EABB557F6}" type="presParOf" srcId="{4ACF43D1-519E-42A2-970C-705800D064AC}" destId="{A5CEA4BB-B0DF-4732-984B-A42182B1F833}" srcOrd="3" destOrd="0" presId="urn:microsoft.com/office/officeart/2008/layout/LinedList"/>
    <dgm:cxn modelId="{02114FCB-B618-45C9-946F-E91913F49AA0}" type="presParOf" srcId="{4ACF43D1-519E-42A2-970C-705800D064AC}" destId="{C17C134E-C1F9-4AFA-A730-757854DF7D47}" srcOrd="4" destOrd="0" presId="urn:microsoft.com/office/officeart/2008/layout/LinedList"/>
    <dgm:cxn modelId="{CBCBB76C-8A6D-4D6D-81B4-A25DADA042FD}" type="presParOf" srcId="{C17C134E-C1F9-4AFA-A730-757854DF7D47}" destId="{AA561E92-40CD-45D2-8D7B-23D2398A8AB3}" srcOrd="0" destOrd="0" presId="urn:microsoft.com/office/officeart/2008/layout/LinedList"/>
    <dgm:cxn modelId="{01FF5B24-B9A0-46DB-9EB7-C526EBC2032D}" type="presParOf" srcId="{C17C134E-C1F9-4AFA-A730-757854DF7D47}" destId="{553B2C78-8B28-4D96-B4FA-F9D27B084078}" srcOrd="1" destOrd="0" presId="urn:microsoft.com/office/officeart/2008/layout/LinedList"/>
    <dgm:cxn modelId="{A2DF214D-8909-4069-9D57-35D6AED1B852}" type="presParOf" srcId="{C17C134E-C1F9-4AFA-A730-757854DF7D47}" destId="{66B89092-D541-40FA-BE80-A663C9DF4DF9}" srcOrd="2" destOrd="0" presId="urn:microsoft.com/office/officeart/2008/layout/LinedList"/>
    <dgm:cxn modelId="{2B5A32F2-6EAF-4B2A-B773-30F510CC3D0D}" type="presParOf" srcId="{4ACF43D1-519E-42A2-970C-705800D064AC}" destId="{60F9277A-DCD9-4FC5-BC6E-9CC1E980E144}" srcOrd="5" destOrd="0" presId="urn:microsoft.com/office/officeart/2008/layout/LinedList"/>
    <dgm:cxn modelId="{97467DD5-6FDD-405B-B5AE-539305D16D8C}" type="presParOf" srcId="{4ACF43D1-519E-42A2-970C-705800D064AC}" destId="{5B76AF41-79C6-4140-8DBD-444BC31CE3BB}" srcOrd="6" destOrd="0" presId="urn:microsoft.com/office/officeart/2008/layout/LinedList"/>
    <dgm:cxn modelId="{9E7FB1BB-5C72-456F-A9F3-F76AC4588D2D}" type="presParOf" srcId="{4ACF43D1-519E-42A2-970C-705800D064AC}" destId="{1C5FEE52-2AB6-4DC8-963B-C3FC80DF1239}" srcOrd="7" destOrd="0" presId="urn:microsoft.com/office/officeart/2008/layout/LinedList"/>
    <dgm:cxn modelId="{F69D07CE-AC6D-48DA-9AED-84750F3C1F1E}" type="presParOf" srcId="{1C5FEE52-2AB6-4DC8-963B-C3FC80DF1239}" destId="{A88950A7-79BA-4053-BDA5-5EB7EB264210}" srcOrd="0" destOrd="0" presId="urn:microsoft.com/office/officeart/2008/layout/LinedList"/>
    <dgm:cxn modelId="{057F1E8D-1628-44FA-8416-B5C9A345F8A4}" type="presParOf" srcId="{1C5FEE52-2AB6-4DC8-963B-C3FC80DF1239}" destId="{FFE2CEE0-4FC2-4ADA-872A-B5296D3674E8}" srcOrd="1" destOrd="0" presId="urn:microsoft.com/office/officeart/2008/layout/LinedList"/>
    <dgm:cxn modelId="{8EAD116A-1731-4125-A766-958A9EB714DA}" type="presParOf" srcId="{1C5FEE52-2AB6-4DC8-963B-C3FC80DF1239}" destId="{C82CC698-92C0-42C1-90D3-A382DB802559}" srcOrd="2" destOrd="0" presId="urn:microsoft.com/office/officeart/2008/layout/LinedList"/>
    <dgm:cxn modelId="{4DEDD118-433F-43D6-9295-CB44C6CF012F}" type="presParOf" srcId="{4ACF43D1-519E-42A2-970C-705800D064AC}" destId="{146F3175-B0E7-4A3B-9AEC-AFAB6EF43125}" srcOrd="8" destOrd="0" presId="urn:microsoft.com/office/officeart/2008/layout/LinedList"/>
    <dgm:cxn modelId="{725D9BB1-6FA0-48E0-96F3-ED85543F3568}" type="presParOf" srcId="{4ACF43D1-519E-42A2-970C-705800D064AC}" destId="{A6FF1712-CA14-4D02-9B66-A34A4DD2D0E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Danh sách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Table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Form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Danh sách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Table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Form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Danh sách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Table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Form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Danh sách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Table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Form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Danh sách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Table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Form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Danh sách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Table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Form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Danh sách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Table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Form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Danh sách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Table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Form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Danh sách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Table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Form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Danh sách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Table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Form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Danh sách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Table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Form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Danh sách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Table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Form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Danh sách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Table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Form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Danh sách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Table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Form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Danh sách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Table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Form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Danh sách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Table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Form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Danh sách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Table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Form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Danh sách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Table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Form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Danh sách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Table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Form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D144F-C0A0-4BA0-BB79-D8AAD2113945}">
      <dsp:nvSpPr>
        <dsp:cNvPr id="0" name=""/>
        <dsp:cNvSpPr/>
      </dsp:nvSpPr>
      <dsp:spPr>
        <a:xfrm>
          <a:off x="0" y="0"/>
          <a:ext cx="34034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AE56C-73FE-45F9-B35E-39C2CC304544}">
      <dsp:nvSpPr>
        <dsp:cNvPr id="0" name=""/>
        <dsp:cNvSpPr/>
      </dsp:nvSpPr>
      <dsp:spPr>
        <a:xfrm>
          <a:off x="0" y="0"/>
          <a:ext cx="680686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none" kern="1200">
            <a:solidFill>
              <a:srgbClr val="333399"/>
            </a:solidFill>
            <a:effectLst/>
          </a:endParaRPr>
        </a:p>
      </dsp:txBody>
      <dsp:txXfrm>
        <a:off x="0" y="0"/>
        <a:ext cx="680686" cy="1296144"/>
      </dsp:txXfrm>
    </dsp:sp>
    <dsp:sp modelId="{95B7AE2D-2AFE-49F1-8C55-518FD14D2AA2}">
      <dsp:nvSpPr>
        <dsp:cNvPr id="0" name=""/>
        <dsp:cNvSpPr/>
      </dsp:nvSpPr>
      <dsp:spPr>
        <a:xfrm>
          <a:off x="731737" y="20252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Danh sách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20252"/>
        <a:ext cx="2671694" cy="405044"/>
      </dsp:txXfrm>
    </dsp:sp>
    <dsp:sp modelId="{7E67FE7C-BB80-4B4F-B68D-6660D4F8333D}">
      <dsp:nvSpPr>
        <dsp:cNvPr id="0" name=""/>
        <dsp:cNvSpPr/>
      </dsp:nvSpPr>
      <dsp:spPr>
        <a:xfrm>
          <a:off x="680686" y="425297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B2C78-8B28-4D96-B4FA-F9D27B084078}">
      <dsp:nvSpPr>
        <dsp:cNvPr id="0" name=""/>
        <dsp:cNvSpPr/>
      </dsp:nvSpPr>
      <dsp:spPr>
        <a:xfrm>
          <a:off x="731737" y="445549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FF0000"/>
              </a:solidFill>
              <a:effectLst/>
            </a:rPr>
            <a:t>Table</a:t>
          </a:r>
          <a:endParaRPr lang="en-US" sz="1800" b="1" kern="1200">
            <a:solidFill>
              <a:srgbClr val="FF0000"/>
            </a:solidFill>
            <a:effectLst/>
          </a:endParaRPr>
        </a:p>
      </dsp:txBody>
      <dsp:txXfrm>
        <a:off x="731737" y="445549"/>
        <a:ext cx="2671694" cy="405044"/>
      </dsp:txXfrm>
    </dsp:sp>
    <dsp:sp modelId="{60F9277A-DCD9-4FC5-BC6E-9CC1E980E144}">
      <dsp:nvSpPr>
        <dsp:cNvPr id="0" name=""/>
        <dsp:cNvSpPr/>
      </dsp:nvSpPr>
      <dsp:spPr>
        <a:xfrm>
          <a:off x="680686" y="850594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CEE0-4FC2-4ADA-872A-B5296D3674E8}">
      <dsp:nvSpPr>
        <dsp:cNvPr id="0" name=""/>
        <dsp:cNvSpPr/>
      </dsp:nvSpPr>
      <dsp:spPr>
        <a:xfrm>
          <a:off x="731737" y="870846"/>
          <a:ext cx="2671694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mtClean="0">
              <a:solidFill>
                <a:srgbClr val="333399"/>
              </a:solidFill>
              <a:effectLst/>
            </a:rPr>
            <a:t>Form</a:t>
          </a:r>
          <a:endParaRPr lang="en-US" sz="1800" b="0" kern="1200">
            <a:solidFill>
              <a:srgbClr val="333399"/>
            </a:solidFill>
            <a:effectLst/>
          </a:endParaRPr>
        </a:p>
      </dsp:txBody>
      <dsp:txXfrm>
        <a:off x="731737" y="870846"/>
        <a:ext cx="2671694" cy="405044"/>
      </dsp:txXfrm>
    </dsp:sp>
    <dsp:sp modelId="{146F3175-B0E7-4A3B-9AEC-AFAB6EF43125}">
      <dsp:nvSpPr>
        <dsp:cNvPr id="0" name=""/>
        <dsp:cNvSpPr/>
      </dsp:nvSpPr>
      <dsp:spPr>
        <a:xfrm>
          <a:off x="680686" y="1275891"/>
          <a:ext cx="2722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DE6BDD7-4F28-4317-B0A9-43FC3118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2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2313"/>
            <a:ext cx="4795838" cy="3597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736" tIns="49868" rIns="99736" bIns="49868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SzTx/>
              <a:buFontTx/>
              <a:buNone/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98E90A-CCA4-4D0F-BCE6-37712FA45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1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6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16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8E90A-CCA4-4D0F-BCE6-37712FA458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971550" y="4797425"/>
            <a:ext cx="5472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  <a:defRPr/>
            </a:pPr>
            <a:endParaRPr lang="en-US" sz="1800" b="0" smtClean="0">
              <a:solidFill>
                <a:srgbClr val="FF6600"/>
              </a:solidFill>
            </a:endParaRPr>
          </a:p>
        </p:txBody>
      </p:sp>
      <p:sp>
        <p:nvSpPr>
          <p:cNvPr id="5" name="Line 56"/>
          <p:cNvSpPr>
            <a:spLocks noChangeShapeType="1"/>
          </p:cNvSpPr>
          <p:nvPr userDrawn="1"/>
        </p:nvSpPr>
        <p:spPr bwMode="auto">
          <a:xfrm flipV="1">
            <a:off x="755650" y="2205038"/>
            <a:ext cx="5903913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59"/>
          <p:cNvSpPr txBox="1">
            <a:spLocks noChangeArrowheads="1"/>
          </p:cNvSpPr>
          <p:nvPr userDrawn="1"/>
        </p:nvSpPr>
        <p:spPr bwMode="auto">
          <a:xfrm>
            <a:off x="4095750" y="6302375"/>
            <a:ext cx="69890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800" smtClean="0"/>
              <a:t>2015</a:t>
            </a:r>
          </a:p>
        </p:txBody>
      </p:sp>
      <p:sp>
        <p:nvSpPr>
          <p:cNvPr id="7" name="Line 56"/>
          <p:cNvSpPr>
            <a:spLocks noChangeShapeType="1"/>
          </p:cNvSpPr>
          <p:nvPr userDrawn="1"/>
        </p:nvSpPr>
        <p:spPr bwMode="auto">
          <a:xfrm>
            <a:off x="755650" y="1208088"/>
            <a:ext cx="0" cy="1008062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638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021288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736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1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609600"/>
            <a:ext cx="18288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3340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7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188913"/>
            <a:ext cx="8064500" cy="6192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1439862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5877272"/>
            <a:ext cx="7558087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Cơ sở dữ liệu (2014) - Bài 1. Mô hình dữ liệu quan hệ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9938" y="6597650"/>
            <a:ext cx="719137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2F6C-F137-4CEF-80DC-152BE83D4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755204" y="1341438"/>
            <a:ext cx="838879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07504" y="11113"/>
            <a:ext cx="5508625" cy="473206"/>
            <a:chOff x="4787900" y="11113"/>
            <a:chExt cx="5508625" cy="473206"/>
          </a:xfrm>
        </p:grpSpPr>
        <p:sp>
          <p:nvSpPr>
            <p:cNvPr id="6" name="TextBox 11"/>
            <p:cNvSpPr txBox="1">
              <a:spLocks noChangeArrowheads="1"/>
            </p:cNvSpPr>
            <p:nvPr userDrawn="1"/>
          </p:nvSpPr>
          <p:spPr bwMode="auto">
            <a:xfrm>
              <a:off x="4787900" y="11113"/>
              <a:ext cx="5508625" cy="473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333399"/>
                  </a:solidFill>
                  <a:latin typeface="Arial" charset="0"/>
                </a:defRPr>
              </a:lvl1pPr>
              <a:lvl2pPr marL="742950" indent="-285750" eaLnBrk="0" hangingPunct="0">
                <a:defRPr sz="2000" b="1">
                  <a:solidFill>
                    <a:srgbClr val="333399"/>
                  </a:solidFill>
                  <a:latin typeface="Arial" charset="0"/>
                </a:defRPr>
              </a:lvl2pPr>
              <a:lvl3pPr marL="1143000" indent="-228600" eaLnBrk="0" hangingPunct="0">
                <a:defRPr sz="2000" b="1">
                  <a:solidFill>
                    <a:srgbClr val="333399"/>
                  </a:solidFill>
                  <a:latin typeface="Arial" charset="0"/>
                </a:defRPr>
              </a:lvl3pPr>
              <a:lvl4pPr marL="1600200" indent="-228600" eaLnBrk="0" hangingPunct="0">
                <a:defRPr sz="2000" b="1">
                  <a:solidFill>
                    <a:srgbClr val="333399"/>
                  </a:solidFill>
                  <a:latin typeface="Arial" charset="0"/>
                </a:defRPr>
              </a:lvl4pPr>
              <a:lvl5pPr marL="2057400" indent="-228600" eaLnBrk="0" hangingPunct="0">
                <a:defRPr sz="2000" b="1">
                  <a:solidFill>
                    <a:srgbClr val="333399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defRPr sz="2000" b="1">
                  <a:solidFill>
                    <a:srgbClr val="333399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defRPr sz="2000" b="1">
                  <a:solidFill>
                    <a:srgbClr val="333399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defRPr sz="2000" b="1">
                  <a:solidFill>
                    <a:srgbClr val="333399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defRPr sz="2000" b="1">
                  <a:solidFill>
                    <a:srgbClr val="333399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100" b="0" smtClean="0">
                  <a:solidFill>
                    <a:schemeClr val="accent3">
                      <a:lumMod val="40000"/>
                      <a:lumOff val="60000"/>
                    </a:schemeClr>
                  </a:solidFill>
                  <a:cs typeface="Arial" charset="0"/>
                </a:rPr>
                <a:t>Trường ĐH Công Nghệ Sài Gòn</a:t>
              </a:r>
            </a:p>
            <a:p>
              <a:pPr algn="ctr" eaLnBrk="1" hangingPunct="1">
                <a:spcBef>
                  <a:spcPct val="25000"/>
                </a:spcBef>
                <a:buClrTx/>
                <a:buSzTx/>
                <a:buFontTx/>
                <a:buNone/>
                <a:defRPr/>
              </a:pPr>
              <a:r>
                <a:rPr lang="en-US" sz="1100" smtClean="0">
                  <a:solidFill>
                    <a:schemeClr val="accent3">
                      <a:lumMod val="40000"/>
                      <a:lumOff val="60000"/>
                    </a:schemeClr>
                  </a:solidFill>
                  <a:cs typeface="Arial" charset="0"/>
                </a:rPr>
                <a:t>KHOA CÔNG NGHỆ THÔNG TIN</a:t>
              </a:r>
              <a:endParaRPr lang="en-US" sz="1200" b="0" smtClean="0">
                <a:solidFill>
                  <a:schemeClr val="accent3">
                    <a:lumMod val="40000"/>
                    <a:lumOff val="60000"/>
                  </a:schemeClr>
                </a:solidFill>
                <a:cs typeface="Arial" charset="0"/>
              </a:endParaRPr>
            </a:p>
          </p:txBody>
        </p:sp>
        <p:pic>
          <p:nvPicPr>
            <p:cNvPr id="7" name="Picture 61" descr="logo STU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25400"/>
              <a:ext cx="865188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81063" y="6591300"/>
            <a:ext cx="6211217" cy="2667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200" b="1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mtClean="0"/>
              <a:t>Nhập môn web và ứng dụng (2014) - Bài 1. Mô hình dữ liệu quan hệ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772400" cy="1500187"/>
          </a:xfrm>
        </p:spPr>
        <p:txBody>
          <a:bodyPr anchor="b"/>
          <a:lstStyle>
            <a:lvl1pPr marL="0" indent="0">
              <a:buNone/>
              <a:defRPr sz="28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90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6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28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21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75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371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795338" cy="68580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37" name="Action Button: Beginning 36">
            <a:hlinkClick r:id="rId16" action="ppaction://hlinksldjump" highlightClick="1"/>
          </p:cNvPr>
          <p:cNvSpPr/>
          <p:nvPr userDrawn="1"/>
        </p:nvSpPr>
        <p:spPr bwMode="auto">
          <a:xfrm>
            <a:off x="7092950" y="6557963"/>
            <a:ext cx="358775" cy="242887"/>
          </a:xfrm>
          <a:prstGeom prst="actionButtonBeginning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 bwMode="auto">
          <a:xfrm>
            <a:off x="2138363" y="6608763"/>
            <a:ext cx="45974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21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23.tm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25.tm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mp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tmp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644030"/>
            <a:ext cx="7772400" cy="7048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NHẬP MÔN WEB VÀ ỨNG DỤNG</a:t>
            </a:r>
            <a:endParaRPr lang="en-US" sz="24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516562"/>
            <a:ext cx="7772400" cy="792757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Bùi Nhật Bằng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Mail: bang.buinhat@stu</a:t>
            </a:r>
            <a:r>
              <a:rPr lang="en-US" sz="1400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.edu.vn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43608"/>
            <a:ext cx="5040560" cy="5170760"/>
          </a:xfrm>
        </p:spPr>
        <p:txBody>
          <a:bodyPr/>
          <a:lstStyle/>
          <a:p>
            <a:r>
              <a:rPr lang="en-US" smtClean="0"/>
              <a:t>Danh sách định nghĩa/ mô tả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76064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10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33877683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/>
              <a:t>Các loại danh sách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70" y="2924944"/>
            <a:ext cx="6382531" cy="19442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1464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76064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33877683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 smtClean="0"/>
              <a:t>Bài tập</a:t>
            </a:r>
            <a:endParaRPr lang="en-US" sz="320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953344" y="1348035"/>
            <a:ext cx="7992888" cy="107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b="0" kern="0" smtClean="0"/>
              <a:t>Viết mã HTML để tạo ra danh sách như sau:</a:t>
            </a:r>
          </a:p>
          <a:p>
            <a:pPr lvl="1">
              <a:buClrTx/>
              <a:buSzTx/>
              <a:buFontTx/>
            </a:pPr>
            <a:endParaRPr lang="en-US" b="0" kern="0" smtClean="0"/>
          </a:p>
          <a:p>
            <a:pPr lvl="1">
              <a:buClrTx/>
              <a:buSzTx/>
              <a:buFontTx/>
            </a:pPr>
            <a:endParaRPr lang="en-US" b="0" kern="0" smtClean="0"/>
          </a:p>
        </p:txBody>
      </p:sp>
      <p:pic>
        <p:nvPicPr>
          <p:cNvPr id="17" name="Content Placeholder 16" descr="Screen Clippin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2442125"/>
            <a:ext cx="4973669" cy="3435147"/>
          </a:xfrm>
        </p:spPr>
      </p:pic>
    </p:spTree>
    <p:extLst>
      <p:ext uri="{BB962C8B-B14F-4D97-AF65-F5344CB8AC3E}">
        <p14:creationId xmlns:p14="http://schemas.microsoft.com/office/powerpoint/2010/main" val="378070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037784" cy="5170760"/>
          </a:xfrm>
        </p:spPr>
        <p:txBody>
          <a:bodyPr/>
          <a:lstStyle/>
          <a:p>
            <a:r>
              <a:rPr lang="en-US" smtClean="0"/>
              <a:t>Table</a:t>
            </a:r>
          </a:p>
          <a:p>
            <a:pPr marL="457200" lvl="1" indent="0">
              <a:buNone/>
            </a:pPr>
            <a:r>
              <a:rPr lang="en-US" smtClean="0"/>
              <a:t>&lt;table&gt;</a:t>
            </a:r>
          </a:p>
          <a:p>
            <a:pPr marL="457200" lvl="1" indent="0">
              <a:buNone/>
            </a:pPr>
            <a:r>
              <a:rPr lang="en-US" smtClean="0"/>
              <a:t>    &lt;caption&gt;&lt;/caption&gt;</a:t>
            </a:r>
          </a:p>
          <a:p>
            <a:pPr marL="457200" lvl="1" indent="0">
              <a:buNone/>
            </a:pPr>
            <a:r>
              <a:rPr lang="en-US" smtClean="0"/>
              <a:t>    &lt;tr&gt;</a:t>
            </a:r>
          </a:p>
          <a:p>
            <a:pPr marL="457200" lvl="1" indent="0">
              <a:buNone/>
            </a:pPr>
            <a:r>
              <a:rPr lang="en-US" smtClean="0"/>
              <a:t>        &lt;td&gt;&lt;/td&gt;</a:t>
            </a:r>
          </a:p>
          <a:p>
            <a:pPr marL="457200" lvl="1" indent="0">
              <a:buNone/>
            </a:pPr>
            <a:r>
              <a:rPr lang="en-US" smtClean="0"/>
              <a:t>        </a:t>
            </a:r>
            <a:r>
              <a:rPr lang="en-US" sz="2400" i="1" smtClean="0"/>
              <a:t>&lt;!-- &lt;th&gt;&lt;/th&gt; --&gt;</a:t>
            </a:r>
          </a:p>
          <a:p>
            <a:pPr marL="457200" lvl="1" indent="0">
              <a:buNone/>
            </a:pPr>
            <a:r>
              <a:rPr lang="en-US" smtClean="0"/>
              <a:t>    &lt;/tr&gt;</a:t>
            </a:r>
          </a:p>
          <a:p>
            <a:pPr marL="457200" lvl="1" indent="0">
              <a:buNone/>
            </a:pPr>
            <a:r>
              <a:rPr lang="en-US"/>
              <a:t>&lt;/table</a:t>
            </a:r>
            <a:r>
              <a:rPr lang="en-US" smtClean="0"/>
              <a:t>&gt;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04056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98474864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 smtClean="0"/>
              <a:t>Cấu trúc 1 table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94257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541840" cy="5170760"/>
          </a:xfrm>
        </p:spPr>
        <p:txBody>
          <a:bodyPr/>
          <a:lstStyle/>
          <a:p>
            <a:pPr lvl="1"/>
            <a:r>
              <a:rPr lang="en-US" smtClean="0"/>
              <a:t>border</a:t>
            </a:r>
            <a:r>
              <a:rPr lang="en-US"/>
              <a:t>: độ dày biên</a:t>
            </a:r>
          </a:p>
          <a:p>
            <a:pPr lvl="1"/>
            <a:r>
              <a:rPr lang="en-US"/>
              <a:t>bordercolor: màu đường biên</a:t>
            </a:r>
          </a:p>
          <a:p>
            <a:pPr lvl="1"/>
            <a:r>
              <a:rPr lang="en-US"/>
              <a:t>bgcolor: màu nền table</a:t>
            </a:r>
          </a:p>
          <a:p>
            <a:pPr lvl="1"/>
            <a:r>
              <a:rPr lang="en-US"/>
              <a:t>background: hình nền</a:t>
            </a:r>
          </a:p>
          <a:p>
            <a:pPr lvl="1"/>
            <a:r>
              <a:rPr lang="en-US"/>
              <a:t>width: chiều rộng table</a:t>
            </a:r>
          </a:p>
          <a:p>
            <a:pPr lvl="1"/>
            <a:r>
              <a:rPr lang="en-US"/>
              <a:t>height: chiều cao table</a:t>
            </a:r>
          </a:p>
          <a:p>
            <a:pPr lvl="1"/>
            <a:r>
              <a:rPr lang="en-US"/>
              <a:t>align: canh lề table</a:t>
            </a:r>
          </a:p>
          <a:p>
            <a:pPr lvl="1"/>
            <a:r>
              <a:rPr lang="en-US"/>
              <a:t>cellspacing: khoảng các giữa các ô</a:t>
            </a:r>
          </a:p>
          <a:p>
            <a:pPr lvl="1"/>
            <a:r>
              <a:rPr lang="en-US"/>
              <a:t>cellpadding: khoảng cách từ biên đến nội dung ô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76064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13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80190736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2800"/>
              <a:t>Các thuộc tính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thường </a:t>
            </a:r>
            <a:r>
              <a:rPr lang="en-US" sz="2800"/>
              <a:t>dùng của table</a:t>
            </a:r>
          </a:p>
        </p:txBody>
      </p:sp>
    </p:spTree>
    <p:extLst>
      <p:ext uri="{BB962C8B-B14F-4D97-AF65-F5344CB8AC3E}">
        <p14:creationId xmlns:p14="http://schemas.microsoft.com/office/powerpoint/2010/main" val="18305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541840" cy="5170760"/>
          </a:xfrm>
        </p:spPr>
        <p:txBody>
          <a:bodyPr/>
          <a:lstStyle/>
          <a:p>
            <a:pPr lvl="1"/>
            <a:r>
              <a:rPr lang="en-US" smtClean="0"/>
              <a:t>align</a:t>
            </a:r>
            <a:r>
              <a:rPr lang="en-US"/>
              <a:t>: canh lề nội dung các ô của dòng theo chiều ngang</a:t>
            </a:r>
          </a:p>
          <a:p>
            <a:pPr lvl="1"/>
            <a:r>
              <a:rPr lang="en-US" smtClean="0"/>
              <a:t>valign</a:t>
            </a:r>
            <a:r>
              <a:rPr lang="en-US"/>
              <a:t>: canh chỉnh nội dung các ô của dòng theo chiều </a:t>
            </a:r>
            <a:r>
              <a:rPr lang="en-US" smtClean="0"/>
              <a:t>dọc</a:t>
            </a:r>
          </a:p>
          <a:p>
            <a:pPr lvl="1"/>
            <a:r>
              <a:rPr lang="en-US"/>
              <a:t>bgcolor: màu nền dòng</a:t>
            </a:r>
          </a:p>
          <a:p>
            <a:pPr lvl="1"/>
            <a:r>
              <a:rPr lang="en-US" smtClean="0"/>
              <a:t>bordercolor</a:t>
            </a:r>
            <a:r>
              <a:rPr lang="en-US"/>
              <a:t>: màu đường biên</a:t>
            </a:r>
          </a:p>
          <a:p>
            <a:pPr lvl="1"/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76064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14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68817476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2800"/>
              <a:t>Các thuộc tính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thường </a:t>
            </a:r>
            <a:r>
              <a:rPr lang="en-US" sz="2800"/>
              <a:t>dùng của tr</a:t>
            </a:r>
          </a:p>
        </p:txBody>
      </p:sp>
    </p:spTree>
    <p:extLst>
      <p:ext uri="{BB962C8B-B14F-4D97-AF65-F5344CB8AC3E}">
        <p14:creationId xmlns:p14="http://schemas.microsoft.com/office/powerpoint/2010/main" val="15735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541840" cy="5170760"/>
          </a:xfrm>
        </p:spPr>
        <p:txBody>
          <a:bodyPr/>
          <a:lstStyle/>
          <a:p>
            <a:pPr lvl="1"/>
            <a:r>
              <a:rPr lang="en-US" smtClean="0"/>
              <a:t>align</a:t>
            </a:r>
            <a:r>
              <a:rPr lang="en-US"/>
              <a:t>: canh lề nội dung ô theo chiều ngang</a:t>
            </a:r>
          </a:p>
          <a:p>
            <a:pPr lvl="1"/>
            <a:r>
              <a:rPr lang="en-US"/>
              <a:t>valign: canh chỉnh nội dung ô theo chiều dọc</a:t>
            </a:r>
          </a:p>
          <a:p>
            <a:pPr lvl="1"/>
            <a:r>
              <a:rPr lang="en-US"/>
              <a:t>colspan="n": trộn ô theo chiều ngang</a:t>
            </a:r>
          </a:p>
          <a:p>
            <a:pPr lvl="1"/>
            <a:r>
              <a:rPr lang="en-US"/>
              <a:t>rowspan="n": trộn ô theo chiều dọc</a:t>
            </a:r>
          </a:p>
          <a:p>
            <a:pPr lvl="1"/>
            <a:r>
              <a:rPr lang="en-US"/>
              <a:t>bgcolor: màu nền ô</a:t>
            </a:r>
          </a:p>
          <a:p>
            <a:pPr lvl="1"/>
            <a:r>
              <a:rPr lang="en-US"/>
              <a:t>bordercolor: màu đường biên</a:t>
            </a:r>
          </a:p>
          <a:p>
            <a:pPr lvl="1"/>
            <a:r>
              <a:rPr lang="en-US"/>
              <a:t>background: hình nền </a:t>
            </a:r>
          </a:p>
          <a:p>
            <a:pPr lvl="1"/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76064" cy="2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15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40768821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2800"/>
              <a:t>Các thuộc tính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thường </a:t>
            </a:r>
            <a:r>
              <a:rPr lang="en-US" sz="2800"/>
              <a:t>dùng của td</a:t>
            </a:r>
          </a:p>
        </p:txBody>
      </p:sp>
    </p:spTree>
    <p:extLst>
      <p:ext uri="{BB962C8B-B14F-4D97-AF65-F5344CB8AC3E}">
        <p14:creationId xmlns:p14="http://schemas.microsoft.com/office/powerpoint/2010/main" val="18423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541840" cy="5170760"/>
          </a:xfrm>
        </p:spPr>
        <p:txBody>
          <a:bodyPr/>
          <a:lstStyle/>
          <a:p>
            <a:pPr lvl="1"/>
            <a:r>
              <a:rPr lang="en-US" smtClean="0"/>
              <a:t>th</a:t>
            </a:r>
            <a:endParaRPr lang="en-US"/>
          </a:p>
          <a:p>
            <a:pPr lvl="1"/>
            <a:r>
              <a:rPr lang="en-US" smtClean="0"/>
              <a:t>thead</a:t>
            </a:r>
            <a:endParaRPr lang="en-US"/>
          </a:p>
          <a:p>
            <a:pPr lvl="1"/>
            <a:r>
              <a:rPr lang="en-US" smtClean="0"/>
              <a:t>tbody</a:t>
            </a:r>
            <a:endParaRPr lang="en-US"/>
          </a:p>
          <a:p>
            <a:pPr lvl="1"/>
            <a:r>
              <a:rPr lang="en-US" smtClean="0"/>
              <a:t>tfoot</a:t>
            </a:r>
            <a:endParaRPr lang="en-US"/>
          </a:p>
          <a:p>
            <a:pPr lvl="1"/>
            <a:r>
              <a:rPr lang="en-US" smtClean="0"/>
              <a:t>caption</a:t>
            </a:r>
            <a:endParaRPr lang="en-US"/>
          </a:p>
          <a:p>
            <a:pPr lvl="1"/>
            <a:endParaRPr lang="en-US" sz="240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04056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16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3793015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2800" smtClean="0"/>
              <a:t>Các tag khác của table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458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541840" cy="2705472"/>
          </a:xfrm>
        </p:spPr>
        <p:txBody>
          <a:bodyPr/>
          <a:lstStyle/>
          <a:p>
            <a:r>
              <a:rPr lang="en-US" smtClean="0"/>
              <a:t>Tạo các table sau:</a:t>
            </a:r>
            <a:endParaRPr lang="en-US"/>
          </a:p>
          <a:p>
            <a:pPr lvl="1"/>
            <a:endParaRPr lang="en-US" sz="240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04056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17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3793015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 smtClean="0"/>
              <a:t>Bài tập</a:t>
            </a:r>
            <a:endParaRPr lang="en-US" sz="32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26056" y="2192460"/>
            <a:ext cx="71526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064" y="4144265"/>
            <a:ext cx="8048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12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541840" cy="5170760"/>
          </a:xfrm>
        </p:spPr>
        <p:txBody>
          <a:bodyPr/>
          <a:lstStyle/>
          <a:p>
            <a:r>
              <a:rPr lang="en-US" smtClean="0"/>
              <a:t>Form là gì?</a:t>
            </a:r>
          </a:p>
          <a:p>
            <a:r>
              <a:rPr lang="en-US" smtClean="0"/>
              <a:t>Thẻ form</a:t>
            </a:r>
          </a:p>
          <a:p>
            <a:pPr lvl="1">
              <a:buNone/>
            </a:pPr>
            <a:r>
              <a:rPr lang="en-US" sz="2400"/>
              <a:t>&lt;form </a:t>
            </a:r>
            <a:r>
              <a:rPr lang="en-US" sz="2400" b="1" smtClean="0"/>
              <a:t>action</a:t>
            </a:r>
            <a:r>
              <a:rPr lang="en-US" sz="2400"/>
              <a:t>=“URL” </a:t>
            </a:r>
            <a:r>
              <a:rPr lang="en-US" sz="2400" b="1"/>
              <a:t>method</a:t>
            </a:r>
            <a:r>
              <a:rPr lang="en-US" sz="2400"/>
              <a:t>=“get/post”&gt;</a:t>
            </a:r>
          </a:p>
          <a:p>
            <a:pPr lvl="1">
              <a:buNone/>
            </a:pPr>
            <a:r>
              <a:rPr lang="en-US" sz="2400"/>
              <a:t>	Nội dung form</a:t>
            </a:r>
          </a:p>
          <a:p>
            <a:pPr lvl="1">
              <a:buNone/>
            </a:pPr>
            <a:r>
              <a:rPr lang="en-US" sz="2400"/>
              <a:t>&lt;/form&gt;</a:t>
            </a:r>
            <a:endParaRPr lang="en-US" smtClean="0"/>
          </a:p>
          <a:p>
            <a:pPr lvl="1"/>
            <a:r>
              <a:rPr lang="en-US" sz="2400" smtClean="0"/>
              <a:t>action: form sẽ gửi dữ liệu đến đâu</a:t>
            </a:r>
          </a:p>
          <a:p>
            <a:pPr lvl="1"/>
            <a:r>
              <a:rPr lang="en-US" sz="2400" smtClean="0"/>
              <a:t>method: phương thức truyền dữ liệu </a:t>
            </a:r>
            <a:endParaRPr lang="en-US" sz="240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04056" cy="2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60071042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 smtClean="0"/>
              <a:t>Giới thiệu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536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541840" cy="517076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Textfield</a:t>
            </a: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type="text" /&gt;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thuộc tính thường dùng của textfield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disable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maxlenght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readonly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411162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02010989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 smtClean="0"/>
              <a:t>Các </a:t>
            </a:r>
            <a:r>
              <a:rPr lang="en-US" sz="3200"/>
              <a:t>đối tượng trong form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3"/>
            <a:ext cx="4164944" cy="5966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2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2260848" y="188640"/>
            <a:ext cx="5191472" cy="715963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 1: HTML</a:t>
            </a:r>
          </a:p>
        </p:txBody>
      </p:sp>
      <p:sp>
        <p:nvSpPr>
          <p:cNvPr id="3" name="Freeform 2">
            <a:hlinkClick r:id="rId2" action="ppaction://hlinksldjump"/>
          </p:cNvPr>
          <p:cNvSpPr/>
          <p:nvPr/>
        </p:nvSpPr>
        <p:spPr>
          <a:xfrm>
            <a:off x="2756503" y="1558866"/>
            <a:ext cx="4440905" cy="940597"/>
          </a:xfrm>
          <a:custGeom>
            <a:avLst/>
            <a:gdLst>
              <a:gd name="connsiteX0" fmla="*/ 0 w 5581146"/>
              <a:gd name="connsiteY0" fmla="*/ 0 h 1240405"/>
              <a:gd name="connsiteX1" fmla="*/ 4960944 w 5581146"/>
              <a:gd name="connsiteY1" fmla="*/ 0 h 1240405"/>
              <a:gd name="connsiteX2" fmla="*/ 5581146 w 5581146"/>
              <a:gd name="connsiteY2" fmla="*/ 620203 h 1240405"/>
              <a:gd name="connsiteX3" fmla="*/ 4960944 w 5581146"/>
              <a:gd name="connsiteY3" fmla="*/ 1240405 h 1240405"/>
              <a:gd name="connsiteX4" fmla="*/ 0 w 5581146"/>
              <a:gd name="connsiteY4" fmla="*/ 1240405 h 1240405"/>
              <a:gd name="connsiteX5" fmla="*/ 0 w 5581146"/>
              <a:gd name="connsiteY5" fmla="*/ 0 h 12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1146" h="1240405">
                <a:moveTo>
                  <a:pt x="5581146" y="1240404"/>
                </a:moveTo>
                <a:lnTo>
                  <a:pt x="620202" y="1240404"/>
                </a:lnTo>
                <a:lnTo>
                  <a:pt x="0" y="620202"/>
                </a:lnTo>
                <a:lnTo>
                  <a:pt x="620202" y="1"/>
                </a:lnTo>
                <a:lnTo>
                  <a:pt x="5581146" y="1"/>
                </a:lnTo>
                <a:lnTo>
                  <a:pt x="5581146" y="12404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7085" tIns="137161" rIns="256032" bIns="137161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0" kern="1200" smtClean="0">
                <a:solidFill>
                  <a:schemeClr val="bg1"/>
                </a:solidFill>
              </a:rPr>
              <a:t>BÀI 1: KHÁI NIỆM  </a:t>
            </a:r>
            <a:br>
              <a:rPr lang="en-US" sz="2400" b="1" i="0" kern="1200" smtClean="0">
                <a:solidFill>
                  <a:schemeClr val="bg1"/>
                </a:solidFill>
              </a:rPr>
            </a:br>
            <a:r>
              <a:rPr lang="en-US" sz="2400" b="1" i="0" kern="1200" smtClean="0">
                <a:solidFill>
                  <a:schemeClr val="bg1"/>
                </a:solidFill>
              </a:rPr>
              <a:t>           CƠ BẢN</a:t>
            </a:r>
            <a:endParaRPr lang="en-US" sz="2400" b="1" i="0" kern="120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69325" y="1557829"/>
            <a:ext cx="986987" cy="940596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000" b="-2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>
            <a:hlinkClick r:id="rId4" action="ppaction://hlinksldjump"/>
          </p:cNvPr>
          <p:cNvSpPr/>
          <p:nvPr/>
        </p:nvSpPr>
        <p:spPr>
          <a:xfrm>
            <a:off x="2739592" y="2780237"/>
            <a:ext cx="4463453" cy="940596"/>
          </a:xfrm>
          <a:custGeom>
            <a:avLst/>
            <a:gdLst>
              <a:gd name="connsiteX0" fmla="*/ 0 w 5609484"/>
              <a:gd name="connsiteY0" fmla="*/ 0 h 1240405"/>
              <a:gd name="connsiteX1" fmla="*/ 4989282 w 5609484"/>
              <a:gd name="connsiteY1" fmla="*/ 0 h 1240405"/>
              <a:gd name="connsiteX2" fmla="*/ 5609484 w 5609484"/>
              <a:gd name="connsiteY2" fmla="*/ 620203 h 1240405"/>
              <a:gd name="connsiteX3" fmla="*/ 4989282 w 5609484"/>
              <a:gd name="connsiteY3" fmla="*/ 1240405 h 1240405"/>
              <a:gd name="connsiteX4" fmla="*/ 0 w 5609484"/>
              <a:gd name="connsiteY4" fmla="*/ 1240405 h 1240405"/>
              <a:gd name="connsiteX5" fmla="*/ 0 w 5609484"/>
              <a:gd name="connsiteY5" fmla="*/ 0 h 12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9484" h="1240405">
                <a:moveTo>
                  <a:pt x="5609484" y="1240404"/>
                </a:moveTo>
                <a:lnTo>
                  <a:pt x="620202" y="1240404"/>
                </a:lnTo>
                <a:lnTo>
                  <a:pt x="0" y="620202"/>
                </a:lnTo>
                <a:lnTo>
                  <a:pt x="620202" y="1"/>
                </a:lnTo>
                <a:lnTo>
                  <a:pt x="5609484" y="1"/>
                </a:lnTo>
                <a:lnTo>
                  <a:pt x="5609484" y="1240404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857085" tIns="137161" rIns="256032" bIns="137160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bg1"/>
                </a:solidFill>
              </a:rPr>
              <a:t>BÀI 2: </a:t>
            </a:r>
            <a:r>
              <a:rPr lang="en-US" sz="2400" smtClean="0">
                <a:solidFill>
                  <a:schemeClr val="bg1"/>
                </a:solidFill>
              </a:rPr>
              <a:t>HTML CĂN </a:t>
            </a:r>
            <a:r>
              <a:rPr lang="en-US" sz="2400">
                <a:solidFill>
                  <a:schemeClr val="bg1"/>
                </a:solidFill>
              </a:rPr>
              <a:t>BẢN</a:t>
            </a:r>
          </a:p>
        </p:txBody>
      </p:sp>
      <p:sp>
        <p:nvSpPr>
          <p:cNvPr id="7" name="Oval 6"/>
          <p:cNvSpPr/>
          <p:nvPr/>
        </p:nvSpPr>
        <p:spPr>
          <a:xfrm>
            <a:off x="1763688" y="2780238"/>
            <a:ext cx="986987" cy="940596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5000" b="-6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50000"/>
              <a:hueOff val="-7044936"/>
              <a:satOff val="13577"/>
              <a:lumOff val="265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739592" y="4001608"/>
            <a:ext cx="4463453" cy="940596"/>
          </a:xfrm>
          <a:custGeom>
            <a:avLst/>
            <a:gdLst>
              <a:gd name="connsiteX0" fmla="*/ 0 w 5609484"/>
              <a:gd name="connsiteY0" fmla="*/ 0 h 1240405"/>
              <a:gd name="connsiteX1" fmla="*/ 4989282 w 5609484"/>
              <a:gd name="connsiteY1" fmla="*/ 0 h 1240405"/>
              <a:gd name="connsiteX2" fmla="*/ 5609484 w 5609484"/>
              <a:gd name="connsiteY2" fmla="*/ 620203 h 1240405"/>
              <a:gd name="connsiteX3" fmla="*/ 4989282 w 5609484"/>
              <a:gd name="connsiteY3" fmla="*/ 1240405 h 1240405"/>
              <a:gd name="connsiteX4" fmla="*/ 0 w 5609484"/>
              <a:gd name="connsiteY4" fmla="*/ 1240405 h 1240405"/>
              <a:gd name="connsiteX5" fmla="*/ 0 w 5609484"/>
              <a:gd name="connsiteY5" fmla="*/ 0 h 12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9484" h="1240405">
                <a:moveTo>
                  <a:pt x="5609484" y="1240404"/>
                </a:moveTo>
                <a:lnTo>
                  <a:pt x="620202" y="1240404"/>
                </a:lnTo>
                <a:lnTo>
                  <a:pt x="0" y="620202"/>
                </a:lnTo>
                <a:lnTo>
                  <a:pt x="620202" y="1"/>
                </a:lnTo>
                <a:lnTo>
                  <a:pt x="5609484" y="1"/>
                </a:lnTo>
                <a:lnTo>
                  <a:pt x="5609484" y="124040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-14019296"/>
              <a:satOff val="20613"/>
              <a:lumOff val="1764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7085" tIns="137161" rIns="256032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bg1"/>
                </a:solidFill>
              </a:rPr>
              <a:t>BÀI 3: DANH SÁCH</a:t>
            </a:r>
            <a:r>
              <a:rPr lang="en-US" sz="2400" smtClean="0">
                <a:solidFill>
                  <a:schemeClr val="bg1"/>
                </a:solidFill>
              </a:rPr>
              <a:t>, </a:t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>           TABLE, FORM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63688" y="4001608"/>
            <a:ext cx="986987" cy="940596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8000" b="-5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50000"/>
              <a:hueOff val="-14089872"/>
              <a:satOff val="27155"/>
              <a:lumOff val="53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4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781175" y="6591300"/>
            <a:ext cx="5167089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 b="1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/>
              <a:t>Nhập môn web và ứng dụng 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452320" y="6487368"/>
            <a:ext cx="576064" cy="3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333399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rgbClr val="3333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>
                <a:solidFill>
                  <a:srgbClr val="333399"/>
                </a:solidFill>
                <a:latin typeface="Arial" charset="0"/>
              </a:defRPr>
            </a:lvl9pPr>
          </a:lstStyle>
          <a:p>
            <a:pPr eaLnBrk="1" hangingPunct="1"/>
            <a:fld id="{30C83A35-EE6B-4AE4-8964-63A457AB8079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729942" y="5229200"/>
            <a:ext cx="4463453" cy="940596"/>
          </a:xfrm>
          <a:custGeom>
            <a:avLst/>
            <a:gdLst>
              <a:gd name="connsiteX0" fmla="*/ 0 w 5609484"/>
              <a:gd name="connsiteY0" fmla="*/ 0 h 1240405"/>
              <a:gd name="connsiteX1" fmla="*/ 4989282 w 5609484"/>
              <a:gd name="connsiteY1" fmla="*/ 0 h 1240405"/>
              <a:gd name="connsiteX2" fmla="*/ 5609484 w 5609484"/>
              <a:gd name="connsiteY2" fmla="*/ 620203 h 1240405"/>
              <a:gd name="connsiteX3" fmla="*/ 4989282 w 5609484"/>
              <a:gd name="connsiteY3" fmla="*/ 1240405 h 1240405"/>
              <a:gd name="connsiteX4" fmla="*/ 0 w 5609484"/>
              <a:gd name="connsiteY4" fmla="*/ 1240405 h 1240405"/>
              <a:gd name="connsiteX5" fmla="*/ 0 w 5609484"/>
              <a:gd name="connsiteY5" fmla="*/ 0 h 124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9484" h="1240405">
                <a:moveTo>
                  <a:pt x="5609484" y="1240404"/>
                </a:moveTo>
                <a:lnTo>
                  <a:pt x="620202" y="1240404"/>
                </a:lnTo>
                <a:lnTo>
                  <a:pt x="0" y="620202"/>
                </a:lnTo>
                <a:lnTo>
                  <a:pt x="620202" y="1"/>
                </a:lnTo>
                <a:lnTo>
                  <a:pt x="5609484" y="1"/>
                </a:lnTo>
                <a:lnTo>
                  <a:pt x="5609484" y="124040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-14019296"/>
              <a:satOff val="20613"/>
              <a:lumOff val="1764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7085" tIns="137161" rIns="256032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bg1"/>
                </a:solidFill>
              </a:rPr>
              <a:t>BÀI </a:t>
            </a:r>
            <a:r>
              <a:rPr lang="en-US" sz="2400" smtClean="0">
                <a:solidFill>
                  <a:schemeClr val="bg1"/>
                </a:solidFill>
              </a:rPr>
              <a:t>4: HTML 5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54038" y="5229200"/>
            <a:ext cx="986987" cy="940596"/>
          </a:xfrm>
          <a:prstGeom prst="ellipse">
            <a:avLst/>
          </a:prstGeom>
          <a:blipFill>
            <a:blip r:embed="rId7"/>
            <a:srcRect/>
            <a:stretch>
              <a:fillRect t="-58000" b="-5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50000"/>
              <a:hueOff val="-14089872"/>
              <a:satOff val="27155"/>
              <a:lumOff val="53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603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541840" cy="517076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Textarea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&lt;textarea&gt;&lt;/textarea&gt;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Các thuộc tính 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thường dùng của textarea 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rows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cols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maxlength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readonly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disable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04056" cy="2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20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8908972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/>
              <a:t>Các đối tượng trong form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96" y="1484784"/>
            <a:ext cx="2895883" cy="13416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490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541840" cy="517076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List/menu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&lt;select&gt;</a:t>
            </a:r>
          </a:p>
          <a:p>
            <a:pPr marL="0" indent="0">
              <a:buNone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&lt;option value=“”&gt;…&lt;/option&gt;</a:t>
            </a:r>
          </a:p>
          <a:p>
            <a:pPr marL="0" indent="0"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&lt;option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value=“”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&gt;…&lt;/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option&gt;</a:t>
            </a:r>
          </a:p>
          <a:p>
            <a:pPr marL="0" indent="0"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…</a:t>
            </a: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&lt;/select&gt;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76064" cy="2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21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91808790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 smtClean="0"/>
              <a:t>Các </a:t>
            </a:r>
            <a:r>
              <a:rPr lang="en-US" sz="3200"/>
              <a:t>đối tượng trong form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07" y="1991012"/>
            <a:ext cx="1571881" cy="15099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77072"/>
            <a:ext cx="1920214" cy="1728192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 bwMode="auto">
          <a:xfrm>
            <a:off x="6025853" y="3789040"/>
            <a:ext cx="1440160" cy="1152128"/>
          </a:xfrm>
          <a:prstGeom prst="cloudCallout">
            <a:avLst>
              <a:gd name="adj1" fmla="val -71467"/>
              <a:gd name="adj2" fmla="val 39393"/>
            </a:avLst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Tạo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ntn?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829872" cy="517076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Nút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type=“” value=“”/&gt;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 loại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04056" cy="2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22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28830852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 smtClean="0"/>
              <a:t>Các </a:t>
            </a:r>
            <a:r>
              <a:rPr lang="en-US" sz="3200"/>
              <a:t>đối tượng trong form</a:t>
            </a:r>
          </a:p>
        </p:txBody>
      </p:sp>
    </p:spTree>
    <p:extLst>
      <p:ext uri="{BB962C8B-B14F-4D97-AF65-F5344CB8AC3E}">
        <p14:creationId xmlns:p14="http://schemas.microsoft.com/office/powerpoint/2010/main" val="39757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829872" cy="517076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Checkbox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type=“checkbox” /&gt;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 button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=“radio”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/&gt;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thuộc tính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checked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76064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23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98204470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 smtClean="0"/>
              <a:t>Các </a:t>
            </a:r>
            <a:r>
              <a:rPr lang="en-US" sz="3200"/>
              <a:t>đối tượng trong form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02" y="1484784"/>
            <a:ext cx="1480982" cy="117028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03" y="3105122"/>
            <a:ext cx="1120942" cy="99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829872" cy="5170760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field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type=“file” /&gt;</a:t>
            </a:r>
          </a:p>
          <a:p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  ý thuộc tính enctype của form chứa đối tượng file field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thuộc tính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</a:p>
          <a:p>
            <a:pPr lvl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checked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76064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24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84029479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 smtClean="0"/>
              <a:t>Các </a:t>
            </a:r>
            <a:r>
              <a:rPr lang="en-US" sz="3200"/>
              <a:t>đối tượng trong form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3199216" cy="504056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80928"/>
            <a:ext cx="306273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76064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25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84029479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 smtClean="0"/>
              <a:t>Bài tập</a:t>
            </a:r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Tạo form như sau:</a:t>
            </a:r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89" y="2024134"/>
            <a:ext cx="5875529" cy="40389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18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43608"/>
            <a:ext cx="7920880" cy="4865712"/>
          </a:xfrm>
        </p:spPr>
        <p:txBody>
          <a:bodyPr/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3 loại danh sách</a:t>
            </a:r>
          </a:p>
          <a:p>
            <a:pPr lvl="1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thứ tự (bullet)</a:t>
            </a:r>
          </a:p>
          <a:p>
            <a:pPr lvl="1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thứ tự (nubering)</a:t>
            </a:r>
          </a:p>
          <a:p>
            <a:pPr lvl="1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 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thẻ quan trọng để tạo table: &lt;table&gt;, &lt;tr&gt;, &lt;td&gt;, &lt;th&gt;,…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phương thức truyền dữ liệu phổ biến từ client lên web server là get và post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 tính action của &lt;form&gt; xác định trang xử lý dữ liệu do form gửi lên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04056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26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 smtClean="0"/>
              <a:t>TÓM TẮT BÀI HỌC</a:t>
            </a:r>
            <a:endParaRPr lang="en-US" sz="320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56365837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1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829872" cy="4145632"/>
          </a:xfrm>
        </p:spPr>
        <p:txBody>
          <a:bodyPr/>
          <a:lstStyle/>
          <a:p>
            <a:r>
              <a:rPr lang="en-US" smtClean="0"/>
              <a:t>Định dạng được nội dung theo danh sách</a:t>
            </a:r>
          </a:p>
          <a:p>
            <a:r>
              <a:rPr lang="en-US" smtClean="0"/>
              <a:t>Chia layout trang web bằng table</a:t>
            </a:r>
          </a:p>
          <a:p>
            <a:r>
              <a:rPr lang="en-US"/>
              <a:t>Thiết kế được các trang lấy thông tin của người dùng </a:t>
            </a:r>
            <a:endParaRPr lang="en-US" smtClean="0"/>
          </a:p>
          <a:p>
            <a:r>
              <a:rPr lang="en-US" smtClean="0"/>
              <a:t>Phân biệt được cách truyền dữ liệu từ client lên server</a:t>
            </a:r>
          </a:p>
          <a:p>
            <a:endParaRPr lang="en-US" smtClean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04056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 smtClean="0"/>
              <a:t>Bài 3: Danh sách, table, form</a:t>
            </a:r>
            <a:endParaRPr lang="en-US" sz="120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600" smtClean="0"/>
              <a:t>Mục tiêu bài học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22617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829872" cy="4145632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từ trang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trang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từ trang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trang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mtClean="0">
              <a:solidFill>
                <a:srgbClr val="002060"/>
              </a:solidFill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www.w3schools.com/html/html_lists.asp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www.w3schools.com/html/html_tables.asp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http://www.w3schools.com/html/html_forms.asp</a:t>
            </a:r>
          </a:p>
          <a:p>
            <a:endParaRPr lang="en-US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04056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600" smtClean="0"/>
              <a:t>Tài liệu tham khảo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8234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829872" cy="4145632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 sách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04056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600" smtClean="0"/>
              <a:t>Nội dung bài học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79027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309592" cy="715963"/>
          </a:xfrm>
        </p:spPr>
        <p:txBody>
          <a:bodyPr/>
          <a:lstStyle/>
          <a:p>
            <a:r>
              <a:rPr lang="en-US" sz="2800" smtClean="0"/>
              <a:t>CÂU HỎI ÔN TẬP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59632"/>
            <a:ext cx="7613848" cy="34255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 tính nào của xác định tốc độ chuyển động của &lt;marquee&gt;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điểm khác biệt giữa &lt;div&gt; và &lt;span&gt;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mấy loại liên kết? Hãy kể tên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l vị trí nào đó trong trang dùng để tạo liên kết có tên là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pos1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như thế nào?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mã HTML để tạo liên kết đến vị trí trên</a:t>
            </a:r>
          </a:p>
          <a:p>
            <a:pPr marL="514350" indent="-514350">
              <a:buFont typeface="+mj-lt"/>
              <a:buAutoNum type="arabicPeriod"/>
            </a:pPr>
            <a:endParaRPr lang="en-US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04056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8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7037784" cy="5170760"/>
          </a:xfrm>
        </p:spPr>
        <p:txBody>
          <a:bodyPr/>
          <a:lstStyle/>
          <a:p>
            <a:r>
              <a:rPr lang="en-US" smtClean="0"/>
              <a:t>Có 3 loại:</a:t>
            </a:r>
          </a:p>
          <a:p>
            <a:pPr lvl="1"/>
            <a:r>
              <a:rPr lang="en-US" smtClean="0"/>
              <a:t>Danh sách có thứ tự</a:t>
            </a:r>
          </a:p>
          <a:p>
            <a:pPr lvl="1"/>
            <a:r>
              <a:rPr lang="en-US" smtClean="0"/>
              <a:t>Danh sách không thứ tự</a:t>
            </a:r>
          </a:p>
          <a:p>
            <a:pPr lvl="1"/>
            <a:r>
              <a:rPr lang="en-US" smtClean="0"/>
              <a:t>Danh sách định nghĩa/ mô tả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76064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</a:t>
            </a:r>
            <a:r>
              <a:rPr lang="en-US" sz="1200" smtClean="0"/>
              <a:t>3: Danh sách, table, form</a:t>
            </a:r>
            <a:endParaRPr lang="en-US" sz="120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38510370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 smtClean="0"/>
              <a:t>Các loại danh sách</a:t>
            </a:r>
            <a:endParaRPr lang="en-US" sz="320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0"/>
          <a:stretch/>
        </p:blipFill>
        <p:spPr>
          <a:xfrm>
            <a:off x="89144" y="4077072"/>
            <a:ext cx="2394624" cy="1769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35" y="4077072"/>
            <a:ext cx="3153093" cy="1769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05" y="4077072"/>
            <a:ext cx="3213491" cy="17699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84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3608"/>
            <a:ext cx="4877544" cy="5170760"/>
          </a:xfrm>
        </p:spPr>
        <p:txBody>
          <a:bodyPr/>
          <a:lstStyle/>
          <a:p>
            <a:r>
              <a:rPr lang="en-US" smtClean="0"/>
              <a:t>Danh sách có thứ tự</a:t>
            </a:r>
          </a:p>
          <a:p>
            <a:pPr lvl="1"/>
            <a:r>
              <a:rPr lang="en-US" smtClean="0"/>
              <a:t>Các thuộc tính của &lt;ol&gt;</a:t>
            </a:r>
          </a:p>
          <a:p>
            <a:pPr lvl="2"/>
            <a:r>
              <a:rPr lang="en-US" smtClean="0"/>
              <a:t>type = “</a:t>
            </a:r>
            <a:r>
              <a:rPr lang="it-IT"/>
              <a:t>A/a/I,</a:t>
            </a:r>
            <a:r>
              <a:rPr lang="it-IT">
                <a:solidFill>
                  <a:srgbClr val="FF0000"/>
                </a:solidFill>
              </a:rPr>
              <a:t>1</a:t>
            </a:r>
            <a:r>
              <a:rPr lang="it-IT"/>
              <a:t>,i”</a:t>
            </a:r>
          </a:p>
          <a:p>
            <a:pPr lvl="2"/>
            <a:r>
              <a:rPr lang="en-US" smtClean="0"/>
              <a:t>start=“n”</a:t>
            </a:r>
          </a:p>
          <a:p>
            <a:pPr lvl="1"/>
            <a:r>
              <a:rPr lang="en-US" smtClean="0"/>
              <a:t>Các thuộc tính của &lt;li&gt;</a:t>
            </a:r>
          </a:p>
          <a:p>
            <a:pPr lvl="2"/>
            <a:r>
              <a:rPr lang="en-US" smtClean="0"/>
              <a:t>type</a:t>
            </a:r>
          </a:p>
          <a:p>
            <a:pPr lvl="2"/>
            <a:r>
              <a:rPr lang="en-US" smtClean="0"/>
              <a:t>value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76064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74047264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/>
              <a:t>Các loại danh sách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71" y="1844824"/>
            <a:ext cx="2982705" cy="15841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5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43608"/>
            <a:ext cx="5040560" cy="5170760"/>
          </a:xfrm>
        </p:spPr>
        <p:txBody>
          <a:bodyPr/>
          <a:lstStyle/>
          <a:p>
            <a:r>
              <a:rPr lang="en-US" smtClean="0"/>
              <a:t>Danh sách không thứ tự</a:t>
            </a:r>
          </a:p>
          <a:p>
            <a:pPr lvl="1"/>
            <a:r>
              <a:rPr lang="en-US" smtClean="0"/>
              <a:t>Thuộc tính của &lt;ul&gt;</a:t>
            </a:r>
          </a:p>
          <a:p>
            <a:pPr lvl="2"/>
            <a:r>
              <a:rPr lang="en-US" smtClean="0"/>
              <a:t>type = “</a:t>
            </a:r>
            <a:r>
              <a:rPr lang="it-IT" smtClean="0">
                <a:solidFill>
                  <a:srgbClr val="FF0000"/>
                </a:solidFill>
              </a:rPr>
              <a:t>disc</a:t>
            </a:r>
            <a:r>
              <a:rPr lang="it-IT" smtClean="0"/>
              <a:t>, circle, square”</a:t>
            </a:r>
            <a:endParaRPr lang="it-IT"/>
          </a:p>
          <a:p>
            <a:pPr lvl="1"/>
            <a:r>
              <a:rPr lang="en-US" smtClean="0"/>
              <a:t>Thuộc tính của &lt;li&gt;</a:t>
            </a:r>
          </a:p>
          <a:p>
            <a:pPr lvl="2"/>
            <a:r>
              <a:rPr lang="en-US" smtClean="0"/>
              <a:t>type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452320" y="6487368"/>
            <a:ext cx="504056" cy="2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30C83A35-EE6B-4AE4-8964-63A457AB8079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403648" y="6597352"/>
            <a:ext cx="5688632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defRPr sz="2000" b="1" kern="1200">
                <a:solidFill>
                  <a:srgbClr val="3333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200"/>
              <a:t>Bài 3: Danh sách, table, form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55576" y="1340768"/>
            <a:ext cx="8388424" cy="0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DxUPDhIUEA8QFBQYEBAQFRUQFRQYFBcWFxUSExYZHCghGBonGxQUITEnJSkrLi4uFx8zODMsNygtLi0BCgoKDg0OGxAQGywkICQsLC8sLCwsLCwsLCwsMCwsLCwsLCwsLCwsLCwsLCwsLCwsLCwsLC4sLCwsLCwsLCwsL//AABEIAOEA4QMBEQACEQEDEQH/xAAbAAEAAgMBAQAAAAAAAAAAAAAAAQUEBgcCA//EAEIQAAIBAgEIBQoEBAUFAAAAAAABAgMRBAUGEiExQVFhcYGRobEHEyIjMkJSksHRM2JyshQkQ4LC0uHw8TRTY3Oi/8QAGwEBAAIDAQEAAAAAAAAAAAAAAAQFAQMGAgf/xAA5EQEAAgECAwMLAwIGAwEAAAAAAQIDBBEFITESQVETFCIyYXGBkaGx0ULB8DPhBhUjJENSYnLxNP/aAAwDAQACEQMRAD8A7iAAAAAAAAAAAAAAAAAAAAAAAAAAAAAAAAAAAAAAAAAAAAAY+KxtKkr1akYfqkl2LeeZtEdZbKYr39WJlS4rPTBQ1KbqP8iv4mqdRSE2nC9Rbu296qr+USmvw6Mpc5SUe6xqnVx3Qk14Nb9VmLLyiz3UF1yZ587nwbY4LX/siPlFnvoR6mx53Pgz/ktf+zJo+UWHv0Gualfuseo1cd8NduC27r/RZ4XPjBT9qUqf619mbI1NJRb8K1FekRPuXeEylQrfhVYT5KSv2bTdW9bdJQsmDJj9aswyz01AAAAAAAAAAAAAAAAAAAAAKHLOdmGw3o387U+GnZ26XuNN89ap+n4dlzc+ke1pOVM9MVVuqb8zB7obetkO+ovPTkucHC8OPnbnPta9WrSm7zk5N7W3c0TMz1WNaxWNoh8jDIwIABkYEMCYVHF3i2nydjJMRPVf5LzwxdCyc/OwXu1NfftRtpqL1Qc3DcGTu2n2N1yLnrhq9o1L0aj3S9lvk/uTMeprblPJS6jheXFzrzj6tmi01da09jRIVnRIAAAAAAAAAAAAAAADCyrlSjhoadaVluW2T5JHi94pG8t2DT3zW7NIc4y/ndWxN4U/VUfhW2S/MyBkz2tyjo6LS8Ox4eductbZoWIGUGAAgCAAZAIAgMgBgXmQc6MRhGkn5ylvpy2f2vcbsee1PcharQYs/OeU+LpmQ8vUMZG9KVpL2qctUl90WGPLW8cnNanSZNPO1o5eK1NiKAAAAAAAAAAAABR5yZx08HC2qdZ+zTvs/NLgjTlzRSPam6PRX1E+FfFy/KOUKuIm6laTlJ9i5JbkV1rzad5dPiw0xV7NI2Yh5bUMAGUGAAgCAAZAIAgMgBgQB9sJip0pqpSk4TjsadjMTMTvDxelb17No3h0/NLOyGKSpVrQxC6lU5x58iww54vynq5nXcOtg9OnOv2bSSVYAAAAAAAAAAFHnTnBHB09WutNPzceH5pcjTmyxSPam6LRzqLf+MdXKsViZ1ZupUk5Tk7tsrZmZneXU0pWlYrWNoh8jD2gCGADKDAAQBAAMgEAQGQAwIAAeqc3FqUW1KLumtTTW9DfZiYiY2l1LMvOhYqPmaztiIrbs00t658SxwZu3ynq5jiOg8hPbp6s/RtRJVYAAAAAAABg5aynDC0JVqmyPsrfKT2RR4veKV3lv0+C2bJFKuOZRyhPEVZVqrvKT6kt0VyRV2tNp3l12HDXFSKV6Q+CZ5bE3AAQADKDAAQBAAMgEAQGQAwIAAAPph68qc1UpvRnF3i1uaETMTvDF6xes1t0l2LNfLkcZQU9lSOqrHg+K5MtcOWMld3Ia3Szp8nZ7p6Lg2oYAAAAAADkefmXnia+jTd6FDUrbJP3qn+9yZE1EdqOXc98G4vSNbOGduzblE+2Pz92uxkQXbvaYHq4YTcAGUADAhgGBAAMjAgCAyAAIAAAAZW2a+WZYTERqf05ejVjxi9/StpsxZOxbdE1umjUYpr393vdmpVFKKlF3jJJxa2NPWmi2id3HTE1naXoMAAAAA17PjK/8NhWou1Ss9CHK6elLqXijzadoQdfn8li5dZ5Q5GanN1mazExymGKnoS0fd3dBCyU2l9V4NxGNZpovPrRyt7/AO/VkKRqXD2mGHpMCbgDAAZuS8kV8U/5em5JOzm/Rgnwcn9Ls2UxWv0RtRq8WD155+He2jA5gar4ivr3xorV80lr7ESq6SP1SqcvGZ/46/NaQzIwK9qNSfOVWa/a0bPNsfgizxXUz3x8oTLMjAPZCouitV+smJ02Nj/NNV/2+kfhh4jMGg/w5zT4Tbku1Mj5dFefUvt74iW2nFsv6lPjM0/Na5xbj8cZylHt3dZU6iNZgje3TxiImPsmYtf5TlFufgxlkSjwl80vuRPPcvj9Ib/OMni9LIVHhL55fcx57l8fpB5xk8XpZBocJfPP7jz3N4/SDzjJ4pWb9DhL55/cx57l8fpDHnGTxelm9Q4S+ef3Hn2bx+kHnGTxelm7h+Evnn9x59m8fpB5xk8XtZtUPhl88/uY8+y+P0g84y+L0s2MPwl88/uY8+zeP0g84y+LdM12oUVQV7UvZu3J6L3XfAvuFayc1ZpfrH2/sptdSe32/H7rot0EAAAAHJc/speexsoJ3hQ9CPTqc326uo1Wnm5riObt5pjujl+WtnlBfPEU9Jatq2fbr+xryV7ULrgXEfM9THa9W20W/afh9t3xo1ewhzD6jWWSmeXt6TA9JmGE3Mjdc2szdJKtjU7OzhQ2ddX/AC9vAm4dN33+Sh1vFJ50w/Gfx+W6VKlOjC8nGnTgra7RilwROpSbT2axuorXiPStLXMfnrRjqoQlVfxP1ce/X3Fni4VktzvO31n8Id9dSPVjdT1c9cU36MaUFw0ZS73ImV4VgjrMz8Y/CPOtyd2zzDPTFraqUlwcJLwkZnhWCem/z/sxGty+z+fFa4HPem9Vem4fmpvTXZt8SJl4TaP6dt/fyb6a6s+tGzZcHjKdaOnRmpxe9eDW1dZWZMV8c9m8bJtL1vG9ZV2UsiKV50Voy3w2RfRwfcUet4XXJ6eLlPh3T+J+ifg1c15X6KHQtqepranqfQc5as1naeqyid+cPpGk3uPO8MvrGhxPO4+qpIxuPSiBNgbpsBk4CtoVIy3Xs+hkvRZ/I5627uk+6WnPTt0mG0HaqUAAAMbKeLVGhUrPZThKXTZNpCWvLkjHSbz3Q4ZUqOUnKWuUm23zetkdyEzMzvLyAMjErw0ZX3S8d6+vaRc1Np3fR/8ADfEfOdP5K8+nT6x3T+0vVOdjQ6WJfdSMPT2mBu+Ymb6lbGV1dX9RCS4f1X9Oi/AmabD+ufgoeKa3n5Gk++f2/PybVlvK9PC09OfpTd/N072c2vBbLvdctdNprZ7bR0758HOZs1cVd5+EOcZUypVxM9OrK692C9mP6V9dp0uDT0w12pHx75VGTLbJO9mEbmsAgyAGRgcbUoTVSjJwktttj5SW9GvLiplr2bxvD1S9qTvWXRM3cvQxcbO0K0V6dO97rZpx4rZ0XOc1mjtp5361npP7T/Oa3waiMse3wZGU8GpesivSXtW95fdHNcU0Pla+Vp60fWPytNLn7E9men2VaRy6z3TYBYBYMJsAsBNgNmyfV06UXvtZ9Wo7XQZvK6etvh8uSmz17N5hkEtqAAGseUTFaGAlFbasox6r3fdE836K/id+zgmPHk5OaXOAADzVgpKz/wCHuZi1e1Gybw/W20Wormr3dY8Y74/new4vc9TW1EGY2fXMWSuWkXpO8TG8PtCZhshbZAya8ViIUNkZa5tamoR1ya4cOtHrFTt2irRq9R5DDOTv7vf3OwVZwo03J2hTpx3akoxWxFxSk2mK173F3ttvazluV8ozxNaVWex6oR+GO6P35nV6fBXDSKR8fbKjy5JyW7UsI3NYAAgyAYQGX2weKnRqRq0nozg7p+KfJnjJjrkrNLdJeq3mk9qHVsmY6OIoxrQ2TWtcGtTi+hnJ58M4rzS3cvMeSL1i0K7G0NCbS2PXH6rtOL4npowZp26W5x+6502Xt059YfCxXt4AsBNgAAC6yFP0ZR4Px/4Ok4Jk3x2p4T91drK+lErMu0MAAaF5Va/o0Ke5yqSa/SopfuZrupuL25Ur75/nzc9NalAAADFxcLPT6E/o/p2GjNX9TuP8KcS3idHefGa/vHw6x8XiMiM7V0PyW4JWrYh7dVOL5apS7XodhM0letlDxnLzrj+P7R+61z+xujRjRW2rK8v0ws/G3YdDwrF2sk3nu+8uW119qRXxaGXyrAAEGQAAQAMjcPJ9jbSqYd7GtOPSrRl3aPYU3F8XKuT4fhP0N+c0+LaMq07xUvhfdLV9jjeM4u3g7ffWfv8AyF5pLbX28VYcssgMgAAAAsshS9OS4x8H/qXPBL7ZrV8Y+0/3Q9ZHoxPtXZ0yuAAHN/KpL11BcKc32yX2Nd1FxefTr7paOa1SBhIEAJJNWetMTETybcOa+HJXJSdprO8K9pxbi93etzIN69mdn1/Qayms09c1O+OceE98fB1zybQtk6EvjqVW+qbh/hJ+m/p/NRcXn/dTHhEfbf8AdT5+1L4uMd0KUbf3Sm39DqOFV2wTPjM/s5fWz/qbexrZZIYBBkAAYQGQAZYXGaNVxx1K3vOcX1wl9bELiFd9Nb4feEjSztmr/O50bHr1U/0t9mv6HGa+N9Nk90/Tmv8ABO2SvvUxxa3AyAAABgZ2Rn63qZZ8In/cx7pRtX/TX51irAAHNfKovX0X/wCOX7v9TXdQ8X/qV90tJNapAAZAAYY+Mp6tJbY+G/79pqzU3jd1H+F+Jeb6jze8+jfp7Ld3z6fJ1PyaTvkymvhqVk+upKXhJG7TT/px8V/xeP8AdT7q/aFNn5C2LT3SpQt1SmvodTwqd8G3tn9nLa2P9X4flrhZIgAABhAZABlgAts0oXx1G26Um+qEmQ9fO2mv8PvCRpY3zV/nc6Tjn6qf6X36jjNdO2myf+sr/D/Ur71KcUuAAAAAAM3I/wCKuh+BZ8I//THulG1f9NsB1irAAHPvKtS/6ef/ALYv/wCGvBmu6l4xX1J9/wCzn5rUqQAAABFwN68luItCth/hmqkF+WaUZLqlHvRnDHZ3q7auu89wUyz60R2be+Ok/GOfv3Z3lAwd6dOuvcbjLols713l9wnLta2Px5/JXa6m8RbwaOXqtAwBlAAAZYAIA2zyfYO9Wdd7IR0YvnLW+5d5UcWy7Urj8efyT9DTe028G35Tnanb4ml2a/ocdxbJ2NNMePJeaWu+TfwVRya0AAAAwAFhkOPrG+EX4ot+C13zzPhH3mETWT6ER7V6dQrQABqflLw+nglNf0qkZdt4/wCI8X6K3ilO1g38Jj8OVGpzoAAAAAFrmtlNYbFwqy1Qd4VHwjO12+Sai+ozWdp3TdDqfIZOfqzyn9p+H2mXWMdhY1qUqU9cZqz39DXQ7Ml4sk47xevWHS3pF6zWe9yrH4OdCrKlUVpQduTW6S5NHWYstctIvXpKivSaWmssY2PIAAGWACAPdKlKclCCcpyaUYra29x5taKxM26QzETM7Q6rkTJqw1CNJa2tc5L3pPa/p0JHKanPOfJN/l7l5hxRjpFXwyjV0p2WyPi9px3F9R5TLFI6V+640mPs13nvYhUpQAAAAAFvkGGqUuhdl/udFwOm1b38ZiPl/wDVfrLc4hbF6hAADAy9gvP4WrR3zpyUb/Fa8X22MTG8NOfH5TFanjDhnTqfA0ORAAAAAAAdGzDzgVWCwtZ+upr1bfvwW79S8DbS3cv+G6vt18laecdPbH9lvnHkKOLhdWjWgn5ub2P8kuXgWGj1k6e3PnWesfvH85puowRlj29znGMws6M3TqxcJx2p+Ke9czpMeSuSvapO8Ki9ZpO1nxNjyBgAgD3RpSnJQgnKcnaMYq7bPNrRWO1adoZiJmdodBzWzcWGXna1niGratapp7lxlsu+pc+e12u8t6FPV+6202m8n6Vuv2WuPxqg/Nx/Ea0n+WOxN9LTS6G9xQ67VRp8U27+5OxU7d4r8/crTjZmZneVzEbIMMgAAAAAbDkqno0lxlrfXs7rHY8NxeT01YnrPP5qjUW7WSWYTmkAAAOM56ZO/h8dUilaFR6dPonrfZLSRptG0uX1+LyeefCecfz3qM8oYAAAAAHqlUcZKUG4yi04yWpprY0GYtMTvHV0jNfPCFdKliWqdfUlJ6o1P8suW/cba236r/R8Rrk9DJyt9J/u2LKGT6WIjoVoKa3PY1zi1rRIw574rdqk7LHJjreNrQ1PH5jyWvD1U18NXU/mSt3Fvi4vH/JX5fhAvoZ/RPzU9XNfGxdvMuXOEoSX7rkyvENNP6vnE/hHnS5o/T9nmnmzjW/wJLnKUI+MjM6/TR+v6T+CNLmn9P2WuBzHqvXXqRgt8afpy7XqXeRMvFqR/Trv7+TfTQ2n1p29zbMlZHoYZWoxs37U5elOXS/otRU59Tkzzvefh3J2LDTHHowqc6c76WDTp07VsU9UaUdai3s07dWrayJa0Q0ajWVx+jXnbw/LHyXhp04Xry08RVenXm982ktFflikopLg+JyPENTObLy6QvNDp5xY97etPOWYQU0AAAAAD3h6WnNRW9rs3vsN+mwzmy1p4z9O9ryX7FZltMVZWW47eI25KZJkAAADUPKRkh1sMq8Feph3d22uD9pdTs+pni8clbxPB5TF2o61+3e5WanOAAAAAAAAF/kbO7E4ZKN/PU1shUbduUZbUeotMJ2DiGXFy6x4T+W3YDPvCzXrVOjLfdaceqS+x7i8LTFxXDb1t4n5/VbU84sFLWsTS/ulofuseu1CVGs08/rj5pnnDgltxNHqmpeA7UE6zBH64+aqx+feCp+w51pcIRsvmkY7cNF+J4K+rz9zT8t59YqunCl/LQe3Qbc2uGnZW6kjxN5lXZuI5cnKvox9fm+WZGSvO1niaivCk/Qvr0qj3/2rX0tcCq4lqfJY+zHWU/gmj8rk8rbpH3b4c068AAAAAABbZDw+2o+iP1f07ToeC6baJzT38o/dX6zJz7ELcvkIAAAAESimmmrpqzT1pp7mBxXOrIrweJlSV/NS9Ki3rvF7r8U9XZxNNo2lyus0/kMnZjpPRTnlEAAAAAAgAAAAAPlIPcJw+HlVqRpU1edSSjHr3vktr5I83tFazae5uw4rZbxSvWXU8nYOFClGjT9mCtfi3rlJ82231nI6nPObJN5fQdNgrgxRjr3Mg0JAAAAAAHuhSc5KEdr7uLN+mwWz5Ixx3/Z4yXild5bPRpqEVGOyKsjtcdK46xSvSFNa02neXs9sAAAAAAUudeQo43Dunsqx9KlLhLg+T2MxaN4RtXp4z4+z39zjNejKnOVOonGcG1KL2prajQ5W1ZpM1t1h8w8gAAAAAAAAA2B8ZB7blmNkvRi8VNa5pxpco+9PrasuSfEpeK6naPJV+Lq+BaLsx5e3f0bWUTpAAAAAAIHUX+ScH5uOlL25bvhXA67h2i83x729aevs9iq1Gbt22jpDPLFHAAAAAAAANPz6zV/iY/xGHX8xBelFf1Ut36lu7OFvFq7q3X6Ly0dunrR9XLGmnZqzW1PU1yaNTnZjblKAwAAAAAAAAeZBmGTkfJzxNeNFaovXUkvdgvafglzaNOfNGLHN5TdDpZ1OaKR07/c6fTgoxUYpRjFJRitiSVkl1HI5Lze02t1l9BpSKVitekJPD2AAAACALbJOAvarNfoi/wBz+h0XC+H9nbNkjn3R4e1X6nPv6FVwXqEAAAAAAAAAAGnZ5ZmrE3xGGSjiPfjsjV+0ue/fxPFq7q3W6CMvp05W+7l9WnKEnCacZRdpRkrNPg0anPWrNZ2nq8B5AAAABAADzNhmG/5pZL8xQ05q1WtaUvyx9yH1fN8jnOJ6nyl/J16R93ccG0XkMPbt61vsuyrXIAAAAIbERvyFrk3Jl7TqrVtjB+MvsdFw/hfZ2yZo590eHvV+fU7+jRcl6hAAAAAAAAAAAAAUWcua9DGq8vV10rRrR26vdkveR5mu6LqdJjzxz6+LleXMg4jBytXh6Dfo1Y64S69z5M1TWYc7qNJkwz6UcvFWGEZAAAAAAW2a+S/4iveavRpWlO+yT9yn17XyT4kPW6nyGLeOs9FvwjRecZt7R6Nev4dCbOU6u7AAAAB6o0pTejBaT38F0vcb8GmyZ52pH4a75K0jeV3gMmRp+lL0p7nuj+lfU6fR8Ox6f0p528fD3K7NqLX5dywLFHAAAAAAAAAAAAAAAPnXoxnFwqRU4SVpRklJNcGntDExFo2lpeW/J3SqNzwc/My/7ck5U30PbHv6DxNPBV5+F0vzx8p+jRcqZBxWGfr6MlFf1Ipzh8y1Lrsa5rMKjLpM2L1q/GOisTMIwAAlRbaUVeUmlFLa23ZJc7iZ2eq1m1orHWXSci5OWGoRpbZbakvik9vUtSXJHKa7U+WyzPdHR9C4fpI02GKd/eziGnAEAeqNOU3anFz5pauuWwkYdLmzT6FZ/b5td8la9ZWeGyM9tWWr4IfWX2LrTcGiOeWd/ZH5Q8mrmeVVtRpRgtGCUUty1F1THWkdmsbQh2tNp3l7PbAAAAAAAAAAAAAAAAAAAIavqYFLlLNPA4h3qUIxm/fp3pS6Xo2v13MTWJRsujw5PWr+zXsZ5NKT/BrzhynFVF3WZ57CFfhOOfVtMfVU4jycYtP1dWjNfmc6b7NFrvPPYlFtwjJE+jaGTm/mTiaNbzteMHoL1SjO/pO6cndLYtnTyImsxZr4+zj70/hmgjDl8pm7ujZlkyv8C+ZFJ/k+p9nzdL53je45IrPboLrb+hsrwXNPWYj5/h5nWU7olkQyI/eqfLFLxuS6cEpHr2mfdyaraye6GVRyVRjr0dJ8Zty7tncTsXDtPj5xXf382i2oyW72aklqWpcibEbdGlJk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72864340"/>
              </p:ext>
            </p:extLst>
          </p:nvPr>
        </p:nvGraphicFramePr>
        <p:xfrm>
          <a:off x="5705072" y="-27384"/>
          <a:ext cx="34034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453608" cy="715963"/>
          </a:xfrm>
        </p:spPr>
        <p:txBody>
          <a:bodyPr/>
          <a:lstStyle/>
          <a:p>
            <a:r>
              <a:rPr lang="en-US" sz="3200"/>
              <a:t>Các loại danh sách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2759"/>
            <a:ext cx="3170791" cy="15076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83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owerpoint-template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F2F2F2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26163</TotalTime>
  <Words>1106</Words>
  <Application>Microsoft Office PowerPoint</Application>
  <PresentationFormat>On-screen Show (4:3)</PresentationFormat>
  <Paragraphs>295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powerpoint-template</vt:lpstr>
      <vt:lpstr>NHẬP MÔN WEB VÀ ỨNG DỤNG</vt:lpstr>
      <vt:lpstr>PHẦN 1: HTML</vt:lpstr>
      <vt:lpstr>Mục tiêu bài học</vt:lpstr>
      <vt:lpstr>Tài liệu tham khảo</vt:lpstr>
      <vt:lpstr>Nội dung bài học</vt:lpstr>
      <vt:lpstr>CÂU HỎI ÔN TẬP</vt:lpstr>
      <vt:lpstr>Các loại danh sách</vt:lpstr>
      <vt:lpstr>Các loại danh sách</vt:lpstr>
      <vt:lpstr>Các loại danh sách</vt:lpstr>
      <vt:lpstr>Các loại danh sách</vt:lpstr>
      <vt:lpstr>Bài tập</vt:lpstr>
      <vt:lpstr>Cấu trúc 1 table</vt:lpstr>
      <vt:lpstr>Các thuộc tính  thường dùng của table</vt:lpstr>
      <vt:lpstr>Các thuộc tính  thường dùng của tr</vt:lpstr>
      <vt:lpstr>Các thuộc tính  thường dùng của td</vt:lpstr>
      <vt:lpstr>Các tag khác của table</vt:lpstr>
      <vt:lpstr>Bài tập</vt:lpstr>
      <vt:lpstr>Giới thiệu</vt:lpstr>
      <vt:lpstr>Các đối tượng trong form</vt:lpstr>
      <vt:lpstr>Các đối tượng trong form</vt:lpstr>
      <vt:lpstr>Các đối tượng trong form</vt:lpstr>
      <vt:lpstr>Các đối tượng trong form</vt:lpstr>
      <vt:lpstr>Các đối tượng trong form</vt:lpstr>
      <vt:lpstr>Các đối tượng trong form</vt:lpstr>
      <vt:lpstr>Bài tập</vt:lpstr>
      <vt:lpstr>TÓM TẮT BÀI HỌC</vt:lpstr>
    </vt:vector>
  </TitlesOfParts>
  <Company>CSC.HCMUNS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Training Presentation</dc:title>
  <dc:creator>NGUYEN An Te</dc:creator>
  <cp:lastModifiedBy>Bang</cp:lastModifiedBy>
  <cp:revision>5219</cp:revision>
  <dcterms:created xsi:type="dcterms:W3CDTF">2008-09-10T03:58:39Z</dcterms:created>
  <dcterms:modified xsi:type="dcterms:W3CDTF">2015-09-29T16:20:09Z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TC010706251033</vt:lpwstr>
  </property>
</Properties>
</file>