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18"/>
  </p:notesMasterIdLst>
  <p:handoutMasterIdLst>
    <p:handoutMasterId r:id="rId19"/>
  </p:handoutMasterIdLst>
  <p:sldIdLst>
    <p:sldId id="820" r:id="rId2"/>
    <p:sldId id="985" r:id="rId3"/>
    <p:sldId id="1069" r:id="rId4"/>
    <p:sldId id="1071" r:id="rId5"/>
    <p:sldId id="1072" r:id="rId6"/>
    <p:sldId id="986" r:id="rId7"/>
    <p:sldId id="987" r:id="rId8"/>
    <p:sldId id="988" r:id="rId9"/>
    <p:sldId id="989" r:id="rId10"/>
    <p:sldId id="991" r:id="rId11"/>
    <p:sldId id="990" r:id="rId12"/>
    <p:sldId id="992" r:id="rId13"/>
    <p:sldId id="993" r:id="rId14"/>
    <p:sldId id="994" r:id="rId15"/>
    <p:sldId id="995" r:id="rId16"/>
    <p:sldId id="1073" r:id="rId1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2929"/>
    <a:srgbClr val="333399"/>
    <a:srgbClr val="CC3300"/>
    <a:srgbClr val="99CCFF"/>
    <a:srgbClr val="FF99FF"/>
    <a:srgbClr val="C0C0C0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81" autoAdjust="0"/>
    <p:restoredTop sz="91859" autoAdjust="0"/>
  </p:normalViewPr>
  <p:slideViewPr>
    <p:cSldViewPr>
      <p:cViewPr>
        <p:scale>
          <a:sx n="67" d="100"/>
          <a:sy n="67" d="100"/>
        </p:scale>
        <p:origin x="-1248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Form validation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Công cụ jQuery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3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3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2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3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2"/>
      <dgm:spPr/>
    </dgm:pt>
    <dgm:pt modelId="{5B76AF41-79C6-4140-8DBD-444BC31CE3BB}" type="pres">
      <dgm:prSet presAssocID="{BE2E176B-EDA9-44DF-BE0D-D7C715BB1C8E}" presName="vertSpace2b" presStyleCnt="0"/>
      <dgm:spPr/>
    </dgm:pt>
  </dgm:ptLst>
  <dgm:cxnLst>
    <dgm:cxn modelId="{F08BBF73-27CA-4251-BF46-262E56B19C99}" type="presOf" srcId="{170E935B-632B-4424-9BFB-F1C5A9D014B6}" destId="{C66396E0-32BA-46BE-B28A-A2673D61FB1A}" srcOrd="0" destOrd="0" presId="urn:microsoft.com/office/officeart/2008/layout/LinedList"/>
    <dgm:cxn modelId="{7F2387E7-20CB-4C20-9D7F-141CF6F7B9B1}" type="presOf" srcId="{EA7F9208-24D8-4563-A2ED-FBFBC5F86B00}" destId="{53AAE56C-73FE-45F9-B35E-39C2CC304544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49546C47-FA95-43A1-81D6-CEFCF97773D7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74C09F29-4470-4C4B-85A8-87A8A89C6B66}" type="presOf" srcId="{47543A14-7939-4793-BA1A-E62B4BA9B414}" destId="{95B7AE2D-2AFE-49F1-8C55-518FD14D2AA2}" srcOrd="0" destOrd="0" presId="urn:microsoft.com/office/officeart/2008/layout/LinedList"/>
    <dgm:cxn modelId="{5207461A-388C-48F0-BC79-084D38BCFBD8}" type="presParOf" srcId="{C66396E0-32BA-46BE-B28A-A2673D61FB1A}" destId="{2C4D144F-C0A0-4BA0-BB79-D8AAD2113945}" srcOrd="0" destOrd="0" presId="urn:microsoft.com/office/officeart/2008/layout/LinedList"/>
    <dgm:cxn modelId="{12952469-408A-474E-83C8-258DF6116E09}" type="presParOf" srcId="{C66396E0-32BA-46BE-B28A-A2673D61FB1A}" destId="{6DFABC9D-811D-4F5E-821D-F8D42D844B4B}" srcOrd="1" destOrd="0" presId="urn:microsoft.com/office/officeart/2008/layout/LinedList"/>
    <dgm:cxn modelId="{117374A5-3B5C-44A9-9A6A-A78E98F72F82}" type="presParOf" srcId="{6DFABC9D-811D-4F5E-821D-F8D42D844B4B}" destId="{53AAE56C-73FE-45F9-B35E-39C2CC304544}" srcOrd="0" destOrd="0" presId="urn:microsoft.com/office/officeart/2008/layout/LinedList"/>
    <dgm:cxn modelId="{16E8726D-8A2B-4156-BB56-2EE70A2B562E}" type="presParOf" srcId="{6DFABC9D-811D-4F5E-821D-F8D42D844B4B}" destId="{4ACF43D1-519E-42A2-970C-705800D064AC}" srcOrd="1" destOrd="0" presId="urn:microsoft.com/office/officeart/2008/layout/LinedList"/>
    <dgm:cxn modelId="{026B00EA-56CE-4C96-B7F2-649FABC9EE57}" type="presParOf" srcId="{4ACF43D1-519E-42A2-970C-705800D064AC}" destId="{72FED7FB-2F1E-4FC9-B233-F3AAE2F35B63}" srcOrd="0" destOrd="0" presId="urn:microsoft.com/office/officeart/2008/layout/LinedList"/>
    <dgm:cxn modelId="{0A4AEF28-6CF4-4096-9462-9AA8871EA2BC}" type="presParOf" srcId="{4ACF43D1-519E-42A2-970C-705800D064AC}" destId="{9643E7AD-15A3-448F-8242-9A68B4E31513}" srcOrd="1" destOrd="0" presId="urn:microsoft.com/office/officeart/2008/layout/LinedList"/>
    <dgm:cxn modelId="{429C101A-E1E7-4CE1-BA04-3C0F00350DE9}" type="presParOf" srcId="{9643E7AD-15A3-448F-8242-9A68B4E31513}" destId="{836F85B5-FBF6-46B6-8E0F-315311C88186}" srcOrd="0" destOrd="0" presId="urn:microsoft.com/office/officeart/2008/layout/LinedList"/>
    <dgm:cxn modelId="{52CDA4A0-235D-4249-B12E-B39DACD19D1F}" type="presParOf" srcId="{9643E7AD-15A3-448F-8242-9A68B4E31513}" destId="{95B7AE2D-2AFE-49F1-8C55-518FD14D2AA2}" srcOrd="1" destOrd="0" presId="urn:microsoft.com/office/officeart/2008/layout/LinedList"/>
    <dgm:cxn modelId="{7DDB4FEB-D4C6-4D2F-810E-1CDC2B930F2F}" type="presParOf" srcId="{9643E7AD-15A3-448F-8242-9A68B4E31513}" destId="{2A78177D-072C-4464-8CE8-C22880222CDE}" srcOrd="2" destOrd="0" presId="urn:microsoft.com/office/officeart/2008/layout/LinedList"/>
    <dgm:cxn modelId="{169E7DA0-2631-4A3D-BD4C-F26A76B6491C}" type="presParOf" srcId="{4ACF43D1-519E-42A2-970C-705800D064AC}" destId="{7E67FE7C-BB80-4B4F-B68D-6660D4F8333D}" srcOrd="2" destOrd="0" presId="urn:microsoft.com/office/officeart/2008/layout/LinedList"/>
    <dgm:cxn modelId="{D2F32911-F1B4-4A6F-BC5A-87341706126D}" type="presParOf" srcId="{4ACF43D1-519E-42A2-970C-705800D064AC}" destId="{A5CEA4BB-B0DF-4732-984B-A42182B1F833}" srcOrd="3" destOrd="0" presId="urn:microsoft.com/office/officeart/2008/layout/LinedList"/>
    <dgm:cxn modelId="{E0982630-52BF-4FBA-AD4C-D0D7C3B9A240}" type="presParOf" srcId="{4ACF43D1-519E-42A2-970C-705800D064AC}" destId="{C17C134E-C1F9-4AFA-A730-757854DF7D47}" srcOrd="4" destOrd="0" presId="urn:microsoft.com/office/officeart/2008/layout/LinedList"/>
    <dgm:cxn modelId="{3450F741-48BB-48BB-8327-4A4D2EE06F35}" type="presParOf" srcId="{C17C134E-C1F9-4AFA-A730-757854DF7D47}" destId="{AA561E92-40CD-45D2-8D7B-23D2398A8AB3}" srcOrd="0" destOrd="0" presId="urn:microsoft.com/office/officeart/2008/layout/LinedList"/>
    <dgm:cxn modelId="{29BEB2A8-4382-4EB4-A1C2-18FCDB387D54}" type="presParOf" srcId="{C17C134E-C1F9-4AFA-A730-757854DF7D47}" destId="{553B2C78-8B28-4D96-B4FA-F9D27B084078}" srcOrd="1" destOrd="0" presId="urn:microsoft.com/office/officeart/2008/layout/LinedList"/>
    <dgm:cxn modelId="{F14F37F2-EF0A-4ED5-BA36-3568D2764998}" type="presParOf" srcId="{C17C134E-C1F9-4AFA-A730-757854DF7D47}" destId="{66B89092-D541-40FA-BE80-A663C9DF4DF9}" srcOrd="2" destOrd="0" presId="urn:microsoft.com/office/officeart/2008/layout/LinedList"/>
    <dgm:cxn modelId="{CAB42BB1-E4D9-4EEE-9A5C-D93D46F3DDDF}" type="presParOf" srcId="{4ACF43D1-519E-42A2-970C-705800D064AC}" destId="{60F9277A-DCD9-4FC5-BC6E-9CC1E980E144}" srcOrd="5" destOrd="0" presId="urn:microsoft.com/office/officeart/2008/layout/LinedList"/>
    <dgm:cxn modelId="{E6A4BE78-7C91-48D6-8B0E-EFEAD712C47E}" type="presParOf" srcId="{4ACF43D1-519E-42A2-970C-705800D064AC}" destId="{5B76AF41-79C6-4140-8DBD-444BC31CE3BB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Form validation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Công cụ jQuery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3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3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2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3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2"/>
      <dgm:spPr/>
    </dgm:pt>
    <dgm:pt modelId="{5B76AF41-79C6-4140-8DBD-444BC31CE3BB}" type="pres">
      <dgm:prSet presAssocID="{BE2E176B-EDA9-44DF-BE0D-D7C715BB1C8E}" presName="vertSpace2b" presStyleCnt="0"/>
      <dgm:spPr/>
    </dgm:pt>
  </dgm:ptLst>
  <dgm:cxnLst>
    <dgm:cxn modelId="{A0BB4315-49E1-413B-A774-CDCC24903874}" type="presOf" srcId="{47543A14-7939-4793-BA1A-E62B4BA9B414}" destId="{95B7AE2D-2AFE-49F1-8C55-518FD14D2AA2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7ADF4349-3759-4711-8264-465D83D8463F}" type="presOf" srcId="{170E935B-632B-4424-9BFB-F1C5A9D014B6}" destId="{C66396E0-32BA-46BE-B28A-A2673D61FB1A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F4C41452-542F-4F34-BB62-5FA41F631099}" type="presOf" srcId="{BE2E176B-EDA9-44DF-BE0D-D7C715BB1C8E}" destId="{553B2C78-8B28-4D96-B4FA-F9D27B084078}" srcOrd="0" destOrd="0" presId="urn:microsoft.com/office/officeart/2008/layout/LinedList"/>
    <dgm:cxn modelId="{D74C13A1-C4FF-4463-A2F4-0494BACFEDCE}" type="presOf" srcId="{EA7F9208-24D8-4563-A2ED-FBFBC5F86B00}" destId="{53AAE56C-73FE-45F9-B35E-39C2CC304544}" srcOrd="0" destOrd="0" presId="urn:microsoft.com/office/officeart/2008/layout/LinedList"/>
    <dgm:cxn modelId="{4BC48EEA-C56C-4F96-B838-3FE2E851AB5A}" type="presParOf" srcId="{C66396E0-32BA-46BE-B28A-A2673D61FB1A}" destId="{2C4D144F-C0A0-4BA0-BB79-D8AAD2113945}" srcOrd="0" destOrd="0" presId="urn:microsoft.com/office/officeart/2008/layout/LinedList"/>
    <dgm:cxn modelId="{E270F01F-9F08-48E1-AC7A-BDCF14E9EC57}" type="presParOf" srcId="{C66396E0-32BA-46BE-B28A-A2673D61FB1A}" destId="{6DFABC9D-811D-4F5E-821D-F8D42D844B4B}" srcOrd="1" destOrd="0" presId="urn:microsoft.com/office/officeart/2008/layout/LinedList"/>
    <dgm:cxn modelId="{CAF426F0-14A4-42BE-9445-03583304226A}" type="presParOf" srcId="{6DFABC9D-811D-4F5E-821D-F8D42D844B4B}" destId="{53AAE56C-73FE-45F9-B35E-39C2CC304544}" srcOrd="0" destOrd="0" presId="urn:microsoft.com/office/officeart/2008/layout/LinedList"/>
    <dgm:cxn modelId="{A967340D-61AC-484C-93D7-16B61597A8FB}" type="presParOf" srcId="{6DFABC9D-811D-4F5E-821D-F8D42D844B4B}" destId="{4ACF43D1-519E-42A2-970C-705800D064AC}" srcOrd="1" destOrd="0" presId="urn:microsoft.com/office/officeart/2008/layout/LinedList"/>
    <dgm:cxn modelId="{B87599AC-E926-4200-B96D-9D47CEFBA01A}" type="presParOf" srcId="{4ACF43D1-519E-42A2-970C-705800D064AC}" destId="{72FED7FB-2F1E-4FC9-B233-F3AAE2F35B63}" srcOrd="0" destOrd="0" presId="urn:microsoft.com/office/officeart/2008/layout/LinedList"/>
    <dgm:cxn modelId="{C3A90F88-05AD-4BA6-884C-18ABC3536752}" type="presParOf" srcId="{4ACF43D1-519E-42A2-970C-705800D064AC}" destId="{9643E7AD-15A3-448F-8242-9A68B4E31513}" srcOrd="1" destOrd="0" presId="urn:microsoft.com/office/officeart/2008/layout/LinedList"/>
    <dgm:cxn modelId="{3FA07C95-8F07-4605-9DC6-231C98AB7FC0}" type="presParOf" srcId="{9643E7AD-15A3-448F-8242-9A68B4E31513}" destId="{836F85B5-FBF6-46B6-8E0F-315311C88186}" srcOrd="0" destOrd="0" presId="urn:microsoft.com/office/officeart/2008/layout/LinedList"/>
    <dgm:cxn modelId="{E173B4DF-A1FB-4C9E-9BDB-E7567952BDF0}" type="presParOf" srcId="{9643E7AD-15A3-448F-8242-9A68B4E31513}" destId="{95B7AE2D-2AFE-49F1-8C55-518FD14D2AA2}" srcOrd="1" destOrd="0" presId="urn:microsoft.com/office/officeart/2008/layout/LinedList"/>
    <dgm:cxn modelId="{28102A02-5A8B-4A54-AF8A-A94D0FACCFFA}" type="presParOf" srcId="{9643E7AD-15A3-448F-8242-9A68B4E31513}" destId="{2A78177D-072C-4464-8CE8-C22880222CDE}" srcOrd="2" destOrd="0" presId="urn:microsoft.com/office/officeart/2008/layout/LinedList"/>
    <dgm:cxn modelId="{C7FD2063-C8E8-45DB-A29B-9F921964AAF0}" type="presParOf" srcId="{4ACF43D1-519E-42A2-970C-705800D064AC}" destId="{7E67FE7C-BB80-4B4F-B68D-6660D4F8333D}" srcOrd="2" destOrd="0" presId="urn:microsoft.com/office/officeart/2008/layout/LinedList"/>
    <dgm:cxn modelId="{36A2D971-C3E3-411E-8435-0B97941E2A70}" type="presParOf" srcId="{4ACF43D1-519E-42A2-970C-705800D064AC}" destId="{A5CEA4BB-B0DF-4732-984B-A42182B1F833}" srcOrd="3" destOrd="0" presId="urn:microsoft.com/office/officeart/2008/layout/LinedList"/>
    <dgm:cxn modelId="{76AB1A7C-9443-494C-B66B-7158BCE81E98}" type="presParOf" srcId="{4ACF43D1-519E-42A2-970C-705800D064AC}" destId="{C17C134E-C1F9-4AFA-A730-757854DF7D47}" srcOrd="4" destOrd="0" presId="urn:microsoft.com/office/officeart/2008/layout/LinedList"/>
    <dgm:cxn modelId="{5E0F909F-B299-420E-A882-D0699397DC11}" type="presParOf" srcId="{C17C134E-C1F9-4AFA-A730-757854DF7D47}" destId="{AA561E92-40CD-45D2-8D7B-23D2398A8AB3}" srcOrd="0" destOrd="0" presId="urn:microsoft.com/office/officeart/2008/layout/LinedList"/>
    <dgm:cxn modelId="{C71A132D-755F-4C9F-8115-A800E2AFE735}" type="presParOf" srcId="{C17C134E-C1F9-4AFA-A730-757854DF7D47}" destId="{553B2C78-8B28-4D96-B4FA-F9D27B084078}" srcOrd="1" destOrd="0" presId="urn:microsoft.com/office/officeart/2008/layout/LinedList"/>
    <dgm:cxn modelId="{C5309FEE-38CF-4DA2-ACBA-E58248C74D4E}" type="presParOf" srcId="{C17C134E-C1F9-4AFA-A730-757854DF7D47}" destId="{66B89092-D541-40FA-BE80-A663C9DF4DF9}" srcOrd="2" destOrd="0" presId="urn:microsoft.com/office/officeart/2008/layout/LinedList"/>
    <dgm:cxn modelId="{E0A19BC0-0DF2-4441-87CE-CFA74B0447DB}" type="presParOf" srcId="{4ACF43D1-519E-42A2-970C-705800D064AC}" destId="{60F9277A-DCD9-4FC5-BC6E-9CC1E980E144}" srcOrd="5" destOrd="0" presId="urn:microsoft.com/office/officeart/2008/layout/LinedList"/>
    <dgm:cxn modelId="{E0EA4BE4-2F72-435C-8E4A-1BFF3DCB304E}" type="presParOf" srcId="{4ACF43D1-519E-42A2-970C-705800D064AC}" destId="{5B76AF41-79C6-4140-8DBD-444BC31CE3BB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Form validation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Công cụ jQuery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3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3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2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3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2"/>
      <dgm:spPr/>
    </dgm:pt>
    <dgm:pt modelId="{5B76AF41-79C6-4140-8DBD-444BC31CE3BB}" type="pres">
      <dgm:prSet presAssocID="{BE2E176B-EDA9-44DF-BE0D-D7C715BB1C8E}" presName="vertSpace2b" presStyleCnt="0"/>
      <dgm:spPr/>
    </dgm:pt>
  </dgm:ptLst>
  <dgm:cxnLst>
    <dgm:cxn modelId="{565B0348-44AD-4A39-863D-3870A70590F0}" type="presOf" srcId="{EA7F9208-24D8-4563-A2ED-FBFBC5F86B00}" destId="{53AAE56C-73FE-45F9-B35E-39C2CC304544}" srcOrd="0" destOrd="0" presId="urn:microsoft.com/office/officeart/2008/layout/LinedList"/>
    <dgm:cxn modelId="{E665C294-06A6-4025-A207-64E49C48514F}" type="presOf" srcId="{BE2E176B-EDA9-44DF-BE0D-D7C715BB1C8E}" destId="{553B2C78-8B28-4D96-B4FA-F9D27B08407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D229DDDA-B80A-4002-88DF-003DE420D1F4}" type="presOf" srcId="{47543A14-7939-4793-BA1A-E62B4BA9B414}" destId="{95B7AE2D-2AFE-49F1-8C55-518FD14D2AA2}" srcOrd="0" destOrd="0" presId="urn:microsoft.com/office/officeart/2008/layout/LinedList"/>
    <dgm:cxn modelId="{4479FFFD-548E-415D-9B8D-3B553763DB2D}" type="presOf" srcId="{170E935B-632B-4424-9BFB-F1C5A9D014B6}" destId="{C66396E0-32BA-46BE-B28A-A2673D61FB1A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F1A672B6-3144-4324-B448-D384638C0B9E}" type="presParOf" srcId="{C66396E0-32BA-46BE-B28A-A2673D61FB1A}" destId="{2C4D144F-C0A0-4BA0-BB79-D8AAD2113945}" srcOrd="0" destOrd="0" presId="urn:microsoft.com/office/officeart/2008/layout/LinedList"/>
    <dgm:cxn modelId="{E6EBF972-F147-4A9B-9273-5B980ADC9D49}" type="presParOf" srcId="{C66396E0-32BA-46BE-B28A-A2673D61FB1A}" destId="{6DFABC9D-811D-4F5E-821D-F8D42D844B4B}" srcOrd="1" destOrd="0" presId="urn:microsoft.com/office/officeart/2008/layout/LinedList"/>
    <dgm:cxn modelId="{034E9D27-3FBD-410B-8D78-BF3157760EED}" type="presParOf" srcId="{6DFABC9D-811D-4F5E-821D-F8D42D844B4B}" destId="{53AAE56C-73FE-45F9-B35E-39C2CC304544}" srcOrd="0" destOrd="0" presId="urn:microsoft.com/office/officeart/2008/layout/LinedList"/>
    <dgm:cxn modelId="{6D51827F-5B4D-4F98-A757-90EA4BECD776}" type="presParOf" srcId="{6DFABC9D-811D-4F5E-821D-F8D42D844B4B}" destId="{4ACF43D1-519E-42A2-970C-705800D064AC}" srcOrd="1" destOrd="0" presId="urn:microsoft.com/office/officeart/2008/layout/LinedList"/>
    <dgm:cxn modelId="{AB0FD973-C0D0-469E-932C-124D3C0EBEC3}" type="presParOf" srcId="{4ACF43D1-519E-42A2-970C-705800D064AC}" destId="{72FED7FB-2F1E-4FC9-B233-F3AAE2F35B63}" srcOrd="0" destOrd="0" presId="urn:microsoft.com/office/officeart/2008/layout/LinedList"/>
    <dgm:cxn modelId="{5BC4AAB8-2859-4319-913B-31C863712515}" type="presParOf" srcId="{4ACF43D1-519E-42A2-970C-705800D064AC}" destId="{9643E7AD-15A3-448F-8242-9A68B4E31513}" srcOrd="1" destOrd="0" presId="urn:microsoft.com/office/officeart/2008/layout/LinedList"/>
    <dgm:cxn modelId="{C9114257-B36F-4294-80F3-2C1261A59841}" type="presParOf" srcId="{9643E7AD-15A3-448F-8242-9A68B4E31513}" destId="{836F85B5-FBF6-46B6-8E0F-315311C88186}" srcOrd="0" destOrd="0" presId="urn:microsoft.com/office/officeart/2008/layout/LinedList"/>
    <dgm:cxn modelId="{2D6AF250-CA8F-4728-BA99-11F83D6EC607}" type="presParOf" srcId="{9643E7AD-15A3-448F-8242-9A68B4E31513}" destId="{95B7AE2D-2AFE-49F1-8C55-518FD14D2AA2}" srcOrd="1" destOrd="0" presId="urn:microsoft.com/office/officeart/2008/layout/LinedList"/>
    <dgm:cxn modelId="{09C015E3-9C5E-4CD5-9379-0A1EE92BF4AD}" type="presParOf" srcId="{9643E7AD-15A3-448F-8242-9A68B4E31513}" destId="{2A78177D-072C-4464-8CE8-C22880222CDE}" srcOrd="2" destOrd="0" presId="urn:microsoft.com/office/officeart/2008/layout/LinedList"/>
    <dgm:cxn modelId="{C6446AFA-302B-4796-B58E-6E375DCC5364}" type="presParOf" srcId="{4ACF43D1-519E-42A2-970C-705800D064AC}" destId="{7E67FE7C-BB80-4B4F-B68D-6660D4F8333D}" srcOrd="2" destOrd="0" presId="urn:microsoft.com/office/officeart/2008/layout/LinedList"/>
    <dgm:cxn modelId="{B2204725-F363-4CA3-816D-2AD211E25D29}" type="presParOf" srcId="{4ACF43D1-519E-42A2-970C-705800D064AC}" destId="{A5CEA4BB-B0DF-4732-984B-A42182B1F833}" srcOrd="3" destOrd="0" presId="urn:microsoft.com/office/officeart/2008/layout/LinedList"/>
    <dgm:cxn modelId="{380EF0E1-F003-4523-B5B7-2933E0AD6867}" type="presParOf" srcId="{4ACF43D1-519E-42A2-970C-705800D064AC}" destId="{C17C134E-C1F9-4AFA-A730-757854DF7D47}" srcOrd="4" destOrd="0" presId="urn:microsoft.com/office/officeart/2008/layout/LinedList"/>
    <dgm:cxn modelId="{C24DB998-CF6E-4206-B71F-AED8F054AA27}" type="presParOf" srcId="{C17C134E-C1F9-4AFA-A730-757854DF7D47}" destId="{AA561E92-40CD-45D2-8D7B-23D2398A8AB3}" srcOrd="0" destOrd="0" presId="urn:microsoft.com/office/officeart/2008/layout/LinedList"/>
    <dgm:cxn modelId="{5301EF9D-C3AA-464A-9792-5DF103C6F7A2}" type="presParOf" srcId="{C17C134E-C1F9-4AFA-A730-757854DF7D47}" destId="{553B2C78-8B28-4D96-B4FA-F9D27B084078}" srcOrd="1" destOrd="0" presId="urn:microsoft.com/office/officeart/2008/layout/LinedList"/>
    <dgm:cxn modelId="{2CB91F93-1472-44D7-AE0D-60F18F0A373B}" type="presParOf" srcId="{C17C134E-C1F9-4AFA-A730-757854DF7D47}" destId="{66B89092-D541-40FA-BE80-A663C9DF4DF9}" srcOrd="2" destOrd="0" presId="urn:microsoft.com/office/officeart/2008/layout/LinedList"/>
    <dgm:cxn modelId="{7C3C00BE-703C-47C6-AA6C-9693C1A8D0AF}" type="presParOf" srcId="{4ACF43D1-519E-42A2-970C-705800D064AC}" destId="{60F9277A-DCD9-4FC5-BC6E-9CC1E980E144}" srcOrd="5" destOrd="0" presId="urn:microsoft.com/office/officeart/2008/layout/LinedList"/>
    <dgm:cxn modelId="{0A3AC72D-DB5C-4482-A66F-2DB82F302346}" type="presParOf" srcId="{4ACF43D1-519E-42A2-970C-705800D064AC}" destId="{5B76AF41-79C6-4140-8DBD-444BC31CE3BB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Form validation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Công cụ jQuery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3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3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2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3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2"/>
      <dgm:spPr/>
    </dgm:pt>
    <dgm:pt modelId="{5B76AF41-79C6-4140-8DBD-444BC31CE3BB}" type="pres">
      <dgm:prSet presAssocID="{BE2E176B-EDA9-44DF-BE0D-D7C715BB1C8E}" presName="vertSpace2b" presStyleCnt="0"/>
      <dgm:spPr/>
    </dgm:pt>
  </dgm:ptLst>
  <dgm:cxnLst>
    <dgm:cxn modelId="{1069CE50-1BAC-4472-8408-B949D18AAB0E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8DC007FF-02E3-4467-9166-26AF5CCD39BC}" type="presOf" srcId="{EA7F9208-24D8-4563-A2ED-FBFBC5F86B00}" destId="{53AAE56C-73FE-45F9-B35E-39C2CC304544}" srcOrd="0" destOrd="0" presId="urn:microsoft.com/office/officeart/2008/layout/LinedList"/>
    <dgm:cxn modelId="{5EA43FEC-67ED-4F85-81D3-A4258F8192A2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E16FB5A0-A619-4B75-874C-9260D0454A38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0CE010-4A89-4FED-870A-33ACA879EE23}" type="presParOf" srcId="{C66396E0-32BA-46BE-B28A-A2673D61FB1A}" destId="{2C4D144F-C0A0-4BA0-BB79-D8AAD2113945}" srcOrd="0" destOrd="0" presId="urn:microsoft.com/office/officeart/2008/layout/LinedList"/>
    <dgm:cxn modelId="{2AA34D02-FFA6-43CB-AD39-28346246AA35}" type="presParOf" srcId="{C66396E0-32BA-46BE-B28A-A2673D61FB1A}" destId="{6DFABC9D-811D-4F5E-821D-F8D42D844B4B}" srcOrd="1" destOrd="0" presId="urn:microsoft.com/office/officeart/2008/layout/LinedList"/>
    <dgm:cxn modelId="{B1BD7132-F464-4882-8BC1-C076AD544E07}" type="presParOf" srcId="{6DFABC9D-811D-4F5E-821D-F8D42D844B4B}" destId="{53AAE56C-73FE-45F9-B35E-39C2CC304544}" srcOrd="0" destOrd="0" presId="urn:microsoft.com/office/officeart/2008/layout/LinedList"/>
    <dgm:cxn modelId="{DBA6408B-C450-4F64-9037-909F152FB675}" type="presParOf" srcId="{6DFABC9D-811D-4F5E-821D-F8D42D844B4B}" destId="{4ACF43D1-519E-42A2-970C-705800D064AC}" srcOrd="1" destOrd="0" presId="urn:microsoft.com/office/officeart/2008/layout/LinedList"/>
    <dgm:cxn modelId="{EA4625FC-7F7B-4322-B93F-52298499EC3A}" type="presParOf" srcId="{4ACF43D1-519E-42A2-970C-705800D064AC}" destId="{72FED7FB-2F1E-4FC9-B233-F3AAE2F35B63}" srcOrd="0" destOrd="0" presId="urn:microsoft.com/office/officeart/2008/layout/LinedList"/>
    <dgm:cxn modelId="{39AFC1C4-FBC2-467E-8CD6-269432FD6266}" type="presParOf" srcId="{4ACF43D1-519E-42A2-970C-705800D064AC}" destId="{9643E7AD-15A3-448F-8242-9A68B4E31513}" srcOrd="1" destOrd="0" presId="urn:microsoft.com/office/officeart/2008/layout/LinedList"/>
    <dgm:cxn modelId="{C1AAF03C-0B09-49D1-B32F-FC5B8D0A0310}" type="presParOf" srcId="{9643E7AD-15A3-448F-8242-9A68B4E31513}" destId="{836F85B5-FBF6-46B6-8E0F-315311C88186}" srcOrd="0" destOrd="0" presId="urn:microsoft.com/office/officeart/2008/layout/LinedList"/>
    <dgm:cxn modelId="{A2951D24-0153-46F6-8A76-6234D8CD6EB7}" type="presParOf" srcId="{9643E7AD-15A3-448F-8242-9A68B4E31513}" destId="{95B7AE2D-2AFE-49F1-8C55-518FD14D2AA2}" srcOrd="1" destOrd="0" presId="urn:microsoft.com/office/officeart/2008/layout/LinedList"/>
    <dgm:cxn modelId="{6B5DBC50-BEFA-4B41-82BD-BF2E9E8D7493}" type="presParOf" srcId="{9643E7AD-15A3-448F-8242-9A68B4E31513}" destId="{2A78177D-072C-4464-8CE8-C22880222CDE}" srcOrd="2" destOrd="0" presId="urn:microsoft.com/office/officeart/2008/layout/LinedList"/>
    <dgm:cxn modelId="{E4CAE633-69C5-49A9-93A5-89A559774E47}" type="presParOf" srcId="{4ACF43D1-519E-42A2-970C-705800D064AC}" destId="{7E67FE7C-BB80-4B4F-B68D-6660D4F8333D}" srcOrd="2" destOrd="0" presId="urn:microsoft.com/office/officeart/2008/layout/LinedList"/>
    <dgm:cxn modelId="{7E17D316-7E8E-4BDA-905D-A444F1ED080E}" type="presParOf" srcId="{4ACF43D1-519E-42A2-970C-705800D064AC}" destId="{A5CEA4BB-B0DF-4732-984B-A42182B1F833}" srcOrd="3" destOrd="0" presId="urn:microsoft.com/office/officeart/2008/layout/LinedList"/>
    <dgm:cxn modelId="{DEE5F834-CD0D-4EBA-BF4A-726EF55BC55F}" type="presParOf" srcId="{4ACF43D1-519E-42A2-970C-705800D064AC}" destId="{C17C134E-C1F9-4AFA-A730-757854DF7D47}" srcOrd="4" destOrd="0" presId="urn:microsoft.com/office/officeart/2008/layout/LinedList"/>
    <dgm:cxn modelId="{BB52E028-CD27-4920-8233-CDA131EA6FC5}" type="presParOf" srcId="{C17C134E-C1F9-4AFA-A730-757854DF7D47}" destId="{AA561E92-40CD-45D2-8D7B-23D2398A8AB3}" srcOrd="0" destOrd="0" presId="urn:microsoft.com/office/officeart/2008/layout/LinedList"/>
    <dgm:cxn modelId="{84C2C530-3CBD-4C37-8126-8D0D26E3B84C}" type="presParOf" srcId="{C17C134E-C1F9-4AFA-A730-757854DF7D47}" destId="{553B2C78-8B28-4D96-B4FA-F9D27B084078}" srcOrd="1" destOrd="0" presId="urn:microsoft.com/office/officeart/2008/layout/LinedList"/>
    <dgm:cxn modelId="{B2E9E9EA-ECAA-4A2A-9F0B-D6C3A5523B09}" type="presParOf" srcId="{C17C134E-C1F9-4AFA-A730-757854DF7D47}" destId="{66B89092-D541-40FA-BE80-A663C9DF4DF9}" srcOrd="2" destOrd="0" presId="urn:microsoft.com/office/officeart/2008/layout/LinedList"/>
    <dgm:cxn modelId="{9E5DC5BB-FB4B-4ACF-B28D-3E5C39E37075}" type="presParOf" srcId="{4ACF43D1-519E-42A2-970C-705800D064AC}" destId="{60F9277A-DCD9-4FC5-BC6E-9CC1E980E144}" srcOrd="5" destOrd="0" presId="urn:microsoft.com/office/officeart/2008/layout/LinedList"/>
    <dgm:cxn modelId="{0EE14F28-B55F-48C6-BE7D-662C21281913}" type="presParOf" srcId="{4ACF43D1-519E-42A2-970C-705800D064AC}" destId="{5B76AF41-79C6-4140-8DBD-444BC31CE3BB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Form validation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Công cụ jQuery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3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3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2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3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2"/>
      <dgm:spPr/>
    </dgm:pt>
    <dgm:pt modelId="{5B76AF41-79C6-4140-8DBD-444BC31CE3BB}" type="pres">
      <dgm:prSet presAssocID="{BE2E176B-EDA9-44DF-BE0D-D7C715BB1C8E}" presName="vertSpace2b" presStyleCnt="0"/>
      <dgm:spPr/>
    </dgm:pt>
  </dgm:ptLst>
  <dgm:cxnLst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5009AFEC-4052-4CC7-A2BA-6D09482EEA09}" type="presOf" srcId="{47543A14-7939-4793-BA1A-E62B4BA9B414}" destId="{95B7AE2D-2AFE-49F1-8C55-518FD14D2AA2}" srcOrd="0" destOrd="0" presId="urn:microsoft.com/office/officeart/2008/layout/LinedList"/>
    <dgm:cxn modelId="{887786FB-8D57-4F76-A1DC-0D125132C0C6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86039DA2-097E-41BC-9A11-38C187FF80FE}" type="presOf" srcId="{BE2E176B-EDA9-44DF-BE0D-D7C715BB1C8E}" destId="{553B2C78-8B28-4D96-B4FA-F9D27B084078}" srcOrd="0" destOrd="0" presId="urn:microsoft.com/office/officeart/2008/layout/LinedList"/>
    <dgm:cxn modelId="{507FC37E-8E14-4C81-887D-113FA0AF9D43}" type="presOf" srcId="{EA7F9208-24D8-4563-A2ED-FBFBC5F86B00}" destId="{53AAE56C-73FE-45F9-B35E-39C2CC304544}" srcOrd="0" destOrd="0" presId="urn:microsoft.com/office/officeart/2008/layout/LinedList"/>
    <dgm:cxn modelId="{E3060C7A-C152-459C-A9A3-B81F156BFD8F}" type="presParOf" srcId="{C66396E0-32BA-46BE-B28A-A2673D61FB1A}" destId="{2C4D144F-C0A0-4BA0-BB79-D8AAD2113945}" srcOrd="0" destOrd="0" presId="urn:microsoft.com/office/officeart/2008/layout/LinedList"/>
    <dgm:cxn modelId="{A95E5803-0B24-4BB8-B667-573A47145F12}" type="presParOf" srcId="{C66396E0-32BA-46BE-B28A-A2673D61FB1A}" destId="{6DFABC9D-811D-4F5E-821D-F8D42D844B4B}" srcOrd="1" destOrd="0" presId="urn:microsoft.com/office/officeart/2008/layout/LinedList"/>
    <dgm:cxn modelId="{5CE65333-BE20-4D61-86C7-FE8E876C7C46}" type="presParOf" srcId="{6DFABC9D-811D-4F5E-821D-F8D42D844B4B}" destId="{53AAE56C-73FE-45F9-B35E-39C2CC304544}" srcOrd="0" destOrd="0" presId="urn:microsoft.com/office/officeart/2008/layout/LinedList"/>
    <dgm:cxn modelId="{A4120B13-0911-411E-898C-353C49B7D377}" type="presParOf" srcId="{6DFABC9D-811D-4F5E-821D-F8D42D844B4B}" destId="{4ACF43D1-519E-42A2-970C-705800D064AC}" srcOrd="1" destOrd="0" presId="urn:microsoft.com/office/officeart/2008/layout/LinedList"/>
    <dgm:cxn modelId="{6279E901-42FC-49D4-9A14-4258FE6C131E}" type="presParOf" srcId="{4ACF43D1-519E-42A2-970C-705800D064AC}" destId="{72FED7FB-2F1E-4FC9-B233-F3AAE2F35B63}" srcOrd="0" destOrd="0" presId="urn:microsoft.com/office/officeart/2008/layout/LinedList"/>
    <dgm:cxn modelId="{6298FA2C-04E8-4068-82F0-E6724D60E60D}" type="presParOf" srcId="{4ACF43D1-519E-42A2-970C-705800D064AC}" destId="{9643E7AD-15A3-448F-8242-9A68B4E31513}" srcOrd="1" destOrd="0" presId="urn:microsoft.com/office/officeart/2008/layout/LinedList"/>
    <dgm:cxn modelId="{F55D4274-3D76-49F8-9705-A11D2E84D4FD}" type="presParOf" srcId="{9643E7AD-15A3-448F-8242-9A68B4E31513}" destId="{836F85B5-FBF6-46B6-8E0F-315311C88186}" srcOrd="0" destOrd="0" presId="urn:microsoft.com/office/officeart/2008/layout/LinedList"/>
    <dgm:cxn modelId="{1B06EA0F-C02E-4153-B3CE-A340045284F5}" type="presParOf" srcId="{9643E7AD-15A3-448F-8242-9A68B4E31513}" destId="{95B7AE2D-2AFE-49F1-8C55-518FD14D2AA2}" srcOrd="1" destOrd="0" presId="urn:microsoft.com/office/officeart/2008/layout/LinedList"/>
    <dgm:cxn modelId="{7DF35778-A941-4709-8DEF-E5365B5CD66C}" type="presParOf" srcId="{9643E7AD-15A3-448F-8242-9A68B4E31513}" destId="{2A78177D-072C-4464-8CE8-C22880222CDE}" srcOrd="2" destOrd="0" presId="urn:microsoft.com/office/officeart/2008/layout/LinedList"/>
    <dgm:cxn modelId="{05493AF8-BDEE-466C-9D2B-19FCABEDAA00}" type="presParOf" srcId="{4ACF43D1-519E-42A2-970C-705800D064AC}" destId="{7E67FE7C-BB80-4B4F-B68D-6660D4F8333D}" srcOrd="2" destOrd="0" presId="urn:microsoft.com/office/officeart/2008/layout/LinedList"/>
    <dgm:cxn modelId="{B39B20FE-49F6-4759-AF02-46AF0F8469A2}" type="presParOf" srcId="{4ACF43D1-519E-42A2-970C-705800D064AC}" destId="{A5CEA4BB-B0DF-4732-984B-A42182B1F833}" srcOrd="3" destOrd="0" presId="urn:microsoft.com/office/officeart/2008/layout/LinedList"/>
    <dgm:cxn modelId="{6FAC0285-2AE3-4D81-BF55-BC71D60DF195}" type="presParOf" srcId="{4ACF43D1-519E-42A2-970C-705800D064AC}" destId="{C17C134E-C1F9-4AFA-A730-757854DF7D47}" srcOrd="4" destOrd="0" presId="urn:microsoft.com/office/officeart/2008/layout/LinedList"/>
    <dgm:cxn modelId="{2C6A5BCF-70AF-482B-AC0B-B538680D933E}" type="presParOf" srcId="{C17C134E-C1F9-4AFA-A730-757854DF7D47}" destId="{AA561E92-40CD-45D2-8D7B-23D2398A8AB3}" srcOrd="0" destOrd="0" presId="urn:microsoft.com/office/officeart/2008/layout/LinedList"/>
    <dgm:cxn modelId="{27A17B06-5EC9-4AD9-8ABC-AA86B1B02B2B}" type="presParOf" srcId="{C17C134E-C1F9-4AFA-A730-757854DF7D47}" destId="{553B2C78-8B28-4D96-B4FA-F9D27B084078}" srcOrd="1" destOrd="0" presId="urn:microsoft.com/office/officeart/2008/layout/LinedList"/>
    <dgm:cxn modelId="{00D8DAC2-9318-4570-B55A-6665F6D818CD}" type="presParOf" srcId="{C17C134E-C1F9-4AFA-A730-757854DF7D47}" destId="{66B89092-D541-40FA-BE80-A663C9DF4DF9}" srcOrd="2" destOrd="0" presId="urn:microsoft.com/office/officeart/2008/layout/LinedList"/>
    <dgm:cxn modelId="{71C4A477-5576-4E0D-B6F6-9F60DF3B1F3E}" type="presParOf" srcId="{4ACF43D1-519E-42A2-970C-705800D064AC}" destId="{60F9277A-DCD9-4FC5-BC6E-9CC1E980E144}" srcOrd="5" destOrd="0" presId="urn:microsoft.com/office/officeart/2008/layout/LinedList"/>
    <dgm:cxn modelId="{E789333E-3906-49F4-98D9-42D4B54CFAA2}" type="presParOf" srcId="{4ACF43D1-519E-42A2-970C-705800D064AC}" destId="{5B76AF41-79C6-4140-8DBD-444BC31CE3BB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Form validation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Công cụ jQuery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3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3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2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3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2"/>
      <dgm:spPr/>
    </dgm:pt>
    <dgm:pt modelId="{5B76AF41-79C6-4140-8DBD-444BC31CE3BB}" type="pres">
      <dgm:prSet presAssocID="{BE2E176B-EDA9-44DF-BE0D-D7C715BB1C8E}" presName="vertSpace2b" presStyleCnt="0"/>
      <dgm:spPr/>
    </dgm:pt>
  </dgm:ptLst>
  <dgm:cxnLst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741C1E72-F2C9-4706-88F3-7CF3C5E89D49}" type="presOf" srcId="{EA7F9208-24D8-4563-A2ED-FBFBC5F86B00}" destId="{53AAE56C-73FE-45F9-B35E-39C2CC304544}" srcOrd="0" destOrd="0" presId="urn:microsoft.com/office/officeart/2008/layout/LinedList"/>
    <dgm:cxn modelId="{D6826E68-B13A-4759-89C3-1B35EB32C222}" type="presOf" srcId="{170E935B-632B-4424-9BFB-F1C5A9D014B6}" destId="{C66396E0-32BA-46BE-B28A-A2673D61FB1A}" srcOrd="0" destOrd="0" presId="urn:microsoft.com/office/officeart/2008/layout/LinedList"/>
    <dgm:cxn modelId="{E1F6A652-6FAD-45F3-9A1F-38555109EA8F}" type="presOf" srcId="{BE2E176B-EDA9-44DF-BE0D-D7C715BB1C8E}" destId="{553B2C78-8B28-4D96-B4FA-F9D27B084078}" srcOrd="0" destOrd="0" presId="urn:microsoft.com/office/officeart/2008/layout/LinedList"/>
    <dgm:cxn modelId="{7589022B-0729-44C8-888C-EAD2F41CD30F}" type="presOf" srcId="{47543A14-7939-4793-BA1A-E62B4BA9B414}" destId="{95B7AE2D-2AFE-49F1-8C55-518FD14D2AA2}" srcOrd="0" destOrd="0" presId="urn:microsoft.com/office/officeart/2008/layout/LinedList"/>
    <dgm:cxn modelId="{868A92BC-6B14-4FDB-81DB-65DFC541752F}" type="presParOf" srcId="{C66396E0-32BA-46BE-B28A-A2673D61FB1A}" destId="{2C4D144F-C0A0-4BA0-BB79-D8AAD2113945}" srcOrd="0" destOrd="0" presId="urn:microsoft.com/office/officeart/2008/layout/LinedList"/>
    <dgm:cxn modelId="{65A5CFAA-7C7F-4CE6-A530-5122BA018BE7}" type="presParOf" srcId="{C66396E0-32BA-46BE-B28A-A2673D61FB1A}" destId="{6DFABC9D-811D-4F5E-821D-F8D42D844B4B}" srcOrd="1" destOrd="0" presId="urn:microsoft.com/office/officeart/2008/layout/LinedList"/>
    <dgm:cxn modelId="{C17DB2C4-0F6A-4F46-93BF-344025A00CB7}" type="presParOf" srcId="{6DFABC9D-811D-4F5E-821D-F8D42D844B4B}" destId="{53AAE56C-73FE-45F9-B35E-39C2CC304544}" srcOrd="0" destOrd="0" presId="urn:microsoft.com/office/officeart/2008/layout/LinedList"/>
    <dgm:cxn modelId="{417FC88D-8224-49FA-B500-84443E35A12A}" type="presParOf" srcId="{6DFABC9D-811D-4F5E-821D-F8D42D844B4B}" destId="{4ACF43D1-519E-42A2-970C-705800D064AC}" srcOrd="1" destOrd="0" presId="urn:microsoft.com/office/officeart/2008/layout/LinedList"/>
    <dgm:cxn modelId="{11E32643-8018-46E0-8421-4B002F09510C}" type="presParOf" srcId="{4ACF43D1-519E-42A2-970C-705800D064AC}" destId="{72FED7FB-2F1E-4FC9-B233-F3AAE2F35B63}" srcOrd="0" destOrd="0" presId="urn:microsoft.com/office/officeart/2008/layout/LinedList"/>
    <dgm:cxn modelId="{1E54D7E4-D74C-4C9B-AF40-37798491B5B7}" type="presParOf" srcId="{4ACF43D1-519E-42A2-970C-705800D064AC}" destId="{9643E7AD-15A3-448F-8242-9A68B4E31513}" srcOrd="1" destOrd="0" presId="urn:microsoft.com/office/officeart/2008/layout/LinedList"/>
    <dgm:cxn modelId="{1928E106-7866-4AB8-BD23-03E7383D442B}" type="presParOf" srcId="{9643E7AD-15A3-448F-8242-9A68B4E31513}" destId="{836F85B5-FBF6-46B6-8E0F-315311C88186}" srcOrd="0" destOrd="0" presId="urn:microsoft.com/office/officeart/2008/layout/LinedList"/>
    <dgm:cxn modelId="{F09CE994-4C0E-4660-9AC2-8F0F6908A597}" type="presParOf" srcId="{9643E7AD-15A3-448F-8242-9A68B4E31513}" destId="{95B7AE2D-2AFE-49F1-8C55-518FD14D2AA2}" srcOrd="1" destOrd="0" presId="urn:microsoft.com/office/officeart/2008/layout/LinedList"/>
    <dgm:cxn modelId="{7F5DFE6C-E1E8-4315-BD12-E98B4C34A8CC}" type="presParOf" srcId="{9643E7AD-15A3-448F-8242-9A68B4E31513}" destId="{2A78177D-072C-4464-8CE8-C22880222CDE}" srcOrd="2" destOrd="0" presId="urn:microsoft.com/office/officeart/2008/layout/LinedList"/>
    <dgm:cxn modelId="{812089D1-D220-4698-BF0A-D73023BC6DA8}" type="presParOf" srcId="{4ACF43D1-519E-42A2-970C-705800D064AC}" destId="{7E67FE7C-BB80-4B4F-B68D-6660D4F8333D}" srcOrd="2" destOrd="0" presId="urn:microsoft.com/office/officeart/2008/layout/LinedList"/>
    <dgm:cxn modelId="{CC9DC5C0-09E7-4D75-AA52-625DF1A13B5B}" type="presParOf" srcId="{4ACF43D1-519E-42A2-970C-705800D064AC}" destId="{A5CEA4BB-B0DF-4732-984B-A42182B1F833}" srcOrd="3" destOrd="0" presId="urn:microsoft.com/office/officeart/2008/layout/LinedList"/>
    <dgm:cxn modelId="{481320EE-8457-4233-896C-08AB800EB933}" type="presParOf" srcId="{4ACF43D1-519E-42A2-970C-705800D064AC}" destId="{C17C134E-C1F9-4AFA-A730-757854DF7D47}" srcOrd="4" destOrd="0" presId="urn:microsoft.com/office/officeart/2008/layout/LinedList"/>
    <dgm:cxn modelId="{842EEEAA-AA50-4C24-8DED-5BE6162AF659}" type="presParOf" srcId="{C17C134E-C1F9-4AFA-A730-757854DF7D47}" destId="{AA561E92-40CD-45D2-8D7B-23D2398A8AB3}" srcOrd="0" destOrd="0" presId="urn:microsoft.com/office/officeart/2008/layout/LinedList"/>
    <dgm:cxn modelId="{38B61129-7B8F-40BE-AB65-1957A5AFB8C2}" type="presParOf" srcId="{C17C134E-C1F9-4AFA-A730-757854DF7D47}" destId="{553B2C78-8B28-4D96-B4FA-F9D27B084078}" srcOrd="1" destOrd="0" presId="urn:microsoft.com/office/officeart/2008/layout/LinedList"/>
    <dgm:cxn modelId="{E499D0B2-551D-4D74-AAA7-6136BE39DC15}" type="presParOf" srcId="{C17C134E-C1F9-4AFA-A730-757854DF7D47}" destId="{66B89092-D541-40FA-BE80-A663C9DF4DF9}" srcOrd="2" destOrd="0" presId="urn:microsoft.com/office/officeart/2008/layout/LinedList"/>
    <dgm:cxn modelId="{2227FC0C-6DD8-428E-B397-496DA10D53C0}" type="presParOf" srcId="{4ACF43D1-519E-42A2-970C-705800D064AC}" destId="{60F9277A-DCD9-4FC5-BC6E-9CC1E980E144}" srcOrd="5" destOrd="0" presId="urn:microsoft.com/office/officeart/2008/layout/LinedList"/>
    <dgm:cxn modelId="{EE228912-6416-4668-9967-47E3F66FBB9D}" type="presParOf" srcId="{4ACF43D1-519E-42A2-970C-705800D064AC}" destId="{5B76AF41-79C6-4140-8DBD-444BC31CE3BB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Form validation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Công cụ jQuery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3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3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2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3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2"/>
      <dgm:spPr/>
    </dgm:pt>
    <dgm:pt modelId="{5B76AF41-79C6-4140-8DBD-444BC31CE3BB}" type="pres">
      <dgm:prSet presAssocID="{BE2E176B-EDA9-44DF-BE0D-D7C715BB1C8E}" presName="vertSpace2b" presStyleCnt="0"/>
      <dgm:spPr/>
    </dgm:pt>
  </dgm:ptLst>
  <dgm:cxnLst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AD0E8B15-6BD1-455F-8DE9-B1242AD6AE59}" type="presOf" srcId="{47543A14-7939-4793-BA1A-E62B4BA9B414}" destId="{95B7AE2D-2AFE-49F1-8C55-518FD14D2AA2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364453B6-8ECA-41EE-AB62-4976AC29A0CC}" type="presOf" srcId="{170E935B-632B-4424-9BFB-F1C5A9D014B6}" destId="{C66396E0-32BA-46BE-B28A-A2673D61FB1A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F45A1249-FC6B-4A6B-8A77-A3B3A328CFC3}" type="presOf" srcId="{BE2E176B-EDA9-44DF-BE0D-D7C715BB1C8E}" destId="{553B2C78-8B28-4D96-B4FA-F9D27B084078}" srcOrd="0" destOrd="0" presId="urn:microsoft.com/office/officeart/2008/layout/LinedList"/>
    <dgm:cxn modelId="{6E76D082-5017-44A3-9C65-33857000487E}" type="presOf" srcId="{EA7F9208-24D8-4563-A2ED-FBFBC5F86B00}" destId="{53AAE56C-73FE-45F9-B35E-39C2CC304544}" srcOrd="0" destOrd="0" presId="urn:microsoft.com/office/officeart/2008/layout/LinedList"/>
    <dgm:cxn modelId="{ED6F8F76-7107-4576-BE92-A949A0877F22}" type="presParOf" srcId="{C66396E0-32BA-46BE-B28A-A2673D61FB1A}" destId="{2C4D144F-C0A0-4BA0-BB79-D8AAD2113945}" srcOrd="0" destOrd="0" presId="urn:microsoft.com/office/officeart/2008/layout/LinedList"/>
    <dgm:cxn modelId="{7CC6A0B2-EABA-4478-AD04-1EFA8B8EF977}" type="presParOf" srcId="{C66396E0-32BA-46BE-B28A-A2673D61FB1A}" destId="{6DFABC9D-811D-4F5E-821D-F8D42D844B4B}" srcOrd="1" destOrd="0" presId="urn:microsoft.com/office/officeart/2008/layout/LinedList"/>
    <dgm:cxn modelId="{61B1B24E-AE7D-48D9-99C5-C3C89E2A16C0}" type="presParOf" srcId="{6DFABC9D-811D-4F5E-821D-F8D42D844B4B}" destId="{53AAE56C-73FE-45F9-B35E-39C2CC304544}" srcOrd="0" destOrd="0" presId="urn:microsoft.com/office/officeart/2008/layout/LinedList"/>
    <dgm:cxn modelId="{559F4181-4EBA-4CB3-BD49-C438BBBBDAA9}" type="presParOf" srcId="{6DFABC9D-811D-4F5E-821D-F8D42D844B4B}" destId="{4ACF43D1-519E-42A2-970C-705800D064AC}" srcOrd="1" destOrd="0" presId="urn:microsoft.com/office/officeart/2008/layout/LinedList"/>
    <dgm:cxn modelId="{B6429A48-7C5F-4CAF-92ED-EBECE41F1FEA}" type="presParOf" srcId="{4ACF43D1-519E-42A2-970C-705800D064AC}" destId="{72FED7FB-2F1E-4FC9-B233-F3AAE2F35B63}" srcOrd="0" destOrd="0" presId="urn:microsoft.com/office/officeart/2008/layout/LinedList"/>
    <dgm:cxn modelId="{24E05F12-53D9-480E-B749-18D2A89CB810}" type="presParOf" srcId="{4ACF43D1-519E-42A2-970C-705800D064AC}" destId="{9643E7AD-15A3-448F-8242-9A68B4E31513}" srcOrd="1" destOrd="0" presId="urn:microsoft.com/office/officeart/2008/layout/LinedList"/>
    <dgm:cxn modelId="{9967CB06-51FF-4488-89B9-27352528417A}" type="presParOf" srcId="{9643E7AD-15A3-448F-8242-9A68B4E31513}" destId="{836F85B5-FBF6-46B6-8E0F-315311C88186}" srcOrd="0" destOrd="0" presId="urn:microsoft.com/office/officeart/2008/layout/LinedList"/>
    <dgm:cxn modelId="{E6687C9D-C472-4392-898B-CB8E84081F7D}" type="presParOf" srcId="{9643E7AD-15A3-448F-8242-9A68B4E31513}" destId="{95B7AE2D-2AFE-49F1-8C55-518FD14D2AA2}" srcOrd="1" destOrd="0" presId="urn:microsoft.com/office/officeart/2008/layout/LinedList"/>
    <dgm:cxn modelId="{9AD9596B-1BC5-4EAE-8313-EFA3B1CA322C}" type="presParOf" srcId="{9643E7AD-15A3-448F-8242-9A68B4E31513}" destId="{2A78177D-072C-4464-8CE8-C22880222CDE}" srcOrd="2" destOrd="0" presId="urn:microsoft.com/office/officeart/2008/layout/LinedList"/>
    <dgm:cxn modelId="{3E2B2DA7-7285-40F7-906C-0E96903207D1}" type="presParOf" srcId="{4ACF43D1-519E-42A2-970C-705800D064AC}" destId="{7E67FE7C-BB80-4B4F-B68D-6660D4F8333D}" srcOrd="2" destOrd="0" presId="urn:microsoft.com/office/officeart/2008/layout/LinedList"/>
    <dgm:cxn modelId="{EF574B85-F969-4756-AC7D-A1073F390883}" type="presParOf" srcId="{4ACF43D1-519E-42A2-970C-705800D064AC}" destId="{A5CEA4BB-B0DF-4732-984B-A42182B1F833}" srcOrd="3" destOrd="0" presId="urn:microsoft.com/office/officeart/2008/layout/LinedList"/>
    <dgm:cxn modelId="{4E849706-FEC4-428A-AB46-4E89A7508004}" type="presParOf" srcId="{4ACF43D1-519E-42A2-970C-705800D064AC}" destId="{C17C134E-C1F9-4AFA-A730-757854DF7D47}" srcOrd="4" destOrd="0" presId="urn:microsoft.com/office/officeart/2008/layout/LinedList"/>
    <dgm:cxn modelId="{24CD13F9-5428-413B-B1F2-930E1E02F30B}" type="presParOf" srcId="{C17C134E-C1F9-4AFA-A730-757854DF7D47}" destId="{AA561E92-40CD-45D2-8D7B-23D2398A8AB3}" srcOrd="0" destOrd="0" presId="urn:microsoft.com/office/officeart/2008/layout/LinedList"/>
    <dgm:cxn modelId="{D88B554A-6B40-4CB4-96A3-D22F66893A18}" type="presParOf" srcId="{C17C134E-C1F9-4AFA-A730-757854DF7D47}" destId="{553B2C78-8B28-4D96-B4FA-F9D27B084078}" srcOrd="1" destOrd="0" presId="urn:microsoft.com/office/officeart/2008/layout/LinedList"/>
    <dgm:cxn modelId="{9A18913B-AE75-4767-A19A-1E8B280FFE86}" type="presParOf" srcId="{C17C134E-C1F9-4AFA-A730-757854DF7D47}" destId="{66B89092-D541-40FA-BE80-A663C9DF4DF9}" srcOrd="2" destOrd="0" presId="urn:microsoft.com/office/officeart/2008/layout/LinedList"/>
    <dgm:cxn modelId="{538DB616-DE8C-4E88-A7C1-A4A907602F01}" type="presParOf" srcId="{4ACF43D1-519E-42A2-970C-705800D064AC}" destId="{60F9277A-DCD9-4FC5-BC6E-9CC1E980E144}" srcOrd="5" destOrd="0" presId="urn:microsoft.com/office/officeart/2008/layout/LinedList"/>
    <dgm:cxn modelId="{F1E04252-A6B4-4D69-848A-71876685165E}" type="presParOf" srcId="{4ACF43D1-519E-42A2-970C-705800D064AC}" destId="{5B76AF41-79C6-4140-8DBD-444BC31CE3BB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Form validation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Công cụ jQuery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3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3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2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3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2"/>
      <dgm:spPr/>
    </dgm:pt>
    <dgm:pt modelId="{5B76AF41-79C6-4140-8DBD-444BC31CE3BB}" type="pres">
      <dgm:prSet presAssocID="{BE2E176B-EDA9-44DF-BE0D-D7C715BB1C8E}" presName="vertSpace2b" presStyleCnt="0"/>
      <dgm:spPr/>
    </dgm:pt>
  </dgm:ptLst>
  <dgm:cxnLst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522BF3A1-A47D-4ED5-8C78-C507F5528026}" type="presOf" srcId="{EA7F9208-24D8-4563-A2ED-FBFBC5F86B00}" destId="{53AAE56C-73FE-45F9-B35E-39C2CC304544}" srcOrd="0" destOrd="0" presId="urn:microsoft.com/office/officeart/2008/layout/LinedList"/>
    <dgm:cxn modelId="{A21A1D5D-1EBF-4A80-89FA-302EA049ADF9}" type="presOf" srcId="{47543A14-7939-4793-BA1A-E62B4BA9B414}" destId="{95B7AE2D-2AFE-49F1-8C55-518FD14D2AA2}" srcOrd="0" destOrd="0" presId="urn:microsoft.com/office/officeart/2008/layout/LinedList"/>
    <dgm:cxn modelId="{8EE37C5B-0488-47AA-82EB-63DA062BD606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67D386CF-8183-466F-9784-5AC6EE40D04A}" type="presOf" srcId="{BE2E176B-EDA9-44DF-BE0D-D7C715BB1C8E}" destId="{553B2C78-8B28-4D96-B4FA-F9D27B084078}" srcOrd="0" destOrd="0" presId="urn:microsoft.com/office/officeart/2008/layout/LinedList"/>
    <dgm:cxn modelId="{BB5A03B4-68E1-4D36-868D-05F540AFEABB}" type="presParOf" srcId="{C66396E0-32BA-46BE-B28A-A2673D61FB1A}" destId="{2C4D144F-C0A0-4BA0-BB79-D8AAD2113945}" srcOrd="0" destOrd="0" presId="urn:microsoft.com/office/officeart/2008/layout/LinedList"/>
    <dgm:cxn modelId="{E58ED570-B100-4A37-9C43-617A95351812}" type="presParOf" srcId="{C66396E0-32BA-46BE-B28A-A2673D61FB1A}" destId="{6DFABC9D-811D-4F5E-821D-F8D42D844B4B}" srcOrd="1" destOrd="0" presId="urn:microsoft.com/office/officeart/2008/layout/LinedList"/>
    <dgm:cxn modelId="{F4524D39-4307-45FC-8569-7685AFAF1719}" type="presParOf" srcId="{6DFABC9D-811D-4F5E-821D-F8D42D844B4B}" destId="{53AAE56C-73FE-45F9-B35E-39C2CC304544}" srcOrd="0" destOrd="0" presId="urn:microsoft.com/office/officeart/2008/layout/LinedList"/>
    <dgm:cxn modelId="{A92D9014-F6B0-46B0-B019-0135EC89849D}" type="presParOf" srcId="{6DFABC9D-811D-4F5E-821D-F8D42D844B4B}" destId="{4ACF43D1-519E-42A2-970C-705800D064AC}" srcOrd="1" destOrd="0" presId="urn:microsoft.com/office/officeart/2008/layout/LinedList"/>
    <dgm:cxn modelId="{2F7A7154-3D04-467D-850B-2DCFA1DAC515}" type="presParOf" srcId="{4ACF43D1-519E-42A2-970C-705800D064AC}" destId="{72FED7FB-2F1E-4FC9-B233-F3AAE2F35B63}" srcOrd="0" destOrd="0" presId="urn:microsoft.com/office/officeart/2008/layout/LinedList"/>
    <dgm:cxn modelId="{83B6CEB2-1F26-461E-91A4-101751577BD6}" type="presParOf" srcId="{4ACF43D1-519E-42A2-970C-705800D064AC}" destId="{9643E7AD-15A3-448F-8242-9A68B4E31513}" srcOrd="1" destOrd="0" presId="urn:microsoft.com/office/officeart/2008/layout/LinedList"/>
    <dgm:cxn modelId="{8DB86E3E-3DAF-43FC-AC09-D52387DAA70A}" type="presParOf" srcId="{9643E7AD-15A3-448F-8242-9A68B4E31513}" destId="{836F85B5-FBF6-46B6-8E0F-315311C88186}" srcOrd="0" destOrd="0" presId="urn:microsoft.com/office/officeart/2008/layout/LinedList"/>
    <dgm:cxn modelId="{3E6C42BA-56CE-4683-B629-ADF92C23F536}" type="presParOf" srcId="{9643E7AD-15A3-448F-8242-9A68B4E31513}" destId="{95B7AE2D-2AFE-49F1-8C55-518FD14D2AA2}" srcOrd="1" destOrd="0" presId="urn:microsoft.com/office/officeart/2008/layout/LinedList"/>
    <dgm:cxn modelId="{669FAEBA-D321-4A8B-B01E-D1D5089C6A92}" type="presParOf" srcId="{9643E7AD-15A3-448F-8242-9A68B4E31513}" destId="{2A78177D-072C-4464-8CE8-C22880222CDE}" srcOrd="2" destOrd="0" presId="urn:microsoft.com/office/officeart/2008/layout/LinedList"/>
    <dgm:cxn modelId="{FCAD75D0-B7C8-431E-A360-58715708FCB7}" type="presParOf" srcId="{4ACF43D1-519E-42A2-970C-705800D064AC}" destId="{7E67FE7C-BB80-4B4F-B68D-6660D4F8333D}" srcOrd="2" destOrd="0" presId="urn:microsoft.com/office/officeart/2008/layout/LinedList"/>
    <dgm:cxn modelId="{BC55CA3B-6636-42E6-AA81-77D1311B5724}" type="presParOf" srcId="{4ACF43D1-519E-42A2-970C-705800D064AC}" destId="{A5CEA4BB-B0DF-4732-984B-A42182B1F833}" srcOrd="3" destOrd="0" presId="urn:microsoft.com/office/officeart/2008/layout/LinedList"/>
    <dgm:cxn modelId="{E1A13FDA-F87B-437E-BF3A-812D7213EDCE}" type="presParOf" srcId="{4ACF43D1-519E-42A2-970C-705800D064AC}" destId="{C17C134E-C1F9-4AFA-A730-757854DF7D47}" srcOrd="4" destOrd="0" presId="urn:microsoft.com/office/officeart/2008/layout/LinedList"/>
    <dgm:cxn modelId="{538C1CD1-BBB0-476E-940C-C232E2424AC1}" type="presParOf" srcId="{C17C134E-C1F9-4AFA-A730-757854DF7D47}" destId="{AA561E92-40CD-45D2-8D7B-23D2398A8AB3}" srcOrd="0" destOrd="0" presId="urn:microsoft.com/office/officeart/2008/layout/LinedList"/>
    <dgm:cxn modelId="{E7139666-C41E-42BB-915F-7CDC900A5F92}" type="presParOf" srcId="{C17C134E-C1F9-4AFA-A730-757854DF7D47}" destId="{553B2C78-8B28-4D96-B4FA-F9D27B084078}" srcOrd="1" destOrd="0" presId="urn:microsoft.com/office/officeart/2008/layout/LinedList"/>
    <dgm:cxn modelId="{92EA1798-1EC0-42A6-9E1A-805C0EE3D88D}" type="presParOf" srcId="{C17C134E-C1F9-4AFA-A730-757854DF7D47}" destId="{66B89092-D541-40FA-BE80-A663C9DF4DF9}" srcOrd="2" destOrd="0" presId="urn:microsoft.com/office/officeart/2008/layout/LinedList"/>
    <dgm:cxn modelId="{AFB2FA04-CDF0-4E41-9740-8D28EDE17C8C}" type="presParOf" srcId="{4ACF43D1-519E-42A2-970C-705800D064AC}" destId="{60F9277A-DCD9-4FC5-BC6E-9CC1E980E144}" srcOrd="5" destOrd="0" presId="urn:microsoft.com/office/officeart/2008/layout/LinedList"/>
    <dgm:cxn modelId="{FD1304D6-B95D-44FB-90AC-94C9EDFE1FC9}" type="presParOf" srcId="{4ACF43D1-519E-42A2-970C-705800D064AC}" destId="{5B76AF41-79C6-4140-8DBD-444BC31CE3BB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Form validation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Công cụ jQuery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3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3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2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3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2"/>
      <dgm:spPr/>
    </dgm:pt>
    <dgm:pt modelId="{5B76AF41-79C6-4140-8DBD-444BC31CE3BB}" type="pres">
      <dgm:prSet presAssocID="{BE2E176B-EDA9-44DF-BE0D-D7C715BB1C8E}" presName="vertSpace2b" presStyleCnt="0"/>
      <dgm:spPr/>
    </dgm:pt>
  </dgm:ptLst>
  <dgm:cxnLst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65EA8B22-1401-464D-8CB8-A9674C9F3513}" type="presOf" srcId="{47543A14-7939-4793-BA1A-E62B4BA9B414}" destId="{95B7AE2D-2AFE-49F1-8C55-518FD14D2AA2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8FB6099B-312B-4844-977B-277CAB4DFAFE}" type="presOf" srcId="{170E935B-632B-4424-9BFB-F1C5A9D014B6}" destId="{C66396E0-32BA-46BE-B28A-A2673D61FB1A}" srcOrd="0" destOrd="0" presId="urn:microsoft.com/office/officeart/2008/layout/LinedList"/>
    <dgm:cxn modelId="{7CB338C6-AB46-46C7-8E74-E32BB7AF936A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9F571E76-C94D-4BAA-96F2-9967AF9FD688}" type="presOf" srcId="{EA7F9208-24D8-4563-A2ED-FBFBC5F86B00}" destId="{53AAE56C-73FE-45F9-B35E-39C2CC304544}" srcOrd="0" destOrd="0" presId="urn:microsoft.com/office/officeart/2008/layout/LinedList"/>
    <dgm:cxn modelId="{CEAA23AE-E87B-4A24-AA18-2DA4E3883545}" type="presParOf" srcId="{C66396E0-32BA-46BE-B28A-A2673D61FB1A}" destId="{2C4D144F-C0A0-4BA0-BB79-D8AAD2113945}" srcOrd="0" destOrd="0" presId="urn:microsoft.com/office/officeart/2008/layout/LinedList"/>
    <dgm:cxn modelId="{47B989C0-EEB9-48D1-B081-C938DA14C748}" type="presParOf" srcId="{C66396E0-32BA-46BE-B28A-A2673D61FB1A}" destId="{6DFABC9D-811D-4F5E-821D-F8D42D844B4B}" srcOrd="1" destOrd="0" presId="urn:microsoft.com/office/officeart/2008/layout/LinedList"/>
    <dgm:cxn modelId="{766999D6-6BDB-4C8E-AD2A-DA53965DC973}" type="presParOf" srcId="{6DFABC9D-811D-4F5E-821D-F8D42D844B4B}" destId="{53AAE56C-73FE-45F9-B35E-39C2CC304544}" srcOrd="0" destOrd="0" presId="urn:microsoft.com/office/officeart/2008/layout/LinedList"/>
    <dgm:cxn modelId="{818C1FDD-9075-4B50-A988-143D56122D07}" type="presParOf" srcId="{6DFABC9D-811D-4F5E-821D-F8D42D844B4B}" destId="{4ACF43D1-519E-42A2-970C-705800D064AC}" srcOrd="1" destOrd="0" presId="urn:microsoft.com/office/officeart/2008/layout/LinedList"/>
    <dgm:cxn modelId="{FEF78D7C-B597-42FA-8E3E-166F7571421F}" type="presParOf" srcId="{4ACF43D1-519E-42A2-970C-705800D064AC}" destId="{72FED7FB-2F1E-4FC9-B233-F3AAE2F35B63}" srcOrd="0" destOrd="0" presId="urn:microsoft.com/office/officeart/2008/layout/LinedList"/>
    <dgm:cxn modelId="{DCCC36B0-C502-46B1-86CE-F67B136ED11A}" type="presParOf" srcId="{4ACF43D1-519E-42A2-970C-705800D064AC}" destId="{9643E7AD-15A3-448F-8242-9A68B4E31513}" srcOrd="1" destOrd="0" presId="urn:microsoft.com/office/officeart/2008/layout/LinedList"/>
    <dgm:cxn modelId="{517F25E0-30F8-4FF6-99A0-90858AC53068}" type="presParOf" srcId="{9643E7AD-15A3-448F-8242-9A68B4E31513}" destId="{836F85B5-FBF6-46B6-8E0F-315311C88186}" srcOrd="0" destOrd="0" presId="urn:microsoft.com/office/officeart/2008/layout/LinedList"/>
    <dgm:cxn modelId="{C07F9B8E-9287-4B97-A2CF-3E824F9AA824}" type="presParOf" srcId="{9643E7AD-15A3-448F-8242-9A68B4E31513}" destId="{95B7AE2D-2AFE-49F1-8C55-518FD14D2AA2}" srcOrd="1" destOrd="0" presId="urn:microsoft.com/office/officeart/2008/layout/LinedList"/>
    <dgm:cxn modelId="{53D3123A-5513-4A30-AD0F-0E75A2C052C9}" type="presParOf" srcId="{9643E7AD-15A3-448F-8242-9A68B4E31513}" destId="{2A78177D-072C-4464-8CE8-C22880222CDE}" srcOrd="2" destOrd="0" presId="urn:microsoft.com/office/officeart/2008/layout/LinedList"/>
    <dgm:cxn modelId="{DF6D78B0-F87A-4A8E-BF12-7B2C90D7BD5A}" type="presParOf" srcId="{4ACF43D1-519E-42A2-970C-705800D064AC}" destId="{7E67FE7C-BB80-4B4F-B68D-6660D4F8333D}" srcOrd="2" destOrd="0" presId="urn:microsoft.com/office/officeart/2008/layout/LinedList"/>
    <dgm:cxn modelId="{76E3BF90-7C0C-4FFD-852A-0C9CADC05D1E}" type="presParOf" srcId="{4ACF43D1-519E-42A2-970C-705800D064AC}" destId="{A5CEA4BB-B0DF-4732-984B-A42182B1F833}" srcOrd="3" destOrd="0" presId="urn:microsoft.com/office/officeart/2008/layout/LinedList"/>
    <dgm:cxn modelId="{26FA5A19-7214-4E8C-B142-D14625423B17}" type="presParOf" srcId="{4ACF43D1-519E-42A2-970C-705800D064AC}" destId="{C17C134E-C1F9-4AFA-A730-757854DF7D47}" srcOrd="4" destOrd="0" presId="urn:microsoft.com/office/officeart/2008/layout/LinedList"/>
    <dgm:cxn modelId="{3E8777F8-D2D6-4B4A-84BB-775597C2BAAC}" type="presParOf" srcId="{C17C134E-C1F9-4AFA-A730-757854DF7D47}" destId="{AA561E92-40CD-45D2-8D7B-23D2398A8AB3}" srcOrd="0" destOrd="0" presId="urn:microsoft.com/office/officeart/2008/layout/LinedList"/>
    <dgm:cxn modelId="{798D9BE4-F5D9-49B2-ACAC-7F9ACC296A7E}" type="presParOf" srcId="{C17C134E-C1F9-4AFA-A730-757854DF7D47}" destId="{553B2C78-8B28-4D96-B4FA-F9D27B084078}" srcOrd="1" destOrd="0" presId="urn:microsoft.com/office/officeart/2008/layout/LinedList"/>
    <dgm:cxn modelId="{24C58F6D-9FB3-436C-B270-5D58A13CFDD3}" type="presParOf" srcId="{C17C134E-C1F9-4AFA-A730-757854DF7D47}" destId="{66B89092-D541-40FA-BE80-A663C9DF4DF9}" srcOrd="2" destOrd="0" presId="urn:microsoft.com/office/officeart/2008/layout/LinedList"/>
    <dgm:cxn modelId="{095966A5-0572-48A3-96F5-B521F712ED83}" type="presParOf" srcId="{4ACF43D1-519E-42A2-970C-705800D064AC}" destId="{60F9277A-DCD9-4FC5-BC6E-9CC1E980E144}" srcOrd="5" destOrd="0" presId="urn:microsoft.com/office/officeart/2008/layout/LinedList"/>
    <dgm:cxn modelId="{2163CD43-1B51-4ED0-9A24-6A3FA11751CD}" type="presParOf" srcId="{4ACF43D1-519E-42A2-970C-705800D064AC}" destId="{5B76AF41-79C6-4140-8DBD-444BC31CE3BB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Form validation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Công cụ jQuery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3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3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2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3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2"/>
      <dgm:spPr/>
    </dgm:pt>
    <dgm:pt modelId="{5B76AF41-79C6-4140-8DBD-444BC31CE3BB}" type="pres">
      <dgm:prSet presAssocID="{BE2E176B-EDA9-44DF-BE0D-D7C715BB1C8E}" presName="vertSpace2b" presStyleCnt="0"/>
      <dgm:spPr/>
    </dgm:pt>
  </dgm:ptLst>
  <dgm:cxnLst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DC7020C-3BD0-4280-A53E-FA25AF690DD1}" type="presOf" srcId="{170E935B-632B-4424-9BFB-F1C5A9D014B6}" destId="{C66396E0-32BA-46BE-B28A-A2673D61FB1A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253C289A-CF0C-43B4-A94E-A91137E01D17}" type="presOf" srcId="{BE2E176B-EDA9-44DF-BE0D-D7C715BB1C8E}" destId="{553B2C78-8B28-4D96-B4FA-F9D27B084078}" srcOrd="0" destOrd="0" presId="urn:microsoft.com/office/officeart/2008/layout/LinedList"/>
    <dgm:cxn modelId="{DEF4FA01-F770-471B-A872-822530291DC5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5B94DFE6-7BB7-4345-8604-C29D39D37B30}" type="presOf" srcId="{EA7F9208-24D8-4563-A2ED-FBFBC5F86B00}" destId="{53AAE56C-73FE-45F9-B35E-39C2CC304544}" srcOrd="0" destOrd="0" presId="urn:microsoft.com/office/officeart/2008/layout/LinedList"/>
    <dgm:cxn modelId="{89ADE26F-BFBD-4F93-8982-29BF2E254FB7}" type="presParOf" srcId="{C66396E0-32BA-46BE-B28A-A2673D61FB1A}" destId="{2C4D144F-C0A0-4BA0-BB79-D8AAD2113945}" srcOrd="0" destOrd="0" presId="urn:microsoft.com/office/officeart/2008/layout/LinedList"/>
    <dgm:cxn modelId="{9C471F85-BADE-45B1-8FB7-7E8A075B14E6}" type="presParOf" srcId="{C66396E0-32BA-46BE-B28A-A2673D61FB1A}" destId="{6DFABC9D-811D-4F5E-821D-F8D42D844B4B}" srcOrd="1" destOrd="0" presId="urn:microsoft.com/office/officeart/2008/layout/LinedList"/>
    <dgm:cxn modelId="{2B95A66B-CACB-4B5B-9B94-50DBF96C7363}" type="presParOf" srcId="{6DFABC9D-811D-4F5E-821D-F8D42D844B4B}" destId="{53AAE56C-73FE-45F9-B35E-39C2CC304544}" srcOrd="0" destOrd="0" presId="urn:microsoft.com/office/officeart/2008/layout/LinedList"/>
    <dgm:cxn modelId="{C528424E-56AF-4064-A755-F518BB97EEDC}" type="presParOf" srcId="{6DFABC9D-811D-4F5E-821D-F8D42D844B4B}" destId="{4ACF43D1-519E-42A2-970C-705800D064AC}" srcOrd="1" destOrd="0" presId="urn:microsoft.com/office/officeart/2008/layout/LinedList"/>
    <dgm:cxn modelId="{BBEB30AA-214D-498C-9DA6-B6A2A358D16C}" type="presParOf" srcId="{4ACF43D1-519E-42A2-970C-705800D064AC}" destId="{72FED7FB-2F1E-4FC9-B233-F3AAE2F35B63}" srcOrd="0" destOrd="0" presId="urn:microsoft.com/office/officeart/2008/layout/LinedList"/>
    <dgm:cxn modelId="{EFF5CCC4-C7D5-4D32-9C8A-30471B1C29C9}" type="presParOf" srcId="{4ACF43D1-519E-42A2-970C-705800D064AC}" destId="{9643E7AD-15A3-448F-8242-9A68B4E31513}" srcOrd="1" destOrd="0" presId="urn:microsoft.com/office/officeart/2008/layout/LinedList"/>
    <dgm:cxn modelId="{F9A59165-CD8D-41B2-AC82-A9425C31C06E}" type="presParOf" srcId="{9643E7AD-15A3-448F-8242-9A68B4E31513}" destId="{836F85B5-FBF6-46B6-8E0F-315311C88186}" srcOrd="0" destOrd="0" presId="urn:microsoft.com/office/officeart/2008/layout/LinedList"/>
    <dgm:cxn modelId="{340D044E-F540-4341-A064-0CE913EA57BF}" type="presParOf" srcId="{9643E7AD-15A3-448F-8242-9A68B4E31513}" destId="{95B7AE2D-2AFE-49F1-8C55-518FD14D2AA2}" srcOrd="1" destOrd="0" presId="urn:microsoft.com/office/officeart/2008/layout/LinedList"/>
    <dgm:cxn modelId="{58229B0F-8C52-47E0-BAD1-7A3A9BD38261}" type="presParOf" srcId="{9643E7AD-15A3-448F-8242-9A68B4E31513}" destId="{2A78177D-072C-4464-8CE8-C22880222CDE}" srcOrd="2" destOrd="0" presId="urn:microsoft.com/office/officeart/2008/layout/LinedList"/>
    <dgm:cxn modelId="{6675FABF-C1B3-4E1E-AEED-52A854426126}" type="presParOf" srcId="{4ACF43D1-519E-42A2-970C-705800D064AC}" destId="{7E67FE7C-BB80-4B4F-B68D-6660D4F8333D}" srcOrd="2" destOrd="0" presId="urn:microsoft.com/office/officeart/2008/layout/LinedList"/>
    <dgm:cxn modelId="{927BF35C-72E1-47AB-AD6B-B5EC38F138F8}" type="presParOf" srcId="{4ACF43D1-519E-42A2-970C-705800D064AC}" destId="{A5CEA4BB-B0DF-4732-984B-A42182B1F833}" srcOrd="3" destOrd="0" presId="urn:microsoft.com/office/officeart/2008/layout/LinedList"/>
    <dgm:cxn modelId="{EAB99092-D6BE-4D01-9D4D-59D7E6D5F1B9}" type="presParOf" srcId="{4ACF43D1-519E-42A2-970C-705800D064AC}" destId="{C17C134E-C1F9-4AFA-A730-757854DF7D47}" srcOrd="4" destOrd="0" presId="urn:microsoft.com/office/officeart/2008/layout/LinedList"/>
    <dgm:cxn modelId="{E7796DD0-51A0-498A-B121-56B09C8A9117}" type="presParOf" srcId="{C17C134E-C1F9-4AFA-A730-757854DF7D47}" destId="{AA561E92-40CD-45D2-8D7B-23D2398A8AB3}" srcOrd="0" destOrd="0" presId="urn:microsoft.com/office/officeart/2008/layout/LinedList"/>
    <dgm:cxn modelId="{1A1F5CAD-68C8-4826-A1A8-0499A1C65765}" type="presParOf" srcId="{C17C134E-C1F9-4AFA-A730-757854DF7D47}" destId="{553B2C78-8B28-4D96-B4FA-F9D27B084078}" srcOrd="1" destOrd="0" presId="urn:microsoft.com/office/officeart/2008/layout/LinedList"/>
    <dgm:cxn modelId="{EE156846-D5D9-43FC-8807-567E42C7FE2C}" type="presParOf" srcId="{C17C134E-C1F9-4AFA-A730-757854DF7D47}" destId="{66B89092-D541-40FA-BE80-A663C9DF4DF9}" srcOrd="2" destOrd="0" presId="urn:microsoft.com/office/officeart/2008/layout/LinedList"/>
    <dgm:cxn modelId="{B6B50EDF-0500-4E15-A0A6-443ED6A6D1B3}" type="presParOf" srcId="{4ACF43D1-519E-42A2-970C-705800D064AC}" destId="{60F9277A-DCD9-4FC5-BC6E-9CC1E980E144}" srcOrd="5" destOrd="0" presId="urn:microsoft.com/office/officeart/2008/layout/LinedList"/>
    <dgm:cxn modelId="{4C829F69-DA2D-48A4-AE28-BE6181B00FC9}" type="presParOf" srcId="{4ACF43D1-519E-42A2-970C-705800D064AC}" destId="{5B76AF41-79C6-4140-8DBD-444BC31CE3BB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Form validation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Công cụ jQuery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3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3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2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3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2"/>
      <dgm:spPr/>
    </dgm:pt>
    <dgm:pt modelId="{5B76AF41-79C6-4140-8DBD-444BC31CE3BB}" type="pres">
      <dgm:prSet presAssocID="{BE2E176B-EDA9-44DF-BE0D-D7C715BB1C8E}" presName="vertSpace2b" presStyleCnt="0"/>
      <dgm:spPr/>
    </dgm:pt>
  </dgm:ptLst>
  <dgm:cxnLst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A575B00C-ED1C-4AE5-BB57-9FBE99C89B7E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80480248-B3BE-4D43-9794-90788774ABFD}" type="presOf" srcId="{EA7F9208-24D8-4563-A2ED-FBFBC5F86B00}" destId="{53AAE56C-73FE-45F9-B35E-39C2CC304544}" srcOrd="0" destOrd="0" presId="urn:microsoft.com/office/officeart/2008/layout/LinedList"/>
    <dgm:cxn modelId="{BB5E0078-1088-45EF-9F67-D7E166293F21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E61C5C4-AAE1-4CDE-8773-2C285F181B22}" type="presOf" srcId="{170E935B-632B-4424-9BFB-F1C5A9D014B6}" destId="{C66396E0-32BA-46BE-B28A-A2673D61FB1A}" srcOrd="0" destOrd="0" presId="urn:microsoft.com/office/officeart/2008/layout/LinedList"/>
    <dgm:cxn modelId="{ECEF27A5-0841-402C-BED6-A34F0887650C}" type="presParOf" srcId="{C66396E0-32BA-46BE-B28A-A2673D61FB1A}" destId="{2C4D144F-C0A0-4BA0-BB79-D8AAD2113945}" srcOrd="0" destOrd="0" presId="urn:microsoft.com/office/officeart/2008/layout/LinedList"/>
    <dgm:cxn modelId="{AAC3A775-505F-4962-815F-35F5E67F05EC}" type="presParOf" srcId="{C66396E0-32BA-46BE-B28A-A2673D61FB1A}" destId="{6DFABC9D-811D-4F5E-821D-F8D42D844B4B}" srcOrd="1" destOrd="0" presId="urn:microsoft.com/office/officeart/2008/layout/LinedList"/>
    <dgm:cxn modelId="{06455A56-C491-4F30-A276-724F746D5592}" type="presParOf" srcId="{6DFABC9D-811D-4F5E-821D-F8D42D844B4B}" destId="{53AAE56C-73FE-45F9-B35E-39C2CC304544}" srcOrd="0" destOrd="0" presId="urn:microsoft.com/office/officeart/2008/layout/LinedList"/>
    <dgm:cxn modelId="{F8EE6FB7-214C-4A12-95D0-3D8467B387AA}" type="presParOf" srcId="{6DFABC9D-811D-4F5E-821D-F8D42D844B4B}" destId="{4ACF43D1-519E-42A2-970C-705800D064AC}" srcOrd="1" destOrd="0" presId="urn:microsoft.com/office/officeart/2008/layout/LinedList"/>
    <dgm:cxn modelId="{C1DDC600-01C3-4CFE-A6A8-B9AEBA741EC9}" type="presParOf" srcId="{4ACF43D1-519E-42A2-970C-705800D064AC}" destId="{72FED7FB-2F1E-4FC9-B233-F3AAE2F35B63}" srcOrd="0" destOrd="0" presId="urn:microsoft.com/office/officeart/2008/layout/LinedList"/>
    <dgm:cxn modelId="{9E2F13AB-5CF2-4E2F-9FB2-6D485538EE7C}" type="presParOf" srcId="{4ACF43D1-519E-42A2-970C-705800D064AC}" destId="{9643E7AD-15A3-448F-8242-9A68B4E31513}" srcOrd="1" destOrd="0" presId="urn:microsoft.com/office/officeart/2008/layout/LinedList"/>
    <dgm:cxn modelId="{C203F1BF-5D00-40B3-8EB2-FD33B32E4622}" type="presParOf" srcId="{9643E7AD-15A3-448F-8242-9A68B4E31513}" destId="{836F85B5-FBF6-46B6-8E0F-315311C88186}" srcOrd="0" destOrd="0" presId="urn:microsoft.com/office/officeart/2008/layout/LinedList"/>
    <dgm:cxn modelId="{008955F5-B08E-4174-81F7-498A23DC495E}" type="presParOf" srcId="{9643E7AD-15A3-448F-8242-9A68B4E31513}" destId="{95B7AE2D-2AFE-49F1-8C55-518FD14D2AA2}" srcOrd="1" destOrd="0" presId="urn:microsoft.com/office/officeart/2008/layout/LinedList"/>
    <dgm:cxn modelId="{614A87AF-A866-46AA-9786-556503A768F4}" type="presParOf" srcId="{9643E7AD-15A3-448F-8242-9A68B4E31513}" destId="{2A78177D-072C-4464-8CE8-C22880222CDE}" srcOrd="2" destOrd="0" presId="urn:microsoft.com/office/officeart/2008/layout/LinedList"/>
    <dgm:cxn modelId="{FAA11437-975F-4775-821C-D3F0CC0A27EF}" type="presParOf" srcId="{4ACF43D1-519E-42A2-970C-705800D064AC}" destId="{7E67FE7C-BB80-4B4F-B68D-6660D4F8333D}" srcOrd="2" destOrd="0" presId="urn:microsoft.com/office/officeart/2008/layout/LinedList"/>
    <dgm:cxn modelId="{27AFD344-C867-4ADB-9F80-790DC0280BBE}" type="presParOf" srcId="{4ACF43D1-519E-42A2-970C-705800D064AC}" destId="{A5CEA4BB-B0DF-4732-984B-A42182B1F833}" srcOrd="3" destOrd="0" presId="urn:microsoft.com/office/officeart/2008/layout/LinedList"/>
    <dgm:cxn modelId="{CFDC45C5-9C19-438A-95D2-B956B5BFE98C}" type="presParOf" srcId="{4ACF43D1-519E-42A2-970C-705800D064AC}" destId="{C17C134E-C1F9-4AFA-A730-757854DF7D47}" srcOrd="4" destOrd="0" presId="urn:microsoft.com/office/officeart/2008/layout/LinedList"/>
    <dgm:cxn modelId="{9FF7F849-EEEB-4278-8425-863474EAF6CB}" type="presParOf" srcId="{C17C134E-C1F9-4AFA-A730-757854DF7D47}" destId="{AA561E92-40CD-45D2-8D7B-23D2398A8AB3}" srcOrd="0" destOrd="0" presId="urn:microsoft.com/office/officeart/2008/layout/LinedList"/>
    <dgm:cxn modelId="{2CFBAED0-793A-47CA-896C-BB7A54F24012}" type="presParOf" srcId="{C17C134E-C1F9-4AFA-A730-757854DF7D47}" destId="{553B2C78-8B28-4D96-B4FA-F9D27B084078}" srcOrd="1" destOrd="0" presId="urn:microsoft.com/office/officeart/2008/layout/LinedList"/>
    <dgm:cxn modelId="{E401FA10-0C93-4113-A0C5-F75796213D11}" type="presParOf" srcId="{C17C134E-C1F9-4AFA-A730-757854DF7D47}" destId="{66B89092-D541-40FA-BE80-A663C9DF4DF9}" srcOrd="2" destOrd="0" presId="urn:microsoft.com/office/officeart/2008/layout/LinedList"/>
    <dgm:cxn modelId="{43FD170E-AE0B-46D1-A660-926124A1F66F}" type="presParOf" srcId="{4ACF43D1-519E-42A2-970C-705800D064AC}" destId="{60F9277A-DCD9-4FC5-BC6E-9CC1E980E144}" srcOrd="5" destOrd="0" presId="urn:microsoft.com/office/officeart/2008/layout/LinedList"/>
    <dgm:cxn modelId="{B1E1DF3A-9A5A-48CE-9BC8-47DE472A6C4E}" type="presParOf" srcId="{4ACF43D1-519E-42A2-970C-705800D064AC}" destId="{5B76AF41-79C6-4140-8DBD-444BC31CE3BB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30125"/>
          <a:ext cx="2671694" cy="602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Form validation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30125"/>
        <a:ext cx="2671694" cy="602504"/>
      </dsp:txXfrm>
    </dsp:sp>
    <dsp:sp modelId="{7E67FE7C-BB80-4B4F-B68D-6660D4F8333D}">
      <dsp:nvSpPr>
        <dsp:cNvPr id="0" name=""/>
        <dsp:cNvSpPr/>
      </dsp:nvSpPr>
      <dsp:spPr>
        <a:xfrm>
          <a:off x="680686" y="63262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62754"/>
          <a:ext cx="2671694" cy="602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Công cụ jQuery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62754"/>
        <a:ext cx="2671694" cy="602504"/>
      </dsp:txXfrm>
    </dsp:sp>
    <dsp:sp modelId="{60F9277A-DCD9-4FC5-BC6E-9CC1E980E144}">
      <dsp:nvSpPr>
        <dsp:cNvPr id="0" name=""/>
        <dsp:cNvSpPr/>
      </dsp:nvSpPr>
      <dsp:spPr>
        <a:xfrm>
          <a:off x="680686" y="126525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30125"/>
          <a:ext cx="2671694" cy="602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Form validation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30125"/>
        <a:ext cx="2671694" cy="602504"/>
      </dsp:txXfrm>
    </dsp:sp>
    <dsp:sp modelId="{7E67FE7C-BB80-4B4F-B68D-6660D4F8333D}">
      <dsp:nvSpPr>
        <dsp:cNvPr id="0" name=""/>
        <dsp:cNvSpPr/>
      </dsp:nvSpPr>
      <dsp:spPr>
        <a:xfrm>
          <a:off x="680686" y="63262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62754"/>
          <a:ext cx="2671694" cy="602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Công cụ jQuery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662754"/>
        <a:ext cx="2671694" cy="602504"/>
      </dsp:txXfrm>
    </dsp:sp>
    <dsp:sp modelId="{60F9277A-DCD9-4FC5-BC6E-9CC1E980E144}">
      <dsp:nvSpPr>
        <dsp:cNvPr id="0" name=""/>
        <dsp:cNvSpPr/>
      </dsp:nvSpPr>
      <dsp:spPr>
        <a:xfrm>
          <a:off x="680686" y="126525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30125"/>
          <a:ext cx="2671694" cy="602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Form validation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30125"/>
        <a:ext cx="2671694" cy="602504"/>
      </dsp:txXfrm>
    </dsp:sp>
    <dsp:sp modelId="{7E67FE7C-BB80-4B4F-B68D-6660D4F8333D}">
      <dsp:nvSpPr>
        <dsp:cNvPr id="0" name=""/>
        <dsp:cNvSpPr/>
      </dsp:nvSpPr>
      <dsp:spPr>
        <a:xfrm>
          <a:off x="680686" y="63262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62754"/>
          <a:ext cx="2671694" cy="602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Công cụ jQuery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662754"/>
        <a:ext cx="2671694" cy="602504"/>
      </dsp:txXfrm>
    </dsp:sp>
    <dsp:sp modelId="{60F9277A-DCD9-4FC5-BC6E-9CC1E980E144}">
      <dsp:nvSpPr>
        <dsp:cNvPr id="0" name=""/>
        <dsp:cNvSpPr/>
      </dsp:nvSpPr>
      <dsp:spPr>
        <a:xfrm>
          <a:off x="680686" y="126525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30125"/>
          <a:ext cx="2671694" cy="602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Form validation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30125"/>
        <a:ext cx="2671694" cy="602504"/>
      </dsp:txXfrm>
    </dsp:sp>
    <dsp:sp modelId="{7E67FE7C-BB80-4B4F-B68D-6660D4F8333D}">
      <dsp:nvSpPr>
        <dsp:cNvPr id="0" name=""/>
        <dsp:cNvSpPr/>
      </dsp:nvSpPr>
      <dsp:spPr>
        <a:xfrm>
          <a:off x="680686" y="63262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62754"/>
          <a:ext cx="2671694" cy="602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Công cụ jQuery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62754"/>
        <a:ext cx="2671694" cy="602504"/>
      </dsp:txXfrm>
    </dsp:sp>
    <dsp:sp modelId="{60F9277A-DCD9-4FC5-BC6E-9CC1E980E144}">
      <dsp:nvSpPr>
        <dsp:cNvPr id="0" name=""/>
        <dsp:cNvSpPr/>
      </dsp:nvSpPr>
      <dsp:spPr>
        <a:xfrm>
          <a:off x="680686" y="126525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30125"/>
          <a:ext cx="2671694" cy="602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Form validation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30125"/>
        <a:ext cx="2671694" cy="602504"/>
      </dsp:txXfrm>
    </dsp:sp>
    <dsp:sp modelId="{7E67FE7C-BB80-4B4F-B68D-6660D4F8333D}">
      <dsp:nvSpPr>
        <dsp:cNvPr id="0" name=""/>
        <dsp:cNvSpPr/>
      </dsp:nvSpPr>
      <dsp:spPr>
        <a:xfrm>
          <a:off x="680686" y="63262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62754"/>
          <a:ext cx="2671694" cy="602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Công cụ jQuery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62754"/>
        <a:ext cx="2671694" cy="602504"/>
      </dsp:txXfrm>
    </dsp:sp>
    <dsp:sp modelId="{60F9277A-DCD9-4FC5-BC6E-9CC1E980E144}">
      <dsp:nvSpPr>
        <dsp:cNvPr id="0" name=""/>
        <dsp:cNvSpPr/>
      </dsp:nvSpPr>
      <dsp:spPr>
        <a:xfrm>
          <a:off x="680686" y="126525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30125"/>
          <a:ext cx="2671694" cy="602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Form validation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30125"/>
        <a:ext cx="2671694" cy="602504"/>
      </dsp:txXfrm>
    </dsp:sp>
    <dsp:sp modelId="{7E67FE7C-BB80-4B4F-B68D-6660D4F8333D}">
      <dsp:nvSpPr>
        <dsp:cNvPr id="0" name=""/>
        <dsp:cNvSpPr/>
      </dsp:nvSpPr>
      <dsp:spPr>
        <a:xfrm>
          <a:off x="680686" y="63262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62754"/>
          <a:ext cx="2671694" cy="602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Công cụ jQuery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62754"/>
        <a:ext cx="2671694" cy="602504"/>
      </dsp:txXfrm>
    </dsp:sp>
    <dsp:sp modelId="{60F9277A-DCD9-4FC5-BC6E-9CC1E980E144}">
      <dsp:nvSpPr>
        <dsp:cNvPr id="0" name=""/>
        <dsp:cNvSpPr/>
      </dsp:nvSpPr>
      <dsp:spPr>
        <a:xfrm>
          <a:off x="680686" y="126525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30125"/>
          <a:ext cx="2671694" cy="602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Form validation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30125"/>
        <a:ext cx="2671694" cy="602504"/>
      </dsp:txXfrm>
    </dsp:sp>
    <dsp:sp modelId="{7E67FE7C-BB80-4B4F-B68D-6660D4F8333D}">
      <dsp:nvSpPr>
        <dsp:cNvPr id="0" name=""/>
        <dsp:cNvSpPr/>
      </dsp:nvSpPr>
      <dsp:spPr>
        <a:xfrm>
          <a:off x="680686" y="63262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62754"/>
          <a:ext cx="2671694" cy="602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Công cụ jQuery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62754"/>
        <a:ext cx="2671694" cy="602504"/>
      </dsp:txXfrm>
    </dsp:sp>
    <dsp:sp modelId="{60F9277A-DCD9-4FC5-BC6E-9CC1E980E144}">
      <dsp:nvSpPr>
        <dsp:cNvPr id="0" name=""/>
        <dsp:cNvSpPr/>
      </dsp:nvSpPr>
      <dsp:spPr>
        <a:xfrm>
          <a:off x="680686" y="126525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30125"/>
          <a:ext cx="2671694" cy="602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Form validation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30125"/>
        <a:ext cx="2671694" cy="602504"/>
      </dsp:txXfrm>
    </dsp:sp>
    <dsp:sp modelId="{7E67FE7C-BB80-4B4F-B68D-6660D4F8333D}">
      <dsp:nvSpPr>
        <dsp:cNvPr id="0" name=""/>
        <dsp:cNvSpPr/>
      </dsp:nvSpPr>
      <dsp:spPr>
        <a:xfrm>
          <a:off x="680686" y="63262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62754"/>
          <a:ext cx="2671694" cy="602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Công cụ jQuery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62754"/>
        <a:ext cx="2671694" cy="602504"/>
      </dsp:txXfrm>
    </dsp:sp>
    <dsp:sp modelId="{60F9277A-DCD9-4FC5-BC6E-9CC1E980E144}">
      <dsp:nvSpPr>
        <dsp:cNvPr id="0" name=""/>
        <dsp:cNvSpPr/>
      </dsp:nvSpPr>
      <dsp:spPr>
        <a:xfrm>
          <a:off x="680686" y="126525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30125"/>
          <a:ext cx="2671694" cy="602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Form validation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30125"/>
        <a:ext cx="2671694" cy="602504"/>
      </dsp:txXfrm>
    </dsp:sp>
    <dsp:sp modelId="{7E67FE7C-BB80-4B4F-B68D-6660D4F8333D}">
      <dsp:nvSpPr>
        <dsp:cNvPr id="0" name=""/>
        <dsp:cNvSpPr/>
      </dsp:nvSpPr>
      <dsp:spPr>
        <a:xfrm>
          <a:off x="680686" y="63262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62754"/>
          <a:ext cx="2671694" cy="602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Công cụ jQuery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62754"/>
        <a:ext cx="2671694" cy="602504"/>
      </dsp:txXfrm>
    </dsp:sp>
    <dsp:sp modelId="{60F9277A-DCD9-4FC5-BC6E-9CC1E980E144}">
      <dsp:nvSpPr>
        <dsp:cNvPr id="0" name=""/>
        <dsp:cNvSpPr/>
      </dsp:nvSpPr>
      <dsp:spPr>
        <a:xfrm>
          <a:off x="680686" y="126525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30125"/>
          <a:ext cx="2671694" cy="602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Form validation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30125"/>
        <a:ext cx="2671694" cy="602504"/>
      </dsp:txXfrm>
    </dsp:sp>
    <dsp:sp modelId="{7E67FE7C-BB80-4B4F-B68D-6660D4F8333D}">
      <dsp:nvSpPr>
        <dsp:cNvPr id="0" name=""/>
        <dsp:cNvSpPr/>
      </dsp:nvSpPr>
      <dsp:spPr>
        <a:xfrm>
          <a:off x="680686" y="63262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62754"/>
          <a:ext cx="2671694" cy="602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Công cụ jQuery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662754"/>
        <a:ext cx="2671694" cy="602504"/>
      </dsp:txXfrm>
    </dsp:sp>
    <dsp:sp modelId="{60F9277A-DCD9-4FC5-BC6E-9CC1E980E144}">
      <dsp:nvSpPr>
        <dsp:cNvPr id="0" name=""/>
        <dsp:cNvSpPr/>
      </dsp:nvSpPr>
      <dsp:spPr>
        <a:xfrm>
          <a:off x="680686" y="126525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30125"/>
          <a:ext cx="2671694" cy="602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Form validation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30125"/>
        <a:ext cx="2671694" cy="602504"/>
      </dsp:txXfrm>
    </dsp:sp>
    <dsp:sp modelId="{7E67FE7C-BB80-4B4F-B68D-6660D4F8333D}">
      <dsp:nvSpPr>
        <dsp:cNvPr id="0" name=""/>
        <dsp:cNvSpPr/>
      </dsp:nvSpPr>
      <dsp:spPr>
        <a:xfrm>
          <a:off x="680686" y="63262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62754"/>
          <a:ext cx="2671694" cy="602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Công cụ jQuery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662754"/>
        <a:ext cx="2671694" cy="602504"/>
      </dsp:txXfrm>
    </dsp:sp>
    <dsp:sp modelId="{60F9277A-DCD9-4FC5-BC6E-9CC1E980E144}">
      <dsp:nvSpPr>
        <dsp:cNvPr id="0" name=""/>
        <dsp:cNvSpPr/>
      </dsp:nvSpPr>
      <dsp:spPr>
        <a:xfrm>
          <a:off x="680686" y="126525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DE6BDD7-4F28-4317-B0A9-43FC31183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29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2313"/>
            <a:ext cx="4795838" cy="3597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98E90A-CCA4-4D0F-BCE6-37712FA45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31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4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 userDrawn="1"/>
        </p:nvSpPr>
        <p:spPr bwMode="auto">
          <a:xfrm>
            <a:off x="971550" y="4797425"/>
            <a:ext cx="5472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buClrTx/>
              <a:buSzTx/>
              <a:buFontTx/>
              <a:buNone/>
              <a:defRPr/>
            </a:pPr>
            <a:endParaRPr lang="en-US" sz="1800" b="0" smtClean="0">
              <a:solidFill>
                <a:srgbClr val="FF6600"/>
              </a:solidFill>
            </a:endParaRPr>
          </a:p>
        </p:txBody>
      </p:sp>
      <p:sp>
        <p:nvSpPr>
          <p:cNvPr id="5" name="Line 56"/>
          <p:cNvSpPr>
            <a:spLocks noChangeShapeType="1"/>
          </p:cNvSpPr>
          <p:nvPr userDrawn="1"/>
        </p:nvSpPr>
        <p:spPr bwMode="auto">
          <a:xfrm flipV="1">
            <a:off x="755650" y="2205038"/>
            <a:ext cx="5903913" cy="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9"/>
          <p:cNvSpPr txBox="1">
            <a:spLocks noChangeArrowheads="1"/>
          </p:cNvSpPr>
          <p:nvPr userDrawn="1"/>
        </p:nvSpPr>
        <p:spPr bwMode="auto">
          <a:xfrm>
            <a:off x="4095750" y="6302375"/>
            <a:ext cx="69890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800" smtClean="0"/>
              <a:t>2015</a:t>
            </a:r>
          </a:p>
        </p:txBody>
      </p:sp>
      <p:sp>
        <p:nvSpPr>
          <p:cNvPr id="7" name="Line 56"/>
          <p:cNvSpPr>
            <a:spLocks noChangeShapeType="1"/>
          </p:cNvSpPr>
          <p:nvPr userDrawn="1"/>
        </p:nvSpPr>
        <p:spPr bwMode="auto">
          <a:xfrm>
            <a:off x="755650" y="1208088"/>
            <a:ext cx="0" cy="1008062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6388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6021288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37361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1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609600"/>
            <a:ext cx="182880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3340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79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23850" y="188913"/>
            <a:ext cx="8064500" cy="61928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8313" y="6381750"/>
            <a:ext cx="1439862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5877272"/>
            <a:ext cx="755808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Cơ sở dữ liệu (2014) - Bài 1. Mô hình dữ liệu quan hệ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9938" y="6597650"/>
            <a:ext cx="71913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B2F6C-F137-4CEF-80DC-152BE83D4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 bwMode="auto">
          <a:xfrm>
            <a:off x="755204" y="1341438"/>
            <a:ext cx="838879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107504" y="11113"/>
            <a:ext cx="5508625" cy="473206"/>
            <a:chOff x="4787900" y="11113"/>
            <a:chExt cx="5508625" cy="473206"/>
          </a:xfrm>
        </p:grpSpPr>
        <p:sp>
          <p:nvSpPr>
            <p:cNvPr id="6" name="TextBox 11"/>
            <p:cNvSpPr txBox="1">
              <a:spLocks noChangeArrowheads="1"/>
            </p:cNvSpPr>
            <p:nvPr userDrawn="1"/>
          </p:nvSpPr>
          <p:spPr bwMode="auto">
            <a:xfrm>
              <a:off x="4787900" y="11113"/>
              <a:ext cx="5508625" cy="473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en-US" sz="1100" b="0" smtClean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Trường ĐH Công Nghệ Sài Gòn</a:t>
              </a:r>
            </a:p>
            <a:p>
              <a:pPr algn="ctr" eaLnBrk="1" hangingPunct="1">
                <a:spcBef>
                  <a:spcPct val="25000"/>
                </a:spcBef>
                <a:buClrTx/>
                <a:buSzTx/>
                <a:buFontTx/>
                <a:buNone/>
                <a:defRPr/>
              </a:pPr>
              <a:r>
                <a:rPr lang="en-US" sz="1100" smtClean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KHOA CÔNG NGHỆ THÔNG TIN</a:t>
              </a:r>
              <a:endParaRPr lang="en-US" sz="1200" b="0" smtClean="0">
                <a:solidFill>
                  <a:schemeClr val="accent3">
                    <a:lumMod val="40000"/>
                    <a:lumOff val="60000"/>
                  </a:schemeClr>
                </a:solidFill>
                <a:cs typeface="Arial" charset="0"/>
              </a:endParaRPr>
            </a:p>
          </p:txBody>
        </p:sp>
        <p:pic>
          <p:nvPicPr>
            <p:cNvPr id="7" name="Picture 61" descr="logo STU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5600" y="25400"/>
              <a:ext cx="865188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3333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81063" y="6591300"/>
            <a:ext cx="6211217" cy="266700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2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mtClean="0"/>
              <a:t>Nhập môn web và ứng dụng (2014) - Bài 1. Mô hình dữ liệu quan hệ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32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08920"/>
            <a:ext cx="7772400" cy="1362075"/>
          </a:xfrm>
        </p:spPr>
        <p:txBody>
          <a:bodyPr anchor="t"/>
          <a:lstStyle>
            <a:lvl1pPr algn="ctr">
              <a:defRPr sz="4000" b="1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7772400" cy="1500187"/>
          </a:xfrm>
        </p:spPr>
        <p:txBody>
          <a:bodyPr anchor="b"/>
          <a:lstStyle>
            <a:lvl1pPr marL="0" indent="0">
              <a:buNone/>
              <a:defRPr sz="28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6902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60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6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28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321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75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795338" cy="6858000"/>
          </a:xfrm>
          <a:prstGeom prst="rect">
            <a:avLst/>
          </a:pr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37" name="Action Button: Beginning 36">
            <a:hlinkClick r:id="rId16" action="ppaction://hlinksldjump" highlightClick="1"/>
          </p:cNvPr>
          <p:cNvSpPr/>
          <p:nvPr userDrawn="1"/>
        </p:nvSpPr>
        <p:spPr bwMode="auto">
          <a:xfrm>
            <a:off x="7092950" y="6557963"/>
            <a:ext cx="358775" cy="242887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</p:spPr>
        <p:txBody>
          <a:bodyPr lIns="92075" tIns="46038" rIns="92075" bIns="46038"/>
          <a:lstStyle/>
          <a:p>
            <a:pPr>
              <a:defRPr/>
            </a:pPr>
            <a:endParaRPr lang="en-US"/>
          </a:p>
        </p:txBody>
      </p:sp>
      <p:cxnSp>
        <p:nvCxnSpPr>
          <p:cNvPr id="38" name="Straight Connector 37"/>
          <p:cNvCxnSpPr/>
          <p:nvPr userDrawn="1"/>
        </p:nvCxnSpPr>
        <p:spPr bwMode="auto">
          <a:xfrm>
            <a:off x="2138363" y="6608763"/>
            <a:ext cx="45974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3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diagramLayout" Target="../diagrams/layout7.xml"/><Relationship Id="rId7" Type="http://schemas.openxmlformats.org/officeDocument/2006/relationships/image" Target="../media/image14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8.pn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slide" Target="slide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9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0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1644030"/>
            <a:ext cx="7772400" cy="70485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NHẬP MÔN WEB VÀ ỨNG DỤNG</a:t>
            </a:r>
            <a:endParaRPr lang="en-US" sz="2400" b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27088" y="5516562"/>
            <a:ext cx="7772400" cy="792757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Bùi Nhật Bằng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1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Mail: bang.buinhat@stu</a:t>
            </a:r>
            <a:r>
              <a:rPr lang="en-US" sz="1400" i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.edu.vn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Spry </a:t>
            </a:r>
            <a:r>
              <a:rPr lang="en-US" sz="3200" smtClean="0"/>
              <a:t>Radio </a:t>
            </a:r>
            <a:r>
              <a:rPr lang="en-US" sz="3200"/>
              <a:t>Group</a:t>
            </a:r>
            <a:endParaRPr lang="en-US" sz="2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12: Công cụ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10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7109077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3501008"/>
            <a:ext cx="7315200" cy="2137792"/>
          </a:xfrm>
        </p:spPr>
        <p:txBody>
          <a:bodyPr/>
          <a:lstStyle/>
          <a:p>
            <a:r>
              <a:rPr lang="en-US" smtClean="0"/>
              <a:t>Empty value:</a:t>
            </a:r>
          </a:p>
          <a:p>
            <a:pPr lvl="1"/>
            <a:r>
              <a:rPr lang="en-US" smtClean="0"/>
              <a:t>Giá trị mặc định khi người dùng không chọn</a:t>
            </a:r>
            <a:endParaRPr lang="en-US"/>
          </a:p>
          <a:p>
            <a:r>
              <a:rPr lang="en-US" smtClean="0"/>
              <a:t>Invalid Value</a:t>
            </a:r>
            <a:endParaRPr lang="en-US"/>
          </a:p>
          <a:p>
            <a:pPr lvl="1"/>
            <a:r>
              <a:rPr lang="en-US" smtClean="0"/>
              <a:t>Nếu người dùng chọn sai sẽ thay thế bằng giá trị gì.</a:t>
            </a:r>
            <a:endParaRPr lang="en-US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9432" y="1567463"/>
            <a:ext cx="7717536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14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Spry List/menu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12: Công cụ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11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6669669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3501008"/>
            <a:ext cx="7315200" cy="2137792"/>
          </a:xfrm>
        </p:spPr>
        <p:txBody>
          <a:bodyPr/>
          <a:lstStyle/>
          <a:p>
            <a:r>
              <a:rPr lang="en-US"/>
              <a:t>blank value: Phải chọn 1 item</a:t>
            </a:r>
          </a:p>
          <a:p>
            <a:r>
              <a:rPr lang="en-US"/>
              <a:t>Invalid value: khi không chọn thì giá trị mặc định là</a:t>
            </a:r>
          </a:p>
          <a:p>
            <a:r>
              <a:rPr lang="en-US"/>
              <a:t>Không hỗ trợ multiple selection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5799" y="1524000"/>
            <a:ext cx="790372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50392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Spry Password &amp; Confirm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12: Công cụ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12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53160254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0569" y="1543447"/>
            <a:ext cx="7735261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80569" y="3735448"/>
            <a:ext cx="7848601" cy="1107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79923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Amazingslider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12: Công cụ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13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050281697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https://amazingslider.com/downloads</a:t>
            </a:r>
            <a:r>
              <a:rPr lang="en-US" smtClean="0"/>
              <a:t>/</a:t>
            </a:r>
          </a:p>
          <a:p>
            <a:r>
              <a:rPr lang="en-US" smtClean="0"/>
              <a:t>Cài đặt</a:t>
            </a:r>
          </a:p>
          <a:p>
            <a:r>
              <a:rPr lang="en-US" smtClean="0"/>
              <a:t>Thực hiện qua các bước sau:</a:t>
            </a:r>
          </a:p>
          <a:p>
            <a:pPr lvl="1"/>
            <a:r>
              <a:rPr lang="en-US" smtClean="0"/>
              <a:t>Chọn các ảnh và thiết lập kích thước</a:t>
            </a:r>
          </a:p>
          <a:p>
            <a:pPr lvl="1"/>
            <a:r>
              <a:rPr lang="en-US" smtClean="0"/>
              <a:t>Chọn giao diện</a:t>
            </a:r>
          </a:p>
          <a:p>
            <a:pPr lvl="1"/>
            <a:r>
              <a:rPr lang="en-US" smtClean="0"/>
              <a:t>Chọn hiệu ứng</a:t>
            </a:r>
          </a:p>
          <a:p>
            <a:pPr lvl="1"/>
            <a:r>
              <a:rPr lang="en-US" smtClean="0"/>
              <a:t>Thiết lập tùy chọn</a:t>
            </a:r>
          </a:p>
          <a:p>
            <a:pPr lvl="1"/>
            <a:r>
              <a:rPr lang="en-US" smtClean="0"/>
              <a:t>Xuất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87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Jssor slider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12: Công cụ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14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81973987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http://</a:t>
            </a:r>
            <a:r>
              <a:rPr lang="en-US" sz="2800" smtClean="0"/>
              <a:t>www.jssor.com/download-jssor-slider-development-kit.html</a:t>
            </a:r>
          </a:p>
          <a:p>
            <a:r>
              <a:rPr lang="en-US" sz="2800" smtClean="0"/>
              <a:t>Thực hiện qua các bước sau:</a:t>
            </a:r>
          </a:p>
          <a:p>
            <a:pPr lvl="1"/>
            <a:r>
              <a:rPr lang="en-US" sz="2400"/>
              <a:t>Chép 3 file jquery….js, jssor.js, jssor.slider.js </a:t>
            </a:r>
          </a:p>
          <a:p>
            <a:pPr lvl="1"/>
            <a:r>
              <a:rPr lang="en-US" sz="2400" smtClean="0"/>
              <a:t>Thêm hình vào trang với cấu trúc của jssor</a:t>
            </a:r>
          </a:p>
          <a:p>
            <a:pPr lvl="1"/>
            <a:r>
              <a:rPr lang="en-US" sz="2400" smtClean="0"/>
              <a:t>Thiết lập tùy chọn: </a:t>
            </a:r>
          </a:p>
          <a:p>
            <a:pPr lvl="2"/>
            <a:r>
              <a:rPr lang="en-US" sz="2000"/>
              <a:t> var options = {$AutoPlay: true, $</a:t>
            </a:r>
            <a:r>
              <a:rPr lang="en-US" sz="2000" smtClean="0"/>
              <a:t>DragOrientation:1};</a:t>
            </a:r>
          </a:p>
          <a:p>
            <a:pPr lvl="1"/>
            <a:r>
              <a:rPr lang="en-US" smtClean="0"/>
              <a:t>Tạo đối tượng jssor</a:t>
            </a:r>
          </a:p>
          <a:p>
            <a:pPr lvl="2"/>
            <a:r>
              <a:rPr lang="da-DK"/>
              <a:t>var jssor_slider1 = new $JssorSlider$("slider1_container", options);</a:t>
            </a:r>
          </a:p>
          <a:p>
            <a:pPr marL="914400" lvl="2" indent="0">
              <a:buNone/>
            </a:pPr>
            <a:r>
              <a:rPr lang="da-DK"/>
              <a:t>        });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8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ImageLens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12: Công cụ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15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57158954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Thực hiện qua các bước sau:</a:t>
            </a:r>
          </a:p>
          <a:p>
            <a:pPr lvl="1"/>
            <a:r>
              <a:rPr lang="en-US" sz="2400"/>
              <a:t>Chép 3 file </a:t>
            </a:r>
            <a:r>
              <a:rPr lang="en-US" sz="2400" smtClean="0"/>
              <a:t>jquery, </a:t>
            </a:r>
            <a:r>
              <a:rPr lang="en-US" sz="2400"/>
              <a:t>jssor.js, jssor.slider.js </a:t>
            </a:r>
          </a:p>
          <a:p>
            <a:pPr lvl="1"/>
            <a:r>
              <a:rPr lang="en-US" sz="2400" smtClean="0"/>
              <a:t>Thêm hình vào trang với cấu trúc của ImageLens</a:t>
            </a:r>
          </a:p>
          <a:p>
            <a:pPr lvl="1"/>
            <a:r>
              <a:rPr lang="en-US" sz="2400" smtClean="0"/>
              <a:t>Thêm đoạn javascript như demo</a:t>
            </a:r>
          </a:p>
          <a:p>
            <a:pPr lvl="1"/>
            <a:r>
              <a:rPr lang="en-US" sz="2400" smtClean="0"/>
              <a:t>Thêm CSS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8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TÓM TẮT BÀI HỌC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12: Công cụ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16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54869017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371600"/>
            <a:ext cx="8136904" cy="4267200"/>
          </a:xfrm>
        </p:spPr>
        <p:txBody>
          <a:bodyPr/>
          <a:lstStyle/>
          <a:p>
            <a:r>
              <a:rPr lang="en-US" sz="2800" smtClean="0"/>
              <a:t>Dreamweaver cung cấp một số công cụ hỗ trợ thiết kế trang web như</a:t>
            </a:r>
          </a:p>
          <a:p>
            <a:pPr lvl="1"/>
            <a:r>
              <a:rPr lang="en-US" smtClean="0"/>
              <a:t>Kiểm tra giá trị nhập trên form</a:t>
            </a:r>
          </a:p>
          <a:p>
            <a:pPr lvl="1"/>
            <a:r>
              <a:rPr lang="en-US" smtClean="0"/>
              <a:t>Làm menu phân cấp</a:t>
            </a:r>
          </a:p>
          <a:p>
            <a:pPr lvl="1"/>
            <a:r>
              <a:rPr lang="en-US" smtClean="0"/>
              <a:t>Tab &amp; Panel</a:t>
            </a:r>
          </a:p>
          <a:p>
            <a:r>
              <a:rPr lang="en-US" sz="2800" smtClean="0"/>
              <a:t>Có thể dùng các đối tượng HTML5 để kiểm tra form</a:t>
            </a:r>
          </a:p>
          <a:p>
            <a:r>
              <a:rPr lang="en-US" sz="2800" smtClean="0"/>
              <a:t>jQuery là 1 thư viện Javascript hỗ trợ viết các leejng Javascript nhanh</a:t>
            </a:r>
          </a:p>
          <a:p>
            <a:r>
              <a:rPr lang="en-US" sz="2800" smtClean="0"/>
              <a:t>Nhiều công cụ được xây dựng trên thư viện này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19917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1259632" y="188640"/>
            <a:ext cx="6840760" cy="715963"/>
          </a:xfrm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</a:t>
            </a:r>
            <a:r>
              <a:rPr lang="en-US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 JAVASCRIPT</a:t>
            </a:r>
          </a:p>
        </p:txBody>
      </p:sp>
      <p:sp>
        <p:nvSpPr>
          <p:cNvPr id="3" name="Freeform 2">
            <a:hlinkClick r:id="rId2" action="ppaction://hlinksldjump"/>
          </p:cNvPr>
          <p:cNvSpPr/>
          <p:nvPr/>
        </p:nvSpPr>
        <p:spPr>
          <a:xfrm>
            <a:off x="2756503" y="1558866"/>
            <a:ext cx="4440905" cy="94059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1" numCol="1" spcCol="1270" anchor="ctr" anchorCtr="0">
            <a:noAutofit/>
          </a:bodyPr>
          <a:lstStyle/>
          <a:p>
            <a:pPr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9</a:t>
            </a:r>
            <a:r>
              <a:rPr lang="en-US" sz="2400" smtClean="0">
                <a:solidFill>
                  <a:schemeClr val="bg1"/>
                </a:solidFill>
              </a:rPr>
              <a:t>: </a:t>
            </a:r>
            <a:r>
              <a:rPr lang="en-US" sz="2400">
                <a:solidFill>
                  <a:schemeClr val="bg1"/>
                </a:solidFill>
              </a:rPr>
              <a:t>JAVASCRIPT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>
                <a:solidFill>
                  <a:schemeClr val="bg1"/>
                </a:solidFill>
              </a:rPr>
              <a:t>           </a:t>
            </a:r>
            <a:r>
              <a:rPr lang="vi-VN" sz="2400">
                <a:solidFill>
                  <a:schemeClr val="bg1"/>
                </a:solidFill>
              </a:rPr>
              <a:t>C</a:t>
            </a:r>
            <a:r>
              <a:rPr lang="en-US" sz="2400">
                <a:solidFill>
                  <a:schemeClr val="bg1"/>
                </a:solidFill>
              </a:rPr>
              <a:t>Ơ BẢN</a:t>
            </a:r>
          </a:p>
        </p:txBody>
      </p:sp>
      <p:sp>
        <p:nvSpPr>
          <p:cNvPr id="4" name="Oval 3"/>
          <p:cNvSpPr/>
          <p:nvPr/>
        </p:nvSpPr>
        <p:spPr>
          <a:xfrm>
            <a:off x="1769325" y="1557829"/>
            <a:ext cx="986987" cy="940596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rId4" action="ppaction://hlinksldjump"/>
          </p:cNvPr>
          <p:cNvSpPr/>
          <p:nvPr/>
        </p:nvSpPr>
        <p:spPr>
          <a:xfrm>
            <a:off x="2739592" y="2780237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200">
                <a:solidFill>
                  <a:schemeClr val="bg1"/>
                </a:solidFill>
              </a:rPr>
              <a:t>BÀI </a:t>
            </a:r>
            <a:r>
              <a:rPr lang="en-US" sz="2200" smtClean="0">
                <a:solidFill>
                  <a:schemeClr val="bg1"/>
                </a:solidFill>
              </a:rPr>
              <a:t>10: </a:t>
            </a:r>
            <a:r>
              <a:rPr lang="en-US" sz="2200">
                <a:solidFill>
                  <a:schemeClr val="bg1"/>
                </a:solidFill>
              </a:rPr>
              <a:t>CÁC ĐỐI TƯỢNG </a:t>
            </a:r>
            <a:r>
              <a:rPr lang="en-US" sz="2200" smtClean="0">
                <a:solidFill>
                  <a:schemeClr val="bg1"/>
                </a:solidFill>
              </a:rPr>
              <a:t/>
            </a:r>
            <a:br>
              <a:rPr lang="en-US" sz="2200" smtClean="0">
                <a:solidFill>
                  <a:schemeClr val="bg1"/>
                </a:solidFill>
              </a:rPr>
            </a:br>
            <a:r>
              <a:rPr lang="en-US" sz="2200" smtClean="0">
                <a:solidFill>
                  <a:schemeClr val="bg1"/>
                </a:solidFill>
              </a:rPr>
              <a:t>             CƠ BẢN</a:t>
            </a:r>
            <a:endParaRPr lang="en-US" sz="220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763688" y="2780238"/>
            <a:ext cx="986987" cy="940596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739592" y="4001608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</a:t>
            </a:r>
            <a:r>
              <a:rPr lang="en-US" sz="2400" smtClean="0">
                <a:solidFill>
                  <a:schemeClr val="bg1"/>
                </a:solidFill>
              </a:rPr>
              <a:t>11: </a:t>
            </a:r>
            <a:r>
              <a:rPr lang="en-US" sz="2400">
                <a:solidFill>
                  <a:schemeClr val="bg1"/>
                </a:solidFill>
              </a:rPr>
              <a:t>BOM &amp; DOM</a:t>
            </a:r>
          </a:p>
        </p:txBody>
      </p:sp>
      <p:sp>
        <p:nvSpPr>
          <p:cNvPr id="9" name="Oval 8"/>
          <p:cNvSpPr/>
          <p:nvPr/>
        </p:nvSpPr>
        <p:spPr>
          <a:xfrm>
            <a:off x="1763688" y="4001608"/>
            <a:ext cx="986987" cy="940596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/>
              <a:t>Nhập môn web và ứng </a:t>
            </a:r>
            <a:r>
              <a:rPr lang="en-US" sz="1200" smtClean="0"/>
              <a:t>dụng</a:t>
            </a:r>
            <a:endParaRPr lang="en-US" sz="1200"/>
          </a:p>
        </p:txBody>
      </p:sp>
      <p:sp>
        <p:nvSpPr>
          <p:cNvPr id="11" name="Freeform 10"/>
          <p:cNvSpPr/>
          <p:nvPr/>
        </p:nvSpPr>
        <p:spPr>
          <a:xfrm>
            <a:off x="2729942" y="5229200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</a:t>
            </a:r>
            <a:r>
              <a:rPr lang="en-US" sz="2400" smtClean="0">
                <a:solidFill>
                  <a:schemeClr val="bg1"/>
                </a:solidFill>
              </a:rPr>
              <a:t>12:  CÔNG CỤ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54038" y="5229200"/>
            <a:ext cx="986987" cy="940596"/>
          </a:xfrm>
          <a:prstGeom prst="ellipse">
            <a:avLst/>
          </a:prstGeom>
          <a:blipFill>
            <a:blip r:embed="rId7"/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266264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pPr algn="just"/>
            <a:r>
              <a:rPr lang="en-US" sz="2800" smtClean="0"/>
              <a:t>Sử dụng được các công cụ hỗ trợ thiết kế web của Dreamweaver như:</a:t>
            </a:r>
          </a:p>
          <a:p>
            <a:pPr lvl="1" algn="just"/>
            <a:r>
              <a:rPr lang="en-US" sz="2400" smtClean="0"/>
              <a:t>Kiểm tra form</a:t>
            </a:r>
          </a:p>
          <a:p>
            <a:pPr lvl="1" algn="just"/>
            <a:r>
              <a:rPr lang="en-US" sz="2400" smtClean="0"/>
              <a:t>Menu</a:t>
            </a:r>
          </a:p>
          <a:p>
            <a:pPr lvl="1" algn="just"/>
            <a:r>
              <a:rPr lang="en-US" sz="2400" smtClean="0"/>
              <a:t>Tab, panel </a:t>
            </a:r>
            <a:endParaRPr lang="en-US" sz="2000" smtClean="0"/>
          </a:p>
          <a:p>
            <a:pPr algn="just"/>
            <a:r>
              <a:rPr lang="en-US" sz="2800" smtClean="0"/>
              <a:t>Giải thích được jQuery là gì?</a:t>
            </a:r>
          </a:p>
          <a:p>
            <a:pPr algn="just"/>
            <a:r>
              <a:rPr lang="en-US" sz="2800" smtClean="0"/>
              <a:t>Tích hợp các công cụ được viết bằng jQuery vào trang web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3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12: Công cụ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Mục tiêu bài học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257224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 cộng cụ nhóm Spry của Dreamweaver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jQuery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Công cụ Amazing Slider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 cụ Jssor slider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 cụ ImageLens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4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12: Công cụ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Nội dung bài học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1270210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 smtClean="0"/>
              <a:t>CÂU HỎI ÔN TẬP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59632"/>
            <a:ext cx="7920880" cy="4073624"/>
          </a:xfrm>
        </p:spPr>
        <p:txBody>
          <a:bodyPr/>
          <a:lstStyle/>
          <a:p>
            <a:pPr>
              <a:buFont typeface="Microsoft Sans Serif" panose="020B0604020202020204" pitchFamily="34" charset="0"/>
              <a:buChar char="‒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Lệnh nào để mở mới 1 trang trong cửa sổ mới? Xuất hình ảnh lên trang mới tạo bằng cách nào</a:t>
            </a:r>
          </a:p>
          <a:p>
            <a:pPr>
              <a:buFont typeface="Microsoft Sans Serif" panose="020B0604020202020204" pitchFamily="34" charset="0"/>
              <a:buChar char="‒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Lệnh nào giúp ta có thể chuyển sang trang khác?</a:t>
            </a:r>
          </a:p>
          <a:p>
            <a:pPr>
              <a:buFont typeface="Microsoft Sans Serif" panose="020B0604020202020204" pitchFamily="34" charset="0"/>
              <a:buChar char="‒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 nào dùng để truy xuất đến nhiều đối tượng có cùng tên?</a:t>
            </a:r>
          </a:p>
          <a:p>
            <a:pPr>
              <a:buFont typeface="Microsoft Sans Serif" panose="020B0604020202020204" pitchFamily="34" charset="0"/>
              <a:buChar char="‒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 tất cả các hình ảnh có trong trang bằng cách nào?</a:t>
            </a:r>
          </a:p>
          <a:p>
            <a:pPr>
              <a:buFont typeface="Microsoft Sans Serif" panose="020B0604020202020204" pitchFamily="34" charset="0"/>
              <a:buChar char="‒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Thiết lập thời gian 3 giây thực hiện hàm f() bằng cách nào? 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720080" cy="370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5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12: Công cụ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9048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Spry Text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597352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12: Công cụ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6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785883594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3501008"/>
            <a:ext cx="7315200" cy="2137792"/>
          </a:xfrm>
        </p:spPr>
        <p:txBody>
          <a:bodyPr/>
          <a:lstStyle/>
          <a:p>
            <a:pPr lvl="1"/>
            <a:r>
              <a:rPr lang="en-US"/>
              <a:t>0: ký số</a:t>
            </a:r>
          </a:p>
          <a:p>
            <a:pPr lvl="1"/>
            <a:r>
              <a:rPr lang="en-US"/>
              <a:t>A: ký tự hoa</a:t>
            </a:r>
          </a:p>
          <a:p>
            <a:pPr lvl="1"/>
            <a:r>
              <a:rPr lang="en-US"/>
              <a:t>a: ký tự thường</a:t>
            </a:r>
          </a:p>
          <a:p>
            <a:pPr lvl="1"/>
            <a:r>
              <a:rPr lang="en-US" smtClean="0"/>
              <a:t>B </a:t>
            </a:r>
            <a:r>
              <a:rPr lang="en-US"/>
              <a:t>or b: ký tự không phân biệt hoa thường</a:t>
            </a:r>
          </a:p>
          <a:p>
            <a:pPr lvl="1"/>
            <a:r>
              <a:rPr lang="en-US"/>
              <a:t>?: bất kỳ ký tự nào</a:t>
            </a:r>
          </a:p>
          <a:p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38200" y="1600200"/>
            <a:ext cx="7696199" cy="149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34269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Sử dụng HTML5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12: Công cụ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7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90611949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678193"/>
            <a:ext cx="7315200" cy="3960607"/>
          </a:xfrm>
        </p:spPr>
        <p:txBody>
          <a:bodyPr/>
          <a:lstStyle/>
          <a:p>
            <a:r>
              <a:rPr lang="en-US" smtClean="0"/>
              <a:t>Email</a:t>
            </a:r>
          </a:p>
          <a:p>
            <a:r>
              <a:rPr lang="en-US" smtClean="0"/>
              <a:t>Password</a:t>
            </a:r>
          </a:p>
          <a:p>
            <a:r>
              <a:rPr lang="en-US" smtClean="0"/>
              <a:t>Url</a:t>
            </a:r>
          </a:p>
          <a:p>
            <a:r>
              <a:rPr lang="en-US" smtClean="0"/>
              <a:t>Tel</a:t>
            </a:r>
          </a:p>
          <a:p>
            <a:r>
              <a:rPr lang="en-US" smtClean="0"/>
              <a:t>Number</a:t>
            </a:r>
          </a:p>
          <a:p>
            <a:r>
              <a:rPr lang="en-US" smtClean="0"/>
              <a:t>Range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04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Spry Textarea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12: Công cụ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8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59539097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91632" y="3167256"/>
            <a:ext cx="7315200" cy="2137792"/>
          </a:xfrm>
        </p:spPr>
        <p:txBody>
          <a:bodyPr/>
          <a:lstStyle/>
          <a:p>
            <a:r>
              <a:rPr lang="en-US" smtClean="0"/>
              <a:t>Counter</a:t>
            </a:r>
          </a:p>
          <a:p>
            <a:pPr lvl="1"/>
            <a:r>
              <a:rPr lang="en-US" smtClean="0"/>
              <a:t>None: không </a:t>
            </a:r>
            <a:r>
              <a:rPr lang="en-US"/>
              <a:t>đếm số ký tự nhập vào</a:t>
            </a:r>
          </a:p>
          <a:p>
            <a:pPr lvl="1"/>
            <a:r>
              <a:rPr lang="en-US" smtClean="0"/>
              <a:t>Chars count: </a:t>
            </a:r>
            <a:r>
              <a:rPr lang="en-US"/>
              <a:t>đếm số ký tự nhập vào</a:t>
            </a:r>
          </a:p>
          <a:p>
            <a:pPr lvl="1"/>
            <a:r>
              <a:rPr lang="en-US" smtClean="0"/>
              <a:t>Chars remaining: đếm số ký tự còn lại có thể nhập</a:t>
            </a:r>
            <a:endParaRPr lang="en-US"/>
          </a:p>
          <a:p>
            <a:r>
              <a:rPr lang="en-US" smtClean="0"/>
              <a:t>Block extra characters</a:t>
            </a:r>
            <a:endParaRPr lang="en-US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5650" y="1540768"/>
            <a:ext cx="77851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89926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Spry Checkbox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12: Công cụ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9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97445137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3501008"/>
            <a:ext cx="7315200" cy="2137792"/>
          </a:xfrm>
        </p:spPr>
        <p:txBody>
          <a:bodyPr/>
          <a:lstStyle/>
          <a:p>
            <a:r>
              <a:rPr lang="en-US" smtClean="0"/>
              <a:t>Min of selection:</a:t>
            </a:r>
          </a:p>
          <a:p>
            <a:pPr lvl="1"/>
            <a:r>
              <a:rPr lang="en-US" smtClean="0"/>
              <a:t>Số lựa chọn tối thiểu</a:t>
            </a:r>
            <a:endParaRPr lang="en-US"/>
          </a:p>
          <a:p>
            <a:r>
              <a:rPr lang="en-US" smtClean="0"/>
              <a:t>Max of selections</a:t>
            </a:r>
            <a:endParaRPr lang="en-US"/>
          </a:p>
          <a:p>
            <a:pPr lvl="1"/>
            <a:r>
              <a:rPr lang="en-US" smtClean="0"/>
              <a:t>Số lựa chọn tối đa</a:t>
            </a:r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5800" y="1524000"/>
            <a:ext cx="7701776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87869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Custom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C86AA"/>
        </a:lt2>
        <a:accent1>
          <a:srgbClr val="4B782A"/>
        </a:accent1>
        <a:accent2>
          <a:srgbClr val="38AFD0"/>
        </a:accent2>
        <a:accent3>
          <a:srgbClr val="FFFFFF"/>
        </a:accent3>
        <a:accent4>
          <a:srgbClr val="404040"/>
        </a:accent4>
        <a:accent5>
          <a:srgbClr val="B1BEAC"/>
        </a:accent5>
        <a:accent6>
          <a:srgbClr val="329EBC"/>
        </a:accent6>
        <a:hlink>
          <a:srgbClr val="9DBC2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7FCC6A"/>
        </a:lt2>
        <a:accent1>
          <a:srgbClr val="5DBF62"/>
        </a:accent1>
        <a:accent2>
          <a:srgbClr val="7CCD6F"/>
        </a:accent2>
        <a:accent3>
          <a:srgbClr val="FFFFFF"/>
        </a:accent3>
        <a:accent4>
          <a:srgbClr val="404040"/>
        </a:accent4>
        <a:accent5>
          <a:srgbClr val="B6DCB7"/>
        </a:accent5>
        <a:accent6>
          <a:srgbClr val="70BA64"/>
        </a:accent6>
        <a:hlink>
          <a:srgbClr val="48AE5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26163</TotalTime>
  <Words>688</Words>
  <Application>Microsoft Office PowerPoint</Application>
  <PresentationFormat>On-screen Show (4:3)</PresentationFormat>
  <Paragraphs>148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powerpoint-template</vt:lpstr>
      <vt:lpstr>NHẬP MÔN WEB VÀ ỨNG DỤNG</vt:lpstr>
      <vt:lpstr>PHẦN 3: JAVASCRIPT</vt:lpstr>
      <vt:lpstr>Mục tiêu bài học</vt:lpstr>
      <vt:lpstr>Nội dung bài học</vt:lpstr>
      <vt:lpstr>CÂU HỎI ÔN TẬP</vt:lpstr>
      <vt:lpstr>Spry Text</vt:lpstr>
      <vt:lpstr>Sử dụng HTML5</vt:lpstr>
      <vt:lpstr>Spry Textarea</vt:lpstr>
      <vt:lpstr>Spry Checkbox</vt:lpstr>
      <vt:lpstr>Spry Radio Group</vt:lpstr>
      <vt:lpstr>Spry List/menu</vt:lpstr>
      <vt:lpstr>Spry Password &amp; Confirm</vt:lpstr>
      <vt:lpstr>Amazingslider</vt:lpstr>
      <vt:lpstr>Jssor slider</vt:lpstr>
      <vt:lpstr>ImageLens</vt:lpstr>
      <vt:lpstr>TÓM TẮT BÀI HỌC</vt:lpstr>
    </vt:vector>
  </TitlesOfParts>
  <Company>CSC.HCMUNS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Training Presentation</dc:title>
  <dc:creator>NGUYEN An Te</dc:creator>
  <cp:lastModifiedBy>Bang</cp:lastModifiedBy>
  <cp:revision>5220</cp:revision>
  <dcterms:created xsi:type="dcterms:W3CDTF">2008-09-10T03:58:39Z</dcterms:created>
  <dcterms:modified xsi:type="dcterms:W3CDTF">2015-09-29T16:34:54Z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TC010706251033</vt:lpwstr>
  </property>
</Properties>
</file>