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28"/>
  </p:notesMasterIdLst>
  <p:handoutMasterIdLst>
    <p:handoutMasterId r:id="rId29"/>
  </p:handoutMasterIdLst>
  <p:sldIdLst>
    <p:sldId id="820" r:id="rId2"/>
    <p:sldId id="966" r:id="rId3"/>
    <p:sldId id="1064" r:id="rId4"/>
    <p:sldId id="1065" r:id="rId5"/>
    <p:sldId id="1066" r:id="rId6"/>
    <p:sldId id="1067" r:id="rId7"/>
    <p:sldId id="967" r:id="rId8"/>
    <p:sldId id="968" r:id="rId9"/>
    <p:sldId id="969" r:id="rId10"/>
    <p:sldId id="970" r:id="rId11"/>
    <p:sldId id="971" r:id="rId12"/>
    <p:sldId id="972" r:id="rId13"/>
    <p:sldId id="973" r:id="rId14"/>
    <p:sldId id="974" r:id="rId15"/>
    <p:sldId id="975" r:id="rId16"/>
    <p:sldId id="977" r:id="rId17"/>
    <p:sldId id="976" r:id="rId18"/>
    <p:sldId id="978" r:id="rId19"/>
    <p:sldId id="979" r:id="rId20"/>
    <p:sldId id="984" r:id="rId21"/>
    <p:sldId id="980" r:id="rId22"/>
    <p:sldId id="981" r:id="rId23"/>
    <p:sldId id="982" r:id="rId24"/>
    <p:sldId id="983" r:id="rId25"/>
    <p:sldId id="998" r:id="rId26"/>
    <p:sldId id="1068" r:id="rId2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1" autoAdjust="0"/>
    <p:restoredTop sz="91859" autoAdjust="0"/>
  </p:normalViewPr>
  <p:slideViewPr>
    <p:cSldViewPr>
      <p:cViewPr>
        <p:scale>
          <a:sx n="67" d="100"/>
          <a:sy n="67" d="100"/>
        </p:scale>
        <p:origin x="-1248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BOM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DOM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916AB26A-30A0-4AD6-805C-B63AA267C503}" type="presOf" srcId="{7223C101-9C24-4B5A-BA5E-9583249FEB8D}" destId="{358116AB-1F86-4D11-94BB-F356FC2E1F7B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2AE47002-9D82-4C39-A914-C249C600BCAD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6484E2F7-103C-4BE1-8002-E5B52DECBD31}" type="presOf" srcId="{EA7F9208-24D8-4563-A2ED-FBFBC5F86B00}" destId="{53AAE56C-73FE-45F9-B35E-39C2CC304544}" srcOrd="0" destOrd="0" presId="urn:microsoft.com/office/officeart/2008/layout/LinedList"/>
    <dgm:cxn modelId="{6F1D6874-FEBC-410A-93CF-8F85CA56246F}" type="presOf" srcId="{170E935B-632B-4424-9BFB-F1C5A9D014B6}" destId="{C66396E0-32BA-46BE-B28A-A2673D61FB1A}" srcOrd="0" destOrd="0" presId="urn:microsoft.com/office/officeart/2008/layout/LinedList"/>
    <dgm:cxn modelId="{998D0CA6-DAD7-4760-8430-CA8258813037}" type="presOf" srcId="{47543A14-7939-4793-BA1A-E62B4BA9B414}" destId="{95B7AE2D-2AFE-49F1-8C55-518FD14D2AA2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47691E70-1154-4D3A-88DF-BB13050EF11B}" type="presParOf" srcId="{C66396E0-32BA-46BE-B28A-A2673D61FB1A}" destId="{2C4D144F-C0A0-4BA0-BB79-D8AAD2113945}" srcOrd="0" destOrd="0" presId="urn:microsoft.com/office/officeart/2008/layout/LinedList"/>
    <dgm:cxn modelId="{D44CD787-34EC-4E7F-B327-65C5D9DFC98C}" type="presParOf" srcId="{C66396E0-32BA-46BE-B28A-A2673D61FB1A}" destId="{6DFABC9D-811D-4F5E-821D-F8D42D844B4B}" srcOrd="1" destOrd="0" presId="urn:microsoft.com/office/officeart/2008/layout/LinedList"/>
    <dgm:cxn modelId="{35ACDB74-2B70-4BD6-9266-FFBEFA30F848}" type="presParOf" srcId="{6DFABC9D-811D-4F5E-821D-F8D42D844B4B}" destId="{53AAE56C-73FE-45F9-B35E-39C2CC304544}" srcOrd="0" destOrd="0" presId="urn:microsoft.com/office/officeart/2008/layout/LinedList"/>
    <dgm:cxn modelId="{728E004D-44D7-44A0-9098-71EC34E126B0}" type="presParOf" srcId="{6DFABC9D-811D-4F5E-821D-F8D42D844B4B}" destId="{4ACF43D1-519E-42A2-970C-705800D064AC}" srcOrd="1" destOrd="0" presId="urn:microsoft.com/office/officeart/2008/layout/LinedList"/>
    <dgm:cxn modelId="{9B560350-5B80-4A22-88A8-416EC6BB8641}" type="presParOf" srcId="{4ACF43D1-519E-42A2-970C-705800D064AC}" destId="{72FED7FB-2F1E-4FC9-B233-F3AAE2F35B63}" srcOrd="0" destOrd="0" presId="urn:microsoft.com/office/officeart/2008/layout/LinedList"/>
    <dgm:cxn modelId="{3E1936CB-A325-408D-9ECC-CDBEB7D51EA2}" type="presParOf" srcId="{4ACF43D1-519E-42A2-970C-705800D064AC}" destId="{9643E7AD-15A3-448F-8242-9A68B4E31513}" srcOrd="1" destOrd="0" presId="urn:microsoft.com/office/officeart/2008/layout/LinedList"/>
    <dgm:cxn modelId="{079D179D-7159-4C83-A7CE-711D555A825C}" type="presParOf" srcId="{9643E7AD-15A3-448F-8242-9A68B4E31513}" destId="{836F85B5-FBF6-46B6-8E0F-315311C88186}" srcOrd="0" destOrd="0" presId="urn:microsoft.com/office/officeart/2008/layout/LinedList"/>
    <dgm:cxn modelId="{ABEDE410-14EB-4BF5-98C4-EE085507FA59}" type="presParOf" srcId="{9643E7AD-15A3-448F-8242-9A68B4E31513}" destId="{95B7AE2D-2AFE-49F1-8C55-518FD14D2AA2}" srcOrd="1" destOrd="0" presId="urn:microsoft.com/office/officeart/2008/layout/LinedList"/>
    <dgm:cxn modelId="{2AFC705E-92FA-46CA-A27B-A1D1B3C542F0}" type="presParOf" srcId="{9643E7AD-15A3-448F-8242-9A68B4E31513}" destId="{2A78177D-072C-4464-8CE8-C22880222CDE}" srcOrd="2" destOrd="0" presId="urn:microsoft.com/office/officeart/2008/layout/LinedList"/>
    <dgm:cxn modelId="{201A93B6-44F3-4AA0-A852-ED0C91B9E01B}" type="presParOf" srcId="{4ACF43D1-519E-42A2-970C-705800D064AC}" destId="{7E67FE7C-BB80-4B4F-B68D-6660D4F8333D}" srcOrd="2" destOrd="0" presId="urn:microsoft.com/office/officeart/2008/layout/LinedList"/>
    <dgm:cxn modelId="{37D46948-1D69-4B2E-A225-22D002349DF8}" type="presParOf" srcId="{4ACF43D1-519E-42A2-970C-705800D064AC}" destId="{A5CEA4BB-B0DF-4732-984B-A42182B1F833}" srcOrd="3" destOrd="0" presId="urn:microsoft.com/office/officeart/2008/layout/LinedList"/>
    <dgm:cxn modelId="{8E285389-64D3-4DE4-8808-30491980DB1D}" type="presParOf" srcId="{4ACF43D1-519E-42A2-970C-705800D064AC}" destId="{C17C134E-C1F9-4AFA-A730-757854DF7D47}" srcOrd="4" destOrd="0" presId="urn:microsoft.com/office/officeart/2008/layout/LinedList"/>
    <dgm:cxn modelId="{36681CB5-5318-440B-BD2C-F5AFD84B5EA4}" type="presParOf" srcId="{C17C134E-C1F9-4AFA-A730-757854DF7D47}" destId="{AA561E92-40CD-45D2-8D7B-23D2398A8AB3}" srcOrd="0" destOrd="0" presId="urn:microsoft.com/office/officeart/2008/layout/LinedList"/>
    <dgm:cxn modelId="{C708CFA6-3765-4121-9088-C688FC914D92}" type="presParOf" srcId="{C17C134E-C1F9-4AFA-A730-757854DF7D47}" destId="{553B2C78-8B28-4D96-B4FA-F9D27B084078}" srcOrd="1" destOrd="0" presId="urn:microsoft.com/office/officeart/2008/layout/LinedList"/>
    <dgm:cxn modelId="{C30DF294-525A-4166-B7D1-B2EDD74FE6CC}" type="presParOf" srcId="{C17C134E-C1F9-4AFA-A730-757854DF7D47}" destId="{66B89092-D541-40FA-BE80-A663C9DF4DF9}" srcOrd="2" destOrd="0" presId="urn:microsoft.com/office/officeart/2008/layout/LinedList"/>
    <dgm:cxn modelId="{988A6724-8793-4064-AE71-5395B61BE754}" type="presParOf" srcId="{4ACF43D1-519E-42A2-970C-705800D064AC}" destId="{60F9277A-DCD9-4FC5-BC6E-9CC1E980E144}" srcOrd="5" destOrd="0" presId="urn:microsoft.com/office/officeart/2008/layout/LinedList"/>
    <dgm:cxn modelId="{19829479-576B-4F51-BE4A-6F22D622D93D}" type="presParOf" srcId="{4ACF43D1-519E-42A2-970C-705800D064AC}" destId="{5B76AF41-79C6-4140-8DBD-444BC31CE3BB}" srcOrd="6" destOrd="0" presId="urn:microsoft.com/office/officeart/2008/layout/LinedList"/>
    <dgm:cxn modelId="{BFB6E3E6-A772-43AA-B8A8-8474B9E7858A}" type="presParOf" srcId="{4ACF43D1-519E-42A2-970C-705800D064AC}" destId="{7623258D-EFD3-45AE-97DC-B25D316C8C1A}" srcOrd="7" destOrd="0" presId="urn:microsoft.com/office/officeart/2008/layout/LinedList"/>
    <dgm:cxn modelId="{F5C50A4D-B639-4978-A7D5-1B8E8348BA8E}" type="presParOf" srcId="{7623258D-EFD3-45AE-97DC-B25D316C8C1A}" destId="{2BD20F64-A377-4216-94EA-771346C07FF6}" srcOrd="0" destOrd="0" presId="urn:microsoft.com/office/officeart/2008/layout/LinedList"/>
    <dgm:cxn modelId="{5580E0B2-4FDF-4569-A8D1-A31FCC034C91}" type="presParOf" srcId="{7623258D-EFD3-45AE-97DC-B25D316C8C1A}" destId="{358116AB-1F86-4D11-94BB-F356FC2E1F7B}" srcOrd="1" destOrd="0" presId="urn:microsoft.com/office/officeart/2008/layout/LinedList"/>
    <dgm:cxn modelId="{6CFBFE84-13F6-41DE-9532-700DD6DEE5F6}" type="presParOf" srcId="{7623258D-EFD3-45AE-97DC-B25D316C8C1A}" destId="{F5D265F8-414B-4D16-A25B-A661A4EA9879}" srcOrd="2" destOrd="0" presId="urn:microsoft.com/office/officeart/2008/layout/LinedList"/>
    <dgm:cxn modelId="{9174BCDD-813B-43BE-B24F-923917DB2B18}" type="presParOf" srcId="{4ACF43D1-519E-42A2-970C-705800D064AC}" destId="{2D96191E-8811-483B-9FB6-D31AD9FF8262}" srcOrd="8" destOrd="0" presId="urn:microsoft.com/office/officeart/2008/layout/LinedList"/>
    <dgm:cxn modelId="{16D2B59C-2AAB-4375-8A0B-E1ED9956D4F9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DOM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1A115E48-2C59-4D97-B31E-709A0F9D7962}" type="presOf" srcId="{7223C101-9C24-4B5A-BA5E-9583249FEB8D}" destId="{358116AB-1F86-4D11-94BB-F356FC2E1F7B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E765944B-4BFA-4E76-B0D2-7821DD62F724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155B0A8-1A73-481D-A9E3-1346844334B0}" type="presOf" srcId="{BE2E176B-EDA9-44DF-BE0D-D7C715BB1C8E}" destId="{553B2C78-8B28-4D96-B4FA-F9D27B084078}" srcOrd="0" destOrd="0" presId="urn:microsoft.com/office/officeart/2008/layout/LinedList"/>
    <dgm:cxn modelId="{4AEFD12B-1691-4C8E-9853-5197DE3F922E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5F2917C-7CAC-4188-A8BA-E9F74101B405}" type="presOf" srcId="{47543A14-7939-4793-BA1A-E62B4BA9B414}" destId="{95B7AE2D-2AFE-49F1-8C55-518FD14D2AA2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230DFBF9-753A-4BEB-A10B-A83041EB476C}" type="presParOf" srcId="{C66396E0-32BA-46BE-B28A-A2673D61FB1A}" destId="{2C4D144F-C0A0-4BA0-BB79-D8AAD2113945}" srcOrd="0" destOrd="0" presId="urn:microsoft.com/office/officeart/2008/layout/LinedList"/>
    <dgm:cxn modelId="{2E6DEBD2-4D7E-4968-A42D-0C62B13AC61B}" type="presParOf" srcId="{C66396E0-32BA-46BE-B28A-A2673D61FB1A}" destId="{6DFABC9D-811D-4F5E-821D-F8D42D844B4B}" srcOrd="1" destOrd="0" presId="urn:microsoft.com/office/officeart/2008/layout/LinedList"/>
    <dgm:cxn modelId="{7C6B158E-B6C2-4BB9-BE9C-928205B529BD}" type="presParOf" srcId="{6DFABC9D-811D-4F5E-821D-F8D42D844B4B}" destId="{53AAE56C-73FE-45F9-B35E-39C2CC304544}" srcOrd="0" destOrd="0" presId="urn:microsoft.com/office/officeart/2008/layout/LinedList"/>
    <dgm:cxn modelId="{244CE6AC-2C67-4BA1-B425-84B255962AD8}" type="presParOf" srcId="{6DFABC9D-811D-4F5E-821D-F8D42D844B4B}" destId="{4ACF43D1-519E-42A2-970C-705800D064AC}" srcOrd="1" destOrd="0" presId="urn:microsoft.com/office/officeart/2008/layout/LinedList"/>
    <dgm:cxn modelId="{29E4958D-5802-4C60-9262-E110CCC73A02}" type="presParOf" srcId="{4ACF43D1-519E-42A2-970C-705800D064AC}" destId="{72FED7FB-2F1E-4FC9-B233-F3AAE2F35B63}" srcOrd="0" destOrd="0" presId="urn:microsoft.com/office/officeart/2008/layout/LinedList"/>
    <dgm:cxn modelId="{FD4D39CB-D66E-42F5-86C3-C33DDC3AFC69}" type="presParOf" srcId="{4ACF43D1-519E-42A2-970C-705800D064AC}" destId="{9643E7AD-15A3-448F-8242-9A68B4E31513}" srcOrd="1" destOrd="0" presId="urn:microsoft.com/office/officeart/2008/layout/LinedList"/>
    <dgm:cxn modelId="{0FA097A9-D097-43F2-A31C-2519D920890F}" type="presParOf" srcId="{9643E7AD-15A3-448F-8242-9A68B4E31513}" destId="{836F85B5-FBF6-46B6-8E0F-315311C88186}" srcOrd="0" destOrd="0" presId="urn:microsoft.com/office/officeart/2008/layout/LinedList"/>
    <dgm:cxn modelId="{2CB2065D-ED3B-40E8-B156-5331CBC53744}" type="presParOf" srcId="{9643E7AD-15A3-448F-8242-9A68B4E31513}" destId="{95B7AE2D-2AFE-49F1-8C55-518FD14D2AA2}" srcOrd="1" destOrd="0" presId="urn:microsoft.com/office/officeart/2008/layout/LinedList"/>
    <dgm:cxn modelId="{F2F11CB5-AA6C-4CA5-A9E6-6512EB3AA038}" type="presParOf" srcId="{9643E7AD-15A3-448F-8242-9A68B4E31513}" destId="{2A78177D-072C-4464-8CE8-C22880222CDE}" srcOrd="2" destOrd="0" presId="urn:microsoft.com/office/officeart/2008/layout/LinedList"/>
    <dgm:cxn modelId="{0D112268-625F-4291-9DB3-41DECA83A953}" type="presParOf" srcId="{4ACF43D1-519E-42A2-970C-705800D064AC}" destId="{7E67FE7C-BB80-4B4F-B68D-6660D4F8333D}" srcOrd="2" destOrd="0" presId="urn:microsoft.com/office/officeart/2008/layout/LinedList"/>
    <dgm:cxn modelId="{909CE2D9-9772-4483-8291-3D7DEB267BD1}" type="presParOf" srcId="{4ACF43D1-519E-42A2-970C-705800D064AC}" destId="{A5CEA4BB-B0DF-4732-984B-A42182B1F833}" srcOrd="3" destOrd="0" presId="urn:microsoft.com/office/officeart/2008/layout/LinedList"/>
    <dgm:cxn modelId="{32BA1016-4E73-4123-BB51-F80854450CDB}" type="presParOf" srcId="{4ACF43D1-519E-42A2-970C-705800D064AC}" destId="{C17C134E-C1F9-4AFA-A730-757854DF7D47}" srcOrd="4" destOrd="0" presId="urn:microsoft.com/office/officeart/2008/layout/LinedList"/>
    <dgm:cxn modelId="{AEB326BC-BC48-4E23-955B-7FCE4EB61639}" type="presParOf" srcId="{C17C134E-C1F9-4AFA-A730-757854DF7D47}" destId="{AA561E92-40CD-45D2-8D7B-23D2398A8AB3}" srcOrd="0" destOrd="0" presId="urn:microsoft.com/office/officeart/2008/layout/LinedList"/>
    <dgm:cxn modelId="{A3D8090A-C9DF-4FB0-887E-529FD06B7C8C}" type="presParOf" srcId="{C17C134E-C1F9-4AFA-A730-757854DF7D47}" destId="{553B2C78-8B28-4D96-B4FA-F9D27B084078}" srcOrd="1" destOrd="0" presId="urn:microsoft.com/office/officeart/2008/layout/LinedList"/>
    <dgm:cxn modelId="{064DE2B2-2748-4A96-9158-E95CBC351528}" type="presParOf" srcId="{C17C134E-C1F9-4AFA-A730-757854DF7D47}" destId="{66B89092-D541-40FA-BE80-A663C9DF4DF9}" srcOrd="2" destOrd="0" presId="urn:microsoft.com/office/officeart/2008/layout/LinedList"/>
    <dgm:cxn modelId="{B45198DC-DB05-4C31-B1D6-705E46C136C5}" type="presParOf" srcId="{4ACF43D1-519E-42A2-970C-705800D064AC}" destId="{60F9277A-DCD9-4FC5-BC6E-9CC1E980E144}" srcOrd="5" destOrd="0" presId="urn:microsoft.com/office/officeart/2008/layout/LinedList"/>
    <dgm:cxn modelId="{3171EAE5-EA30-42B9-BA29-6F9555ECB54B}" type="presParOf" srcId="{4ACF43D1-519E-42A2-970C-705800D064AC}" destId="{5B76AF41-79C6-4140-8DBD-444BC31CE3BB}" srcOrd="6" destOrd="0" presId="urn:microsoft.com/office/officeart/2008/layout/LinedList"/>
    <dgm:cxn modelId="{175BEDCB-81AB-44F6-B929-3743DB296796}" type="presParOf" srcId="{4ACF43D1-519E-42A2-970C-705800D064AC}" destId="{7623258D-EFD3-45AE-97DC-B25D316C8C1A}" srcOrd="7" destOrd="0" presId="urn:microsoft.com/office/officeart/2008/layout/LinedList"/>
    <dgm:cxn modelId="{341C03D2-5405-421D-89ED-C2E3D24ECCAC}" type="presParOf" srcId="{7623258D-EFD3-45AE-97DC-B25D316C8C1A}" destId="{2BD20F64-A377-4216-94EA-771346C07FF6}" srcOrd="0" destOrd="0" presId="urn:microsoft.com/office/officeart/2008/layout/LinedList"/>
    <dgm:cxn modelId="{2911DC22-4506-40B7-AE62-5757079DA66D}" type="presParOf" srcId="{7623258D-EFD3-45AE-97DC-B25D316C8C1A}" destId="{358116AB-1F86-4D11-94BB-F356FC2E1F7B}" srcOrd="1" destOrd="0" presId="urn:microsoft.com/office/officeart/2008/layout/LinedList"/>
    <dgm:cxn modelId="{A8B52852-C6F8-4059-916F-47D71BDE85A7}" type="presParOf" srcId="{7623258D-EFD3-45AE-97DC-B25D316C8C1A}" destId="{F5D265F8-414B-4D16-A25B-A661A4EA9879}" srcOrd="2" destOrd="0" presId="urn:microsoft.com/office/officeart/2008/layout/LinedList"/>
    <dgm:cxn modelId="{11535F47-E79B-4993-B83A-6B9EED604FA3}" type="presParOf" srcId="{4ACF43D1-519E-42A2-970C-705800D064AC}" destId="{2D96191E-8811-483B-9FB6-D31AD9FF8262}" srcOrd="8" destOrd="0" presId="urn:microsoft.com/office/officeart/2008/layout/LinedList"/>
    <dgm:cxn modelId="{2BD32041-B792-428E-AF47-32C5B5E46DC3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DOM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529C53C3-850D-44DA-AC97-699886FEA28F}" type="presOf" srcId="{170E935B-632B-4424-9BFB-F1C5A9D014B6}" destId="{C66396E0-32BA-46BE-B28A-A2673D61FB1A}" srcOrd="0" destOrd="0" presId="urn:microsoft.com/office/officeart/2008/layout/LinedList"/>
    <dgm:cxn modelId="{82D50BF5-9890-47F1-A718-57745EE5F37B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C357C7E9-252A-4021-8C93-A5ECA39267AA}" type="presOf" srcId="{EA7F9208-24D8-4563-A2ED-FBFBC5F86B00}" destId="{53AAE56C-73FE-45F9-B35E-39C2CC304544}" srcOrd="0" destOrd="0" presId="urn:microsoft.com/office/officeart/2008/layout/LinedList"/>
    <dgm:cxn modelId="{55C50588-0DD5-4C4C-B4B1-4DBF4B0A43B5}" type="presOf" srcId="{7223C101-9C24-4B5A-BA5E-9583249FEB8D}" destId="{358116AB-1F86-4D11-94BB-F356FC2E1F7B}" srcOrd="0" destOrd="0" presId="urn:microsoft.com/office/officeart/2008/layout/LinedList"/>
    <dgm:cxn modelId="{0023D51D-41FD-4129-86FD-903943C7931F}" type="presOf" srcId="{47543A14-7939-4793-BA1A-E62B4BA9B414}" destId="{95B7AE2D-2AFE-49F1-8C55-518FD14D2AA2}" srcOrd="0" destOrd="0" presId="urn:microsoft.com/office/officeart/2008/layout/LinedList"/>
    <dgm:cxn modelId="{6436A2C1-675A-427A-A52E-0EC12014D01B}" type="presParOf" srcId="{C66396E0-32BA-46BE-B28A-A2673D61FB1A}" destId="{2C4D144F-C0A0-4BA0-BB79-D8AAD2113945}" srcOrd="0" destOrd="0" presId="urn:microsoft.com/office/officeart/2008/layout/LinedList"/>
    <dgm:cxn modelId="{E9E2BB8A-42D0-42C8-851B-A8663D7B8FE5}" type="presParOf" srcId="{C66396E0-32BA-46BE-B28A-A2673D61FB1A}" destId="{6DFABC9D-811D-4F5E-821D-F8D42D844B4B}" srcOrd="1" destOrd="0" presId="urn:microsoft.com/office/officeart/2008/layout/LinedList"/>
    <dgm:cxn modelId="{6C68A8B0-EACE-4D0D-9E63-5059046AE56F}" type="presParOf" srcId="{6DFABC9D-811D-4F5E-821D-F8D42D844B4B}" destId="{53AAE56C-73FE-45F9-B35E-39C2CC304544}" srcOrd="0" destOrd="0" presId="urn:microsoft.com/office/officeart/2008/layout/LinedList"/>
    <dgm:cxn modelId="{C3EA7B83-B381-48FB-954A-9B8A5D9EE6D4}" type="presParOf" srcId="{6DFABC9D-811D-4F5E-821D-F8D42D844B4B}" destId="{4ACF43D1-519E-42A2-970C-705800D064AC}" srcOrd="1" destOrd="0" presId="urn:microsoft.com/office/officeart/2008/layout/LinedList"/>
    <dgm:cxn modelId="{44FB8D7D-CD1C-43D7-9487-56AF2FAF3E93}" type="presParOf" srcId="{4ACF43D1-519E-42A2-970C-705800D064AC}" destId="{72FED7FB-2F1E-4FC9-B233-F3AAE2F35B63}" srcOrd="0" destOrd="0" presId="urn:microsoft.com/office/officeart/2008/layout/LinedList"/>
    <dgm:cxn modelId="{593FECBF-7675-45C2-9113-3AA50753896C}" type="presParOf" srcId="{4ACF43D1-519E-42A2-970C-705800D064AC}" destId="{9643E7AD-15A3-448F-8242-9A68B4E31513}" srcOrd="1" destOrd="0" presId="urn:microsoft.com/office/officeart/2008/layout/LinedList"/>
    <dgm:cxn modelId="{77A7BF9F-E54B-4F48-AD44-5D33364FB437}" type="presParOf" srcId="{9643E7AD-15A3-448F-8242-9A68B4E31513}" destId="{836F85B5-FBF6-46B6-8E0F-315311C88186}" srcOrd="0" destOrd="0" presId="urn:microsoft.com/office/officeart/2008/layout/LinedList"/>
    <dgm:cxn modelId="{00C5CDB4-33CA-4845-BE59-225407C1C12C}" type="presParOf" srcId="{9643E7AD-15A3-448F-8242-9A68B4E31513}" destId="{95B7AE2D-2AFE-49F1-8C55-518FD14D2AA2}" srcOrd="1" destOrd="0" presId="urn:microsoft.com/office/officeart/2008/layout/LinedList"/>
    <dgm:cxn modelId="{8E9C7217-E6D8-4400-8143-DF9CC5BA7AF3}" type="presParOf" srcId="{9643E7AD-15A3-448F-8242-9A68B4E31513}" destId="{2A78177D-072C-4464-8CE8-C22880222CDE}" srcOrd="2" destOrd="0" presId="urn:microsoft.com/office/officeart/2008/layout/LinedList"/>
    <dgm:cxn modelId="{D2F281E3-6B3E-4673-B22F-64444A94022A}" type="presParOf" srcId="{4ACF43D1-519E-42A2-970C-705800D064AC}" destId="{7E67FE7C-BB80-4B4F-B68D-6660D4F8333D}" srcOrd="2" destOrd="0" presId="urn:microsoft.com/office/officeart/2008/layout/LinedList"/>
    <dgm:cxn modelId="{515BFFD2-5A4F-4CF1-AC96-D3DA451478B3}" type="presParOf" srcId="{4ACF43D1-519E-42A2-970C-705800D064AC}" destId="{A5CEA4BB-B0DF-4732-984B-A42182B1F833}" srcOrd="3" destOrd="0" presId="urn:microsoft.com/office/officeart/2008/layout/LinedList"/>
    <dgm:cxn modelId="{D1485437-901A-463B-9E06-9491465F332B}" type="presParOf" srcId="{4ACF43D1-519E-42A2-970C-705800D064AC}" destId="{C17C134E-C1F9-4AFA-A730-757854DF7D47}" srcOrd="4" destOrd="0" presId="urn:microsoft.com/office/officeart/2008/layout/LinedList"/>
    <dgm:cxn modelId="{1027BFDD-D68F-4EA0-8CA2-0BEBF5A16C18}" type="presParOf" srcId="{C17C134E-C1F9-4AFA-A730-757854DF7D47}" destId="{AA561E92-40CD-45D2-8D7B-23D2398A8AB3}" srcOrd="0" destOrd="0" presId="urn:microsoft.com/office/officeart/2008/layout/LinedList"/>
    <dgm:cxn modelId="{39BD43E2-013E-404D-A863-C8CC23FEBE95}" type="presParOf" srcId="{C17C134E-C1F9-4AFA-A730-757854DF7D47}" destId="{553B2C78-8B28-4D96-B4FA-F9D27B084078}" srcOrd="1" destOrd="0" presId="urn:microsoft.com/office/officeart/2008/layout/LinedList"/>
    <dgm:cxn modelId="{51C2A057-3EB8-4898-A0C6-A3F7712CA059}" type="presParOf" srcId="{C17C134E-C1F9-4AFA-A730-757854DF7D47}" destId="{66B89092-D541-40FA-BE80-A663C9DF4DF9}" srcOrd="2" destOrd="0" presId="urn:microsoft.com/office/officeart/2008/layout/LinedList"/>
    <dgm:cxn modelId="{1267E75C-E5C2-442E-B8F9-03CBB801CAA5}" type="presParOf" srcId="{4ACF43D1-519E-42A2-970C-705800D064AC}" destId="{60F9277A-DCD9-4FC5-BC6E-9CC1E980E144}" srcOrd="5" destOrd="0" presId="urn:microsoft.com/office/officeart/2008/layout/LinedList"/>
    <dgm:cxn modelId="{4FD2C677-EF3A-4E88-B1EE-5570F09D738A}" type="presParOf" srcId="{4ACF43D1-519E-42A2-970C-705800D064AC}" destId="{5B76AF41-79C6-4140-8DBD-444BC31CE3BB}" srcOrd="6" destOrd="0" presId="urn:microsoft.com/office/officeart/2008/layout/LinedList"/>
    <dgm:cxn modelId="{01F17134-5914-4B34-98B5-B5FB079AA04B}" type="presParOf" srcId="{4ACF43D1-519E-42A2-970C-705800D064AC}" destId="{7623258D-EFD3-45AE-97DC-B25D316C8C1A}" srcOrd="7" destOrd="0" presId="urn:microsoft.com/office/officeart/2008/layout/LinedList"/>
    <dgm:cxn modelId="{69AFF464-897C-4892-A847-EA9A76337F42}" type="presParOf" srcId="{7623258D-EFD3-45AE-97DC-B25D316C8C1A}" destId="{2BD20F64-A377-4216-94EA-771346C07FF6}" srcOrd="0" destOrd="0" presId="urn:microsoft.com/office/officeart/2008/layout/LinedList"/>
    <dgm:cxn modelId="{DCAF9936-85BD-4BDC-A7CE-EE3372DC60F9}" type="presParOf" srcId="{7623258D-EFD3-45AE-97DC-B25D316C8C1A}" destId="{358116AB-1F86-4D11-94BB-F356FC2E1F7B}" srcOrd="1" destOrd="0" presId="urn:microsoft.com/office/officeart/2008/layout/LinedList"/>
    <dgm:cxn modelId="{AF5BF853-8616-4ABC-B48F-43442E900526}" type="presParOf" srcId="{7623258D-EFD3-45AE-97DC-B25D316C8C1A}" destId="{F5D265F8-414B-4D16-A25B-A661A4EA9879}" srcOrd="2" destOrd="0" presId="urn:microsoft.com/office/officeart/2008/layout/LinedList"/>
    <dgm:cxn modelId="{BA5B3961-2F1B-4B7D-B06C-C32C008B59BD}" type="presParOf" srcId="{4ACF43D1-519E-42A2-970C-705800D064AC}" destId="{2D96191E-8811-483B-9FB6-D31AD9FF8262}" srcOrd="8" destOrd="0" presId="urn:microsoft.com/office/officeart/2008/layout/LinedList"/>
    <dgm:cxn modelId="{BC812558-0D59-4887-B852-4240A6E40C1D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DOM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1273C09B-4092-4D61-B342-3B2194D0E252}" type="presOf" srcId="{EA7F9208-24D8-4563-A2ED-FBFBC5F86B00}" destId="{53AAE56C-73FE-45F9-B35E-39C2CC304544}" srcOrd="0" destOrd="0" presId="urn:microsoft.com/office/officeart/2008/layout/LinedList"/>
    <dgm:cxn modelId="{3F761B58-3492-4C7E-A1B9-71458536DFFB}" type="presOf" srcId="{170E935B-632B-4424-9BFB-F1C5A9D014B6}" destId="{C66396E0-32BA-46BE-B28A-A2673D61FB1A}" srcOrd="0" destOrd="0" presId="urn:microsoft.com/office/officeart/2008/layout/LinedList"/>
    <dgm:cxn modelId="{3C08DC49-8A33-4710-90F1-35118CA68F85}" type="presOf" srcId="{7223C101-9C24-4B5A-BA5E-9583249FEB8D}" destId="{358116AB-1F86-4D11-94BB-F356FC2E1F7B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127BCD56-4D6F-4F8F-AB7C-DFC71781D64A}" type="presOf" srcId="{BE2E176B-EDA9-44DF-BE0D-D7C715BB1C8E}" destId="{553B2C78-8B28-4D96-B4FA-F9D27B084078}" srcOrd="0" destOrd="0" presId="urn:microsoft.com/office/officeart/2008/layout/LinedList"/>
    <dgm:cxn modelId="{2F6841F6-46B6-4B88-81AB-5AC1C250EE5B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3AC59A5F-1284-4728-A89E-C942B2CFC43E}" type="presParOf" srcId="{C66396E0-32BA-46BE-B28A-A2673D61FB1A}" destId="{2C4D144F-C0A0-4BA0-BB79-D8AAD2113945}" srcOrd="0" destOrd="0" presId="urn:microsoft.com/office/officeart/2008/layout/LinedList"/>
    <dgm:cxn modelId="{B744B04F-9D63-4A75-87B2-CF0E24147F3D}" type="presParOf" srcId="{C66396E0-32BA-46BE-B28A-A2673D61FB1A}" destId="{6DFABC9D-811D-4F5E-821D-F8D42D844B4B}" srcOrd="1" destOrd="0" presId="urn:microsoft.com/office/officeart/2008/layout/LinedList"/>
    <dgm:cxn modelId="{3FAB3D3C-F3F4-43CE-9B81-6127F53BBCF2}" type="presParOf" srcId="{6DFABC9D-811D-4F5E-821D-F8D42D844B4B}" destId="{53AAE56C-73FE-45F9-B35E-39C2CC304544}" srcOrd="0" destOrd="0" presId="urn:microsoft.com/office/officeart/2008/layout/LinedList"/>
    <dgm:cxn modelId="{EBB5FE83-2EE8-4B14-87D0-579C11C65717}" type="presParOf" srcId="{6DFABC9D-811D-4F5E-821D-F8D42D844B4B}" destId="{4ACF43D1-519E-42A2-970C-705800D064AC}" srcOrd="1" destOrd="0" presId="urn:microsoft.com/office/officeart/2008/layout/LinedList"/>
    <dgm:cxn modelId="{12A4DCF9-C97E-4C52-A880-05BEC8F0EB64}" type="presParOf" srcId="{4ACF43D1-519E-42A2-970C-705800D064AC}" destId="{72FED7FB-2F1E-4FC9-B233-F3AAE2F35B63}" srcOrd="0" destOrd="0" presId="urn:microsoft.com/office/officeart/2008/layout/LinedList"/>
    <dgm:cxn modelId="{EC22FB75-3C4B-42C6-BD36-4497A92755E6}" type="presParOf" srcId="{4ACF43D1-519E-42A2-970C-705800D064AC}" destId="{9643E7AD-15A3-448F-8242-9A68B4E31513}" srcOrd="1" destOrd="0" presId="urn:microsoft.com/office/officeart/2008/layout/LinedList"/>
    <dgm:cxn modelId="{B8502931-D2A3-4B07-AA10-5324DD0A3A66}" type="presParOf" srcId="{9643E7AD-15A3-448F-8242-9A68B4E31513}" destId="{836F85B5-FBF6-46B6-8E0F-315311C88186}" srcOrd="0" destOrd="0" presId="urn:microsoft.com/office/officeart/2008/layout/LinedList"/>
    <dgm:cxn modelId="{02C8DACD-7EC0-4C38-BDE2-49C366141C1B}" type="presParOf" srcId="{9643E7AD-15A3-448F-8242-9A68B4E31513}" destId="{95B7AE2D-2AFE-49F1-8C55-518FD14D2AA2}" srcOrd="1" destOrd="0" presId="urn:microsoft.com/office/officeart/2008/layout/LinedList"/>
    <dgm:cxn modelId="{8CD7D659-4748-4947-BAA8-CF6A7FB8EB23}" type="presParOf" srcId="{9643E7AD-15A3-448F-8242-9A68B4E31513}" destId="{2A78177D-072C-4464-8CE8-C22880222CDE}" srcOrd="2" destOrd="0" presId="urn:microsoft.com/office/officeart/2008/layout/LinedList"/>
    <dgm:cxn modelId="{E6BD0FBE-2C16-424C-94AC-341C1FD52734}" type="presParOf" srcId="{4ACF43D1-519E-42A2-970C-705800D064AC}" destId="{7E67FE7C-BB80-4B4F-B68D-6660D4F8333D}" srcOrd="2" destOrd="0" presId="urn:microsoft.com/office/officeart/2008/layout/LinedList"/>
    <dgm:cxn modelId="{2936C9EA-5273-455B-A8BF-C720A0161EEC}" type="presParOf" srcId="{4ACF43D1-519E-42A2-970C-705800D064AC}" destId="{A5CEA4BB-B0DF-4732-984B-A42182B1F833}" srcOrd="3" destOrd="0" presId="urn:microsoft.com/office/officeart/2008/layout/LinedList"/>
    <dgm:cxn modelId="{4DDB2906-FC32-4A9B-B4BC-22F81426984D}" type="presParOf" srcId="{4ACF43D1-519E-42A2-970C-705800D064AC}" destId="{C17C134E-C1F9-4AFA-A730-757854DF7D47}" srcOrd="4" destOrd="0" presId="urn:microsoft.com/office/officeart/2008/layout/LinedList"/>
    <dgm:cxn modelId="{0E0B28F7-127B-4604-BA6E-5C17244447D0}" type="presParOf" srcId="{C17C134E-C1F9-4AFA-A730-757854DF7D47}" destId="{AA561E92-40CD-45D2-8D7B-23D2398A8AB3}" srcOrd="0" destOrd="0" presId="urn:microsoft.com/office/officeart/2008/layout/LinedList"/>
    <dgm:cxn modelId="{60B5D3BB-D39F-417F-A476-1AC8CA584107}" type="presParOf" srcId="{C17C134E-C1F9-4AFA-A730-757854DF7D47}" destId="{553B2C78-8B28-4D96-B4FA-F9D27B084078}" srcOrd="1" destOrd="0" presId="urn:microsoft.com/office/officeart/2008/layout/LinedList"/>
    <dgm:cxn modelId="{D1683A5C-1605-4914-8219-5CFF9026A0AE}" type="presParOf" srcId="{C17C134E-C1F9-4AFA-A730-757854DF7D47}" destId="{66B89092-D541-40FA-BE80-A663C9DF4DF9}" srcOrd="2" destOrd="0" presId="urn:microsoft.com/office/officeart/2008/layout/LinedList"/>
    <dgm:cxn modelId="{A7B7B9D4-6998-41B8-B103-B1B5CD15AA85}" type="presParOf" srcId="{4ACF43D1-519E-42A2-970C-705800D064AC}" destId="{60F9277A-DCD9-4FC5-BC6E-9CC1E980E144}" srcOrd="5" destOrd="0" presId="urn:microsoft.com/office/officeart/2008/layout/LinedList"/>
    <dgm:cxn modelId="{FB23DEA2-2A29-4F3F-BBC0-E80FD689848A}" type="presParOf" srcId="{4ACF43D1-519E-42A2-970C-705800D064AC}" destId="{5B76AF41-79C6-4140-8DBD-444BC31CE3BB}" srcOrd="6" destOrd="0" presId="urn:microsoft.com/office/officeart/2008/layout/LinedList"/>
    <dgm:cxn modelId="{6CA635B8-E976-43CC-82F2-538E15E7ED71}" type="presParOf" srcId="{4ACF43D1-519E-42A2-970C-705800D064AC}" destId="{7623258D-EFD3-45AE-97DC-B25D316C8C1A}" srcOrd="7" destOrd="0" presId="urn:microsoft.com/office/officeart/2008/layout/LinedList"/>
    <dgm:cxn modelId="{4FEBF201-A170-4431-AAED-06E56D3A9D4C}" type="presParOf" srcId="{7623258D-EFD3-45AE-97DC-B25D316C8C1A}" destId="{2BD20F64-A377-4216-94EA-771346C07FF6}" srcOrd="0" destOrd="0" presId="urn:microsoft.com/office/officeart/2008/layout/LinedList"/>
    <dgm:cxn modelId="{01487F55-F560-4CA7-B99F-755369FB0ED5}" type="presParOf" srcId="{7623258D-EFD3-45AE-97DC-B25D316C8C1A}" destId="{358116AB-1F86-4D11-94BB-F356FC2E1F7B}" srcOrd="1" destOrd="0" presId="urn:microsoft.com/office/officeart/2008/layout/LinedList"/>
    <dgm:cxn modelId="{F6C67546-F47E-46B8-9C47-47B1ACDADE91}" type="presParOf" srcId="{7623258D-EFD3-45AE-97DC-B25D316C8C1A}" destId="{F5D265F8-414B-4D16-A25B-A661A4EA9879}" srcOrd="2" destOrd="0" presId="urn:microsoft.com/office/officeart/2008/layout/LinedList"/>
    <dgm:cxn modelId="{08C76F7F-C033-42A2-B6DC-5BC9A7027D69}" type="presParOf" srcId="{4ACF43D1-519E-42A2-970C-705800D064AC}" destId="{2D96191E-8811-483B-9FB6-D31AD9FF8262}" srcOrd="8" destOrd="0" presId="urn:microsoft.com/office/officeart/2008/layout/LinedList"/>
    <dgm:cxn modelId="{4E97F6D4-D8AF-4BAD-8282-DD442FC68282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DOM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B43F659E-5711-4D56-96DD-1EFD348E613B}" type="presOf" srcId="{47543A14-7939-4793-BA1A-E62B4BA9B414}" destId="{95B7AE2D-2AFE-49F1-8C55-518FD14D2AA2}" srcOrd="0" destOrd="0" presId="urn:microsoft.com/office/officeart/2008/layout/LinedList"/>
    <dgm:cxn modelId="{41F88BDA-2142-431F-895C-E0531EEFA2E0}" type="presOf" srcId="{7223C101-9C24-4B5A-BA5E-9583249FEB8D}" destId="{358116AB-1F86-4D11-94BB-F356FC2E1F7B}" srcOrd="0" destOrd="0" presId="urn:microsoft.com/office/officeart/2008/layout/LinedList"/>
    <dgm:cxn modelId="{867911DD-F5AC-45EF-9C95-F4A7B91FD0A0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5BAC41D2-B372-497A-94B7-B81BED8C4012}" type="presOf" srcId="{EA7F9208-24D8-4563-A2ED-FBFBC5F86B00}" destId="{53AAE56C-73FE-45F9-B35E-39C2CC304544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50EA9FEC-D9BB-43AA-A43D-130E036FA76E}" type="presOf" srcId="{170E935B-632B-4424-9BFB-F1C5A9D014B6}" destId="{C66396E0-32BA-46BE-B28A-A2673D61FB1A}" srcOrd="0" destOrd="0" presId="urn:microsoft.com/office/officeart/2008/layout/LinedList"/>
    <dgm:cxn modelId="{F21EA3AD-0B3C-4F77-A818-5070E21BE8ED}" type="presParOf" srcId="{C66396E0-32BA-46BE-B28A-A2673D61FB1A}" destId="{2C4D144F-C0A0-4BA0-BB79-D8AAD2113945}" srcOrd="0" destOrd="0" presId="urn:microsoft.com/office/officeart/2008/layout/LinedList"/>
    <dgm:cxn modelId="{B29A10B1-FBA6-4E4A-909C-7207F1FEFC2D}" type="presParOf" srcId="{C66396E0-32BA-46BE-B28A-A2673D61FB1A}" destId="{6DFABC9D-811D-4F5E-821D-F8D42D844B4B}" srcOrd="1" destOrd="0" presId="urn:microsoft.com/office/officeart/2008/layout/LinedList"/>
    <dgm:cxn modelId="{F4121D1C-4626-42C7-8DDB-E1E776C89486}" type="presParOf" srcId="{6DFABC9D-811D-4F5E-821D-F8D42D844B4B}" destId="{53AAE56C-73FE-45F9-B35E-39C2CC304544}" srcOrd="0" destOrd="0" presId="urn:microsoft.com/office/officeart/2008/layout/LinedList"/>
    <dgm:cxn modelId="{DB13D1FA-49F1-4026-B6CB-141E0978F88B}" type="presParOf" srcId="{6DFABC9D-811D-4F5E-821D-F8D42D844B4B}" destId="{4ACF43D1-519E-42A2-970C-705800D064AC}" srcOrd="1" destOrd="0" presId="urn:microsoft.com/office/officeart/2008/layout/LinedList"/>
    <dgm:cxn modelId="{D1AAC029-C6FE-4047-BF7F-4D97085FEFC8}" type="presParOf" srcId="{4ACF43D1-519E-42A2-970C-705800D064AC}" destId="{72FED7FB-2F1E-4FC9-B233-F3AAE2F35B63}" srcOrd="0" destOrd="0" presId="urn:microsoft.com/office/officeart/2008/layout/LinedList"/>
    <dgm:cxn modelId="{7CB63CB8-051E-430C-BEBD-8488194DBE4B}" type="presParOf" srcId="{4ACF43D1-519E-42A2-970C-705800D064AC}" destId="{9643E7AD-15A3-448F-8242-9A68B4E31513}" srcOrd="1" destOrd="0" presId="urn:microsoft.com/office/officeart/2008/layout/LinedList"/>
    <dgm:cxn modelId="{8FBFAD0F-443F-47CE-8A57-A2B38B4AADE6}" type="presParOf" srcId="{9643E7AD-15A3-448F-8242-9A68B4E31513}" destId="{836F85B5-FBF6-46B6-8E0F-315311C88186}" srcOrd="0" destOrd="0" presId="urn:microsoft.com/office/officeart/2008/layout/LinedList"/>
    <dgm:cxn modelId="{80392E64-2EEF-4B5D-B961-C5EE3A150B0E}" type="presParOf" srcId="{9643E7AD-15A3-448F-8242-9A68B4E31513}" destId="{95B7AE2D-2AFE-49F1-8C55-518FD14D2AA2}" srcOrd="1" destOrd="0" presId="urn:microsoft.com/office/officeart/2008/layout/LinedList"/>
    <dgm:cxn modelId="{3A427FD5-1E16-42A7-AF15-604ECACBD6CE}" type="presParOf" srcId="{9643E7AD-15A3-448F-8242-9A68B4E31513}" destId="{2A78177D-072C-4464-8CE8-C22880222CDE}" srcOrd="2" destOrd="0" presId="urn:microsoft.com/office/officeart/2008/layout/LinedList"/>
    <dgm:cxn modelId="{60C079BB-327E-4281-B7C8-061328C2EE97}" type="presParOf" srcId="{4ACF43D1-519E-42A2-970C-705800D064AC}" destId="{7E67FE7C-BB80-4B4F-B68D-6660D4F8333D}" srcOrd="2" destOrd="0" presId="urn:microsoft.com/office/officeart/2008/layout/LinedList"/>
    <dgm:cxn modelId="{5EA216ED-E977-4815-9B5D-10484DDBB118}" type="presParOf" srcId="{4ACF43D1-519E-42A2-970C-705800D064AC}" destId="{A5CEA4BB-B0DF-4732-984B-A42182B1F833}" srcOrd="3" destOrd="0" presId="urn:microsoft.com/office/officeart/2008/layout/LinedList"/>
    <dgm:cxn modelId="{3250B35A-3830-4A53-AE58-317831DBE39B}" type="presParOf" srcId="{4ACF43D1-519E-42A2-970C-705800D064AC}" destId="{C17C134E-C1F9-4AFA-A730-757854DF7D47}" srcOrd="4" destOrd="0" presId="urn:microsoft.com/office/officeart/2008/layout/LinedList"/>
    <dgm:cxn modelId="{30D2A89E-3E30-4A0B-95C8-7E09C1BC1549}" type="presParOf" srcId="{C17C134E-C1F9-4AFA-A730-757854DF7D47}" destId="{AA561E92-40CD-45D2-8D7B-23D2398A8AB3}" srcOrd="0" destOrd="0" presId="urn:microsoft.com/office/officeart/2008/layout/LinedList"/>
    <dgm:cxn modelId="{4270A4B0-7D0B-4219-A891-B98CBD8B179D}" type="presParOf" srcId="{C17C134E-C1F9-4AFA-A730-757854DF7D47}" destId="{553B2C78-8B28-4D96-B4FA-F9D27B084078}" srcOrd="1" destOrd="0" presId="urn:microsoft.com/office/officeart/2008/layout/LinedList"/>
    <dgm:cxn modelId="{ED0D7BAA-90C3-4FB2-891E-0BD79C3F9A7E}" type="presParOf" srcId="{C17C134E-C1F9-4AFA-A730-757854DF7D47}" destId="{66B89092-D541-40FA-BE80-A663C9DF4DF9}" srcOrd="2" destOrd="0" presId="urn:microsoft.com/office/officeart/2008/layout/LinedList"/>
    <dgm:cxn modelId="{8373A12E-BE00-45B5-80D9-4C51155790E0}" type="presParOf" srcId="{4ACF43D1-519E-42A2-970C-705800D064AC}" destId="{60F9277A-DCD9-4FC5-BC6E-9CC1E980E144}" srcOrd="5" destOrd="0" presId="urn:microsoft.com/office/officeart/2008/layout/LinedList"/>
    <dgm:cxn modelId="{43156370-445D-4294-8F2C-5E2D6AB6F3D0}" type="presParOf" srcId="{4ACF43D1-519E-42A2-970C-705800D064AC}" destId="{5B76AF41-79C6-4140-8DBD-444BC31CE3BB}" srcOrd="6" destOrd="0" presId="urn:microsoft.com/office/officeart/2008/layout/LinedList"/>
    <dgm:cxn modelId="{3007659A-20DA-4DE8-BDCD-BC7639C817C5}" type="presParOf" srcId="{4ACF43D1-519E-42A2-970C-705800D064AC}" destId="{7623258D-EFD3-45AE-97DC-B25D316C8C1A}" srcOrd="7" destOrd="0" presId="urn:microsoft.com/office/officeart/2008/layout/LinedList"/>
    <dgm:cxn modelId="{F047CA38-C27A-414E-BFE0-86D8DEBE3248}" type="presParOf" srcId="{7623258D-EFD3-45AE-97DC-B25D316C8C1A}" destId="{2BD20F64-A377-4216-94EA-771346C07FF6}" srcOrd="0" destOrd="0" presId="urn:microsoft.com/office/officeart/2008/layout/LinedList"/>
    <dgm:cxn modelId="{E9240359-E064-42AE-9EE7-823BA22D1092}" type="presParOf" srcId="{7623258D-EFD3-45AE-97DC-B25D316C8C1A}" destId="{358116AB-1F86-4D11-94BB-F356FC2E1F7B}" srcOrd="1" destOrd="0" presId="urn:microsoft.com/office/officeart/2008/layout/LinedList"/>
    <dgm:cxn modelId="{3CDCBDE7-A21C-42BA-8AD8-57DAB77001D4}" type="presParOf" srcId="{7623258D-EFD3-45AE-97DC-B25D316C8C1A}" destId="{F5D265F8-414B-4D16-A25B-A661A4EA9879}" srcOrd="2" destOrd="0" presId="urn:microsoft.com/office/officeart/2008/layout/LinedList"/>
    <dgm:cxn modelId="{9BD09985-C2D9-408A-AC64-0F19ABCC9B08}" type="presParOf" srcId="{4ACF43D1-519E-42A2-970C-705800D064AC}" destId="{2D96191E-8811-483B-9FB6-D31AD9FF8262}" srcOrd="8" destOrd="0" presId="urn:microsoft.com/office/officeart/2008/layout/LinedList"/>
    <dgm:cxn modelId="{0656C6ED-A35F-49BE-9E7A-F7E685FE1FBC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DOM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E4B4253D-58E1-4DEE-8EB2-7AB9B3F7E919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B0015D13-794F-4236-A1F7-71566BDB531F}" type="presOf" srcId="{7223C101-9C24-4B5A-BA5E-9583249FEB8D}" destId="{358116AB-1F86-4D11-94BB-F356FC2E1F7B}" srcOrd="0" destOrd="0" presId="urn:microsoft.com/office/officeart/2008/layout/LinedList"/>
    <dgm:cxn modelId="{41161AF9-AF23-41A6-BDDF-D36CA660E59B}" type="presOf" srcId="{BE2E176B-EDA9-44DF-BE0D-D7C715BB1C8E}" destId="{553B2C78-8B28-4D96-B4FA-F9D27B084078}" srcOrd="0" destOrd="0" presId="urn:microsoft.com/office/officeart/2008/layout/LinedList"/>
    <dgm:cxn modelId="{57FB143C-7B30-42C9-ABB4-71809A2105E2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3AACBF17-9E42-4CFA-9CFF-BB458FDF51CE}" type="presOf" srcId="{EA7F9208-24D8-4563-A2ED-FBFBC5F86B00}" destId="{53AAE56C-73FE-45F9-B35E-39C2CC304544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9419DC-1989-45CE-B688-BD023976140F}" type="presParOf" srcId="{C66396E0-32BA-46BE-B28A-A2673D61FB1A}" destId="{2C4D144F-C0A0-4BA0-BB79-D8AAD2113945}" srcOrd="0" destOrd="0" presId="urn:microsoft.com/office/officeart/2008/layout/LinedList"/>
    <dgm:cxn modelId="{6C728106-5FEF-4A40-B9F2-349B74569BF5}" type="presParOf" srcId="{C66396E0-32BA-46BE-B28A-A2673D61FB1A}" destId="{6DFABC9D-811D-4F5E-821D-F8D42D844B4B}" srcOrd="1" destOrd="0" presId="urn:microsoft.com/office/officeart/2008/layout/LinedList"/>
    <dgm:cxn modelId="{2E31AE80-57F3-40D9-A26E-44EB71B924A0}" type="presParOf" srcId="{6DFABC9D-811D-4F5E-821D-F8D42D844B4B}" destId="{53AAE56C-73FE-45F9-B35E-39C2CC304544}" srcOrd="0" destOrd="0" presId="urn:microsoft.com/office/officeart/2008/layout/LinedList"/>
    <dgm:cxn modelId="{3BCB2CBA-1228-4124-BE00-F74D7F86500F}" type="presParOf" srcId="{6DFABC9D-811D-4F5E-821D-F8D42D844B4B}" destId="{4ACF43D1-519E-42A2-970C-705800D064AC}" srcOrd="1" destOrd="0" presId="urn:microsoft.com/office/officeart/2008/layout/LinedList"/>
    <dgm:cxn modelId="{72D00C2E-2D95-4886-BADA-9477DD265816}" type="presParOf" srcId="{4ACF43D1-519E-42A2-970C-705800D064AC}" destId="{72FED7FB-2F1E-4FC9-B233-F3AAE2F35B63}" srcOrd="0" destOrd="0" presId="urn:microsoft.com/office/officeart/2008/layout/LinedList"/>
    <dgm:cxn modelId="{50A5A814-6836-4BDC-A311-512C7D229D2E}" type="presParOf" srcId="{4ACF43D1-519E-42A2-970C-705800D064AC}" destId="{9643E7AD-15A3-448F-8242-9A68B4E31513}" srcOrd="1" destOrd="0" presId="urn:microsoft.com/office/officeart/2008/layout/LinedList"/>
    <dgm:cxn modelId="{15B7F854-9B0D-44D5-8D53-34396CE67F61}" type="presParOf" srcId="{9643E7AD-15A3-448F-8242-9A68B4E31513}" destId="{836F85B5-FBF6-46B6-8E0F-315311C88186}" srcOrd="0" destOrd="0" presId="urn:microsoft.com/office/officeart/2008/layout/LinedList"/>
    <dgm:cxn modelId="{C500F14D-C3F4-4E7F-9B44-9504DEBFAA03}" type="presParOf" srcId="{9643E7AD-15A3-448F-8242-9A68B4E31513}" destId="{95B7AE2D-2AFE-49F1-8C55-518FD14D2AA2}" srcOrd="1" destOrd="0" presId="urn:microsoft.com/office/officeart/2008/layout/LinedList"/>
    <dgm:cxn modelId="{8E6063F3-EE18-41FA-8082-BFDDE46247C8}" type="presParOf" srcId="{9643E7AD-15A3-448F-8242-9A68B4E31513}" destId="{2A78177D-072C-4464-8CE8-C22880222CDE}" srcOrd="2" destOrd="0" presId="urn:microsoft.com/office/officeart/2008/layout/LinedList"/>
    <dgm:cxn modelId="{81B10348-5664-4415-99E4-24555CFA2F36}" type="presParOf" srcId="{4ACF43D1-519E-42A2-970C-705800D064AC}" destId="{7E67FE7C-BB80-4B4F-B68D-6660D4F8333D}" srcOrd="2" destOrd="0" presId="urn:microsoft.com/office/officeart/2008/layout/LinedList"/>
    <dgm:cxn modelId="{F94C716D-0544-4A96-8108-D744B7152EFF}" type="presParOf" srcId="{4ACF43D1-519E-42A2-970C-705800D064AC}" destId="{A5CEA4BB-B0DF-4732-984B-A42182B1F833}" srcOrd="3" destOrd="0" presId="urn:microsoft.com/office/officeart/2008/layout/LinedList"/>
    <dgm:cxn modelId="{CFD1699B-4C74-4962-86B8-147DA9C11DA5}" type="presParOf" srcId="{4ACF43D1-519E-42A2-970C-705800D064AC}" destId="{C17C134E-C1F9-4AFA-A730-757854DF7D47}" srcOrd="4" destOrd="0" presId="urn:microsoft.com/office/officeart/2008/layout/LinedList"/>
    <dgm:cxn modelId="{FD7EB020-18BC-48A8-A502-457B100E070D}" type="presParOf" srcId="{C17C134E-C1F9-4AFA-A730-757854DF7D47}" destId="{AA561E92-40CD-45D2-8D7B-23D2398A8AB3}" srcOrd="0" destOrd="0" presId="urn:microsoft.com/office/officeart/2008/layout/LinedList"/>
    <dgm:cxn modelId="{BBFCF29B-BD82-4F82-A26B-0E4D6E505E36}" type="presParOf" srcId="{C17C134E-C1F9-4AFA-A730-757854DF7D47}" destId="{553B2C78-8B28-4D96-B4FA-F9D27B084078}" srcOrd="1" destOrd="0" presId="urn:microsoft.com/office/officeart/2008/layout/LinedList"/>
    <dgm:cxn modelId="{4815778A-E827-40F2-AEA9-747899E730AE}" type="presParOf" srcId="{C17C134E-C1F9-4AFA-A730-757854DF7D47}" destId="{66B89092-D541-40FA-BE80-A663C9DF4DF9}" srcOrd="2" destOrd="0" presId="urn:microsoft.com/office/officeart/2008/layout/LinedList"/>
    <dgm:cxn modelId="{2FF73E42-4B4B-4CD1-9F6B-304B693B2BB4}" type="presParOf" srcId="{4ACF43D1-519E-42A2-970C-705800D064AC}" destId="{60F9277A-DCD9-4FC5-BC6E-9CC1E980E144}" srcOrd="5" destOrd="0" presId="urn:microsoft.com/office/officeart/2008/layout/LinedList"/>
    <dgm:cxn modelId="{D30783B8-F08A-4DDC-9385-88AE24D3C40E}" type="presParOf" srcId="{4ACF43D1-519E-42A2-970C-705800D064AC}" destId="{5B76AF41-79C6-4140-8DBD-444BC31CE3BB}" srcOrd="6" destOrd="0" presId="urn:microsoft.com/office/officeart/2008/layout/LinedList"/>
    <dgm:cxn modelId="{DA6642AF-421E-4E68-BD6E-C7CC91AE20F3}" type="presParOf" srcId="{4ACF43D1-519E-42A2-970C-705800D064AC}" destId="{7623258D-EFD3-45AE-97DC-B25D316C8C1A}" srcOrd="7" destOrd="0" presId="urn:microsoft.com/office/officeart/2008/layout/LinedList"/>
    <dgm:cxn modelId="{B6E748F9-E0BE-470D-BCD4-A162F1D89C3A}" type="presParOf" srcId="{7623258D-EFD3-45AE-97DC-B25D316C8C1A}" destId="{2BD20F64-A377-4216-94EA-771346C07FF6}" srcOrd="0" destOrd="0" presId="urn:microsoft.com/office/officeart/2008/layout/LinedList"/>
    <dgm:cxn modelId="{CDDE8222-E4B6-4C82-8F2D-B82FFC8FFB76}" type="presParOf" srcId="{7623258D-EFD3-45AE-97DC-B25D316C8C1A}" destId="{358116AB-1F86-4D11-94BB-F356FC2E1F7B}" srcOrd="1" destOrd="0" presId="urn:microsoft.com/office/officeart/2008/layout/LinedList"/>
    <dgm:cxn modelId="{C1F51E5B-D93F-4723-83B0-3AB274439CA7}" type="presParOf" srcId="{7623258D-EFD3-45AE-97DC-B25D316C8C1A}" destId="{F5D265F8-414B-4D16-A25B-A661A4EA9879}" srcOrd="2" destOrd="0" presId="urn:microsoft.com/office/officeart/2008/layout/LinedList"/>
    <dgm:cxn modelId="{44F4700E-195A-46FF-BF07-A1D444EA86D5}" type="presParOf" srcId="{4ACF43D1-519E-42A2-970C-705800D064AC}" destId="{2D96191E-8811-483B-9FB6-D31AD9FF8262}" srcOrd="8" destOrd="0" presId="urn:microsoft.com/office/officeart/2008/layout/LinedList"/>
    <dgm:cxn modelId="{E3BDD488-2A86-4A3E-AB32-02FE204264AF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DOM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307D22A8-283D-4F97-9A7A-FEFDAAA59360}" type="presOf" srcId="{170E935B-632B-4424-9BFB-F1C5A9D014B6}" destId="{C66396E0-32BA-46BE-B28A-A2673D61FB1A}" srcOrd="0" destOrd="0" presId="urn:microsoft.com/office/officeart/2008/layout/LinedList"/>
    <dgm:cxn modelId="{BF95895B-E8BF-44DD-AB8E-A74A8DF52531}" type="presOf" srcId="{7223C101-9C24-4B5A-BA5E-9583249FEB8D}" destId="{358116AB-1F86-4D11-94BB-F356FC2E1F7B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960D53A5-57C6-496B-B1CF-F7A7D774744A}" type="presOf" srcId="{BE2E176B-EDA9-44DF-BE0D-D7C715BB1C8E}" destId="{553B2C78-8B28-4D96-B4FA-F9D27B084078}" srcOrd="0" destOrd="0" presId="urn:microsoft.com/office/officeart/2008/layout/LinedList"/>
    <dgm:cxn modelId="{878BB11E-1016-443C-B6AC-1A3D65914339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1A17346A-4C31-497C-AED4-202BF57363FD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1FE20260-7FCE-441B-9FD5-38A324FA6694}" type="presParOf" srcId="{C66396E0-32BA-46BE-B28A-A2673D61FB1A}" destId="{2C4D144F-C0A0-4BA0-BB79-D8AAD2113945}" srcOrd="0" destOrd="0" presId="urn:microsoft.com/office/officeart/2008/layout/LinedList"/>
    <dgm:cxn modelId="{992FD9BE-A0C0-4114-AA91-4CCC2AE76D38}" type="presParOf" srcId="{C66396E0-32BA-46BE-B28A-A2673D61FB1A}" destId="{6DFABC9D-811D-4F5E-821D-F8D42D844B4B}" srcOrd="1" destOrd="0" presId="urn:microsoft.com/office/officeart/2008/layout/LinedList"/>
    <dgm:cxn modelId="{2BCA4B37-D6F7-4365-AD00-9185AA69362A}" type="presParOf" srcId="{6DFABC9D-811D-4F5E-821D-F8D42D844B4B}" destId="{53AAE56C-73FE-45F9-B35E-39C2CC304544}" srcOrd="0" destOrd="0" presId="urn:microsoft.com/office/officeart/2008/layout/LinedList"/>
    <dgm:cxn modelId="{540DAD80-2053-4530-B1D0-5DCB292B9224}" type="presParOf" srcId="{6DFABC9D-811D-4F5E-821D-F8D42D844B4B}" destId="{4ACF43D1-519E-42A2-970C-705800D064AC}" srcOrd="1" destOrd="0" presId="urn:microsoft.com/office/officeart/2008/layout/LinedList"/>
    <dgm:cxn modelId="{02165245-5426-4187-9499-6A1086F529AF}" type="presParOf" srcId="{4ACF43D1-519E-42A2-970C-705800D064AC}" destId="{72FED7FB-2F1E-4FC9-B233-F3AAE2F35B63}" srcOrd="0" destOrd="0" presId="urn:microsoft.com/office/officeart/2008/layout/LinedList"/>
    <dgm:cxn modelId="{BC4A5072-F8E8-4755-BCCE-1092FE34E8E0}" type="presParOf" srcId="{4ACF43D1-519E-42A2-970C-705800D064AC}" destId="{9643E7AD-15A3-448F-8242-9A68B4E31513}" srcOrd="1" destOrd="0" presId="urn:microsoft.com/office/officeart/2008/layout/LinedList"/>
    <dgm:cxn modelId="{631EF04E-BD24-4C72-BFB7-7A6231010846}" type="presParOf" srcId="{9643E7AD-15A3-448F-8242-9A68B4E31513}" destId="{836F85B5-FBF6-46B6-8E0F-315311C88186}" srcOrd="0" destOrd="0" presId="urn:microsoft.com/office/officeart/2008/layout/LinedList"/>
    <dgm:cxn modelId="{B2CA5CDE-B66E-4CB5-A5F9-A63A7BB99B91}" type="presParOf" srcId="{9643E7AD-15A3-448F-8242-9A68B4E31513}" destId="{95B7AE2D-2AFE-49F1-8C55-518FD14D2AA2}" srcOrd="1" destOrd="0" presId="urn:microsoft.com/office/officeart/2008/layout/LinedList"/>
    <dgm:cxn modelId="{53951EC8-8705-496D-8A6D-EAD74B1E4F89}" type="presParOf" srcId="{9643E7AD-15A3-448F-8242-9A68B4E31513}" destId="{2A78177D-072C-4464-8CE8-C22880222CDE}" srcOrd="2" destOrd="0" presId="urn:microsoft.com/office/officeart/2008/layout/LinedList"/>
    <dgm:cxn modelId="{B9BAB47E-0488-41B7-B980-FBAE15F55B14}" type="presParOf" srcId="{4ACF43D1-519E-42A2-970C-705800D064AC}" destId="{7E67FE7C-BB80-4B4F-B68D-6660D4F8333D}" srcOrd="2" destOrd="0" presId="urn:microsoft.com/office/officeart/2008/layout/LinedList"/>
    <dgm:cxn modelId="{BE9DCCBD-1650-4306-8B75-CB875C148FC8}" type="presParOf" srcId="{4ACF43D1-519E-42A2-970C-705800D064AC}" destId="{A5CEA4BB-B0DF-4732-984B-A42182B1F833}" srcOrd="3" destOrd="0" presId="urn:microsoft.com/office/officeart/2008/layout/LinedList"/>
    <dgm:cxn modelId="{E383AA51-3A26-4CA0-A61A-A407686A6A7F}" type="presParOf" srcId="{4ACF43D1-519E-42A2-970C-705800D064AC}" destId="{C17C134E-C1F9-4AFA-A730-757854DF7D47}" srcOrd="4" destOrd="0" presId="urn:microsoft.com/office/officeart/2008/layout/LinedList"/>
    <dgm:cxn modelId="{7CED0ECB-2FD0-4F6E-9C01-8EC786F99231}" type="presParOf" srcId="{C17C134E-C1F9-4AFA-A730-757854DF7D47}" destId="{AA561E92-40CD-45D2-8D7B-23D2398A8AB3}" srcOrd="0" destOrd="0" presId="urn:microsoft.com/office/officeart/2008/layout/LinedList"/>
    <dgm:cxn modelId="{2DEEEBF5-B935-4CC4-BF7A-61B5333B90FD}" type="presParOf" srcId="{C17C134E-C1F9-4AFA-A730-757854DF7D47}" destId="{553B2C78-8B28-4D96-B4FA-F9D27B084078}" srcOrd="1" destOrd="0" presId="urn:microsoft.com/office/officeart/2008/layout/LinedList"/>
    <dgm:cxn modelId="{AB8B0F68-DA29-49E7-92AD-1CD55C3CAB80}" type="presParOf" srcId="{C17C134E-C1F9-4AFA-A730-757854DF7D47}" destId="{66B89092-D541-40FA-BE80-A663C9DF4DF9}" srcOrd="2" destOrd="0" presId="urn:microsoft.com/office/officeart/2008/layout/LinedList"/>
    <dgm:cxn modelId="{A45D3EE2-9F25-4386-AB63-8E72EC40DB17}" type="presParOf" srcId="{4ACF43D1-519E-42A2-970C-705800D064AC}" destId="{60F9277A-DCD9-4FC5-BC6E-9CC1E980E144}" srcOrd="5" destOrd="0" presId="urn:microsoft.com/office/officeart/2008/layout/LinedList"/>
    <dgm:cxn modelId="{92FE6E14-589F-4D9F-B456-9013D0D2FDFE}" type="presParOf" srcId="{4ACF43D1-519E-42A2-970C-705800D064AC}" destId="{5B76AF41-79C6-4140-8DBD-444BC31CE3BB}" srcOrd="6" destOrd="0" presId="urn:microsoft.com/office/officeart/2008/layout/LinedList"/>
    <dgm:cxn modelId="{68C745FE-30F8-47FB-AC82-92D93323714A}" type="presParOf" srcId="{4ACF43D1-519E-42A2-970C-705800D064AC}" destId="{7623258D-EFD3-45AE-97DC-B25D316C8C1A}" srcOrd="7" destOrd="0" presId="urn:microsoft.com/office/officeart/2008/layout/LinedList"/>
    <dgm:cxn modelId="{17F26F3A-C872-40CD-94CD-73453A6A02AA}" type="presParOf" srcId="{7623258D-EFD3-45AE-97DC-B25D316C8C1A}" destId="{2BD20F64-A377-4216-94EA-771346C07FF6}" srcOrd="0" destOrd="0" presId="urn:microsoft.com/office/officeart/2008/layout/LinedList"/>
    <dgm:cxn modelId="{FE455AD5-0252-47AD-941C-06C1171F94EB}" type="presParOf" srcId="{7623258D-EFD3-45AE-97DC-B25D316C8C1A}" destId="{358116AB-1F86-4D11-94BB-F356FC2E1F7B}" srcOrd="1" destOrd="0" presId="urn:microsoft.com/office/officeart/2008/layout/LinedList"/>
    <dgm:cxn modelId="{D7A22013-9437-4928-9544-51E6F7E9061C}" type="presParOf" srcId="{7623258D-EFD3-45AE-97DC-B25D316C8C1A}" destId="{F5D265F8-414B-4D16-A25B-A661A4EA9879}" srcOrd="2" destOrd="0" presId="urn:microsoft.com/office/officeart/2008/layout/LinedList"/>
    <dgm:cxn modelId="{823E136C-F3D8-409C-A69B-5BC614FF6351}" type="presParOf" srcId="{4ACF43D1-519E-42A2-970C-705800D064AC}" destId="{2D96191E-8811-483B-9FB6-D31AD9FF8262}" srcOrd="8" destOrd="0" presId="urn:microsoft.com/office/officeart/2008/layout/LinedList"/>
    <dgm:cxn modelId="{72869884-3134-4589-A91C-EE8631D7F5B3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DOM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Sự kiện trong Javascript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B482BB5F-8E13-46D7-8C58-1A30265CAC27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0391B87-9CBD-44B7-BB0E-81585DEDFD7F}" type="presOf" srcId="{7223C101-9C24-4B5A-BA5E-9583249FEB8D}" destId="{358116AB-1F86-4D11-94BB-F356FC2E1F7B}" srcOrd="0" destOrd="0" presId="urn:microsoft.com/office/officeart/2008/layout/LinedList"/>
    <dgm:cxn modelId="{B628BE1E-5212-4279-8A22-A2679A175044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5A5E1C05-8017-435C-9E90-868A50514A46}" type="presOf" srcId="{47543A14-7939-4793-BA1A-E62B4BA9B414}" destId="{95B7AE2D-2AFE-49F1-8C55-518FD14D2AA2}" srcOrd="0" destOrd="0" presId="urn:microsoft.com/office/officeart/2008/layout/LinedList"/>
    <dgm:cxn modelId="{1EA6F40F-B36E-4926-8D71-47FFD0B8A9D0}" type="presOf" srcId="{EA7F9208-24D8-4563-A2ED-FBFBC5F86B00}" destId="{53AAE56C-73FE-45F9-B35E-39C2CC304544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35C182DD-3477-4576-A959-B9760C6F05D7}" type="presParOf" srcId="{C66396E0-32BA-46BE-B28A-A2673D61FB1A}" destId="{2C4D144F-C0A0-4BA0-BB79-D8AAD2113945}" srcOrd="0" destOrd="0" presId="urn:microsoft.com/office/officeart/2008/layout/LinedList"/>
    <dgm:cxn modelId="{3C90C18A-0B94-4420-B0C8-BA00E653AF37}" type="presParOf" srcId="{C66396E0-32BA-46BE-B28A-A2673D61FB1A}" destId="{6DFABC9D-811D-4F5E-821D-F8D42D844B4B}" srcOrd="1" destOrd="0" presId="urn:microsoft.com/office/officeart/2008/layout/LinedList"/>
    <dgm:cxn modelId="{83A00360-CBA0-402B-9B09-9F821ED20630}" type="presParOf" srcId="{6DFABC9D-811D-4F5E-821D-F8D42D844B4B}" destId="{53AAE56C-73FE-45F9-B35E-39C2CC304544}" srcOrd="0" destOrd="0" presId="urn:microsoft.com/office/officeart/2008/layout/LinedList"/>
    <dgm:cxn modelId="{2DAB9DA9-FAC1-458C-84E1-37D387B26D97}" type="presParOf" srcId="{6DFABC9D-811D-4F5E-821D-F8D42D844B4B}" destId="{4ACF43D1-519E-42A2-970C-705800D064AC}" srcOrd="1" destOrd="0" presId="urn:microsoft.com/office/officeart/2008/layout/LinedList"/>
    <dgm:cxn modelId="{A36F113A-226F-49C4-BB64-2FCAF27A10D4}" type="presParOf" srcId="{4ACF43D1-519E-42A2-970C-705800D064AC}" destId="{72FED7FB-2F1E-4FC9-B233-F3AAE2F35B63}" srcOrd="0" destOrd="0" presId="urn:microsoft.com/office/officeart/2008/layout/LinedList"/>
    <dgm:cxn modelId="{3C592AAB-813B-48D7-A4CF-594601295298}" type="presParOf" srcId="{4ACF43D1-519E-42A2-970C-705800D064AC}" destId="{9643E7AD-15A3-448F-8242-9A68B4E31513}" srcOrd="1" destOrd="0" presId="urn:microsoft.com/office/officeart/2008/layout/LinedList"/>
    <dgm:cxn modelId="{C2C71C06-5CE3-4BD4-905B-BFB43153A056}" type="presParOf" srcId="{9643E7AD-15A3-448F-8242-9A68B4E31513}" destId="{836F85B5-FBF6-46B6-8E0F-315311C88186}" srcOrd="0" destOrd="0" presId="urn:microsoft.com/office/officeart/2008/layout/LinedList"/>
    <dgm:cxn modelId="{C20B0BCC-A8DE-43AF-A99F-EE5021736E8C}" type="presParOf" srcId="{9643E7AD-15A3-448F-8242-9A68B4E31513}" destId="{95B7AE2D-2AFE-49F1-8C55-518FD14D2AA2}" srcOrd="1" destOrd="0" presId="urn:microsoft.com/office/officeart/2008/layout/LinedList"/>
    <dgm:cxn modelId="{DBD036B3-30CC-4889-B35D-48FD737F3589}" type="presParOf" srcId="{9643E7AD-15A3-448F-8242-9A68B4E31513}" destId="{2A78177D-072C-4464-8CE8-C22880222CDE}" srcOrd="2" destOrd="0" presId="urn:microsoft.com/office/officeart/2008/layout/LinedList"/>
    <dgm:cxn modelId="{6EA2DFAC-C9D9-4CAD-A079-88C375ED2705}" type="presParOf" srcId="{4ACF43D1-519E-42A2-970C-705800D064AC}" destId="{7E67FE7C-BB80-4B4F-B68D-6660D4F8333D}" srcOrd="2" destOrd="0" presId="urn:microsoft.com/office/officeart/2008/layout/LinedList"/>
    <dgm:cxn modelId="{8053DBBE-0B1A-4240-89F5-270692BC02B4}" type="presParOf" srcId="{4ACF43D1-519E-42A2-970C-705800D064AC}" destId="{A5CEA4BB-B0DF-4732-984B-A42182B1F833}" srcOrd="3" destOrd="0" presId="urn:microsoft.com/office/officeart/2008/layout/LinedList"/>
    <dgm:cxn modelId="{53718682-62A6-4191-A2D2-F5D522A43F9A}" type="presParOf" srcId="{4ACF43D1-519E-42A2-970C-705800D064AC}" destId="{C17C134E-C1F9-4AFA-A730-757854DF7D47}" srcOrd="4" destOrd="0" presId="urn:microsoft.com/office/officeart/2008/layout/LinedList"/>
    <dgm:cxn modelId="{EB890776-A216-4E62-97FE-3F24573308E9}" type="presParOf" srcId="{C17C134E-C1F9-4AFA-A730-757854DF7D47}" destId="{AA561E92-40CD-45D2-8D7B-23D2398A8AB3}" srcOrd="0" destOrd="0" presId="urn:microsoft.com/office/officeart/2008/layout/LinedList"/>
    <dgm:cxn modelId="{959186E1-ADFF-4A17-B3B6-AF065705D1FB}" type="presParOf" srcId="{C17C134E-C1F9-4AFA-A730-757854DF7D47}" destId="{553B2C78-8B28-4D96-B4FA-F9D27B084078}" srcOrd="1" destOrd="0" presId="urn:microsoft.com/office/officeart/2008/layout/LinedList"/>
    <dgm:cxn modelId="{A462E2C6-2A2C-425E-BA1D-9322BA0F12B7}" type="presParOf" srcId="{C17C134E-C1F9-4AFA-A730-757854DF7D47}" destId="{66B89092-D541-40FA-BE80-A663C9DF4DF9}" srcOrd="2" destOrd="0" presId="urn:microsoft.com/office/officeart/2008/layout/LinedList"/>
    <dgm:cxn modelId="{75980FF0-2C91-4915-908E-4E8DDEA8464C}" type="presParOf" srcId="{4ACF43D1-519E-42A2-970C-705800D064AC}" destId="{60F9277A-DCD9-4FC5-BC6E-9CC1E980E144}" srcOrd="5" destOrd="0" presId="urn:microsoft.com/office/officeart/2008/layout/LinedList"/>
    <dgm:cxn modelId="{4A3CFDA6-B99B-4E6F-A599-ED6F796BF4CF}" type="presParOf" srcId="{4ACF43D1-519E-42A2-970C-705800D064AC}" destId="{5B76AF41-79C6-4140-8DBD-444BC31CE3BB}" srcOrd="6" destOrd="0" presId="urn:microsoft.com/office/officeart/2008/layout/LinedList"/>
    <dgm:cxn modelId="{EBFC14C8-C202-4329-85C3-4DA423C06556}" type="presParOf" srcId="{4ACF43D1-519E-42A2-970C-705800D064AC}" destId="{7623258D-EFD3-45AE-97DC-B25D316C8C1A}" srcOrd="7" destOrd="0" presId="urn:microsoft.com/office/officeart/2008/layout/LinedList"/>
    <dgm:cxn modelId="{281D51CF-918B-4E8A-90EE-7CF8E435DC2F}" type="presParOf" srcId="{7623258D-EFD3-45AE-97DC-B25D316C8C1A}" destId="{2BD20F64-A377-4216-94EA-771346C07FF6}" srcOrd="0" destOrd="0" presId="urn:microsoft.com/office/officeart/2008/layout/LinedList"/>
    <dgm:cxn modelId="{1EA97CA4-460F-45F8-B15F-5CDD2AD8B734}" type="presParOf" srcId="{7623258D-EFD3-45AE-97DC-B25D316C8C1A}" destId="{358116AB-1F86-4D11-94BB-F356FC2E1F7B}" srcOrd="1" destOrd="0" presId="urn:microsoft.com/office/officeart/2008/layout/LinedList"/>
    <dgm:cxn modelId="{9D94AF3E-8C7D-49CE-8B7F-F2AC0DC1240D}" type="presParOf" srcId="{7623258D-EFD3-45AE-97DC-B25D316C8C1A}" destId="{F5D265F8-414B-4D16-A25B-A661A4EA9879}" srcOrd="2" destOrd="0" presId="urn:microsoft.com/office/officeart/2008/layout/LinedList"/>
    <dgm:cxn modelId="{2230CD5E-91DD-4C85-AD3A-88EF7DFB8244}" type="presParOf" srcId="{4ACF43D1-519E-42A2-970C-705800D064AC}" destId="{2D96191E-8811-483B-9FB6-D31AD9FF8262}" srcOrd="8" destOrd="0" presId="urn:microsoft.com/office/officeart/2008/layout/LinedList"/>
    <dgm:cxn modelId="{96658C35-D6D0-47F3-BC3D-F477922DE540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DOM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Sự kiện trong Javascript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DB139EE5-E6B9-4FAD-8B96-D175EBC5E8CF}" type="presOf" srcId="{EA7F9208-24D8-4563-A2ED-FBFBC5F86B00}" destId="{53AAE56C-73FE-45F9-B35E-39C2CC304544}" srcOrd="0" destOrd="0" presId="urn:microsoft.com/office/officeart/2008/layout/LinedList"/>
    <dgm:cxn modelId="{F786C9D4-30A6-4DFC-AB0A-546772EBF31F}" type="presOf" srcId="{7223C101-9C24-4B5A-BA5E-9583249FEB8D}" destId="{358116AB-1F86-4D11-94BB-F356FC2E1F7B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FB4F577-2B08-4C34-BAF8-20624FE51160}" type="presOf" srcId="{170E935B-632B-4424-9BFB-F1C5A9D014B6}" destId="{C66396E0-32BA-46BE-B28A-A2673D61FB1A}" srcOrd="0" destOrd="0" presId="urn:microsoft.com/office/officeart/2008/layout/LinedList"/>
    <dgm:cxn modelId="{EB63D7D5-CB71-47CE-AD34-5DD170BE8CDC}" type="presOf" srcId="{47543A14-7939-4793-BA1A-E62B4BA9B414}" destId="{95B7AE2D-2AFE-49F1-8C55-518FD14D2AA2}" srcOrd="0" destOrd="0" presId="urn:microsoft.com/office/officeart/2008/layout/LinedList"/>
    <dgm:cxn modelId="{4F0FD0C5-BDB7-4959-9A23-F6789E693B56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3993CE5D-EBD6-492D-98E7-CD36EC1C97CA}" type="presParOf" srcId="{C66396E0-32BA-46BE-B28A-A2673D61FB1A}" destId="{2C4D144F-C0A0-4BA0-BB79-D8AAD2113945}" srcOrd="0" destOrd="0" presId="urn:microsoft.com/office/officeart/2008/layout/LinedList"/>
    <dgm:cxn modelId="{CF740579-A023-4EBA-9E36-5B2492C7FB22}" type="presParOf" srcId="{C66396E0-32BA-46BE-B28A-A2673D61FB1A}" destId="{6DFABC9D-811D-4F5E-821D-F8D42D844B4B}" srcOrd="1" destOrd="0" presId="urn:microsoft.com/office/officeart/2008/layout/LinedList"/>
    <dgm:cxn modelId="{0BFCF435-D6E6-45F3-ABC3-B7250622DD35}" type="presParOf" srcId="{6DFABC9D-811D-4F5E-821D-F8D42D844B4B}" destId="{53AAE56C-73FE-45F9-B35E-39C2CC304544}" srcOrd="0" destOrd="0" presId="urn:microsoft.com/office/officeart/2008/layout/LinedList"/>
    <dgm:cxn modelId="{9BECB421-6AAB-4D9C-9A7A-E80511A06C5D}" type="presParOf" srcId="{6DFABC9D-811D-4F5E-821D-F8D42D844B4B}" destId="{4ACF43D1-519E-42A2-970C-705800D064AC}" srcOrd="1" destOrd="0" presId="urn:microsoft.com/office/officeart/2008/layout/LinedList"/>
    <dgm:cxn modelId="{3C84BFB5-5A17-4E4C-B83E-834145E61200}" type="presParOf" srcId="{4ACF43D1-519E-42A2-970C-705800D064AC}" destId="{72FED7FB-2F1E-4FC9-B233-F3AAE2F35B63}" srcOrd="0" destOrd="0" presId="urn:microsoft.com/office/officeart/2008/layout/LinedList"/>
    <dgm:cxn modelId="{D0706525-CE1B-4EEA-9497-EFCF29A9BF11}" type="presParOf" srcId="{4ACF43D1-519E-42A2-970C-705800D064AC}" destId="{9643E7AD-15A3-448F-8242-9A68B4E31513}" srcOrd="1" destOrd="0" presId="urn:microsoft.com/office/officeart/2008/layout/LinedList"/>
    <dgm:cxn modelId="{9EC70242-ADF2-468E-BABE-1F571C1B8191}" type="presParOf" srcId="{9643E7AD-15A3-448F-8242-9A68B4E31513}" destId="{836F85B5-FBF6-46B6-8E0F-315311C88186}" srcOrd="0" destOrd="0" presId="urn:microsoft.com/office/officeart/2008/layout/LinedList"/>
    <dgm:cxn modelId="{CD67C09D-71BB-429E-AAE3-E6DF1AF53B28}" type="presParOf" srcId="{9643E7AD-15A3-448F-8242-9A68B4E31513}" destId="{95B7AE2D-2AFE-49F1-8C55-518FD14D2AA2}" srcOrd="1" destOrd="0" presId="urn:microsoft.com/office/officeart/2008/layout/LinedList"/>
    <dgm:cxn modelId="{C51B62E3-3F93-42AC-861F-ED3241F6365E}" type="presParOf" srcId="{9643E7AD-15A3-448F-8242-9A68B4E31513}" destId="{2A78177D-072C-4464-8CE8-C22880222CDE}" srcOrd="2" destOrd="0" presId="urn:microsoft.com/office/officeart/2008/layout/LinedList"/>
    <dgm:cxn modelId="{91AB7094-E320-4C1A-8997-4690D23BA8BD}" type="presParOf" srcId="{4ACF43D1-519E-42A2-970C-705800D064AC}" destId="{7E67FE7C-BB80-4B4F-B68D-6660D4F8333D}" srcOrd="2" destOrd="0" presId="urn:microsoft.com/office/officeart/2008/layout/LinedList"/>
    <dgm:cxn modelId="{7929BC22-3A2D-43CB-B567-67800DB607A9}" type="presParOf" srcId="{4ACF43D1-519E-42A2-970C-705800D064AC}" destId="{A5CEA4BB-B0DF-4732-984B-A42182B1F833}" srcOrd="3" destOrd="0" presId="urn:microsoft.com/office/officeart/2008/layout/LinedList"/>
    <dgm:cxn modelId="{25BDDBB4-04BA-4F74-BA17-57DE43EF2E75}" type="presParOf" srcId="{4ACF43D1-519E-42A2-970C-705800D064AC}" destId="{C17C134E-C1F9-4AFA-A730-757854DF7D47}" srcOrd="4" destOrd="0" presId="urn:microsoft.com/office/officeart/2008/layout/LinedList"/>
    <dgm:cxn modelId="{6FA707B8-E41D-46FB-97DA-C9B325826A6B}" type="presParOf" srcId="{C17C134E-C1F9-4AFA-A730-757854DF7D47}" destId="{AA561E92-40CD-45D2-8D7B-23D2398A8AB3}" srcOrd="0" destOrd="0" presId="urn:microsoft.com/office/officeart/2008/layout/LinedList"/>
    <dgm:cxn modelId="{D59DD85B-FEE0-4620-8FD1-77EF003C3D52}" type="presParOf" srcId="{C17C134E-C1F9-4AFA-A730-757854DF7D47}" destId="{553B2C78-8B28-4D96-B4FA-F9D27B084078}" srcOrd="1" destOrd="0" presId="urn:microsoft.com/office/officeart/2008/layout/LinedList"/>
    <dgm:cxn modelId="{4EF0A86F-9475-41CE-9BC6-7DD35D5C22EC}" type="presParOf" srcId="{C17C134E-C1F9-4AFA-A730-757854DF7D47}" destId="{66B89092-D541-40FA-BE80-A663C9DF4DF9}" srcOrd="2" destOrd="0" presId="urn:microsoft.com/office/officeart/2008/layout/LinedList"/>
    <dgm:cxn modelId="{A5DEA795-731F-405D-BFDE-82859731851B}" type="presParOf" srcId="{4ACF43D1-519E-42A2-970C-705800D064AC}" destId="{60F9277A-DCD9-4FC5-BC6E-9CC1E980E144}" srcOrd="5" destOrd="0" presId="urn:microsoft.com/office/officeart/2008/layout/LinedList"/>
    <dgm:cxn modelId="{78EE0A88-6376-46E9-A618-85D9D1DE0C19}" type="presParOf" srcId="{4ACF43D1-519E-42A2-970C-705800D064AC}" destId="{5B76AF41-79C6-4140-8DBD-444BC31CE3BB}" srcOrd="6" destOrd="0" presId="urn:microsoft.com/office/officeart/2008/layout/LinedList"/>
    <dgm:cxn modelId="{C3CE559A-C86B-497B-B8B5-B7313145E273}" type="presParOf" srcId="{4ACF43D1-519E-42A2-970C-705800D064AC}" destId="{7623258D-EFD3-45AE-97DC-B25D316C8C1A}" srcOrd="7" destOrd="0" presId="urn:microsoft.com/office/officeart/2008/layout/LinedList"/>
    <dgm:cxn modelId="{CBB05702-0F7D-4B80-9457-D4367F608432}" type="presParOf" srcId="{7623258D-EFD3-45AE-97DC-B25D316C8C1A}" destId="{2BD20F64-A377-4216-94EA-771346C07FF6}" srcOrd="0" destOrd="0" presId="urn:microsoft.com/office/officeart/2008/layout/LinedList"/>
    <dgm:cxn modelId="{A4377222-C65A-468D-9796-9451BC5402E7}" type="presParOf" srcId="{7623258D-EFD3-45AE-97DC-B25D316C8C1A}" destId="{358116AB-1F86-4D11-94BB-F356FC2E1F7B}" srcOrd="1" destOrd="0" presId="urn:microsoft.com/office/officeart/2008/layout/LinedList"/>
    <dgm:cxn modelId="{9100D8A5-14D4-4A81-BA28-CDB052650C24}" type="presParOf" srcId="{7623258D-EFD3-45AE-97DC-B25D316C8C1A}" destId="{F5D265F8-414B-4D16-A25B-A661A4EA9879}" srcOrd="2" destOrd="0" presId="urn:microsoft.com/office/officeart/2008/layout/LinedList"/>
    <dgm:cxn modelId="{4278C8AE-6F11-4019-B878-88FC926AB81E}" type="presParOf" srcId="{4ACF43D1-519E-42A2-970C-705800D064AC}" destId="{2D96191E-8811-483B-9FB6-D31AD9FF8262}" srcOrd="8" destOrd="0" presId="urn:microsoft.com/office/officeart/2008/layout/LinedList"/>
    <dgm:cxn modelId="{7405E9DA-B65F-4CC4-863F-1092E4976340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DOM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Sự kiện trong Javascript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E4DA886B-3B78-4DEF-9AC1-E24F1FC1BD3A}" type="presOf" srcId="{170E935B-632B-4424-9BFB-F1C5A9D014B6}" destId="{C66396E0-32BA-46BE-B28A-A2673D61FB1A}" srcOrd="0" destOrd="0" presId="urn:microsoft.com/office/officeart/2008/layout/LinedList"/>
    <dgm:cxn modelId="{FFAF91F8-F943-483D-B67A-A97BFE92AD46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BEE7825F-C656-4EFD-A01A-B2E1E2AA915B}" type="presOf" srcId="{7223C101-9C24-4B5A-BA5E-9583249FEB8D}" destId="{358116AB-1F86-4D11-94BB-F356FC2E1F7B}" srcOrd="0" destOrd="0" presId="urn:microsoft.com/office/officeart/2008/layout/LinedList"/>
    <dgm:cxn modelId="{A9101C7C-2CC2-48E5-9E17-9EA197A74A12}" type="presOf" srcId="{47543A14-7939-4793-BA1A-E62B4BA9B414}" destId="{95B7AE2D-2AFE-49F1-8C55-518FD14D2AA2}" srcOrd="0" destOrd="0" presId="urn:microsoft.com/office/officeart/2008/layout/LinedList"/>
    <dgm:cxn modelId="{67AE37A3-8AC3-4BE9-A994-0D6CC3C6BA47}" type="presOf" srcId="{EA7F9208-24D8-4563-A2ED-FBFBC5F86B00}" destId="{53AAE56C-73FE-45F9-B35E-39C2CC304544}" srcOrd="0" destOrd="0" presId="urn:microsoft.com/office/officeart/2008/layout/LinedList"/>
    <dgm:cxn modelId="{30E463F9-A14B-4419-AE72-F16009A2B93B}" type="presParOf" srcId="{C66396E0-32BA-46BE-B28A-A2673D61FB1A}" destId="{2C4D144F-C0A0-4BA0-BB79-D8AAD2113945}" srcOrd="0" destOrd="0" presId="urn:microsoft.com/office/officeart/2008/layout/LinedList"/>
    <dgm:cxn modelId="{56902807-9CB7-4E0E-A497-B3EB9056A8A4}" type="presParOf" srcId="{C66396E0-32BA-46BE-B28A-A2673D61FB1A}" destId="{6DFABC9D-811D-4F5E-821D-F8D42D844B4B}" srcOrd="1" destOrd="0" presId="urn:microsoft.com/office/officeart/2008/layout/LinedList"/>
    <dgm:cxn modelId="{A320F06A-453C-4535-A4FD-4B5E8969B1EF}" type="presParOf" srcId="{6DFABC9D-811D-4F5E-821D-F8D42D844B4B}" destId="{53AAE56C-73FE-45F9-B35E-39C2CC304544}" srcOrd="0" destOrd="0" presId="urn:microsoft.com/office/officeart/2008/layout/LinedList"/>
    <dgm:cxn modelId="{B83CECAC-F015-49E4-83C8-322CB1708B8E}" type="presParOf" srcId="{6DFABC9D-811D-4F5E-821D-F8D42D844B4B}" destId="{4ACF43D1-519E-42A2-970C-705800D064AC}" srcOrd="1" destOrd="0" presId="urn:microsoft.com/office/officeart/2008/layout/LinedList"/>
    <dgm:cxn modelId="{F7AD22FD-135F-45E2-A93D-2BD46503C905}" type="presParOf" srcId="{4ACF43D1-519E-42A2-970C-705800D064AC}" destId="{72FED7FB-2F1E-4FC9-B233-F3AAE2F35B63}" srcOrd="0" destOrd="0" presId="urn:microsoft.com/office/officeart/2008/layout/LinedList"/>
    <dgm:cxn modelId="{098E2437-BC02-4135-8D48-3445516BBF7D}" type="presParOf" srcId="{4ACF43D1-519E-42A2-970C-705800D064AC}" destId="{9643E7AD-15A3-448F-8242-9A68B4E31513}" srcOrd="1" destOrd="0" presId="urn:microsoft.com/office/officeart/2008/layout/LinedList"/>
    <dgm:cxn modelId="{DB237B49-BC41-4ECD-9EBF-6FE08BB92336}" type="presParOf" srcId="{9643E7AD-15A3-448F-8242-9A68B4E31513}" destId="{836F85B5-FBF6-46B6-8E0F-315311C88186}" srcOrd="0" destOrd="0" presId="urn:microsoft.com/office/officeart/2008/layout/LinedList"/>
    <dgm:cxn modelId="{81D46777-C8BE-46DF-831D-C6D15C94CEC9}" type="presParOf" srcId="{9643E7AD-15A3-448F-8242-9A68B4E31513}" destId="{95B7AE2D-2AFE-49F1-8C55-518FD14D2AA2}" srcOrd="1" destOrd="0" presId="urn:microsoft.com/office/officeart/2008/layout/LinedList"/>
    <dgm:cxn modelId="{423C58C8-69E5-40AA-9977-23C075C759CB}" type="presParOf" srcId="{9643E7AD-15A3-448F-8242-9A68B4E31513}" destId="{2A78177D-072C-4464-8CE8-C22880222CDE}" srcOrd="2" destOrd="0" presId="urn:microsoft.com/office/officeart/2008/layout/LinedList"/>
    <dgm:cxn modelId="{567F444A-81E5-44FE-9A82-448A7E4197BC}" type="presParOf" srcId="{4ACF43D1-519E-42A2-970C-705800D064AC}" destId="{7E67FE7C-BB80-4B4F-B68D-6660D4F8333D}" srcOrd="2" destOrd="0" presId="urn:microsoft.com/office/officeart/2008/layout/LinedList"/>
    <dgm:cxn modelId="{6C6CB2F5-5ED2-48FD-8F8E-D2595C7FED46}" type="presParOf" srcId="{4ACF43D1-519E-42A2-970C-705800D064AC}" destId="{A5CEA4BB-B0DF-4732-984B-A42182B1F833}" srcOrd="3" destOrd="0" presId="urn:microsoft.com/office/officeart/2008/layout/LinedList"/>
    <dgm:cxn modelId="{AEA8D8B7-D848-4DAA-8E74-4221E925C69C}" type="presParOf" srcId="{4ACF43D1-519E-42A2-970C-705800D064AC}" destId="{C17C134E-C1F9-4AFA-A730-757854DF7D47}" srcOrd="4" destOrd="0" presId="urn:microsoft.com/office/officeart/2008/layout/LinedList"/>
    <dgm:cxn modelId="{89B63FCD-0976-44E2-95CD-52358B2AD97B}" type="presParOf" srcId="{C17C134E-C1F9-4AFA-A730-757854DF7D47}" destId="{AA561E92-40CD-45D2-8D7B-23D2398A8AB3}" srcOrd="0" destOrd="0" presId="urn:microsoft.com/office/officeart/2008/layout/LinedList"/>
    <dgm:cxn modelId="{950EDF64-6564-4C43-8496-84FD30FF2511}" type="presParOf" srcId="{C17C134E-C1F9-4AFA-A730-757854DF7D47}" destId="{553B2C78-8B28-4D96-B4FA-F9D27B084078}" srcOrd="1" destOrd="0" presId="urn:microsoft.com/office/officeart/2008/layout/LinedList"/>
    <dgm:cxn modelId="{99702C3F-0539-48C8-9A97-EC06AC0126EF}" type="presParOf" srcId="{C17C134E-C1F9-4AFA-A730-757854DF7D47}" destId="{66B89092-D541-40FA-BE80-A663C9DF4DF9}" srcOrd="2" destOrd="0" presId="urn:microsoft.com/office/officeart/2008/layout/LinedList"/>
    <dgm:cxn modelId="{DBE22337-5AE9-49C9-B823-C570C368E253}" type="presParOf" srcId="{4ACF43D1-519E-42A2-970C-705800D064AC}" destId="{60F9277A-DCD9-4FC5-BC6E-9CC1E980E144}" srcOrd="5" destOrd="0" presId="urn:microsoft.com/office/officeart/2008/layout/LinedList"/>
    <dgm:cxn modelId="{A7B4E27E-BC68-427C-A657-AB344B42EB93}" type="presParOf" srcId="{4ACF43D1-519E-42A2-970C-705800D064AC}" destId="{5B76AF41-79C6-4140-8DBD-444BC31CE3BB}" srcOrd="6" destOrd="0" presId="urn:microsoft.com/office/officeart/2008/layout/LinedList"/>
    <dgm:cxn modelId="{96AD2E13-C6B6-4B7A-9777-EF93FF6031A2}" type="presParOf" srcId="{4ACF43D1-519E-42A2-970C-705800D064AC}" destId="{7623258D-EFD3-45AE-97DC-B25D316C8C1A}" srcOrd="7" destOrd="0" presId="urn:microsoft.com/office/officeart/2008/layout/LinedList"/>
    <dgm:cxn modelId="{14E7D653-82B6-4D1A-BF7A-219E2ABDC319}" type="presParOf" srcId="{7623258D-EFD3-45AE-97DC-B25D316C8C1A}" destId="{2BD20F64-A377-4216-94EA-771346C07FF6}" srcOrd="0" destOrd="0" presId="urn:microsoft.com/office/officeart/2008/layout/LinedList"/>
    <dgm:cxn modelId="{EB1312B7-3D95-422A-92E4-FE7E6B9A5A42}" type="presParOf" srcId="{7623258D-EFD3-45AE-97DC-B25D316C8C1A}" destId="{358116AB-1F86-4D11-94BB-F356FC2E1F7B}" srcOrd="1" destOrd="0" presId="urn:microsoft.com/office/officeart/2008/layout/LinedList"/>
    <dgm:cxn modelId="{47C6E3B7-8DEA-4CA2-866E-62CF97914DFA}" type="presParOf" srcId="{7623258D-EFD3-45AE-97DC-B25D316C8C1A}" destId="{F5D265F8-414B-4D16-A25B-A661A4EA9879}" srcOrd="2" destOrd="0" presId="urn:microsoft.com/office/officeart/2008/layout/LinedList"/>
    <dgm:cxn modelId="{34849448-EDDA-4213-A436-C4A787C5267E}" type="presParOf" srcId="{4ACF43D1-519E-42A2-970C-705800D064AC}" destId="{2D96191E-8811-483B-9FB6-D31AD9FF8262}" srcOrd="8" destOrd="0" presId="urn:microsoft.com/office/officeart/2008/layout/LinedList"/>
    <dgm:cxn modelId="{052D737E-8F4C-402D-8C0E-EFE648947046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DOM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Sự kiện trong Javascript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EBDDF066-FC05-43D6-97BB-F91FD9AF3725}" type="presOf" srcId="{7223C101-9C24-4B5A-BA5E-9583249FEB8D}" destId="{358116AB-1F86-4D11-94BB-F356FC2E1F7B}" srcOrd="0" destOrd="0" presId="urn:microsoft.com/office/officeart/2008/layout/LinedList"/>
    <dgm:cxn modelId="{B08071DF-6A3D-41F3-9BC0-6676843F4358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1B2363E-9B58-445E-8ED6-8230A4618571}" type="presOf" srcId="{EA7F9208-24D8-4563-A2ED-FBFBC5F86B00}" destId="{53AAE56C-73FE-45F9-B35E-39C2CC304544}" srcOrd="0" destOrd="0" presId="urn:microsoft.com/office/officeart/2008/layout/LinedList"/>
    <dgm:cxn modelId="{82CB4890-DCA8-4218-BA61-DC15ED278B2B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CFDD2719-A707-403D-AE62-3BE3E9E88D30}" type="presOf" srcId="{170E935B-632B-4424-9BFB-F1C5A9D014B6}" destId="{C66396E0-32BA-46BE-B28A-A2673D61FB1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4D9A66A7-395C-455B-ABB8-444056CAF00C}" type="presParOf" srcId="{C66396E0-32BA-46BE-B28A-A2673D61FB1A}" destId="{2C4D144F-C0A0-4BA0-BB79-D8AAD2113945}" srcOrd="0" destOrd="0" presId="urn:microsoft.com/office/officeart/2008/layout/LinedList"/>
    <dgm:cxn modelId="{0CBC6998-386A-4F90-BABC-656DB46114D8}" type="presParOf" srcId="{C66396E0-32BA-46BE-B28A-A2673D61FB1A}" destId="{6DFABC9D-811D-4F5E-821D-F8D42D844B4B}" srcOrd="1" destOrd="0" presId="urn:microsoft.com/office/officeart/2008/layout/LinedList"/>
    <dgm:cxn modelId="{74BF80BB-510D-4D1B-A54B-8CB5D18E1C30}" type="presParOf" srcId="{6DFABC9D-811D-4F5E-821D-F8D42D844B4B}" destId="{53AAE56C-73FE-45F9-B35E-39C2CC304544}" srcOrd="0" destOrd="0" presId="urn:microsoft.com/office/officeart/2008/layout/LinedList"/>
    <dgm:cxn modelId="{93A33A7E-0A7E-4006-8DC9-B8F41A7AD324}" type="presParOf" srcId="{6DFABC9D-811D-4F5E-821D-F8D42D844B4B}" destId="{4ACF43D1-519E-42A2-970C-705800D064AC}" srcOrd="1" destOrd="0" presId="urn:microsoft.com/office/officeart/2008/layout/LinedList"/>
    <dgm:cxn modelId="{69A192A2-FE21-43CC-BD49-D2B0DFC994F9}" type="presParOf" srcId="{4ACF43D1-519E-42A2-970C-705800D064AC}" destId="{72FED7FB-2F1E-4FC9-B233-F3AAE2F35B63}" srcOrd="0" destOrd="0" presId="urn:microsoft.com/office/officeart/2008/layout/LinedList"/>
    <dgm:cxn modelId="{DC14F5B7-AC35-455A-947D-3CB22F469D33}" type="presParOf" srcId="{4ACF43D1-519E-42A2-970C-705800D064AC}" destId="{9643E7AD-15A3-448F-8242-9A68B4E31513}" srcOrd="1" destOrd="0" presId="urn:microsoft.com/office/officeart/2008/layout/LinedList"/>
    <dgm:cxn modelId="{BB78E43B-24FA-489D-91DE-4D504FD23EF6}" type="presParOf" srcId="{9643E7AD-15A3-448F-8242-9A68B4E31513}" destId="{836F85B5-FBF6-46B6-8E0F-315311C88186}" srcOrd="0" destOrd="0" presId="urn:microsoft.com/office/officeart/2008/layout/LinedList"/>
    <dgm:cxn modelId="{BFBD1647-AD32-43AD-B1EE-B638F80B4AD0}" type="presParOf" srcId="{9643E7AD-15A3-448F-8242-9A68B4E31513}" destId="{95B7AE2D-2AFE-49F1-8C55-518FD14D2AA2}" srcOrd="1" destOrd="0" presId="urn:microsoft.com/office/officeart/2008/layout/LinedList"/>
    <dgm:cxn modelId="{C0C376FB-42BC-42D0-85B7-3472F8FFC012}" type="presParOf" srcId="{9643E7AD-15A3-448F-8242-9A68B4E31513}" destId="{2A78177D-072C-4464-8CE8-C22880222CDE}" srcOrd="2" destOrd="0" presId="urn:microsoft.com/office/officeart/2008/layout/LinedList"/>
    <dgm:cxn modelId="{9EACFB41-E75B-4BA1-A1BC-0D7D70850752}" type="presParOf" srcId="{4ACF43D1-519E-42A2-970C-705800D064AC}" destId="{7E67FE7C-BB80-4B4F-B68D-6660D4F8333D}" srcOrd="2" destOrd="0" presId="urn:microsoft.com/office/officeart/2008/layout/LinedList"/>
    <dgm:cxn modelId="{40F9A4D2-CB2D-40D6-B0F0-E8890E0692F3}" type="presParOf" srcId="{4ACF43D1-519E-42A2-970C-705800D064AC}" destId="{A5CEA4BB-B0DF-4732-984B-A42182B1F833}" srcOrd="3" destOrd="0" presId="urn:microsoft.com/office/officeart/2008/layout/LinedList"/>
    <dgm:cxn modelId="{C764C8E2-7DBE-4D1A-BE53-5697C3228E4A}" type="presParOf" srcId="{4ACF43D1-519E-42A2-970C-705800D064AC}" destId="{C17C134E-C1F9-4AFA-A730-757854DF7D47}" srcOrd="4" destOrd="0" presId="urn:microsoft.com/office/officeart/2008/layout/LinedList"/>
    <dgm:cxn modelId="{A9CCF0EB-1A75-44F8-86E5-58237EF1F4FF}" type="presParOf" srcId="{C17C134E-C1F9-4AFA-A730-757854DF7D47}" destId="{AA561E92-40CD-45D2-8D7B-23D2398A8AB3}" srcOrd="0" destOrd="0" presId="urn:microsoft.com/office/officeart/2008/layout/LinedList"/>
    <dgm:cxn modelId="{8AB9F0FA-BA65-4E23-A580-47A796C822CC}" type="presParOf" srcId="{C17C134E-C1F9-4AFA-A730-757854DF7D47}" destId="{553B2C78-8B28-4D96-B4FA-F9D27B084078}" srcOrd="1" destOrd="0" presId="urn:microsoft.com/office/officeart/2008/layout/LinedList"/>
    <dgm:cxn modelId="{77038125-00A0-4290-9629-D775AD34A1E3}" type="presParOf" srcId="{C17C134E-C1F9-4AFA-A730-757854DF7D47}" destId="{66B89092-D541-40FA-BE80-A663C9DF4DF9}" srcOrd="2" destOrd="0" presId="urn:microsoft.com/office/officeart/2008/layout/LinedList"/>
    <dgm:cxn modelId="{B293DC6D-A9E6-4E79-8787-9AEFA00878FC}" type="presParOf" srcId="{4ACF43D1-519E-42A2-970C-705800D064AC}" destId="{60F9277A-DCD9-4FC5-BC6E-9CC1E980E144}" srcOrd="5" destOrd="0" presId="urn:microsoft.com/office/officeart/2008/layout/LinedList"/>
    <dgm:cxn modelId="{8CE3AC54-2DBF-43B2-8B6A-2863DD0E1DD1}" type="presParOf" srcId="{4ACF43D1-519E-42A2-970C-705800D064AC}" destId="{5B76AF41-79C6-4140-8DBD-444BC31CE3BB}" srcOrd="6" destOrd="0" presId="urn:microsoft.com/office/officeart/2008/layout/LinedList"/>
    <dgm:cxn modelId="{14D3401B-5BDF-46C6-98B4-0F995D8C3520}" type="presParOf" srcId="{4ACF43D1-519E-42A2-970C-705800D064AC}" destId="{7623258D-EFD3-45AE-97DC-B25D316C8C1A}" srcOrd="7" destOrd="0" presId="urn:microsoft.com/office/officeart/2008/layout/LinedList"/>
    <dgm:cxn modelId="{D6B19089-94E1-4024-AD94-95071A0C358A}" type="presParOf" srcId="{7623258D-EFD3-45AE-97DC-B25D316C8C1A}" destId="{2BD20F64-A377-4216-94EA-771346C07FF6}" srcOrd="0" destOrd="0" presId="urn:microsoft.com/office/officeart/2008/layout/LinedList"/>
    <dgm:cxn modelId="{BEC07752-2F30-4FF5-8623-CF916CB67C2A}" type="presParOf" srcId="{7623258D-EFD3-45AE-97DC-B25D316C8C1A}" destId="{358116AB-1F86-4D11-94BB-F356FC2E1F7B}" srcOrd="1" destOrd="0" presId="urn:microsoft.com/office/officeart/2008/layout/LinedList"/>
    <dgm:cxn modelId="{63EDC1AB-FACD-42A7-ADEF-7A99CDDB937D}" type="presParOf" srcId="{7623258D-EFD3-45AE-97DC-B25D316C8C1A}" destId="{F5D265F8-414B-4D16-A25B-A661A4EA9879}" srcOrd="2" destOrd="0" presId="urn:microsoft.com/office/officeart/2008/layout/LinedList"/>
    <dgm:cxn modelId="{50361BA6-7037-4AA1-9C64-E45CEA99B577}" type="presParOf" srcId="{4ACF43D1-519E-42A2-970C-705800D064AC}" destId="{2D96191E-8811-483B-9FB6-D31AD9FF8262}" srcOrd="8" destOrd="0" presId="urn:microsoft.com/office/officeart/2008/layout/LinedList"/>
    <dgm:cxn modelId="{05065A02-C38B-4F58-A48E-2E5D7D02AED3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9188A4-392B-46C0-95D1-A8433D4BCAA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95888E6-BD9F-4FD1-B098-A3D557FE829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Window</a:t>
          </a:r>
          <a:endParaRPr kumimoji="0" lang="en-US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endParaRPr>
        </a:p>
      </dgm:t>
    </dgm:pt>
    <dgm:pt modelId="{3134638B-87CF-4610-9502-6431580D3CBD}" type="parTrans" cxnId="{9E92C932-CE11-4369-B4B9-6A420BDB1D4F}">
      <dgm:prSet/>
      <dgm:spPr/>
      <dgm:t>
        <a:bodyPr/>
        <a:lstStyle/>
        <a:p>
          <a:endParaRPr lang="en-US"/>
        </a:p>
      </dgm:t>
    </dgm:pt>
    <dgm:pt modelId="{02EC5C53-FF3F-4183-B5BA-3117AC14A06D}" type="sibTrans" cxnId="{9E92C932-CE11-4369-B4B9-6A420BDB1D4F}">
      <dgm:prSet/>
      <dgm:spPr/>
      <dgm:t>
        <a:bodyPr/>
        <a:lstStyle/>
        <a:p>
          <a:endParaRPr lang="en-US"/>
        </a:p>
      </dgm:t>
    </dgm:pt>
    <dgm:pt modelId="{B7B9F1D6-D6D4-4E44-9D85-D385669AF8C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History</a:t>
          </a:r>
        </a:p>
      </dgm:t>
    </dgm:pt>
    <dgm:pt modelId="{F5F93B6A-2883-44D4-9E04-96B693307335}" type="parTrans" cxnId="{2E6215F3-08FB-4E44-ACD5-CCB0EBC88A4D}">
      <dgm:prSet/>
      <dgm:spPr/>
      <dgm:t>
        <a:bodyPr/>
        <a:lstStyle/>
        <a:p>
          <a:endParaRPr lang="en-US"/>
        </a:p>
      </dgm:t>
    </dgm:pt>
    <dgm:pt modelId="{9B214925-D7C5-4FD1-92F5-DE99E4D7604A}" type="sibTrans" cxnId="{2E6215F3-08FB-4E44-ACD5-CCB0EBC88A4D}">
      <dgm:prSet/>
      <dgm:spPr/>
      <dgm:t>
        <a:bodyPr/>
        <a:lstStyle/>
        <a:p>
          <a:endParaRPr lang="en-US"/>
        </a:p>
      </dgm:t>
    </dgm:pt>
    <dgm:pt modelId="{49027357-78E0-4FA8-9724-20C3B720ECF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Location</a:t>
          </a:r>
        </a:p>
      </dgm:t>
    </dgm:pt>
    <dgm:pt modelId="{8221A784-946F-442D-B4C1-F302E42E937B}" type="parTrans" cxnId="{9313C2DC-1708-4794-B362-DD1D7C27D6FB}">
      <dgm:prSet/>
      <dgm:spPr/>
      <dgm:t>
        <a:bodyPr/>
        <a:lstStyle/>
        <a:p>
          <a:endParaRPr lang="en-US"/>
        </a:p>
      </dgm:t>
    </dgm:pt>
    <dgm:pt modelId="{ED12F2D0-44EB-431D-B2BA-37BDEBADAE52}" type="sibTrans" cxnId="{9313C2DC-1708-4794-B362-DD1D7C27D6FB}">
      <dgm:prSet/>
      <dgm:spPr/>
      <dgm:t>
        <a:bodyPr/>
        <a:lstStyle/>
        <a:p>
          <a:endParaRPr lang="en-US"/>
        </a:p>
      </dgm:t>
    </dgm:pt>
    <dgm:pt modelId="{EBFDE0E1-E7FC-4959-9477-409206E3620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Navigator</a:t>
          </a:r>
        </a:p>
      </dgm:t>
    </dgm:pt>
    <dgm:pt modelId="{F00D5E12-D0BC-4864-B18D-14FE6DC504FC}" type="parTrans" cxnId="{4233DB06-F88A-43E6-A267-20C71E387400}">
      <dgm:prSet/>
      <dgm:spPr/>
      <dgm:t>
        <a:bodyPr/>
        <a:lstStyle/>
        <a:p>
          <a:endParaRPr lang="en-US"/>
        </a:p>
      </dgm:t>
    </dgm:pt>
    <dgm:pt modelId="{9EF2247E-6ECE-4FA2-A2A4-77D5BD01D1B9}" type="sibTrans" cxnId="{4233DB06-F88A-43E6-A267-20C71E387400}">
      <dgm:prSet/>
      <dgm:spPr/>
      <dgm:t>
        <a:bodyPr/>
        <a:lstStyle/>
        <a:p>
          <a:endParaRPr lang="en-US"/>
        </a:p>
      </dgm:t>
    </dgm:pt>
    <dgm:pt modelId="{EF4EF020-313B-4EA2-A660-2F1ED35A5EC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cs typeface="Arial" charset="0"/>
            </a:rPr>
            <a:t>Document</a:t>
          </a:r>
        </a:p>
      </dgm:t>
    </dgm:pt>
    <dgm:pt modelId="{91E38FBD-A19C-43F4-A193-5F686EB61AAA}" type="parTrans" cxnId="{E3B5DC3F-0E99-4D0F-9EEC-9ED0A95AD9E6}">
      <dgm:prSet/>
      <dgm:spPr/>
      <dgm:t>
        <a:bodyPr/>
        <a:lstStyle/>
        <a:p>
          <a:endParaRPr lang="en-US"/>
        </a:p>
      </dgm:t>
    </dgm:pt>
    <dgm:pt modelId="{F83A933D-1C9B-4D0B-943B-703A7C4B9688}" type="sibTrans" cxnId="{E3B5DC3F-0E99-4D0F-9EEC-9ED0A95AD9E6}">
      <dgm:prSet/>
      <dgm:spPr/>
      <dgm:t>
        <a:bodyPr/>
        <a:lstStyle/>
        <a:p>
          <a:endParaRPr lang="en-US"/>
        </a:p>
      </dgm:t>
    </dgm:pt>
    <dgm:pt modelId="{57CDF727-D989-41BA-B384-FB650B6613B5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Area</a:t>
          </a:r>
        </a:p>
      </dgm:t>
    </dgm:pt>
    <dgm:pt modelId="{BA897472-B5F8-4BDB-8AB1-2C2698616379}" type="parTrans" cxnId="{9F1840B7-624C-4E28-A097-84CB834D4789}">
      <dgm:prSet/>
      <dgm:spPr/>
      <dgm:t>
        <a:bodyPr/>
        <a:lstStyle/>
        <a:p>
          <a:endParaRPr lang="en-US"/>
        </a:p>
      </dgm:t>
    </dgm:pt>
    <dgm:pt modelId="{4BC235E6-B948-441D-85EB-63FA5AD18312}" type="sibTrans" cxnId="{9F1840B7-624C-4E28-A097-84CB834D4789}">
      <dgm:prSet/>
      <dgm:spPr/>
      <dgm:t>
        <a:bodyPr/>
        <a:lstStyle/>
        <a:p>
          <a:endParaRPr lang="en-US"/>
        </a:p>
      </dgm:t>
    </dgm:pt>
    <dgm:pt modelId="{5C04B08D-220D-4651-80E8-7237EEE60C8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Anchor</a:t>
          </a:r>
        </a:p>
      </dgm:t>
    </dgm:pt>
    <dgm:pt modelId="{AF9E8279-761E-47F8-A230-9C2759845FDA}" type="parTrans" cxnId="{BD15ADC1-CBEA-40D6-A448-CB568D72CBE6}">
      <dgm:prSet/>
      <dgm:spPr/>
      <dgm:t>
        <a:bodyPr/>
        <a:lstStyle/>
        <a:p>
          <a:endParaRPr lang="en-US"/>
        </a:p>
      </dgm:t>
    </dgm:pt>
    <dgm:pt modelId="{D629403D-AFC1-46F7-B9D6-5C9E8DDE9C2E}" type="sibTrans" cxnId="{BD15ADC1-CBEA-40D6-A448-CB568D72CBE6}">
      <dgm:prSet/>
      <dgm:spPr/>
      <dgm:t>
        <a:bodyPr/>
        <a:lstStyle/>
        <a:p>
          <a:endParaRPr lang="en-US"/>
        </a:p>
      </dgm:t>
    </dgm:pt>
    <dgm:pt modelId="{B34AFDC5-E348-4B7C-A7D7-620D0D2C27E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Applet</a:t>
          </a:r>
        </a:p>
      </dgm:t>
    </dgm:pt>
    <dgm:pt modelId="{8178DDE0-C1D4-494A-9448-5DC14FA0E813}" type="parTrans" cxnId="{2AE46404-2D31-4AA9-917F-CD90EB532578}">
      <dgm:prSet/>
      <dgm:spPr/>
      <dgm:t>
        <a:bodyPr/>
        <a:lstStyle/>
        <a:p>
          <a:endParaRPr lang="en-US"/>
        </a:p>
      </dgm:t>
    </dgm:pt>
    <dgm:pt modelId="{525E89C5-EF35-4691-A67A-3F00BEC4EC22}" type="sibTrans" cxnId="{2AE46404-2D31-4AA9-917F-CD90EB532578}">
      <dgm:prSet/>
      <dgm:spPr/>
      <dgm:t>
        <a:bodyPr/>
        <a:lstStyle/>
        <a:p>
          <a:endParaRPr lang="en-US"/>
        </a:p>
      </dgm:t>
    </dgm:pt>
    <dgm:pt modelId="{DB14165E-3F9D-4030-BC7C-7E0E48D1F21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Form</a:t>
          </a:r>
        </a:p>
      </dgm:t>
    </dgm:pt>
    <dgm:pt modelId="{6EB86DF9-16EC-4267-BC18-3381BBDB7D63}" type="parTrans" cxnId="{A3A8FE20-901A-40AA-B146-AD8989371CEE}">
      <dgm:prSet/>
      <dgm:spPr/>
      <dgm:t>
        <a:bodyPr/>
        <a:lstStyle/>
        <a:p>
          <a:endParaRPr lang="en-US"/>
        </a:p>
      </dgm:t>
    </dgm:pt>
    <dgm:pt modelId="{DD80F86F-55D1-4E85-A13E-E2384C7893E3}" type="sibTrans" cxnId="{A3A8FE20-901A-40AA-B146-AD8989371CEE}">
      <dgm:prSet/>
      <dgm:spPr/>
      <dgm:t>
        <a:bodyPr/>
        <a:lstStyle/>
        <a:p>
          <a:endParaRPr lang="en-US"/>
        </a:p>
      </dgm:t>
    </dgm:pt>
    <dgm:pt modelId="{54D763D4-16C3-4B43-841A-B4AC86156BE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Select</a:t>
          </a:r>
        </a:p>
      </dgm:t>
    </dgm:pt>
    <dgm:pt modelId="{281CD2D8-82D0-49DC-A08A-0DDD20347824}" type="parTrans" cxnId="{8E52A812-9BAC-4322-A85F-E325A7AF1FBF}">
      <dgm:prSet/>
      <dgm:spPr/>
      <dgm:t>
        <a:bodyPr/>
        <a:lstStyle/>
        <a:p>
          <a:endParaRPr lang="en-US"/>
        </a:p>
      </dgm:t>
    </dgm:pt>
    <dgm:pt modelId="{7F025658-B561-4F77-A894-E92236BB866D}" type="sibTrans" cxnId="{8E52A812-9BAC-4322-A85F-E325A7AF1FBF}">
      <dgm:prSet/>
      <dgm:spPr/>
      <dgm:t>
        <a:bodyPr/>
        <a:lstStyle/>
        <a:p>
          <a:endParaRPr lang="en-US"/>
        </a:p>
      </dgm:t>
    </dgm:pt>
    <dgm:pt modelId="{A71A2A7D-B493-4CC3-953E-CD9A5924500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Option</a:t>
          </a:r>
        </a:p>
      </dgm:t>
    </dgm:pt>
    <dgm:pt modelId="{029C2B21-1E2A-4513-BD9F-8782B0721D4C}" type="parTrans" cxnId="{25A791DF-B359-4ACC-8F0D-B1419698AECB}">
      <dgm:prSet/>
      <dgm:spPr/>
      <dgm:t>
        <a:bodyPr/>
        <a:lstStyle/>
        <a:p>
          <a:endParaRPr lang="en-US"/>
        </a:p>
      </dgm:t>
    </dgm:pt>
    <dgm:pt modelId="{ED93A6D9-168F-4214-9255-C14CA746ACE7}" type="sibTrans" cxnId="{25A791DF-B359-4ACC-8F0D-B1419698AECB}">
      <dgm:prSet/>
      <dgm:spPr/>
      <dgm:t>
        <a:bodyPr/>
        <a:lstStyle/>
        <a:p>
          <a:endParaRPr lang="en-US"/>
        </a:p>
      </dgm:t>
    </dgm:pt>
    <dgm:pt modelId="{52AA6B4D-26BA-463D-8388-34AC250B6FB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Button</a:t>
          </a:r>
        </a:p>
      </dgm:t>
    </dgm:pt>
    <dgm:pt modelId="{6E0DDBD3-7CC6-4531-BB99-4BD906F97159}" type="parTrans" cxnId="{EB31162C-799F-4E16-A475-A989AFE1FB80}">
      <dgm:prSet/>
      <dgm:spPr/>
      <dgm:t>
        <a:bodyPr/>
        <a:lstStyle/>
        <a:p>
          <a:endParaRPr lang="en-US"/>
        </a:p>
      </dgm:t>
    </dgm:pt>
    <dgm:pt modelId="{33CDB0FD-6BFF-4365-8A28-4AA422CC0A99}" type="sibTrans" cxnId="{EB31162C-799F-4E16-A475-A989AFE1FB80}">
      <dgm:prSet/>
      <dgm:spPr/>
      <dgm:t>
        <a:bodyPr/>
        <a:lstStyle/>
        <a:p>
          <a:endParaRPr lang="en-US"/>
        </a:p>
      </dgm:t>
    </dgm:pt>
    <dgm:pt modelId="{67D8A672-FFA5-4C4C-B895-96CEF7B9D3F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Checkbox</a:t>
          </a:r>
        </a:p>
      </dgm:t>
    </dgm:pt>
    <dgm:pt modelId="{6A6B7582-3864-4DA3-B4F4-D1833D0729CF}" type="parTrans" cxnId="{F28E3B48-BC8A-41C5-B3FA-5A65FB0DAA0F}">
      <dgm:prSet/>
      <dgm:spPr/>
      <dgm:t>
        <a:bodyPr/>
        <a:lstStyle/>
        <a:p>
          <a:endParaRPr lang="en-US"/>
        </a:p>
      </dgm:t>
    </dgm:pt>
    <dgm:pt modelId="{EB6E1868-54EF-444B-A73B-91B9ABEC751A}" type="sibTrans" cxnId="{F28E3B48-BC8A-41C5-B3FA-5A65FB0DAA0F}">
      <dgm:prSet/>
      <dgm:spPr/>
      <dgm:t>
        <a:bodyPr/>
        <a:lstStyle/>
        <a:p>
          <a:endParaRPr lang="en-US"/>
        </a:p>
      </dgm:t>
    </dgm:pt>
    <dgm:pt modelId="{33E33116-96B0-4C50-A6A5-4E1B07309D9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Radio</a:t>
          </a:r>
        </a:p>
      </dgm:t>
    </dgm:pt>
    <dgm:pt modelId="{47B29B25-6B3D-4B62-8E4C-90EBB7D1CEE3}" type="parTrans" cxnId="{4CB3DD60-D544-4567-BFD0-C0B486F5E781}">
      <dgm:prSet/>
      <dgm:spPr/>
      <dgm:t>
        <a:bodyPr/>
        <a:lstStyle/>
        <a:p>
          <a:endParaRPr lang="en-US"/>
        </a:p>
      </dgm:t>
    </dgm:pt>
    <dgm:pt modelId="{8B6C82DE-C7B3-4A48-9CE7-74C7D69C5089}" type="sibTrans" cxnId="{4CB3DD60-D544-4567-BFD0-C0B486F5E781}">
      <dgm:prSet/>
      <dgm:spPr/>
      <dgm:t>
        <a:bodyPr/>
        <a:lstStyle/>
        <a:p>
          <a:endParaRPr lang="en-US"/>
        </a:p>
      </dgm:t>
    </dgm:pt>
    <dgm:pt modelId="{13D17D7C-EBBD-4673-B4C0-B273D413958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Reset</a:t>
          </a:r>
        </a:p>
      </dgm:t>
    </dgm:pt>
    <dgm:pt modelId="{8EE0D590-01B7-4547-9D48-6E51EF479BC1}" type="parTrans" cxnId="{05022BE5-46D5-492E-9275-6192AC136E9E}">
      <dgm:prSet/>
      <dgm:spPr/>
      <dgm:t>
        <a:bodyPr/>
        <a:lstStyle/>
        <a:p>
          <a:endParaRPr lang="en-US"/>
        </a:p>
      </dgm:t>
    </dgm:pt>
    <dgm:pt modelId="{BC58FB43-0A32-4D9F-81B5-05CB58C2E2C1}" type="sibTrans" cxnId="{05022BE5-46D5-492E-9275-6192AC136E9E}">
      <dgm:prSet/>
      <dgm:spPr/>
      <dgm:t>
        <a:bodyPr/>
        <a:lstStyle/>
        <a:p>
          <a:endParaRPr lang="en-US"/>
        </a:p>
      </dgm:t>
    </dgm:pt>
    <dgm:pt modelId="{580280AB-FE17-41E5-A4CC-9AA15C2007F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Submit</a:t>
          </a:r>
        </a:p>
      </dgm:t>
    </dgm:pt>
    <dgm:pt modelId="{399C547D-AFEC-4E92-8F90-ED8DDC3B9B83}" type="parTrans" cxnId="{D7C8B5D0-8F66-4BDA-9371-A30031EBF603}">
      <dgm:prSet/>
      <dgm:spPr/>
      <dgm:t>
        <a:bodyPr/>
        <a:lstStyle/>
        <a:p>
          <a:endParaRPr lang="en-US"/>
        </a:p>
      </dgm:t>
    </dgm:pt>
    <dgm:pt modelId="{9CA0DD35-A5E3-4BF6-96CF-71524BDCB49C}" type="sibTrans" cxnId="{D7C8B5D0-8F66-4BDA-9371-A30031EBF603}">
      <dgm:prSet/>
      <dgm:spPr/>
      <dgm:t>
        <a:bodyPr/>
        <a:lstStyle/>
        <a:p>
          <a:endParaRPr lang="en-US"/>
        </a:p>
      </dgm:t>
    </dgm:pt>
    <dgm:pt modelId="{4417AA7C-D6A7-4BB6-8847-FB232E7E7F83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Hidden</a:t>
          </a:r>
        </a:p>
      </dgm:t>
    </dgm:pt>
    <dgm:pt modelId="{CAE3933E-C2EF-4CD6-B12D-C7C8FB32759E}" type="parTrans" cxnId="{27A4CF28-F6E6-40CA-9B7C-316BCC20D165}">
      <dgm:prSet/>
      <dgm:spPr/>
      <dgm:t>
        <a:bodyPr/>
        <a:lstStyle/>
        <a:p>
          <a:endParaRPr lang="en-US"/>
        </a:p>
      </dgm:t>
    </dgm:pt>
    <dgm:pt modelId="{C574CC93-9536-4463-9B06-F5306656BBA5}" type="sibTrans" cxnId="{27A4CF28-F6E6-40CA-9B7C-316BCC20D165}">
      <dgm:prSet/>
      <dgm:spPr/>
      <dgm:t>
        <a:bodyPr/>
        <a:lstStyle/>
        <a:p>
          <a:endParaRPr lang="en-US"/>
        </a:p>
      </dgm:t>
    </dgm:pt>
    <dgm:pt modelId="{88BB9F6D-F08B-4ACA-848F-DA9CF48303B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...</a:t>
          </a:r>
        </a:p>
      </dgm:t>
    </dgm:pt>
    <dgm:pt modelId="{6F24428F-DD2F-47B0-B390-6BBF404E141E}" type="parTrans" cxnId="{A5A59E36-1A67-4083-A29E-8D754FBB135F}">
      <dgm:prSet/>
      <dgm:spPr/>
      <dgm:t>
        <a:bodyPr/>
        <a:lstStyle/>
        <a:p>
          <a:endParaRPr lang="en-US"/>
        </a:p>
      </dgm:t>
    </dgm:pt>
    <dgm:pt modelId="{1B3F5E44-DA92-4288-B86E-873B004C1EAD}" type="sibTrans" cxnId="{A5A59E36-1A67-4083-A29E-8D754FBB135F}">
      <dgm:prSet/>
      <dgm:spPr/>
      <dgm:t>
        <a:bodyPr/>
        <a:lstStyle/>
        <a:p>
          <a:endParaRPr lang="en-US"/>
        </a:p>
      </dgm:t>
    </dgm:pt>
    <dgm:pt modelId="{08F6F54C-9ACD-4959-B1D2-135F3511A1F2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Link</a:t>
          </a:r>
        </a:p>
      </dgm:t>
    </dgm:pt>
    <dgm:pt modelId="{5D0C62C2-91CD-4947-8283-BF5453BF0DEF}" type="parTrans" cxnId="{F5D8A3BC-A95E-458E-81FF-F4812B9F2754}">
      <dgm:prSet/>
      <dgm:spPr/>
      <dgm:t>
        <a:bodyPr/>
        <a:lstStyle/>
        <a:p>
          <a:endParaRPr lang="en-US"/>
        </a:p>
      </dgm:t>
    </dgm:pt>
    <dgm:pt modelId="{22AEF8BC-8053-4F62-8EFE-0CC9D9F37C52}" type="sibTrans" cxnId="{F5D8A3BC-A95E-458E-81FF-F4812B9F2754}">
      <dgm:prSet/>
      <dgm:spPr/>
      <dgm:t>
        <a:bodyPr/>
        <a:lstStyle/>
        <a:p>
          <a:endParaRPr lang="en-US"/>
        </a:p>
      </dgm:t>
    </dgm:pt>
    <dgm:pt modelId="{79E4E089-C9D6-4739-A321-E817CDB1BA91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Image</a:t>
          </a:r>
        </a:p>
      </dgm:t>
    </dgm:pt>
    <dgm:pt modelId="{D9E2166D-5F91-402D-A530-27FD7E7F0A63}" type="parTrans" cxnId="{1DF3A8B9-1DBF-402F-8347-9747409B74DE}">
      <dgm:prSet/>
      <dgm:spPr/>
      <dgm:t>
        <a:bodyPr/>
        <a:lstStyle/>
        <a:p>
          <a:endParaRPr lang="en-US"/>
        </a:p>
      </dgm:t>
    </dgm:pt>
    <dgm:pt modelId="{AED60B05-5A4B-458B-A1F8-9FEF7AE375CA}" type="sibTrans" cxnId="{1DF3A8B9-1DBF-402F-8347-9747409B74DE}">
      <dgm:prSet/>
      <dgm:spPr/>
      <dgm:t>
        <a:bodyPr/>
        <a:lstStyle/>
        <a:p>
          <a:endParaRPr lang="en-US"/>
        </a:p>
      </dgm:t>
    </dgm:pt>
    <dgm:pt modelId="{221C8BD2-81A1-41CE-A414-2046121517D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…</a:t>
          </a:r>
        </a:p>
      </dgm:t>
    </dgm:pt>
    <dgm:pt modelId="{D62435D4-A332-4D3A-AAED-98AD7A93EF86}" type="parTrans" cxnId="{7D38B1F6-25B6-4A53-A751-2EE758EE68CE}">
      <dgm:prSet/>
      <dgm:spPr/>
      <dgm:t>
        <a:bodyPr/>
        <a:lstStyle/>
        <a:p>
          <a:endParaRPr lang="en-US"/>
        </a:p>
      </dgm:t>
    </dgm:pt>
    <dgm:pt modelId="{5CE46B16-3E36-4D05-9811-F0AB4DBE2F2E}" type="sibTrans" cxnId="{7D38B1F6-25B6-4A53-A751-2EE758EE68CE}">
      <dgm:prSet/>
      <dgm:spPr/>
      <dgm:t>
        <a:bodyPr/>
        <a:lstStyle/>
        <a:p>
          <a:endParaRPr lang="en-US"/>
        </a:p>
      </dgm:t>
    </dgm:pt>
    <dgm:pt modelId="{58F58577-15A0-457E-9FEB-86CB02F17B6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Screen</a:t>
          </a:r>
        </a:p>
      </dgm:t>
    </dgm:pt>
    <dgm:pt modelId="{BBB68715-AB42-45C8-A784-48004A0B024E}" type="parTrans" cxnId="{7E2CF388-E6D4-4816-93A6-686BD09B080F}">
      <dgm:prSet/>
      <dgm:spPr/>
      <dgm:t>
        <a:bodyPr/>
        <a:lstStyle/>
        <a:p>
          <a:endParaRPr lang="en-US"/>
        </a:p>
      </dgm:t>
    </dgm:pt>
    <dgm:pt modelId="{7190961C-E582-404A-8DED-65F497E9FC97}" type="sibTrans" cxnId="{7E2CF388-E6D4-4816-93A6-686BD09B080F}">
      <dgm:prSet/>
      <dgm:spPr/>
      <dgm:t>
        <a:bodyPr/>
        <a:lstStyle/>
        <a:p>
          <a:endParaRPr lang="en-US"/>
        </a:p>
      </dgm:t>
    </dgm:pt>
    <dgm:pt modelId="{4065BB2F-897D-4529-9C9C-11513D460AA4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Event</a:t>
          </a:r>
        </a:p>
      </dgm:t>
    </dgm:pt>
    <dgm:pt modelId="{515C8DF0-257B-4292-B378-319440C88EE1}" type="parTrans" cxnId="{07080556-1E76-4AE5-8FA3-F5D562FC3337}">
      <dgm:prSet/>
      <dgm:spPr/>
      <dgm:t>
        <a:bodyPr/>
        <a:lstStyle/>
        <a:p>
          <a:endParaRPr lang="en-US"/>
        </a:p>
      </dgm:t>
    </dgm:pt>
    <dgm:pt modelId="{91747E5B-FDC7-4856-A1CD-324A841140A1}" type="sibTrans" cxnId="{07080556-1E76-4AE5-8FA3-F5D562FC3337}">
      <dgm:prSet/>
      <dgm:spPr/>
      <dgm:t>
        <a:bodyPr/>
        <a:lstStyle/>
        <a:p>
          <a:endParaRPr lang="en-US"/>
        </a:p>
      </dgm:t>
    </dgm:pt>
    <dgm:pt modelId="{56C82C4E-17F0-4174-9F2D-16A5F658B34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Frame</a:t>
          </a:r>
        </a:p>
      </dgm:t>
    </dgm:pt>
    <dgm:pt modelId="{E33F01C9-1D86-451A-B280-396CE2A65070}" type="parTrans" cxnId="{B768097C-6100-4495-BB76-909FECDEE76F}">
      <dgm:prSet/>
      <dgm:spPr/>
      <dgm:t>
        <a:bodyPr/>
        <a:lstStyle/>
        <a:p>
          <a:endParaRPr lang="en-US"/>
        </a:p>
      </dgm:t>
    </dgm:pt>
    <dgm:pt modelId="{3EF922EF-CBC6-451C-9A25-2C6DAA91D142}" type="sibTrans" cxnId="{B768097C-6100-4495-BB76-909FECDEE76F}">
      <dgm:prSet/>
      <dgm:spPr/>
      <dgm:t>
        <a:bodyPr/>
        <a:lstStyle/>
        <a:p>
          <a:endParaRPr lang="en-US"/>
        </a:p>
      </dgm:t>
    </dgm:pt>
    <dgm:pt modelId="{8B004C81-A048-4E9A-9887-B8C4A20CD563}" type="pres">
      <dgm:prSet presAssocID="{5E9188A4-392B-46C0-95D1-A8433D4BCAA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9F791DC-32E5-42E0-A03D-CAD0B9AA5BF1}" type="pres">
      <dgm:prSet presAssocID="{595888E6-BD9F-4FD1-B098-A3D557FE8293}" presName="hierRoot1" presStyleCnt="0">
        <dgm:presLayoutVars>
          <dgm:hierBranch/>
        </dgm:presLayoutVars>
      </dgm:prSet>
      <dgm:spPr/>
    </dgm:pt>
    <dgm:pt modelId="{E96BA012-80C2-459A-875D-A19F85789730}" type="pres">
      <dgm:prSet presAssocID="{595888E6-BD9F-4FD1-B098-A3D557FE8293}" presName="rootComposite1" presStyleCnt="0"/>
      <dgm:spPr/>
    </dgm:pt>
    <dgm:pt modelId="{B622F67A-8069-48FD-B58A-6AEE0FC7E4DB}" type="pres">
      <dgm:prSet presAssocID="{595888E6-BD9F-4FD1-B098-A3D557FE829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35DCAD-E653-4BFE-8182-79F839B4F619}" type="pres">
      <dgm:prSet presAssocID="{595888E6-BD9F-4FD1-B098-A3D557FE829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3C08C940-F4C9-46E1-8B4B-E0F4376717E1}" type="pres">
      <dgm:prSet presAssocID="{595888E6-BD9F-4FD1-B098-A3D557FE8293}" presName="hierChild2" presStyleCnt="0"/>
      <dgm:spPr/>
    </dgm:pt>
    <dgm:pt modelId="{C239551A-6540-46BF-A830-6A7031A65F3A}" type="pres">
      <dgm:prSet presAssocID="{F5F93B6A-2883-44D4-9E04-96B693307335}" presName="Name35" presStyleLbl="parChTrans1D2" presStyleIdx="0" presStyleCnt="7"/>
      <dgm:spPr/>
      <dgm:t>
        <a:bodyPr/>
        <a:lstStyle/>
        <a:p>
          <a:endParaRPr lang="en-US"/>
        </a:p>
      </dgm:t>
    </dgm:pt>
    <dgm:pt modelId="{3C557B96-14BC-4314-ADE1-BD7FD9E6400C}" type="pres">
      <dgm:prSet presAssocID="{B7B9F1D6-D6D4-4E44-9D85-D385669AF8C1}" presName="hierRoot2" presStyleCnt="0">
        <dgm:presLayoutVars>
          <dgm:hierBranch/>
        </dgm:presLayoutVars>
      </dgm:prSet>
      <dgm:spPr/>
    </dgm:pt>
    <dgm:pt modelId="{902E647B-07DF-4447-8800-F506C5E1E433}" type="pres">
      <dgm:prSet presAssocID="{B7B9F1D6-D6D4-4E44-9D85-D385669AF8C1}" presName="rootComposite" presStyleCnt="0"/>
      <dgm:spPr/>
    </dgm:pt>
    <dgm:pt modelId="{FF78E31A-EFE6-4E31-96B0-2D09E5E4632D}" type="pres">
      <dgm:prSet presAssocID="{B7B9F1D6-D6D4-4E44-9D85-D385669AF8C1}" presName="rootText" presStyleLbl="node2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B05218-3BE6-449C-BF2F-56EEC1B4D338}" type="pres">
      <dgm:prSet presAssocID="{B7B9F1D6-D6D4-4E44-9D85-D385669AF8C1}" presName="rootConnector" presStyleLbl="node2" presStyleIdx="0" presStyleCnt="7"/>
      <dgm:spPr/>
      <dgm:t>
        <a:bodyPr/>
        <a:lstStyle/>
        <a:p>
          <a:endParaRPr lang="en-US"/>
        </a:p>
      </dgm:t>
    </dgm:pt>
    <dgm:pt modelId="{E2BA6A54-2E89-46B9-A926-74673BF2664B}" type="pres">
      <dgm:prSet presAssocID="{B7B9F1D6-D6D4-4E44-9D85-D385669AF8C1}" presName="hierChild4" presStyleCnt="0"/>
      <dgm:spPr/>
    </dgm:pt>
    <dgm:pt modelId="{652190D4-BA49-46F5-BBC0-6C9168F4ADB3}" type="pres">
      <dgm:prSet presAssocID="{B7B9F1D6-D6D4-4E44-9D85-D385669AF8C1}" presName="hierChild5" presStyleCnt="0"/>
      <dgm:spPr/>
    </dgm:pt>
    <dgm:pt modelId="{028E3B0B-9E75-4E0A-81C6-211B9E6026E0}" type="pres">
      <dgm:prSet presAssocID="{8221A784-946F-442D-B4C1-F302E42E937B}" presName="Name35" presStyleLbl="parChTrans1D2" presStyleIdx="1" presStyleCnt="7"/>
      <dgm:spPr/>
      <dgm:t>
        <a:bodyPr/>
        <a:lstStyle/>
        <a:p>
          <a:endParaRPr lang="en-US"/>
        </a:p>
      </dgm:t>
    </dgm:pt>
    <dgm:pt modelId="{9257FD14-751C-4508-B79C-5B76CF514D54}" type="pres">
      <dgm:prSet presAssocID="{49027357-78E0-4FA8-9724-20C3B720ECFE}" presName="hierRoot2" presStyleCnt="0">
        <dgm:presLayoutVars>
          <dgm:hierBranch/>
        </dgm:presLayoutVars>
      </dgm:prSet>
      <dgm:spPr/>
    </dgm:pt>
    <dgm:pt modelId="{4E38DF84-88C8-4413-B0A9-CFA7166D81EF}" type="pres">
      <dgm:prSet presAssocID="{49027357-78E0-4FA8-9724-20C3B720ECFE}" presName="rootComposite" presStyleCnt="0"/>
      <dgm:spPr/>
    </dgm:pt>
    <dgm:pt modelId="{C3FD44D6-5CDC-4525-AB31-055B1C128D7D}" type="pres">
      <dgm:prSet presAssocID="{49027357-78E0-4FA8-9724-20C3B720ECFE}" presName="rootText" presStyleLbl="node2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E429ED0-B5BD-4ED6-91B0-93AE7647D1BC}" type="pres">
      <dgm:prSet presAssocID="{49027357-78E0-4FA8-9724-20C3B720ECFE}" presName="rootConnector" presStyleLbl="node2" presStyleIdx="1" presStyleCnt="7"/>
      <dgm:spPr/>
      <dgm:t>
        <a:bodyPr/>
        <a:lstStyle/>
        <a:p>
          <a:endParaRPr lang="en-US"/>
        </a:p>
      </dgm:t>
    </dgm:pt>
    <dgm:pt modelId="{B1EACEDF-7ADD-480E-9AA0-ADA1056EB71F}" type="pres">
      <dgm:prSet presAssocID="{49027357-78E0-4FA8-9724-20C3B720ECFE}" presName="hierChild4" presStyleCnt="0"/>
      <dgm:spPr/>
    </dgm:pt>
    <dgm:pt modelId="{5E89AFE8-84E2-43D2-B1CE-99EC2CA00209}" type="pres">
      <dgm:prSet presAssocID="{49027357-78E0-4FA8-9724-20C3B720ECFE}" presName="hierChild5" presStyleCnt="0"/>
      <dgm:spPr/>
    </dgm:pt>
    <dgm:pt modelId="{8C34F65C-2EC1-4D13-AB4E-D1C281B3F952}" type="pres">
      <dgm:prSet presAssocID="{F00D5E12-D0BC-4864-B18D-14FE6DC504FC}" presName="Name35" presStyleLbl="parChTrans1D2" presStyleIdx="2" presStyleCnt="7"/>
      <dgm:spPr/>
      <dgm:t>
        <a:bodyPr/>
        <a:lstStyle/>
        <a:p>
          <a:endParaRPr lang="en-US"/>
        </a:p>
      </dgm:t>
    </dgm:pt>
    <dgm:pt modelId="{E0E48C2E-EB8A-4D15-A71E-04F3C18F58D6}" type="pres">
      <dgm:prSet presAssocID="{EBFDE0E1-E7FC-4959-9477-409206E36207}" presName="hierRoot2" presStyleCnt="0">
        <dgm:presLayoutVars>
          <dgm:hierBranch/>
        </dgm:presLayoutVars>
      </dgm:prSet>
      <dgm:spPr/>
    </dgm:pt>
    <dgm:pt modelId="{56DD1694-EE94-42CD-BFD3-8DA2ED58018D}" type="pres">
      <dgm:prSet presAssocID="{EBFDE0E1-E7FC-4959-9477-409206E36207}" presName="rootComposite" presStyleCnt="0"/>
      <dgm:spPr/>
    </dgm:pt>
    <dgm:pt modelId="{31B4E847-CB48-4EA3-A7E5-A3EEDEAEA171}" type="pres">
      <dgm:prSet presAssocID="{EBFDE0E1-E7FC-4959-9477-409206E36207}" presName="rootText" presStyleLbl="node2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25FED8-6961-43C0-B155-AC48EA01809C}" type="pres">
      <dgm:prSet presAssocID="{EBFDE0E1-E7FC-4959-9477-409206E36207}" presName="rootConnector" presStyleLbl="node2" presStyleIdx="2" presStyleCnt="7"/>
      <dgm:spPr/>
      <dgm:t>
        <a:bodyPr/>
        <a:lstStyle/>
        <a:p>
          <a:endParaRPr lang="en-US"/>
        </a:p>
      </dgm:t>
    </dgm:pt>
    <dgm:pt modelId="{6B4C44D7-088F-409C-BC53-666E2154CCAF}" type="pres">
      <dgm:prSet presAssocID="{EBFDE0E1-E7FC-4959-9477-409206E36207}" presName="hierChild4" presStyleCnt="0"/>
      <dgm:spPr/>
    </dgm:pt>
    <dgm:pt modelId="{17872D66-ED3A-431E-84CF-A9CBFA15855F}" type="pres">
      <dgm:prSet presAssocID="{EBFDE0E1-E7FC-4959-9477-409206E36207}" presName="hierChild5" presStyleCnt="0"/>
      <dgm:spPr/>
    </dgm:pt>
    <dgm:pt modelId="{F076EA6E-4D3D-4B8C-961D-DAC9BB9943FE}" type="pres">
      <dgm:prSet presAssocID="{91E38FBD-A19C-43F4-A193-5F686EB61AAA}" presName="Name35" presStyleLbl="parChTrans1D2" presStyleIdx="3" presStyleCnt="7"/>
      <dgm:spPr/>
      <dgm:t>
        <a:bodyPr/>
        <a:lstStyle/>
        <a:p>
          <a:endParaRPr lang="en-US"/>
        </a:p>
      </dgm:t>
    </dgm:pt>
    <dgm:pt modelId="{F5639B2C-9495-40B2-8ADA-9EECB9661644}" type="pres">
      <dgm:prSet presAssocID="{EF4EF020-313B-4EA2-A660-2F1ED35A5EC2}" presName="hierRoot2" presStyleCnt="0">
        <dgm:presLayoutVars>
          <dgm:hierBranch/>
        </dgm:presLayoutVars>
      </dgm:prSet>
      <dgm:spPr/>
    </dgm:pt>
    <dgm:pt modelId="{93353EDD-6771-443B-8759-9AF2EDB097C9}" type="pres">
      <dgm:prSet presAssocID="{EF4EF020-313B-4EA2-A660-2F1ED35A5EC2}" presName="rootComposite" presStyleCnt="0"/>
      <dgm:spPr/>
    </dgm:pt>
    <dgm:pt modelId="{792819DE-F252-4FDD-858A-CED750AD5798}" type="pres">
      <dgm:prSet presAssocID="{EF4EF020-313B-4EA2-A660-2F1ED35A5EC2}" presName="rootText" presStyleLbl="node2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E5A09AB-FAEE-46C6-A326-F0739086092D}" type="pres">
      <dgm:prSet presAssocID="{EF4EF020-313B-4EA2-A660-2F1ED35A5EC2}" presName="rootConnector" presStyleLbl="node2" presStyleIdx="3" presStyleCnt="7"/>
      <dgm:spPr/>
      <dgm:t>
        <a:bodyPr/>
        <a:lstStyle/>
        <a:p>
          <a:endParaRPr lang="en-US"/>
        </a:p>
      </dgm:t>
    </dgm:pt>
    <dgm:pt modelId="{4F1E8ED4-2592-42CB-A0E0-23817E123021}" type="pres">
      <dgm:prSet presAssocID="{EF4EF020-313B-4EA2-A660-2F1ED35A5EC2}" presName="hierChild4" presStyleCnt="0"/>
      <dgm:spPr/>
    </dgm:pt>
    <dgm:pt modelId="{760C294F-2CEA-4489-A279-504DE597FFD0}" type="pres">
      <dgm:prSet presAssocID="{BA897472-B5F8-4BDB-8AB1-2C2698616379}" presName="Name35" presStyleLbl="parChTrans1D3" presStyleIdx="0" presStyleCnt="7"/>
      <dgm:spPr/>
      <dgm:t>
        <a:bodyPr/>
        <a:lstStyle/>
        <a:p>
          <a:endParaRPr lang="en-US"/>
        </a:p>
      </dgm:t>
    </dgm:pt>
    <dgm:pt modelId="{A64B702C-E3AA-492F-B55B-9506F8E3F398}" type="pres">
      <dgm:prSet presAssocID="{57CDF727-D989-41BA-B384-FB650B6613B5}" presName="hierRoot2" presStyleCnt="0">
        <dgm:presLayoutVars>
          <dgm:hierBranch val="r"/>
        </dgm:presLayoutVars>
      </dgm:prSet>
      <dgm:spPr/>
    </dgm:pt>
    <dgm:pt modelId="{BF9F6E4C-2211-4D82-957A-654A39D48C7B}" type="pres">
      <dgm:prSet presAssocID="{57CDF727-D989-41BA-B384-FB650B6613B5}" presName="rootComposite" presStyleCnt="0"/>
      <dgm:spPr/>
    </dgm:pt>
    <dgm:pt modelId="{58B27CF5-2F07-405B-A27F-1B513BC340DB}" type="pres">
      <dgm:prSet presAssocID="{57CDF727-D989-41BA-B384-FB650B6613B5}" presName="rootText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1A5A67-C563-47DF-8454-8B1CAEAC5FC1}" type="pres">
      <dgm:prSet presAssocID="{57CDF727-D989-41BA-B384-FB650B6613B5}" presName="rootConnector" presStyleLbl="node3" presStyleIdx="0" presStyleCnt="7"/>
      <dgm:spPr/>
      <dgm:t>
        <a:bodyPr/>
        <a:lstStyle/>
        <a:p>
          <a:endParaRPr lang="en-US"/>
        </a:p>
      </dgm:t>
    </dgm:pt>
    <dgm:pt modelId="{99916A6F-D4A6-4030-AD7B-793C8FEE336C}" type="pres">
      <dgm:prSet presAssocID="{57CDF727-D989-41BA-B384-FB650B6613B5}" presName="hierChild4" presStyleCnt="0"/>
      <dgm:spPr/>
    </dgm:pt>
    <dgm:pt modelId="{A0A15571-384A-4C6F-B176-FEEF0C033930}" type="pres">
      <dgm:prSet presAssocID="{57CDF727-D989-41BA-B384-FB650B6613B5}" presName="hierChild5" presStyleCnt="0"/>
      <dgm:spPr/>
    </dgm:pt>
    <dgm:pt modelId="{CD2E7846-8446-4C0B-A8CB-8C0DE7FE493B}" type="pres">
      <dgm:prSet presAssocID="{AF9E8279-761E-47F8-A230-9C2759845FDA}" presName="Name35" presStyleLbl="parChTrans1D3" presStyleIdx="1" presStyleCnt="7"/>
      <dgm:spPr/>
      <dgm:t>
        <a:bodyPr/>
        <a:lstStyle/>
        <a:p>
          <a:endParaRPr lang="en-US"/>
        </a:p>
      </dgm:t>
    </dgm:pt>
    <dgm:pt modelId="{B9697E7B-C3C7-4FB5-876B-30336DB1DF0A}" type="pres">
      <dgm:prSet presAssocID="{5C04B08D-220D-4651-80E8-7237EEE60C8A}" presName="hierRoot2" presStyleCnt="0">
        <dgm:presLayoutVars>
          <dgm:hierBranch val="r"/>
        </dgm:presLayoutVars>
      </dgm:prSet>
      <dgm:spPr/>
    </dgm:pt>
    <dgm:pt modelId="{426298CD-C063-4D93-9209-EA7FEB148534}" type="pres">
      <dgm:prSet presAssocID="{5C04B08D-220D-4651-80E8-7237EEE60C8A}" presName="rootComposite" presStyleCnt="0"/>
      <dgm:spPr/>
    </dgm:pt>
    <dgm:pt modelId="{0B36179E-2B87-4CB2-BFF0-99C55500F91A}" type="pres">
      <dgm:prSet presAssocID="{5C04B08D-220D-4651-80E8-7237EEE60C8A}" presName="rootText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537C30A-5956-467D-9A0A-181871DADAE9}" type="pres">
      <dgm:prSet presAssocID="{5C04B08D-220D-4651-80E8-7237EEE60C8A}" presName="rootConnector" presStyleLbl="node3" presStyleIdx="1" presStyleCnt="7"/>
      <dgm:spPr/>
      <dgm:t>
        <a:bodyPr/>
        <a:lstStyle/>
        <a:p>
          <a:endParaRPr lang="en-US"/>
        </a:p>
      </dgm:t>
    </dgm:pt>
    <dgm:pt modelId="{9C1EB74A-D978-4B43-B4AE-9970068C1E7F}" type="pres">
      <dgm:prSet presAssocID="{5C04B08D-220D-4651-80E8-7237EEE60C8A}" presName="hierChild4" presStyleCnt="0"/>
      <dgm:spPr/>
    </dgm:pt>
    <dgm:pt modelId="{5A3973AD-E61A-4246-9246-B2C674657DCF}" type="pres">
      <dgm:prSet presAssocID="{5C04B08D-220D-4651-80E8-7237EEE60C8A}" presName="hierChild5" presStyleCnt="0"/>
      <dgm:spPr/>
    </dgm:pt>
    <dgm:pt modelId="{6460430B-00B1-4795-B4DB-EE29BC25867F}" type="pres">
      <dgm:prSet presAssocID="{8178DDE0-C1D4-494A-9448-5DC14FA0E813}" presName="Name35" presStyleLbl="parChTrans1D3" presStyleIdx="2" presStyleCnt="7"/>
      <dgm:spPr/>
      <dgm:t>
        <a:bodyPr/>
        <a:lstStyle/>
        <a:p>
          <a:endParaRPr lang="en-US"/>
        </a:p>
      </dgm:t>
    </dgm:pt>
    <dgm:pt modelId="{89D7ABC6-6C59-4F83-809F-AF76D6DD9243}" type="pres">
      <dgm:prSet presAssocID="{B34AFDC5-E348-4B7C-A7D7-620D0D2C27EC}" presName="hierRoot2" presStyleCnt="0">
        <dgm:presLayoutVars>
          <dgm:hierBranch val="r"/>
        </dgm:presLayoutVars>
      </dgm:prSet>
      <dgm:spPr/>
    </dgm:pt>
    <dgm:pt modelId="{93720EF4-A2BB-4455-817D-2CA9F4EF7EDF}" type="pres">
      <dgm:prSet presAssocID="{B34AFDC5-E348-4B7C-A7D7-620D0D2C27EC}" presName="rootComposite" presStyleCnt="0"/>
      <dgm:spPr/>
    </dgm:pt>
    <dgm:pt modelId="{8D4566C6-77E4-4AF2-ADEB-2B79284216BE}" type="pres">
      <dgm:prSet presAssocID="{B34AFDC5-E348-4B7C-A7D7-620D0D2C27EC}" presName="rootText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4985D3B-5321-4CA5-B79D-CDA91B48210E}" type="pres">
      <dgm:prSet presAssocID="{B34AFDC5-E348-4B7C-A7D7-620D0D2C27EC}" presName="rootConnector" presStyleLbl="node3" presStyleIdx="2" presStyleCnt="7"/>
      <dgm:spPr/>
      <dgm:t>
        <a:bodyPr/>
        <a:lstStyle/>
        <a:p>
          <a:endParaRPr lang="en-US"/>
        </a:p>
      </dgm:t>
    </dgm:pt>
    <dgm:pt modelId="{789AC86C-2549-4E32-8101-DB7F1F224A2A}" type="pres">
      <dgm:prSet presAssocID="{B34AFDC5-E348-4B7C-A7D7-620D0D2C27EC}" presName="hierChild4" presStyleCnt="0"/>
      <dgm:spPr/>
    </dgm:pt>
    <dgm:pt modelId="{BB676678-5289-4674-A26A-0105C0060404}" type="pres">
      <dgm:prSet presAssocID="{B34AFDC5-E348-4B7C-A7D7-620D0D2C27EC}" presName="hierChild5" presStyleCnt="0"/>
      <dgm:spPr/>
    </dgm:pt>
    <dgm:pt modelId="{11694D0F-723C-4BD2-BC02-8426D9A060AF}" type="pres">
      <dgm:prSet presAssocID="{6EB86DF9-16EC-4267-BC18-3381BBDB7D63}" presName="Name35" presStyleLbl="parChTrans1D3" presStyleIdx="3" presStyleCnt="7"/>
      <dgm:spPr/>
      <dgm:t>
        <a:bodyPr/>
        <a:lstStyle/>
        <a:p>
          <a:endParaRPr lang="en-US"/>
        </a:p>
      </dgm:t>
    </dgm:pt>
    <dgm:pt modelId="{48A85C37-258E-4F68-81B4-B193AEBF9917}" type="pres">
      <dgm:prSet presAssocID="{DB14165E-3F9D-4030-BC7C-7E0E48D1F214}" presName="hierRoot2" presStyleCnt="0">
        <dgm:presLayoutVars>
          <dgm:hierBranch/>
        </dgm:presLayoutVars>
      </dgm:prSet>
      <dgm:spPr/>
    </dgm:pt>
    <dgm:pt modelId="{19643CC2-A715-47BF-B84F-B09AACCE693B}" type="pres">
      <dgm:prSet presAssocID="{DB14165E-3F9D-4030-BC7C-7E0E48D1F214}" presName="rootComposite" presStyleCnt="0"/>
      <dgm:spPr/>
    </dgm:pt>
    <dgm:pt modelId="{C55577DC-DD97-462A-AB98-DA2702531212}" type="pres">
      <dgm:prSet presAssocID="{DB14165E-3F9D-4030-BC7C-7E0E48D1F214}" presName="rootText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1E7B9DC-4ADC-44AD-8E3B-ECCF97691B65}" type="pres">
      <dgm:prSet presAssocID="{DB14165E-3F9D-4030-BC7C-7E0E48D1F214}" presName="rootConnector" presStyleLbl="node3" presStyleIdx="3" presStyleCnt="7"/>
      <dgm:spPr/>
      <dgm:t>
        <a:bodyPr/>
        <a:lstStyle/>
        <a:p>
          <a:endParaRPr lang="en-US"/>
        </a:p>
      </dgm:t>
    </dgm:pt>
    <dgm:pt modelId="{B51D0C08-B510-4A53-AB6C-E790847D6A88}" type="pres">
      <dgm:prSet presAssocID="{DB14165E-3F9D-4030-BC7C-7E0E48D1F214}" presName="hierChild4" presStyleCnt="0"/>
      <dgm:spPr/>
    </dgm:pt>
    <dgm:pt modelId="{86C28958-821E-4490-AD2C-8FC7B95F97BC}" type="pres">
      <dgm:prSet presAssocID="{281CD2D8-82D0-49DC-A08A-0DDD20347824}" presName="Name35" presStyleLbl="parChTrans1D4" presStyleIdx="0" presStyleCnt="9"/>
      <dgm:spPr/>
      <dgm:t>
        <a:bodyPr/>
        <a:lstStyle/>
        <a:p>
          <a:endParaRPr lang="en-US"/>
        </a:p>
      </dgm:t>
    </dgm:pt>
    <dgm:pt modelId="{2D7C76F5-4A22-49BF-9612-D4C83C28C97C}" type="pres">
      <dgm:prSet presAssocID="{54D763D4-16C3-4B43-841A-B4AC86156BED}" presName="hierRoot2" presStyleCnt="0">
        <dgm:presLayoutVars>
          <dgm:hierBranch val="r"/>
        </dgm:presLayoutVars>
      </dgm:prSet>
      <dgm:spPr/>
    </dgm:pt>
    <dgm:pt modelId="{8ECC6244-75A4-4DC6-BC17-52CBC51EBCEB}" type="pres">
      <dgm:prSet presAssocID="{54D763D4-16C3-4B43-841A-B4AC86156BED}" presName="rootComposite" presStyleCnt="0"/>
      <dgm:spPr/>
    </dgm:pt>
    <dgm:pt modelId="{CCB99222-BBCF-4D8A-A4D5-151AB0B60C4F}" type="pres">
      <dgm:prSet presAssocID="{54D763D4-16C3-4B43-841A-B4AC86156BED}" presName="rootText" presStyleLbl="node4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B18C6F-6F11-4753-8CC8-BA3192488C19}" type="pres">
      <dgm:prSet presAssocID="{54D763D4-16C3-4B43-841A-B4AC86156BED}" presName="rootConnector" presStyleLbl="node4" presStyleIdx="0" presStyleCnt="9"/>
      <dgm:spPr/>
      <dgm:t>
        <a:bodyPr/>
        <a:lstStyle/>
        <a:p>
          <a:endParaRPr lang="en-US"/>
        </a:p>
      </dgm:t>
    </dgm:pt>
    <dgm:pt modelId="{DA6973ED-1B55-4E79-A66D-7352F8D61512}" type="pres">
      <dgm:prSet presAssocID="{54D763D4-16C3-4B43-841A-B4AC86156BED}" presName="hierChild4" presStyleCnt="0"/>
      <dgm:spPr/>
    </dgm:pt>
    <dgm:pt modelId="{E41A707F-C7B6-4906-BA5D-2057750C90F3}" type="pres">
      <dgm:prSet presAssocID="{029C2B21-1E2A-4513-BD9F-8782B0721D4C}" presName="Name50" presStyleLbl="parChTrans1D4" presStyleIdx="1" presStyleCnt="9"/>
      <dgm:spPr/>
      <dgm:t>
        <a:bodyPr/>
        <a:lstStyle/>
        <a:p>
          <a:endParaRPr lang="en-US"/>
        </a:p>
      </dgm:t>
    </dgm:pt>
    <dgm:pt modelId="{58B66462-681D-4107-A993-8B044B5DF01B}" type="pres">
      <dgm:prSet presAssocID="{A71A2A7D-B493-4CC3-953E-CD9A59245003}" presName="hierRoot2" presStyleCnt="0">
        <dgm:presLayoutVars>
          <dgm:hierBranch val="r"/>
        </dgm:presLayoutVars>
      </dgm:prSet>
      <dgm:spPr/>
    </dgm:pt>
    <dgm:pt modelId="{D51167F4-FFF0-453E-A941-64FC7865C525}" type="pres">
      <dgm:prSet presAssocID="{A71A2A7D-B493-4CC3-953E-CD9A59245003}" presName="rootComposite" presStyleCnt="0"/>
      <dgm:spPr/>
    </dgm:pt>
    <dgm:pt modelId="{66099935-F6A5-42C3-8368-2087527B1BCE}" type="pres">
      <dgm:prSet presAssocID="{A71A2A7D-B493-4CC3-953E-CD9A59245003}" presName="rootText" presStyleLbl="node4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6BE49E-2885-4756-B08B-7DE04FBFFC0D}" type="pres">
      <dgm:prSet presAssocID="{A71A2A7D-B493-4CC3-953E-CD9A59245003}" presName="rootConnector" presStyleLbl="node4" presStyleIdx="1" presStyleCnt="9"/>
      <dgm:spPr/>
      <dgm:t>
        <a:bodyPr/>
        <a:lstStyle/>
        <a:p>
          <a:endParaRPr lang="en-US"/>
        </a:p>
      </dgm:t>
    </dgm:pt>
    <dgm:pt modelId="{BAAC9677-E1A2-4080-A8F1-83746E0727BB}" type="pres">
      <dgm:prSet presAssocID="{A71A2A7D-B493-4CC3-953E-CD9A59245003}" presName="hierChild4" presStyleCnt="0"/>
      <dgm:spPr/>
    </dgm:pt>
    <dgm:pt modelId="{FFB88460-1FAC-41ED-9973-9F924C647B59}" type="pres">
      <dgm:prSet presAssocID="{A71A2A7D-B493-4CC3-953E-CD9A59245003}" presName="hierChild5" presStyleCnt="0"/>
      <dgm:spPr/>
    </dgm:pt>
    <dgm:pt modelId="{7F7A5E2D-A4B9-4138-92F1-686062F7A0F2}" type="pres">
      <dgm:prSet presAssocID="{54D763D4-16C3-4B43-841A-B4AC86156BED}" presName="hierChild5" presStyleCnt="0"/>
      <dgm:spPr/>
    </dgm:pt>
    <dgm:pt modelId="{F34D8B73-C776-473B-BF8D-19DAC77DB684}" type="pres">
      <dgm:prSet presAssocID="{6E0DDBD3-7CC6-4531-BB99-4BD906F97159}" presName="Name35" presStyleLbl="parChTrans1D4" presStyleIdx="2" presStyleCnt="9"/>
      <dgm:spPr/>
      <dgm:t>
        <a:bodyPr/>
        <a:lstStyle/>
        <a:p>
          <a:endParaRPr lang="en-US"/>
        </a:p>
      </dgm:t>
    </dgm:pt>
    <dgm:pt modelId="{0FF6DF19-3ED8-45EB-BA22-E9737B811344}" type="pres">
      <dgm:prSet presAssocID="{52AA6B4D-26BA-463D-8388-34AC250B6FBD}" presName="hierRoot2" presStyleCnt="0">
        <dgm:presLayoutVars>
          <dgm:hierBranch val="r"/>
        </dgm:presLayoutVars>
      </dgm:prSet>
      <dgm:spPr/>
    </dgm:pt>
    <dgm:pt modelId="{8FF08EED-2587-479B-B4CA-0AE148BE2F12}" type="pres">
      <dgm:prSet presAssocID="{52AA6B4D-26BA-463D-8388-34AC250B6FBD}" presName="rootComposite" presStyleCnt="0"/>
      <dgm:spPr/>
    </dgm:pt>
    <dgm:pt modelId="{9B1DE3C3-5D4A-4741-B913-3A29A1556917}" type="pres">
      <dgm:prSet presAssocID="{52AA6B4D-26BA-463D-8388-34AC250B6FBD}" presName="rootText" presStyleLbl="node4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7E7DB7-FE95-4759-A69E-03106264E788}" type="pres">
      <dgm:prSet presAssocID="{52AA6B4D-26BA-463D-8388-34AC250B6FBD}" presName="rootConnector" presStyleLbl="node4" presStyleIdx="2" presStyleCnt="9"/>
      <dgm:spPr/>
      <dgm:t>
        <a:bodyPr/>
        <a:lstStyle/>
        <a:p>
          <a:endParaRPr lang="en-US"/>
        </a:p>
      </dgm:t>
    </dgm:pt>
    <dgm:pt modelId="{6D93BD25-E3E9-4F77-9443-00C64F67212E}" type="pres">
      <dgm:prSet presAssocID="{52AA6B4D-26BA-463D-8388-34AC250B6FBD}" presName="hierChild4" presStyleCnt="0"/>
      <dgm:spPr/>
    </dgm:pt>
    <dgm:pt modelId="{9C7A6193-2F04-4348-9CA5-842C0D73452C}" type="pres">
      <dgm:prSet presAssocID="{52AA6B4D-26BA-463D-8388-34AC250B6FBD}" presName="hierChild5" presStyleCnt="0"/>
      <dgm:spPr/>
    </dgm:pt>
    <dgm:pt modelId="{FE15B448-F31E-4B44-A5EE-5B698C7EA27E}" type="pres">
      <dgm:prSet presAssocID="{6A6B7582-3864-4DA3-B4F4-D1833D0729CF}" presName="Name35" presStyleLbl="parChTrans1D4" presStyleIdx="3" presStyleCnt="9"/>
      <dgm:spPr/>
      <dgm:t>
        <a:bodyPr/>
        <a:lstStyle/>
        <a:p>
          <a:endParaRPr lang="en-US"/>
        </a:p>
      </dgm:t>
    </dgm:pt>
    <dgm:pt modelId="{9C67B458-566D-4BEA-8BCA-D67F5DF091C7}" type="pres">
      <dgm:prSet presAssocID="{67D8A672-FFA5-4C4C-B895-96CEF7B9D3F9}" presName="hierRoot2" presStyleCnt="0">
        <dgm:presLayoutVars>
          <dgm:hierBranch val="r"/>
        </dgm:presLayoutVars>
      </dgm:prSet>
      <dgm:spPr/>
    </dgm:pt>
    <dgm:pt modelId="{2075D4DD-A9EF-4D78-9690-119FC00E8D5C}" type="pres">
      <dgm:prSet presAssocID="{67D8A672-FFA5-4C4C-B895-96CEF7B9D3F9}" presName="rootComposite" presStyleCnt="0"/>
      <dgm:spPr/>
    </dgm:pt>
    <dgm:pt modelId="{6318B7C3-6BA4-4611-83D7-878EDD9766A9}" type="pres">
      <dgm:prSet presAssocID="{67D8A672-FFA5-4C4C-B895-96CEF7B9D3F9}" presName="rootText" presStyleLbl="node4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56ECE9-C00A-493D-9D0B-24802635922F}" type="pres">
      <dgm:prSet presAssocID="{67D8A672-FFA5-4C4C-B895-96CEF7B9D3F9}" presName="rootConnector" presStyleLbl="node4" presStyleIdx="3" presStyleCnt="9"/>
      <dgm:spPr/>
      <dgm:t>
        <a:bodyPr/>
        <a:lstStyle/>
        <a:p>
          <a:endParaRPr lang="en-US"/>
        </a:p>
      </dgm:t>
    </dgm:pt>
    <dgm:pt modelId="{287A0DE6-ECF0-4F74-BB78-9083F4E6E1FC}" type="pres">
      <dgm:prSet presAssocID="{67D8A672-FFA5-4C4C-B895-96CEF7B9D3F9}" presName="hierChild4" presStyleCnt="0"/>
      <dgm:spPr/>
    </dgm:pt>
    <dgm:pt modelId="{44A3B085-62BE-41A0-9CCD-3045E4652AED}" type="pres">
      <dgm:prSet presAssocID="{67D8A672-FFA5-4C4C-B895-96CEF7B9D3F9}" presName="hierChild5" presStyleCnt="0"/>
      <dgm:spPr/>
    </dgm:pt>
    <dgm:pt modelId="{0777189E-DCFB-49A6-98CB-80D67633D679}" type="pres">
      <dgm:prSet presAssocID="{47B29B25-6B3D-4B62-8E4C-90EBB7D1CEE3}" presName="Name35" presStyleLbl="parChTrans1D4" presStyleIdx="4" presStyleCnt="9"/>
      <dgm:spPr/>
      <dgm:t>
        <a:bodyPr/>
        <a:lstStyle/>
        <a:p>
          <a:endParaRPr lang="en-US"/>
        </a:p>
      </dgm:t>
    </dgm:pt>
    <dgm:pt modelId="{F66D66B4-8BCE-4AD9-AC51-6C74F35BF60B}" type="pres">
      <dgm:prSet presAssocID="{33E33116-96B0-4C50-A6A5-4E1B07309D90}" presName="hierRoot2" presStyleCnt="0">
        <dgm:presLayoutVars>
          <dgm:hierBranch val="r"/>
        </dgm:presLayoutVars>
      </dgm:prSet>
      <dgm:spPr/>
    </dgm:pt>
    <dgm:pt modelId="{D1EA38B9-B63F-45E4-89E8-7E121C6DAADE}" type="pres">
      <dgm:prSet presAssocID="{33E33116-96B0-4C50-A6A5-4E1B07309D90}" presName="rootComposite" presStyleCnt="0"/>
      <dgm:spPr/>
    </dgm:pt>
    <dgm:pt modelId="{6C89F060-0C0A-4F21-BB8C-355781903241}" type="pres">
      <dgm:prSet presAssocID="{33E33116-96B0-4C50-A6A5-4E1B07309D90}" presName="rootText" presStyleLbl="node4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3216E12-F001-4DF1-ABB5-AEA4CFF2C535}" type="pres">
      <dgm:prSet presAssocID="{33E33116-96B0-4C50-A6A5-4E1B07309D90}" presName="rootConnector" presStyleLbl="node4" presStyleIdx="4" presStyleCnt="9"/>
      <dgm:spPr/>
      <dgm:t>
        <a:bodyPr/>
        <a:lstStyle/>
        <a:p>
          <a:endParaRPr lang="en-US"/>
        </a:p>
      </dgm:t>
    </dgm:pt>
    <dgm:pt modelId="{B4302A4B-B3B1-48AE-948A-3825634D8578}" type="pres">
      <dgm:prSet presAssocID="{33E33116-96B0-4C50-A6A5-4E1B07309D90}" presName="hierChild4" presStyleCnt="0"/>
      <dgm:spPr/>
    </dgm:pt>
    <dgm:pt modelId="{8D329C09-DEA9-4187-A760-CD15C0C919B8}" type="pres">
      <dgm:prSet presAssocID="{33E33116-96B0-4C50-A6A5-4E1B07309D90}" presName="hierChild5" presStyleCnt="0"/>
      <dgm:spPr/>
    </dgm:pt>
    <dgm:pt modelId="{E200C0D5-81A7-43DB-B97D-262FD96A8D3B}" type="pres">
      <dgm:prSet presAssocID="{8EE0D590-01B7-4547-9D48-6E51EF479BC1}" presName="Name35" presStyleLbl="parChTrans1D4" presStyleIdx="5" presStyleCnt="9"/>
      <dgm:spPr/>
      <dgm:t>
        <a:bodyPr/>
        <a:lstStyle/>
        <a:p>
          <a:endParaRPr lang="en-US"/>
        </a:p>
      </dgm:t>
    </dgm:pt>
    <dgm:pt modelId="{EF4FEF06-1695-4924-90AD-7B55D16499C8}" type="pres">
      <dgm:prSet presAssocID="{13D17D7C-EBBD-4673-B4C0-B273D4139583}" presName="hierRoot2" presStyleCnt="0">
        <dgm:presLayoutVars>
          <dgm:hierBranch val="r"/>
        </dgm:presLayoutVars>
      </dgm:prSet>
      <dgm:spPr/>
    </dgm:pt>
    <dgm:pt modelId="{A9303C78-CB21-474A-9155-572A0F3A8381}" type="pres">
      <dgm:prSet presAssocID="{13D17D7C-EBBD-4673-B4C0-B273D4139583}" presName="rootComposite" presStyleCnt="0"/>
      <dgm:spPr/>
    </dgm:pt>
    <dgm:pt modelId="{2B55AC4C-3A9B-4F35-AE5B-C1D619BD191F}" type="pres">
      <dgm:prSet presAssocID="{13D17D7C-EBBD-4673-B4C0-B273D4139583}" presName="rootText" presStyleLbl="node4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93672D-9B9E-472A-9F0F-1E427FD390B0}" type="pres">
      <dgm:prSet presAssocID="{13D17D7C-EBBD-4673-B4C0-B273D4139583}" presName="rootConnector" presStyleLbl="node4" presStyleIdx="5" presStyleCnt="9"/>
      <dgm:spPr/>
      <dgm:t>
        <a:bodyPr/>
        <a:lstStyle/>
        <a:p>
          <a:endParaRPr lang="en-US"/>
        </a:p>
      </dgm:t>
    </dgm:pt>
    <dgm:pt modelId="{25E06E93-4CCF-48DB-BB01-6EDDCA50C647}" type="pres">
      <dgm:prSet presAssocID="{13D17D7C-EBBD-4673-B4C0-B273D4139583}" presName="hierChild4" presStyleCnt="0"/>
      <dgm:spPr/>
    </dgm:pt>
    <dgm:pt modelId="{BD2930D8-17F7-4F2A-AE03-151E9546E845}" type="pres">
      <dgm:prSet presAssocID="{13D17D7C-EBBD-4673-B4C0-B273D4139583}" presName="hierChild5" presStyleCnt="0"/>
      <dgm:spPr/>
    </dgm:pt>
    <dgm:pt modelId="{E73853CF-AE26-4AE1-9065-332957E8A90A}" type="pres">
      <dgm:prSet presAssocID="{399C547D-AFEC-4E92-8F90-ED8DDC3B9B83}" presName="Name35" presStyleLbl="parChTrans1D4" presStyleIdx="6" presStyleCnt="9"/>
      <dgm:spPr/>
      <dgm:t>
        <a:bodyPr/>
        <a:lstStyle/>
        <a:p>
          <a:endParaRPr lang="en-US"/>
        </a:p>
      </dgm:t>
    </dgm:pt>
    <dgm:pt modelId="{4E2824C5-F6FF-445E-8C85-ACF348FE05EB}" type="pres">
      <dgm:prSet presAssocID="{580280AB-FE17-41E5-A4CC-9AA15C2007F1}" presName="hierRoot2" presStyleCnt="0">
        <dgm:presLayoutVars>
          <dgm:hierBranch val="r"/>
        </dgm:presLayoutVars>
      </dgm:prSet>
      <dgm:spPr/>
    </dgm:pt>
    <dgm:pt modelId="{5793319C-4574-4500-B249-0B58A310FE79}" type="pres">
      <dgm:prSet presAssocID="{580280AB-FE17-41E5-A4CC-9AA15C2007F1}" presName="rootComposite" presStyleCnt="0"/>
      <dgm:spPr/>
    </dgm:pt>
    <dgm:pt modelId="{40A977B4-1C7A-4F94-BF0A-6AB5FE901E0D}" type="pres">
      <dgm:prSet presAssocID="{580280AB-FE17-41E5-A4CC-9AA15C2007F1}" presName="rootText" presStyleLbl="node4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EA25C69-69A2-4DCF-8B6A-8B8C64B26070}" type="pres">
      <dgm:prSet presAssocID="{580280AB-FE17-41E5-A4CC-9AA15C2007F1}" presName="rootConnector" presStyleLbl="node4" presStyleIdx="6" presStyleCnt="9"/>
      <dgm:spPr/>
      <dgm:t>
        <a:bodyPr/>
        <a:lstStyle/>
        <a:p>
          <a:endParaRPr lang="en-US"/>
        </a:p>
      </dgm:t>
    </dgm:pt>
    <dgm:pt modelId="{03BD3F49-A15C-4989-A70B-5DDE554ABC47}" type="pres">
      <dgm:prSet presAssocID="{580280AB-FE17-41E5-A4CC-9AA15C2007F1}" presName="hierChild4" presStyleCnt="0"/>
      <dgm:spPr/>
    </dgm:pt>
    <dgm:pt modelId="{A94F46FD-4779-4758-BFE2-B8600347AB53}" type="pres">
      <dgm:prSet presAssocID="{580280AB-FE17-41E5-A4CC-9AA15C2007F1}" presName="hierChild5" presStyleCnt="0"/>
      <dgm:spPr/>
    </dgm:pt>
    <dgm:pt modelId="{0836FB35-C05A-4B6A-8D8D-DF86669324AC}" type="pres">
      <dgm:prSet presAssocID="{CAE3933E-C2EF-4CD6-B12D-C7C8FB32759E}" presName="Name35" presStyleLbl="parChTrans1D4" presStyleIdx="7" presStyleCnt="9"/>
      <dgm:spPr/>
      <dgm:t>
        <a:bodyPr/>
        <a:lstStyle/>
        <a:p>
          <a:endParaRPr lang="en-US"/>
        </a:p>
      </dgm:t>
    </dgm:pt>
    <dgm:pt modelId="{2D7C4DFD-5294-46CA-86A8-37732FB1020A}" type="pres">
      <dgm:prSet presAssocID="{4417AA7C-D6A7-4BB6-8847-FB232E7E7F83}" presName="hierRoot2" presStyleCnt="0">
        <dgm:presLayoutVars>
          <dgm:hierBranch val="r"/>
        </dgm:presLayoutVars>
      </dgm:prSet>
      <dgm:spPr/>
    </dgm:pt>
    <dgm:pt modelId="{6D86C60B-DBCB-40E9-AA1A-A3163A82CC3B}" type="pres">
      <dgm:prSet presAssocID="{4417AA7C-D6A7-4BB6-8847-FB232E7E7F83}" presName="rootComposite" presStyleCnt="0"/>
      <dgm:spPr/>
    </dgm:pt>
    <dgm:pt modelId="{2FD0BA9E-685E-4C19-82C8-4C84C6CF1AF1}" type="pres">
      <dgm:prSet presAssocID="{4417AA7C-D6A7-4BB6-8847-FB232E7E7F83}" presName="rootText" presStyleLbl="node4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63DCCC5-B68B-410D-9C36-60B837BBBC87}" type="pres">
      <dgm:prSet presAssocID="{4417AA7C-D6A7-4BB6-8847-FB232E7E7F83}" presName="rootConnector" presStyleLbl="node4" presStyleIdx="7" presStyleCnt="9"/>
      <dgm:spPr/>
      <dgm:t>
        <a:bodyPr/>
        <a:lstStyle/>
        <a:p>
          <a:endParaRPr lang="en-US"/>
        </a:p>
      </dgm:t>
    </dgm:pt>
    <dgm:pt modelId="{8B43D069-7DC5-4D1E-96B8-FF5AD81E1AA2}" type="pres">
      <dgm:prSet presAssocID="{4417AA7C-D6A7-4BB6-8847-FB232E7E7F83}" presName="hierChild4" presStyleCnt="0"/>
      <dgm:spPr/>
    </dgm:pt>
    <dgm:pt modelId="{86AF186E-B495-4DD8-96CF-B0FC35EE9818}" type="pres">
      <dgm:prSet presAssocID="{4417AA7C-D6A7-4BB6-8847-FB232E7E7F83}" presName="hierChild5" presStyleCnt="0"/>
      <dgm:spPr/>
    </dgm:pt>
    <dgm:pt modelId="{FE58F12D-E9CA-4984-A627-40572B60CFBD}" type="pres">
      <dgm:prSet presAssocID="{6F24428F-DD2F-47B0-B390-6BBF404E141E}" presName="Name35" presStyleLbl="parChTrans1D4" presStyleIdx="8" presStyleCnt="9"/>
      <dgm:spPr/>
      <dgm:t>
        <a:bodyPr/>
        <a:lstStyle/>
        <a:p>
          <a:endParaRPr lang="en-US"/>
        </a:p>
      </dgm:t>
    </dgm:pt>
    <dgm:pt modelId="{9E2140A1-92EA-4EAB-9941-7047FA820951}" type="pres">
      <dgm:prSet presAssocID="{88BB9F6D-F08B-4ACA-848F-DA9CF48303B7}" presName="hierRoot2" presStyleCnt="0">
        <dgm:presLayoutVars>
          <dgm:hierBranch val="r"/>
        </dgm:presLayoutVars>
      </dgm:prSet>
      <dgm:spPr/>
    </dgm:pt>
    <dgm:pt modelId="{27E30051-F840-4819-B047-78EA0AC39D3E}" type="pres">
      <dgm:prSet presAssocID="{88BB9F6D-F08B-4ACA-848F-DA9CF48303B7}" presName="rootComposite" presStyleCnt="0"/>
      <dgm:spPr/>
    </dgm:pt>
    <dgm:pt modelId="{960D7D79-099B-4F59-A149-EB514099D2D7}" type="pres">
      <dgm:prSet presAssocID="{88BB9F6D-F08B-4ACA-848F-DA9CF48303B7}" presName="rootText" presStyleLbl="node4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2E43C0-2740-4C0F-81CC-35EEEB34B8C5}" type="pres">
      <dgm:prSet presAssocID="{88BB9F6D-F08B-4ACA-848F-DA9CF48303B7}" presName="rootConnector" presStyleLbl="node4" presStyleIdx="8" presStyleCnt="9"/>
      <dgm:spPr/>
      <dgm:t>
        <a:bodyPr/>
        <a:lstStyle/>
        <a:p>
          <a:endParaRPr lang="en-US"/>
        </a:p>
      </dgm:t>
    </dgm:pt>
    <dgm:pt modelId="{B5028850-A1E2-4E2B-8B84-9E7CF26B599A}" type="pres">
      <dgm:prSet presAssocID="{88BB9F6D-F08B-4ACA-848F-DA9CF48303B7}" presName="hierChild4" presStyleCnt="0"/>
      <dgm:spPr/>
    </dgm:pt>
    <dgm:pt modelId="{AC2F9E33-FF7B-41C5-AEC6-37A5B9960EB9}" type="pres">
      <dgm:prSet presAssocID="{88BB9F6D-F08B-4ACA-848F-DA9CF48303B7}" presName="hierChild5" presStyleCnt="0"/>
      <dgm:spPr/>
    </dgm:pt>
    <dgm:pt modelId="{C3941B5C-86D2-440E-9267-014D8787C080}" type="pres">
      <dgm:prSet presAssocID="{DB14165E-3F9D-4030-BC7C-7E0E48D1F214}" presName="hierChild5" presStyleCnt="0"/>
      <dgm:spPr/>
    </dgm:pt>
    <dgm:pt modelId="{524A2CAF-4FD7-404E-BED5-E3F475C69CA2}" type="pres">
      <dgm:prSet presAssocID="{5D0C62C2-91CD-4947-8283-BF5453BF0DEF}" presName="Name35" presStyleLbl="parChTrans1D3" presStyleIdx="4" presStyleCnt="7"/>
      <dgm:spPr/>
      <dgm:t>
        <a:bodyPr/>
        <a:lstStyle/>
        <a:p>
          <a:endParaRPr lang="en-US"/>
        </a:p>
      </dgm:t>
    </dgm:pt>
    <dgm:pt modelId="{74C30DBF-42DD-449C-BD0A-A5A79978AE89}" type="pres">
      <dgm:prSet presAssocID="{08F6F54C-9ACD-4959-B1D2-135F3511A1F2}" presName="hierRoot2" presStyleCnt="0">
        <dgm:presLayoutVars>
          <dgm:hierBranch val="r"/>
        </dgm:presLayoutVars>
      </dgm:prSet>
      <dgm:spPr/>
    </dgm:pt>
    <dgm:pt modelId="{55F85B4D-FA48-4A88-A384-004380ED801E}" type="pres">
      <dgm:prSet presAssocID="{08F6F54C-9ACD-4959-B1D2-135F3511A1F2}" presName="rootComposite" presStyleCnt="0"/>
      <dgm:spPr/>
    </dgm:pt>
    <dgm:pt modelId="{A32F416A-C366-4AAE-B3B6-B2DCE2259906}" type="pres">
      <dgm:prSet presAssocID="{08F6F54C-9ACD-4959-B1D2-135F3511A1F2}" presName="rootText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E104BA-0D00-407F-94A6-23D633D77254}" type="pres">
      <dgm:prSet presAssocID="{08F6F54C-9ACD-4959-B1D2-135F3511A1F2}" presName="rootConnector" presStyleLbl="node3" presStyleIdx="4" presStyleCnt="7"/>
      <dgm:spPr/>
      <dgm:t>
        <a:bodyPr/>
        <a:lstStyle/>
        <a:p>
          <a:endParaRPr lang="en-US"/>
        </a:p>
      </dgm:t>
    </dgm:pt>
    <dgm:pt modelId="{52F3A02F-9566-4B7E-A157-87A4AAE28AE8}" type="pres">
      <dgm:prSet presAssocID="{08F6F54C-9ACD-4959-B1D2-135F3511A1F2}" presName="hierChild4" presStyleCnt="0"/>
      <dgm:spPr/>
    </dgm:pt>
    <dgm:pt modelId="{529919A6-E9AF-4DE2-B893-DC9A325FCEA0}" type="pres">
      <dgm:prSet presAssocID="{08F6F54C-9ACD-4959-B1D2-135F3511A1F2}" presName="hierChild5" presStyleCnt="0"/>
      <dgm:spPr/>
    </dgm:pt>
    <dgm:pt modelId="{59D38FC2-34A7-4703-8B1A-33653BBF3C35}" type="pres">
      <dgm:prSet presAssocID="{D9E2166D-5F91-402D-A530-27FD7E7F0A63}" presName="Name35" presStyleLbl="parChTrans1D3" presStyleIdx="5" presStyleCnt="7"/>
      <dgm:spPr/>
      <dgm:t>
        <a:bodyPr/>
        <a:lstStyle/>
        <a:p>
          <a:endParaRPr lang="en-US"/>
        </a:p>
      </dgm:t>
    </dgm:pt>
    <dgm:pt modelId="{BD3B819D-60CE-479F-8C28-5D160712535C}" type="pres">
      <dgm:prSet presAssocID="{79E4E089-C9D6-4739-A321-E817CDB1BA91}" presName="hierRoot2" presStyleCnt="0">
        <dgm:presLayoutVars>
          <dgm:hierBranch val="r"/>
        </dgm:presLayoutVars>
      </dgm:prSet>
      <dgm:spPr/>
    </dgm:pt>
    <dgm:pt modelId="{65A7AFCD-3F5A-4C95-B14F-B2A388E0F302}" type="pres">
      <dgm:prSet presAssocID="{79E4E089-C9D6-4739-A321-E817CDB1BA91}" presName="rootComposite" presStyleCnt="0"/>
      <dgm:spPr/>
    </dgm:pt>
    <dgm:pt modelId="{B7BC20C9-05E3-4100-BA76-BDFF0D922B99}" type="pres">
      <dgm:prSet presAssocID="{79E4E089-C9D6-4739-A321-E817CDB1BA91}" presName="rootText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EB5520-2416-4BC2-9262-DB7137445889}" type="pres">
      <dgm:prSet presAssocID="{79E4E089-C9D6-4739-A321-E817CDB1BA91}" presName="rootConnector" presStyleLbl="node3" presStyleIdx="5" presStyleCnt="7"/>
      <dgm:spPr/>
      <dgm:t>
        <a:bodyPr/>
        <a:lstStyle/>
        <a:p>
          <a:endParaRPr lang="en-US"/>
        </a:p>
      </dgm:t>
    </dgm:pt>
    <dgm:pt modelId="{396227B1-BD42-458D-985B-9BCF89D84255}" type="pres">
      <dgm:prSet presAssocID="{79E4E089-C9D6-4739-A321-E817CDB1BA91}" presName="hierChild4" presStyleCnt="0"/>
      <dgm:spPr/>
    </dgm:pt>
    <dgm:pt modelId="{2D527F6D-4619-4F85-8C61-725F4A7FE6F6}" type="pres">
      <dgm:prSet presAssocID="{79E4E089-C9D6-4739-A321-E817CDB1BA91}" presName="hierChild5" presStyleCnt="0"/>
      <dgm:spPr/>
    </dgm:pt>
    <dgm:pt modelId="{A9B90297-4C61-4E6F-A7E0-4A59EE5B8403}" type="pres">
      <dgm:prSet presAssocID="{D62435D4-A332-4D3A-AAED-98AD7A93EF86}" presName="Name35" presStyleLbl="parChTrans1D3" presStyleIdx="6" presStyleCnt="7"/>
      <dgm:spPr/>
      <dgm:t>
        <a:bodyPr/>
        <a:lstStyle/>
        <a:p>
          <a:endParaRPr lang="en-US"/>
        </a:p>
      </dgm:t>
    </dgm:pt>
    <dgm:pt modelId="{95F1B0B9-05D1-48E3-B1BA-89EA70F2CA74}" type="pres">
      <dgm:prSet presAssocID="{221C8BD2-81A1-41CE-A414-2046121517DA}" presName="hierRoot2" presStyleCnt="0">
        <dgm:presLayoutVars>
          <dgm:hierBranch val="r"/>
        </dgm:presLayoutVars>
      </dgm:prSet>
      <dgm:spPr/>
    </dgm:pt>
    <dgm:pt modelId="{1694FE70-1376-4516-A41D-4838C254443B}" type="pres">
      <dgm:prSet presAssocID="{221C8BD2-81A1-41CE-A414-2046121517DA}" presName="rootComposite" presStyleCnt="0"/>
      <dgm:spPr/>
    </dgm:pt>
    <dgm:pt modelId="{C42122E6-3216-42F5-B38A-E73FC6669813}" type="pres">
      <dgm:prSet presAssocID="{221C8BD2-81A1-41CE-A414-2046121517DA}" presName="rootText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D9877E-CCFC-4EA6-B2F8-3DE11DC5B44B}" type="pres">
      <dgm:prSet presAssocID="{221C8BD2-81A1-41CE-A414-2046121517DA}" presName="rootConnector" presStyleLbl="node3" presStyleIdx="6" presStyleCnt="7"/>
      <dgm:spPr/>
      <dgm:t>
        <a:bodyPr/>
        <a:lstStyle/>
        <a:p>
          <a:endParaRPr lang="en-US"/>
        </a:p>
      </dgm:t>
    </dgm:pt>
    <dgm:pt modelId="{12838298-216E-4BEB-8E30-B3C9450D22E9}" type="pres">
      <dgm:prSet presAssocID="{221C8BD2-81A1-41CE-A414-2046121517DA}" presName="hierChild4" presStyleCnt="0"/>
      <dgm:spPr/>
    </dgm:pt>
    <dgm:pt modelId="{DAA3AFA9-440F-4885-B60C-437313780463}" type="pres">
      <dgm:prSet presAssocID="{221C8BD2-81A1-41CE-A414-2046121517DA}" presName="hierChild5" presStyleCnt="0"/>
      <dgm:spPr/>
    </dgm:pt>
    <dgm:pt modelId="{DECC5917-E056-4A61-89EA-59068437341D}" type="pres">
      <dgm:prSet presAssocID="{EF4EF020-313B-4EA2-A660-2F1ED35A5EC2}" presName="hierChild5" presStyleCnt="0"/>
      <dgm:spPr/>
    </dgm:pt>
    <dgm:pt modelId="{03F99372-B592-4D14-BAA6-22A7F043CC61}" type="pres">
      <dgm:prSet presAssocID="{BBB68715-AB42-45C8-A784-48004A0B024E}" presName="Name35" presStyleLbl="parChTrans1D2" presStyleIdx="4" presStyleCnt="7"/>
      <dgm:spPr/>
      <dgm:t>
        <a:bodyPr/>
        <a:lstStyle/>
        <a:p>
          <a:endParaRPr lang="en-US"/>
        </a:p>
      </dgm:t>
    </dgm:pt>
    <dgm:pt modelId="{D81EFE8A-A984-484A-AC4F-E28589F87B21}" type="pres">
      <dgm:prSet presAssocID="{58F58577-15A0-457E-9FEB-86CB02F17B6F}" presName="hierRoot2" presStyleCnt="0">
        <dgm:presLayoutVars>
          <dgm:hierBranch/>
        </dgm:presLayoutVars>
      </dgm:prSet>
      <dgm:spPr/>
    </dgm:pt>
    <dgm:pt modelId="{094E7B0F-BAA2-4363-939F-7C2991CF0C29}" type="pres">
      <dgm:prSet presAssocID="{58F58577-15A0-457E-9FEB-86CB02F17B6F}" presName="rootComposite" presStyleCnt="0"/>
      <dgm:spPr/>
    </dgm:pt>
    <dgm:pt modelId="{8FE3860D-3178-4A00-88AF-49E8D0C0AF0C}" type="pres">
      <dgm:prSet presAssocID="{58F58577-15A0-457E-9FEB-86CB02F17B6F}" presName="rootText" presStyleLbl="node2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2A873E-311A-4BE2-9B86-06AF789C4A69}" type="pres">
      <dgm:prSet presAssocID="{58F58577-15A0-457E-9FEB-86CB02F17B6F}" presName="rootConnector" presStyleLbl="node2" presStyleIdx="4" presStyleCnt="7"/>
      <dgm:spPr/>
      <dgm:t>
        <a:bodyPr/>
        <a:lstStyle/>
        <a:p>
          <a:endParaRPr lang="en-US"/>
        </a:p>
      </dgm:t>
    </dgm:pt>
    <dgm:pt modelId="{735D8AD6-38F9-4424-A39D-BAE97F9D4D65}" type="pres">
      <dgm:prSet presAssocID="{58F58577-15A0-457E-9FEB-86CB02F17B6F}" presName="hierChild4" presStyleCnt="0"/>
      <dgm:spPr/>
    </dgm:pt>
    <dgm:pt modelId="{437B89D4-E4D5-407C-9BEE-ACB0ABCC2533}" type="pres">
      <dgm:prSet presAssocID="{58F58577-15A0-457E-9FEB-86CB02F17B6F}" presName="hierChild5" presStyleCnt="0"/>
      <dgm:spPr/>
    </dgm:pt>
    <dgm:pt modelId="{13437983-A65D-484B-86A7-F3C48B4E476F}" type="pres">
      <dgm:prSet presAssocID="{515C8DF0-257B-4292-B378-319440C88EE1}" presName="Name35" presStyleLbl="parChTrans1D2" presStyleIdx="5" presStyleCnt="7"/>
      <dgm:spPr/>
      <dgm:t>
        <a:bodyPr/>
        <a:lstStyle/>
        <a:p>
          <a:endParaRPr lang="en-US"/>
        </a:p>
      </dgm:t>
    </dgm:pt>
    <dgm:pt modelId="{6614C925-066E-4623-A065-2D7DCD3C68E4}" type="pres">
      <dgm:prSet presAssocID="{4065BB2F-897D-4529-9C9C-11513D460AA4}" presName="hierRoot2" presStyleCnt="0">
        <dgm:presLayoutVars>
          <dgm:hierBranch/>
        </dgm:presLayoutVars>
      </dgm:prSet>
      <dgm:spPr/>
    </dgm:pt>
    <dgm:pt modelId="{99C8352E-6806-488B-BFEC-CB5E4D0294E0}" type="pres">
      <dgm:prSet presAssocID="{4065BB2F-897D-4529-9C9C-11513D460AA4}" presName="rootComposite" presStyleCnt="0"/>
      <dgm:spPr/>
    </dgm:pt>
    <dgm:pt modelId="{0375B44C-9549-43DF-A8FC-8B86F7F3F52B}" type="pres">
      <dgm:prSet presAssocID="{4065BB2F-897D-4529-9C9C-11513D460AA4}" presName="rootText" presStyleLbl="node2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2AB641-588A-41E8-B561-274633698B68}" type="pres">
      <dgm:prSet presAssocID="{4065BB2F-897D-4529-9C9C-11513D460AA4}" presName="rootConnector" presStyleLbl="node2" presStyleIdx="5" presStyleCnt="7"/>
      <dgm:spPr/>
      <dgm:t>
        <a:bodyPr/>
        <a:lstStyle/>
        <a:p>
          <a:endParaRPr lang="en-US"/>
        </a:p>
      </dgm:t>
    </dgm:pt>
    <dgm:pt modelId="{9D7B5F3F-BD3F-4664-AA83-D50229BB8BF3}" type="pres">
      <dgm:prSet presAssocID="{4065BB2F-897D-4529-9C9C-11513D460AA4}" presName="hierChild4" presStyleCnt="0"/>
      <dgm:spPr/>
    </dgm:pt>
    <dgm:pt modelId="{5F335389-B903-40E2-8975-2C0E14956BD0}" type="pres">
      <dgm:prSet presAssocID="{4065BB2F-897D-4529-9C9C-11513D460AA4}" presName="hierChild5" presStyleCnt="0"/>
      <dgm:spPr/>
    </dgm:pt>
    <dgm:pt modelId="{168C5228-BE1D-4D4F-AD12-659D564858C9}" type="pres">
      <dgm:prSet presAssocID="{E33F01C9-1D86-451A-B280-396CE2A65070}" presName="Name35" presStyleLbl="parChTrans1D2" presStyleIdx="6" presStyleCnt="7"/>
      <dgm:spPr/>
      <dgm:t>
        <a:bodyPr/>
        <a:lstStyle/>
        <a:p>
          <a:endParaRPr lang="en-US"/>
        </a:p>
      </dgm:t>
    </dgm:pt>
    <dgm:pt modelId="{94A3CDD7-D96F-4BB2-9100-557831EBC08B}" type="pres">
      <dgm:prSet presAssocID="{56C82C4E-17F0-4174-9F2D-16A5F658B34A}" presName="hierRoot2" presStyleCnt="0">
        <dgm:presLayoutVars>
          <dgm:hierBranch/>
        </dgm:presLayoutVars>
      </dgm:prSet>
      <dgm:spPr/>
    </dgm:pt>
    <dgm:pt modelId="{BC41F72D-F3B3-48F5-A032-B96D134613EE}" type="pres">
      <dgm:prSet presAssocID="{56C82C4E-17F0-4174-9F2D-16A5F658B34A}" presName="rootComposite" presStyleCnt="0"/>
      <dgm:spPr/>
    </dgm:pt>
    <dgm:pt modelId="{82339D44-51EB-4D5C-8D73-0A6DF16F7B8F}" type="pres">
      <dgm:prSet presAssocID="{56C82C4E-17F0-4174-9F2D-16A5F658B34A}" presName="rootText" presStyleLbl="node2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5C8887D-BEF7-4F60-86BB-26FC7C56C31E}" type="pres">
      <dgm:prSet presAssocID="{56C82C4E-17F0-4174-9F2D-16A5F658B34A}" presName="rootConnector" presStyleLbl="node2" presStyleIdx="6" presStyleCnt="7"/>
      <dgm:spPr/>
      <dgm:t>
        <a:bodyPr/>
        <a:lstStyle/>
        <a:p>
          <a:endParaRPr lang="en-US"/>
        </a:p>
      </dgm:t>
    </dgm:pt>
    <dgm:pt modelId="{760635E3-BE96-4681-BA48-183BFFD3E82D}" type="pres">
      <dgm:prSet presAssocID="{56C82C4E-17F0-4174-9F2D-16A5F658B34A}" presName="hierChild4" presStyleCnt="0"/>
      <dgm:spPr/>
    </dgm:pt>
    <dgm:pt modelId="{55ECFB68-445E-495B-82CC-32F3CAB5E631}" type="pres">
      <dgm:prSet presAssocID="{56C82C4E-17F0-4174-9F2D-16A5F658B34A}" presName="hierChild5" presStyleCnt="0"/>
      <dgm:spPr/>
    </dgm:pt>
    <dgm:pt modelId="{D1B8391E-0A14-4A50-BCE6-FA8E5641A4E7}" type="pres">
      <dgm:prSet presAssocID="{595888E6-BD9F-4FD1-B098-A3D557FE8293}" presName="hierChild3" presStyleCnt="0"/>
      <dgm:spPr/>
    </dgm:pt>
  </dgm:ptLst>
  <dgm:cxnLst>
    <dgm:cxn modelId="{F5D8A3BC-A95E-458E-81FF-F4812B9F2754}" srcId="{EF4EF020-313B-4EA2-A660-2F1ED35A5EC2}" destId="{08F6F54C-9ACD-4959-B1D2-135F3511A1F2}" srcOrd="4" destOrd="0" parTransId="{5D0C62C2-91CD-4947-8283-BF5453BF0DEF}" sibTransId="{22AEF8BC-8053-4F62-8EFE-0CC9D9F37C52}"/>
    <dgm:cxn modelId="{44AC9CCD-DA2A-4B2A-B54A-704DDDD86F1E}" type="presOf" srcId="{A71A2A7D-B493-4CC3-953E-CD9A59245003}" destId="{836BE49E-2885-4756-B08B-7DE04FBFFC0D}" srcOrd="1" destOrd="0" presId="urn:microsoft.com/office/officeart/2005/8/layout/orgChart1"/>
    <dgm:cxn modelId="{B8662B36-366C-4EEC-9C73-DCDB1FB61D2C}" type="presOf" srcId="{54D763D4-16C3-4B43-841A-B4AC86156BED}" destId="{3FB18C6F-6F11-4753-8CC8-BA3192488C19}" srcOrd="1" destOrd="0" presId="urn:microsoft.com/office/officeart/2005/8/layout/orgChart1"/>
    <dgm:cxn modelId="{D85E30C1-95D6-4353-9EC8-AC70ADAD7AEC}" type="presOf" srcId="{8221A784-946F-442D-B4C1-F302E42E937B}" destId="{028E3B0B-9E75-4E0A-81C6-211B9E6026E0}" srcOrd="0" destOrd="0" presId="urn:microsoft.com/office/officeart/2005/8/layout/orgChart1"/>
    <dgm:cxn modelId="{72E68342-0D8A-41F9-9B78-1AECA0915093}" type="presOf" srcId="{595888E6-BD9F-4FD1-B098-A3D557FE8293}" destId="{5B35DCAD-E653-4BFE-8182-79F839B4F619}" srcOrd="1" destOrd="0" presId="urn:microsoft.com/office/officeart/2005/8/layout/orgChart1"/>
    <dgm:cxn modelId="{05022BE5-46D5-492E-9275-6192AC136E9E}" srcId="{DB14165E-3F9D-4030-BC7C-7E0E48D1F214}" destId="{13D17D7C-EBBD-4673-B4C0-B273D4139583}" srcOrd="4" destOrd="0" parTransId="{8EE0D590-01B7-4547-9D48-6E51EF479BC1}" sibTransId="{BC58FB43-0A32-4D9F-81B5-05CB58C2E2C1}"/>
    <dgm:cxn modelId="{C99877EB-998A-44D8-BB4D-7104C8D3E135}" type="presOf" srcId="{580280AB-FE17-41E5-A4CC-9AA15C2007F1}" destId="{40A977B4-1C7A-4F94-BF0A-6AB5FE901E0D}" srcOrd="0" destOrd="0" presId="urn:microsoft.com/office/officeart/2005/8/layout/orgChart1"/>
    <dgm:cxn modelId="{C271CE0A-381B-4520-AFE2-D04482615A0A}" type="presOf" srcId="{4417AA7C-D6A7-4BB6-8847-FB232E7E7F83}" destId="{2FD0BA9E-685E-4C19-82C8-4C84C6CF1AF1}" srcOrd="0" destOrd="0" presId="urn:microsoft.com/office/officeart/2005/8/layout/orgChart1"/>
    <dgm:cxn modelId="{309B93AF-41BB-44EB-9BDB-3DA01B3EACFD}" type="presOf" srcId="{58F58577-15A0-457E-9FEB-86CB02F17B6F}" destId="{8FE3860D-3178-4A00-88AF-49E8D0C0AF0C}" srcOrd="0" destOrd="0" presId="urn:microsoft.com/office/officeart/2005/8/layout/orgChart1"/>
    <dgm:cxn modelId="{00E8BE27-C791-4A42-AA1F-5C1110958C81}" type="presOf" srcId="{D9E2166D-5F91-402D-A530-27FD7E7F0A63}" destId="{59D38FC2-34A7-4703-8B1A-33653BBF3C35}" srcOrd="0" destOrd="0" presId="urn:microsoft.com/office/officeart/2005/8/layout/orgChart1"/>
    <dgm:cxn modelId="{5A1369A1-73F0-4DFB-8129-93C1E410C0FE}" type="presOf" srcId="{EBFDE0E1-E7FC-4959-9477-409206E36207}" destId="{31B4E847-CB48-4EA3-A7E5-A3EEDEAEA171}" srcOrd="0" destOrd="0" presId="urn:microsoft.com/office/officeart/2005/8/layout/orgChart1"/>
    <dgm:cxn modelId="{A93D0D71-72F0-4FD5-A3C7-B641B1C3CC96}" type="presOf" srcId="{515C8DF0-257B-4292-B378-319440C88EE1}" destId="{13437983-A65D-484B-86A7-F3C48B4E476F}" srcOrd="0" destOrd="0" presId="urn:microsoft.com/office/officeart/2005/8/layout/orgChart1"/>
    <dgm:cxn modelId="{279F4C24-0B60-4BAC-9D22-74558404DFD7}" type="presOf" srcId="{4065BB2F-897D-4529-9C9C-11513D460AA4}" destId="{0375B44C-9549-43DF-A8FC-8B86F7F3F52B}" srcOrd="0" destOrd="0" presId="urn:microsoft.com/office/officeart/2005/8/layout/orgChart1"/>
    <dgm:cxn modelId="{D7C8B5D0-8F66-4BDA-9371-A30031EBF603}" srcId="{DB14165E-3F9D-4030-BC7C-7E0E48D1F214}" destId="{580280AB-FE17-41E5-A4CC-9AA15C2007F1}" srcOrd="5" destOrd="0" parTransId="{399C547D-AFEC-4E92-8F90-ED8DDC3B9B83}" sibTransId="{9CA0DD35-A5E3-4BF6-96CF-71524BDCB49C}"/>
    <dgm:cxn modelId="{D5EA4002-04B8-4BC2-9EFF-0FF125829E1A}" type="presOf" srcId="{88BB9F6D-F08B-4ACA-848F-DA9CF48303B7}" destId="{960D7D79-099B-4F59-A149-EB514099D2D7}" srcOrd="0" destOrd="0" presId="urn:microsoft.com/office/officeart/2005/8/layout/orgChart1"/>
    <dgm:cxn modelId="{A15588EF-30DE-46FD-9CB5-5DCB82DE451C}" type="presOf" srcId="{49027357-78E0-4FA8-9724-20C3B720ECFE}" destId="{9E429ED0-B5BD-4ED6-91B0-93AE7647D1BC}" srcOrd="1" destOrd="0" presId="urn:microsoft.com/office/officeart/2005/8/layout/orgChart1"/>
    <dgm:cxn modelId="{49E6098D-C266-4F4E-9FAF-12A8C708781E}" type="presOf" srcId="{91E38FBD-A19C-43F4-A193-5F686EB61AAA}" destId="{F076EA6E-4D3D-4B8C-961D-DAC9BB9943FE}" srcOrd="0" destOrd="0" presId="urn:microsoft.com/office/officeart/2005/8/layout/orgChart1"/>
    <dgm:cxn modelId="{E3B5DC3F-0E99-4D0F-9EEC-9ED0A95AD9E6}" srcId="{595888E6-BD9F-4FD1-B098-A3D557FE8293}" destId="{EF4EF020-313B-4EA2-A660-2F1ED35A5EC2}" srcOrd="3" destOrd="0" parTransId="{91E38FBD-A19C-43F4-A193-5F686EB61AAA}" sibTransId="{F83A933D-1C9B-4D0B-943B-703A7C4B9688}"/>
    <dgm:cxn modelId="{BD15ADC1-CBEA-40D6-A448-CB568D72CBE6}" srcId="{EF4EF020-313B-4EA2-A660-2F1ED35A5EC2}" destId="{5C04B08D-220D-4651-80E8-7237EEE60C8A}" srcOrd="1" destOrd="0" parTransId="{AF9E8279-761E-47F8-A230-9C2759845FDA}" sibTransId="{D629403D-AFC1-46F7-B9D6-5C9E8DDE9C2E}"/>
    <dgm:cxn modelId="{F28E3B48-BC8A-41C5-B3FA-5A65FB0DAA0F}" srcId="{DB14165E-3F9D-4030-BC7C-7E0E48D1F214}" destId="{67D8A672-FFA5-4C4C-B895-96CEF7B9D3F9}" srcOrd="2" destOrd="0" parTransId="{6A6B7582-3864-4DA3-B4F4-D1833D0729CF}" sibTransId="{EB6E1868-54EF-444B-A73B-91B9ABEC751A}"/>
    <dgm:cxn modelId="{48E2CBA3-8D61-4F86-8FD5-7DA7612FFC84}" type="presOf" srcId="{52AA6B4D-26BA-463D-8388-34AC250B6FBD}" destId="{CA7E7DB7-FE95-4759-A69E-03106264E788}" srcOrd="1" destOrd="0" presId="urn:microsoft.com/office/officeart/2005/8/layout/orgChart1"/>
    <dgm:cxn modelId="{ED9C26DF-53FF-4D1C-B2CE-CBD39ED42429}" type="presOf" srcId="{B7B9F1D6-D6D4-4E44-9D85-D385669AF8C1}" destId="{12B05218-3BE6-449C-BF2F-56EEC1B4D338}" srcOrd="1" destOrd="0" presId="urn:microsoft.com/office/officeart/2005/8/layout/orgChart1"/>
    <dgm:cxn modelId="{5158BFA8-2B67-49C8-B64F-461945E6EB38}" type="presOf" srcId="{B34AFDC5-E348-4B7C-A7D7-620D0D2C27EC}" destId="{E4985D3B-5321-4CA5-B79D-CDA91B48210E}" srcOrd="1" destOrd="0" presId="urn:microsoft.com/office/officeart/2005/8/layout/orgChart1"/>
    <dgm:cxn modelId="{25A791DF-B359-4ACC-8F0D-B1419698AECB}" srcId="{54D763D4-16C3-4B43-841A-B4AC86156BED}" destId="{A71A2A7D-B493-4CC3-953E-CD9A59245003}" srcOrd="0" destOrd="0" parTransId="{029C2B21-1E2A-4513-BD9F-8782B0721D4C}" sibTransId="{ED93A6D9-168F-4214-9255-C14CA746ACE7}"/>
    <dgm:cxn modelId="{641110D5-AAFB-4EED-AD6F-60022F331F56}" type="presOf" srcId="{5E9188A4-392B-46C0-95D1-A8433D4BCAAD}" destId="{8B004C81-A048-4E9A-9887-B8C4A20CD563}" srcOrd="0" destOrd="0" presId="urn:microsoft.com/office/officeart/2005/8/layout/orgChart1"/>
    <dgm:cxn modelId="{F88DA01A-3A3E-47AC-8400-E1D793F11198}" type="presOf" srcId="{88BB9F6D-F08B-4ACA-848F-DA9CF48303B7}" destId="{B82E43C0-2740-4C0F-81CC-35EEEB34B8C5}" srcOrd="1" destOrd="0" presId="urn:microsoft.com/office/officeart/2005/8/layout/orgChart1"/>
    <dgm:cxn modelId="{2B56D734-89D6-4FFD-818B-86F5AF531399}" type="presOf" srcId="{33E33116-96B0-4C50-A6A5-4E1B07309D90}" destId="{93216E12-F001-4DF1-ABB5-AEA4CFF2C535}" srcOrd="1" destOrd="0" presId="urn:microsoft.com/office/officeart/2005/8/layout/orgChart1"/>
    <dgm:cxn modelId="{10D16254-746E-4DDE-9B97-D15A3309FA35}" type="presOf" srcId="{5C04B08D-220D-4651-80E8-7237EEE60C8A}" destId="{0B36179E-2B87-4CB2-BFF0-99C55500F91A}" srcOrd="0" destOrd="0" presId="urn:microsoft.com/office/officeart/2005/8/layout/orgChart1"/>
    <dgm:cxn modelId="{10D34CD0-1ADB-4377-AB2D-DCF361E2EE06}" type="presOf" srcId="{5C04B08D-220D-4651-80E8-7237EEE60C8A}" destId="{8537C30A-5956-467D-9A0A-181871DADAE9}" srcOrd="1" destOrd="0" presId="urn:microsoft.com/office/officeart/2005/8/layout/orgChart1"/>
    <dgm:cxn modelId="{9F1840B7-624C-4E28-A097-84CB834D4789}" srcId="{EF4EF020-313B-4EA2-A660-2F1ED35A5EC2}" destId="{57CDF727-D989-41BA-B384-FB650B6613B5}" srcOrd="0" destOrd="0" parTransId="{BA897472-B5F8-4BDB-8AB1-2C2698616379}" sibTransId="{4BC235E6-B948-441D-85EB-63FA5AD18312}"/>
    <dgm:cxn modelId="{09AD3077-0A9E-4A8D-9836-B02377B02341}" type="presOf" srcId="{67D8A672-FFA5-4C4C-B895-96CEF7B9D3F9}" destId="{6318B7C3-6BA4-4611-83D7-878EDD9766A9}" srcOrd="0" destOrd="0" presId="urn:microsoft.com/office/officeart/2005/8/layout/orgChart1"/>
    <dgm:cxn modelId="{FDDF2A49-B86D-4B7F-A7E2-EF4914D7502D}" type="presOf" srcId="{F00D5E12-D0BC-4864-B18D-14FE6DC504FC}" destId="{8C34F65C-2EC1-4D13-AB4E-D1C281B3F952}" srcOrd="0" destOrd="0" presId="urn:microsoft.com/office/officeart/2005/8/layout/orgChart1"/>
    <dgm:cxn modelId="{A5A59E36-1A67-4083-A29E-8D754FBB135F}" srcId="{DB14165E-3F9D-4030-BC7C-7E0E48D1F214}" destId="{88BB9F6D-F08B-4ACA-848F-DA9CF48303B7}" srcOrd="7" destOrd="0" parTransId="{6F24428F-DD2F-47B0-B390-6BBF404E141E}" sibTransId="{1B3F5E44-DA92-4288-B86E-873B004C1EAD}"/>
    <dgm:cxn modelId="{8D32C4DA-C97C-4155-ACA7-A7D612941D57}" type="presOf" srcId="{57CDF727-D989-41BA-B384-FB650B6613B5}" destId="{241A5A67-C563-47DF-8454-8B1CAEAC5FC1}" srcOrd="1" destOrd="0" presId="urn:microsoft.com/office/officeart/2005/8/layout/orgChart1"/>
    <dgm:cxn modelId="{CE30ADAA-48AB-4B5D-BF36-A47C803DC42A}" type="presOf" srcId="{DB14165E-3F9D-4030-BC7C-7E0E48D1F214}" destId="{C55577DC-DD97-462A-AB98-DA2702531212}" srcOrd="0" destOrd="0" presId="urn:microsoft.com/office/officeart/2005/8/layout/orgChart1"/>
    <dgm:cxn modelId="{E46DD09B-DFFB-40A6-9329-DCFACC4C9CC1}" type="presOf" srcId="{221C8BD2-81A1-41CE-A414-2046121517DA}" destId="{61D9877E-CCFC-4EA6-B2F8-3DE11DC5B44B}" srcOrd="1" destOrd="0" presId="urn:microsoft.com/office/officeart/2005/8/layout/orgChart1"/>
    <dgm:cxn modelId="{8E52A812-9BAC-4322-A85F-E325A7AF1FBF}" srcId="{DB14165E-3F9D-4030-BC7C-7E0E48D1F214}" destId="{54D763D4-16C3-4B43-841A-B4AC86156BED}" srcOrd="0" destOrd="0" parTransId="{281CD2D8-82D0-49DC-A08A-0DDD20347824}" sibTransId="{7F025658-B561-4F77-A894-E92236BB866D}"/>
    <dgm:cxn modelId="{2AE46404-2D31-4AA9-917F-CD90EB532578}" srcId="{EF4EF020-313B-4EA2-A660-2F1ED35A5EC2}" destId="{B34AFDC5-E348-4B7C-A7D7-620D0D2C27EC}" srcOrd="2" destOrd="0" parTransId="{8178DDE0-C1D4-494A-9448-5DC14FA0E813}" sibTransId="{525E89C5-EF35-4691-A67A-3F00BEC4EC22}"/>
    <dgm:cxn modelId="{A0E6755A-8924-4C24-9918-E96F4C1CE5A2}" type="presOf" srcId="{47B29B25-6B3D-4B62-8E4C-90EBB7D1CEE3}" destId="{0777189E-DCFB-49A6-98CB-80D67633D679}" srcOrd="0" destOrd="0" presId="urn:microsoft.com/office/officeart/2005/8/layout/orgChart1"/>
    <dgm:cxn modelId="{2A9FE17C-F64B-4951-AA8D-A1EF39D88FDB}" type="presOf" srcId="{6A6B7582-3864-4DA3-B4F4-D1833D0729CF}" destId="{FE15B448-F31E-4B44-A5EE-5B698C7EA27E}" srcOrd="0" destOrd="0" presId="urn:microsoft.com/office/officeart/2005/8/layout/orgChart1"/>
    <dgm:cxn modelId="{AECD4B73-FE75-4A41-A880-62D998B03518}" type="presOf" srcId="{08F6F54C-9ACD-4959-B1D2-135F3511A1F2}" destId="{A32F416A-C366-4AAE-B3B6-B2DCE2259906}" srcOrd="0" destOrd="0" presId="urn:microsoft.com/office/officeart/2005/8/layout/orgChart1"/>
    <dgm:cxn modelId="{278866B4-30ED-4E7B-82C9-E3A68EF712E7}" type="presOf" srcId="{6EB86DF9-16EC-4267-BC18-3381BBDB7D63}" destId="{11694D0F-723C-4BD2-BC02-8426D9A060AF}" srcOrd="0" destOrd="0" presId="urn:microsoft.com/office/officeart/2005/8/layout/orgChart1"/>
    <dgm:cxn modelId="{8D9AD466-58D6-490C-AF29-C5A646C1E52D}" type="presOf" srcId="{EF4EF020-313B-4EA2-A660-2F1ED35A5EC2}" destId="{3E5A09AB-FAEE-46C6-A326-F0739086092D}" srcOrd="1" destOrd="0" presId="urn:microsoft.com/office/officeart/2005/8/layout/orgChart1"/>
    <dgm:cxn modelId="{A152E01D-F3DE-43B3-9D1E-B67DAECCE57E}" type="presOf" srcId="{281CD2D8-82D0-49DC-A08A-0DDD20347824}" destId="{86C28958-821E-4490-AD2C-8FC7B95F97BC}" srcOrd="0" destOrd="0" presId="urn:microsoft.com/office/officeart/2005/8/layout/orgChart1"/>
    <dgm:cxn modelId="{4CB3DD60-D544-4567-BFD0-C0B486F5E781}" srcId="{DB14165E-3F9D-4030-BC7C-7E0E48D1F214}" destId="{33E33116-96B0-4C50-A6A5-4E1B07309D90}" srcOrd="3" destOrd="0" parTransId="{47B29B25-6B3D-4B62-8E4C-90EBB7D1CEE3}" sibTransId="{8B6C82DE-C7B3-4A48-9CE7-74C7D69C5089}"/>
    <dgm:cxn modelId="{08395CA3-36E0-4229-B0FC-0FC0982C2CA2}" type="presOf" srcId="{13D17D7C-EBBD-4673-B4C0-B273D4139583}" destId="{2B55AC4C-3A9B-4F35-AE5B-C1D619BD191F}" srcOrd="0" destOrd="0" presId="urn:microsoft.com/office/officeart/2005/8/layout/orgChart1"/>
    <dgm:cxn modelId="{94EB79B8-61E4-4800-8B10-2E64C0E29BF1}" type="presOf" srcId="{4417AA7C-D6A7-4BB6-8847-FB232E7E7F83}" destId="{C63DCCC5-B68B-410D-9C36-60B837BBBC87}" srcOrd="1" destOrd="0" presId="urn:microsoft.com/office/officeart/2005/8/layout/orgChart1"/>
    <dgm:cxn modelId="{6003E20F-22CA-483B-B6F3-47910D061C4B}" type="presOf" srcId="{B7B9F1D6-D6D4-4E44-9D85-D385669AF8C1}" destId="{FF78E31A-EFE6-4E31-96B0-2D09E5E4632D}" srcOrd="0" destOrd="0" presId="urn:microsoft.com/office/officeart/2005/8/layout/orgChart1"/>
    <dgm:cxn modelId="{03074C14-031D-4580-8DD4-55F2F28767BB}" type="presOf" srcId="{13D17D7C-EBBD-4673-B4C0-B273D4139583}" destId="{2993672D-9B9E-472A-9F0F-1E427FD390B0}" srcOrd="1" destOrd="0" presId="urn:microsoft.com/office/officeart/2005/8/layout/orgChart1"/>
    <dgm:cxn modelId="{35B3ECFA-1497-460D-A287-9BAD6DD90539}" type="presOf" srcId="{E33F01C9-1D86-451A-B280-396CE2A65070}" destId="{168C5228-BE1D-4D4F-AD12-659D564858C9}" srcOrd="0" destOrd="0" presId="urn:microsoft.com/office/officeart/2005/8/layout/orgChart1"/>
    <dgm:cxn modelId="{00DB9264-E3B4-464A-9112-1BD65A590F2A}" type="presOf" srcId="{57CDF727-D989-41BA-B384-FB650B6613B5}" destId="{58B27CF5-2F07-405B-A27F-1B513BC340DB}" srcOrd="0" destOrd="0" presId="urn:microsoft.com/office/officeart/2005/8/layout/orgChart1"/>
    <dgm:cxn modelId="{9F838D12-BF57-450E-8AED-014326ED67BD}" type="presOf" srcId="{AF9E8279-761E-47F8-A230-9C2759845FDA}" destId="{CD2E7846-8446-4C0B-A8CB-8C0DE7FE493B}" srcOrd="0" destOrd="0" presId="urn:microsoft.com/office/officeart/2005/8/layout/orgChart1"/>
    <dgm:cxn modelId="{C1C296F2-BA64-470F-9973-CB21561BFFCC}" type="presOf" srcId="{67D8A672-FFA5-4C4C-B895-96CEF7B9D3F9}" destId="{C556ECE9-C00A-493D-9D0B-24802635922F}" srcOrd="1" destOrd="0" presId="urn:microsoft.com/office/officeart/2005/8/layout/orgChart1"/>
    <dgm:cxn modelId="{9313C2DC-1708-4794-B362-DD1D7C27D6FB}" srcId="{595888E6-BD9F-4FD1-B098-A3D557FE8293}" destId="{49027357-78E0-4FA8-9724-20C3B720ECFE}" srcOrd="1" destOrd="0" parTransId="{8221A784-946F-442D-B4C1-F302E42E937B}" sibTransId="{ED12F2D0-44EB-431D-B2BA-37BDEBADAE52}"/>
    <dgm:cxn modelId="{2E6215F3-08FB-4E44-ACD5-CCB0EBC88A4D}" srcId="{595888E6-BD9F-4FD1-B098-A3D557FE8293}" destId="{B7B9F1D6-D6D4-4E44-9D85-D385669AF8C1}" srcOrd="0" destOrd="0" parTransId="{F5F93B6A-2883-44D4-9E04-96B693307335}" sibTransId="{9B214925-D7C5-4FD1-92F5-DE99E4D7604A}"/>
    <dgm:cxn modelId="{DCA43B4A-723C-4E90-BF16-694E7E9E8238}" type="presOf" srcId="{D62435D4-A332-4D3A-AAED-98AD7A93EF86}" destId="{A9B90297-4C61-4E6F-A7E0-4A59EE5B8403}" srcOrd="0" destOrd="0" presId="urn:microsoft.com/office/officeart/2005/8/layout/orgChart1"/>
    <dgm:cxn modelId="{DB12245C-E9FD-4FCC-99B7-392C17EEDAD2}" type="presOf" srcId="{CAE3933E-C2EF-4CD6-B12D-C7C8FB32759E}" destId="{0836FB35-C05A-4B6A-8D8D-DF86669324AC}" srcOrd="0" destOrd="0" presId="urn:microsoft.com/office/officeart/2005/8/layout/orgChart1"/>
    <dgm:cxn modelId="{A7E0FB30-B000-4208-AC22-F8B59219381A}" type="presOf" srcId="{399C547D-AFEC-4E92-8F90-ED8DDC3B9B83}" destId="{E73853CF-AE26-4AE1-9065-332957E8A90A}" srcOrd="0" destOrd="0" presId="urn:microsoft.com/office/officeart/2005/8/layout/orgChart1"/>
    <dgm:cxn modelId="{919FF886-8859-433E-B0CA-FA6B187BEA3B}" type="presOf" srcId="{33E33116-96B0-4C50-A6A5-4E1B07309D90}" destId="{6C89F060-0C0A-4F21-BB8C-355781903241}" srcOrd="0" destOrd="0" presId="urn:microsoft.com/office/officeart/2005/8/layout/orgChart1"/>
    <dgm:cxn modelId="{5C279635-8FD5-4A1B-9349-91F7D9E8D16C}" type="presOf" srcId="{6F24428F-DD2F-47B0-B390-6BBF404E141E}" destId="{FE58F12D-E9CA-4984-A627-40572B60CFBD}" srcOrd="0" destOrd="0" presId="urn:microsoft.com/office/officeart/2005/8/layout/orgChart1"/>
    <dgm:cxn modelId="{07080556-1E76-4AE5-8FA3-F5D562FC3337}" srcId="{595888E6-BD9F-4FD1-B098-A3D557FE8293}" destId="{4065BB2F-897D-4529-9C9C-11513D460AA4}" srcOrd="5" destOrd="0" parTransId="{515C8DF0-257B-4292-B378-319440C88EE1}" sibTransId="{91747E5B-FDC7-4856-A1CD-324A841140A1}"/>
    <dgm:cxn modelId="{D165B6A5-6FBE-4F37-AF8C-82A39250265F}" type="presOf" srcId="{56C82C4E-17F0-4174-9F2D-16A5F658B34A}" destId="{82339D44-51EB-4D5C-8D73-0A6DF16F7B8F}" srcOrd="0" destOrd="0" presId="urn:microsoft.com/office/officeart/2005/8/layout/orgChart1"/>
    <dgm:cxn modelId="{CCB28350-2448-4D8A-A68F-232C784992FF}" type="presOf" srcId="{BA897472-B5F8-4BDB-8AB1-2C2698616379}" destId="{760C294F-2CEA-4489-A279-504DE597FFD0}" srcOrd="0" destOrd="0" presId="urn:microsoft.com/office/officeart/2005/8/layout/orgChart1"/>
    <dgm:cxn modelId="{C655A2FB-1D02-4823-9E98-FD0DD5E0E4E6}" type="presOf" srcId="{56C82C4E-17F0-4174-9F2D-16A5F658B34A}" destId="{15C8887D-BEF7-4F60-86BB-26FC7C56C31E}" srcOrd="1" destOrd="0" presId="urn:microsoft.com/office/officeart/2005/8/layout/orgChart1"/>
    <dgm:cxn modelId="{1A7101DD-E127-4B7C-9B07-0C6567A5134C}" type="presOf" srcId="{8EE0D590-01B7-4547-9D48-6E51EF479BC1}" destId="{E200C0D5-81A7-43DB-B97D-262FD96A8D3B}" srcOrd="0" destOrd="0" presId="urn:microsoft.com/office/officeart/2005/8/layout/orgChart1"/>
    <dgm:cxn modelId="{D4C6AA04-7563-4B18-B2F7-6423FF973E4A}" type="presOf" srcId="{F5F93B6A-2883-44D4-9E04-96B693307335}" destId="{C239551A-6540-46BF-A830-6A7031A65F3A}" srcOrd="0" destOrd="0" presId="urn:microsoft.com/office/officeart/2005/8/layout/orgChart1"/>
    <dgm:cxn modelId="{F9117757-A1D4-41F3-A9CF-D0027266EC07}" type="presOf" srcId="{BBB68715-AB42-45C8-A784-48004A0B024E}" destId="{03F99372-B592-4D14-BAA6-22A7F043CC61}" srcOrd="0" destOrd="0" presId="urn:microsoft.com/office/officeart/2005/8/layout/orgChart1"/>
    <dgm:cxn modelId="{1B9F6249-0784-4318-A662-4D3BFF1B5233}" type="presOf" srcId="{79E4E089-C9D6-4739-A321-E817CDB1BA91}" destId="{75EB5520-2416-4BC2-9262-DB7137445889}" srcOrd="1" destOrd="0" presId="urn:microsoft.com/office/officeart/2005/8/layout/orgChart1"/>
    <dgm:cxn modelId="{0825756C-3D65-491B-803F-8C5E20E3D111}" type="presOf" srcId="{580280AB-FE17-41E5-A4CC-9AA15C2007F1}" destId="{5EA25C69-69A2-4DCF-8B6A-8B8C64B26070}" srcOrd="1" destOrd="0" presId="urn:microsoft.com/office/officeart/2005/8/layout/orgChart1"/>
    <dgm:cxn modelId="{6BEA4043-C411-4FFA-9E58-C429AD469614}" type="presOf" srcId="{EBFDE0E1-E7FC-4959-9477-409206E36207}" destId="{9F25FED8-6961-43C0-B155-AC48EA01809C}" srcOrd="1" destOrd="0" presId="urn:microsoft.com/office/officeart/2005/8/layout/orgChart1"/>
    <dgm:cxn modelId="{2F5A80BB-2ED2-45F3-A3BD-0F052E1BC3E8}" type="presOf" srcId="{A71A2A7D-B493-4CC3-953E-CD9A59245003}" destId="{66099935-F6A5-42C3-8368-2087527B1BCE}" srcOrd="0" destOrd="0" presId="urn:microsoft.com/office/officeart/2005/8/layout/orgChart1"/>
    <dgm:cxn modelId="{CCD383F0-7C5B-4163-A4BF-2F3FED88238F}" type="presOf" srcId="{79E4E089-C9D6-4739-A321-E817CDB1BA91}" destId="{B7BC20C9-05E3-4100-BA76-BDFF0D922B99}" srcOrd="0" destOrd="0" presId="urn:microsoft.com/office/officeart/2005/8/layout/orgChart1"/>
    <dgm:cxn modelId="{1E46ABE1-4014-47FA-B077-E44DC8F75D94}" type="presOf" srcId="{6E0DDBD3-7CC6-4531-BB99-4BD906F97159}" destId="{F34D8B73-C776-473B-BF8D-19DAC77DB684}" srcOrd="0" destOrd="0" presId="urn:microsoft.com/office/officeart/2005/8/layout/orgChart1"/>
    <dgm:cxn modelId="{B7814CA6-927B-4C87-A34E-4685D7F30C7E}" type="presOf" srcId="{221C8BD2-81A1-41CE-A414-2046121517DA}" destId="{C42122E6-3216-42F5-B38A-E73FC6669813}" srcOrd="0" destOrd="0" presId="urn:microsoft.com/office/officeart/2005/8/layout/orgChart1"/>
    <dgm:cxn modelId="{ABBD6091-870F-4F26-9A22-33E54828FB9D}" type="presOf" srcId="{EF4EF020-313B-4EA2-A660-2F1ED35A5EC2}" destId="{792819DE-F252-4FDD-858A-CED750AD5798}" srcOrd="0" destOrd="0" presId="urn:microsoft.com/office/officeart/2005/8/layout/orgChart1"/>
    <dgm:cxn modelId="{27A4CF28-F6E6-40CA-9B7C-316BCC20D165}" srcId="{DB14165E-3F9D-4030-BC7C-7E0E48D1F214}" destId="{4417AA7C-D6A7-4BB6-8847-FB232E7E7F83}" srcOrd="6" destOrd="0" parTransId="{CAE3933E-C2EF-4CD6-B12D-C7C8FB32759E}" sibTransId="{C574CC93-9536-4463-9B06-F5306656BBA5}"/>
    <dgm:cxn modelId="{7E2CF388-E6D4-4816-93A6-686BD09B080F}" srcId="{595888E6-BD9F-4FD1-B098-A3D557FE8293}" destId="{58F58577-15A0-457E-9FEB-86CB02F17B6F}" srcOrd="4" destOrd="0" parTransId="{BBB68715-AB42-45C8-A784-48004A0B024E}" sibTransId="{7190961C-E582-404A-8DED-65F497E9FC97}"/>
    <dgm:cxn modelId="{F0401662-4D51-487D-AC45-09A8B1D1B67B}" type="presOf" srcId="{5D0C62C2-91CD-4947-8283-BF5453BF0DEF}" destId="{524A2CAF-4FD7-404E-BED5-E3F475C69CA2}" srcOrd="0" destOrd="0" presId="urn:microsoft.com/office/officeart/2005/8/layout/orgChart1"/>
    <dgm:cxn modelId="{1E0854B8-0B8E-4819-8D4F-EF84A68F3DDF}" type="presOf" srcId="{595888E6-BD9F-4FD1-B098-A3D557FE8293}" destId="{B622F67A-8069-48FD-B58A-6AEE0FC7E4DB}" srcOrd="0" destOrd="0" presId="urn:microsoft.com/office/officeart/2005/8/layout/orgChart1"/>
    <dgm:cxn modelId="{C3E6977A-8A30-4D6F-89AA-240D402FB089}" type="presOf" srcId="{52AA6B4D-26BA-463D-8388-34AC250B6FBD}" destId="{9B1DE3C3-5D4A-4741-B913-3A29A1556917}" srcOrd="0" destOrd="0" presId="urn:microsoft.com/office/officeart/2005/8/layout/orgChart1"/>
    <dgm:cxn modelId="{9E92C932-CE11-4369-B4B9-6A420BDB1D4F}" srcId="{5E9188A4-392B-46C0-95D1-A8433D4BCAAD}" destId="{595888E6-BD9F-4FD1-B098-A3D557FE8293}" srcOrd="0" destOrd="0" parTransId="{3134638B-87CF-4610-9502-6431580D3CBD}" sibTransId="{02EC5C53-FF3F-4183-B5BA-3117AC14A06D}"/>
    <dgm:cxn modelId="{7D38B1F6-25B6-4A53-A751-2EE758EE68CE}" srcId="{EF4EF020-313B-4EA2-A660-2F1ED35A5EC2}" destId="{221C8BD2-81A1-41CE-A414-2046121517DA}" srcOrd="6" destOrd="0" parTransId="{D62435D4-A332-4D3A-AAED-98AD7A93EF86}" sibTransId="{5CE46B16-3E36-4D05-9811-F0AB4DBE2F2E}"/>
    <dgm:cxn modelId="{AC00C5DB-2308-4D10-847D-FB6477094655}" type="presOf" srcId="{49027357-78E0-4FA8-9724-20C3B720ECFE}" destId="{C3FD44D6-5CDC-4525-AB31-055B1C128D7D}" srcOrd="0" destOrd="0" presId="urn:microsoft.com/office/officeart/2005/8/layout/orgChart1"/>
    <dgm:cxn modelId="{AA07AC23-BF4A-46B5-836B-471605021527}" type="presOf" srcId="{08F6F54C-9ACD-4959-B1D2-135F3511A1F2}" destId="{FBE104BA-0D00-407F-94A6-23D633D77254}" srcOrd="1" destOrd="0" presId="urn:microsoft.com/office/officeart/2005/8/layout/orgChart1"/>
    <dgm:cxn modelId="{1DF3A8B9-1DBF-402F-8347-9747409B74DE}" srcId="{EF4EF020-313B-4EA2-A660-2F1ED35A5EC2}" destId="{79E4E089-C9D6-4739-A321-E817CDB1BA91}" srcOrd="5" destOrd="0" parTransId="{D9E2166D-5F91-402D-A530-27FD7E7F0A63}" sibTransId="{AED60B05-5A4B-458B-A1F8-9FEF7AE375CA}"/>
    <dgm:cxn modelId="{A3A8FE20-901A-40AA-B146-AD8989371CEE}" srcId="{EF4EF020-313B-4EA2-A660-2F1ED35A5EC2}" destId="{DB14165E-3F9D-4030-BC7C-7E0E48D1F214}" srcOrd="3" destOrd="0" parTransId="{6EB86DF9-16EC-4267-BC18-3381BBDB7D63}" sibTransId="{DD80F86F-55D1-4E85-A13E-E2384C7893E3}"/>
    <dgm:cxn modelId="{4233DB06-F88A-43E6-A267-20C71E387400}" srcId="{595888E6-BD9F-4FD1-B098-A3D557FE8293}" destId="{EBFDE0E1-E7FC-4959-9477-409206E36207}" srcOrd="2" destOrd="0" parTransId="{F00D5E12-D0BC-4864-B18D-14FE6DC504FC}" sibTransId="{9EF2247E-6ECE-4FA2-A2A4-77D5BD01D1B9}"/>
    <dgm:cxn modelId="{BCF1CF07-9BD6-4F2B-BCC8-AFEA2A28BAB5}" type="presOf" srcId="{54D763D4-16C3-4B43-841A-B4AC86156BED}" destId="{CCB99222-BBCF-4D8A-A4D5-151AB0B60C4F}" srcOrd="0" destOrd="0" presId="urn:microsoft.com/office/officeart/2005/8/layout/orgChart1"/>
    <dgm:cxn modelId="{E96403D3-39A5-4E5F-A9D5-B2D42E5FBB1E}" type="presOf" srcId="{B34AFDC5-E348-4B7C-A7D7-620D0D2C27EC}" destId="{8D4566C6-77E4-4AF2-ADEB-2B79284216BE}" srcOrd="0" destOrd="0" presId="urn:microsoft.com/office/officeart/2005/8/layout/orgChart1"/>
    <dgm:cxn modelId="{B768097C-6100-4495-BB76-909FECDEE76F}" srcId="{595888E6-BD9F-4FD1-B098-A3D557FE8293}" destId="{56C82C4E-17F0-4174-9F2D-16A5F658B34A}" srcOrd="6" destOrd="0" parTransId="{E33F01C9-1D86-451A-B280-396CE2A65070}" sibTransId="{3EF922EF-CBC6-451C-9A25-2C6DAA91D142}"/>
    <dgm:cxn modelId="{8983674A-579E-4ECB-ABEC-DE780CCE63B5}" type="presOf" srcId="{8178DDE0-C1D4-494A-9448-5DC14FA0E813}" destId="{6460430B-00B1-4795-B4DB-EE29BC25867F}" srcOrd="0" destOrd="0" presId="urn:microsoft.com/office/officeart/2005/8/layout/orgChart1"/>
    <dgm:cxn modelId="{77B27125-7DFA-4E76-8338-DAF42F1CA8E5}" type="presOf" srcId="{029C2B21-1E2A-4513-BD9F-8782B0721D4C}" destId="{E41A707F-C7B6-4906-BA5D-2057750C90F3}" srcOrd="0" destOrd="0" presId="urn:microsoft.com/office/officeart/2005/8/layout/orgChart1"/>
    <dgm:cxn modelId="{EB31162C-799F-4E16-A475-A989AFE1FB80}" srcId="{DB14165E-3F9D-4030-BC7C-7E0E48D1F214}" destId="{52AA6B4D-26BA-463D-8388-34AC250B6FBD}" srcOrd="1" destOrd="0" parTransId="{6E0DDBD3-7CC6-4531-BB99-4BD906F97159}" sibTransId="{33CDB0FD-6BFF-4365-8A28-4AA422CC0A99}"/>
    <dgm:cxn modelId="{6A93A421-56C0-4DA1-9D16-4DF8D0877473}" type="presOf" srcId="{58F58577-15A0-457E-9FEB-86CB02F17B6F}" destId="{502A873E-311A-4BE2-9B86-06AF789C4A69}" srcOrd="1" destOrd="0" presId="urn:microsoft.com/office/officeart/2005/8/layout/orgChart1"/>
    <dgm:cxn modelId="{820CD18D-272F-47BA-8BCD-C8E541C55FB3}" type="presOf" srcId="{4065BB2F-897D-4529-9C9C-11513D460AA4}" destId="{6D2AB641-588A-41E8-B561-274633698B68}" srcOrd="1" destOrd="0" presId="urn:microsoft.com/office/officeart/2005/8/layout/orgChart1"/>
    <dgm:cxn modelId="{726E5B34-DA6E-48E6-94B0-088FD66B7EDB}" type="presOf" srcId="{DB14165E-3F9D-4030-BC7C-7E0E48D1F214}" destId="{B1E7B9DC-4ADC-44AD-8E3B-ECCF97691B65}" srcOrd="1" destOrd="0" presId="urn:microsoft.com/office/officeart/2005/8/layout/orgChart1"/>
    <dgm:cxn modelId="{AAD1F849-3D3A-4D53-BC13-D49C86E94795}" type="presParOf" srcId="{8B004C81-A048-4E9A-9887-B8C4A20CD563}" destId="{A9F791DC-32E5-42E0-A03D-CAD0B9AA5BF1}" srcOrd="0" destOrd="0" presId="urn:microsoft.com/office/officeart/2005/8/layout/orgChart1"/>
    <dgm:cxn modelId="{C638E79D-4DF9-4878-A7FC-9F395DD0B7B1}" type="presParOf" srcId="{A9F791DC-32E5-42E0-A03D-CAD0B9AA5BF1}" destId="{E96BA012-80C2-459A-875D-A19F85789730}" srcOrd="0" destOrd="0" presId="urn:microsoft.com/office/officeart/2005/8/layout/orgChart1"/>
    <dgm:cxn modelId="{39A7B31B-F5EF-484C-8198-C2D6B0A2571F}" type="presParOf" srcId="{E96BA012-80C2-459A-875D-A19F85789730}" destId="{B622F67A-8069-48FD-B58A-6AEE0FC7E4DB}" srcOrd="0" destOrd="0" presId="urn:microsoft.com/office/officeart/2005/8/layout/orgChart1"/>
    <dgm:cxn modelId="{34BC01A6-3050-42F0-A3DB-C70891F32143}" type="presParOf" srcId="{E96BA012-80C2-459A-875D-A19F85789730}" destId="{5B35DCAD-E653-4BFE-8182-79F839B4F619}" srcOrd="1" destOrd="0" presId="urn:microsoft.com/office/officeart/2005/8/layout/orgChart1"/>
    <dgm:cxn modelId="{F9A42823-EAB6-4418-AC57-BF9C8F183FB2}" type="presParOf" srcId="{A9F791DC-32E5-42E0-A03D-CAD0B9AA5BF1}" destId="{3C08C940-F4C9-46E1-8B4B-E0F4376717E1}" srcOrd="1" destOrd="0" presId="urn:microsoft.com/office/officeart/2005/8/layout/orgChart1"/>
    <dgm:cxn modelId="{3A384BE1-03CF-4CE1-A72A-1D8F8D0BE4F6}" type="presParOf" srcId="{3C08C940-F4C9-46E1-8B4B-E0F4376717E1}" destId="{C239551A-6540-46BF-A830-6A7031A65F3A}" srcOrd="0" destOrd="0" presId="urn:microsoft.com/office/officeart/2005/8/layout/orgChart1"/>
    <dgm:cxn modelId="{624CC445-A2FC-41F6-BF01-51F533B52004}" type="presParOf" srcId="{3C08C940-F4C9-46E1-8B4B-E0F4376717E1}" destId="{3C557B96-14BC-4314-ADE1-BD7FD9E6400C}" srcOrd="1" destOrd="0" presId="urn:microsoft.com/office/officeart/2005/8/layout/orgChart1"/>
    <dgm:cxn modelId="{EC616A8D-647E-4318-B117-EAE6D01A6D40}" type="presParOf" srcId="{3C557B96-14BC-4314-ADE1-BD7FD9E6400C}" destId="{902E647B-07DF-4447-8800-F506C5E1E433}" srcOrd="0" destOrd="0" presId="urn:microsoft.com/office/officeart/2005/8/layout/orgChart1"/>
    <dgm:cxn modelId="{8707EE98-3B0C-4B1B-BD26-61A10CE33241}" type="presParOf" srcId="{902E647B-07DF-4447-8800-F506C5E1E433}" destId="{FF78E31A-EFE6-4E31-96B0-2D09E5E4632D}" srcOrd="0" destOrd="0" presId="urn:microsoft.com/office/officeart/2005/8/layout/orgChart1"/>
    <dgm:cxn modelId="{706603E2-8071-43F4-8A1F-4E2D93FEFA22}" type="presParOf" srcId="{902E647B-07DF-4447-8800-F506C5E1E433}" destId="{12B05218-3BE6-449C-BF2F-56EEC1B4D338}" srcOrd="1" destOrd="0" presId="urn:microsoft.com/office/officeart/2005/8/layout/orgChart1"/>
    <dgm:cxn modelId="{1CAF7A8A-7DEF-4F45-9641-64136CC6AD8B}" type="presParOf" srcId="{3C557B96-14BC-4314-ADE1-BD7FD9E6400C}" destId="{E2BA6A54-2E89-46B9-A926-74673BF2664B}" srcOrd="1" destOrd="0" presId="urn:microsoft.com/office/officeart/2005/8/layout/orgChart1"/>
    <dgm:cxn modelId="{68A44B67-DC56-4150-80DB-597292FF8FE9}" type="presParOf" srcId="{3C557B96-14BC-4314-ADE1-BD7FD9E6400C}" destId="{652190D4-BA49-46F5-BBC0-6C9168F4ADB3}" srcOrd="2" destOrd="0" presId="urn:microsoft.com/office/officeart/2005/8/layout/orgChart1"/>
    <dgm:cxn modelId="{42F6E06C-3838-4E1D-9193-325CA08E8688}" type="presParOf" srcId="{3C08C940-F4C9-46E1-8B4B-E0F4376717E1}" destId="{028E3B0B-9E75-4E0A-81C6-211B9E6026E0}" srcOrd="2" destOrd="0" presId="urn:microsoft.com/office/officeart/2005/8/layout/orgChart1"/>
    <dgm:cxn modelId="{F5B2146A-B5E7-49DB-B53C-0C4DA604D4B0}" type="presParOf" srcId="{3C08C940-F4C9-46E1-8B4B-E0F4376717E1}" destId="{9257FD14-751C-4508-B79C-5B76CF514D54}" srcOrd="3" destOrd="0" presId="urn:microsoft.com/office/officeart/2005/8/layout/orgChart1"/>
    <dgm:cxn modelId="{5B179E28-9CC0-40EE-B9AC-BA3759BDBA0E}" type="presParOf" srcId="{9257FD14-751C-4508-B79C-5B76CF514D54}" destId="{4E38DF84-88C8-4413-B0A9-CFA7166D81EF}" srcOrd="0" destOrd="0" presId="urn:microsoft.com/office/officeart/2005/8/layout/orgChart1"/>
    <dgm:cxn modelId="{8DD3F4D9-800D-4BFD-957F-F900E7918B39}" type="presParOf" srcId="{4E38DF84-88C8-4413-B0A9-CFA7166D81EF}" destId="{C3FD44D6-5CDC-4525-AB31-055B1C128D7D}" srcOrd="0" destOrd="0" presId="urn:microsoft.com/office/officeart/2005/8/layout/orgChart1"/>
    <dgm:cxn modelId="{910F9BD6-D6D3-4D72-BE6B-4CCDEB969BD7}" type="presParOf" srcId="{4E38DF84-88C8-4413-B0A9-CFA7166D81EF}" destId="{9E429ED0-B5BD-4ED6-91B0-93AE7647D1BC}" srcOrd="1" destOrd="0" presId="urn:microsoft.com/office/officeart/2005/8/layout/orgChart1"/>
    <dgm:cxn modelId="{1D2256BC-7325-4141-A387-541E31A87833}" type="presParOf" srcId="{9257FD14-751C-4508-B79C-5B76CF514D54}" destId="{B1EACEDF-7ADD-480E-9AA0-ADA1056EB71F}" srcOrd="1" destOrd="0" presId="urn:microsoft.com/office/officeart/2005/8/layout/orgChart1"/>
    <dgm:cxn modelId="{A5421B52-F1EC-4D09-9011-0C02F1EC4D3C}" type="presParOf" srcId="{9257FD14-751C-4508-B79C-5B76CF514D54}" destId="{5E89AFE8-84E2-43D2-B1CE-99EC2CA00209}" srcOrd="2" destOrd="0" presId="urn:microsoft.com/office/officeart/2005/8/layout/orgChart1"/>
    <dgm:cxn modelId="{F5F51F8C-382E-4252-A898-3FF3AC306C2F}" type="presParOf" srcId="{3C08C940-F4C9-46E1-8B4B-E0F4376717E1}" destId="{8C34F65C-2EC1-4D13-AB4E-D1C281B3F952}" srcOrd="4" destOrd="0" presId="urn:microsoft.com/office/officeart/2005/8/layout/orgChart1"/>
    <dgm:cxn modelId="{95777AC2-699E-4275-A219-3C4767872DF5}" type="presParOf" srcId="{3C08C940-F4C9-46E1-8B4B-E0F4376717E1}" destId="{E0E48C2E-EB8A-4D15-A71E-04F3C18F58D6}" srcOrd="5" destOrd="0" presId="urn:microsoft.com/office/officeart/2005/8/layout/orgChart1"/>
    <dgm:cxn modelId="{E734CADE-A62A-4889-8DEE-20BD29264A67}" type="presParOf" srcId="{E0E48C2E-EB8A-4D15-A71E-04F3C18F58D6}" destId="{56DD1694-EE94-42CD-BFD3-8DA2ED58018D}" srcOrd="0" destOrd="0" presId="urn:microsoft.com/office/officeart/2005/8/layout/orgChart1"/>
    <dgm:cxn modelId="{B2853515-AEB2-4BCF-BDB1-6B2ADD3705C9}" type="presParOf" srcId="{56DD1694-EE94-42CD-BFD3-8DA2ED58018D}" destId="{31B4E847-CB48-4EA3-A7E5-A3EEDEAEA171}" srcOrd="0" destOrd="0" presId="urn:microsoft.com/office/officeart/2005/8/layout/orgChart1"/>
    <dgm:cxn modelId="{BA87C6F2-09B1-44BD-AFA1-965B3E7B2E9D}" type="presParOf" srcId="{56DD1694-EE94-42CD-BFD3-8DA2ED58018D}" destId="{9F25FED8-6961-43C0-B155-AC48EA01809C}" srcOrd="1" destOrd="0" presId="urn:microsoft.com/office/officeart/2005/8/layout/orgChart1"/>
    <dgm:cxn modelId="{809025E5-D045-4259-A60E-27648AD7235A}" type="presParOf" srcId="{E0E48C2E-EB8A-4D15-A71E-04F3C18F58D6}" destId="{6B4C44D7-088F-409C-BC53-666E2154CCAF}" srcOrd="1" destOrd="0" presId="urn:microsoft.com/office/officeart/2005/8/layout/orgChart1"/>
    <dgm:cxn modelId="{B60D25F8-0872-4408-899B-3A8214A7A03E}" type="presParOf" srcId="{E0E48C2E-EB8A-4D15-A71E-04F3C18F58D6}" destId="{17872D66-ED3A-431E-84CF-A9CBFA15855F}" srcOrd="2" destOrd="0" presId="urn:microsoft.com/office/officeart/2005/8/layout/orgChart1"/>
    <dgm:cxn modelId="{4673BEDD-B697-4FF5-8FB8-2A332D3FE14F}" type="presParOf" srcId="{3C08C940-F4C9-46E1-8B4B-E0F4376717E1}" destId="{F076EA6E-4D3D-4B8C-961D-DAC9BB9943FE}" srcOrd="6" destOrd="0" presId="urn:microsoft.com/office/officeart/2005/8/layout/orgChart1"/>
    <dgm:cxn modelId="{B1A6A69B-84A3-4DA8-9A91-C0F0C00B558D}" type="presParOf" srcId="{3C08C940-F4C9-46E1-8B4B-E0F4376717E1}" destId="{F5639B2C-9495-40B2-8ADA-9EECB9661644}" srcOrd="7" destOrd="0" presId="urn:microsoft.com/office/officeart/2005/8/layout/orgChart1"/>
    <dgm:cxn modelId="{0A871CE8-DE63-459B-9E4B-F1A11C426FCF}" type="presParOf" srcId="{F5639B2C-9495-40B2-8ADA-9EECB9661644}" destId="{93353EDD-6771-443B-8759-9AF2EDB097C9}" srcOrd="0" destOrd="0" presId="urn:microsoft.com/office/officeart/2005/8/layout/orgChart1"/>
    <dgm:cxn modelId="{3F33BF48-CF98-42CD-A5DE-D8E188489B3E}" type="presParOf" srcId="{93353EDD-6771-443B-8759-9AF2EDB097C9}" destId="{792819DE-F252-4FDD-858A-CED750AD5798}" srcOrd="0" destOrd="0" presId="urn:microsoft.com/office/officeart/2005/8/layout/orgChart1"/>
    <dgm:cxn modelId="{0BAE7829-E15A-4ECF-91F8-A11654441B72}" type="presParOf" srcId="{93353EDD-6771-443B-8759-9AF2EDB097C9}" destId="{3E5A09AB-FAEE-46C6-A326-F0739086092D}" srcOrd="1" destOrd="0" presId="urn:microsoft.com/office/officeart/2005/8/layout/orgChart1"/>
    <dgm:cxn modelId="{AD930701-348E-4BA6-88C1-B18CC6DAA163}" type="presParOf" srcId="{F5639B2C-9495-40B2-8ADA-9EECB9661644}" destId="{4F1E8ED4-2592-42CB-A0E0-23817E123021}" srcOrd="1" destOrd="0" presId="urn:microsoft.com/office/officeart/2005/8/layout/orgChart1"/>
    <dgm:cxn modelId="{2B1C47E3-ED54-4BF1-988D-C14643291CF7}" type="presParOf" srcId="{4F1E8ED4-2592-42CB-A0E0-23817E123021}" destId="{760C294F-2CEA-4489-A279-504DE597FFD0}" srcOrd="0" destOrd="0" presId="urn:microsoft.com/office/officeart/2005/8/layout/orgChart1"/>
    <dgm:cxn modelId="{FBE41635-A3DD-4CAF-9D32-3B7B67F48075}" type="presParOf" srcId="{4F1E8ED4-2592-42CB-A0E0-23817E123021}" destId="{A64B702C-E3AA-492F-B55B-9506F8E3F398}" srcOrd="1" destOrd="0" presId="urn:microsoft.com/office/officeart/2005/8/layout/orgChart1"/>
    <dgm:cxn modelId="{E116B1AC-F72F-4A39-BBC9-DD6AE78DAB39}" type="presParOf" srcId="{A64B702C-E3AA-492F-B55B-9506F8E3F398}" destId="{BF9F6E4C-2211-4D82-957A-654A39D48C7B}" srcOrd="0" destOrd="0" presId="urn:microsoft.com/office/officeart/2005/8/layout/orgChart1"/>
    <dgm:cxn modelId="{E2FF8785-9A7E-48EC-ABF4-440AD06A6009}" type="presParOf" srcId="{BF9F6E4C-2211-4D82-957A-654A39D48C7B}" destId="{58B27CF5-2F07-405B-A27F-1B513BC340DB}" srcOrd="0" destOrd="0" presId="urn:microsoft.com/office/officeart/2005/8/layout/orgChart1"/>
    <dgm:cxn modelId="{49892221-23AA-4B99-B7BD-0F091B51F368}" type="presParOf" srcId="{BF9F6E4C-2211-4D82-957A-654A39D48C7B}" destId="{241A5A67-C563-47DF-8454-8B1CAEAC5FC1}" srcOrd="1" destOrd="0" presId="urn:microsoft.com/office/officeart/2005/8/layout/orgChart1"/>
    <dgm:cxn modelId="{744DD17D-98BB-43AF-B408-8B1D71C8E8DF}" type="presParOf" srcId="{A64B702C-E3AA-492F-B55B-9506F8E3F398}" destId="{99916A6F-D4A6-4030-AD7B-793C8FEE336C}" srcOrd="1" destOrd="0" presId="urn:microsoft.com/office/officeart/2005/8/layout/orgChart1"/>
    <dgm:cxn modelId="{BD858061-37E9-4B8B-87BB-E5448DE391A0}" type="presParOf" srcId="{A64B702C-E3AA-492F-B55B-9506F8E3F398}" destId="{A0A15571-384A-4C6F-B176-FEEF0C033930}" srcOrd="2" destOrd="0" presId="urn:microsoft.com/office/officeart/2005/8/layout/orgChart1"/>
    <dgm:cxn modelId="{50A38903-2BC5-4DED-BAFA-1BCAB675B4B2}" type="presParOf" srcId="{4F1E8ED4-2592-42CB-A0E0-23817E123021}" destId="{CD2E7846-8446-4C0B-A8CB-8C0DE7FE493B}" srcOrd="2" destOrd="0" presId="urn:microsoft.com/office/officeart/2005/8/layout/orgChart1"/>
    <dgm:cxn modelId="{A43216A7-D423-4713-8E86-099EAC961AE8}" type="presParOf" srcId="{4F1E8ED4-2592-42CB-A0E0-23817E123021}" destId="{B9697E7B-C3C7-4FB5-876B-30336DB1DF0A}" srcOrd="3" destOrd="0" presId="urn:microsoft.com/office/officeart/2005/8/layout/orgChart1"/>
    <dgm:cxn modelId="{131A362C-F973-4868-8A52-43C7C2E620E8}" type="presParOf" srcId="{B9697E7B-C3C7-4FB5-876B-30336DB1DF0A}" destId="{426298CD-C063-4D93-9209-EA7FEB148534}" srcOrd="0" destOrd="0" presId="urn:microsoft.com/office/officeart/2005/8/layout/orgChart1"/>
    <dgm:cxn modelId="{F324B86B-B4B7-41AF-81F5-9E8D06CC86B9}" type="presParOf" srcId="{426298CD-C063-4D93-9209-EA7FEB148534}" destId="{0B36179E-2B87-4CB2-BFF0-99C55500F91A}" srcOrd="0" destOrd="0" presId="urn:microsoft.com/office/officeart/2005/8/layout/orgChart1"/>
    <dgm:cxn modelId="{03BF6F65-C7D9-4B87-9391-76AB1258EA94}" type="presParOf" srcId="{426298CD-C063-4D93-9209-EA7FEB148534}" destId="{8537C30A-5956-467D-9A0A-181871DADAE9}" srcOrd="1" destOrd="0" presId="urn:microsoft.com/office/officeart/2005/8/layout/orgChart1"/>
    <dgm:cxn modelId="{6CE7F7CE-053E-4418-9FE4-8A433EC86649}" type="presParOf" srcId="{B9697E7B-C3C7-4FB5-876B-30336DB1DF0A}" destId="{9C1EB74A-D978-4B43-B4AE-9970068C1E7F}" srcOrd="1" destOrd="0" presId="urn:microsoft.com/office/officeart/2005/8/layout/orgChart1"/>
    <dgm:cxn modelId="{841153E6-835A-49CA-A56F-E921E5F2B564}" type="presParOf" srcId="{B9697E7B-C3C7-4FB5-876B-30336DB1DF0A}" destId="{5A3973AD-E61A-4246-9246-B2C674657DCF}" srcOrd="2" destOrd="0" presId="urn:microsoft.com/office/officeart/2005/8/layout/orgChart1"/>
    <dgm:cxn modelId="{C4EB3269-07BC-4EC0-BF80-0337D63C3E5D}" type="presParOf" srcId="{4F1E8ED4-2592-42CB-A0E0-23817E123021}" destId="{6460430B-00B1-4795-B4DB-EE29BC25867F}" srcOrd="4" destOrd="0" presId="urn:microsoft.com/office/officeart/2005/8/layout/orgChart1"/>
    <dgm:cxn modelId="{CE1DDC0C-6DC0-4863-842E-4CB23D969AD9}" type="presParOf" srcId="{4F1E8ED4-2592-42CB-A0E0-23817E123021}" destId="{89D7ABC6-6C59-4F83-809F-AF76D6DD9243}" srcOrd="5" destOrd="0" presId="urn:microsoft.com/office/officeart/2005/8/layout/orgChart1"/>
    <dgm:cxn modelId="{2A60EDE7-60E4-453C-9AE8-3C066E4FE478}" type="presParOf" srcId="{89D7ABC6-6C59-4F83-809F-AF76D6DD9243}" destId="{93720EF4-A2BB-4455-817D-2CA9F4EF7EDF}" srcOrd="0" destOrd="0" presId="urn:microsoft.com/office/officeart/2005/8/layout/orgChart1"/>
    <dgm:cxn modelId="{6FBAE510-748B-45BA-9375-16C35995CFD9}" type="presParOf" srcId="{93720EF4-A2BB-4455-817D-2CA9F4EF7EDF}" destId="{8D4566C6-77E4-4AF2-ADEB-2B79284216BE}" srcOrd="0" destOrd="0" presId="urn:microsoft.com/office/officeart/2005/8/layout/orgChart1"/>
    <dgm:cxn modelId="{C3281993-ADDF-4350-9B1C-8B975F6A0407}" type="presParOf" srcId="{93720EF4-A2BB-4455-817D-2CA9F4EF7EDF}" destId="{E4985D3B-5321-4CA5-B79D-CDA91B48210E}" srcOrd="1" destOrd="0" presId="urn:microsoft.com/office/officeart/2005/8/layout/orgChart1"/>
    <dgm:cxn modelId="{1478B006-9709-4E2D-84AB-E728800646D4}" type="presParOf" srcId="{89D7ABC6-6C59-4F83-809F-AF76D6DD9243}" destId="{789AC86C-2549-4E32-8101-DB7F1F224A2A}" srcOrd="1" destOrd="0" presId="urn:microsoft.com/office/officeart/2005/8/layout/orgChart1"/>
    <dgm:cxn modelId="{1CBF0F58-ED10-479B-92CA-5F328B8A9ABA}" type="presParOf" srcId="{89D7ABC6-6C59-4F83-809F-AF76D6DD9243}" destId="{BB676678-5289-4674-A26A-0105C0060404}" srcOrd="2" destOrd="0" presId="urn:microsoft.com/office/officeart/2005/8/layout/orgChart1"/>
    <dgm:cxn modelId="{D5716D5F-7826-43AD-AC21-3992B80A9631}" type="presParOf" srcId="{4F1E8ED4-2592-42CB-A0E0-23817E123021}" destId="{11694D0F-723C-4BD2-BC02-8426D9A060AF}" srcOrd="6" destOrd="0" presId="urn:microsoft.com/office/officeart/2005/8/layout/orgChart1"/>
    <dgm:cxn modelId="{11F6E583-EE56-4D89-9792-3BCF9327765F}" type="presParOf" srcId="{4F1E8ED4-2592-42CB-A0E0-23817E123021}" destId="{48A85C37-258E-4F68-81B4-B193AEBF9917}" srcOrd="7" destOrd="0" presId="urn:microsoft.com/office/officeart/2005/8/layout/orgChart1"/>
    <dgm:cxn modelId="{D1DA5694-EB4B-4AEB-8C9C-9AEFE49E934F}" type="presParOf" srcId="{48A85C37-258E-4F68-81B4-B193AEBF9917}" destId="{19643CC2-A715-47BF-B84F-B09AACCE693B}" srcOrd="0" destOrd="0" presId="urn:microsoft.com/office/officeart/2005/8/layout/orgChart1"/>
    <dgm:cxn modelId="{C3721C3A-1E5C-47E3-96DA-A72EADF90509}" type="presParOf" srcId="{19643CC2-A715-47BF-B84F-B09AACCE693B}" destId="{C55577DC-DD97-462A-AB98-DA2702531212}" srcOrd="0" destOrd="0" presId="urn:microsoft.com/office/officeart/2005/8/layout/orgChart1"/>
    <dgm:cxn modelId="{E2663378-97FD-493F-9B54-B1CE15DCA565}" type="presParOf" srcId="{19643CC2-A715-47BF-B84F-B09AACCE693B}" destId="{B1E7B9DC-4ADC-44AD-8E3B-ECCF97691B65}" srcOrd="1" destOrd="0" presId="urn:microsoft.com/office/officeart/2005/8/layout/orgChart1"/>
    <dgm:cxn modelId="{4D539078-D840-4C4C-B2F8-F03CA9997964}" type="presParOf" srcId="{48A85C37-258E-4F68-81B4-B193AEBF9917}" destId="{B51D0C08-B510-4A53-AB6C-E790847D6A88}" srcOrd="1" destOrd="0" presId="urn:microsoft.com/office/officeart/2005/8/layout/orgChart1"/>
    <dgm:cxn modelId="{CAB112FB-B27E-403D-8B5B-9C01E4FCA0B0}" type="presParOf" srcId="{B51D0C08-B510-4A53-AB6C-E790847D6A88}" destId="{86C28958-821E-4490-AD2C-8FC7B95F97BC}" srcOrd="0" destOrd="0" presId="urn:microsoft.com/office/officeart/2005/8/layout/orgChart1"/>
    <dgm:cxn modelId="{429FBB7F-A15C-40D4-AA82-C395C04549C7}" type="presParOf" srcId="{B51D0C08-B510-4A53-AB6C-E790847D6A88}" destId="{2D7C76F5-4A22-49BF-9612-D4C83C28C97C}" srcOrd="1" destOrd="0" presId="urn:microsoft.com/office/officeart/2005/8/layout/orgChart1"/>
    <dgm:cxn modelId="{67D0BBE6-8FB7-45B2-B6A6-3256E1DFA9FC}" type="presParOf" srcId="{2D7C76F5-4A22-49BF-9612-D4C83C28C97C}" destId="{8ECC6244-75A4-4DC6-BC17-52CBC51EBCEB}" srcOrd="0" destOrd="0" presId="urn:microsoft.com/office/officeart/2005/8/layout/orgChart1"/>
    <dgm:cxn modelId="{BB789FA0-4DA1-4DA0-95EF-3DB290D6D431}" type="presParOf" srcId="{8ECC6244-75A4-4DC6-BC17-52CBC51EBCEB}" destId="{CCB99222-BBCF-4D8A-A4D5-151AB0B60C4F}" srcOrd="0" destOrd="0" presId="urn:microsoft.com/office/officeart/2005/8/layout/orgChart1"/>
    <dgm:cxn modelId="{7FC4DACB-BCC2-494D-AE22-ABC2E7ABDF1A}" type="presParOf" srcId="{8ECC6244-75A4-4DC6-BC17-52CBC51EBCEB}" destId="{3FB18C6F-6F11-4753-8CC8-BA3192488C19}" srcOrd="1" destOrd="0" presId="urn:microsoft.com/office/officeart/2005/8/layout/orgChart1"/>
    <dgm:cxn modelId="{4724FBF5-B655-43B3-BC06-63000373B5B0}" type="presParOf" srcId="{2D7C76F5-4A22-49BF-9612-D4C83C28C97C}" destId="{DA6973ED-1B55-4E79-A66D-7352F8D61512}" srcOrd="1" destOrd="0" presId="urn:microsoft.com/office/officeart/2005/8/layout/orgChart1"/>
    <dgm:cxn modelId="{A0787B62-21A1-4065-B9E3-348C30004330}" type="presParOf" srcId="{DA6973ED-1B55-4E79-A66D-7352F8D61512}" destId="{E41A707F-C7B6-4906-BA5D-2057750C90F3}" srcOrd="0" destOrd="0" presId="urn:microsoft.com/office/officeart/2005/8/layout/orgChart1"/>
    <dgm:cxn modelId="{BA31B406-71E5-43CC-B2D6-57B7A8AA9613}" type="presParOf" srcId="{DA6973ED-1B55-4E79-A66D-7352F8D61512}" destId="{58B66462-681D-4107-A993-8B044B5DF01B}" srcOrd="1" destOrd="0" presId="urn:microsoft.com/office/officeart/2005/8/layout/orgChart1"/>
    <dgm:cxn modelId="{A72EF533-E483-42A5-A670-88A2DA7E5436}" type="presParOf" srcId="{58B66462-681D-4107-A993-8B044B5DF01B}" destId="{D51167F4-FFF0-453E-A941-64FC7865C525}" srcOrd="0" destOrd="0" presId="urn:microsoft.com/office/officeart/2005/8/layout/orgChart1"/>
    <dgm:cxn modelId="{5EEB1D7C-1B7C-47FD-99CB-3AE5FCCCC6E1}" type="presParOf" srcId="{D51167F4-FFF0-453E-A941-64FC7865C525}" destId="{66099935-F6A5-42C3-8368-2087527B1BCE}" srcOrd="0" destOrd="0" presId="urn:microsoft.com/office/officeart/2005/8/layout/orgChart1"/>
    <dgm:cxn modelId="{5E1EF729-A61C-4883-8D9F-B3D7D565A9F3}" type="presParOf" srcId="{D51167F4-FFF0-453E-A941-64FC7865C525}" destId="{836BE49E-2885-4756-B08B-7DE04FBFFC0D}" srcOrd="1" destOrd="0" presId="urn:microsoft.com/office/officeart/2005/8/layout/orgChart1"/>
    <dgm:cxn modelId="{9AAA849C-D395-4DF3-9FF5-0DAB3BFB1960}" type="presParOf" srcId="{58B66462-681D-4107-A993-8B044B5DF01B}" destId="{BAAC9677-E1A2-4080-A8F1-83746E0727BB}" srcOrd="1" destOrd="0" presId="urn:microsoft.com/office/officeart/2005/8/layout/orgChart1"/>
    <dgm:cxn modelId="{2AD9AEDD-2E74-462C-B1BD-3863035327A6}" type="presParOf" srcId="{58B66462-681D-4107-A993-8B044B5DF01B}" destId="{FFB88460-1FAC-41ED-9973-9F924C647B59}" srcOrd="2" destOrd="0" presId="urn:microsoft.com/office/officeart/2005/8/layout/orgChart1"/>
    <dgm:cxn modelId="{2E30104C-3DD0-4C8A-AEA6-DEAD82393623}" type="presParOf" srcId="{2D7C76F5-4A22-49BF-9612-D4C83C28C97C}" destId="{7F7A5E2D-A4B9-4138-92F1-686062F7A0F2}" srcOrd="2" destOrd="0" presId="urn:microsoft.com/office/officeart/2005/8/layout/orgChart1"/>
    <dgm:cxn modelId="{F7E01FBE-99CC-480E-B39F-B56C3A1C4F9B}" type="presParOf" srcId="{B51D0C08-B510-4A53-AB6C-E790847D6A88}" destId="{F34D8B73-C776-473B-BF8D-19DAC77DB684}" srcOrd="2" destOrd="0" presId="urn:microsoft.com/office/officeart/2005/8/layout/orgChart1"/>
    <dgm:cxn modelId="{C8A334AE-8DB2-4230-B4AA-70E5B9E43C9A}" type="presParOf" srcId="{B51D0C08-B510-4A53-AB6C-E790847D6A88}" destId="{0FF6DF19-3ED8-45EB-BA22-E9737B811344}" srcOrd="3" destOrd="0" presId="urn:microsoft.com/office/officeart/2005/8/layout/orgChart1"/>
    <dgm:cxn modelId="{FD5B7899-3CCA-49AE-AE36-ACD0AC1008BB}" type="presParOf" srcId="{0FF6DF19-3ED8-45EB-BA22-E9737B811344}" destId="{8FF08EED-2587-479B-B4CA-0AE148BE2F12}" srcOrd="0" destOrd="0" presId="urn:microsoft.com/office/officeart/2005/8/layout/orgChart1"/>
    <dgm:cxn modelId="{A0554B1E-C436-4FBC-AA2A-08FF32648592}" type="presParOf" srcId="{8FF08EED-2587-479B-B4CA-0AE148BE2F12}" destId="{9B1DE3C3-5D4A-4741-B913-3A29A1556917}" srcOrd="0" destOrd="0" presId="urn:microsoft.com/office/officeart/2005/8/layout/orgChart1"/>
    <dgm:cxn modelId="{C579741E-1051-4262-A940-B160A767030F}" type="presParOf" srcId="{8FF08EED-2587-479B-B4CA-0AE148BE2F12}" destId="{CA7E7DB7-FE95-4759-A69E-03106264E788}" srcOrd="1" destOrd="0" presId="urn:microsoft.com/office/officeart/2005/8/layout/orgChart1"/>
    <dgm:cxn modelId="{75252627-6514-46CB-A6BC-41ACB4BBB916}" type="presParOf" srcId="{0FF6DF19-3ED8-45EB-BA22-E9737B811344}" destId="{6D93BD25-E3E9-4F77-9443-00C64F67212E}" srcOrd="1" destOrd="0" presId="urn:microsoft.com/office/officeart/2005/8/layout/orgChart1"/>
    <dgm:cxn modelId="{E8C2DEB1-5AE1-4128-8A41-DA91EF502619}" type="presParOf" srcId="{0FF6DF19-3ED8-45EB-BA22-E9737B811344}" destId="{9C7A6193-2F04-4348-9CA5-842C0D73452C}" srcOrd="2" destOrd="0" presId="urn:microsoft.com/office/officeart/2005/8/layout/orgChart1"/>
    <dgm:cxn modelId="{B8A85C2F-91D6-45E7-ADE8-0623D44E9E09}" type="presParOf" srcId="{B51D0C08-B510-4A53-AB6C-E790847D6A88}" destId="{FE15B448-F31E-4B44-A5EE-5B698C7EA27E}" srcOrd="4" destOrd="0" presId="urn:microsoft.com/office/officeart/2005/8/layout/orgChart1"/>
    <dgm:cxn modelId="{FBA29B71-7F57-42EE-A134-0FDD9C814410}" type="presParOf" srcId="{B51D0C08-B510-4A53-AB6C-E790847D6A88}" destId="{9C67B458-566D-4BEA-8BCA-D67F5DF091C7}" srcOrd="5" destOrd="0" presId="urn:microsoft.com/office/officeart/2005/8/layout/orgChart1"/>
    <dgm:cxn modelId="{8D753F0F-97A7-4452-AA20-04A56F9C2921}" type="presParOf" srcId="{9C67B458-566D-4BEA-8BCA-D67F5DF091C7}" destId="{2075D4DD-A9EF-4D78-9690-119FC00E8D5C}" srcOrd="0" destOrd="0" presId="urn:microsoft.com/office/officeart/2005/8/layout/orgChart1"/>
    <dgm:cxn modelId="{72E442E0-A90C-4180-8A7B-FFEF8C569499}" type="presParOf" srcId="{2075D4DD-A9EF-4D78-9690-119FC00E8D5C}" destId="{6318B7C3-6BA4-4611-83D7-878EDD9766A9}" srcOrd="0" destOrd="0" presId="urn:microsoft.com/office/officeart/2005/8/layout/orgChart1"/>
    <dgm:cxn modelId="{3E7E5473-9040-4ECB-A884-CA0DF7D02FC5}" type="presParOf" srcId="{2075D4DD-A9EF-4D78-9690-119FC00E8D5C}" destId="{C556ECE9-C00A-493D-9D0B-24802635922F}" srcOrd="1" destOrd="0" presId="urn:microsoft.com/office/officeart/2005/8/layout/orgChart1"/>
    <dgm:cxn modelId="{3373216C-B046-4EC1-92D5-E178F73C6C4D}" type="presParOf" srcId="{9C67B458-566D-4BEA-8BCA-D67F5DF091C7}" destId="{287A0DE6-ECF0-4F74-BB78-9083F4E6E1FC}" srcOrd="1" destOrd="0" presId="urn:microsoft.com/office/officeart/2005/8/layout/orgChart1"/>
    <dgm:cxn modelId="{DD3EFFAB-C5BB-4855-8346-88A21CE28FAD}" type="presParOf" srcId="{9C67B458-566D-4BEA-8BCA-D67F5DF091C7}" destId="{44A3B085-62BE-41A0-9CCD-3045E4652AED}" srcOrd="2" destOrd="0" presId="urn:microsoft.com/office/officeart/2005/8/layout/orgChart1"/>
    <dgm:cxn modelId="{52F3AB89-FCDC-45CC-928A-0C42CEE9D4B7}" type="presParOf" srcId="{B51D0C08-B510-4A53-AB6C-E790847D6A88}" destId="{0777189E-DCFB-49A6-98CB-80D67633D679}" srcOrd="6" destOrd="0" presId="urn:microsoft.com/office/officeart/2005/8/layout/orgChart1"/>
    <dgm:cxn modelId="{8FD89E35-F292-43FD-A0AD-2196BC338E9C}" type="presParOf" srcId="{B51D0C08-B510-4A53-AB6C-E790847D6A88}" destId="{F66D66B4-8BCE-4AD9-AC51-6C74F35BF60B}" srcOrd="7" destOrd="0" presId="urn:microsoft.com/office/officeart/2005/8/layout/orgChart1"/>
    <dgm:cxn modelId="{512A1FB8-E366-4F81-9F3E-06CC98824ABF}" type="presParOf" srcId="{F66D66B4-8BCE-4AD9-AC51-6C74F35BF60B}" destId="{D1EA38B9-B63F-45E4-89E8-7E121C6DAADE}" srcOrd="0" destOrd="0" presId="urn:microsoft.com/office/officeart/2005/8/layout/orgChart1"/>
    <dgm:cxn modelId="{E8C85BF4-7126-49E9-8500-F9BE496E0B8B}" type="presParOf" srcId="{D1EA38B9-B63F-45E4-89E8-7E121C6DAADE}" destId="{6C89F060-0C0A-4F21-BB8C-355781903241}" srcOrd="0" destOrd="0" presId="urn:microsoft.com/office/officeart/2005/8/layout/orgChart1"/>
    <dgm:cxn modelId="{738D58D0-34CD-48D9-AD8D-42734B88F901}" type="presParOf" srcId="{D1EA38B9-B63F-45E4-89E8-7E121C6DAADE}" destId="{93216E12-F001-4DF1-ABB5-AEA4CFF2C535}" srcOrd="1" destOrd="0" presId="urn:microsoft.com/office/officeart/2005/8/layout/orgChart1"/>
    <dgm:cxn modelId="{6536B84A-0BF7-450C-8A5A-0022CDDF2A2E}" type="presParOf" srcId="{F66D66B4-8BCE-4AD9-AC51-6C74F35BF60B}" destId="{B4302A4B-B3B1-48AE-948A-3825634D8578}" srcOrd="1" destOrd="0" presId="urn:microsoft.com/office/officeart/2005/8/layout/orgChart1"/>
    <dgm:cxn modelId="{B7000604-2D51-4D5C-AAE8-4AFE4D643723}" type="presParOf" srcId="{F66D66B4-8BCE-4AD9-AC51-6C74F35BF60B}" destId="{8D329C09-DEA9-4187-A760-CD15C0C919B8}" srcOrd="2" destOrd="0" presId="urn:microsoft.com/office/officeart/2005/8/layout/orgChart1"/>
    <dgm:cxn modelId="{692A6A93-5CA9-4E75-84AD-317E25681F1E}" type="presParOf" srcId="{B51D0C08-B510-4A53-AB6C-E790847D6A88}" destId="{E200C0D5-81A7-43DB-B97D-262FD96A8D3B}" srcOrd="8" destOrd="0" presId="urn:microsoft.com/office/officeart/2005/8/layout/orgChart1"/>
    <dgm:cxn modelId="{DC15084E-90D9-438B-8CC3-DD7A9AFA1ADD}" type="presParOf" srcId="{B51D0C08-B510-4A53-AB6C-E790847D6A88}" destId="{EF4FEF06-1695-4924-90AD-7B55D16499C8}" srcOrd="9" destOrd="0" presId="urn:microsoft.com/office/officeart/2005/8/layout/orgChart1"/>
    <dgm:cxn modelId="{BC587EBA-1B8F-4B80-B266-B4EFCDDC408E}" type="presParOf" srcId="{EF4FEF06-1695-4924-90AD-7B55D16499C8}" destId="{A9303C78-CB21-474A-9155-572A0F3A8381}" srcOrd="0" destOrd="0" presId="urn:microsoft.com/office/officeart/2005/8/layout/orgChart1"/>
    <dgm:cxn modelId="{3A6FCB6E-EA73-48C0-8482-F10C59BE9E0C}" type="presParOf" srcId="{A9303C78-CB21-474A-9155-572A0F3A8381}" destId="{2B55AC4C-3A9B-4F35-AE5B-C1D619BD191F}" srcOrd="0" destOrd="0" presId="urn:microsoft.com/office/officeart/2005/8/layout/orgChart1"/>
    <dgm:cxn modelId="{24A664B7-7BAB-44E8-91DC-2A9888294A35}" type="presParOf" srcId="{A9303C78-CB21-474A-9155-572A0F3A8381}" destId="{2993672D-9B9E-472A-9F0F-1E427FD390B0}" srcOrd="1" destOrd="0" presId="urn:microsoft.com/office/officeart/2005/8/layout/orgChart1"/>
    <dgm:cxn modelId="{BAF92534-25CC-4812-9DB7-FA41509CF21A}" type="presParOf" srcId="{EF4FEF06-1695-4924-90AD-7B55D16499C8}" destId="{25E06E93-4CCF-48DB-BB01-6EDDCA50C647}" srcOrd="1" destOrd="0" presId="urn:microsoft.com/office/officeart/2005/8/layout/orgChart1"/>
    <dgm:cxn modelId="{0839A41C-CD5C-4D5E-BCBE-A9400275945B}" type="presParOf" srcId="{EF4FEF06-1695-4924-90AD-7B55D16499C8}" destId="{BD2930D8-17F7-4F2A-AE03-151E9546E845}" srcOrd="2" destOrd="0" presId="urn:microsoft.com/office/officeart/2005/8/layout/orgChart1"/>
    <dgm:cxn modelId="{B8CA10DC-066B-4EE5-A6D6-1EFC213A4713}" type="presParOf" srcId="{B51D0C08-B510-4A53-AB6C-E790847D6A88}" destId="{E73853CF-AE26-4AE1-9065-332957E8A90A}" srcOrd="10" destOrd="0" presId="urn:microsoft.com/office/officeart/2005/8/layout/orgChart1"/>
    <dgm:cxn modelId="{FD49644B-20EA-42C2-B074-5BC36A4A283B}" type="presParOf" srcId="{B51D0C08-B510-4A53-AB6C-E790847D6A88}" destId="{4E2824C5-F6FF-445E-8C85-ACF348FE05EB}" srcOrd="11" destOrd="0" presId="urn:microsoft.com/office/officeart/2005/8/layout/orgChart1"/>
    <dgm:cxn modelId="{7357A4FD-C90F-46BD-B7A8-1EA3A10AB393}" type="presParOf" srcId="{4E2824C5-F6FF-445E-8C85-ACF348FE05EB}" destId="{5793319C-4574-4500-B249-0B58A310FE79}" srcOrd="0" destOrd="0" presId="urn:microsoft.com/office/officeart/2005/8/layout/orgChart1"/>
    <dgm:cxn modelId="{A63BD1C3-20C6-4071-8AE6-9DCAC720F739}" type="presParOf" srcId="{5793319C-4574-4500-B249-0B58A310FE79}" destId="{40A977B4-1C7A-4F94-BF0A-6AB5FE901E0D}" srcOrd="0" destOrd="0" presId="urn:microsoft.com/office/officeart/2005/8/layout/orgChart1"/>
    <dgm:cxn modelId="{E4F67E96-6674-412A-8C1D-687C102FA45C}" type="presParOf" srcId="{5793319C-4574-4500-B249-0B58A310FE79}" destId="{5EA25C69-69A2-4DCF-8B6A-8B8C64B26070}" srcOrd="1" destOrd="0" presId="urn:microsoft.com/office/officeart/2005/8/layout/orgChart1"/>
    <dgm:cxn modelId="{57C955FF-E74E-4706-9803-DFC7C81C2E25}" type="presParOf" srcId="{4E2824C5-F6FF-445E-8C85-ACF348FE05EB}" destId="{03BD3F49-A15C-4989-A70B-5DDE554ABC47}" srcOrd="1" destOrd="0" presId="urn:microsoft.com/office/officeart/2005/8/layout/orgChart1"/>
    <dgm:cxn modelId="{7FF9CC07-49A6-40EC-8A64-EFFBE6216E08}" type="presParOf" srcId="{4E2824C5-F6FF-445E-8C85-ACF348FE05EB}" destId="{A94F46FD-4779-4758-BFE2-B8600347AB53}" srcOrd="2" destOrd="0" presId="urn:microsoft.com/office/officeart/2005/8/layout/orgChart1"/>
    <dgm:cxn modelId="{86829D2B-3CEF-4A1D-A263-DDFD5F7B005D}" type="presParOf" srcId="{B51D0C08-B510-4A53-AB6C-E790847D6A88}" destId="{0836FB35-C05A-4B6A-8D8D-DF86669324AC}" srcOrd="12" destOrd="0" presId="urn:microsoft.com/office/officeart/2005/8/layout/orgChart1"/>
    <dgm:cxn modelId="{187A17F1-B34B-4855-B357-DC50F7FB60F9}" type="presParOf" srcId="{B51D0C08-B510-4A53-AB6C-E790847D6A88}" destId="{2D7C4DFD-5294-46CA-86A8-37732FB1020A}" srcOrd="13" destOrd="0" presId="urn:microsoft.com/office/officeart/2005/8/layout/orgChart1"/>
    <dgm:cxn modelId="{9667377D-8FB4-4CA1-84D1-F37BDB14C06D}" type="presParOf" srcId="{2D7C4DFD-5294-46CA-86A8-37732FB1020A}" destId="{6D86C60B-DBCB-40E9-AA1A-A3163A82CC3B}" srcOrd="0" destOrd="0" presId="urn:microsoft.com/office/officeart/2005/8/layout/orgChart1"/>
    <dgm:cxn modelId="{C10479FC-FFF3-48F0-9254-C5D39561BE38}" type="presParOf" srcId="{6D86C60B-DBCB-40E9-AA1A-A3163A82CC3B}" destId="{2FD0BA9E-685E-4C19-82C8-4C84C6CF1AF1}" srcOrd="0" destOrd="0" presId="urn:microsoft.com/office/officeart/2005/8/layout/orgChart1"/>
    <dgm:cxn modelId="{9C8706B5-FC9B-47B5-81D9-CDABA70E92F4}" type="presParOf" srcId="{6D86C60B-DBCB-40E9-AA1A-A3163A82CC3B}" destId="{C63DCCC5-B68B-410D-9C36-60B837BBBC87}" srcOrd="1" destOrd="0" presId="urn:microsoft.com/office/officeart/2005/8/layout/orgChart1"/>
    <dgm:cxn modelId="{EED8BF04-9CE3-4D3A-983F-F9D901494AF6}" type="presParOf" srcId="{2D7C4DFD-5294-46CA-86A8-37732FB1020A}" destId="{8B43D069-7DC5-4D1E-96B8-FF5AD81E1AA2}" srcOrd="1" destOrd="0" presId="urn:microsoft.com/office/officeart/2005/8/layout/orgChart1"/>
    <dgm:cxn modelId="{545EB4EE-89D8-4272-B060-9C195DA990B1}" type="presParOf" srcId="{2D7C4DFD-5294-46CA-86A8-37732FB1020A}" destId="{86AF186E-B495-4DD8-96CF-B0FC35EE9818}" srcOrd="2" destOrd="0" presId="urn:microsoft.com/office/officeart/2005/8/layout/orgChart1"/>
    <dgm:cxn modelId="{60643090-EE92-4120-9523-58CFD9F2E059}" type="presParOf" srcId="{B51D0C08-B510-4A53-AB6C-E790847D6A88}" destId="{FE58F12D-E9CA-4984-A627-40572B60CFBD}" srcOrd="14" destOrd="0" presId="urn:microsoft.com/office/officeart/2005/8/layout/orgChart1"/>
    <dgm:cxn modelId="{AE5442F1-EE81-4594-AAFE-628A6C77EC2B}" type="presParOf" srcId="{B51D0C08-B510-4A53-AB6C-E790847D6A88}" destId="{9E2140A1-92EA-4EAB-9941-7047FA820951}" srcOrd="15" destOrd="0" presId="urn:microsoft.com/office/officeart/2005/8/layout/orgChart1"/>
    <dgm:cxn modelId="{2EB2D157-4153-4130-82F8-BFB03510A80C}" type="presParOf" srcId="{9E2140A1-92EA-4EAB-9941-7047FA820951}" destId="{27E30051-F840-4819-B047-78EA0AC39D3E}" srcOrd="0" destOrd="0" presId="urn:microsoft.com/office/officeart/2005/8/layout/orgChart1"/>
    <dgm:cxn modelId="{BAA33C3F-938E-4C73-A8F5-1CB1D2FBC289}" type="presParOf" srcId="{27E30051-F840-4819-B047-78EA0AC39D3E}" destId="{960D7D79-099B-4F59-A149-EB514099D2D7}" srcOrd="0" destOrd="0" presId="urn:microsoft.com/office/officeart/2005/8/layout/orgChart1"/>
    <dgm:cxn modelId="{EE6456D1-A7EC-46FC-9887-B0540A4BAA7C}" type="presParOf" srcId="{27E30051-F840-4819-B047-78EA0AC39D3E}" destId="{B82E43C0-2740-4C0F-81CC-35EEEB34B8C5}" srcOrd="1" destOrd="0" presId="urn:microsoft.com/office/officeart/2005/8/layout/orgChart1"/>
    <dgm:cxn modelId="{8D2E8D63-4073-4DCD-9FAD-18ADEA59097E}" type="presParOf" srcId="{9E2140A1-92EA-4EAB-9941-7047FA820951}" destId="{B5028850-A1E2-4E2B-8B84-9E7CF26B599A}" srcOrd="1" destOrd="0" presId="urn:microsoft.com/office/officeart/2005/8/layout/orgChart1"/>
    <dgm:cxn modelId="{417F671D-7804-4521-8C5B-5365AC745685}" type="presParOf" srcId="{9E2140A1-92EA-4EAB-9941-7047FA820951}" destId="{AC2F9E33-FF7B-41C5-AEC6-37A5B9960EB9}" srcOrd="2" destOrd="0" presId="urn:microsoft.com/office/officeart/2005/8/layout/orgChart1"/>
    <dgm:cxn modelId="{FFBB8CD2-BAB8-4614-BD0A-946815218857}" type="presParOf" srcId="{48A85C37-258E-4F68-81B4-B193AEBF9917}" destId="{C3941B5C-86D2-440E-9267-014D8787C080}" srcOrd="2" destOrd="0" presId="urn:microsoft.com/office/officeart/2005/8/layout/orgChart1"/>
    <dgm:cxn modelId="{E0864FC8-98DD-4469-BE11-07EC008B80D0}" type="presParOf" srcId="{4F1E8ED4-2592-42CB-A0E0-23817E123021}" destId="{524A2CAF-4FD7-404E-BED5-E3F475C69CA2}" srcOrd="8" destOrd="0" presId="urn:microsoft.com/office/officeart/2005/8/layout/orgChart1"/>
    <dgm:cxn modelId="{DA95D832-FDCF-42F5-BEC1-985123C3449A}" type="presParOf" srcId="{4F1E8ED4-2592-42CB-A0E0-23817E123021}" destId="{74C30DBF-42DD-449C-BD0A-A5A79978AE89}" srcOrd="9" destOrd="0" presId="urn:microsoft.com/office/officeart/2005/8/layout/orgChart1"/>
    <dgm:cxn modelId="{9D1BF04E-E4DD-4388-A974-CECE550225BD}" type="presParOf" srcId="{74C30DBF-42DD-449C-BD0A-A5A79978AE89}" destId="{55F85B4D-FA48-4A88-A384-004380ED801E}" srcOrd="0" destOrd="0" presId="urn:microsoft.com/office/officeart/2005/8/layout/orgChart1"/>
    <dgm:cxn modelId="{8A861C60-0327-416C-A95C-9F88C72AD460}" type="presParOf" srcId="{55F85B4D-FA48-4A88-A384-004380ED801E}" destId="{A32F416A-C366-4AAE-B3B6-B2DCE2259906}" srcOrd="0" destOrd="0" presId="urn:microsoft.com/office/officeart/2005/8/layout/orgChart1"/>
    <dgm:cxn modelId="{8B2ED3F2-7F36-4EC6-93D8-51B356EE0849}" type="presParOf" srcId="{55F85B4D-FA48-4A88-A384-004380ED801E}" destId="{FBE104BA-0D00-407F-94A6-23D633D77254}" srcOrd="1" destOrd="0" presId="urn:microsoft.com/office/officeart/2005/8/layout/orgChart1"/>
    <dgm:cxn modelId="{2CC19B70-092A-40CE-9640-5D0E7DCDDB85}" type="presParOf" srcId="{74C30DBF-42DD-449C-BD0A-A5A79978AE89}" destId="{52F3A02F-9566-4B7E-A157-87A4AAE28AE8}" srcOrd="1" destOrd="0" presId="urn:microsoft.com/office/officeart/2005/8/layout/orgChart1"/>
    <dgm:cxn modelId="{A071CCEA-7C54-4D2D-B398-19981E863D75}" type="presParOf" srcId="{74C30DBF-42DD-449C-BD0A-A5A79978AE89}" destId="{529919A6-E9AF-4DE2-B893-DC9A325FCEA0}" srcOrd="2" destOrd="0" presId="urn:microsoft.com/office/officeart/2005/8/layout/orgChart1"/>
    <dgm:cxn modelId="{C10019E1-2584-454D-A1DD-748494B64146}" type="presParOf" srcId="{4F1E8ED4-2592-42CB-A0E0-23817E123021}" destId="{59D38FC2-34A7-4703-8B1A-33653BBF3C35}" srcOrd="10" destOrd="0" presId="urn:microsoft.com/office/officeart/2005/8/layout/orgChart1"/>
    <dgm:cxn modelId="{EEF89E73-6A89-499E-838D-4E40D7B432DD}" type="presParOf" srcId="{4F1E8ED4-2592-42CB-A0E0-23817E123021}" destId="{BD3B819D-60CE-479F-8C28-5D160712535C}" srcOrd="11" destOrd="0" presId="urn:microsoft.com/office/officeart/2005/8/layout/orgChart1"/>
    <dgm:cxn modelId="{FCFB9ACF-43EF-4221-986D-1A9FDE873363}" type="presParOf" srcId="{BD3B819D-60CE-479F-8C28-5D160712535C}" destId="{65A7AFCD-3F5A-4C95-B14F-B2A388E0F302}" srcOrd="0" destOrd="0" presId="urn:microsoft.com/office/officeart/2005/8/layout/orgChart1"/>
    <dgm:cxn modelId="{F803FA94-1346-4A30-91FF-B853CC3E98A2}" type="presParOf" srcId="{65A7AFCD-3F5A-4C95-B14F-B2A388E0F302}" destId="{B7BC20C9-05E3-4100-BA76-BDFF0D922B99}" srcOrd="0" destOrd="0" presId="urn:microsoft.com/office/officeart/2005/8/layout/orgChart1"/>
    <dgm:cxn modelId="{B458D278-7AB3-4C6C-87B9-6BB0C2D04312}" type="presParOf" srcId="{65A7AFCD-3F5A-4C95-B14F-B2A388E0F302}" destId="{75EB5520-2416-4BC2-9262-DB7137445889}" srcOrd="1" destOrd="0" presId="urn:microsoft.com/office/officeart/2005/8/layout/orgChart1"/>
    <dgm:cxn modelId="{58CAD73D-9D88-4F13-9EF9-20F8ED3AF2F6}" type="presParOf" srcId="{BD3B819D-60CE-479F-8C28-5D160712535C}" destId="{396227B1-BD42-458D-985B-9BCF89D84255}" srcOrd="1" destOrd="0" presId="urn:microsoft.com/office/officeart/2005/8/layout/orgChart1"/>
    <dgm:cxn modelId="{10A6FBA7-6204-4085-A526-B2F410722FE5}" type="presParOf" srcId="{BD3B819D-60CE-479F-8C28-5D160712535C}" destId="{2D527F6D-4619-4F85-8C61-725F4A7FE6F6}" srcOrd="2" destOrd="0" presId="urn:microsoft.com/office/officeart/2005/8/layout/orgChart1"/>
    <dgm:cxn modelId="{4EB57074-13F8-42AD-B1FF-732478342231}" type="presParOf" srcId="{4F1E8ED4-2592-42CB-A0E0-23817E123021}" destId="{A9B90297-4C61-4E6F-A7E0-4A59EE5B8403}" srcOrd="12" destOrd="0" presId="urn:microsoft.com/office/officeart/2005/8/layout/orgChart1"/>
    <dgm:cxn modelId="{1D622A71-253E-4E7A-9F1A-22F201CFBB9D}" type="presParOf" srcId="{4F1E8ED4-2592-42CB-A0E0-23817E123021}" destId="{95F1B0B9-05D1-48E3-B1BA-89EA70F2CA74}" srcOrd="13" destOrd="0" presId="urn:microsoft.com/office/officeart/2005/8/layout/orgChart1"/>
    <dgm:cxn modelId="{1DB80519-6248-4DBD-9217-79D74D08880B}" type="presParOf" srcId="{95F1B0B9-05D1-48E3-B1BA-89EA70F2CA74}" destId="{1694FE70-1376-4516-A41D-4838C254443B}" srcOrd="0" destOrd="0" presId="urn:microsoft.com/office/officeart/2005/8/layout/orgChart1"/>
    <dgm:cxn modelId="{274A68D2-6E2D-4541-AE99-4692C17F8EF4}" type="presParOf" srcId="{1694FE70-1376-4516-A41D-4838C254443B}" destId="{C42122E6-3216-42F5-B38A-E73FC6669813}" srcOrd="0" destOrd="0" presId="urn:microsoft.com/office/officeart/2005/8/layout/orgChart1"/>
    <dgm:cxn modelId="{545DCBCD-A5B7-405C-BC34-C00CBF243E57}" type="presParOf" srcId="{1694FE70-1376-4516-A41D-4838C254443B}" destId="{61D9877E-CCFC-4EA6-B2F8-3DE11DC5B44B}" srcOrd="1" destOrd="0" presId="urn:microsoft.com/office/officeart/2005/8/layout/orgChart1"/>
    <dgm:cxn modelId="{9A92032A-B45D-4549-BFCE-3FC18E79C0B1}" type="presParOf" srcId="{95F1B0B9-05D1-48E3-B1BA-89EA70F2CA74}" destId="{12838298-216E-4BEB-8E30-B3C9450D22E9}" srcOrd="1" destOrd="0" presId="urn:microsoft.com/office/officeart/2005/8/layout/orgChart1"/>
    <dgm:cxn modelId="{1AA9EDA9-751B-4888-A093-77A69EA4A565}" type="presParOf" srcId="{95F1B0B9-05D1-48E3-B1BA-89EA70F2CA74}" destId="{DAA3AFA9-440F-4885-B60C-437313780463}" srcOrd="2" destOrd="0" presId="urn:microsoft.com/office/officeart/2005/8/layout/orgChart1"/>
    <dgm:cxn modelId="{2C255F6E-D231-425E-8C5D-679D7A554520}" type="presParOf" srcId="{F5639B2C-9495-40B2-8ADA-9EECB9661644}" destId="{DECC5917-E056-4A61-89EA-59068437341D}" srcOrd="2" destOrd="0" presId="urn:microsoft.com/office/officeart/2005/8/layout/orgChart1"/>
    <dgm:cxn modelId="{080B167D-AE1C-4702-81AD-1DD378EB765E}" type="presParOf" srcId="{3C08C940-F4C9-46E1-8B4B-E0F4376717E1}" destId="{03F99372-B592-4D14-BAA6-22A7F043CC61}" srcOrd="8" destOrd="0" presId="urn:microsoft.com/office/officeart/2005/8/layout/orgChart1"/>
    <dgm:cxn modelId="{4A23FD8A-35D4-4A3E-A62C-F3AC2F56E04C}" type="presParOf" srcId="{3C08C940-F4C9-46E1-8B4B-E0F4376717E1}" destId="{D81EFE8A-A984-484A-AC4F-E28589F87B21}" srcOrd="9" destOrd="0" presId="urn:microsoft.com/office/officeart/2005/8/layout/orgChart1"/>
    <dgm:cxn modelId="{21CFEA41-6CB2-475E-90B1-9958A00CBFFC}" type="presParOf" srcId="{D81EFE8A-A984-484A-AC4F-E28589F87B21}" destId="{094E7B0F-BAA2-4363-939F-7C2991CF0C29}" srcOrd="0" destOrd="0" presId="urn:microsoft.com/office/officeart/2005/8/layout/orgChart1"/>
    <dgm:cxn modelId="{D15BBE4A-0225-4DA5-B535-225E7F07A5CE}" type="presParOf" srcId="{094E7B0F-BAA2-4363-939F-7C2991CF0C29}" destId="{8FE3860D-3178-4A00-88AF-49E8D0C0AF0C}" srcOrd="0" destOrd="0" presId="urn:microsoft.com/office/officeart/2005/8/layout/orgChart1"/>
    <dgm:cxn modelId="{47365323-6508-4DC7-85C9-04C3F10C1D88}" type="presParOf" srcId="{094E7B0F-BAA2-4363-939F-7C2991CF0C29}" destId="{502A873E-311A-4BE2-9B86-06AF789C4A69}" srcOrd="1" destOrd="0" presId="urn:microsoft.com/office/officeart/2005/8/layout/orgChart1"/>
    <dgm:cxn modelId="{5D0E99A5-6D66-4548-BD35-A1E963FEE03E}" type="presParOf" srcId="{D81EFE8A-A984-484A-AC4F-E28589F87B21}" destId="{735D8AD6-38F9-4424-A39D-BAE97F9D4D65}" srcOrd="1" destOrd="0" presId="urn:microsoft.com/office/officeart/2005/8/layout/orgChart1"/>
    <dgm:cxn modelId="{FCFC4B6A-5C65-4E8C-A173-0D1FC64176FE}" type="presParOf" srcId="{D81EFE8A-A984-484A-AC4F-E28589F87B21}" destId="{437B89D4-E4D5-407C-9BEE-ACB0ABCC2533}" srcOrd="2" destOrd="0" presId="urn:microsoft.com/office/officeart/2005/8/layout/orgChart1"/>
    <dgm:cxn modelId="{CA0A3809-986F-4F9D-8D19-91A71446A482}" type="presParOf" srcId="{3C08C940-F4C9-46E1-8B4B-E0F4376717E1}" destId="{13437983-A65D-484B-86A7-F3C48B4E476F}" srcOrd="10" destOrd="0" presId="urn:microsoft.com/office/officeart/2005/8/layout/orgChart1"/>
    <dgm:cxn modelId="{3958BCE2-F020-43E1-AB20-6AFB520B43F0}" type="presParOf" srcId="{3C08C940-F4C9-46E1-8B4B-E0F4376717E1}" destId="{6614C925-066E-4623-A065-2D7DCD3C68E4}" srcOrd="11" destOrd="0" presId="urn:microsoft.com/office/officeart/2005/8/layout/orgChart1"/>
    <dgm:cxn modelId="{96AC862A-2440-471C-B3CB-B3B1FD3E0A29}" type="presParOf" srcId="{6614C925-066E-4623-A065-2D7DCD3C68E4}" destId="{99C8352E-6806-488B-BFEC-CB5E4D0294E0}" srcOrd="0" destOrd="0" presId="urn:microsoft.com/office/officeart/2005/8/layout/orgChart1"/>
    <dgm:cxn modelId="{EC62F349-481B-43F6-AF48-11BC14CEC984}" type="presParOf" srcId="{99C8352E-6806-488B-BFEC-CB5E4D0294E0}" destId="{0375B44C-9549-43DF-A8FC-8B86F7F3F52B}" srcOrd="0" destOrd="0" presId="urn:microsoft.com/office/officeart/2005/8/layout/orgChart1"/>
    <dgm:cxn modelId="{C0F60703-395E-4446-9257-4501AA56A407}" type="presParOf" srcId="{99C8352E-6806-488B-BFEC-CB5E4D0294E0}" destId="{6D2AB641-588A-41E8-B561-274633698B68}" srcOrd="1" destOrd="0" presId="urn:microsoft.com/office/officeart/2005/8/layout/orgChart1"/>
    <dgm:cxn modelId="{7E352B52-7084-431E-9D42-A9EAFD435F19}" type="presParOf" srcId="{6614C925-066E-4623-A065-2D7DCD3C68E4}" destId="{9D7B5F3F-BD3F-4664-AA83-D50229BB8BF3}" srcOrd="1" destOrd="0" presId="urn:microsoft.com/office/officeart/2005/8/layout/orgChart1"/>
    <dgm:cxn modelId="{A2896480-A7F8-4BC1-B7C1-7082A5A16C14}" type="presParOf" srcId="{6614C925-066E-4623-A065-2D7DCD3C68E4}" destId="{5F335389-B903-40E2-8975-2C0E14956BD0}" srcOrd="2" destOrd="0" presId="urn:microsoft.com/office/officeart/2005/8/layout/orgChart1"/>
    <dgm:cxn modelId="{5304CDC5-C8EC-4F8F-AAA1-830804BEB3B1}" type="presParOf" srcId="{3C08C940-F4C9-46E1-8B4B-E0F4376717E1}" destId="{168C5228-BE1D-4D4F-AD12-659D564858C9}" srcOrd="12" destOrd="0" presId="urn:microsoft.com/office/officeart/2005/8/layout/orgChart1"/>
    <dgm:cxn modelId="{4E691CFB-8C30-4FAB-B2D3-35E6E25C732B}" type="presParOf" srcId="{3C08C940-F4C9-46E1-8B4B-E0F4376717E1}" destId="{94A3CDD7-D96F-4BB2-9100-557831EBC08B}" srcOrd="13" destOrd="0" presId="urn:microsoft.com/office/officeart/2005/8/layout/orgChart1"/>
    <dgm:cxn modelId="{FE0BD37C-39BC-4B73-98A9-0CBB7F2D53DA}" type="presParOf" srcId="{94A3CDD7-D96F-4BB2-9100-557831EBC08B}" destId="{BC41F72D-F3B3-48F5-A032-B96D134613EE}" srcOrd="0" destOrd="0" presId="urn:microsoft.com/office/officeart/2005/8/layout/orgChart1"/>
    <dgm:cxn modelId="{64C56572-925A-4BCD-A6B8-7B31B9CEC33D}" type="presParOf" srcId="{BC41F72D-F3B3-48F5-A032-B96D134613EE}" destId="{82339D44-51EB-4D5C-8D73-0A6DF16F7B8F}" srcOrd="0" destOrd="0" presId="urn:microsoft.com/office/officeart/2005/8/layout/orgChart1"/>
    <dgm:cxn modelId="{2F1B2D69-6DF9-45B8-A6DB-8F46CC926BD2}" type="presParOf" srcId="{BC41F72D-F3B3-48F5-A032-B96D134613EE}" destId="{15C8887D-BEF7-4F60-86BB-26FC7C56C31E}" srcOrd="1" destOrd="0" presId="urn:microsoft.com/office/officeart/2005/8/layout/orgChart1"/>
    <dgm:cxn modelId="{BF21BB7F-890A-48FD-86DE-E0469629FA37}" type="presParOf" srcId="{94A3CDD7-D96F-4BB2-9100-557831EBC08B}" destId="{760635E3-BE96-4681-BA48-183BFFD3E82D}" srcOrd="1" destOrd="0" presId="urn:microsoft.com/office/officeart/2005/8/layout/orgChart1"/>
    <dgm:cxn modelId="{131DCD5D-B6D0-4E15-A88E-14E5CACC825A}" type="presParOf" srcId="{94A3CDD7-D96F-4BB2-9100-557831EBC08B}" destId="{55ECFB68-445E-495B-82CC-32F3CAB5E631}" srcOrd="2" destOrd="0" presId="urn:microsoft.com/office/officeart/2005/8/layout/orgChart1"/>
    <dgm:cxn modelId="{00864801-3086-4DB5-B164-A73B8082A7EA}" type="presParOf" srcId="{A9F791DC-32E5-42E0-A03D-CAD0B9AA5BF1}" destId="{D1B8391E-0A14-4A50-BCE6-FA8E5641A4E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DOM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Sự kiện trong Javascript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E253EE14-52F8-439B-8F76-173015BADB89}" type="presOf" srcId="{BE2E176B-EDA9-44DF-BE0D-D7C715BB1C8E}" destId="{553B2C78-8B28-4D96-B4FA-F9D27B084078}" srcOrd="0" destOrd="0" presId="urn:microsoft.com/office/officeart/2008/layout/LinedList"/>
    <dgm:cxn modelId="{12B23DCB-00AD-4869-9F29-043E27B9AD9B}" type="presOf" srcId="{7223C101-9C24-4B5A-BA5E-9583249FEB8D}" destId="{358116AB-1F86-4D11-94BB-F356FC2E1F7B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E9B4A05-2D0F-41B6-A252-E26ED67675BB}" type="presOf" srcId="{EA7F9208-24D8-4563-A2ED-FBFBC5F86B00}" destId="{53AAE56C-73FE-45F9-B35E-39C2CC304544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8E685D53-0D88-48AA-8560-DC0C340D4C7A}" type="presOf" srcId="{170E935B-632B-4424-9BFB-F1C5A9D014B6}" destId="{C66396E0-32BA-46BE-B28A-A2673D61FB1A}" srcOrd="0" destOrd="0" presId="urn:microsoft.com/office/officeart/2008/layout/LinedList"/>
    <dgm:cxn modelId="{2C6A9A93-3937-4521-A926-367512F49B83}" type="presOf" srcId="{47543A14-7939-4793-BA1A-E62B4BA9B414}" destId="{95B7AE2D-2AFE-49F1-8C55-518FD14D2AA2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24771492-1DEF-46BA-BEC4-752B986D8170}" type="presParOf" srcId="{C66396E0-32BA-46BE-B28A-A2673D61FB1A}" destId="{2C4D144F-C0A0-4BA0-BB79-D8AAD2113945}" srcOrd="0" destOrd="0" presId="urn:microsoft.com/office/officeart/2008/layout/LinedList"/>
    <dgm:cxn modelId="{2D6641C3-2F18-4A87-919A-DE3C428DEA2E}" type="presParOf" srcId="{C66396E0-32BA-46BE-B28A-A2673D61FB1A}" destId="{6DFABC9D-811D-4F5E-821D-F8D42D844B4B}" srcOrd="1" destOrd="0" presId="urn:microsoft.com/office/officeart/2008/layout/LinedList"/>
    <dgm:cxn modelId="{22707826-8143-47B8-902A-59EBAAD672CC}" type="presParOf" srcId="{6DFABC9D-811D-4F5E-821D-F8D42D844B4B}" destId="{53AAE56C-73FE-45F9-B35E-39C2CC304544}" srcOrd="0" destOrd="0" presId="urn:microsoft.com/office/officeart/2008/layout/LinedList"/>
    <dgm:cxn modelId="{C187E13F-A81E-43F4-899B-CDBD3B1F1B79}" type="presParOf" srcId="{6DFABC9D-811D-4F5E-821D-F8D42D844B4B}" destId="{4ACF43D1-519E-42A2-970C-705800D064AC}" srcOrd="1" destOrd="0" presId="urn:microsoft.com/office/officeart/2008/layout/LinedList"/>
    <dgm:cxn modelId="{1DC66266-2C76-4C88-A536-D9C66CCC6207}" type="presParOf" srcId="{4ACF43D1-519E-42A2-970C-705800D064AC}" destId="{72FED7FB-2F1E-4FC9-B233-F3AAE2F35B63}" srcOrd="0" destOrd="0" presId="urn:microsoft.com/office/officeart/2008/layout/LinedList"/>
    <dgm:cxn modelId="{F0BA722C-19A9-40BD-A02C-E91C9D4564A4}" type="presParOf" srcId="{4ACF43D1-519E-42A2-970C-705800D064AC}" destId="{9643E7AD-15A3-448F-8242-9A68B4E31513}" srcOrd="1" destOrd="0" presId="urn:microsoft.com/office/officeart/2008/layout/LinedList"/>
    <dgm:cxn modelId="{2C77DD28-C791-4228-8C0B-9DF61109DDFF}" type="presParOf" srcId="{9643E7AD-15A3-448F-8242-9A68B4E31513}" destId="{836F85B5-FBF6-46B6-8E0F-315311C88186}" srcOrd="0" destOrd="0" presId="urn:microsoft.com/office/officeart/2008/layout/LinedList"/>
    <dgm:cxn modelId="{B1C2D79E-A75A-4BE1-BF49-8743D458E9BA}" type="presParOf" srcId="{9643E7AD-15A3-448F-8242-9A68B4E31513}" destId="{95B7AE2D-2AFE-49F1-8C55-518FD14D2AA2}" srcOrd="1" destOrd="0" presId="urn:microsoft.com/office/officeart/2008/layout/LinedList"/>
    <dgm:cxn modelId="{D5D85BCE-1DE2-42D4-A82E-E2E4314ABB90}" type="presParOf" srcId="{9643E7AD-15A3-448F-8242-9A68B4E31513}" destId="{2A78177D-072C-4464-8CE8-C22880222CDE}" srcOrd="2" destOrd="0" presId="urn:microsoft.com/office/officeart/2008/layout/LinedList"/>
    <dgm:cxn modelId="{F7562958-5AE1-4807-9112-3C2F392664E0}" type="presParOf" srcId="{4ACF43D1-519E-42A2-970C-705800D064AC}" destId="{7E67FE7C-BB80-4B4F-B68D-6660D4F8333D}" srcOrd="2" destOrd="0" presId="urn:microsoft.com/office/officeart/2008/layout/LinedList"/>
    <dgm:cxn modelId="{230E7B6B-3DBF-4C27-AEF9-D83492063175}" type="presParOf" srcId="{4ACF43D1-519E-42A2-970C-705800D064AC}" destId="{A5CEA4BB-B0DF-4732-984B-A42182B1F833}" srcOrd="3" destOrd="0" presId="urn:microsoft.com/office/officeart/2008/layout/LinedList"/>
    <dgm:cxn modelId="{60640F56-2544-4EC8-9C3A-4E0BB839FD54}" type="presParOf" srcId="{4ACF43D1-519E-42A2-970C-705800D064AC}" destId="{C17C134E-C1F9-4AFA-A730-757854DF7D47}" srcOrd="4" destOrd="0" presId="urn:microsoft.com/office/officeart/2008/layout/LinedList"/>
    <dgm:cxn modelId="{5ECD5AE7-0AF8-4FA9-86D0-243EC2706EBE}" type="presParOf" srcId="{C17C134E-C1F9-4AFA-A730-757854DF7D47}" destId="{AA561E92-40CD-45D2-8D7B-23D2398A8AB3}" srcOrd="0" destOrd="0" presId="urn:microsoft.com/office/officeart/2008/layout/LinedList"/>
    <dgm:cxn modelId="{69968F90-0470-4C05-80D8-F9E3C05F20DB}" type="presParOf" srcId="{C17C134E-C1F9-4AFA-A730-757854DF7D47}" destId="{553B2C78-8B28-4D96-B4FA-F9D27B084078}" srcOrd="1" destOrd="0" presId="urn:microsoft.com/office/officeart/2008/layout/LinedList"/>
    <dgm:cxn modelId="{6CB3CB8E-D9B4-4EA1-89F1-325100B47450}" type="presParOf" srcId="{C17C134E-C1F9-4AFA-A730-757854DF7D47}" destId="{66B89092-D541-40FA-BE80-A663C9DF4DF9}" srcOrd="2" destOrd="0" presId="urn:microsoft.com/office/officeart/2008/layout/LinedList"/>
    <dgm:cxn modelId="{87932C91-0E75-474C-A831-599C0895E519}" type="presParOf" srcId="{4ACF43D1-519E-42A2-970C-705800D064AC}" destId="{60F9277A-DCD9-4FC5-BC6E-9CC1E980E144}" srcOrd="5" destOrd="0" presId="urn:microsoft.com/office/officeart/2008/layout/LinedList"/>
    <dgm:cxn modelId="{3E981CB7-6275-4E69-907F-1711E45FEA82}" type="presParOf" srcId="{4ACF43D1-519E-42A2-970C-705800D064AC}" destId="{5B76AF41-79C6-4140-8DBD-444BC31CE3BB}" srcOrd="6" destOrd="0" presId="urn:microsoft.com/office/officeart/2008/layout/LinedList"/>
    <dgm:cxn modelId="{F27C32A0-BD28-4F4E-95DE-572FE96CCFC5}" type="presParOf" srcId="{4ACF43D1-519E-42A2-970C-705800D064AC}" destId="{7623258D-EFD3-45AE-97DC-B25D316C8C1A}" srcOrd="7" destOrd="0" presId="urn:microsoft.com/office/officeart/2008/layout/LinedList"/>
    <dgm:cxn modelId="{48639404-3E74-476D-97E0-DD922E5DE38B}" type="presParOf" srcId="{7623258D-EFD3-45AE-97DC-B25D316C8C1A}" destId="{2BD20F64-A377-4216-94EA-771346C07FF6}" srcOrd="0" destOrd="0" presId="urn:microsoft.com/office/officeart/2008/layout/LinedList"/>
    <dgm:cxn modelId="{3E7B7A43-B641-4821-92DA-2C00826D9B7A}" type="presParOf" srcId="{7623258D-EFD3-45AE-97DC-B25D316C8C1A}" destId="{358116AB-1F86-4D11-94BB-F356FC2E1F7B}" srcOrd="1" destOrd="0" presId="urn:microsoft.com/office/officeart/2008/layout/LinedList"/>
    <dgm:cxn modelId="{2D3741EA-3086-4512-9943-CC071069D16D}" type="presParOf" srcId="{7623258D-EFD3-45AE-97DC-B25D316C8C1A}" destId="{F5D265F8-414B-4D16-A25B-A661A4EA9879}" srcOrd="2" destOrd="0" presId="urn:microsoft.com/office/officeart/2008/layout/LinedList"/>
    <dgm:cxn modelId="{0F1EFAF5-6D14-4871-A92E-E42D6BB87DB0}" type="presParOf" srcId="{4ACF43D1-519E-42A2-970C-705800D064AC}" destId="{2D96191E-8811-483B-9FB6-D31AD9FF8262}" srcOrd="8" destOrd="0" presId="urn:microsoft.com/office/officeart/2008/layout/LinedList"/>
    <dgm:cxn modelId="{B1916912-D951-4A84-8D3A-713D01492899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BOM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DOM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Sự kiện trong Javascript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91140FD0-8A5A-4C95-B11D-0DF961446318}" type="presOf" srcId="{170E935B-632B-4424-9BFB-F1C5A9D014B6}" destId="{C66396E0-32BA-46BE-B28A-A2673D61FB1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311215EF-63A4-43A7-8907-B2A5818D0904}" type="presOf" srcId="{EA7F9208-24D8-4563-A2ED-FBFBC5F86B00}" destId="{53AAE56C-73FE-45F9-B35E-39C2CC304544}" srcOrd="0" destOrd="0" presId="urn:microsoft.com/office/officeart/2008/layout/LinedList"/>
    <dgm:cxn modelId="{63DB6AB6-C91C-43F3-AEE4-1862DCCD3C43}" type="presOf" srcId="{47543A14-7939-4793-BA1A-E62B4BA9B414}" destId="{95B7AE2D-2AFE-49F1-8C55-518FD14D2AA2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5142BD8B-9CEC-47F9-B952-A9F9CB63E40E}" type="presOf" srcId="{7223C101-9C24-4B5A-BA5E-9583249FEB8D}" destId="{358116AB-1F86-4D11-94BB-F356FC2E1F7B}" srcOrd="0" destOrd="0" presId="urn:microsoft.com/office/officeart/2008/layout/LinedList"/>
    <dgm:cxn modelId="{6978740E-B9A6-4270-A5CF-BF38211166F3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9AF57DA-AF9E-40FE-A89E-091028248F90}" type="presParOf" srcId="{C66396E0-32BA-46BE-B28A-A2673D61FB1A}" destId="{2C4D144F-C0A0-4BA0-BB79-D8AAD2113945}" srcOrd="0" destOrd="0" presId="urn:microsoft.com/office/officeart/2008/layout/LinedList"/>
    <dgm:cxn modelId="{BFE084E6-0E7C-426A-8B74-64E18773277F}" type="presParOf" srcId="{C66396E0-32BA-46BE-B28A-A2673D61FB1A}" destId="{6DFABC9D-811D-4F5E-821D-F8D42D844B4B}" srcOrd="1" destOrd="0" presId="urn:microsoft.com/office/officeart/2008/layout/LinedList"/>
    <dgm:cxn modelId="{30BF6CFA-36EC-47FD-891C-57200C020857}" type="presParOf" srcId="{6DFABC9D-811D-4F5E-821D-F8D42D844B4B}" destId="{53AAE56C-73FE-45F9-B35E-39C2CC304544}" srcOrd="0" destOrd="0" presId="urn:microsoft.com/office/officeart/2008/layout/LinedList"/>
    <dgm:cxn modelId="{CD48EA7A-2780-4307-A249-0A16E556FDAA}" type="presParOf" srcId="{6DFABC9D-811D-4F5E-821D-F8D42D844B4B}" destId="{4ACF43D1-519E-42A2-970C-705800D064AC}" srcOrd="1" destOrd="0" presId="urn:microsoft.com/office/officeart/2008/layout/LinedList"/>
    <dgm:cxn modelId="{DAEBF84A-D577-478E-92B2-97CDE7208F43}" type="presParOf" srcId="{4ACF43D1-519E-42A2-970C-705800D064AC}" destId="{72FED7FB-2F1E-4FC9-B233-F3AAE2F35B63}" srcOrd="0" destOrd="0" presId="urn:microsoft.com/office/officeart/2008/layout/LinedList"/>
    <dgm:cxn modelId="{0DE564CB-60EA-4CB5-B9DF-CCE04524A4AA}" type="presParOf" srcId="{4ACF43D1-519E-42A2-970C-705800D064AC}" destId="{9643E7AD-15A3-448F-8242-9A68B4E31513}" srcOrd="1" destOrd="0" presId="urn:microsoft.com/office/officeart/2008/layout/LinedList"/>
    <dgm:cxn modelId="{6F3C85AB-8E16-4AF2-ADA3-2F80F295A44E}" type="presParOf" srcId="{9643E7AD-15A3-448F-8242-9A68B4E31513}" destId="{836F85B5-FBF6-46B6-8E0F-315311C88186}" srcOrd="0" destOrd="0" presId="urn:microsoft.com/office/officeart/2008/layout/LinedList"/>
    <dgm:cxn modelId="{D4373472-4F95-4CDB-81D9-FBE54C14C911}" type="presParOf" srcId="{9643E7AD-15A3-448F-8242-9A68B4E31513}" destId="{95B7AE2D-2AFE-49F1-8C55-518FD14D2AA2}" srcOrd="1" destOrd="0" presId="urn:microsoft.com/office/officeart/2008/layout/LinedList"/>
    <dgm:cxn modelId="{56260230-D4C3-4589-B220-875F06D8AC25}" type="presParOf" srcId="{9643E7AD-15A3-448F-8242-9A68B4E31513}" destId="{2A78177D-072C-4464-8CE8-C22880222CDE}" srcOrd="2" destOrd="0" presId="urn:microsoft.com/office/officeart/2008/layout/LinedList"/>
    <dgm:cxn modelId="{C7A909ED-0196-4988-9F74-03AB800B7DF7}" type="presParOf" srcId="{4ACF43D1-519E-42A2-970C-705800D064AC}" destId="{7E67FE7C-BB80-4B4F-B68D-6660D4F8333D}" srcOrd="2" destOrd="0" presId="urn:microsoft.com/office/officeart/2008/layout/LinedList"/>
    <dgm:cxn modelId="{2DD68657-1720-4CB9-9220-0533A5DDF614}" type="presParOf" srcId="{4ACF43D1-519E-42A2-970C-705800D064AC}" destId="{A5CEA4BB-B0DF-4732-984B-A42182B1F833}" srcOrd="3" destOrd="0" presId="urn:microsoft.com/office/officeart/2008/layout/LinedList"/>
    <dgm:cxn modelId="{FC2D7D32-DE65-40A0-A5A8-2B20A00308EA}" type="presParOf" srcId="{4ACF43D1-519E-42A2-970C-705800D064AC}" destId="{C17C134E-C1F9-4AFA-A730-757854DF7D47}" srcOrd="4" destOrd="0" presId="urn:microsoft.com/office/officeart/2008/layout/LinedList"/>
    <dgm:cxn modelId="{A6F8ED13-32F1-466B-A712-A2CFD7243069}" type="presParOf" srcId="{C17C134E-C1F9-4AFA-A730-757854DF7D47}" destId="{AA561E92-40CD-45D2-8D7B-23D2398A8AB3}" srcOrd="0" destOrd="0" presId="urn:microsoft.com/office/officeart/2008/layout/LinedList"/>
    <dgm:cxn modelId="{0C10DD83-9275-4EDF-85B2-638633CF81F1}" type="presParOf" srcId="{C17C134E-C1F9-4AFA-A730-757854DF7D47}" destId="{553B2C78-8B28-4D96-B4FA-F9D27B084078}" srcOrd="1" destOrd="0" presId="urn:microsoft.com/office/officeart/2008/layout/LinedList"/>
    <dgm:cxn modelId="{2F96ADE7-A3BE-4B99-95B8-431BD2D89CB3}" type="presParOf" srcId="{C17C134E-C1F9-4AFA-A730-757854DF7D47}" destId="{66B89092-D541-40FA-BE80-A663C9DF4DF9}" srcOrd="2" destOrd="0" presId="urn:microsoft.com/office/officeart/2008/layout/LinedList"/>
    <dgm:cxn modelId="{4AAD0623-C1D7-4E58-9024-E348F950815E}" type="presParOf" srcId="{4ACF43D1-519E-42A2-970C-705800D064AC}" destId="{60F9277A-DCD9-4FC5-BC6E-9CC1E980E144}" srcOrd="5" destOrd="0" presId="urn:microsoft.com/office/officeart/2008/layout/LinedList"/>
    <dgm:cxn modelId="{AC28753A-94CA-4B8B-B482-9C6F94AB1DF9}" type="presParOf" srcId="{4ACF43D1-519E-42A2-970C-705800D064AC}" destId="{5B76AF41-79C6-4140-8DBD-444BC31CE3BB}" srcOrd="6" destOrd="0" presId="urn:microsoft.com/office/officeart/2008/layout/LinedList"/>
    <dgm:cxn modelId="{B489930C-2AB0-435B-88C7-6920B5D3FD1D}" type="presParOf" srcId="{4ACF43D1-519E-42A2-970C-705800D064AC}" destId="{7623258D-EFD3-45AE-97DC-B25D316C8C1A}" srcOrd="7" destOrd="0" presId="urn:microsoft.com/office/officeart/2008/layout/LinedList"/>
    <dgm:cxn modelId="{7AFE6537-4AA6-4601-9AF7-93C1122BF47E}" type="presParOf" srcId="{7623258D-EFD3-45AE-97DC-B25D316C8C1A}" destId="{2BD20F64-A377-4216-94EA-771346C07FF6}" srcOrd="0" destOrd="0" presId="urn:microsoft.com/office/officeart/2008/layout/LinedList"/>
    <dgm:cxn modelId="{FB8042EC-BCFF-4CAD-9C0D-069B5A6A7544}" type="presParOf" srcId="{7623258D-EFD3-45AE-97DC-B25D316C8C1A}" destId="{358116AB-1F86-4D11-94BB-F356FC2E1F7B}" srcOrd="1" destOrd="0" presId="urn:microsoft.com/office/officeart/2008/layout/LinedList"/>
    <dgm:cxn modelId="{2DBA1C1E-D81B-4CA3-AEFB-3737EF621D91}" type="presParOf" srcId="{7623258D-EFD3-45AE-97DC-B25D316C8C1A}" destId="{F5D265F8-414B-4D16-A25B-A661A4EA9879}" srcOrd="2" destOrd="0" presId="urn:microsoft.com/office/officeart/2008/layout/LinedList"/>
    <dgm:cxn modelId="{05A040A3-2A5C-42A2-8D25-CD7BD0C1A310}" type="presParOf" srcId="{4ACF43D1-519E-42A2-970C-705800D064AC}" destId="{2D96191E-8811-483B-9FB6-D31AD9FF8262}" srcOrd="8" destOrd="0" presId="urn:microsoft.com/office/officeart/2008/layout/LinedList"/>
    <dgm:cxn modelId="{01B690AC-99B2-4043-ACDB-28367DBE607F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BOM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DOM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E5193C3A-5303-4B10-93A4-377B83EAD5D2}" type="presOf" srcId="{7223C101-9C24-4B5A-BA5E-9583249FEB8D}" destId="{358116AB-1F86-4D11-94BB-F356FC2E1F7B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1B694C3-35AC-4C7F-9B0A-194D6DADED76}" type="presOf" srcId="{EA7F9208-24D8-4563-A2ED-FBFBC5F86B00}" destId="{53AAE56C-73FE-45F9-B35E-39C2CC304544}" srcOrd="0" destOrd="0" presId="urn:microsoft.com/office/officeart/2008/layout/LinedList"/>
    <dgm:cxn modelId="{F0AD6019-7862-43F4-AB32-A38BD91A73B4}" type="presOf" srcId="{BE2E176B-EDA9-44DF-BE0D-D7C715BB1C8E}" destId="{553B2C78-8B28-4D96-B4FA-F9D27B084078}" srcOrd="0" destOrd="0" presId="urn:microsoft.com/office/officeart/2008/layout/LinedList"/>
    <dgm:cxn modelId="{549D04F8-16D0-44D2-975A-2766429B487F}" type="presOf" srcId="{47543A14-7939-4793-BA1A-E62B4BA9B414}" destId="{95B7AE2D-2AFE-49F1-8C55-518FD14D2AA2}" srcOrd="0" destOrd="0" presId="urn:microsoft.com/office/officeart/2008/layout/LinedList"/>
    <dgm:cxn modelId="{2CA4E61F-4513-49D0-A20A-E892CBEE2E71}" type="presOf" srcId="{170E935B-632B-4424-9BFB-F1C5A9D014B6}" destId="{C66396E0-32BA-46BE-B28A-A2673D61FB1A}" srcOrd="0" destOrd="0" presId="urn:microsoft.com/office/officeart/2008/layout/LinedList"/>
    <dgm:cxn modelId="{EA829FAD-1A84-40A0-85FC-7921F1F69982}" type="presParOf" srcId="{C66396E0-32BA-46BE-B28A-A2673D61FB1A}" destId="{2C4D144F-C0A0-4BA0-BB79-D8AAD2113945}" srcOrd="0" destOrd="0" presId="urn:microsoft.com/office/officeart/2008/layout/LinedList"/>
    <dgm:cxn modelId="{7D12D270-F86B-4442-B69F-59752D367357}" type="presParOf" srcId="{C66396E0-32BA-46BE-B28A-A2673D61FB1A}" destId="{6DFABC9D-811D-4F5E-821D-F8D42D844B4B}" srcOrd="1" destOrd="0" presId="urn:microsoft.com/office/officeart/2008/layout/LinedList"/>
    <dgm:cxn modelId="{CF5DECA7-CF67-4D47-925C-C3EE651BD514}" type="presParOf" srcId="{6DFABC9D-811D-4F5E-821D-F8D42D844B4B}" destId="{53AAE56C-73FE-45F9-B35E-39C2CC304544}" srcOrd="0" destOrd="0" presId="urn:microsoft.com/office/officeart/2008/layout/LinedList"/>
    <dgm:cxn modelId="{7891EC2B-DB60-4100-9D1B-119FA95ED396}" type="presParOf" srcId="{6DFABC9D-811D-4F5E-821D-F8D42D844B4B}" destId="{4ACF43D1-519E-42A2-970C-705800D064AC}" srcOrd="1" destOrd="0" presId="urn:microsoft.com/office/officeart/2008/layout/LinedList"/>
    <dgm:cxn modelId="{D592B50F-857F-4ACB-BA80-F66A6C4D4B0B}" type="presParOf" srcId="{4ACF43D1-519E-42A2-970C-705800D064AC}" destId="{72FED7FB-2F1E-4FC9-B233-F3AAE2F35B63}" srcOrd="0" destOrd="0" presId="urn:microsoft.com/office/officeart/2008/layout/LinedList"/>
    <dgm:cxn modelId="{496A8A11-C356-45F4-A932-8195013DB1D4}" type="presParOf" srcId="{4ACF43D1-519E-42A2-970C-705800D064AC}" destId="{9643E7AD-15A3-448F-8242-9A68B4E31513}" srcOrd="1" destOrd="0" presId="urn:microsoft.com/office/officeart/2008/layout/LinedList"/>
    <dgm:cxn modelId="{F6ACE38F-AE7B-408F-9962-45B1D2496FAA}" type="presParOf" srcId="{9643E7AD-15A3-448F-8242-9A68B4E31513}" destId="{836F85B5-FBF6-46B6-8E0F-315311C88186}" srcOrd="0" destOrd="0" presId="urn:microsoft.com/office/officeart/2008/layout/LinedList"/>
    <dgm:cxn modelId="{85E482B4-AE28-4B59-BFD3-411E66F70DE8}" type="presParOf" srcId="{9643E7AD-15A3-448F-8242-9A68B4E31513}" destId="{95B7AE2D-2AFE-49F1-8C55-518FD14D2AA2}" srcOrd="1" destOrd="0" presId="urn:microsoft.com/office/officeart/2008/layout/LinedList"/>
    <dgm:cxn modelId="{71EDB048-2807-4AE9-9866-CC98DE1ECDD1}" type="presParOf" srcId="{9643E7AD-15A3-448F-8242-9A68B4E31513}" destId="{2A78177D-072C-4464-8CE8-C22880222CDE}" srcOrd="2" destOrd="0" presId="urn:microsoft.com/office/officeart/2008/layout/LinedList"/>
    <dgm:cxn modelId="{4725BF2C-22B8-4979-BF5F-3E557E1860A1}" type="presParOf" srcId="{4ACF43D1-519E-42A2-970C-705800D064AC}" destId="{7E67FE7C-BB80-4B4F-B68D-6660D4F8333D}" srcOrd="2" destOrd="0" presId="urn:microsoft.com/office/officeart/2008/layout/LinedList"/>
    <dgm:cxn modelId="{F7D89C3B-822B-4327-9F68-0CC6C9684548}" type="presParOf" srcId="{4ACF43D1-519E-42A2-970C-705800D064AC}" destId="{A5CEA4BB-B0DF-4732-984B-A42182B1F833}" srcOrd="3" destOrd="0" presId="urn:microsoft.com/office/officeart/2008/layout/LinedList"/>
    <dgm:cxn modelId="{8862DDA2-6FE5-4457-BABF-30C58BAE6B2F}" type="presParOf" srcId="{4ACF43D1-519E-42A2-970C-705800D064AC}" destId="{C17C134E-C1F9-4AFA-A730-757854DF7D47}" srcOrd="4" destOrd="0" presId="urn:microsoft.com/office/officeart/2008/layout/LinedList"/>
    <dgm:cxn modelId="{68C394EA-ADD5-4607-AE76-BC7D29FF0F9F}" type="presParOf" srcId="{C17C134E-C1F9-4AFA-A730-757854DF7D47}" destId="{AA561E92-40CD-45D2-8D7B-23D2398A8AB3}" srcOrd="0" destOrd="0" presId="urn:microsoft.com/office/officeart/2008/layout/LinedList"/>
    <dgm:cxn modelId="{E74847E0-406F-4066-83A8-DD7D47A291A4}" type="presParOf" srcId="{C17C134E-C1F9-4AFA-A730-757854DF7D47}" destId="{553B2C78-8B28-4D96-B4FA-F9D27B084078}" srcOrd="1" destOrd="0" presId="urn:microsoft.com/office/officeart/2008/layout/LinedList"/>
    <dgm:cxn modelId="{10052103-EA6C-4E00-9C9A-BAF2B0F48A13}" type="presParOf" srcId="{C17C134E-C1F9-4AFA-A730-757854DF7D47}" destId="{66B89092-D541-40FA-BE80-A663C9DF4DF9}" srcOrd="2" destOrd="0" presId="urn:microsoft.com/office/officeart/2008/layout/LinedList"/>
    <dgm:cxn modelId="{D3E0C651-6959-4B74-BED4-7349F453EEF1}" type="presParOf" srcId="{4ACF43D1-519E-42A2-970C-705800D064AC}" destId="{60F9277A-DCD9-4FC5-BC6E-9CC1E980E144}" srcOrd="5" destOrd="0" presId="urn:microsoft.com/office/officeart/2008/layout/LinedList"/>
    <dgm:cxn modelId="{D3404B28-E8C3-4041-A7C5-A827529BC15D}" type="presParOf" srcId="{4ACF43D1-519E-42A2-970C-705800D064AC}" destId="{5B76AF41-79C6-4140-8DBD-444BC31CE3BB}" srcOrd="6" destOrd="0" presId="urn:microsoft.com/office/officeart/2008/layout/LinedList"/>
    <dgm:cxn modelId="{31E5E129-C784-4A85-9E2E-C72ACFF12A5E}" type="presParOf" srcId="{4ACF43D1-519E-42A2-970C-705800D064AC}" destId="{7623258D-EFD3-45AE-97DC-B25D316C8C1A}" srcOrd="7" destOrd="0" presId="urn:microsoft.com/office/officeart/2008/layout/LinedList"/>
    <dgm:cxn modelId="{C2DD46AB-7E0F-4E9A-9397-27928B9F4E4F}" type="presParOf" srcId="{7623258D-EFD3-45AE-97DC-B25D316C8C1A}" destId="{2BD20F64-A377-4216-94EA-771346C07FF6}" srcOrd="0" destOrd="0" presId="urn:microsoft.com/office/officeart/2008/layout/LinedList"/>
    <dgm:cxn modelId="{12E250CA-4898-4191-915C-10590EAD2224}" type="presParOf" srcId="{7623258D-EFD3-45AE-97DC-B25D316C8C1A}" destId="{358116AB-1F86-4D11-94BB-F356FC2E1F7B}" srcOrd="1" destOrd="0" presId="urn:microsoft.com/office/officeart/2008/layout/LinedList"/>
    <dgm:cxn modelId="{472289A0-B6FC-4AED-9F4F-CFC11684F296}" type="presParOf" srcId="{7623258D-EFD3-45AE-97DC-B25D316C8C1A}" destId="{F5D265F8-414B-4D16-A25B-A661A4EA9879}" srcOrd="2" destOrd="0" presId="urn:microsoft.com/office/officeart/2008/layout/LinedList"/>
    <dgm:cxn modelId="{E847E095-D4DC-4285-9FBA-C741847C95BA}" type="presParOf" srcId="{4ACF43D1-519E-42A2-970C-705800D064AC}" destId="{2D96191E-8811-483B-9FB6-D31AD9FF8262}" srcOrd="8" destOrd="0" presId="urn:microsoft.com/office/officeart/2008/layout/LinedList"/>
    <dgm:cxn modelId="{2A63C148-34D9-4FFD-8802-E547F5A935FF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BOM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DOM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9632113-A885-4CB4-855C-332868A5B322}" type="presOf" srcId="{EA7F9208-24D8-4563-A2ED-FBFBC5F86B00}" destId="{53AAE56C-73FE-45F9-B35E-39C2CC304544}" srcOrd="0" destOrd="0" presId="urn:microsoft.com/office/officeart/2008/layout/LinedList"/>
    <dgm:cxn modelId="{7FEC5F9B-4B68-42B4-998E-77E07B389DCE}" type="presOf" srcId="{47543A14-7939-4793-BA1A-E62B4BA9B414}" destId="{95B7AE2D-2AFE-49F1-8C55-518FD14D2AA2}" srcOrd="0" destOrd="0" presId="urn:microsoft.com/office/officeart/2008/layout/LinedList"/>
    <dgm:cxn modelId="{7DFB2C20-B0E9-4A2E-877D-6A16D858FAE9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5289B856-D568-40D4-A6A7-FB610171C9F8}" type="presOf" srcId="{7223C101-9C24-4B5A-BA5E-9583249FEB8D}" destId="{358116AB-1F86-4D11-94BB-F356FC2E1F7B}" srcOrd="0" destOrd="0" presId="urn:microsoft.com/office/officeart/2008/layout/LinedList"/>
    <dgm:cxn modelId="{4E6739EE-404D-44C8-8F11-08A14B237061}" type="presOf" srcId="{170E935B-632B-4424-9BFB-F1C5A9D014B6}" destId="{C66396E0-32BA-46BE-B28A-A2673D61FB1A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CBF63776-8458-4BC4-83F8-F8A3EFEF24F7}" type="presParOf" srcId="{C66396E0-32BA-46BE-B28A-A2673D61FB1A}" destId="{2C4D144F-C0A0-4BA0-BB79-D8AAD2113945}" srcOrd="0" destOrd="0" presId="urn:microsoft.com/office/officeart/2008/layout/LinedList"/>
    <dgm:cxn modelId="{A3AA397A-B533-4557-8857-AAE48D4641EA}" type="presParOf" srcId="{C66396E0-32BA-46BE-B28A-A2673D61FB1A}" destId="{6DFABC9D-811D-4F5E-821D-F8D42D844B4B}" srcOrd="1" destOrd="0" presId="urn:microsoft.com/office/officeart/2008/layout/LinedList"/>
    <dgm:cxn modelId="{C665DD9C-4B39-4A27-B180-87CAD541851B}" type="presParOf" srcId="{6DFABC9D-811D-4F5E-821D-F8D42D844B4B}" destId="{53AAE56C-73FE-45F9-B35E-39C2CC304544}" srcOrd="0" destOrd="0" presId="urn:microsoft.com/office/officeart/2008/layout/LinedList"/>
    <dgm:cxn modelId="{F2765C49-2970-4FC9-9702-D2D469B260A7}" type="presParOf" srcId="{6DFABC9D-811D-4F5E-821D-F8D42D844B4B}" destId="{4ACF43D1-519E-42A2-970C-705800D064AC}" srcOrd="1" destOrd="0" presId="urn:microsoft.com/office/officeart/2008/layout/LinedList"/>
    <dgm:cxn modelId="{40EA17B0-7639-4E71-AB6F-C05BB60A530D}" type="presParOf" srcId="{4ACF43D1-519E-42A2-970C-705800D064AC}" destId="{72FED7FB-2F1E-4FC9-B233-F3AAE2F35B63}" srcOrd="0" destOrd="0" presId="urn:microsoft.com/office/officeart/2008/layout/LinedList"/>
    <dgm:cxn modelId="{EC25A378-F4B6-4AE5-AE44-19576DBF1F50}" type="presParOf" srcId="{4ACF43D1-519E-42A2-970C-705800D064AC}" destId="{9643E7AD-15A3-448F-8242-9A68B4E31513}" srcOrd="1" destOrd="0" presId="urn:microsoft.com/office/officeart/2008/layout/LinedList"/>
    <dgm:cxn modelId="{1E4DE67A-C9EB-4B74-8D90-7285A9987B98}" type="presParOf" srcId="{9643E7AD-15A3-448F-8242-9A68B4E31513}" destId="{836F85B5-FBF6-46B6-8E0F-315311C88186}" srcOrd="0" destOrd="0" presId="urn:microsoft.com/office/officeart/2008/layout/LinedList"/>
    <dgm:cxn modelId="{45B4002F-85AC-4F66-B863-EAE0DD43ADA2}" type="presParOf" srcId="{9643E7AD-15A3-448F-8242-9A68B4E31513}" destId="{95B7AE2D-2AFE-49F1-8C55-518FD14D2AA2}" srcOrd="1" destOrd="0" presId="urn:microsoft.com/office/officeart/2008/layout/LinedList"/>
    <dgm:cxn modelId="{12D88691-EBDD-4549-8E5C-75A5084C3532}" type="presParOf" srcId="{9643E7AD-15A3-448F-8242-9A68B4E31513}" destId="{2A78177D-072C-4464-8CE8-C22880222CDE}" srcOrd="2" destOrd="0" presId="urn:microsoft.com/office/officeart/2008/layout/LinedList"/>
    <dgm:cxn modelId="{B3A1D2B3-4F56-4DD9-892F-CFB0D247147A}" type="presParOf" srcId="{4ACF43D1-519E-42A2-970C-705800D064AC}" destId="{7E67FE7C-BB80-4B4F-B68D-6660D4F8333D}" srcOrd="2" destOrd="0" presId="urn:microsoft.com/office/officeart/2008/layout/LinedList"/>
    <dgm:cxn modelId="{455BC13C-F116-4964-A8FD-4E35B7A1F03B}" type="presParOf" srcId="{4ACF43D1-519E-42A2-970C-705800D064AC}" destId="{A5CEA4BB-B0DF-4732-984B-A42182B1F833}" srcOrd="3" destOrd="0" presId="urn:microsoft.com/office/officeart/2008/layout/LinedList"/>
    <dgm:cxn modelId="{403C989F-1CE1-4B01-94BB-E72BDC0CEC92}" type="presParOf" srcId="{4ACF43D1-519E-42A2-970C-705800D064AC}" destId="{C17C134E-C1F9-4AFA-A730-757854DF7D47}" srcOrd="4" destOrd="0" presId="urn:microsoft.com/office/officeart/2008/layout/LinedList"/>
    <dgm:cxn modelId="{34BDE594-58AD-48F7-9B17-AC01F8613C2E}" type="presParOf" srcId="{C17C134E-C1F9-4AFA-A730-757854DF7D47}" destId="{AA561E92-40CD-45D2-8D7B-23D2398A8AB3}" srcOrd="0" destOrd="0" presId="urn:microsoft.com/office/officeart/2008/layout/LinedList"/>
    <dgm:cxn modelId="{40618130-2CC9-41D2-B4F9-34DCC512777E}" type="presParOf" srcId="{C17C134E-C1F9-4AFA-A730-757854DF7D47}" destId="{553B2C78-8B28-4D96-B4FA-F9D27B084078}" srcOrd="1" destOrd="0" presId="urn:microsoft.com/office/officeart/2008/layout/LinedList"/>
    <dgm:cxn modelId="{8E1C7DDE-BFD8-4204-A85A-FFBD419CD7F1}" type="presParOf" srcId="{C17C134E-C1F9-4AFA-A730-757854DF7D47}" destId="{66B89092-D541-40FA-BE80-A663C9DF4DF9}" srcOrd="2" destOrd="0" presId="urn:microsoft.com/office/officeart/2008/layout/LinedList"/>
    <dgm:cxn modelId="{5D651DA3-3753-41C4-9070-18E6B4DCA78F}" type="presParOf" srcId="{4ACF43D1-519E-42A2-970C-705800D064AC}" destId="{60F9277A-DCD9-4FC5-BC6E-9CC1E980E144}" srcOrd="5" destOrd="0" presId="urn:microsoft.com/office/officeart/2008/layout/LinedList"/>
    <dgm:cxn modelId="{8D62D5EE-F83A-4415-A319-BEC93AB34C82}" type="presParOf" srcId="{4ACF43D1-519E-42A2-970C-705800D064AC}" destId="{5B76AF41-79C6-4140-8DBD-444BC31CE3BB}" srcOrd="6" destOrd="0" presId="urn:microsoft.com/office/officeart/2008/layout/LinedList"/>
    <dgm:cxn modelId="{F7395E64-0C15-4786-9EE1-089280183FDC}" type="presParOf" srcId="{4ACF43D1-519E-42A2-970C-705800D064AC}" destId="{7623258D-EFD3-45AE-97DC-B25D316C8C1A}" srcOrd="7" destOrd="0" presId="urn:microsoft.com/office/officeart/2008/layout/LinedList"/>
    <dgm:cxn modelId="{BB10CFF4-3C44-40E5-9137-D2FA7611F28B}" type="presParOf" srcId="{7623258D-EFD3-45AE-97DC-B25D316C8C1A}" destId="{2BD20F64-A377-4216-94EA-771346C07FF6}" srcOrd="0" destOrd="0" presId="urn:microsoft.com/office/officeart/2008/layout/LinedList"/>
    <dgm:cxn modelId="{85DDBA49-322E-420C-8CCD-0DD9B9B49EF5}" type="presParOf" srcId="{7623258D-EFD3-45AE-97DC-B25D316C8C1A}" destId="{358116AB-1F86-4D11-94BB-F356FC2E1F7B}" srcOrd="1" destOrd="0" presId="urn:microsoft.com/office/officeart/2008/layout/LinedList"/>
    <dgm:cxn modelId="{1D958508-8EC5-4878-B40F-CA1091540E1C}" type="presParOf" srcId="{7623258D-EFD3-45AE-97DC-B25D316C8C1A}" destId="{F5D265F8-414B-4D16-A25B-A661A4EA9879}" srcOrd="2" destOrd="0" presId="urn:microsoft.com/office/officeart/2008/layout/LinedList"/>
    <dgm:cxn modelId="{1471CE20-5BFC-4103-8C5A-850C658CA959}" type="presParOf" srcId="{4ACF43D1-519E-42A2-970C-705800D064AC}" destId="{2D96191E-8811-483B-9FB6-D31AD9FF8262}" srcOrd="8" destOrd="0" presId="urn:microsoft.com/office/officeart/2008/layout/LinedList"/>
    <dgm:cxn modelId="{F1B12603-0671-49F5-A911-096CCB14C8A5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BOM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DOM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6F64E2C-EFCA-4284-B6D6-7DAC2834E705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CA1EF9F8-4B6B-439E-87C2-42AD71DEC772}" type="presOf" srcId="{170E935B-632B-4424-9BFB-F1C5A9D014B6}" destId="{C66396E0-32BA-46BE-B28A-A2673D61FB1A}" srcOrd="0" destOrd="0" presId="urn:microsoft.com/office/officeart/2008/layout/LinedList"/>
    <dgm:cxn modelId="{A40E43D1-9677-43EF-BBCF-C3C16CC041F9}" type="presOf" srcId="{EA7F9208-24D8-4563-A2ED-FBFBC5F86B00}" destId="{53AAE56C-73FE-45F9-B35E-39C2CC304544}" srcOrd="0" destOrd="0" presId="urn:microsoft.com/office/officeart/2008/layout/LinedList"/>
    <dgm:cxn modelId="{F3264FD6-E25B-4390-938C-6C24EABDD766}" type="presOf" srcId="{7223C101-9C24-4B5A-BA5E-9583249FEB8D}" destId="{358116AB-1F86-4D11-94BB-F356FC2E1F7B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C69B9639-E7E3-45C9-9750-F1309151DFD2}" type="presOf" srcId="{47543A14-7939-4793-BA1A-E62B4BA9B414}" destId="{95B7AE2D-2AFE-49F1-8C55-518FD14D2AA2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2E4ABC14-FBFD-4F4B-90FA-FB1D45723E93}" type="presParOf" srcId="{C66396E0-32BA-46BE-B28A-A2673D61FB1A}" destId="{2C4D144F-C0A0-4BA0-BB79-D8AAD2113945}" srcOrd="0" destOrd="0" presId="urn:microsoft.com/office/officeart/2008/layout/LinedList"/>
    <dgm:cxn modelId="{660F4CA7-9544-4936-A207-1989723119D1}" type="presParOf" srcId="{C66396E0-32BA-46BE-B28A-A2673D61FB1A}" destId="{6DFABC9D-811D-4F5E-821D-F8D42D844B4B}" srcOrd="1" destOrd="0" presId="urn:microsoft.com/office/officeart/2008/layout/LinedList"/>
    <dgm:cxn modelId="{E4FF359C-19ED-4225-84EA-CBFB1FB8999C}" type="presParOf" srcId="{6DFABC9D-811D-4F5E-821D-F8D42D844B4B}" destId="{53AAE56C-73FE-45F9-B35E-39C2CC304544}" srcOrd="0" destOrd="0" presId="urn:microsoft.com/office/officeart/2008/layout/LinedList"/>
    <dgm:cxn modelId="{5CB1F0D5-38F6-4AD1-96E4-3BBCEDF226F4}" type="presParOf" srcId="{6DFABC9D-811D-4F5E-821D-F8D42D844B4B}" destId="{4ACF43D1-519E-42A2-970C-705800D064AC}" srcOrd="1" destOrd="0" presId="urn:microsoft.com/office/officeart/2008/layout/LinedList"/>
    <dgm:cxn modelId="{A92D8377-67C0-4CB8-807C-9A0EAEE08D5C}" type="presParOf" srcId="{4ACF43D1-519E-42A2-970C-705800D064AC}" destId="{72FED7FB-2F1E-4FC9-B233-F3AAE2F35B63}" srcOrd="0" destOrd="0" presId="urn:microsoft.com/office/officeart/2008/layout/LinedList"/>
    <dgm:cxn modelId="{1699AC0B-51AD-4476-AEC6-C1E65FEB2DA3}" type="presParOf" srcId="{4ACF43D1-519E-42A2-970C-705800D064AC}" destId="{9643E7AD-15A3-448F-8242-9A68B4E31513}" srcOrd="1" destOrd="0" presId="urn:microsoft.com/office/officeart/2008/layout/LinedList"/>
    <dgm:cxn modelId="{8E7EFD24-62D4-4CA2-BEA3-71BD58FDFF96}" type="presParOf" srcId="{9643E7AD-15A3-448F-8242-9A68B4E31513}" destId="{836F85B5-FBF6-46B6-8E0F-315311C88186}" srcOrd="0" destOrd="0" presId="urn:microsoft.com/office/officeart/2008/layout/LinedList"/>
    <dgm:cxn modelId="{57DB94FF-1578-40B9-B53B-6461F558B806}" type="presParOf" srcId="{9643E7AD-15A3-448F-8242-9A68B4E31513}" destId="{95B7AE2D-2AFE-49F1-8C55-518FD14D2AA2}" srcOrd="1" destOrd="0" presId="urn:microsoft.com/office/officeart/2008/layout/LinedList"/>
    <dgm:cxn modelId="{BFFEB42A-3943-4D01-AB40-3DEADB726EDA}" type="presParOf" srcId="{9643E7AD-15A3-448F-8242-9A68B4E31513}" destId="{2A78177D-072C-4464-8CE8-C22880222CDE}" srcOrd="2" destOrd="0" presId="urn:microsoft.com/office/officeart/2008/layout/LinedList"/>
    <dgm:cxn modelId="{69C3EB2E-D56F-4EEE-8526-0D2B27979645}" type="presParOf" srcId="{4ACF43D1-519E-42A2-970C-705800D064AC}" destId="{7E67FE7C-BB80-4B4F-B68D-6660D4F8333D}" srcOrd="2" destOrd="0" presId="urn:microsoft.com/office/officeart/2008/layout/LinedList"/>
    <dgm:cxn modelId="{F410558D-7DE7-47A3-9ED0-F44972455898}" type="presParOf" srcId="{4ACF43D1-519E-42A2-970C-705800D064AC}" destId="{A5CEA4BB-B0DF-4732-984B-A42182B1F833}" srcOrd="3" destOrd="0" presId="urn:microsoft.com/office/officeart/2008/layout/LinedList"/>
    <dgm:cxn modelId="{BAFD0CA4-FEF5-48A8-8600-0178170DBF5E}" type="presParOf" srcId="{4ACF43D1-519E-42A2-970C-705800D064AC}" destId="{C17C134E-C1F9-4AFA-A730-757854DF7D47}" srcOrd="4" destOrd="0" presId="urn:microsoft.com/office/officeart/2008/layout/LinedList"/>
    <dgm:cxn modelId="{5DF52C89-4850-4A02-94FD-9B092C171376}" type="presParOf" srcId="{C17C134E-C1F9-4AFA-A730-757854DF7D47}" destId="{AA561E92-40CD-45D2-8D7B-23D2398A8AB3}" srcOrd="0" destOrd="0" presId="urn:microsoft.com/office/officeart/2008/layout/LinedList"/>
    <dgm:cxn modelId="{D993A9C8-433F-4DD1-81F7-FA26BF1287EB}" type="presParOf" srcId="{C17C134E-C1F9-4AFA-A730-757854DF7D47}" destId="{553B2C78-8B28-4D96-B4FA-F9D27B084078}" srcOrd="1" destOrd="0" presId="urn:microsoft.com/office/officeart/2008/layout/LinedList"/>
    <dgm:cxn modelId="{CD09044C-C695-4AA0-B093-B99C5BFBE2F4}" type="presParOf" srcId="{C17C134E-C1F9-4AFA-A730-757854DF7D47}" destId="{66B89092-D541-40FA-BE80-A663C9DF4DF9}" srcOrd="2" destOrd="0" presId="urn:microsoft.com/office/officeart/2008/layout/LinedList"/>
    <dgm:cxn modelId="{8F9CDB86-5424-42C3-A1CC-A11A92240CC9}" type="presParOf" srcId="{4ACF43D1-519E-42A2-970C-705800D064AC}" destId="{60F9277A-DCD9-4FC5-BC6E-9CC1E980E144}" srcOrd="5" destOrd="0" presId="urn:microsoft.com/office/officeart/2008/layout/LinedList"/>
    <dgm:cxn modelId="{005B2FD0-E282-4F2E-9870-E122772F5E50}" type="presParOf" srcId="{4ACF43D1-519E-42A2-970C-705800D064AC}" destId="{5B76AF41-79C6-4140-8DBD-444BC31CE3BB}" srcOrd="6" destOrd="0" presId="urn:microsoft.com/office/officeart/2008/layout/LinedList"/>
    <dgm:cxn modelId="{BBBE029E-D6DE-47A1-B44E-3B241D75AA6F}" type="presParOf" srcId="{4ACF43D1-519E-42A2-970C-705800D064AC}" destId="{7623258D-EFD3-45AE-97DC-B25D316C8C1A}" srcOrd="7" destOrd="0" presId="urn:microsoft.com/office/officeart/2008/layout/LinedList"/>
    <dgm:cxn modelId="{91F2F488-9107-471D-ACA0-CA3D9556FBB0}" type="presParOf" srcId="{7623258D-EFD3-45AE-97DC-B25D316C8C1A}" destId="{2BD20F64-A377-4216-94EA-771346C07FF6}" srcOrd="0" destOrd="0" presId="urn:microsoft.com/office/officeart/2008/layout/LinedList"/>
    <dgm:cxn modelId="{6C84693E-BCC1-4013-8A00-1512F7B5821A}" type="presParOf" srcId="{7623258D-EFD3-45AE-97DC-B25D316C8C1A}" destId="{358116AB-1F86-4D11-94BB-F356FC2E1F7B}" srcOrd="1" destOrd="0" presId="urn:microsoft.com/office/officeart/2008/layout/LinedList"/>
    <dgm:cxn modelId="{380F1346-742F-45C4-8819-6F511FF21030}" type="presParOf" srcId="{7623258D-EFD3-45AE-97DC-B25D316C8C1A}" destId="{F5D265F8-414B-4D16-A25B-A661A4EA9879}" srcOrd="2" destOrd="0" presId="urn:microsoft.com/office/officeart/2008/layout/LinedList"/>
    <dgm:cxn modelId="{0575D050-51A6-4556-8CD4-25DA7762DE22}" type="presParOf" srcId="{4ACF43D1-519E-42A2-970C-705800D064AC}" destId="{2D96191E-8811-483B-9FB6-D31AD9FF8262}" srcOrd="8" destOrd="0" presId="urn:microsoft.com/office/officeart/2008/layout/LinedList"/>
    <dgm:cxn modelId="{9DF2F98D-D748-44A7-9E78-F72B2D8C7B74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BOM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DOM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DFA031AA-AA2B-45D5-9339-833168008608}" type="presOf" srcId="{47543A14-7939-4793-BA1A-E62B4BA9B414}" destId="{95B7AE2D-2AFE-49F1-8C55-518FD14D2AA2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7D756C0-136C-49A7-9364-A1BD41BA303B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4CEC4A9-549E-44D3-A8EA-93FA3EB893AD}" type="presOf" srcId="{EA7F9208-24D8-4563-A2ED-FBFBC5F86B00}" destId="{53AAE56C-73FE-45F9-B35E-39C2CC304544}" srcOrd="0" destOrd="0" presId="urn:microsoft.com/office/officeart/2008/layout/LinedList"/>
    <dgm:cxn modelId="{1BEE094F-DCE9-4F86-814D-CFCA5C8A2BA3}" type="presOf" srcId="{7223C101-9C24-4B5A-BA5E-9583249FEB8D}" destId="{358116AB-1F86-4D11-94BB-F356FC2E1F7B}" srcOrd="0" destOrd="0" presId="urn:microsoft.com/office/officeart/2008/layout/LinedList"/>
    <dgm:cxn modelId="{98E5C042-99C9-47FF-A44A-D482F563C421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72E4C29E-777F-4B7F-ACAC-FFC78E802E49}" type="presParOf" srcId="{C66396E0-32BA-46BE-B28A-A2673D61FB1A}" destId="{2C4D144F-C0A0-4BA0-BB79-D8AAD2113945}" srcOrd="0" destOrd="0" presId="urn:microsoft.com/office/officeart/2008/layout/LinedList"/>
    <dgm:cxn modelId="{80DBA7D9-0865-4DE3-8DDF-6755D46797BC}" type="presParOf" srcId="{C66396E0-32BA-46BE-B28A-A2673D61FB1A}" destId="{6DFABC9D-811D-4F5E-821D-F8D42D844B4B}" srcOrd="1" destOrd="0" presId="urn:microsoft.com/office/officeart/2008/layout/LinedList"/>
    <dgm:cxn modelId="{A924A94F-3672-44F9-8E29-EAD72F88CD47}" type="presParOf" srcId="{6DFABC9D-811D-4F5E-821D-F8D42D844B4B}" destId="{53AAE56C-73FE-45F9-B35E-39C2CC304544}" srcOrd="0" destOrd="0" presId="urn:microsoft.com/office/officeart/2008/layout/LinedList"/>
    <dgm:cxn modelId="{F80A930D-2D19-422F-BE02-C8CB0C3762D5}" type="presParOf" srcId="{6DFABC9D-811D-4F5E-821D-F8D42D844B4B}" destId="{4ACF43D1-519E-42A2-970C-705800D064AC}" srcOrd="1" destOrd="0" presId="urn:microsoft.com/office/officeart/2008/layout/LinedList"/>
    <dgm:cxn modelId="{82176EFC-D70F-49FC-B044-072CB53FAE3A}" type="presParOf" srcId="{4ACF43D1-519E-42A2-970C-705800D064AC}" destId="{72FED7FB-2F1E-4FC9-B233-F3AAE2F35B63}" srcOrd="0" destOrd="0" presId="urn:microsoft.com/office/officeart/2008/layout/LinedList"/>
    <dgm:cxn modelId="{58515040-EA50-4594-88ED-EC7134156109}" type="presParOf" srcId="{4ACF43D1-519E-42A2-970C-705800D064AC}" destId="{9643E7AD-15A3-448F-8242-9A68B4E31513}" srcOrd="1" destOrd="0" presId="urn:microsoft.com/office/officeart/2008/layout/LinedList"/>
    <dgm:cxn modelId="{F56FCB13-D0B8-4B0F-AD9F-97610D4B7E5A}" type="presParOf" srcId="{9643E7AD-15A3-448F-8242-9A68B4E31513}" destId="{836F85B5-FBF6-46B6-8E0F-315311C88186}" srcOrd="0" destOrd="0" presId="urn:microsoft.com/office/officeart/2008/layout/LinedList"/>
    <dgm:cxn modelId="{B463FD93-DFC1-4366-8BD5-F5E2D491F631}" type="presParOf" srcId="{9643E7AD-15A3-448F-8242-9A68B4E31513}" destId="{95B7AE2D-2AFE-49F1-8C55-518FD14D2AA2}" srcOrd="1" destOrd="0" presId="urn:microsoft.com/office/officeart/2008/layout/LinedList"/>
    <dgm:cxn modelId="{7F6390CD-D607-4BBA-8E32-66E392C4FCC5}" type="presParOf" srcId="{9643E7AD-15A3-448F-8242-9A68B4E31513}" destId="{2A78177D-072C-4464-8CE8-C22880222CDE}" srcOrd="2" destOrd="0" presId="urn:microsoft.com/office/officeart/2008/layout/LinedList"/>
    <dgm:cxn modelId="{5E12A632-C906-438D-8BED-AB70FE2C3420}" type="presParOf" srcId="{4ACF43D1-519E-42A2-970C-705800D064AC}" destId="{7E67FE7C-BB80-4B4F-B68D-6660D4F8333D}" srcOrd="2" destOrd="0" presId="urn:microsoft.com/office/officeart/2008/layout/LinedList"/>
    <dgm:cxn modelId="{F39133E0-B615-4DCD-A484-CEEFC7502041}" type="presParOf" srcId="{4ACF43D1-519E-42A2-970C-705800D064AC}" destId="{A5CEA4BB-B0DF-4732-984B-A42182B1F833}" srcOrd="3" destOrd="0" presId="urn:microsoft.com/office/officeart/2008/layout/LinedList"/>
    <dgm:cxn modelId="{F362AF51-56E5-4369-829B-3F2E20F31830}" type="presParOf" srcId="{4ACF43D1-519E-42A2-970C-705800D064AC}" destId="{C17C134E-C1F9-4AFA-A730-757854DF7D47}" srcOrd="4" destOrd="0" presId="urn:microsoft.com/office/officeart/2008/layout/LinedList"/>
    <dgm:cxn modelId="{B614C5C1-5630-4D19-BF63-D50E4D55EBAD}" type="presParOf" srcId="{C17C134E-C1F9-4AFA-A730-757854DF7D47}" destId="{AA561E92-40CD-45D2-8D7B-23D2398A8AB3}" srcOrd="0" destOrd="0" presId="urn:microsoft.com/office/officeart/2008/layout/LinedList"/>
    <dgm:cxn modelId="{EEF73AE8-0A6E-4D61-8C3C-E92BCABD60AB}" type="presParOf" srcId="{C17C134E-C1F9-4AFA-A730-757854DF7D47}" destId="{553B2C78-8B28-4D96-B4FA-F9D27B084078}" srcOrd="1" destOrd="0" presId="urn:microsoft.com/office/officeart/2008/layout/LinedList"/>
    <dgm:cxn modelId="{D925BF86-998C-4AC9-8C88-B75C5745E1F7}" type="presParOf" srcId="{C17C134E-C1F9-4AFA-A730-757854DF7D47}" destId="{66B89092-D541-40FA-BE80-A663C9DF4DF9}" srcOrd="2" destOrd="0" presId="urn:microsoft.com/office/officeart/2008/layout/LinedList"/>
    <dgm:cxn modelId="{FBABB2A4-7627-481E-AE5A-DB534EDC2149}" type="presParOf" srcId="{4ACF43D1-519E-42A2-970C-705800D064AC}" destId="{60F9277A-DCD9-4FC5-BC6E-9CC1E980E144}" srcOrd="5" destOrd="0" presId="urn:microsoft.com/office/officeart/2008/layout/LinedList"/>
    <dgm:cxn modelId="{BA4CE76A-6778-4372-87DA-F9AE7502A68E}" type="presParOf" srcId="{4ACF43D1-519E-42A2-970C-705800D064AC}" destId="{5B76AF41-79C6-4140-8DBD-444BC31CE3BB}" srcOrd="6" destOrd="0" presId="urn:microsoft.com/office/officeart/2008/layout/LinedList"/>
    <dgm:cxn modelId="{7973C134-DC37-4254-81F7-9F2E032FE602}" type="presParOf" srcId="{4ACF43D1-519E-42A2-970C-705800D064AC}" destId="{7623258D-EFD3-45AE-97DC-B25D316C8C1A}" srcOrd="7" destOrd="0" presId="urn:microsoft.com/office/officeart/2008/layout/LinedList"/>
    <dgm:cxn modelId="{4650CCC3-F0EC-4103-AD2D-DF8ED2F52D49}" type="presParOf" srcId="{7623258D-EFD3-45AE-97DC-B25D316C8C1A}" destId="{2BD20F64-A377-4216-94EA-771346C07FF6}" srcOrd="0" destOrd="0" presId="urn:microsoft.com/office/officeart/2008/layout/LinedList"/>
    <dgm:cxn modelId="{64ED6817-D97C-49CD-9742-DC83F22D6880}" type="presParOf" srcId="{7623258D-EFD3-45AE-97DC-B25D316C8C1A}" destId="{358116AB-1F86-4D11-94BB-F356FC2E1F7B}" srcOrd="1" destOrd="0" presId="urn:microsoft.com/office/officeart/2008/layout/LinedList"/>
    <dgm:cxn modelId="{DE0D1B10-FC2A-4EDF-BF2C-EE5EEB710DE2}" type="presParOf" srcId="{7623258D-EFD3-45AE-97DC-B25D316C8C1A}" destId="{F5D265F8-414B-4D16-A25B-A661A4EA9879}" srcOrd="2" destOrd="0" presId="urn:microsoft.com/office/officeart/2008/layout/LinedList"/>
    <dgm:cxn modelId="{32724F0D-F0B6-49FD-A3A6-69997836A6D1}" type="presParOf" srcId="{4ACF43D1-519E-42A2-970C-705800D064AC}" destId="{2D96191E-8811-483B-9FB6-D31AD9FF8262}" srcOrd="8" destOrd="0" presId="urn:microsoft.com/office/officeart/2008/layout/LinedList"/>
    <dgm:cxn modelId="{95EDCF7C-F101-4570-B07C-67F440AECC28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BOM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DOM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3C71BDEF-49D0-40C0-8C29-92D2BCE7DA61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78B2434-EF8B-4391-9D4C-706316B98CAE}" type="presOf" srcId="{EA7F9208-24D8-4563-A2ED-FBFBC5F86B00}" destId="{53AAE56C-73FE-45F9-B35E-39C2CC304544}" srcOrd="0" destOrd="0" presId="urn:microsoft.com/office/officeart/2008/layout/LinedList"/>
    <dgm:cxn modelId="{A0972EDE-BBF6-4785-8565-657D9194087D}" type="presOf" srcId="{170E935B-632B-4424-9BFB-F1C5A9D014B6}" destId="{C66396E0-32BA-46BE-B28A-A2673D61FB1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5C17BDE-A3DB-43D5-BD02-2B081B685626}" type="presOf" srcId="{7223C101-9C24-4B5A-BA5E-9583249FEB8D}" destId="{358116AB-1F86-4D11-94BB-F356FC2E1F7B}" srcOrd="0" destOrd="0" presId="urn:microsoft.com/office/officeart/2008/layout/LinedList"/>
    <dgm:cxn modelId="{94F3B455-CC6C-4AB6-AA68-D3A9AD7F9166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6D1C3C57-24C2-488D-B9E9-401FC141C1BD}" type="presParOf" srcId="{C66396E0-32BA-46BE-B28A-A2673D61FB1A}" destId="{2C4D144F-C0A0-4BA0-BB79-D8AAD2113945}" srcOrd="0" destOrd="0" presId="urn:microsoft.com/office/officeart/2008/layout/LinedList"/>
    <dgm:cxn modelId="{AE1239A8-1A56-472C-9E3F-6BD41499BDC1}" type="presParOf" srcId="{C66396E0-32BA-46BE-B28A-A2673D61FB1A}" destId="{6DFABC9D-811D-4F5E-821D-F8D42D844B4B}" srcOrd="1" destOrd="0" presId="urn:microsoft.com/office/officeart/2008/layout/LinedList"/>
    <dgm:cxn modelId="{F80A23B7-3F26-41E0-9765-24CD93C06560}" type="presParOf" srcId="{6DFABC9D-811D-4F5E-821D-F8D42D844B4B}" destId="{53AAE56C-73FE-45F9-B35E-39C2CC304544}" srcOrd="0" destOrd="0" presId="urn:microsoft.com/office/officeart/2008/layout/LinedList"/>
    <dgm:cxn modelId="{E5EC37AD-2A10-4C51-B54E-4BF1404E3086}" type="presParOf" srcId="{6DFABC9D-811D-4F5E-821D-F8D42D844B4B}" destId="{4ACF43D1-519E-42A2-970C-705800D064AC}" srcOrd="1" destOrd="0" presId="urn:microsoft.com/office/officeart/2008/layout/LinedList"/>
    <dgm:cxn modelId="{56BFFE34-D865-473B-8B97-ACD52DB98A4B}" type="presParOf" srcId="{4ACF43D1-519E-42A2-970C-705800D064AC}" destId="{72FED7FB-2F1E-4FC9-B233-F3AAE2F35B63}" srcOrd="0" destOrd="0" presId="urn:microsoft.com/office/officeart/2008/layout/LinedList"/>
    <dgm:cxn modelId="{CCB9F9E5-9000-488A-A831-F83E1734E4FD}" type="presParOf" srcId="{4ACF43D1-519E-42A2-970C-705800D064AC}" destId="{9643E7AD-15A3-448F-8242-9A68B4E31513}" srcOrd="1" destOrd="0" presId="urn:microsoft.com/office/officeart/2008/layout/LinedList"/>
    <dgm:cxn modelId="{CFF9A3B6-DF17-452C-AA79-311EF3E6DA18}" type="presParOf" srcId="{9643E7AD-15A3-448F-8242-9A68B4E31513}" destId="{836F85B5-FBF6-46B6-8E0F-315311C88186}" srcOrd="0" destOrd="0" presId="urn:microsoft.com/office/officeart/2008/layout/LinedList"/>
    <dgm:cxn modelId="{64CA6946-D9F5-43F2-85EE-4A8584280BF5}" type="presParOf" srcId="{9643E7AD-15A3-448F-8242-9A68B4E31513}" destId="{95B7AE2D-2AFE-49F1-8C55-518FD14D2AA2}" srcOrd="1" destOrd="0" presId="urn:microsoft.com/office/officeart/2008/layout/LinedList"/>
    <dgm:cxn modelId="{ED01347D-8026-4648-BA3F-F33DFC48F7E0}" type="presParOf" srcId="{9643E7AD-15A3-448F-8242-9A68B4E31513}" destId="{2A78177D-072C-4464-8CE8-C22880222CDE}" srcOrd="2" destOrd="0" presId="urn:microsoft.com/office/officeart/2008/layout/LinedList"/>
    <dgm:cxn modelId="{682147C4-A91B-4FC7-91C6-5D584B06F444}" type="presParOf" srcId="{4ACF43D1-519E-42A2-970C-705800D064AC}" destId="{7E67FE7C-BB80-4B4F-B68D-6660D4F8333D}" srcOrd="2" destOrd="0" presId="urn:microsoft.com/office/officeart/2008/layout/LinedList"/>
    <dgm:cxn modelId="{BE872132-C874-4E7B-9619-50AA153C966D}" type="presParOf" srcId="{4ACF43D1-519E-42A2-970C-705800D064AC}" destId="{A5CEA4BB-B0DF-4732-984B-A42182B1F833}" srcOrd="3" destOrd="0" presId="urn:microsoft.com/office/officeart/2008/layout/LinedList"/>
    <dgm:cxn modelId="{ABF567AE-CEDE-4207-AEE9-8B5BFC3BD4D8}" type="presParOf" srcId="{4ACF43D1-519E-42A2-970C-705800D064AC}" destId="{C17C134E-C1F9-4AFA-A730-757854DF7D47}" srcOrd="4" destOrd="0" presId="urn:microsoft.com/office/officeart/2008/layout/LinedList"/>
    <dgm:cxn modelId="{26B05125-865F-448A-9B6B-61AFFC8527B5}" type="presParOf" srcId="{C17C134E-C1F9-4AFA-A730-757854DF7D47}" destId="{AA561E92-40CD-45D2-8D7B-23D2398A8AB3}" srcOrd="0" destOrd="0" presId="urn:microsoft.com/office/officeart/2008/layout/LinedList"/>
    <dgm:cxn modelId="{D63AD735-AEBC-4B36-B462-431DF5E59D85}" type="presParOf" srcId="{C17C134E-C1F9-4AFA-A730-757854DF7D47}" destId="{553B2C78-8B28-4D96-B4FA-F9D27B084078}" srcOrd="1" destOrd="0" presId="urn:microsoft.com/office/officeart/2008/layout/LinedList"/>
    <dgm:cxn modelId="{90D9AF94-36EE-45CD-A800-0A304D530F4F}" type="presParOf" srcId="{C17C134E-C1F9-4AFA-A730-757854DF7D47}" destId="{66B89092-D541-40FA-BE80-A663C9DF4DF9}" srcOrd="2" destOrd="0" presId="urn:microsoft.com/office/officeart/2008/layout/LinedList"/>
    <dgm:cxn modelId="{D1BC3ECE-5B13-470D-A5FE-A07CA577EAAF}" type="presParOf" srcId="{4ACF43D1-519E-42A2-970C-705800D064AC}" destId="{60F9277A-DCD9-4FC5-BC6E-9CC1E980E144}" srcOrd="5" destOrd="0" presId="urn:microsoft.com/office/officeart/2008/layout/LinedList"/>
    <dgm:cxn modelId="{72D4FD81-F2F5-420A-9D34-DCEFA638BB95}" type="presParOf" srcId="{4ACF43D1-519E-42A2-970C-705800D064AC}" destId="{5B76AF41-79C6-4140-8DBD-444BC31CE3BB}" srcOrd="6" destOrd="0" presId="urn:microsoft.com/office/officeart/2008/layout/LinedList"/>
    <dgm:cxn modelId="{B7BE62AE-8C8C-4E07-987E-451DE001E3B4}" type="presParOf" srcId="{4ACF43D1-519E-42A2-970C-705800D064AC}" destId="{7623258D-EFD3-45AE-97DC-B25D316C8C1A}" srcOrd="7" destOrd="0" presId="urn:microsoft.com/office/officeart/2008/layout/LinedList"/>
    <dgm:cxn modelId="{8146FF08-F498-4BD3-9433-00144F1CA849}" type="presParOf" srcId="{7623258D-EFD3-45AE-97DC-B25D316C8C1A}" destId="{2BD20F64-A377-4216-94EA-771346C07FF6}" srcOrd="0" destOrd="0" presId="urn:microsoft.com/office/officeart/2008/layout/LinedList"/>
    <dgm:cxn modelId="{C4EE66E1-4EF4-4709-8BF6-ACB502728005}" type="presParOf" srcId="{7623258D-EFD3-45AE-97DC-B25D316C8C1A}" destId="{358116AB-1F86-4D11-94BB-F356FC2E1F7B}" srcOrd="1" destOrd="0" presId="urn:microsoft.com/office/officeart/2008/layout/LinedList"/>
    <dgm:cxn modelId="{1E70FAE1-CA76-4EF4-9EC7-59E27FFE1C29}" type="presParOf" srcId="{7623258D-EFD3-45AE-97DC-B25D316C8C1A}" destId="{F5D265F8-414B-4D16-A25B-A661A4EA9879}" srcOrd="2" destOrd="0" presId="urn:microsoft.com/office/officeart/2008/layout/LinedList"/>
    <dgm:cxn modelId="{9685CA5D-4BA9-4F2E-9F09-0BAC991754A9}" type="presParOf" srcId="{4ACF43D1-519E-42A2-970C-705800D064AC}" destId="{2D96191E-8811-483B-9FB6-D31AD9FF8262}" srcOrd="8" destOrd="0" presId="urn:microsoft.com/office/officeart/2008/layout/LinedList"/>
    <dgm:cxn modelId="{09D5906F-578E-4C84-99C9-2BE6E867B539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BOM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DOM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4959826D-1F7E-4A16-A19E-CEC119701C73}" type="presOf" srcId="{EA7F9208-24D8-4563-A2ED-FBFBC5F86B00}" destId="{53AAE56C-73FE-45F9-B35E-39C2CC304544}" srcOrd="0" destOrd="0" presId="urn:microsoft.com/office/officeart/2008/layout/LinedList"/>
    <dgm:cxn modelId="{07A81551-3BA9-42AC-9943-69CD18EC90A5}" type="presOf" srcId="{7223C101-9C24-4B5A-BA5E-9583249FEB8D}" destId="{358116AB-1F86-4D11-94BB-F356FC2E1F7B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C87D6D8-089D-4D2F-B386-2365C30019F6}" type="presOf" srcId="{47543A14-7939-4793-BA1A-E62B4BA9B414}" destId="{95B7AE2D-2AFE-49F1-8C55-518FD14D2AA2}" srcOrd="0" destOrd="0" presId="urn:microsoft.com/office/officeart/2008/layout/LinedList"/>
    <dgm:cxn modelId="{88044B80-FED0-4D1C-91FC-01B868F37A8C}" type="presOf" srcId="{BE2E176B-EDA9-44DF-BE0D-D7C715BB1C8E}" destId="{553B2C78-8B28-4D96-B4FA-F9D27B084078}" srcOrd="0" destOrd="0" presId="urn:microsoft.com/office/officeart/2008/layout/LinedList"/>
    <dgm:cxn modelId="{3A7D7D1E-3BC0-42BB-8C45-CDFC04B84C0D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A815F4DE-F09D-4973-8A1F-2EA04C5CED5D}" type="presParOf" srcId="{C66396E0-32BA-46BE-B28A-A2673D61FB1A}" destId="{2C4D144F-C0A0-4BA0-BB79-D8AAD2113945}" srcOrd="0" destOrd="0" presId="urn:microsoft.com/office/officeart/2008/layout/LinedList"/>
    <dgm:cxn modelId="{80D1B34F-A723-4CB8-A443-53864106D225}" type="presParOf" srcId="{C66396E0-32BA-46BE-B28A-A2673D61FB1A}" destId="{6DFABC9D-811D-4F5E-821D-F8D42D844B4B}" srcOrd="1" destOrd="0" presId="urn:microsoft.com/office/officeart/2008/layout/LinedList"/>
    <dgm:cxn modelId="{B70CFA69-00BE-45BE-9179-5B6660E83780}" type="presParOf" srcId="{6DFABC9D-811D-4F5E-821D-F8D42D844B4B}" destId="{53AAE56C-73FE-45F9-B35E-39C2CC304544}" srcOrd="0" destOrd="0" presId="urn:microsoft.com/office/officeart/2008/layout/LinedList"/>
    <dgm:cxn modelId="{E91A8E20-9DAC-4629-9DE7-8DA8ACA1C289}" type="presParOf" srcId="{6DFABC9D-811D-4F5E-821D-F8D42D844B4B}" destId="{4ACF43D1-519E-42A2-970C-705800D064AC}" srcOrd="1" destOrd="0" presId="urn:microsoft.com/office/officeart/2008/layout/LinedList"/>
    <dgm:cxn modelId="{E2AFCC0A-5BAC-48A8-8C66-F0A2F920FFAD}" type="presParOf" srcId="{4ACF43D1-519E-42A2-970C-705800D064AC}" destId="{72FED7FB-2F1E-4FC9-B233-F3AAE2F35B63}" srcOrd="0" destOrd="0" presId="urn:microsoft.com/office/officeart/2008/layout/LinedList"/>
    <dgm:cxn modelId="{1AF55F68-1DB3-4246-89DB-5B66A81A9A9C}" type="presParOf" srcId="{4ACF43D1-519E-42A2-970C-705800D064AC}" destId="{9643E7AD-15A3-448F-8242-9A68B4E31513}" srcOrd="1" destOrd="0" presId="urn:microsoft.com/office/officeart/2008/layout/LinedList"/>
    <dgm:cxn modelId="{7DA35997-2BC2-4116-8F7C-25E4EC4760FE}" type="presParOf" srcId="{9643E7AD-15A3-448F-8242-9A68B4E31513}" destId="{836F85B5-FBF6-46B6-8E0F-315311C88186}" srcOrd="0" destOrd="0" presId="urn:microsoft.com/office/officeart/2008/layout/LinedList"/>
    <dgm:cxn modelId="{E9ACC538-47DB-4DF4-B114-C25D1A229AB1}" type="presParOf" srcId="{9643E7AD-15A3-448F-8242-9A68B4E31513}" destId="{95B7AE2D-2AFE-49F1-8C55-518FD14D2AA2}" srcOrd="1" destOrd="0" presId="urn:microsoft.com/office/officeart/2008/layout/LinedList"/>
    <dgm:cxn modelId="{89A2D8C0-6F7A-4118-8256-66E352C891C9}" type="presParOf" srcId="{9643E7AD-15A3-448F-8242-9A68B4E31513}" destId="{2A78177D-072C-4464-8CE8-C22880222CDE}" srcOrd="2" destOrd="0" presId="urn:microsoft.com/office/officeart/2008/layout/LinedList"/>
    <dgm:cxn modelId="{38945FDC-1786-453B-AD23-C9C00C36A868}" type="presParOf" srcId="{4ACF43D1-519E-42A2-970C-705800D064AC}" destId="{7E67FE7C-BB80-4B4F-B68D-6660D4F8333D}" srcOrd="2" destOrd="0" presId="urn:microsoft.com/office/officeart/2008/layout/LinedList"/>
    <dgm:cxn modelId="{2F8627C1-61EC-41DE-8392-E5EFE2FA129E}" type="presParOf" srcId="{4ACF43D1-519E-42A2-970C-705800D064AC}" destId="{A5CEA4BB-B0DF-4732-984B-A42182B1F833}" srcOrd="3" destOrd="0" presId="urn:microsoft.com/office/officeart/2008/layout/LinedList"/>
    <dgm:cxn modelId="{4AD91D07-3262-4D3C-9946-7BCEA098264E}" type="presParOf" srcId="{4ACF43D1-519E-42A2-970C-705800D064AC}" destId="{C17C134E-C1F9-4AFA-A730-757854DF7D47}" srcOrd="4" destOrd="0" presId="urn:microsoft.com/office/officeart/2008/layout/LinedList"/>
    <dgm:cxn modelId="{B3814B22-8A79-4241-852C-6B646DAEEE3B}" type="presParOf" srcId="{C17C134E-C1F9-4AFA-A730-757854DF7D47}" destId="{AA561E92-40CD-45D2-8D7B-23D2398A8AB3}" srcOrd="0" destOrd="0" presId="urn:microsoft.com/office/officeart/2008/layout/LinedList"/>
    <dgm:cxn modelId="{219A0871-292B-4AB5-B45D-62C3A981AFAC}" type="presParOf" srcId="{C17C134E-C1F9-4AFA-A730-757854DF7D47}" destId="{553B2C78-8B28-4D96-B4FA-F9D27B084078}" srcOrd="1" destOrd="0" presId="urn:microsoft.com/office/officeart/2008/layout/LinedList"/>
    <dgm:cxn modelId="{91E03F7F-CEAF-4B68-8FBE-4EE847149F16}" type="presParOf" srcId="{C17C134E-C1F9-4AFA-A730-757854DF7D47}" destId="{66B89092-D541-40FA-BE80-A663C9DF4DF9}" srcOrd="2" destOrd="0" presId="urn:microsoft.com/office/officeart/2008/layout/LinedList"/>
    <dgm:cxn modelId="{C30B2222-DC23-46C9-86C1-BCD2EDA5F910}" type="presParOf" srcId="{4ACF43D1-519E-42A2-970C-705800D064AC}" destId="{60F9277A-DCD9-4FC5-BC6E-9CC1E980E144}" srcOrd="5" destOrd="0" presId="urn:microsoft.com/office/officeart/2008/layout/LinedList"/>
    <dgm:cxn modelId="{3E295280-394D-4A34-8C1B-895F0354A6DC}" type="presParOf" srcId="{4ACF43D1-519E-42A2-970C-705800D064AC}" destId="{5B76AF41-79C6-4140-8DBD-444BC31CE3BB}" srcOrd="6" destOrd="0" presId="urn:microsoft.com/office/officeart/2008/layout/LinedList"/>
    <dgm:cxn modelId="{5117DD79-22D5-4AE4-B230-7B475E694A88}" type="presParOf" srcId="{4ACF43D1-519E-42A2-970C-705800D064AC}" destId="{7623258D-EFD3-45AE-97DC-B25D316C8C1A}" srcOrd="7" destOrd="0" presId="urn:microsoft.com/office/officeart/2008/layout/LinedList"/>
    <dgm:cxn modelId="{49919309-FA0C-413F-A088-E12728AF8114}" type="presParOf" srcId="{7623258D-EFD3-45AE-97DC-B25D316C8C1A}" destId="{2BD20F64-A377-4216-94EA-771346C07FF6}" srcOrd="0" destOrd="0" presId="urn:microsoft.com/office/officeart/2008/layout/LinedList"/>
    <dgm:cxn modelId="{8C7098B7-7DF4-4F8A-A9E7-59892E247BF7}" type="presParOf" srcId="{7623258D-EFD3-45AE-97DC-B25D316C8C1A}" destId="{358116AB-1F86-4D11-94BB-F356FC2E1F7B}" srcOrd="1" destOrd="0" presId="urn:microsoft.com/office/officeart/2008/layout/LinedList"/>
    <dgm:cxn modelId="{91D8353B-D56F-45A5-B221-FA10D9A2F931}" type="presParOf" srcId="{7623258D-EFD3-45AE-97DC-B25D316C8C1A}" destId="{F5D265F8-414B-4D16-A25B-A661A4EA9879}" srcOrd="2" destOrd="0" presId="urn:microsoft.com/office/officeart/2008/layout/LinedList"/>
    <dgm:cxn modelId="{823D0ACC-E17F-4C68-9C88-A6DF8AD57350}" type="presParOf" srcId="{4ACF43D1-519E-42A2-970C-705800D064AC}" destId="{2D96191E-8811-483B-9FB6-D31AD9FF8262}" srcOrd="8" destOrd="0" presId="urn:microsoft.com/office/officeart/2008/layout/LinedList"/>
    <dgm:cxn modelId="{EB32DA10-FF73-42F2-869D-993229816394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BOM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DOM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7223C101-9C24-4B5A-BA5E-9583249FEB8D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5606A32-6AC8-4E72-A0D2-E0B64195A3D7}" type="parTrans" cxnId="{29FAD286-819E-4A57-B98C-CE7E24535BA1}">
      <dgm:prSet/>
      <dgm:spPr/>
      <dgm:t>
        <a:bodyPr/>
        <a:lstStyle/>
        <a:p>
          <a:endParaRPr lang="en-US"/>
        </a:p>
      </dgm:t>
    </dgm:pt>
    <dgm:pt modelId="{C1EC8160-E3BD-4E07-941D-99808331B999}" type="sibTrans" cxnId="{29FAD286-819E-4A57-B98C-CE7E24535BA1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4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4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3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4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3"/>
      <dgm:spPr/>
    </dgm:pt>
    <dgm:pt modelId="{5B76AF41-79C6-4140-8DBD-444BC31CE3BB}" type="pres">
      <dgm:prSet presAssocID="{BE2E176B-EDA9-44DF-BE0D-D7C715BB1C8E}" presName="vertSpace2b" presStyleCnt="0"/>
      <dgm:spPr/>
    </dgm:pt>
    <dgm:pt modelId="{7623258D-EFD3-45AE-97DC-B25D316C8C1A}" type="pres">
      <dgm:prSet presAssocID="{7223C101-9C24-4B5A-BA5E-9583249FEB8D}" presName="horz2" presStyleCnt="0"/>
      <dgm:spPr/>
    </dgm:pt>
    <dgm:pt modelId="{2BD20F64-A377-4216-94EA-771346C07FF6}" type="pres">
      <dgm:prSet presAssocID="{7223C101-9C24-4B5A-BA5E-9583249FEB8D}" presName="horzSpace2" presStyleCnt="0"/>
      <dgm:spPr/>
    </dgm:pt>
    <dgm:pt modelId="{358116AB-1F86-4D11-94BB-F356FC2E1F7B}" type="pres">
      <dgm:prSet presAssocID="{7223C101-9C24-4B5A-BA5E-9583249FEB8D}" presName="tx2" presStyleLbl="revTx" presStyleIdx="3" presStyleCnt="4"/>
      <dgm:spPr/>
      <dgm:t>
        <a:bodyPr/>
        <a:lstStyle/>
        <a:p>
          <a:endParaRPr lang="en-US"/>
        </a:p>
      </dgm:t>
    </dgm:pt>
    <dgm:pt modelId="{F5D265F8-414B-4D16-A25B-A661A4EA9879}" type="pres">
      <dgm:prSet presAssocID="{7223C101-9C24-4B5A-BA5E-9583249FEB8D}" presName="vert2" presStyleCnt="0"/>
      <dgm:spPr/>
    </dgm:pt>
    <dgm:pt modelId="{2D96191E-8811-483B-9FB6-D31AD9FF8262}" type="pres">
      <dgm:prSet presAssocID="{7223C101-9C24-4B5A-BA5E-9583249FEB8D}" presName="thinLine2b" presStyleLbl="callout" presStyleIdx="2" presStyleCnt="3"/>
      <dgm:spPr/>
    </dgm:pt>
    <dgm:pt modelId="{6EAAA7EE-856D-4170-96DE-72E6A713EA09}" type="pres">
      <dgm:prSet presAssocID="{7223C101-9C24-4B5A-BA5E-9583249FEB8D}" presName="vertSpace2b" presStyleCnt="0"/>
      <dgm:spPr/>
    </dgm:pt>
  </dgm:ptLst>
  <dgm:cxnLst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4D23E39-8601-4765-8454-20FF7765BE29}" type="presOf" srcId="{47543A14-7939-4793-BA1A-E62B4BA9B414}" destId="{95B7AE2D-2AFE-49F1-8C55-518FD14D2AA2}" srcOrd="0" destOrd="0" presId="urn:microsoft.com/office/officeart/2008/layout/LinedList"/>
    <dgm:cxn modelId="{994F71CF-6880-4094-A7A4-D1C7014303A2}" type="presOf" srcId="{170E935B-632B-4424-9BFB-F1C5A9D014B6}" destId="{C66396E0-32BA-46BE-B28A-A2673D61FB1A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D83BF552-E6C7-4A3C-9663-E0A551F17DE9}" type="presOf" srcId="{BE2E176B-EDA9-44DF-BE0D-D7C715BB1C8E}" destId="{553B2C78-8B28-4D96-B4FA-F9D27B084078}" srcOrd="0" destOrd="0" presId="urn:microsoft.com/office/officeart/2008/layout/LinedList"/>
    <dgm:cxn modelId="{346DCB4D-49A0-42A0-B7E9-2BFE19C720F7}" type="presOf" srcId="{EA7F9208-24D8-4563-A2ED-FBFBC5F86B00}" destId="{53AAE56C-73FE-45F9-B35E-39C2CC304544}" srcOrd="0" destOrd="0" presId="urn:microsoft.com/office/officeart/2008/layout/LinedList"/>
    <dgm:cxn modelId="{CF15DC9C-676B-43AC-A99B-588782C605FF}" type="presOf" srcId="{7223C101-9C24-4B5A-BA5E-9583249FEB8D}" destId="{358116AB-1F86-4D11-94BB-F356FC2E1F7B}" srcOrd="0" destOrd="0" presId="urn:microsoft.com/office/officeart/2008/layout/LinedList"/>
    <dgm:cxn modelId="{29FAD286-819E-4A57-B98C-CE7E24535BA1}" srcId="{EA7F9208-24D8-4563-A2ED-FBFBC5F86B00}" destId="{7223C101-9C24-4B5A-BA5E-9583249FEB8D}" srcOrd="2" destOrd="0" parTransId="{25606A32-6AC8-4E72-A0D2-E0B64195A3D7}" sibTransId="{C1EC8160-E3BD-4E07-941D-99808331B999}"/>
    <dgm:cxn modelId="{6B77C911-C210-41E0-A9B2-1DA8D3021C35}" type="presParOf" srcId="{C66396E0-32BA-46BE-B28A-A2673D61FB1A}" destId="{2C4D144F-C0A0-4BA0-BB79-D8AAD2113945}" srcOrd="0" destOrd="0" presId="urn:microsoft.com/office/officeart/2008/layout/LinedList"/>
    <dgm:cxn modelId="{AFBF1A25-49B9-4CE6-99D3-DA187E37DEA7}" type="presParOf" srcId="{C66396E0-32BA-46BE-B28A-A2673D61FB1A}" destId="{6DFABC9D-811D-4F5E-821D-F8D42D844B4B}" srcOrd="1" destOrd="0" presId="urn:microsoft.com/office/officeart/2008/layout/LinedList"/>
    <dgm:cxn modelId="{CE61E9BE-8830-4B7E-B5EC-0EDA5493B200}" type="presParOf" srcId="{6DFABC9D-811D-4F5E-821D-F8D42D844B4B}" destId="{53AAE56C-73FE-45F9-B35E-39C2CC304544}" srcOrd="0" destOrd="0" presId="urn:microsoft.com/office/officeart/2008/layout/LinedList"/>
    <dgm:cxn modelId="{E135BF6C-BA76-47D0-9D2E-23105F9A7605}" type="presParOf" srcId="{6DFABC9D-811D-4F5E-821D-F8D42D844B4B}" destId="{4ACF43D1-519E-42A2-970C-705800D064AC}" srcOrd="1" destOrd="0" presId="urn:microsoft.com/office/officeart/2008/layout/LinedList"/>
    <dgm:cxn modelId="{5F78E088-5B1A-423A-B457-B60A30BDC1A9}" type="presParOf" srcId="{4ACF43D1-519E-42A2-970C-705800D064AC}" destId="{72FED7FB-2F1E-4FC9-B233-F3AAE2F35B63}" srcOrd="0" destOrd="0" presId="urn:microsoft.com/office/officeart/2008/layout/LinedList"/>
    <dgm:cxn modelId="{43648F61-2CE0-4BC8-9FC5-AB6D4B29FFA1}" type="presParOf" srcId="{4ACF43D1-519E-42A2-970C-705800D064AC}" destId="{9643E7AD-15A3-448F-8242-9A68B4E31513}" srcOrd="1" destOrd="0" presId="urn:microsoft.com/office/officeart/2008/layout/LinedList"/>
    <dgm:cxn modelId="{0F01D9C2-C41A-4EDE-B833-5A83D90A7CEC}" type="presParOf" srcId="{9643E7AD-15A3-448F-8242-9A68B4E31513}" destId="{836F85B5-FBF6-46B6-8E0F-315311C88186}" srcOrd="0" destOrd="0" presId="urn:microsoft.com/office/officeart/2008/layout/LinedList"/>
    <dgm:cxn modelId="{5493778A-0DCD-49F4-8B89-4A09CAE25EAC}" type="presParOf" srcId="{9643E7AD-15A3-448F-8242-9A68B4E31513}" destId="{95B7AE2D-2AFE-49F1-8C55-518FD14D2AA2}" srcOrd="1" destOrd="0" presId="urn:microsoft.com/office/officeart/2008/layout/LinedList"/>
    <dgm:cxn modelId="{0A2C9328-4A8D-4CCF-9491-B2ED7313326C}" type="presParOf" srcId="{9643E7AD-15A3-448F-8242-9A68B4E31513}" destId="{2A78177D-072C-4464-8CE8-C22880222CDE}" srcOrd="2" destOrd="0" presId="urn:microsoft.com/office/officeart/2008/layout/LinedList"/>
    <dgm:cxn modelId="{E7A84A8B-6F32-4B29-954F-94B5D91918C1}" type="presParOf" srcId="{4ACF43D1-519E-42A2-970C-705800D064AC}" destId="{7E67FE7C-BB80-4B4F-B68D-6660D4F8333D}" srcOrd="2" destOrd="0" presId="urn:microsoft.com/office/officeart/2008/layout/LinedList"/>
    <dgm:cxn modelId="{08619801-B9D1-43A7-A18C-59444692992F}" type="presParOf" srcId="{4ACF43D1-519E-42A2-970C-705800D064AC}" destId="{A5CEA4BB-B0DF-4732-984B-A42182B1F833}" srcOrd="3" destOrd="0" presId="urn:microsoft.com/office/officeart/2008/layout/LinedList"/>
    <dgm:cxn modelId="{DA092899-358E-444F-BAFA-D8FE92D6D3DC}" type="presParOf" srcId="{4ACF43D1-519E-42A2-970C-705800D064AC}" destId="{C17C134E-C1F9-4AFA-A730-757854DF7D47}" srcOrd="4" destOrd="0" presId="urn:microsoft.com/office/officeart/2008/layout/LinedList"/>
    <dgm:cxn modelId="{F7579349-93C4-47AC-870C-EEC8B34731FC}" type="presParOf" srcId="{C17C134E-C1F9-4AFA-A730-757854DF7D47}" destId="{AA561E92-40CD-45D2-8D7B-23D2398A8AB3}" srcOrd="0" destOrd="0" presId="urn:microsoft.com/office/officeart/2008/layout/LinedList"/>
    <dgm:cxn modelId="{6AFBD912-2D2A-423F-8251-10DDED80CF62}" type="presParOf" srcId="{C17C134E-C1F9-4AFA-A730-757854DF7D47}" destId="{553B2C78-8B28-4D96-B4FA-F9D27B084078}" srcOrd="1" destOrd="0" presId="urn:microsoft.com/office/officeart/2008/layout/LinedList"/>
    <dgm:cxn modelId="{3621F916-CC83-44C3-A039-1418FC8A166C}" type="presParOf" srcId="{C17C134E-C1F9-4AFA-A730-757854DF7D47}" destId="{66B89092-D541-40FA-BE80-A663C9DF4DF9}" srcOrd="2" destOrd="0" presId="urn:microsoft.com/office/officeart/2008/layout/LinedList"/>
    <dgm:cxn modelId="{483EB515-F682-4E0F-A9B2-736545FB4816}" type="presParOf" srcId="{4ACF43D1-519E-42A2-970C-705800D064AC}" destId="{60F9277A-DCD9-4FC5-BC6E-9CC1E980E144}" srcOrd="5" destOrd="0" presId="urn:microsoft.com/office/officeart/2008/layout/LinedList"/>
    <dgm:cxn modelId="{ED2E4B66-6477-45D3-85EE-330CCF3C5B6B}" type="presParOf" srcId="{4ACF43D1-519E-42A2-970C-705800D064AC}" destId="{5B76AF41-79C6-4140-8DBD-444BC31CE3BB}" srcOrd="6" destOrd="0" presId="urn:microsoft.com/office/officeart/2008/layout/LinedList"/>
    <dgm:cxn modelId="{9B35779A-8050-4F04-A874-01924E57A404}" type="presParOf" srcId="{4ACF43D1-519E-42A2-970C-705800D064AC}" destId="{7623258D-EFD3-45AE-97DC-B25D316C8C1A}" srcOrd="7" destOrd="0" presId="urn:microsoft.com/office/officeart/2008/layout/LinedList"/>
    <dgm:cxn modelId="{1924CD9C-B503-4B8A-AD2A-3D32C6E149D8}" type="presParOf" srcId="{7623258D-EFD3-45AE-97DC-B25D316C8C1A}" destId="{2BD20F64-A377-4216-94EA-771346C07FF6}" srcOrd="0" destOrd="0" presId="urn:microsoft.com/office/officeart/2008/layout/LinedList"/>
    <dgm:cxn modelId="{49D40C6B-E3FB-4E66-AEF3-3DCD3D81F9CC}" type="presParOf" srcId="{7623258D-EFD3-45AE-97DC-B25D316C8C1A}" destId="{358116AB-1F86-4D11-94BB-F356FC2E1F7B}" srcOrd="1" destOrd="0" presId="urn:microsoft.com/office/officeart/2008/layout/LinedList"/>
    <dgm:cxn modelId="{8B33285D-29C4-4DFF-897A-9855AADB7FE8}" type="presParOf" srcId="{7623258D-EFD3-45AE-97DC-B25D316C8C1A}" destId="{F5D265F8-414B-4D16-A25B-A661A4EA9879}" srcOrd="2" destOrd="0" presId="urn:microsoft.com/office/officeart/2008/layout/LinedList"/>
    <dgm:cxn modelId="{1F946219-11FF-4EA3-9818-7A2D671A56DE}" type="presParOf" srcId="{4ACF43D1-519E-42A2-970C-705800D064AC}" destId="{2D96191E-8811-483B-9FB6-D31AD9FF8262}" srcOrd="8" destOrd="0" presId="urn:microsoft.com/office/officeart/2008/layout/LinedList"/>
    <dgm:cxn modelId="{FB8271A7-32F6-4275-90E6-7F045599746E}" type="presParOf" srcId="{4ACF43D1-519E-42A2-970C-705800D064AC}" destId="{6EAAA7EE-856D-4170-96DE-72E6A713EA09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BOM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DOM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DOM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DOM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DOM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DOM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DOM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DOM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DOM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Sự kiện trong Javascript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DOM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Sự kiện trong Javascript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DOM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Sự kiện trong Javascript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DOM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Sự kiện trong Javascript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8C5228-BE1D-4D4F-AD12-659D564858C9}">
      <dsp:nvSpPr>
        <dsp:cNvPr id="0" name=""/>
        <dsp:cNvSpPr/>
      </dsp:nvSpPr>
      <dsp:spPr>
        <a:xfrm>
          <a:off x="3886200" y="1135287"/>
          <a:ext cx="2979119" cy="17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72"/>
              </a:lnTo>
              <a:lnTo>
                <a:pt x="2979119" y="86172"/>
              </a:lnTo>
              <a:lnTo>
                <a:pt x="2979119" y="172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437983-A65D-484B-86A7-F3C48B4E476F}">
      <dsp:nvSpPr>
        <dsp:cNvPr id="0" name=""/>
        <dsp:cNvSpPr/>
      </dsp:nvSpPr>
      <dsp:spPr>
        <a:xfrm>
          <a:off x="3886200" y="1135287"/>
          <a:ext cx="1986079" cy="17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72"/>
              </a:lnTo>
              <a:lnTo>
                <a:pt x="1986079" y="86172"/>
              </a:lnTo>
              <a:lnTo>
                <a:pt x="1986079" y="172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F99372-B592-4D14-BAA6-22A7F043CC61}">
      <dsp:nvSpPr>
        <dsp:cNvPr id="0" name=""/>
        <dsp:cNvSpPr/>
      </dsp:nvSpPr>
      <dsp:spPr>
        <a:xfrm>
          <a:off x="3886200" y="1135287"/>
          <a:ext cx="993039" cy="17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72"/>
              </a:lnTo>
              <a:lnTo>
                <a:pt x="993039" y="86172"/>
              </a:lnTo>
              <a:lnTo>
                <a:pt x="993039" y="172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90297-4C61-4E6F-A7E0-4A59EE5B8403}">
      <dsp:nvSpPr>
        <dsp:cNvPr id="0" name=""/>
        <dsp:cNvSpPr/>
      </dsp:nvSpPr>
      <dsp:spPr>
        <a:xfrm>
          <a:off x="3886199" y="1717980"/>
          <a:ext cx="2979119" cy="17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72"/>
              </a:lnTo>
              <a:lnTo>
                <a:pt x="2979119" y="86172"/>
              </a:lnTo>
              <a:lnTo>
                <a:pt x="2979119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D38FC2-34A7-4703-8B1A-33653BBF3C35}">
      <dsp:nvSpPr>
        <dsp:cNvPr id="0" name=""/>
        <dsp:cNvSpPr/>
      </dsp:nvSpPr>
      <dsp:spPr>
        <a:xfrm>
          <a:off x="3886199" y="1717980"/>
          <a:ext cx="1986079" cy="17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72"/>
              </a:lnTo>
              <a:lnTo>
                <a:pt x="1986079" y="86172"/>
              </a:lnTo>
              <a:lnTo>
                <a:pt x="1986079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4A2CAF-4FD7-404E-BED5-E3F475C69CA2}">
      <dsp:nvSpPr>
        <dsp:cNvPr id="0" name=""/>
        <dsp:cNvSpPr/>
      </dsp:nvSpPr>
      <dsp:spPr>
        <a:xfrm>
          <a:off x="3886199" y="1717980"/>
          <a:ext cx="993039" cy="17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72"/>
              </a:lnTo>
              <a:lnTo>
                <a:pt x="993039" y="86172"/>
              </a:lnTo>
              <a:lnTo>
                <a:pt x="993039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58F12D-E9CA-4984-A627-40572B60CFBD}">
      <dsp:nvSpPr>
        <dsp:cNvPr id="0" name=""/>
        <dsp:cNvSpPr/>
      </dsp:nvSpPr>
      <dsp:spPr>
        <a:xfrm>
          <a:off x="3886200" y="2300673"/>
          <a:ext cx="3475639" cy="17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72"/>
              </a:lnTo>
              <a:lnTo>
                <a:pt x="3475639" y="86172"/>
              </a:lnTo>
              <a:lnTo>
                <a:pt x="3475639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36FB35-C05A-4B6A-8D8D-DF86669324AC}">
      <dsp:nvSpPr>
        <dsp:cNvPr id="0" name=""/>
        <dsp:cNvSpPr/>
      </dsp:nvSpPr>
      <dsp:spPr>
        <a:xfrm>
          <a:off x="3886200" y="2300673"/>
          <a:ext cx="2482599" cy="17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72"/>
              </a:lnTo>
              <a:lnTo>
                <a:pt x="2482599" y="86172"/>
              </a:lnTo>
              <a:lnTo>
                <a:pt x="2482599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3853CF-AE26-4AE1-9065-332957E8A90A}">
      <dsp:nvSpPr>
        <dsp:cNvPr id="0" name=""/>
        <dsp:cNvSpPr/>
      </dsp:nvSpPr>
      <dsp:spPr>
        <a:xfrm>
          <a:off x="3886200" y="2300673"/>
          <a:ext cx="1489559" cy="17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72"/>
              </a:lnTo>
              <a:lnTo>
                <a:pt x="1489559" y="86172"/>
              </a:lnTo>
              <a:lnTo>
                <a:pt x="1489559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00C0D5-81A7-43DB-B97D-262FD96A8D3B}">
      <dsp:nvSpPr>
        <dsp:cNvPr id="0" name=""/>
        <dsp:cNvSpPr/>
      </dsp:nvSpPr>
      <dsp:spPr>
        <a:xfrm>
          <a:off x="3886200" y="2300673"/>
          <a:ext cx="496519" cy="1723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172"/>
              </a:lnTo>
              <a:lnTo>
                <a:pt x="496519" y="86172"/>
              </a:lnTo>
              <a:lnTo>
                <a:pt x="496519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77189E-DCFB-49A6-98CB-80D67633D679}">
      <dsp:nvSpPr>
        <dsp:cNvPr id="0" name=""/>
        <dsp:cNvSpPr/>
      </dsp:nvSpPr>
      <dsp:spPr>
        <a:xfrm>
          <a:off x="3389680" y="2300673"/>
          <a:ext cx="496519" cy="172345"/>
        </a:xfrm>
        <a:custGeom>
          <a:avLst/>
          <a:gdLst/>
          <a:ahLst/>
          <a:cxnLst/>
          <a:rect l="0" t="0" r="0" b="0"/>
          <a:pathLst>
            <a:path>
              <a:moveTo>
                <a:pt x="496519" y="0"/>
              </a:moveTo>
              <a:lnTo>
                <a:pt x="496519" y="86172"/>
              </a:lnTo>
              <a:lnTo>
                <a:pt x="0" y="86172"/>
              </a:lnTo>
              <a:lnTo>
                <a:pt x="0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15B448-F31E-4B44-A5EE-5B698C7EA27E}">
      <dsp:nvSpPr>
        <dsp:cNvPr id="0" name=""/>
        <dsp:cNvSpPr/>
      </dsp:nvSpPr>
      <dsp:spPr>
        <a:xfrm>
          <a:off x="2396640" y="2300673"/>
          <a:ext cx="1489559" cy="172345"/>
        </a:xfrm>
        <a:custGeom>
          <a:avLst/>
          <a:gdLst/>
          <a:ahLst/>
          <a:cxnLst/>
          <a:rect l="0" t="0" r="0" b="0"/>
          <a:pathLst>
            <a:path>
              <a:moveTo>
                <a:pt x="1489559" y="0"/>
              </a:moveTo>
              <a:lnTo>
                <a:pt x="1489559" y="86172"/>
              </a:lnTo>
              <a:lnTo>
                <a:pt x="0" y="86172"/>
              </a:lnTo>
              <a:lnTo>
                <a:pt x="0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4D8B73-C776-473B-BF8D-19DAC77DB684}">
      <dsp:nvSpPr>
        <dsp:cNvPr id="0" name=""/>
        <dsp:cNvSpPr/>
      </dsp:nvSpPr>
      <dsp:spPr>
        <a:xfrm>
          <a:off x="1403600" y="2300673"/>
          <a:ext cx="2482599" cy="172345"/>
        </a:xfrm>
        <a:custGeom>
          <a:avLst/>
          <a:gdLst/>
          <a:ahLst/>
          <a:cxnLst/>
          <a:rect l="0" t="0" r="0" b="0"/>
          <a:pathLst>
            <a:path>
              <a:moveTo>
                <a:pt x="2482599" y="0"/>
              </a:moveTo>
              <a:lnTo>
                <a:pt x="2482599" y="86172"/>
              </a:lnTo>
              <a:lnTo>
                <a:pt x="0" y="86172"/>
              </a:lnTo>
              <a:lnTo>
                <a:pt x="0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1A707F-C7B6-4906-BA5D-2057750C90F3}">
      <dsp:nvSpPr>
        <dsp:cNvPr id="0" name=""/>
        <dsp:cNvSpPr/>
      </dsp:nvSpPr>
      <dsp:spPr>
        <a:xfrm>
          <a:off x="82282" y="2883366"/>
          <a:ext cx="123104" cy="377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519"/>
              </a:lnTo>
              <a:lnTo>
                <a:pt x="123104" y="37751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C28958-821E-4490-AD2C-8FC7B95F97BC}">
      <dsp:nvSpPr>
        <dsp:cNvPr id="0" name=""/>
        <dsp:cNvSpPr/>
      </dsp:nvSpPr>
      <dsp:spPr>
        <a:xfrm>
          <a:off x="410560" y="2300673"/>
          <a:ext cx="3475639" cy="172345"/>
        </a:xfrm>
        <a:custGeom>
          <a:avLst/>
          <a:gdLst/>
          <a:ahLst/>
          <a:cxnLst/>
          <a:rect l="0" t="0" r="0" b="0"/>
          <a:pathLst>
            <a:path>
              <a:moveTo>
                <a:pt x="3475639" y="0"/>
              </a:moveTo>
              <a:lnTo>
                <a:pt x="3475639" y="86172"/>
              </a:lnTo>
              <a:lnTo>
                <a:pt x="0" y="86172"/>
              </a:lnTo>
              <a:lnTo>
                <a:pt x="0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694D0F-723C-4BD2-BC02-8426D9A060AF}">
      <dsp:nvSpPr>
        <dsp:cNvPr id="0" name=""/>
        <dsp:cNvSpPr/>
      </dsp:nvSpPr>
      <dsp:spPr>
        <a:xfrm>
          <a:off x="3840479" y="1717980"/>
          <a:ext cx="91440" cy="17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60430B-00B1-4795-B4DB-EE29BC25867F}">
      <dsp:nvSpPr>
        <dsp:cNvPr id="0" name=""/>
        <dsp:cNvSpPr/>
      </dsp:nvSpPr>
      <dsp:spPr>
        <a:xfrm>
          <a:off x="2893160" y="1717980"/>
          <a:ext cx="993039" cy="172345"/>
        </a:xfrm>
        <a:custGeom>
          <a:avLst/>
          <a:gdLst/>
          <a:ahLst/>
          <a:cxnLst/>
          <a:rect l="0" t="0" r="0" b="0"/>
          <a:pathLst>
            <a:path>
              <a:moveTo>
                <a:pt x="993039" y="0"/>
              </a:moveTo>
              <a:lnTo>
                <a:pt x="993039" y="86172"/>
              </a:lnTo>
              <a:lnTo>
                <a:pt x="0" y="86172"/>
              </a:lnTo>
              <a:lnTo>
                <a:pt x="0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2E7846-8446-4C0B-A8CB-8C0DE7FE493B}">
      <dsp:nvSpPr>
        <dsp:cNvPr id="0" name=""/>
        <dsp:cNvSpPr/>
      </dsp:nvSpPr>
      <dsp:spPr>
        <a:xfrm>
          <a:off x="1900120" y="1717980"/>
          <a:ext cx="1986079" cy="172345"/>
        </a:xfrm>
        <a:custGeom>
          <a:avLst/>
          <a:gdLst/>
          <a:ahLst/>
          <a:cxnLst/>
          <a:rect l="0" t="0" r="0" b="0"/>
          <a:pathLst>
            <a:path>
              <a:moveTo>
                <a:pt x="1986079" y="0"/>
              </a:moveTo>
              <a:lnTo>
                <a:pt x="1986079" y="86172"/>
              </a:lnTo>
              <a:lnTo>
                <a:pt x="0" y="86172"/>
              </a:lnTo>
              <a:lnTo>
                <a:pt x="0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0C294F-2CEA-4489-A279-504DE597FFD0}">
      <dsp:nvSpPr>
        <dsp:cNvPr id="0" name=""/>
        <dsp:cNvSpPr/>
      </dsp:nvSpPr>
      <dsp:spPr>
        <a:xfrm>
          <a:off x="907080" y="1717980"/>
          <a:ext cx="2979119" cy="172345"/>
        </a:xfrm>
        <a:custGeom>
          <a:avLst/>
          <a:gdLst/>
          <a:ahLst/>
          <a:cxnLst/>
          <a:rect l="0" t="0" r="0" b="0"/>
          <a:pathLst>
            <a:path>
              <a:moveTo>
                <a:pt x="2979119" y="0"/>
              </a:moveTo>
              <a:lnTo>
                <a:pt x="2979119" y="86172"/>
              </a:lnTo>
              <a:lnTo>
                <a:pt x="0" y="86172"/>
              </a:lnTo>
              <a:lnTo>
                <a:pt x="0" y="17234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76EA6E-4D3D-4B8C-961D-DAC9BB9943FE}">
      <dsp:nvSpPr>
        <dsp:cNvPr id="0" name=""/>
        <dsp:cNvSpPr/>
      </dsp:nvSpPr>
      <dsp:spPr>
        <a:xfrm>
          <a:off x="3840479" y="1135287"/>
          <a:ext cx="91440" cy="1723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2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4F65C-2EC1-4D13-AB4E-D1C281B3F952}">
      <dsp:nvSpPr>
        <dsp:cNvPr id="0" name=""/>
        <dsp:cNvSpPr/>
      </dsp:nvSpPr>
      <dsp:spPr>
        <a:xfrm>
          <a:off x="2893160" y="1135287"/>
          <a:ext cx="993039" cy="172345"/>
        </a:xfrm>
        <a:custGeom>
          <a:avLst/>
          <a:gdLst/>
          <a:ahLst/>
          <a:cxnLst/>
          <a:rect l="0" t="0" r="0" b="0"/>
          <a:pathLst>
            <a:path>
              <a:moveTo>
                <a:pt x="993039" y="0"/>
              </a:moveTo>
              <a:lnTo>
                <a:pt x="993039" y="86172"/>
              </a:lnTo>
              <a:lnTo>
                <a:pt x="0" y="86172"/>
              </a:lnTo>
              <a:lnTo>
                <a:pt x="0" y="172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E3B0B-9E75-4E0A-81C6-211B9E6026E0}">
      <dsp:nvSpPr>
        <dsp:cNvPr id="0" name=""/>
        <dsp:cNvSpPr/>
      </dsp:nvSpPr>
      <dsp:spPr>
        <a:xfrm>
          <a:off x="1900120" y="1135287"/>
          <a:ext cx="1986079" cy="172345"/>
        </a:xfrm>
        <a:custGeom>
          <a:avLst/>
          <a:gdLst/>
          <a:ahLst/>
          <a:cxnLst/>
          <a:rect l="0" t="0" r="0" b="0"/>
          <a:pathLst>
            <a:path>
              <a:moveTo>
                <a:pt x="1986079" y="0"/>
              </a:moveTo>
              <a:lnTo>
                <a:pt x="1986079" y="86172"/>
              </a:lnTo>
              <a:lnTo>
                <a:pt x="0" y="86172"/>
              </a:lnTo>
              <a:lnTo>
                <a:pt x="0" y="172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39551A-6540-46BF-A830-6A7031A65F3A}">
      <dsp:nvSpPr>
        <dsp:cNvPr id="0" name=""/>
        <dsp:cNvSpPr/>
      </dsp:nvSpPr>
      <dsp:spPr>
        <a:xfrm>
          <a:off x="907080" y="1135287"/>
          <a:ext cx="2979119" cy="172345"/>
        </a:xfrm>
        <a:custGeom>
          <a:avLst/>
          <a:gdLst/>
          <a:ahLst/>
          <a:cxnLst/>
          <a:rect l="0" t="0" r="0" b="0"/>
          <a:pathLst>
            <a:path>
              <a:moveTo>
                <a:pt x="2979119" y="0"/>
              </a:moveTo>
              <a:lnTo>
                <a:pt x="2979119" y="86172"/>
              </a:lnTo>
              <a:lnTo>
                <a:pt x="0" y="86172"/>
              </a:lnTo>
              <a:lnTo>
                <a:pt x="0" y="172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22F67A-8069-48FD-B58A-6AEE0FC7E4DB}">
      <dsp:nvSpPr>
        <dsp:cNvPr id="0" name=""/>
        <dsp:cNvSpPr/>
      </dsp:nvSpPr>
      <dsp:spPr>
        <a:xfrm>
          <a:off x="3475852" y="724940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Window</a:t>
          </a:r>
          <a:endParaRPr kumimoji="0" lang="en-US" sz="1200" b="0" i="0" u="none" strike="noStrike" kern="1200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endParaRPr>
        </a:p>
      </dsp:txBody>
      <dsp:txXfrm>
        <a:off x="3475852" y="724940"/>
        <a:ext cx="820694" cy="410347"/>
      </dsp:txXfrm>
    </dsp:sp>
    <dsp:sp modelId="{FF78E31A-EFE6-4E31-96B0-2D09E5E4632D}">
      <dsp:nvSpPr>
        <dsp:cNvPr id="0" name=""/>
        <dsp:cNvSpPr/>
      </dsp:nvSpPr>
      <dsp:spPr>
        <a:xfrm>
          <a:off x="496733" y="1307633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History</a:t>
          </a:r>
        </a:p>
      </dsp:txBody>
      <dsp:txXfrm>
        <a:off x="496733" y="1307633"/>
        <a:ext cx="820694" cy="410347"/>
      </dsp:txXfrm>
    </dsp:sp>
    <dsp:sp modelId="{C3FD44D6-5CDC-4525-AB31-055B1C128D7D}">
      <dsp:nvSpPr>
        <dsp:cNvPr id="0" name=""/>
        <dsp:cNvSpPr/>
      </dsp:nvSpPr>
      <dsp:spPr>
        <a:xfrm>
          <a:off x="1489773" y="1307633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Location</a:t>
          </a:r>
        </a:p>
      </dsp:txBody>
      <dsp:txXfrm>
        <a:off x="1489773" y="1307633"/>
        <a:ext cx="820694" cy="410347"/>
      </dsp:txXfrm>
    </dsp:sp>
    <dsp:sp modelId="{31B4E847-CB48-4EA3-A7E5-A3EEDEAEA171}">
      <dsp:nvSpPr>
        <dsp:cNvPr id="0" name=""/>
        <dsp:cNvSpPr/>
      </dsp:nvSpPr>
      <dsp:spPr>
        <a:xfrm>
          <a:off x="2482813" y="1307633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Navigator</a:t>
          </a:r>
        </a:p>
      </dsp:txBody>
      <dsp:txXfrm>
        <a:off x="2482813" y="1307633"/>
        <a:ext cx="820694" cy="410347"/>
      </dsp:txXfrm>
    </dsp:sp>
    <dsp:sp modelId="{792819DE-F252-4FDD-858A-CED750AD5798}">
      <dsp:nvSpPr>
        <dsp:cNvPr id="0" name=""/>
        <dsp:cNvSpPr/>
      </dsp:nvSpPr>
      <dsp:spPr>
        <a:xfrm>
          <a:off x="3475852" y="1307633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1" i="0" u="none" strike="noStrike" kern="1200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  <a:cs typeface="Arial" charset="0"/>
            </a:rPr>
            <a:t>Document</a:t>
          </a:r>
        </a:p>
      </dsp:txBody>
      <dsp:txXfrm>
        <a:off x="3475852" y="1307633"/>
        <a:ext cx="820694" cy="410347"/>
      </dsp:txXfrm>
    </dsp:sp>
    <dsp:sp modelId="{58B27CF5-2F07-405B-A27F-1B513BC340DB}">
      <dsp:nvSpPr>
        <dsp:cNvPr id="0" name=""/>
        <dsp:cNvSpPr/>
      </dsp:nvSpPr>
      <dsp:spPr>
        <a:xfrm>
          <a:off x="496733" y="1890326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Area</a:t>
          </a:r>
        </a:p>
      </dsp:txBody>
      <dsp:txXfrm>
        <a:off x="496733" y="1890326"/>
        <a:ext cx="820694" cy="410347"/>
      </dsp:txXfrm>
    </dsp:sp>
    <dsp:sp modelId="{0B36179E-2B87-4CB2-BFF0-99C55500F91A}">
      <dsp:nvSpPr>
        <dsp:cNvPr id="0" name=""/>
        <dsp:cNvSpPr/>
      </dsp:nvSpPr>
      <dsp:spPr>
        <a:xfrm>
          <a:off x="1489773" y="1890326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Anchor</a:t>
          </a:r>
        </a:p>
      </dsp:txBody>
      <dsp:txXfrm>
        <a:off x="1489773" y="1890326"/>
        <a:ext cx="820694" cy="410347"/>
      </dsp:txXfrm>
    </dsp:sp>
    <dsp:sp modelId="{8D4566C6-77E4-4AF2-ADEB-2B79284216BE}">
      <dsp:nvSpPr>
        <dsp:cNvPr id="0" name=""/>
        <dsp:cNvSpPr/>
      </dsp:nvSpPr>
      <dsp:spPr>
        <a:xfrm>
          <a:off x="2482813" y="1890326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Applet</a:t>
          </a:r>
        </a:p>
      </dsp:txBody>
      <dsp:txXfrm>
        <a:off x="2482813" y="1890326"/>
        <a:ext cx="820694" cy="410347"/>
      </dsp:txXfrm>
    </dsp:sp>
    <dsp:sp modelId="{C55577DC-DD97-462A-AB98-DA2702531212}">
      <dsp:nvSpPr>
        <dsp:cNvPr id="0" name=""/>
        <dsp:cNvSpPr/>
      </dsp:nvSpPr>
      <dsp:spPr>
        <a:xfrm>
          <a:off x="3475852" y="1890326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Form</a:t>
          </a:r>
        </a:p>
      </dsp:txBody>
      <dsp:txXfrm>
        <a:off x="3475852" y="1890326"/>
        <a:ext cx="820694" cy="410347"/>
      </dsp:txXfrm>
    </dsp:sp>
    <dsp:sp modelId="{CCB99222-BBCF-4D8A-A4D5-151AB0B60C4F}">
      <dsp:nvSpPr>
        <dsp:cNvPr id="0" name=""/>
        <dsp:cNvSpPr/>
      </dsp:nvSpPr>
      <dsp:spPr>
        <a:xfrm>
          <a:off x="213" y="2473019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Select</a:t>
          </a:r>
        </a:p>
      </dsp:txBody>
      <dsp:txXfrm>
        <a:off x="213" y="2473019"/>
        <a:ext cx="820694" cy="410347"/>
      </dsp:txXfrm>
    </dsp:sp>
    <dsp:sp modelId="{66099935-F6A5-42C3-8368-2087527B1BCE}">
      <dsp:nvSpPr>
        <dsp:cNvPr id="0" name=""/>
        <dsp:cNvSpPr/>
      </dsp:nvSpPr>
      <dsp:spPr>
        <a:xfrm>
          <a:off x="205386" y="3055712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Option</a:t>
          </a:r>
        </a:p>
      </dsp:txBody>
      <dsp:txXfrm>
        <a:off x="205386" y="3055712"/>
        <a:ext cx="820694" cy="410347"/>
      </dsp:txXfrm>
    </dsp:sp>
    <dsp:sp modelId="{9B1DE3C3-5D4A-4741-B913-3A29A1556917}">
      <dsp:nvSpPr>
        <dsp:cNvPr id="0" name=""/>
        <dsp:cNvSpPr/>
      </dsp:nvSpPr>
      <dsp:spPr>
        <a:xfrm>
          <a:off x="993253" y="2473019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Button</a:t>
          </a:r>
        </a:p>
      </dsp:txBody>
      <dsp:txXfrm>
        <a:off x="993253" y="2473019"/>
        <a:ext cx="820694" cy="410347"/>
      </dsp:txXfrm>
    </dsp:sp>
    <dsp:sp modelId="{6318B7C3-6BA4-4611-83D7-878EDD9766A9}">
      <dsp:nvSpPr>
        <dsp:cNvPr id="0" name=""/>
        <dsp:cNvSpPr/>
      </dsp:nvSpPr>
      <dsp:spPr>
        <a:xfrm>
          <a:off x="1986293" y="2473019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Checkbox</a:t>
          </a:r>
        </a:p>
      </dsp:txBody>
      <dsp:txXfrm>
        <a:off x="1986293" y="2473019"/>
        <a:ext cx="820694" cy="410347"/>
      </dsp:txXfrm>
    </dsp:sp>
    <dsp:sp modelId="{6C89F060-0C0A-4F21-BB8C-355781903241}">
      <dsp:nvSpPr>
        <dsp:cNvPr id="0" name=""/>
        <dsp:cNvSpPr/>
      </dsp:nvSpPr>
      <dsp:spPr>
        <a:xfrm>
          <a:off x="2979333" y="2473019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Radio</a:t>
          </a:r>
        </a:p>
      </dsp:txBody>
      <dsp:txXfrm>
        <a:off x="2979333" y="2473019"/>
        <a:ext cx="820694" cy="410347"/>
      </dsp:txXfrm>
    </dsp:sp>
    <dsp:sp modelId="{2B55AC4C-3A9B-4F35-AE5B-C1D619BD191F}">
      <dsp:nvSpPr>
        <dsp:cNvPr id="0" name=""/>
        <dsp:cNvSpPr/>
      </dsp:nvSpPr>
      <dsp:spPr>
        <a:xfrm>
          <a:off x="3972372" y="2473019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Reset</a:t>
          </a:r>
        </a:p>
      </dsp:txBody>
      <dsp:txXfrm>
        <a:off x="3972372" y="2473019"/>
        <a:ext cx="820694" cy="410347"/>
      </dsp:txXfrm>
    </dsp:sp>
    <dsp:sp modelId="{40A977B4-1C7A-4F94-BF0A-6AB5FE901E0D}">
      <dsp:nvSpPr>
        <dsp:cNvPr id="0" name=""/>
        <dsp:cNvSpPr/>
      </dsp:nvSpPr>
      <dsp:spPr>
        <a:xfrm>
          <a:off x="4965412" y="2473019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Submit</a:t>
          </a:r>
        </a:p>
      </dsp:txBody>
      <dsp:txXfrm>
        <a:off x="4965412" y="2473019"/>
        <a:ext cx="820694" cy="410347"/>
      </dsp:txXfrm>
    </dsp:sp>
    <dsp:sp modelId="{2FD0BA9E-685E-4C19-82C8-4C84C6CF1AF1}">
      <dsp:nvSpPr>
        <dsp:cNvPr id="0" name=""/>
        <dsp:cNvSpPr/>
      </dsp:nvSpPr>
      <dsp:spPr>
        <a:xfrm>
          <a:off x="5958452" y="2473019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Hidden</a:t>
          </a:r>
        </a:p>
      </dsp:txBody>
      <dsp:txXfrm>
        <a:off x="5958452" y="2473019"/>
        <a:ext cx="820694" cy="410347"/>
      </dsp:txXfrm>
    </dsp:sp>
    <dsp:sp modelId="{960D7D79-099B-4F59-A149-EB514099D2D7}">
      <dsp:nvSpPr>
        <dsp:cNvPr id="0" name=""/>
        <dsp:cNvSpPr/>
      </dsp:nvSpPr>
      <dsp:spPr>
        <a:xfrm>
          <a:off x="6951492" y="2473019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...</a:t>
          </a:r>
        </a:p>
      </dsp:txBody>
      <dsp:txXfrm>
        <a:off x="6951492" y="2473019"/>
        <a:ext cx="820694" cy="410347"/>
      </dsp:txXfrm>
    </dsp:sp>
    <dsp:sp modelId="{A32F416A-C366-4AAE-B3B6-B2DCE2259906}">
      <dsp:nvSpPr>
        <dsp:cNvPr id="0" name=""/>
        <dsp:cNvSpPr/>
      </dsp:nvSpPr>
      <dsp:spPr>
        <a:xfrm>
          <a:off x="4468892" y="1890326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Link</a:t>
          </a:r>
        </a:p>
      </dsp:txBody>
      <dsp:txXfrm>
        <a:off x="4468892" y="1890326"/>
        <a:ext cx="820694" cy="410347"/>
      </dsp:txXfrm>
    </dsp:sp>
    <dsp:sp modelId="{B7BC20C9-05E3-4100-BA76-BDFF0D922B99}">
      <dsp:nvSpPr>
        <dsp:cNvPr id="0" name=""/>
        <dsp:cNvSpPr/>
      </dsp:nvSpPr>
      <dsp:spPr>
        <a:xfrm>
          <a:off x="5461932" y="1890326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Image</a:t>
          </a:r>
        </a:p>
      </dsp:txBody>
      <dsp:txXfrm>
        <a:off x="5461932" y="1890326"/>
        <a:ext cx="820694" cy="410347"/>
      </dsp:txXfrm>
    </dsp:sp>
    <dsp:sp modelId="{C42122E6-3216-42F5-B38A-E73FC6669813}">
      <dsp:nvSpPr>
        <dsp:cNvPr id="0" name=""/>
        <dsp:cNvSpPr/>
      </dsp:nvSpPr>
      <dsp:spPr>
        <a:xfrm>
          <a:off x="6454972" y="1890326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rPr>
            <a:t>…</a:t>
          </a:r>
        </a:p>
      </dsp:txBody>
      <dsp:txXfrm>
        <a:off x="6454972" y="1890326"/>
        <a:ext cx="820694" cy="410347"/>
      </dsp:txXfrm>
    </dsp:sp>
    <dsp:sp modelId="{8FE3860D-3178-4A00-88AF-49E8D0C0AF0C}">
      <dsp:nvSpPr>
        <dsp:cNvPr id="0" name=""/>
        <dsp:cNvSpPr/>
      </dsp:nvSpPr>
      <dsp:spPr>
        <a:xfrm>
          <a:off x="4468892" y="1307633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Screen</a:t>
          </a:r>
        </a:p>
      </dsp:txBody>
      <dsp:txXfrm>
        <a:off x="4468892" y="1307633"/>
        <a:ext cx="820694" cy="410347"/>
      </dsp:txXfrm>
    </dsp:sp>
    <dsp:sp modelId="{0375B44C-9549-43DF-A8FC-8B86F7F3F52B}">
      <dsp:nvSpPr>
        <dsp:cNvPr id="0" name=""/>
        <dsp:cNvSpPr/>
      </dsp:nvSpPr>
      <dsp:spPr>
        <a:xfrm>
          <a:off x="5461932" y="1307633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Event</a:t>
          </a:r>
        </a:p>
      </dsp:txBody>
      <dsp:txXfrm>
        <a:off x="5461932" y="1307633"/>
        <a:ext cx="820694" cy="410347"/>
      </dsp:txXfrm>
    </dsp:sp>
    <dsp:sp modelId="{82339D44-51EB-4D5C-8D73-0A6DF16F7B8F}">
      <dsp:nvSpPr>
        <dsp:cNvPr id="0" name=""/>
        <dsp:cNvSpPr/>
      </dsp:nvSpPr>
      <dsp:spPr>
        <a:xfrm>
          <a:off x="6454972" y="1307633"/>
          <a:ext cx="820694" cy="410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sz="1200" b="1" i="0" u="none" strike="noStrike" kern="1200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rPr>
            <a:t>Frame</a:t>
          </a:r>
        </a:p>
      </dsp:txBody>
      <dsp:txXfrm>
        <a:off x="6454972" y="1307633"/>
        <a:ext cx="820694" cy="41034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DOM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Sự kiện trong Javascript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BOM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DOM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Sự kiện trong Javascript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BOM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DOM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BOM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DOM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BOM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DOM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BOM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DOM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BOM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DOM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BOM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DOM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0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0"/>
          <a:ext cx="680686" cy="12961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0"/>
        <a:ext cx="680686" cy="1296144"/>
      </dsp:txXfrm>
    </dsp:sp>
    <dsp:sp modelId="{95B7AE2D-2AFE-49F1-8C55-518FD14D2AA2}">
      <dsp:nvSpPr>
        <dsp:cNvPr id="0" name=""/>
        <dsp:cNvSpPr/>
      </dsp:nvSpPr>
      <dsp:spPr>
        <a:xfrm>
          <a:off x="731737" y="20252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BOM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0252"/>
        <a:ext cx="2671694" cy="405044"/>
      </dsp:txXfrm>
    </dsp:sp>
    <dsp:sp modelId="{7E67FE7C-BB80-4B4F-B68D-6660D4F8333D}">
      <dsp:nvSpPr>
        <dsp:cNvPr id="0" name=""/>
        <dsp:cNvSpPr/>
      </dsp:nvSpPr>
      <dsp:spPr>
        <a:xfrm>
          <a:off x="680686" y="42529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445549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DOM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445549"/>
        <a:ext cx="2671694" cy="405044"/>
      </dsp:txXfrm>
    </dsp:sp>
    <dsp:sp modelId="{60F9277A-DCD9-4FC5-BC6E-9CC1E980E144}">
      <dsp:nvSpPr>
        <dsp:cNvPr id="0" name=""/>
        <dsp:cNvSpPr/>
      </dsp:nvSpPr>
      <dsp:spPr>
        <a:xfrm>
          <a:off x="680686" y="850594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8116AB-1F86-4D11-94BB-F356FC2E1F7B}">
      <dsp:nvSpPr>
        <dsp:cNvPr id="0" name=""/>
        <dsp:cNvSpPr/>
      </dsp:nvSpPr>
      <dsp:spPr>
        <a:xfrm>
          <a:off x="731737" y="870846"/>
          <a:ext cx="2671694" cy="4050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Sự kiện trong Javascript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870846"/>
        <a:ext cx="2671694" cy="405044"/>
      </dsp:txXfrm>
    </dsp:sp>
    <dsp:sp modelId="{2D96191E-8811-483B-9FB6-D31AD9FF8262}">
      <dsp:nvSpPr>
        <dsp:cNvPr id="0" name=""/>
        <dsp:cNvSpPr/>
      </dsp:nvSpPr>
      <dsp:spPr>
        <a:xfrm>
          <a:off x="680686" y="1275891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 smtClean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 smtClean="0"/>
              <a:t>2015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 smtClean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Nhập môn web và ứng dụng (2014) - Bài 1. Mô hình dữ liệu quan hệ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pn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 Nhật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bang.buinhat@stu</a:t>
            </a:r>
            <a:r>
              <a:rPr lang="en-US" sz="1400" i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.edu.vn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History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983912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en-US" sz="2800"/>
              <a:t>Thuộc tính:</a:t>
            </a:r>
          </a:p>
          <a:p>
            <a:pPr>
              <a:buFontTx/>
              <a:buChar char="-"/>
            </a:pPr>
            <a:r>
              <a:rPr lang="en-US" sz="2800"/>
              <a:t>length: trả về số lượng URL đã duyệt</a:t>
            </a:r>
          </a:p>
          <a:p>
            <a:pPr marL="0" indent="0">
              <a:buNone/>
            </a:pPr>
            <a:r>
              <a:rPr lang="en-US" sz="1800" i="1"/>
              <a:t>Internet Explorer and Opera start at </a:t>
            </a:r>
            <a:r>
              <a:rPr lang="en-US" sz="1800" i="1" smtClean="0"/>
              <a:t> 0</a:t>
            </a:r>
            <a:r>
              <a:rPr lang="en-US" sz="1800" i="1"/>
              <a:t>, while Firefox, Chrome, and Safari start at 1</a:t>
            </a:r>
          </a:p>
          <a:p>
            <a:r>
              <a:rPr lang="en-US" sz="2800"/>
              <a:t>Phương thức: </a:t>
            </a:r>
          </a:p>
          <a:p>
            <a:pPr>
              <a:buFontTx/>
              <a:buChar char="-"/>
            </a:pPr>
            <a:r>
              <a:rPr lang="en-US" sz="2800"/>
              <a:t> back()</a:t>
            </a:r>
          </a:p>
          <a:p>
            <a:pPr>
              <a:buFontTx/>
              <a:buChar char="-"/>
            </a:pPr>
            <a:r>
              <a:rPr lang="en-US" sz="2800"/>
              <a:t> forward()</a:t>
            </a:r>
          </a:p>
          <a:p>
            <a:pPr>
              <a:buFontTx/>
              <a:buChar char="-"/>
            </a:pPr>
            <a:r>
              <a:rPr lang="en-US" sz="2800"/>
              <a:t> go(</a:t>
            </a:r>
            <a:r>
              <a:rPr lang="en-US" sz="2800" i="1"/>
              <a:t>n</a:t>
            </a:r>
            <a:r>
              <a:rPr lang="en-US" sz="2800"/>
              <a:t>|</a:t>
            </a:r>
            <a:r>
              <a:rPr lang="en-US" sz="2800" i="1"/>
              <a:t>URL</a:t>
            </a:r>
            <a:r>
              <a:rPr lang="en-US" sz="2800"/>
              <a:t>): n=-1 </a:t>
            </a:r>
            <a:r>
              <a:rPr lang="en-US" sz="2800">
                <a:sym typeface="Symbol"/>
              </a:rPr>
              <a:t> back(); </a:t>
            </a:r>
            <a:r>
              <a:rPr lang="en-US" sz="2800"/>
              <a:t>n=1 </a:t>
            </a:r>
            <a:r>
              <a:rPr lang="en-US" sz="2800">
                <a:sym typeface="Symbol"/>
              </a:rPr>
              <a:t> forward()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11119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Location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983912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en-US" sz="2800"/>
              <a:t>Thuộc tính:</a:t>
            </a:r>
          </a:p>
          <a:p>
            <a:pPr>
              <a:buFontTx/>
              <a:buChar char="-"/>
            </a:pPr>
            <a:r>
              <a:rPr lang="en-US" sz="2400" i="1"/>
              <a:t> </a:t>
            </a:r>
            <a:r>
              <a:rPr lang="en-US" sz="2400"/>
              <a:t>host: hostname &amp; port of URL</a:t>
            </a:r>
          </a:p>
          <a:p>
            <a:pPr>
              <a:buFontTx/>
              <a:buChar char="-"/>
            </a:pPr>
            <a:r>
              <a:rPr lang="en-US" sz="2400"/>
              <a:t> hostname</a:t>
            </a:r>
          </a:p>
          <a:p>
            <a:pPr>
              <a:buFontTx/>
              <a:buChar char="-"/>
            </a:pPr>
            <a:r>
              <a:rPr lang="en-US" sz="2400"/>
              <a:t> port (nếu port=80 sẽ trả về rỗng)</a:t>
            </a:r>
          </a:p>
          <a:p>
            <a:pPr>
              <a:buFontTx/>
              <a:buChar char="-"/>
            </a:pPr>
            <a:r>
              <a:rPr lang="en-US" sz="2400"/>
              <a:t> href: toàn bộ URL</a:t>
            </a:r>
            <a:endParaRPr lang="en-US" sz="1800"/>
          </a:p>
          <a:p>
            <a:r>
              <a:rPr lang="en-US" sz="2800"/>
              <a:t>Phương thức: </a:t>
            </a:r>
          </a:p>
          <a:p>
            <a:pPr>
              <a:buFontTx/>
              <a:buChar char="-"/>
            </a:pPr>
            <a:r>
              <a:rPr lang="en-US" sz="2800"/>
              <a:t> </a:t>
            </a:r>
            <a:r>
              <a:rPr lang="en-US" sz="2400"/>
              <a:t>assign(</a:t>
            </a:r>
            <a:r>
              <a:rPr lang="en-US" sz="2400" i="1"/>
              <a:t>URL</a:t>
            </a:r>
            <a:r>
              <a:rPr lang="en-US" sz="2400"/>
              <a:t>): load trang khác</a:t>
            </a:r>
          </a:p>
          <a:p>
            <a:pPr>
              <a:buFontTx/>
              <a:buChar char="-"/>
            </a:pPr>
            <a:r>
              <a:rPr lang="en-US" sz="2400"/>
              <a:t> reload()</a:t>
            </a:r>
          </a:p>
          <a:p>
            <a:pPr>
              <a:buFontTx/>
              <a:buChar char="-"/>
            </a:pPr>
            <a:r>
              <a:rPr lang="en-US" sz="2400"/>
              <a:t> replace(</a:t>
            </a:r>
            <a:r>
              <a:rPr lang="en-US" sz="2400" i="1"/>
              <a:t>URL</a:t>
            </a:r>
            <a:r>
              <a:rPr lang="en-US" sz="2400"/>
              <a:t>): thay trang hiện tại bằng trang khác</a:t>
            </a:r>
          </a:p>
        </p:txBody>
      </p:sp>
    </p:spTree>
    <p:extLst>
      <p:ext uri="{BB962C8B-B14F-4D97-AF65-F5344CB8AC3E}">
        <p14:creationId xmlns:p14="http://schemas.microsoft.com/office/powerpoint/2010/main" val="65647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Navigator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983912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en-US" sz="2800"/>
              <a:t>Thuộc tính:</a:t>
            </a:r>
          </a:p>
          <a:p>
            <a:pPr>
              <a:buFontTx/>
              <a:buChar char="-"/>
            </a:pPr>
            <a:r>
              <a:rPr lang="en-US" sz="2800"/>
              <a:t> appName: tên browser</a:t>
            </a:r>
          </a:p>
          <a:p>
            <a:pPr>
              <a:buFontTx/>
              <a:buChar char="-"/>
            </a:pPr>
            <a:r>
              <a:rPr lang="en-US" sz="2800"/>
              <a:t> appVersion: version information of the browser</a:t>
            </a:r>
          </a:p>
          <a:p>
            <a:pPr>
              <a:buFontTx/>
              <a:buChar char="-"/>
            </a:pPr>
            <a:r>
              <a:rPr lang="en-US" sz="2800"/>
              <a:t> cookieEnabled: kiểm tra xem browser có cho phép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78302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Screen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13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983912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en-US" sz="2800"/>
              <a:t>Thuộc tính:</a:t>
            </a:r>
          </a:p>
          <a:p>
            <a:pPr>
              <a:buFontTx/>
              <a:buChar char="-"/>
            </a:pPr>
            <a:r>
              <a:rPr lang="en-US" sz="2800"/>
              <a:t> availHeight: chiều cao màn hình – taskbar</a:t>
            </a:r>
          </a:p>
          <a:p>
            <a:pPr>
              <a:buFontTx/>
              <a:buChar char="-"/>
            </a:pPr>
            <a:r>
              <a:rPr lang="en-US" sz="2800" i="1"/>
              <a:t> </a:t>
            </a:r>
            <a:r>
              <a:rPr lang="en-US" sz="2000" i="1"/>
              <a:t> </a:t>
            </a:r>
            <a:r>
              <a:rPr lang="en-US" sz="2800"/>
              <a:t>availWidth: chiều rộng screen</a:t>
            </a:r>
          </a:p>
          <a:p>
            <a:pPr>
              <a:buFontTx/>
              <a:buChar char="-"/>
            </a:pPr>
            <a:r>
              <a:rPr lang="en-US" sz="2800" i="1"/>
              <a:t>  </a:t>
            </a:r>
            <a:r>
              <a:rPr lang="en-US" sz="2800"/>
              <a:t>height: chiều cao screen</a:t>
            </a:r>
          </a:p>
          <a:p>
            <a:pPr>
              <a:buFontTx/>
              <a:buChar char="-"/>
            </a:pPr>
            <a:r>
              <a:rPr lang="en-US" sz="2800" i="1"/>
              <a:t>  </a:t>
            </a:r>
            <a:r>
              <a:rPr lang="en-US" sz="2800"/>
              <a:t>width: chiều rộng screen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71842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Giới thiệu DOM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14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9998580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en-US" sz="2800"/>
              <a:t>Document Object Model</a:t>
            </a:r>
          </a:p>
          <a:p>
            <a:r>
              <a:rPr lang="en-US" sz="2800"/>
              <a:t>Phản ánh cấu trúc 1 trang html, mô tả mối quan hệ giữa các thành phần trong 1 trang</a:t>
            </a:r>
          </a:p>
          <a:p>
            <a:r>
              <a:rPr lang="en-US" sz="2800"/>
              <a:t>Cho phép truy xuất, cập nhật nội dung, cấu trúc và style của 1 object trong trang html</a:t>
            </a:r>
          </a:p>
          <a:p>
            <a:r>
              <a:rPr lang="vi-VN" sz="2800"/>
              <a:t>Tham chiếu đến một đối tượng trong DOM </a:t>
            </a:r>
          </a:p>
          <a:p>
            <a:pPr lvl="1"/>
            <a:r>
              <a:rPr lang="vi-VN" sz="2400"/>
              <a:t>document.&lt;tên thuộc tính tập hợp&gt;["tên đối tượng"|chỉ số].&lt;thuộc</a:t>
            </a:r>
            <a:r>
              <a:rPr lang="en-US" sz="2400"/>
              <a:t> </a:t>
            </a:r>
            <a:r>
              <a:rPr lang="vi-VN" sz="2400"/>
              <a:t>tính&gt; hoặc  </a:t>
            </a:r>
          </a:p>
          <a:p>
            <a:pPr lvl="1"/>
            <a:r>
              <a:rPr lang="vi-VN" sz="2400"/>
              <a:t>document.&lt;tên thuộc tính</a:t>
            </a:r>
            <a:r>
              <a:rPr lang="en-US" sz="2400"/>
              <a:t> </a:t>
            </a:r>
            <a:r>
              <a:rPr lang="vi-VN" sz="2400"/>
              <a:t>tập hợp&gt;.&lt;"tên đối tượng"&gt;.</a:t>
            </a:r>
            <a:r>
              <a:rPr lang="en-US" sz="2400"/>
              <a:t> </a:t>
            </a:r>
            <a:r>
              <a:rPr lang="vi-VN" sz="2400"/>
              <a:t>&lt;thuộc tính&gt; 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41105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Giới thiệu DOM(tt)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9998580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r>
              <a:rPr lang="en-US" sz="2800"/>
              <a:t>Document Object Model</a:t>
            </a:r>
          </a:p>
          <a:p>
            <a:r>
              <a:rPr lang="en-US" sz="2800"/>
              <a:t>Phản ánh cấu trúc 1 trang html, mô tả mối quan hệ giữa các thành phần trong 1 trang</a:t>
            </a:r>
          </a:p>
          <a:p>
            <a:r>
              <a:rPr lang="en-US" sz="2800"/>
              <a:t>Cho phép truy xuất, cập nhật nội dung, cấu trúc và style của 1 object trong trang </a:t>
            </a:r>
            <a:r>
              <a:rPr lang="en-US" sz="2800" smtClean="0"/>
              <a:t>html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15203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Document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16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9998580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4267200"/>
          </a:xfrm>
        </p:spPr>
        <p:txBody>
          <a:bodyPr numCol="1"/>
          <a:lstStyle/>
          <a:p>
            <a:pPr marL="285750" lvl="1"/>
            <a:r>
              <a:rPr lang="en-US" smtClean="0"/>
              <a:t>Các thuộc tính thường dùng</a:t>
            </a:r>
          </a:p>
          <a:p>
            <a:pPr marL="685800" lvl="2"/>
            <a:r>
              <a:rPr lang="vi-VN"/>
              <a:t>title: cho biết thanh tiêu đề trang </a:t>
            </a:r>
            <a:r>
              <a:rPr lang="vi-VN" smtClean="0"/>
              <a:t>web</a:t>
            </a:r>
            <a:endParaRPr lang="en-US" smtClean="0"/>
          </a:p>
          <a:p>
            <a:pPr marL="685800" lvl="2"/>
            <a:r>
              <a:rPr lang="vi-VN"/>
              <a:t>URL: địa chỉ URL trang hiện hành</a:t>
            </a:r>
            <a:r>
              <a:rPr lang="vi-VN" smtClean="0"/>
              <a:t>  </a:t>
            </a:r>
            <a:endParaRPr lang="vi-VN"/>
          </a:p>
          <a:p>
            <a:pPr marL="285750" lvl="1"/>
            <a:r>
              <a:rPr lang="en-US" smtClean="0"/>
              <a:t>Các phương thức thường dùng</a:t>
            </a:r>
          </a:p>
          <a:p>
            <a:pPr marL="688975" lvl="2"/>
            <a:r>
              <a:rPr lang="vi-VN"/>
              <a:t>write(s): in chuỗi s lên trang web </a:t>
            </a:r>
          </a:p>
          <a:p>
            <a:pPr marL="688975" lvl="2"/>
            <a:r>
              <a:rPr lang="vi-VN"/>
              <a:t>writeln(s): in chuỗi s lên trang web có xuống </a:t>
            </a:r>
            <a:r>
              <a:rPr lang="vi-VN" smtClean="0"/>
              <a:t>dòng</a:t>
            </a:r>
            <a:endParaRPr lang="en-US" smtClean="0"/>
          </a:p>
          <a:p>
            <a:pPr marL="228600" lvl="2"/>
            <a:r>
              <a:rPr lang="vi-VN"/>
              <a:t>getElementById(s): tham chiếu đến đối tượng có id=s </a:t>
            </a:r>
          </a:p>
          <a:p>
            <a:pPr marL="228600" lvl="2"/>
            <a:r>
              <a:rPr lang="vi-VN"/>
              <a:t>getElement</a:t>
            </a:r>
            <a:r>
              <a:rPr lang="vi-VN">
                <a:solidFill>
                  <a:srgbClr val="FF0000"/>
                </a:solidFill>
              </a:rPr>
              <a:t>s</a:t>
            </a:r>
            <a:r>
              <a:rPr lang="vi-VN"/>
              <a:t>ByName(s): trả về tập các đối tượng có name=s </a:t>
            </a:r>
          </a:p>
          <a:p>
            <a:pPr marL="228600" lvl="2"/>
            <a:r>
              <a:rPr lang="vi-VN"/>
              <a:t>getElement</a:t>
            </a:r>
            <a:r>
              <a:rPr lang="vi-VN">
                <a:solidFill>
                  <a:srgbClr val="FF0000"/>
                </a:solidFill>
              </a:rPr>
              <a:t>s</a:t>
            </a:r>
            <a:r>
              <a:rPr lang="vi-VN"/>
              <a:t>ByTagName(s): trả về tập đối tượng có cùng tên tag </a:t>
            </a:r>
            <a:endParaRPr lang="en-US"/>
          </a:p>
          <a:p>
            <a:pPr marL="688975" lvl="2"/>
            <a:endParaRPr lang="en-US" smtClean="0"/>
          </a:p>
          <a:p>
            <a:pPr marL="285750" lvl="1"/>
            <a:endParaRPr lang="vi-VN" smtClean="0"/>
          </a:p>
        </p:txBody>
      </p:sp>
    </p:spTree>
    <p:extLst>
      <p:ext uri="{BB962C8B-B14F-4D97-AF65-F5344CB8AC3E}">
        <p14:creationId xmlns:p14="http://schemas.microsoft.com/office/powerpoint/2010/main" val="24822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Truy xuất các đối tượng </a:t>
            </a:r>
            <a:endParaRPr lang="en-US" sz="2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9998580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4267200"/>
          </a:xfrm>
        </p:spPr>
        <p:txBody>
          <a:bodyPr numCol="1"/>
          <a:lstStyle/>
          <a:p>
            <a:pPr marL="285750" lvl="1"/>
            <a:r>
              <a:rPr lang="vi-VN" smtClean="0"/>
              <a:t>document</a:t>
            </a:r>
            <a:r>
              <a:rPr lang="vi-VN"/>
              <a:t>.&lt;tên thuộc tính tập hợp&gt;["tên đối tượng"|chỉ số].&lt;thuộc</a:t>
            </a:r>
            <a:r>
              <a:rPr lang="en-US"/>
              <a:t> </a:t>
            </a:r>
            <a:r>
              <a:rPr lang="vi-VN"/>
              <a:t>tính&gt; hoặc  </a:t>
            </a:r>
          </a:p>
          <a:p>
            <a:pPr marL="285750" lvl="1"/>
            <a:r>
              <a:rPr lang="vi-VN"/>
              <a:t>document.&lt;tên thuộc tính</a:t>
            </a:r>
            <a:r>
              <a:rPr lang="en-US"/>
              <a:t> </a:t>
            </a:r>
            <a:r>
              <a:rPr lang="vi-VN"/>
              <a:t>tập hợp&gt;.&lt;"tên đối tượng"&gt;.</a:t>
            </a:r>
            <a:r>
              <a:rPr lang="en-US"/>
              <a:t> </a:t>
            </a:r>
            <a:r>
              <a:rPr lang="vi-VN"/>
              <a:t>&lt;thuộc tính</a:t>
            </a:r>
            <a:r>
              <a:rPr lang="vi-VN" smtClean="0"/>
              <a:t>&gt;</a:t>
            </a:r>
            <a:endParaRPr lang="en-US" smtClean="0"/>
          </a:p>
          <a:p>
            <a:pPr marL="285750" lvl="1"/>
            <a:r>
              <a:rPr lang="en-US" smtClean="0"/>
              <a:t>Thuộc tính tập hợp gồm có:</a:t>
            </a:r>
          </a:p>
          <a:p>
            <a:pPr marL="852488" lvl="2"/>
            <a:r>
              <a:rPr lang="vi-VN"/>
              <a:t>anchors[] : tập các tag </a:t>
            </a:r>
            <a:r>
              <a:rPr lang="en-US"/>
              <a:t>&lt;a name…&gt;</a:t>
            </a:r>
            <a:r>
              <a:rPr lang="vi-VN"/>
              <a:t> </a:t>
            </a:r>
          </a:p>
          <a:p>
            <a:pPr marL="852488" lvl="2"/>
            <a:r>
              <a:rPr lang="vi-VN"/>
              <a:t>forms[] : tập các tag &lt;form&gt; </a:t>
            </a:r>
          </a:p>
          <a:p>
            <a:pPr marL="852488" lvl="2"/>
            <a:r>
              <a:rPr lang="vi-VN"/>
              <a:t>images[]: tập các tag &lt;img&gt; </a:t>
            </a:r>
          </a:p>
          <a:p>
            <a:pPr marL="285750" lvl="1"/>
            <a:endParaRPr lang="vi-VN" smtClean="0"/>
          </a:p>
        </p:txBody>
      </p:sp>
    </p:spTree>
    <p:extLst>
      <p:ext uri="{BB962C8B-B14F-4D97-AF65-F5344CB8AC3E}">
        <p14:creationId xmlns:p14="http://schemas.microsoft.com/office/powerpoint/2010/main" val="129040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Truy xuất các đối tượng (tt)</a:t>
            </a:r>
            <a:endParaRPr lang="en-US" sz="2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9998580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4267200"/>
          </a:xfrm>
        </p:spPr>
        <p:txBody>
          <a:bodyPr numCol="1"/>
          <a:lstStyle/>
          <a:p>
            <a:r>
              <a:rPr lang="en-US"/>
              <a:t>Textfield (name=‘txt’, id=‘txt1’)</a:t>
            </a:r>
          </a:p>
          <a:p>
            <a:pPr lvl="1"/>
            <a:r>
              <a:rPr lang="vi-VN"/>
              <a:t>document.frm.txt.</a:t>
            </a:r>
            <a:r>
              <a:rPr lang="vi-VN">
                <a:solidFill>
                  <a:srgbClr val="FF0000"/>
                </a:solidFill>
              </a:rPr>
              <a:t>value</a:t>
            </a:r>
            <a:r>
              <a:rPr lang="en-US"/>
              <a:t>;</a:t>
            </a:r>
          </a:p>
          <a:p>
            <a:pPr lvl="1"/>
            <a:r>
              <a:rPr lang="en-US"/>
              <a:t>document.getElementById(‘txt1’).</a:t>
            </a:r>
            <a:r>
              <a:rPr lang="en-US">
                <a:solidFill>
                  <a:srgbClr val="FF0000"/>
                </a:solidFill>
              </a:rPr>
              <a:t>value</a:t>
            </a:r>
          </a:p>
          <a:p>
            <a:r>
              <a:rPr lang="en-US"/>
              <a:t>Texterea (name=‘txa’)</a:t>
            </a:r>
          </a:p>
          <a:p>
            <a:pPr lvl="1"/>
            <a:r>
              <a:rPr lang="vi-VN"/>
              <a:t>document.frm.tx</a:t>
            </a:r>
            <a:r>
              <a:rPr lang="en-US"/>
              <a:t>a</a:t>
            </a:r>
            <a:r>
              <a:rPr lang="vi-VN"/>
              <a:t>.</a:t>
            </a:r>
            <a:r>
              <a:rPr lang="vi-VN">
                <a:solidFill>
                  <a:srgbClr val="FF0000"/>
                </a:solidFill>
              </a:rPr>
              <a:t>value</a:t>
            </a:r>
            <a:endParaRPr lang="en-US">
              <a:solidFill>
                <a:srgbClr val="FF0000"/>
              </a:solidFill>
            </a:endParaRPr>
          </a:p>
          <a:p>
            <a:r>
              <a:rPr lang="en-US"/>
              <a:t>Checkbox (name=‘chk’)</a:t>
            </a:r>
          </a:p>
          <a:p>
            <a:pPr lvl="1"/>
            <a:r>
              <a:rPr lang="vi-VN"/>
              <a:t>document.frm.chk.checked</a:t>
            </a:r>
            <a:endParaRPr lang="en-US"/>
          </a:p>
          <a:p>
            <a:pPr lvl="1"/>
            <a:r>
              <a:rPr lang="vi-VN"/>
              <a:t>document.frm.chk.</a:t>
            </a:r>
            <a:r>
              <a:rPr lang="en-US"/>
              <a:t>value</a:t>
            </a:r>
          </a:p>
        </p:txBody>
      </p:sp>
    </p:spTree>
    <p:extLst>
      <p:ext uri="{BB962C8B-B14F-4D97-AF65-F5344CB8AC3E}">
        <p14:creationId xmlns:p14="http://schemas.microsoft.com/office/powerpoint/2010/main" val="300074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Truy xuất các đối tượng (tt)</a:t>
            </a:r>
            <a:endParaRPr lang="en-US" sz="2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9998580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4267200"/>
          </a:xfrm>
        </p:spPr>
        <p:txBody>
          <a:bodyPr numCol="1"/>
          <a:lstStyle/>
          <a:p>
            <a:r>
              <a:rPr lang="en-US"/>
              <a:t>Radio button (name=‘rdb</a:t>
            </a:r>
            <a:r>
              <a:rPr lang="en-US" smtClean="0"/>
              <a:t>’)</a:t>
            </a:r>
            <a:endParaRPr lang="en-US"/>
          </a:p>
          <a:p>
            <a:pPr lvl="1"/>
            <a:r>
              <a:rPr lang="vi-VN"/>
              <a:t>document.frm.</a:t>
            </a:r>
            <a:r>
              <a:rPr lang="en-US"/>
              <a:t>rdb[i]</a:t>
            </a:r>
            <a:r>
              <a:rPr lang="vi-VN"/>
              <a:t>.checked</a:t>
            </a:r>
            <a:endParaRPr lang="en-US"/>
          </a:p>
          <a:p>
            <a:pPr lvl="1"/>
            <a:r>
              <a:rPr lang="vi-VN"/>
              <a:t>document.frm.</a:t>
            </a:r>
            <a:r>
              <a:rPr lang="en-US"/>
              <a:t>rdb[i]</a:t>
            </a:r>
            <a:r>
              <a:rPr lang="vi-VN"/>
              <a:t>.</a:t>
            </a:r>
            <a:r>
              <a:rPr lang="en-US"/>
              <a:t>value</a:t>
            </a:r>
          </a:p>
          <a:p>
            <a:pPr lvl="1"/>
            <a:r>
              <a:rPr lang="vi-VN"/>
              <a:t>document.frm.</a:t>
            </a:r>
            <a:r>
              <a:rPr lang="en-US" smtClean="0"/>
              <a:t>rdb.length</a:t>
            </a:r>
          </a:p>
          <a:p>
            <a:r>
              <a:rPr lang="en-US" smtClean="0"/>
              <a:t>List/Menu </a:t>
            </a:r>
            <a:r>
              <a:rPr lang="en-US"/>
              <a:t>(name=‘ddl</a:t>
            </a:r>
            <a:r>
              <a:rPr lang="en-US" smtClean="0"/>
              <a:t>’ id=‘ddl1’)</a:t>
            </a:r>
            <a:endParaRPr lang="en-US"/>
          </a:p>
          <a:p>
            <a:pPr lvl="1"/>
            <a:r>
              <a:rPr lang="en-US" smtClean="0"/>
              <a:t>i=document.frm.ddl.selectedIndex</a:t>
            </a:r>
            <a:endParaRPr lang="en-US"/>
          </a:p>
          <a:p>
            <a:pPr lvl="1"/>
            <a:r>
              <a:rPr lang="en-US" smtClean="0"/>
              <a:t>document.frm.ddl[i].innerHTML/value</a:t>
            </a:r>
          </a:p>
          <a:p>
            <a:pPr lvl="1"/>
            <a:r>
              <a:rPr lang="en-US" smtClean="0"/>
              <a:t>document.getElementById(‘ddl1’).options[i]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77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1259632" y="188640"/>
            <a:ext cx="6840760" cy="715963"/>
          </a:xfrm>
        </p:spPr>
        <p:txBody>
          <a:bodyPr/>
          <a:lstStyle/>
          <a:p>
            <a:pPr algn="ctr" eaLnBrk="1" hangingPunct="1"/>
            <a:r>
              <a:rPr lang="en-US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</a:t>
            </a:r>
            <a:r>
              <a:rPr lang="en-US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3: JAVASCRIPT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9</a:t>
            </a:r>
            <a:r>
              <a:rPr lang="en-US" sz="2400" smtClean="0">
                <a:solidFill>
                  <a:schemeClr val="bg1"/>
                </a:solidFill>
              </a:rPr>
              <a:t>: </a:t>
            </a:r>
            <a:r>
              <a:rPr lang="en-US" sz="2400">
                <a:solidFill>
                  <a:schemeClr val="bg1"/>
                </a:solidFill>
              </a:rPr>
              <a:t>JAVASCRIPT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           </a:t>
            </a:r>
            <a:r>
              <a:rPr lang="vi-VN" sz="2400">
                <a:solidFill>
                  <a:schemeClr val="bg1"/>
                </a:solidFill>
              </a:rPr>
              <a:t>C</a:t>
            </a:r>
            <a:r>
              <a:rPr lang="en-US" sz="2400">
                <a:solidFill>
                  <a:schemeClr val="bg1"/>
                </a:solidFill>
              </a:rPr>
              <a:t>Ơ BẢN</a:t>
            </a: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200">
                <a:solidFill>
                  <a:schemeClr val="bg1"/>
                </a:solidFill>
              </a:rPr>
              <a:t>BÀI </a:t>
            </a:r>
            <a:r>
              <a:rPr lang="en-US" sz="2200" smtClean="0">
                <a:solidFill>
                  <a:schemeClr val="bg1"/>
                </a:solidFill>
              </a:rPr>
              <a:t>10: </a:t>
            </a:r>
            <a:r>
              <a:rPr lang="en-US" sz="2200">
                <a:solidFill>
                  <a:schemeClr val="bg1"/>
                </a:solidFill>
              </a:rPr>
              <a:t>CÁC ĐỐI TƯỢNG </a:t>
            </a:r>
            <a:r>
              <a:rPr lang="en-US" sz="2200" smtClean="0">
                <a:solidFill>
                  <a:schemeClr val="bg1"/>
                </a:solidFill>
              </a:rPr>
              <a:t/>
            </a:r>
            <a:br>
              <a:rPr lang="en-US" sz="2200" smtClean="0">
                <a:solidFill>
                  <a:schemeClr val="bg1"/>
                </a:solidFill>
              </a:rPr>
            </a:br>
            <a:r>
              <a:rPr lang="en-US" sz="2200" smtClean="0">
                <a:solidFill>
                  <a:schemeClr val="bg1"/>
                </a:solidFill>
              </a:rPr>
              <a:t>             CƠ BẢN</a:t>
            </a:r>
            <a:endParaRPr lang="en-US" sz="220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11: </a:t>
            </a:r>
            <a:r>
              <a:rPr lang="en-US" sz="2400">
                <a:solidFill>
                  <a:schemeClr val="bg1"/>
                </a:solidFill>
              </a:rPr>
              <a:t>BOM &amp; DOM</a:t>
            </a: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</a:t>
            </a:r>
            <a:r>
              <a:rPr lang="en-US" sz="1200" smtClean="0"/>
              <a:t>dụng</a:t>
            </a:r>
            <a:endParaRPr lang="en-US" sz="1200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12: CÔNG CỤ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4053492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Truy xuất các đối tượng (tt)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20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9998580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4267200"/>
          </a:xfrm>
        </p:spPr>
        <p:txBody>
          <a:bodyPr numCol="1"/>
          <a:lstStyle/>
          <a:p>
            <a:r>
              <a:rPr lang="vi-VN"/>
              <a:t>Thay đổi thuộc tính </a:t>
            </a:r>
            <a:r>
              <a:rPr lang="en-US" smtClean="0"/>
              <a:t>HTML</a:t>
            </a:r>
            <a:endParaRPr lang="en-US"/>
          </a:p>
          <a:p>
            <a:pPr lvl="1"/>
            <a:r>
              <a:rPr lang="en-US" smtClean="0"/>
              <a:t>Object.tên_thuộc_tính = giá_trị;</a:t>
            </a:r>
            <a:endParaRPr lang="en-US"/>
          </a:p>
          <a:p>
            <a:r>
              <a:rPr lang="vi-VN"/>
              <a:t>Thay đổi thuộc </a:t>
            </a:r>
            <a:r>
              <a:rPr lang="vi-VN" smtClean="0"/>
              <a:t>tính</a:t>
            </a:r>
            <a:r>
              <a:rPr lang="en-US" smtClean="0"/>
              <a:t> CSS</a:t>
            </a:r>
          </a:p>
          <a:p>
            <a:pPr lvl="1"/>
            <a:r>
              <a:rPr lang="en-US" smtClean="0"/>
              <a:t>Object.style.tên_thuộc_tính=giá_trị</a:t>
            </a:r>
          </a:p>
          <a:p>
            <a:r>
              <a:rPr lang="en-US" smtClean="0"/>
              <a:t>Thay đổi class</a:t>
            </a:r>
          </a:p>
          <a:p>
            <a:pPr lvl="1"/>
            <a:r>
              <a:rPr lang="en-US" smtClean="0"/>
              <a:t>Object.className = tên_class;</a:t>
            </a:r>
          </a:p>
          <a:p>
            <a:r>
              <a:rPr lang="en-US" smtClean="0"/>
              <a:t>Thay đổi nội dung</a:t>
            </a:r>
          </a:p>
          <a:p>
            <a:pPr lvl="1"/>
            <a:r>
              <a:rPr lang="en-US" smtClean="0"/>
              <a:t>innerHTML</a:t>
            </a:r>
          </a:p>
          <a:p>
            <a:pPr lvl="1"/>
            <a:r>
              <a:rPr lang="en-US" smtClean="0"/>
              <a:t>innerText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77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Các sự kiện</a:t>
            </a:r>
            <a:endParaRPr lang="en-US" sz="28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21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479333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4267200"/>
          </a:xfrm>
        </p:spPr>
        <p:txBody>
          <a:bodyPr numCol="1"/>
          <a:lstStyle/>
          <a:p>
            <a:r>
              <a:rPr lang="en-US" sz="2800"/>
              <a:t>b</a:t>
            </a:r>
            <a:r>
              <a:rPr lang="en-US" sz="2800" smtClean="0"/>
              <a:t>lur: </a:t>
            </a:r>
            <a:r>
              <a:rPr lang="vi-VN" sz="2800"/>
              <a:t>Xảy ra khi một đối tượng </a:t>
            </a:r>
            <a:r>
              <a:rPr lang="en-US" sz="2800" smtClean="0"/>
              <a:t>mất quyền điều khiển</a:t>
            </a:r>
          </a:p>
          <a:p>
            <a:r>
              <a:rPr lang="en-US" sz="2800" smtClean="0"/>
              <a:t>change: </a:t>
            </a:r>
            <a:r>
              <a:rPr lang="vi-VN" sz="2800"/>
              <a:t>Xảy ra khi giá trị của một đối tượng bị thay đổi </a:t>
            </a:r>
            <a:endParaRPr lang="en-US" sz="2800" smtClean="0"/>
          </a:p>
          <a:p>
            <a:r>
              <a:rPr lang="en-US" sz="2800" smtClean="0"/>
              <a:t>click: </a:t>
            </a:r>
            <a:r>
              <a:rPr lang="vi-VN" sz="2800"/>
              <a:t>Xảy ra  khi click vào đối </a:t>
            </a:r>
            <a:r>
              <a:rPr lang="vi-VN" sz="2800" smtClean="0"/>
              <a:t>tượng</a:t>
            </a:r>
            <a:endParaRPr lang="en-US" sz="2800" smtClean="0"/>
          </a:p>
          <a:p>
            <a:r>
              <a:rPr lang="en-US" sz="2800"/>
              <a:t>d</a:t>
            </a:r>
            <a:r>
              <a:rPr lang="en-US" sz="2800" smtClean="0"/>
              <a:t>bclick: </a:t>
            </a:r>
            <a:r>
              <a:rPr lang="vi-VN" sz="2800"/>
              <a:t>Xảy ra  khi double click vào đối </a:t>
            </a:r>
            <a:r>
              <a:rPr lang="vi-VN" sz="2800" smtClean="0"/>
              <a:t>tượng</a:t>
            </a:r>
            <a:endParaRPr lang="en-US" sz="2800"/>
          </a:p>
          <a:p>
            <a:r>
              <a:rPr lang="vi-VN" sz="2800" smtClean="0"/>
              <a:t>error  </a:t>
            </a:r>
            <a:r>
              <a:rPr lang="vi-VN" sz="2800"/>
              <a:t>: Xảy ra khi javascript có </a:t>
            </a:r>
            <a:r>
              <a:rPr lang="vi-VN" sz="2800" smtClean="0"/>
              <a:t>lỗi</a:t>
            </a:r>
            <a:endParaRPr lang="en-US" sz="2800" smtClean="0"/>
          </a:p>
          <a:p>
            <a:r>
              <a:rPr lang="vi-VN" sz="2800" smtClean="0"/>
              <a:t>focus  </a:t>
            </a:r>
            <a:r>
              <a:rPr lang="vi-VN" sz="2800"/>
              <a:t>: Xảy ra khi đối tượng có quyền điều khiển </a:t>
            </a:r>
            <a:endParaRPr lang="en-US" sz="2800" smtClean="0"/>
          </a:p>
          <a:p>
            <a:r>
              <a:rPr lang="vi-VN" sz="2800" smtClean="0"/>
              <a:t>load  </a:t>
            </a:r>
            <a:r>
              <a:rPr lang="vi-VN" sz="2800"/>
              <a:t>: Xảy ra khi khởi tạo một trang </a:t>
            </a:r>
            <a:endParaRPr lang="en-US" sz="2800" smtClean="0"/>
          </a:p>
          <a:p>
            <a:endParaRPr lang="en-US" sz="2800" smtClean="0"/>
          </a:p>
          <a:p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24821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Các sự kiện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22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479333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4267200"/>
          </a:xfrm>
        </p:spPr>
        <p:txBody>
          <a:bodyPr numCol="1"/>
          <a:lstStyle/>
          <a:p>
            <a:r>
              <a:rPr lang="vi-VN" smtClean="0"/>
              <a:t>load  </a:t>
            </a:r>
            <a:r>
              <a:rPr lang="vi-VN"/>
              <a:t>: Xảy ra khi khởi tạo một trang </a:t>
            </a:r>
          </a:p>
          <a:p>
            <a:r>
              <a:rPr lang="vi-VN" smtClean="0"/>
              <a:t>reset  </a:t>
            </a:r>
            <a:r>
              <a:rPr lang="vi-VN"/>
              <a:t>: Xảy ra khi reset form </a:t>
            </a:r>
          </a:p>
          <a:p>
            <a:r>
              <a:rPr lang="en-US" smtClean="0"/>
              <a:t>s</a:t>
            </a:r>
            <a:r>
              <a:rPr lang="vi-VN" smtClean="0"/>
              <a:t>croll  </a:t>
            </a:r>
            <a:r>
              <a:rPr lang="vi-VN"/>
              <a:t>: Xảy ra khi cuộn (scroll) trang </a:t>
            </a:r>
          </a:p>
          <a:p>
            <a:r>
              <a:rPr lang="vi-VN" smtClean="0"/>
              <a:t>select  </a:t>
            </a:r>
            <a:r>
              <a:rPr lang="vi-VN"/>
              <a:t>: Xảy ra khi chọn text trong textfield hay textarea. </a:t>
            </a:r>
          </a:p>
          <a:p>
            <a:r>
              <a:rPr lang="vi-VN" smtClean="0"/>
              <a:t>submit  </a:t>
            </a:r>
            <a:r>
              <a:rPr lang="vi-VN"/>
              <a:t>: Xảy ra khi User xác nhận đã nhập xong dữ liệu</a:t>
            </a:r>
            <a:endParaRPr lang="en-US"/>
          </a:p>
          <a:p>
            <a:endParaRPr lang="en-US" sz="2800" smtClean="0"/>
          </a:p>
          <a:p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13499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Các sự kiện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23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479333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4267200"/>
          </a:xfrm>
        </p:spPr>
        <p:txBody>
          <a:bodyPr numCol="1"/>
          <a:lstStyle/>
          <a:p>
            <a:pPr lvl="1"/>
            <a:r>
              <a:rPr lang="vi-VN" sz="2400" smtClean="0"/>
              <a:t>mousedown  </a:t>
            </a:r>
            <a:r>
              <a:rPr lang="vi-VN" sz="2400"/>
              <a:t>: Xảy ra khi nhấn chuột </a:t>
            </a:r>
          </a:p>
          <a:p>
            <a:pPr lvl="1"/>
            <a:r>
              <a:rPr lang="vi-VN" sz="2400" smtClean="0"/>
              <a:t>mousemove  </a:t>
            </a:r>
            <a:r>
              <a:rPr lang="vi-VN" sz="2400"/>
              <a:t>: Xảy ra khi di chuyển chuột </a:t>
            </a:r>
          </a:p>
          <a:p>
            <a:pPr lvl="1"/>
            <a:r>
              <a:rPr lang="vi-VN" sz="2400" smtClean="0"/>
              <a:t>mouseout  </a:t>
            </a:r>
            <a:r>
              <a:rPr lang="vi-VN" sz="2400"/>
              <a:t>: Xảy ra khi mouse di chuyển ra khỏi đối tượng </a:t>
            </a:r>
          </a:p>
          <a:p>
            <a:pPr lvl="1"/>
            <a:r>
              <a:rPr lang="vi-VN" sz="2400" smtClean="0"/>
              <a:t>mouseover  </a:t>
            </a:r>
            <a:r>
              <a:rPr lang="vi-VN" sz="2400"/>
              <a:t>: Xảy ra khi mouse di chuyển qua đối tượng </a:t>
            </a:r>
          </a:p>
          <a:p>
            <a:pPr lvl="1"/>
            <a:r>
              <a:rPr lang="vi-VN" sz="2400" smtClean="0"/>
              <a:t>mouseup  </a:t>
            </a:r>
            <a:r>
              <a:rPr lang="vi-VN" sz="2400"/>
              <a:t>: Xảy ra khi nhả chuột </a:t>
            </a:r>
          </a:p>
          <a:p>
            <a:pPr lvl="1"/>
            <a:r>
              <a:rPr lang="vi-VN" sz="2400" smtClean="0"/>
              <a:t>keydown  </a:t>
            </a:r>
            <a:r>
              <a:rPr lang="vi-VN" sz="2400"/>
              <a:t>: Xảy ra khi nhấn 1 phím </a:t>
            </a:r>
            <a:r>
              <a:rPr lang="en-US" sz="2400"/>
              <a:t>(key)</a:t>
            </a:r>
            <a:endParaRPr lang="vi-VN" sz="2400"/>
          </a:p>
          <a:p>
            <a:pPr lvl="1"/>
            <a:r>
              <a:rPr lang="vi-VN" sz="2400" smtClean="0"/>
              <a:t>keypress  </a:t>
            </a:r>
            <a:r>
              <a:rPr lang="vi-VN" sz="2400"/>
              <a:t>: Xảy ra khi nhấn 1 </a:t>
            </a:r>
            <a:r>
              <a:rPr lang="en-US" sz="2400"/>
              <a:t>ký tự</a:t>
            </a:r>
            <a:r>
              <a:rPr lang="vi-VN" sz="2400"/>
              <a:t> </a:t>
            </a:r>
            <a:r>
              <a:rPr lang="en-US" sz="2400"/>
              <a:t>(character)</a:t>
            </a:r>
            <a:endParaRPr lang="vi-VN" sz="2400"/>
          </a:p>
          <a:p>
            <a:pPr lvl="1"/>
            <a:r>
              <a:rPr lang="vi-VN" sz="2400" smtClean="0"/>
              <a:t>keyup  </a:t>
            </a:r>
            <a:r>
              <a:rPr lang="vi-VN" sz="2400"/>
              <a:t>: Xảy ra khi khi nhả 1 phím </a:t>
            </a:r>
            <a:endParaRPr lang="en-US" sz="2400"/>
          </a:p>
          <a:p>
            <a:endParaRPr lang="en-US" sz="2800" smtClean="0"/>
          </a:p>
          <a:p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424964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Timeout &amp; Interval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24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479333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4267200"/>
          </a:xfrm>
        </p:spPr>
        <p:txBody>
          <a:bodyPr numCol="1"/>
          <a:lstStyle/>
          <a:p>
            <a:pPr marL="279400"/>
            <a:r>
              <a:rPr lang="vi-VN" sz="2600"/>
              <a:t>var t=setTimeout("s",x): thực thi đoạn code s sau x millisecond. </a:t>
            </a:r>
          </a:p>
          <a:p>
            <a:pPr marL="279400"/>
            <a:r>
              <a:rPr lang="vi-VN" sz="2600"/>
              <a:t>clearTimeout(t): hủy bỏ thiết lập setTimeout được gán cho biến t. </a:t>
            </a:r>
          </a:p>
          <a:p>
            <a:pPr marL="279400"/>
            <a:r>
              <a:rPr lang="vi-VN" sz="2600"/>
              <a:t>var t=setInterval("s",x): thực thi đoạn code s sau mỗi x millisecond. </a:t>
            </a:r>
          </a:p>
          <a:p>
            <a:pPr marL="279400"/>
            <a:r>
              <a:rPr lang="vi-VN" sz="2600"/>
              <a:t>clearInterval(t): hủy bỏ thiết lập setInterval được gán cho biến t.</a:t>
            </a:r>
            <a:endParaRPr lang="en-US" sz="2600"/>
          </a:p>
          <a:p>
            <a:pPr marL="0" indent="0">
              <a:buNone/>
            </a:pPr>
            <a:r>
              <a:rPr lang="vi-VN" smtClean="0"/>
              <a:t> 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4216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Bài tập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25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4793334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4267200"/>
          </a:xfrm>
        </p:spPr>
        <p:txBody>
          <a:bodyPr numCol="1"/>
          <a:lstStyle/>
          <a:p>
            <a:pPr marL="514350" indent="-514350">
              <a:buFont typeface="+mj-lt"/>
              <a:buAutoNum type="arabicPeriod"/>
            </a:pPr>
            <a:r>
              <a:rPr lang="en-US" smtClean="0"/>
              <a:t>Viết chương trình xuất ra trang web giờ hiện tại, tự động cập nhật sau mỗi giây</a:t>
            </a:r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Viết hàm tăng kích thước một ảnh lên 200% khi rê chuột lên ảnh đó, rê chuột ra ngoài ảnh quay về kích thước ban đầu. Yêu cầu tăng, giảm từ từ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409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TÓM TẮT BÀI HỌC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26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98682610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71600"/>
            <a:ext cx="8153400" cy="4267200"/>
          </a:xfrm>
        </p:spPr>
        <p:txBody>
          <a:bodyPr numCol="1"/>
          <a:lstStyle/>
          <a:p>
            <a:pPr>
              <a:buFont typeface="Microsoft Sans Serif" panose="020B0604020202020204" pitchFamily="34" charset="0"/>
              <a:buChar char="‒"/>
            </a:pPr>
            <a:r>
              <a:rPr lang="en-US" sz="2800" smtClean="0"/>
              <a:t>Các đối tượng trong mô hình BOM chuyên dùng để điều khiển trình duyệt</a:t>
            </a:r>
          </a:p>
          <a:p>
            <a:pPr>
              <a:buFont typeface="Microsoft Sans Serif" panose="020B0604020202020204" pitchFamily="34" charset="0"/>
              <a:buChar char="‒"/>
            </a:pPr>
            <a:r>
              <a:rPr lang="en-US" sz="2800"/>
              <a:t>Các đối tượng trong mô hình </a:t>
            </a:r>
            <a:r>
              <a:rPr lang="en-US" sz="2800" smtClean="0"/>
              <a:t>DOM </a:t>
            </a:r>
            <a:r>
              <a:rPr lang="en-US" sz="2800"/>
              <a:t>chuyên dùng để </a:t>
            </a:r>
            <a:r>
              <a:rPr lang="en-US" sz="2800" smtClean="0"/>
              <a:t>truy xuất đến các đối tượng trong trang</a:t>
            </a:r>
          </a:p>
          <a:p>
            <a:pPr>
              <a:buFont typeface="Microsoft Sans Serif" panose="020B0604020202020204" pitchFamily="34" charset="0"/>
              <a:buChar char="‒"/>
            </a:pPr>
            <a:r>
              <a:rPr lang="en-US" sz="2800" smtClean="0"/>
              <a:t>Truy xuất nhanh đến 1 đối tượng đã có id bằng document.getElementById(id)</a:t>
            </a:r>
          </a:p>
          <a:p>
            <a:pPr>
              <a:buFont typeface="Microsoft Sans Serif" panose="020B0604020202020204" pitchFamily="34" charset="0"/>
              <a:buChar char="‒"/>
            </a:pPr>
            <a:r>
              <a:rPr lang="en-US" sz="2800" smtClean="0"/>
              <a:t>Các sự kiện thường dùng: blur, click, focus, mouseOver</a:t>
            </a:r>
          </a:p>
          <a:p>
            <a:pPr>
              <a:buFont typeface="Microsoft Sans Serif" panose="020B0604020202020204" pitchFamily="34" charset="0"/>
              <a:buChar char="‒"/>
            </a:pPr>
            <a:r>
              <a:rPr lang="en-US" sz="2800" smtClean="0"/>
              <a:t>Thiết lập và hủy thời gian: setTimeout, clearTimeOut, setInterval, clearInterval</a:t>
            </a:r>
          </a:p>
        </p:txBody>
      </p:sp>
    </p:spTree>
    <p:extLst>
      <p:ext uri="{BB962C8B-B14F-4D97-AF65-F5344CB8AC3E}">
        <p14:creationId xmlns:p14="http://schemas.microsoft.com/office/powerpoint/2010/main" val="410369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 sz="2800" smtClean="0"/>
              <a:t>Phân biệt được mô hình BOM &amp; DOM</a:t>
            </a:r>
          </a:p>
          <a:p>
            <a:pPr algn="just"/>
            <a:r>
              <a:rPr lang="en-US" sz="2800" smtClean="0"/>
              <a:t>Truy xuất các đối tượng trong trang theo mô hình DOM</a:t>
            </a:r>
          </a:p>
          <a:p>
            <a:pPr algn="just"/>
            <a:r>
              <a:rPr lang="en-US" sz="2800" smtClean="0"/>
              <a:t>Giải thích được các sự kiện trong Javascript</a:t>
            </a:r>
          </a:p>
          <a:p>
            <a:pPr algn="just"/>
            <a:r>
              <a:rPr lang="en-US" sz="2800" smtClean="0"/>
              <a:t>Viết được các chức năng cơ bản cho các sự kiện thường xảy ra</a:t>
            </a:r>
          </a:p>
          <a:p>
            <a:pPr algn="just"/>
            <a:endParaRPr lang="en-US" sz="2800" smtClean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11: BOM &amp; DOM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Mục tiêu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98060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443608"/>
            <a:ext cx="8064896" cy="4145632"/>
          </a:xfrm>
        </p:spPr>
        <p:txBody>
          <a:bodyPr/>
          <a:lstStyle/>
          <a:p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[1] trang 90 đến trang 100</a:t>
            </a:r>
          </a:p>
          <a:p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://www.w3schools.com/js/</a:t>
            </a:r>
          </a:p>
          <a:p>
            <a:endParaRPr lang="en-US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11: BOM &amp; DOM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Tài liệu tham khảo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356329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 hình BOM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 hình DOM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 kiện trong Javascript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648072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11: BOM &amp; DOM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Nội dung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422735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59632"/>
            <a:ext cx="7920880" cy="407362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 nào có thể cho biết số 123 hệ thập phân tương đương với số nào hệ thập lục phân 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 biết một chuỗi có mấy từ ta dùng các hàm nào? Muốn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xuất các từ theo thứ tự ngược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 thì phải làm sao?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Hàm nào có thể cho biết một ngày là thứ mấy?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 tạo ra một mảng các số nguyên ngẫu nhiên có n phần tử thì phải làm sao?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720080" cy="37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11: BOM &amp; DOM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331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BOM &amp; DOM</a:t>
            </a:r>
            <a:endParaRPr lang="en-US" sz="36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</a:t>
            </a:r>
            <a:r>
              <a:rPr lang="en-US" sz="1400" smtClean="0"/>
              <a:t>11: BOM &amp; DOM</a:t>
            </a:r>
            <a:endParaRPr lang="en-US" sz="1400"/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983912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263584039"/>
              </p:ext>
            </p:extLst>
          </p:nvPr>
        </p:nvGraphicFramePr>
        <p:xfrm>
          <a:off x="685800" y="1600200"/>
          <a:ext cx="77724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43399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Thuộc tính của Window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8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983912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/>
              <a:t>x.closed</a:t>
            </a:r>
            <a:r>
              <a:rPr lang="en-US" sz="2000"/>
              <a:t>: kiểm tra window x đã đóng hay chưa</a:t>
            </a:r>
          </a:p>
          <a:p>
            <a:pPr>
              <a:buFontTx/>
              <a:buChar char="-"/>
            </a:pPr>
            <a:r>
              <a:rPr lang="en-US" sz="2000"/>
              <a:t> innerHeight: get chiều cao phần chứa nội dung của window</a:t>
            </a:r>
          </a:p>
          <a:p>
            <a:pPr>
              <a:buFontTx/>
              <a:buChar char="-"/>
            </a:pPr>
            <a:r>
              <a:rPr lang="en-US" sz="2000"/>
              <a:t> innerWidth: get chiều rộng phần chứa nội dung của window</a:t>
            </a:r>
          </a:p>
          <a:p>
            <a:pPr>
              <a:buFontTx/>
              <a:buChar char="-"/>
            </a:pPr>
            <a:r>
              <a:rPr lang="en-US" sz="2000"/>
              <a:t> outerHeight: get chiều cao của window (có cả thanh cuộn và toolbar)</a:t>
            </a:r>
          </a:p>
          <a:p>
            <a:pPr>
              <a:buFontTx/>
              <a:buChar char="-"/>
            </a:pPr>
            <a:r>
              <a:rPr lang="en-US" sz="2000"/>
              <a:t> outerWidth: get chiều rộng của window (có cả thanh cuộn và toolbar)</a:t>
            </a:r>
          </a:p>
          <a:p>
            <a:pPr>
              <a:buFontTx/>
              <a:buChar char="-"/>
            </a:pPr>
            <a:r>
              <a:rPr lang="en-US" sz="2000"/>
              <a:t> pageXOffset: trả về số pixel đã cuộn theo chiều ngang (IE: </a:t>
            </a:r>
            <a:r>
              <a:rPr lang="en-US" sz="2000" smtClean="0"/>
              <a:t>document.body.scrollLeft)</a:t>
            </a:r>
          </a:p>
          <a:p>
            <a:pPr>
              <a:buFontTx/>
              <a:buChar char="-"/>
            </a:pPr>
            <a:r>
              <a:rPr lang="en-US" sz="2000" smtClean="0"/>
              <a:t>pageYOffset</a:t>
            </a:r>
            <a:r>
              <a:rPr lang="en-US" sz="2000"/>
              <a:t>: trả về số pixel đã cuộn theo chiều dọc</a:t>
            </a:r>
          </a:p>
          <a:p>
            <a:pPr>
              <a:buFontTx/>
              <a:buChar char="-"/>
            </a:pPr>
            <a:r>
              <a:rPr lang="en-US" sz="2000"/>
              <a:t> screenLeft (IE,O,S) = screenX (F,O): tọa độ x của window</a:t>
            </a:r>
          </a:p>
          <a:p>
            <a:pPr marL="228600">
              <a:buFontTx/>
              <a:buChar char="-"/>
            </a:pPr>
            <a:r>
              <a:rPr lang="en-US" sz="2000"/>
              <a:t> screenTop (IE,O,S) = screenY (F,O): tọa độ y của window</a:t>
            </a:r>
          </a:p>
          <a:p>
            <a:pPr marL="228600">
              <a:buFontTx/>
              <a:buChar char="-"/>
            </a:pPr>
            <a:r>
              <a:rPr lang="en-US" sz="2000"/>
              <a:t> status: get/set thông tin trên thanh trạng </a:t>
            </a:r>
            <a:r>
              <a:rPr lang="en-US" sz="2000" smtClean="0"/>
              <a:t>thái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105617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Phương thức của Window</a:t>
            </a:r>
            <a:endParaRPr lang="en-US" sz="32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881063" y="6618684"/>
            <a:ext cx="6211217" cy="266700"/>
          </a:xfrm>
        </p:spPr>
        <p:txBody>
          <a:bodyPr/>
          <a:lstStyle/>
          <a:p>
            <a:pPr>
              <a:defRPr/>
            </a:pPr>
            <a:r>
              <a:rPr lang="en-US" sz="1400"/>
              <a:t>Bài 11: BOM &amp; DOM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6983912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772816"/>
            <a:ext cx="8208911" cy="3865984"/>
          </a:xfrm>
        </p:spPr>
        <p:txBody>
          <a:bodyPr numCol="2"/>
          <a:lstStyle/>
          <a:p>
            <a:pPr marL="228600"/>
            <a:r>
              <a:rPr lang="en-US" sz="2000" smtClean="0"/>
              <a:t>alert(</a:t>
            </a:r>
            <a:r>
              <a:rPr lang="en-US" sz="2000" i="1" smtClean="0"/>
              <a:t>s</a:t>
            </a:r>
            <a:r>
              <a:rPr lang="en-US" sz="2000"/>
              <a:t>), </a:t>
            </a:r>
          </a:p>
          <a:p>
            <a:pPr marL="228600">
              <a:buFontTx/>
              <a:buChar char="-"/>
            </a:pPr>
            <a:r>
              <a:rPr lang="en-US" sz="2000" smtClean="0"/>
              <a:t>close()</a:t>
            </a:r>
          </a:p>
          <a:p>
            <a:pPr marL="228600">
              <a:buFontTx/>
              <a:buChar char="-"/>
            </a:pPr>
            <a:r>
              <a:rPr lang="en-US" sz="2000" smtClean="0"/>
              <a:t>confirm(s)</a:t>
            </a:r>
          </a:p>
          <a:p>
            <a:pPr marL="228600">
              <a:buFontTx/>
              <a:buChar char="-"/>
            </a:pPr>
            <a:r>
              <a:rPr lang="en-US" sz="2000" smtClean="0"/>
              <a:t>moveBy(dx,dy)</a:t>
            </a:r>
          </a:p>
          <a:p>
            <a:pPr marL="228600">
              <a:buFontTx/>
              <a:buChar char="-"/>
            </a:pPr>
            <a:r>
              <a:rPr lang="en-US" sz="2000" smtClean="0"/>
              <a:t>moveTo(</a:t>
            </a:r>
            <a:r>
              <a:rPr lang="en-US" sz="2000" i="1" smtClean="0"/>
              <a:t>x,y</a:t>
            </a:r>
            <a:r>
              <a:rPr lang="en-US" sz="2000" smtClean="0"/>
              <a:t>)</a:t>
            </a:r>
          </a:p>
          <a:p>
            <a:pPr marL="228600">
              <a:buFontTx/>
              <a:buChar char="-"/>
            </a:pPr>
            <a:r>
              <a:rPr lang="en-US" sz="2000" smtClean="0"/>
              <a:t>open(</a:t>
            </a:r>
            <a:r>
              <a:rPr lang="en-US" sz="2000" i="1" smtClean="0"/>
              <a:t>URL,name,specs,replace</a:t>
            </a:r>
            <a:r>
              <a:rPr lang="en-US" sz="2000" smtClean="0"/>
              <a:t>)</a:t>
            </a:r>
          </a:p>
          <a:p>
            <a:pPr marL="228600">
              <a:buFontTx/>
              <a:buChar char="-"/>
            </a:pPr>
            <a:r>
              <a:rPr lang="en-US" sz="2000" smtClean="0"/>
              <a:t>print()</a:t>
            </a:r>
          </a:p>
          <a:p>
            <a:pPr marL="228600">
              <a:buFontTx/>
              <a:buChar char="-"/>
            </a:pPr>
            <a:r>
              <a:rPr lang="en-US" sz="2000" smtClean="0"/>
              <a:t>prompt(</a:t>
            </a:r>
            <a:r>
              <a:rPr lang="en-US" sz="2000" i="1" smtClean="0"/>
              <a:t>s,default_value</a:t>
            </a:r>
            <a:r>
              <a:rPr lang="en-US" sz="2000" smtClean="0"/>
              <a:t>)</a:t>
            </a:r>
          </a:p>
          <a:p>
            <a:pPr marL="228600">
              <a:buFontTx/>
              <a:buChar char="-"/>
            </a:pPr>
            <a:r>
              <a:rPr lang="en-US" sz="2000" smtClean="0"/>
              <a:t>resizeBy(dx,dy)</a:t>
            </a:r>
          </a:p>
          <a:p>
            <a:pPr marL="228600">
              <a:buFontTx/>
              <a:buChar char="-"/>
            </a:pPr>
            <a:r>
              <a:rPr lang="en-US" sz="2000" smtClean="0"/>
              <a:t>resizeTo(</a:t>
            </a:r>
            <a:r>
              <a:rPr lang="en-US" sz="2000" i="1" smtClean="0"/>
              <a:t>x,y</a:t>
            </a:r>
            <a:r>
              <a:rPr lang="en-US" sz="2000" smtClean="0"/>
              <a:t>)</a:t>
            </a:r>
          </a:p>
          <a:p>
            <a:pPr marL="228600">
              <a:buFontTx/>
              <a:buChar char="-"/>
            </a:pPr>
            <a:r>
              <a:rPr lang="en-US" sz="2000" smtClean="0"/>
              <a:t>srollBy(dx,dy)</a:t>
            </a:r>
          </a:p>
          <a:p>
            <a:pPr marL="228600">
              <a:buFontTx/>
              <a:buChar char="-"/>
            </a:pPr>
            <a:r>
              <a:rPr lang="en-US" sz="2000" smtClean="0"/>
              <a:t>scrollTo(</a:t>
            </a:r>
            <a:r>
              <a:rPr lang="en-US" sz="2000" i="1" smtClean="0"/>
              <a:t>x,y</a:t>
            </a:r>
            <a:r>
              <a:rPr lang="en-US" sz="2000" smtClean="0"/>
              <a:t>)</a:t>
            </a:r>
          </a:p>
          <a:p>
            <a:pPr marL="228600">
              <a:buFontTx/>
              <a:buChar char="-"/>
            </a:pPr>
            <a:r>
              <a:rPr lang="en-US" sz="2000" smtClean="0"/>
              <a:t>setInterval(code,millisec,lang)</a:t>
            </a:r>
          </a:p>
          <a:p>
            <a:pPr marL="228600">
              <a:buFontTx/>
              <a:buChar char="-"/>
            </a:pPr>
            <a:r>
              <a:rPr lang="en-US" sz="2000" smtClean="0"/>
              <a:t>setTimeout(code,millisec,lang</a:t>
            </a:r>
          </a:p>
          <a:p>
            <a:pPr marL="228600">
              <a:buFontTx/>
              <a:buChar char="-"/>
            </a:pPr>
            <a:r>
              <a:rPr lang="en-US" sz="2000" smtClean="0"/>
              <a:t>clearInterval(</a:t>
            </a:r>
            <a:r>
              <a:rPr lang="en-US" sz="2000" i="1" smtClean="0"/>
              <a:t>id_of_setinterval</a:t>
            </a:r>
            <a:r>
              <a:rPr lang="en-US" sz="2000" i="1"/>
              <a:t>)</a:t>
            </a:r>
            <a:r>
              <a:rPr lang="en-US" sz="2000"/>
              <a:t>, </a:t>
            </a:r>
          </a:p>
          <a:p>
            <a:pPr marL="228600">
              <a:buFontTx/>
              <a:buChar char="-"/>
            </a:pPr>
            <a:r>
              <a:rPr lang="en-US" sz="2000"/>
              <a:t>clearTimeout (</a:t>
            </a:r>
            <a:r>
              <a:rPr lang="en-US" sz="2000" i="1"/>
              <a:t>id_of_settimeout)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67129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26163</TotalTime>
  <Words>1676</Words>
  <Application>Microsoft Office PowerPoint</Application>
  <PresentationFormat>On-screen Show (4:3)</PresentationFormat>
  <Paragraphs>313</Paragraphs>
  <Slides>26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powerpoint-template</vt:lpstr>
      <vt:lpstr>NHẬP MÔN WEB VÀ ỨNG DỤNG</vt:lpstr>
      <vt:lpstr>PHẦN 3: JAVASCRIPT</vt:lpstr>
      <vt:lpstr>Mục tiêu bài học</vt:lpstr>
      <vt:lpstr>Tài liệu tham khảo</vt:lpstr>
      <vt:lpstr>Nội dung bài học</vt:lpstr>
      <vt:lpstr>CÂU HỎI ÔN TẬP</vt:lpstr>
      <vt:lpstr>BOM &amp; DOM</vt:lpstr>
      <vt:lpstr>Thuộc tính của Window</vt:lpstr>
      <vt:lpstr>Phương thức của Window</vt:lpstr>
      <vt:lpstr>History</vt:lpstr>
      <vt:lpstr>Location</vt:lpstr>
      <vt:lpstr>Navigator</vt:lpstr>
      <vt:lpstr>Screen</vt:lpstr>
      <vt:lpstr>Giới thiệu DOM</vt:lpstr>
      <vt:lpstr>Giới thiệu DOM(tt)</vt:lpstr>
      <vt:lpstr>Document</vt:lpstr>
      <vt:lpstr>Truy xuất các đối tượng </vt:lpstr>
      <vt:lpstr>Truy xuất các đối tượng (tt)</vt:lpstr>
      <vt:lpstr>Truy xuất các đối tượng (tt)</vt:lpstr>
      <vt:lpstr>Truy xuất các đối tượng (tt)</vt:lpstr>
      <vt:lpstr>Các sự kiện</vt:lpstr>
      <vt:lpstr>Các sự kiện</vt:lpstr>
      <vt:lpstr>Các sự kiện</vt:lpstr>
      <vt:lpstr>Timeout &amp; Interval</vt:lpstr>
      <vt:lpstr>Bài tập</vt:lpstr>
      <vt:lpstr>TÓM TẮT BÀI HỌC</vt:lpstr>
    </vt:vector>
  </TitlesOfParts>
  <Company>CSC.HCMUNS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Bang</cp:lastModifiedBy>
  <cp:revision>5220</cp:revision>
  <dcterms:created xsi:type="dcterms:W3CDTF">2008-09-10T03:58:39Z</dcterms:created>
  <dcterms:modified xsi:type="dcterms:W3CDTF">2015-09-29T16:34:26Z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