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1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7"/>
  </p:notesMasterIdLst>
  <p:handoutMasterIdLst>
    <p:handoutMasterId r:id="rId18"/>
  </p:handoutMasterIdLst>
  <p:sldIdLst>
    <p:sldId id="820" r:id="rId2"/>
    <p:sldId id="897" r:id="rId3"/>
    <p:sldId id="908" r:id="rId4"/>
    <p:sldId id="1032" r:id="rId5"/>
    <p:sldId id="1033" r:id="rId6"/>
    <p:sldId id="1034" r:id="rId7"/>
    <p:sldId id="1035" r:id="rId8"/>
    <p:sldId id="909" r:id="rId9"/>
    <p:sldId id="910" r:id="rId10"/>
    <p:sldId id="911" r:id="rId11"/>
    <p:sldId id="912" r:id="rId12"/>
    <p:sldId id="913" r:id="rId13"/>
    <p:sldId id="914" r:id="rId14"/>
    <p:sldId id="915" r:id="rId15"/>
    <p:sldId id="1036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68" d="100"/>
          <a:sy n="68" d="100"/>
        </p:scale>
        <p:origin x="63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CSS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Phân loại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E145C066-C350-4790-BC08-83FCC41F7DBD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A56F83C-4DE5-4153-AA2C-280CF7450932}" type="presOf" srcId="{5403C0A6-775D-4F54-A14E-E8F8A25C97DF}" destId="{FFE2CEE0-4FC2-4ADA-872A-B5296D3674E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B2BE8904-3B7B-4547-B3F2-7D7C98423020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BF4D3F30-F06A-411A-A353-3F859CFF31C6}" type="presOf" srcId="{EA7F9208-24D8-4563-A2ED-FBFBC5F86B00}" destId="{53AAE56C-73FE-45F9-B35E-39C2CC304544}" srcOrd="0" destOrd="0" presId="urn:microsoft.com/office/officeart/2008/layout/LinedList"/>
    <dgm:cxn modelId="{47BF7E34-F62F-4AB8-8E03-151D8F172362}" type="presOf" srcId="{170E935B-632B-4424-9BFB-F1C5A9D014B6}" destId="{C66396E0-32BA-46BE-B28A-A2673D61FB1A}" srcOrd="0" destOrd="0" presId="urn:microsoft.com/office/officeart/2008/layout/LinedList"/>
    <dgm:cxn modelId="{CF3069CB-E8BA-45D1-B984-8298432157BF}" type="presParOf" srcId="{C66396E0-32BA-46BE-B28A-A2673D61FB1A}" destId="{2C4D144F-C0A0-4BA0-BB79-D8AAD2113945}" srcOrd="0" destOrd="0" presId="urn:microsoft.com/office/officeart/2008/layout/LinedList"/>
    <dgm:cxn modelId="{6FFDA4F4-F8D2-45BF-9E5C-B79BDD12178D}" type="presParOf" srcId="{C66396E0-32BA-46BE-B28A-A2673D61FB1A}" destId="{6DFABC9D-811D-4F5E-821D-F8D42D844B4B}" srcOrd="1" destOrd="0" presId="urn:microsoft.com/office/officeart/2008/layout/LinedList"/>
    <dgm:cxn modelId="{2AE4F37C-F8F6-4D00-8040-84A392F60EEC}" type="presParOf" srcId="{6DFABC9D-811D-4F5E-821D-F8D42D844B4B}" destId="{53AAE56C-73FE-45F9-B35E-39C2CC304544}" srcOrd="0" destOrd="0" presId="urn:microsoft.com/office/officeart/2008/layout/LinedList"/>
    <dgm:cxn modelId="{E3397479-366A-4816-94FF-970F2041A4C5}" type="presParOf" srcId="{6DFABC9D-811D-4F5E-821D-F8D42D844B4B}" destId="{4ACF43D1-519E-42A2-970C-705800D064AC}" srcOrd="1" destOrd="0" presId="urn:microsoft.com/office/officeart/2008/layout/LinedList"/>
    <dgm:cxn modelId="{A7970E62-5B4C-4160-9928-0E8CEEF79B72}" type="presParOf" srcId="{4ACF43D1-519E-42A2-970C-705800D064AC}" destId="{72FED7FB-2F1E-4FC9-B233-F3AAE2F35B63}" srcOrd="0" destOrd="0" presId="urn:microsoft.com/office/officeart/2008/layout/LinedList"/>
    <dgm:cxn modelId="{3D91163C-C0E0-4FDC-8220-CB1287A2A1FF}" type="presParOf" srcId="{4ACF43D1-519E-42A2-970C-705800D064AC}" destId="{9643E7AD-15A3-448F-8242-9A68B4E31513}" srcOrd="1" destOrd="0" presId="urn:microsoft.com/office/officeart/2008/layout/LinedList"/>
    <dgm:cxn modelId="{A9A3E8E7-5C08-47F0-9740-EA914C8BF7BC}" type="presParOf" srcId="{9643E7AD-15A3-448F-8242-9A68B4E31513}" destId="{836F85B5-FBF6-46B6-8E0F-315311C88186}" srcOrd="0" destOrd="0" presId="urn:microsoft.com/office/officeart/2008/layout/LinedList"/>
    <dgm:cxn modelId="{5193FF79-32F2-47B2-A21A-DABA8C5A1C5F}" type="presParOf" srcId="{9643E7AD-15A3-448F-8242-9A68B4E31513}" destId="{95B7AE2D-2AFE-49F1-8C55-518FD14D2AA2}" srcOrd="1" destOrd="0" presId="urn:microsoft.com/office/officeart/2008/layout/LinedList"/>
    <dgm:cxn modelId="{2D12C47A-D78B-40FB-B7FC-40B131FE190A}" type="presParOf" srcId="{9643E7AD-15A3-448F-8242-9A68B4E31513}" destId="{2A78177D-072C-4464-8CE8-C22880222CDE}" srcOrd="2" destOrd="0" presId="urn:microsoft.com/office/officeart/2008/layout/LinedList"/>
    <dgm:cxn modelId="{18C34061-8C88-428F-8086-523661655058}" type="presParOf" srcId="{4ACF43D1-519E-42A2-970C-705800D064AC}" destId="{7E67FE7C-BB80-4B4F-B68D-6660D4F8333D}" srcOrd="2" destOrd="0" presId="urn:microsoft.com/office/officeart/2008/layout/LinedList"/>
    <dgm:cxn modelId="{FCA5AA87-F8E1-4904-99A9-5A02B642E689}" type="presParOf" srcId="{4ACF43D1-519E-42A2-970C-705800D064AC}" destId="{A5CEA4BB-B0DF-4732-984B-A42182B1F833}" srcOrd="3" destOrd="0" presId="urn:microsoft.com/office/officeart/2008/layout/LinedList"/>
    <dgm:cxn modelId="{A8B63299-7DDD-473B-B775-84EDE05095CC}" type="presParOf" srcId="{4ACF43D1-519E-42A2-970C-705800D064AC}" destId="{C17C134E-C1F9-4AFA-A730-757854DF7D47}" srcOrd="4" destOrd="0" presId="urn:microsoft.com/office/officeart/2008/layout/LinedList"/>
    <dgm:cxn modelId="{E24B8996-2ACD-43F6-91D4-619017DC38C9}" type="presParOf" srcId="{C17C134E-C1F9-4AFA-A730-757854DF7D47}" destId="{AA561E92-40CD-45D2-8D7B-23D2398A8AB3}" srcOrd="0" destOrd="0" presId="urn:microsoft.com/office/officeart/2008/layout/LinedList"/>
    <dgm:cxn modelId="{9A6E116C-94F8-4AB8-9984-65D585E12F11}" type="presParOf" srcId="{C17C134E-C1F9-4AFA-A730-757854DF7D47}" destId="{553B2C78-8B28-4D96-B4FA-F9D27B084078}" srcOrd="1" destOrd="0" presId="urn:microsoft.com/office/officeart/2008/layout/LinedList"/>
    <dgm:cxn modelId="{A3B689FA-E942-4CDB-9A97-E5C4EE1F6BDF}" type="presParOf" srcId="{C17C134E-C1F9-4AFA-A730-757854DF7D47}" destId="{66B89092-D541-40FA-BE80-A663C9DF4DF9}" srcOrd="2" destOrd="0" presId="urn:microsoft.com/office/officeart/2008/layout/LinedList"/>
    <dgm:cxn modelId="{FE303844-7E2D-405C-AB78-5491EB0A635E}" type="presParOf" srcId="{4ACF43D1-519E-42A2-970C-705800D064AC}" destId="{60F9277A-DCD9-4FC5-BC6E-9CC1E980E144}" srcOrd="5" destOrd="0" presId="urn:microsoft.com/office/officeart/2008/layout/LinedList"/>
    <dgm:cxn modelId="{7F398EB8-B1E3-4D0F-9293-7830C5FDD3B6}" type="presParOf" srcId="{4ACF43D1-519E-42A2-970C-705800D064AC}" destId="{5B76AF41-79C6-4140-8DBD-444BC31CE3BB}" srcOrd="6" destOrd="0" presId="urn:microsoft.com/office/officeart/2008/layout/LinedList"/>
    <dgm:cxn modelId="{5354285D-2583-45CE-A07F-28A82843B50F}" type="presParOf" srcId="{4ACF43D1-519E-42A2-970C-705800D064AC}" destId="{1C5FEE52-2AB6-4DC8-963B-C3FC80DF1239}" srcOrd="7" destOrd="0" presId="urn:microsoft.com/office/officeart/2008/layout/LinedList"/>
    <dgm:cxn modelId="{FE1EE739-1EE5-442A-9C4A-CC2600E25145}" type="presParOf" srcId="{1C5FEE52-2AB6-4DC8-963B-C3FC80DF1239}" destId="{A88950A7-79BA-4053-BDA5-5EB7EB264210}" srcOrd="0" destOrd="0" presId="urn:microsoft.com/office/officeart/2008/layout/LinedList"/>
    <dgm:cxn modelId="{A58FFFBC-E699-4C7C-9D53-2A2CB98AFB98}" type="presParOf" srcId="{1C5FEE52-2AB6-4DC8-963B-C3FC80DF1239}" destId="{FFE2CEE0-4FC2-4ADA-872A-B5296D3674E8}" srcOrd="1" destOrd="0" presId="urn:microsoft.com/office/officeart/2008/layout/LinedList"/>
    <dgm:cxn modelId="{107880E1-7F4C-43C0-97C4-30C07488D381}" type="presParOf" srcId="{1C5FEE52-2AB6-4DC8-963B-C3FC80DF1239}" destId="{C82CC698-92C0-42C1-90D3-A382DB802559}" srcOrd="2" destOrd="0" presId="urn:microsoft.com/office/officeart/2008/layout/LinedList"/>
    <dgm:cxn modelId="{2BEA1323-D601-425C-8848-FA4E9F67EB2F}" type="presParOf" srcId="{4ACF43D1-519E-42A2-970C-705800D064AC}" destId="{146F3175-B0E7-4A3B-9AEC-AFAB6EF43125}" srcOrd="8" destOrd="0" presId="urn:microsoft.com/office/officeart/2008/layout/LinedList"/>
    <dgm:cxn modelId="{DCCDC638-D26E-4CC6-B955-0E0BE090FD5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CSS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Phân loại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40D4C1EC-ED1F-4D65-833B-DC721C6D87DF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0C0D2CBF-F3BD-483E-8084-700B5C146DFE}" type="presOf" srcId="{170E935B-632B-4424-9BFB-F1C5A9D014B6}" destId="{C66396E0-32BA-46BE-B28A-A2673D61FB1A}" srcOrd="0" destOrd="0" presId="urn:microsoft.com/office/officeart/2008/layout/LinedList"/>
    <dgm:cxn modelId="{80245F69-2219-483A-B825-A08B8C696EC3}" type="presOf" srcId="{47543A14-7939-4793-BA1A-E62B4BA9B414}" destId="{95B7AE2D-2AFE-49F1-8C55-518FD14D2AA2}" srcOrd="0" destOrd="0" presId="urn:microsoft.com/office/officeart/2008/layout/LinedList"/>
    <dgm:cxn modelId="{55905731-175D-4730-A9F2-43BCBC450D53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28C904A-CD6F-4919-89FE-A34C3FF4792E}" type="presOf" srcId="{BE2E176B-EDA9-44DF-BE0D-D7C715BB1C8E}" destId="{553B2C78-8B28-4D96-B4FA-F9D27B084078}" srcOrd="0" destOrd="0" presId="urn:microsoft.com/office/officeart/2008/layout/LinedList"/>
    <dgm:cxn modelId="{2EF459AD-5994-49F3-BB94-7BEC52B7006C}" type="presParOf" srcId="{C66396E0-32BA-46BE-B28A-A2673D61FB1A}" destId="{2C4D144F-C0A0-4BA0-BB79-D8AAD2113945}" srcOrd="0" destOrd="0" presId="urn:microsoft.com/office/officeart/2008/layout/LinedList"/>
    <dgm:cxn modelId="{F710AA82-D353-4CED-9F30-46305C702085}" type="presParOf" srcId="{C66396E0-32BA-46BE-B28A-A2673D61FB1A}" destId="{6DFABC9D-811D-4F5E-821D-F8D42D844B4B}" srcOrd="1" destOrd="0" presId="urn:microsoft.com/office/officeart/2008/layout/LinedList"/>
    <dgm:cxn modelId="{234E5F69-6EC4-47A7-AB6A-5FBC35D7C93F}" type="presParOf" srcId="{6DFABC9D-811D-4F5E-821D-F8D42D844B4B}" destId="{53AAE56C-73FE-45F9-B35E-39C2CC304544}" srcOrd="0" destOrd="0" presId="urn:microsoft.com/office/officeart/2008/layout/LinedList"/>
    <dgm:cxn modelId="{026355A0-4801-4D55-BD34-D15438C03DE5}" type="presParOf" srcId="{6DFABC9D-811D-4F5E-821D-F8D42D844B4B}" destId="{4ACF43D1-519E-42A2-970C-705800D064AC}" srcOrd="1" destOrd="0" presId="urn:microsoft.com/office/officeart/2008/layout/LinedList"/>
    <dgm:cxn modelId="{58483488-F24C-42E1-A2C0-D6465970FEF8}" type="presParOf" srcId="{4ACF43D1-519E-42A2-970C-705800D064AC}" destId="{72FED7FB-2F1E-4FC9-B233-F3AAE2F35B63}" srcOrd="0" destOrd="0" presId="urn:microsoft.com/office/officeart/2008/layout/LinedList"/>
    <dgm:cxn modelId="{1CA02EA0-C5F2-47D1-9E91-25E9E8F0CFBB}" type="presParOf" srcId="{4ACF43D1-519E-42A2-970C-705800D064AC}" destId="{9643E7AD-15A3-448F-8242-9A68B4E31513}" srcOrd="1" destOrd="0" presId="urn:microsoft.com/office/officeart/2008/layout/LinedList"/>
    <dgm:cxn modelId="{C8B8E7E4-F4B6-4E9F-96EF-7AF75E0FED99}" type="presParOf" srcId="{9643E7AD-15A3-448F-8242-9A68B4E31513}" destId="{836F85B5-FBF6-46B6-8E0F-315311C88186}" srcOrd="0" destOrd="0" presId="urn:microsoft.com/office/officeart/2008/layout/LinedList"/>
    <dgm:cxn modelId="{0BA53B8C-C050-4A3F-A4AA-CCFDCF3A922A}" type="presParOf" srcId="{9643E7AD-15A3-448F-8242-9A68B4E31513}" destId="{95B7AE2D-2AFE-49F1-8C55-518FD14D2AA2}" srcOrd="1" destOrd="0" presId="urn:microsoft.com/office/officeart/2008/layout/LinedList"/>
    <dgm:cxn modelId="{460BB97B-68F2-4289-877B-429119386AAF}" type="presParOf" srcId="{9643E7AD-15A3-448F-8242-9A68B4E31513}" destId="{2A78177D-072C-4464-8CE8-C22880222CDE}" srcOrd="2" destOrd="0" presId="urn:microsoft.com/office/officeart/2008/layout/LinedList"/>
    <dgm:cxn modelId="{3B7CA723-87CB-40E2-A5E6-9C47C7291FB9}" type="presParOf" srcId="{4ACF43D1-519E-42A2-970C-705800D064AC}" destId="{7E67FE7C-BB80-4B4F-B68D-6660D4F8333D}" srcOrd="2" destOrd="0" presId="urn:microsoft.com/office/officeart/2008/layout/LinedList"/>
    <dgm:cxn modelId="{82996F02-5D27-439E-BEDE-C8B102F22EB4}" type="presParOf" srcId="{4ACF43D1-519E-42A2-970C-705800D064AC}" destId="{A5CEA4BB-B0DF-4732-984B-A42182B1F833}" srcOrd="3" destOrd="0" presId="urn:microsoft.com/office/officeart/2008/layout/LinedList"/>
    <dgm:cxn modelId="{B1842293-4A04-454E-9F52-96E19EDB5E82}" type="presParOf" srcId="{4ACF43D1-519E-42A2-970C-705800D064AC}" destId="{C17C134E-C1F9-4AFA-A730-757854DF7D47}" srcOrd="4" destOrd="0" presId="urn:microsoft.com/office/officeart/2008/layout/LinedList"/>
    <dgm:cxn modelId="{ECE4AAF2-C700-491A-B651-F84FAED718FB}" type="presParOf" srcId="{C17C134E-C1F9-4AFA-A730-757854DF7D47}" destId="{AA561E92-40CD-45D2-8D7B-23D2398A8AB3}" srcOrd="0" destOrd="0" presId="urn:microsoft.com/office/officeart/2008/layout/LinedList"/>
    <dgm:cxn modelId="{31EA9B88-B546-4585-8FED-C9C1E99337BA}" type="presParOf" srcId="{C17C134E-C1F9-4AFA-A730-757854DF7D47}" destId="{553B2C78-8B28-4D96-B4FA-F9D27B084078}" srcOrd="1" destOrd="0" presId="urn:microsoft.com/office/officeart/2008/layout/LinedList"/>
    <dgm:cxn modelId="{FB0EEE38-C3CA-4C18-BC66-69718477D897}" type="presParOf" srcId="{C17C134E-C1F9-4AFA-A730-757854DF7D47}" destId="{66B89092-D541-40FA-BE80-A663C9DF4DF9}" srcOrd="2" destOrd="0" presId="urn:microsoft.com/office/officeart/2008/layout/LinedList"/>
    <dgm:cxn modelId="{5CD09FD2-7F18-4709-AB6A-2AA818D59669}" type="presParOf" srcId="{4ACF43D1-519E-42A2-970C-705800D064AC}" destId="{60F9277A-DCD9-4FC5-BC6E-9CC1E980E144}" srcOrd="5" destOrd="0" presId="urn:microsoft.com/office/officeart/2008/layout/LinedList"/>
    <dgm:cxn modelId="{FDD07566-53C3-498E-85AA-AB316D1D60C6}" type="presParOf" srcId="{4ACF43D1-519E-42A2-970C-705800D064AC}" destId="{5B76AF41-79C6-4140-8DBD-444BC31CE3BB}" srcOrd="6" destOrd="0" presId="urn:microsoft.com/office/officeart/2008/layout/LinedList"/>
    <dgm:cxn modelId="{95ABA7F0-0000-46EB-BEF0-BEFDE2E815DD}" type="presParOf" srcId="{4ACF43D1-519E-42A2-970C-705800D064AC}" destId="{1C5FEE52-2AB6-4DC8-963B-C3FC80DF1239}" srcOrd="7" destOrd="0" presId="urn:microsoft.com/office/officeart/2008/layout/LinedList"/>
    <dgm:cxn modelId="{79E4E004-DBF0-4B84-8786-7E0E6665DCE4}" type="presParOf" srcId="{1C5FEE52-2AB6-4DC8-963B-C3FC80DF1239}" destId="{A88950A7-79BA-4053-BDA5-5EB7EB264210}" srcOrd="0" destOrd="0" presId="urn:microsoft.com/office/officeart/2008/layout/LinedList"/>
    <dgm:cxn modelId="{07F21D9A-5C93-4057-9DCB-602E694EAF91}" type="presParOf" srcId="{1C5FEE52-2AB6-4DC8-963B-C3FC80DF1239}" destId="{FFE2CEE0-4FC2-4ADA-872A-B5296D3674E8}" srcOrd="1" destOrd="0" presId="urn:microsoft.com/office/officeart/2008/layout/LinedList"/>
    <dgm:cxn modelId="{0BCA416E-1A4D-43A5-983B-F177D3141B4A}" type="presParOf" srcId="{1C5FEE52-2AB6-4DC8-963B-C3FC80DF1239}" destId="{C82CC698-92C0-42C1-90D3-A382DB802559}" srcOrd="2" destOrd="0" presId="urn:microsoft.com/office/officeart/2008/layout/LinedList"/>
    <dgm:cxn modelId="{473B2709-1813-43F2-81DB-E3C9961DFE46}" type="presParOf" srcId="{4ACF43D1-519E-42A2-970C-705800D064AC}" destId="{146F3175-B0E7-4A3B-9AEC-AFAB6EF43125}" srcOrd="8" destOrd="0" presId="urn:microsoft.com/office/officeart/2008/layout/LinedList"/>
    <dgm:cxn modelId="{68401A72-75F0-4E53-B4BE-3201A597EA6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CSS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Phân</a:t>
          </a:r>
          <a:r>
            <a:rPr lang="en-US" sz="1600" b="0" smtClean="0">
              <a:solidFill>
                <a:srgbClr val="333399"/>
              </a:solidFill>
              <a:effectLst/>
            </a:rPr>
            <a:t> </a:t>
          </a:r>
          <a:r>
            <a:rPr lang="en-US" sz="1600" b="1" smtClean="0">
              <a:solidFill>
                <a:srgbClr val="FF0000"/>
              </a:solidFill>
              <a:effectLst/>
            </a:rPr>
            <a:t>loại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98CF3EAD-57BA-46CC-8A38-263E71E5C1AB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31FBE44-AD44-4CED-B4F2-57333E72118E}" type="presOf" srcId="{EA7F9208-24D8-4563-A2ED-FBFBC5F86B00}" destId="{53AAE56C-73FE-45F9-B35E-39C2CC304544}" srcOrd="0" destOrd="0" presId="urn:microsoft.com/office/officeart/2008/layout/LinedList"/>
    <dgm:cxn modelId="{337AB5FC-64F5-403E-9E74-6358262BC79D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D913DB9-A10E-462F-B486-F5FFCD1A0B9F}" type="presOf" srcId="{BE2E176B-EDA9-44DF-BE0D-D7C715BB1C8E}" destId="{553B2C78-8B28-4D96-B4FA-F9D27B084078}" srcOrd="0" destOrd="0" presId="urn:microsoft.com/office/officeart/2008/layout/LinedList"/>
    <dgm:cxn modelId="{00FE3168-6AAA-4BF6-85A8-27AFAECB7007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2FDB913-E84C-4A24-AC3C-C617EB8D5B6B}" type="presParOf" srcId="{C66396E0-32BA-46BE-B28A-A2673D61FB1A}" destId="{2C4D144F-C0A0-4BA0-BB79-D8AAD2113945}" srcOrd="0" destOrd="0" presId="urn:microsoft.com/office/officeart/2008/layout/LinedList"/>
    <dgm:cxn modelId="{45083B2A-8C32-47DD-A871-674FBD83C76A}" type="presParOf" srcId="{C66396E0-32BA-46BE-B28A-A2673D61FB1A}" destId="{6DFABC9D-811D-4F5E-821D-F8D42D844B4B}" srcOrd="1" destOrd="0" presId="urn:microsoft.com/office/officeart/2008/layout/LinedList"/>
    <dgm:cxn modelId="{23C5FFD6-89FC-439A-B58F-BEBEECAF29A3}" type="presParOf" srcId="{6DFABC9D-811D-4F5E-821D-F8D42D844B4B}" destId="{53AAE56C-73FE-45F9-B35E-39C2CC304544}" srcOrd="0" destOrd="0" presId="urn:microsoft.com/office/officeart/2008/layout/LinedList"/>
    <dgm:cxn modelId="{68E66B01-2A64-4388-A45A-34BA3E4B1662}" type="presParOf" srcId="{6DFABC9D-811D-4F5E-821D-F8D42D844B4B}" destId="{4ACF43D1-519E-42A2-970C-705800D064AC}" srcOrd="1" destOrd="0" presId="urn:microsoft.com/office/officeart/2008/layout/LinedList"/>
    <dgm:cxn modelId="{FB88BE57-20C3-401F-8158-E892CFABA88C}" type="presParOf" srcId="{4ACF43D1-519E-42A2-970C-705800D064AC}" destId="{72FED7FB-2F1E-4FC9-B233-F3AAE2F35B63}" srcOrd="0" destOrd="0" presId="urn:microsoft.com/office/officeart/2008/layout/LinedList"/>
    <dgm:cxn modelId="{9FF8C769-BA29-4A28-88CE-FFFDF46F7A36}" type="presParOf" srcId="{4ACF43D1-519E-42A2-970C-705800D064AC}" destId="{9643E7AD-15A3-448F-8242-9A68B4E31513}" srcOrd="1" destOrd="0" presId="urn:microsoft.com/office/officeart/2008/layout/LinedList"/>
    <dgm:cxn modelId="{8BE3ECAD-782A-46A2-8ED6-463BCE697B80}" type="presParOf" srcId="{9643E7AD-15A3-448F-8242-9A68B4E31513}" destId="{836F85B5-FBF6-46B6-8E0F-315311C88186}" srcOrd="0" destOrd="0" presId="urn:microsoft.com/office/officeart/2008/layout/LinedList"/>
    <dgm:cxn modelId="{4C75A830-C17E-4104-AF7A-676A46AB6E66}" type="presParOf" srcId="{9643E7AD-15A3-448F-8242-9A68B4E31513}" destId="{95B7AE2D-2AFE-49F1-8C55-518FD14D2AA2}" srcOrd="1" destOrd="0" presId="urn:microsoft.com/office/officeart/2008/layout/LinedList"/>
    <dgm:cxn modelId="{5B23FF46-33FB-4E4F-9133-EB423D2CA9D2}" type="presParOf" srcId="{9643E7AD-15A3-448F-8242-9A68B4E31513}" destId="{2A78177D-072C-4464-8CE8-C22880222CDE}" srcOrd="2" destOrd="0" presId="urn:microsoft.com/office/officeart/2008/layout/LinedList"/>
    <dgm:cxn modelId="{D7657B4A-9741-4CA7-9BC5-76CDB7BB136D}" type="presParOf" srcId="{4ACF43D1-519E-42A2-970C-705800D064AC}" destId="{7E67FE7C-BB80-4B4F-B68D-6660D4F8333D}" srcOrd="2" destOrd="0" presId="urn:microsoft.com/office/officeart/2008/layout/LinedList"/>
    <dgm:cxn modelId="{A6D4A3A9-C585-4FBB-869E-35D7E1CEFE63}" type="presParOf" srcId="{4ACF43D1-519E-42A2-970C-705800D064AC}" destId="{A5CEA4BB-B0DF-4732-984B-A42182B1F833}" srcOrd="3" destOrd="0" presId="urn:microsoft.com/office/officeart/2008/layout/LinedList"/>
    <dgm:cxn modelId="{F5A16623-45AD-46F9-A6BA-86E8501FA074}" type="presParOf" srcId="{4ACF43D1-519E-42A2-970C-705800D064AC}" destId="{C17C134E-C1F9-4AFA-A730-757854DF7D47}" srcOrd="4" destOrd="0" presId="urn:microsoft.com/office/officeart/2008/layout/LinedList"/>
    <dgm:cxn modelId="{8C82A3FA-C34D-4DA6-93AE-52DE94B381F9}" type="presParOf" srcId="{C17C134E-C1F9-4AFA-A730-757854DF7D47}" destId="{AA561E92-40CD-45D2-8D7B-23D2398A8AB3}" srcOrd="0" destOrd="0" presId="urn:microsoft.com/office/officeart/2008/layout/LinedList"/>
    <dgm:cxn modelId="{2CD82A87-E9BF-4942-A662-A5402A8F56D7}" type="presParOf" srcId="{C17C134E-C1F9-4AFA-A730-757854DF7D47}" destId="{553B2C78-8B28-4D96-B4FA-F9D27B084078}" srcOrd="1" destOrd="0" presId="urn:microsoft.com/office/officeart/2008/layout/LinedList"/>
    <dgm:cxn modelId="{3E0FC8ED-AD89-4749-8222-EEB3C24A1636}" type="presParOf" srcId="{C17C134E-C1F9-4AFA-A730-757854DF7D47}" destId="{66B89092-D541-40FA-BE80-A663C9DF4DF9}" srcOrd="2" destOrd="0" presId="urn:microsoft.com/office/officeart/2008/layout/LinedList"/>
    <dgm:cxn modelId="{D8BEB9A3-4801-4A2F-B82C-D1454DF93C73}" type="presParOf" srcId="{4ACF43D1-519E-42A2-970C-705800D064AC}" destId="{60F9277A-DCD9-4FC5-BC6E-9CC1E980E144}" srcOrd="5" destOrd="0" presId="urn:microsoft.com/office/officeart/2008/layout/LinedList"/>
    <dgm:cxn modelId="{A6455FA1-39AF-4237-97AD-FB569C67CF3E}" type="presParOf" srcId="{4ACF43D1-519E-42A2-970C-705800D064AC}" destId="{5B76AF41-79C6-4140-8DBD-444BC31CE3BB}" srcOrd="6" destOrd="0" presId="urn:microsoft.com/office/officeart/2008/layout/LinedList"/>
    <dgm:cxn modelId="{860F8B5F-FA96-4DBE-A469-9C0E616FCD26}" type="presParOf" srcId="{4ACF43D1-519E-42A2-970C-705800D064AC}" destId="{1C5FEE52-2AB6-4DC8-963B-C3FC80DF1239}" srcOrd="7" destOrd="0" presId="urn:microsoft.com/office/officeart/2008/layout/LinedList"/>
    <dgm:cxn modelId="{0392535B-D043-4496-B39A-DCD6BB0AD2D3}" type="presParOf" srcId="{1C5FEE52-2AB6-4DC8-963B-C3FC80DF1239}" destId="{A88950A7-79BA-4053-BDA5-5EB7EB264210}" srcOrd="0" destOrd="0" presId="urn:microsoft.com/office/officeart/2008/layout/LinedList"/>
    <dgm:cxn modelId="{884C2FDC-3FF5-4C6B-814F-E181C2F461E0}" type="presParOf" srcId="{1C5FEE52-2AB6-4DC8-963B-C3FC80DF1239}" destId="{FFE2CEE0-4FC2-4ADA-872A-B5296D3674E8}" srcOrd="1" destOrd="0" presId="urn:microsoft.com/office/officeart/2008/layout/LinedList"/>
    <dgm:cxn modelId="{96F5AF93-B900-43BA-B7DF-2F19ABAA1DF6}" type="presParOf" srcId="{1C5FEE52-2AB6-4DC8-963B-C3FC80DF1239}" destId="{C82CC698-92C0-42C1-90D3-A382DB802559}" srcOrd="2" destOrd="0" presId="urn:microsoft.com/office/officeart/2008/layout/LinedList"/>
    <dgm:cxn modelId="{726F843F-CDA2-451A-B59E-50F25D9AB4D0}" type="presParOf" srcId="{4ACF43D1-519E-42A2-970C-705800D064AC}" destId="{146F3175-B0E7-4A3B-9AEC-AFAB6EF43125}" srcOrd="8" destOrd="0" presId="urn:microsoft.com/office/officeart/2008/layout/LinedList"/>
    <dgm:cxn modelId="{81E30C7B-3688-4298-8A4D-CCC46E582A6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CSS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Phân loại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78E3C431-F686-45FA-AB9E-7AA8BABA2427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A29F274-5B8C-4856-9CFA-5AADEA0E6496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0DBAD85-C59D-4726-A35A-70501E2E3483}" type="presOf" srcId="{170E935B-632B-4424-9BFB-F1C5A9D014B6}" destId="{C66396E0-32BA-46BE-B28A-A2673D61FB1A}" srcOrd="0" destOrd="0" presId="urn:microsoft.com/office/officeart/2008/layout/LinedList"/>
    <dgm:cxn modelId="{2FB90223-C651-4670-A2E1-19A009C55058}" type="presOf" srcId="{47543A14-7939-4793-BA1A-E62B4BA9B414}" destId="{95B7AE2D-2AFE-49F1-8C55-518FD14D2AA2}" srcOrd="0" destOrd="0" presId="urn:microsoft.com/office/officeart/2008/layout/LinedList"/>
    <dgm:cxn modelId="{332EA3F7-93A6-4B53-A67F-B9521935BE11}" type="presOf" srcId="{5403C0A6-775D-4F54-A14E-E8F8A25C97DF}" destId="{FFE2CEE0-4FC2-4ADA-872A-B5296D3674E8}" srcOrd="0" destOrd="0" presId="urn:microsoft.com/office/officeart/2008/layout/LinedList"/>
    <dgm:cxn modelId="{CBF6E05B-798E-459C-84A6-BEE5DE3F41B9}" type="presParOf" srcId="{C66396E0-32BA-46BE-B28A-A2673D61FB1A}" destId="{2C4D144F-C0A0-4BA0-BB79-D8AAD2113945}" srcOrd="0" destOrd="0" presId="urn:microsoft.com/office/officeart/2008/layout/LinedList"/>
    <dgm:cxn modelId="{A105E002-F935-4AD9-A28B-0A6F1A660C01}" type="presParOf" srcId="{C66396E0-32BA-46BE-B28A-A2673D61FB1A}" destId="{6DFABC9D-811D-4F5E-821D-F8D42D844B4B}" srcOrd="1" destOrd="0" presId="urn:microsoft.com/office/officeart/2008/layout/LinedList"/>
    <dgm:cxn modelId="{594DA791-8EC6-4204-A5BB-B5E4C20575B9}" type="presParOf" srcId="{6DFABC9D-811D-4F5E-821D-F8D42D844B4B}" destId="{53AAE56C-73FE-45F9-B35E-39C2CC304544}" srcOrd="0" destOrd="0" presId="urn:microsoft.com/office/officeart/2008/layout/LinedList"/>
    <dgm:cxn modelId="{4F694F4B-B604-484A-B6F8-470449E91376}" type="presParOf" srcId="{6DFABC9D-811D-4F5E-821D-F8D42D844B4B}" destId="{4ACF43D1-519E-42A2-970C-705800D064AC}" srcOrd="1" destOrd="0" presId="urn:microsoft.com/office/officeart/2008/layout/LinedList"/>
    <dgm:cxn modelId="{9A67B8C0-3479-4DB0-9762-0762B45B3037}" type="presParOf" srcId="{4ACF43D1-519E-42A2-970C-705800D064AC}" destId="{72FED7FB-2F1E-4FC9-B233-F3AAE2F35B63}" srcOrd="0" destOrd="0" presId="urn:microsoft.com/office/officeart/2008/layout/LinedList"/>
    <dgm:cxn modelId="{5D1D8B54-0EC8-4AEB-BF7F-042360EB1C66}" type="presParOf" srcId="{4ACF43D1-519E-42A2-970C-705800D064AC}" destId="{9643E7AD-15A3-448F-8242-9A68B4E31513}" srcOrd="1" destOrd="0" presId="urn:microsoft.com/office/officeart/2008/layout/LinedList"/>
    <dgm:cxn modelId="{CA82A27B-A11A-4315-8100-FED93C886D5E}" type="presParOf" srcId="{9643E7AD-15A3-448F-8242-9A68B4E31513}" destId="{836F85B5-FBF6-46B6-8E0F-315311C88186}" srcOrd="0" destOrd="0" presId="urn:microsoft.com/office/officeart/2008/layout/LinedList"/>
    <dgm:cxn modelId="{D29DE299-1654-4219-AF98-ADCF2219F816}" type="presParOf" srcId="{9643E7AD-15A3-448F-8242-9A68B4E31513}" destId="{95B7AE2D-2AFE-49F1-8C55-518FD14D2AA2}" srcOrd="1" destOrd="0" presId="urn:microsoft.com/office/officeart/2008/layout/LinedList"/>
    <dgm:cxn modelId="{B055A42C-AB23-4476-8255-110561DFDAD2}" type="presParOf" srcId="{9643E7AD-15A3-448F-8242-9A68B4E31513}" destId="{2A78177D-072C-4464-8CE8-C22880222CDE}" srcOrd="2" destOrd="0" presId="urn:microsoft.com/office/officeart/2008/layout/LinedList"/>
    <dgm:cxn modelId="{38A978AC-DC35-49AD-8CBD-09BAF242EC20}" type="presParOf" srcId="{4ACF43D1-519E-42A2-970C-705800D064AC}" destId="{7E67FE7C-BB80-4B4F-B68D-6660D4F8333D}" srcOrd="2" destOrd="0" presId="urn:microsoft.com/office/officeart/2008/layout/LinedList"/>
    <dgm:cxn modelId="{D3CE4B42-DA23-4CF4-BBAD-2B59828056B8}" type="presParOf" srcId="{4ACF43D1-519E-42A2-970C-705800D064AC}" destId="{A5CEA4BB-B0DF-4732-984B-A42182B1F833}" srcOrd="3" destOrd="0" presId="urn:microsoft.com/office/officeart/2008/layout/LinedList"/>
    <dgm:cxn modelId="{239C8305-9FF5-488F-B88A-A0559C6CA3C0}" type="presParOf" srcId="{4ACF43D1-519E-42A2-970C-705800D064AC}" destId="{C17C134E-C1F9-4AFA-A730-757854DF7D47}" srcOrd="4" destOrd="0" presId="urn:microsoft.com/office/officeart/2008/layout/LinedList"/>
    <dgm:cxn modelId="{7D28C194-B0AC-4F42-AB5C-80A183ACF846}" type="presParOf" srcId="{C17C134E-C1F9-4AFA-A730-757854DF7D47}" destId="{AA561E92-40CD-45D2-8D7B-23D2398A8AB3}" srcOrd="0" destOrd="0" presId="urn:microsoft.com/office/officeart/2008/layout/LinedList"/>
    <dgm:cxn modelId="{2664B7CC-0407-4A58-9426-F01E85AEFB8D}" type="presParOf" srcId="{C17C134E-C1F9-4AFA-A730-757854DF7D47}" destId="{553B2C78-8B28-4D96-B4FA-F9D27B084078}" srcOrd="1" destOrd="0" presId="urn:microsoft.com/office/officeart/2008/layout/LinedList"/>
    <dgm:cxn modelId="{871A0F50-0C09-4171-A65F-42ED7D7F0C3A}" type="presParOf" srcId="{C17C134E-C1F9-4AFA-A730-757854DF7D47}" destId="{66B89092-D541-40FA-BE80-A663C9DF4DF9}" srcOrd="2" destOrd="0" presId="urn:microsoft.com/office/officeart/2008/layout/LinedList"/>
    <dgm:cxn modelId="{D69A5ED3-3796-4498-B7DC-82A02AD57B63}" type="presParOf" srcId="{4ACF43D1-519E-42A2-970C-705800D064AC}" destId="{60F9277A-DCD9-4FC5-BC6E-9CC1E980E144}" srcOrd="5" destOrd="0" presId="urn:microsoft.com/office/officeart/2008/layout/LinedList"/>
    <dgm:cxn modelId="{7BED677D-F165-4760-B203-30AB4F462373}" type="presParOf" srcId="{4ACF43D1-519E-42A2-970C-705800D064AC}" destId="{5B76AF41-79C6-4140-8DBD-444BC31CE3BB}" srcOrd="6" destOrd="0" presId="urn:microsoft.com/office/officeart/2008/layout/LinedList"/>
    <dgm:cxn modelId="{D43D775A-410E-4D6B-8924-899D99DDB0A7}" type="presParOf" srcId="{4ACF43D1-519E-42A2-970C-705800D064AC}" destId="{1C5FEE52-2AB6-4DC8-963B-C3FC80DF1239}" srcOrd="7" destOrd="0" presId="urn:microsoft.com/office/officeart/2008/layout/LinedList"/>
    <dgm:cxn modelId="{4CD6786B-BE64-4182-9643-B83809F2CE5E}" type="presParOf" srcId="{1C5FEE52-2AB6-4DC8-963B-C3FC80DF1239}" destId="{A88950A7-79BA-4053-BDA5-5EB7EB264210}" srcOrd="0" destOrd="0" presId="urn:microsoft.com/office/officeart/2008/layout/LinedList"/>
    <dgm:cxn modelId="{31C3B803-4FAA-4EB6-A474-14187D217654}" type="presParOf" srcId="{1C5FEE52-2AB6-4DC8-963B-C3FC80DF1239}" destId="{FFE2CEE0-4FC2-4ADA-872A-B5296D3674E8}" srcOrd="1" destOrd="0" presId="urn:microsoft.com/office/officeart/2008/layout/LinedList"/>
    <dgm:cxn modelId="{77719198-CAB4-4CEC-8730-BCA796F00858}" type="presParOf" srcId="{1C5FEE52-2AB6-4DC8-963B-C3FC80DF1239}" destId="{C82CC698-92C0-42C1-90D3-A382DB802559}" srcOrd="2" destOrd="0" presId="urn:microsoft.com/office/officeart/2008/layout/LinedList"/>
    <dgm:cxn modelId="{30FE4C18-6957-4603-BD8C-36B805CE90AB}" type="presParOf" srcId="{4ACF43D1-519E-42A2-970C-705800D064AC}" destId="{146F3175-B0E7-4A3B-9AEC-AFAB6EF43125}" srcOrd="8" destOrd="0" presId="urn:microsoft.com/office/officeart/2008/layout/LinedList"/>
    <dgm:cxn modelId="{D8D1166E-2D6F-4DAD-9EB1-3E54E805441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CSS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Phân loại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Thuộc tính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DEE38D5-4160-4F1B-B7C7-73DCE9A8DB6C}" type="presOf" srcId="{BE2E176B-EDA9-44DF-BE0D-D7C715BB1C8E}" destId="{553B2C78-8B28-4D96-B4FA-F9D27B084078}" srcOrd="0" destOrd="0" presId="urn:microsoft.com/office/officeart/2008/layout/LinedList"/>
    <dgm:cxn modelId="{2A4BEEEB-2FFC-438D-915E-B44D0BA7C1E8}" type="presOf" srcId="{47543A14-7939-4793-BA1A-E62B4BA9B414}" destId="{95B7AE2D-2AFE-49F1-8C55-518FD14D2AA2}" srcOrd="0" destOrd="0" presId="urn:microsoft.com/office/officeart/2008/layout/LinedList"/>
    <dgm:cxn modelId="{ABAD530B-3DB6-4788-902E-BA4672A68301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057296D-5E76-4699-813E-A7A302B216DF}" type="presOf" srcId="{170E935B-632B-4424-9BFB-F1C5A9D014B6}" destId="{C66396E0-32BA-46BE-B28A-A2673D61FB1A}" srcOrd="0" destOrd="0" presId="urn:microsoft.com/office/officeart/2008/layout/LinedList"/>
    <dgm:cxn modelId="{1F1E3AC3-07B6-49EC-A948-11EBE51D874A}" type="presOf" srcId="{5403C0A6-775D-4F54-A14E-E8F8A25C97DF}" destId="{FFE2CEE0-4FC2-4ADA-872A-B5296D3674E8}" srcOrd="0" destOrd="0" presId="urn:microsoft.com/office/officeart/2008/layout/LinedList"/>
    <dgm:cxn modelId="{84200A71-AC3F-4D99-8E0B-01A139BEDEF9}" type="presParOf" srcId="{C66396E0-32BA-46BE-B28A-A2673D61FB1A}" destId="{2C4D144F-C0A0-4BA0-BB79-D8AAD2113945}" srcOrd="0" destOrd="0" presId="urn:microsoft.com/office/officeart/2008/layout/LinedList"/>
    <dgm:cxn modelId="{6FDAE7DF-8727-4420-ADBD-B41638070CC8}" type="presParOf" srcId="{C66396E0-32BA-46BE-B28A-A2673D61FB1A}" destId="{6DFABC9D-811D-4F5E-821D-F8D42D844B4B}" srcOrd="1" destOrd="0" presId="urn:microsoft.com/office/officeart/2008/layout/LinedList"/>
    <dgm:cxn modelId="{861B38D9-3F9D-4196-A8F3-FBCA51B79E0E}" type="presParOf" srcId="{6DFABC9D-811D-4F5E-821D-F8D42D844B4B}" destId="{53AAE56C-73FE-45F9-B35E-39C2CC304544}" srcOrd="0" destOrd="0" presId="urn:microsoft.com/office/officeart/2008/layout/LinedList"/>
    <dgm:cxn modelId="{748A1FB3-7B44-4F76-AB61-ACDF949785EC}" type="presParOf" srcId="{6DFABC9D-811D-4F5E-821D-F8D42D844B4B}" destId="{4ACF43D1-519E-42A2-970C-705800D064AC}" srcOrd="1" destOrd="0" presId="urn:microsoft.com/office/officeart/2008/layout/LinedList"/>
    <dgm:cxn modelId="{E9F415F5-566C-4CD6-9BAC-5E26EB8BD21B}" type="presParOf" srcId="{4ACF43D1-519E-42A2-970C-705800D064AC}" destId="{72FED7FB-2F1E-4FC9-B233-F3AAE2F35B63}" srcOrd="0" destOrd="0" presId="urn:microsoft.com/office/officeart/2008/layout/LinedList"/>
    <dgm:cxn modelId="{FE3BBD15-C332-4C2E-90A4-008764BC4A70}" type="presParOf" srcId="{4ACF43D1-519E-42A2-970C-705800D064AC}" destId="{9643E7AD-15A3-448F-8242-9A68B4E31513}" srcOrd="1" destOrd="0" presId="urn:microsoft.com/office/officeart/2008/layout/LinedList"/>
    <dgm:cxn modelId="{EFC642CC-2225-472F-BE66-FF7C53212F8C}" type="presParOf" srcId="{9643E7AD-15A3-448F-8242-9A68B4E31513}" destId="{836F85B5-FBF6-46B6-8E0F-315311C88186}" srcOrd="0" destOrd="0" presId="urn:microsoft.com/office/officeart/2008/layout/LinedList"/>
    <dgm:cxn modelId="{F25F7799-4971-4499-BABC-1679216398A0}" type="presParOf" srcId="{9643E7AD-15A3-448F-8242-9A68B4E31513}" destId="{95B7AE2D-2AFE-49F1-8C55-518FD14D2AA2}" srcOrd="1" destOrd="0" presId="urn:microsoft.com/office/officeart/2008/layout/LinedList"/>
    <dgm:cxn modelId="{F6BB407F-D38B-4EB6-ABBC-F6FA25E264D2}" type="presParOf" srcId="{9643E7AD-15A3-448F-8242-9A68B4E31513}" destId="{2A78177D-072C-4464-8CE8-C22880222CDE}" srcOrd="2" destOrd="0" presId="urn:microsoft.com/office/officeart/2008/layout/LinedList"/>
    <dgm:cxn modelId="{B3188614-E8AE-4327-BE8F-690B21F145B7}" type="presParOf" srcId="{4ACF43D1-519E-42A2-970C-705800D064AC}" destId="{7E67FE7C-BB80-4B4F-B68D-6660D4F8333D}" srcOrd="2" destOrd="0" presId="urn:microsoft.com/office/officeart/2008/layout/LinedList"/>
    <dgm:cxn modelId="{723FDF31-BAC1-42CD-A5D9-E360AA74335B}" type="presParOf" srcId="{4ACF43D1-519E-42A2-970C-705800D064AC}" destId="{A5CEA4BB-B0DF-4732-984B-A42182B1F833}" srcOrd="3" destOrd="0" presId="urn:microsoft.com/office/officeart/2008/layout/LinedList"/>
    <dgm:cxn modelId="{3B2064B4-C366-48DC-B7DF-F07CE904D2C5}" type="presParOf" srcId="{4ACF43D1-519E-42A2-970C-705800D064AC}" destId="{C17C134E-C1F9-4AFA-A730-757854DF7D47}" srcOrd="4" destOrd="0" presId="urn:microsoft.com/office/officeart/2008/layout/LinedList"/>
    <dgm:cxn modelId="{5695F0C4-DB1A-4C9D-90D7-0BC3453C6642}" type="presParOf" srcId="{C17C134E-C1F9-4AFA-A730-757854DF7D47}" destId="{AA561E92-40CD-45D2-8D7B-23D2398A8AB3}" srcOrd="0" destOrd="0" presId="urn:microsoft.com/office/officeart/2008/layout/LinedList"/>
    <dgm:cxn modelId="{2DFF5C2A-C647-41FE-89AF-8837339D2DB7}" type="presParOf" srcId="{C17C134E-C1F9-4AFA-A730-757854DF7D47}" destId="{553B2C78-8B28-4D96-B4FA-F9D27B084078}" srcOrd="1" destOrd="0" presId="urn:microsoft.com/office/officeart/2008/layout/LinedList"/>
    <dgm:cxn modelId="{44E7177A-D628-46FC-936B-743710B9388D}" type="presParOf" srcId="{C17C134E-C1F9-4AFA-A730-757854DF7D47}" destId="{66B89092-D541-40FA-BE80-A663C9DF4DF9}" srcOrd="2" destOrd="0" presId="urn:microsoft.com/office/officeart/2008/layout/LinedList"/>
    <dgm:cxn modelId="{3467C62E-EF4E-4D57-A313-8D2805CA93AE}" type="presParOf" srcId="{4ACF43D1-519E-42A2-970C-705800D064AC}" destId="{60F9277A-DCD9-4FC5-BC6E-9CC1E980E144}" srcOrd="5" destOrd="0" presId="urn:microsoft.com/office/officeart/2008/layout/LinedList"/>
    <dgm:cxn modelId="{107C0787-2639-473F-A129-B6476E8BF5AD}" type="presParOf" srcId="{4ACF43D1-519E-42A2-970C-705800D064AC}" destId="{5B76AF41-79C6-4140-8DBD-444BC31CE3BB}" srcOrd="6" destOrd="0" presId="urn:microsoft.com/office/officeart/2008/layout/LinedList"/>
    <dgm:cxn modelId="{9DF572F2-76BA-41D4-8D2D-F7A2FAAE48CA}" type="presParOf" srcId="{4ACF43D1-519E-42A2-970C-705800D064AC}" destId="{1C5FEE52-2AB6-4DC8-963B-C3FC80DF1239}" srcOrd="7" destOrd="0" presId="urn:microsoft.com/office/officeart/2008/layout/LinedList"/>
    <dgm:cxn modelId="{9F4C354D-514A-4332-8B8B-D98092967835}" type="presParOf" srcId="{1C5FEE52-2AB6-4DC8-963B-C3FC80DF1239}" destId="{A88950A7-79BA-4053-BDA5-5EB7EB264210}" srcOrd="0" destOrd="0" presId="urn:microsoft.com/office/officeart/2008/layout/LinedList"/>
    <dgm:cxn modelId="{7A38DF9D-9B03-402A-B8D7-26DE0475A260}" type="presParOf" srcId="{1C5FEE52-2AB6-4DC8-963B-C3FC80DF1239}" destId="{FFE2CEE0-4FC2-4ADA-872A-B5296D3674E8}" srcOrd="1" destOrd="0" presId="urn:microsoft.com/office/officeart/2008/layout/LinedList"/>
    <dgm:cxn modelId="{BA88E6D0-4A24-489B-AD0F-5F56AAA82B45}" type="presParOf" srcId="{1C5FEE52-2AB6-4DC8-963B-C3FC80DF1239}" destId="{C82CC698-92C0-42C1-90D3-A382DB802559}" srcOrd="2" destOrd="0" presId="urn:microsoft.com/office/officeart/2008/layout/LinedList"/>
    <dgm:cxn modelId="{528D414C-7226-4701-B4FA-CE98A1876293}" type="presParOf" srcId="{4ACF43D1-519E-42A2-970C-705800D064AC}" destId="{146F3175-B0E7-4A3B-9AEC-AFAB6EF43125}" srcOrd="8" destOrd="0" presId="urn:microsoft.com/office/officeart/2008/layout/LinedList"/>
    <dgm:cxn modelId="{7BC82D7B-1EE6-4568-8B63-8E7654BAD761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CSS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Phân loại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Thuộc tính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F78C5B1-B556-4651-9B46-994E9B9AE787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A75EA4C-656D-4809-9E92-AC69990A203F}" type="presOf" srcId="{170E935B-632B-4424-9BFB-F1C5A9D014B6}" destId="{C66396E0-32BA-46BE-B28A-A2673D61FB1A}" srcOrd="0" destOrd="0" presId="urn:microsoft.com/office/officeart/2008/layout/LinedList"/>
    <dgm:cxn modelId="{75FCF6C0-DCC3-40F8-9C9F-BE2517457F63}" type="presOf" srcId="{EA7F9208-24D8-4563-A2ED-FBFBC5F86B00}" destId="{53AAE56C-73FE-45F9-B35E-39C2CC304544}" srcOrd="0" destOrd="0" presId="urn:microsoft.com/office/officeart/2008/layout/LinedList"/>
    <dgm:cxn modelId="{1CD52628-5787-4EBA-84F7-6D3682C85953}" type="presOf" srcId="{BE2E176B-EDA9-44DF-BE0D-D7C715BB1C8E}" destId="{553B2C78-8B28-4D96-B4FA-F9D27B084078}" srcOrd="0" destOrd="0" presId="urn:microsoft.com/office/officeart/2008/layout/LinedList"/>
    <dgm:cxn modelId="{24D105E5-0746-4428-8D62-C43BB793DE60}" type="presOf" srcId="{5403C0A6-775D-4F54-A14E-E8F8A25C97DF}" destId="{FFE2CEE0-4FC2-4ADA-872A-B5296D3674E8}" srcOrd="0" destOrd="0" presId="urn:microsoft.com/office/officeart/2008/layout/LinedList"/>
    <dgm:cxn modelId="{A5E2C718-18EA-40DB-91F5-704DE6E58708}" type="presParOf" srcId="{C66396E0-32BA-46BE-B28A-A2673D61FB1A}" destId="{2C4D144F-C0A0-4BA0-BB79-D8AAD2113945}" srcOrd="0" destOrd="0" presId="urn:microsoft.com/office/officeart/2008/layout/LinedList"/>
    <dgm:cxn modelId="{341CB906-FE75-4E5D-BA88-C8E1D760B0F5}" type="presParOf" srcId="{C66396E0-32BA-46BE-B28A-A2673D61FB1A}" destId="{6DFABC9D-811D-4F5E-821D-F8D42D844B4B}" srcOrd="1" destOrd="0" presId="urn:microsoft.com/office/officeart/2008/layout/LinedList"/>
    <dgm:cxn modelId="{E266A444-94A5-4E8F-8F3A-1F1B4E0C6F9E}" type="presParOf" srcId="{6DFABC9D-811D-4F5E-821D-F8D42D844B4B}" destId="{53AAE56C-73FE-45F9-B35E-39C2CC304544}" srcOrd="0" destOrd="0" presId="urn:microsoft.com/office/officeart/2008/layout/LinedList"/>
    <dgm:cxn modelId="{7AD6481F-A3DA-4D64-AFF7-F9F730176074}" type="presParOf" srcId="{6DFABC9D-811D-4F5E-821D-F8D42D844B4B}" destId="{4ACF43D1-519E-42A2-970C-705800D064AC}" srcOrd="1" destOrd="0" presId="urn:microsoft.com/office/officeart/2008/layout/LinedList"/>
    <dgm:cxn modelId="{59047802-51D7-43AE-BA37-BC6382F371B6}" type="presParOf" srcId="{4ACF43D1-519E-42A2-970C-705800D064AC}" destId="{72FED7FB-2F1E-4FC9-B233-F3AAE2F35B63}" srcOrd="0" destOrd="0" presId="urn:microsoft.com/office/officeart/2008/layout/LinedList"/>
    <dgm:cxn modelId="{E5DDD163-7EFC-4AC2-98BA-F3EF77B83A09}" type="presParOf" srcId="{4ACF43D1-519E-42A2-970C-705800D064AC}" destId="{9643E7AD-15A3-448F-8242-9A68B4E31513}" srcOrd="1" destOrd="0" presId="urn:microsoft.com/office/officeart/2008/layout/LinedList"/>
    <dgm:cxn modelId="{3A70E158-C31E-41CD-A753-E1D34CF3DAC2}" type="presParOf" srcId="{9643E7AD-15A3-448F-8242-9A68B4E31513}" destId="{836F85B5-FBF6-46B6-8E0F-315311C88186}" srcOrd="0" destOrd="0" presId="urn:microsoft.com/office/officeart/2008/layout/LinedList"/>
    <dgm:cxn modelId="{15DCB18F-63C3-487A-83B2-720233F1C32C}" type="presParOf" srcId="{9643E7AD-15A3-448F-8242-9A68B4E31513}" destId="{95B7AE2D-2AFE-49F1-8C55-518FD14D2AA2}" srcOrd="1" destOrd="0" presId="urn:microsoft.com/office/officeart/2008/layout/LinedList"/>
    <dgm:cxn modelId="{CB6A5FD8-36F2-473D-ACC7-8E5A3D95091C}" type="presParOf" srcId="{9643E7AD-15A3-448F-8242-9A68B4E31513}" destId="{2A78177D-072C-4464-8CE8-C22880222CDE}" srcOrd="2" destOrd="0" presId="urn:microsoft.com/office/officeart/2008/layout/LinedList"/>
    <dgm:cxn modelId="{0F1E61B3-5A17-4C0E-86B8-00647214BA9E}" type="presParOf" srcId="{4ACF43D1-519E-42A2-970C-705800D064AC}" destId="{7E67FE7C-BB80-4B4F-B68D-6660D4F8333D}" srcOrd="2" destOrd="0" presId="urn:microsoft.com/office/officeart/2008/layout/LinedList"/>
    <dgm:cxn modelId="{F65042F7-1B3E-467B-8E2A-A95EB7C41456}" type="presParOf" srcId="{4ACF43D1-519E-42A2-970C-705800D064AC}" destId="{A5CEA4BB-B0DF-4732-984B-A42182B1F833}" srcOrd="3" destOrd="0" presId="urn:microsoft.com/office/officeart/2008/layout/LinedList"/>
    <dgm:cxn modelId="{D6A1859E-6E8C-4013-998B-6D96EA9A4156}" type="presParOf" srcId="{4ACF43D1-519E-42A2-970C-705800D064AC}" destId="{C17C134E-C1F9-4AFA-A730-757854DF7D47}" srcOrd="4" destOrd="0" presId="urn:microsoft.com/office/officeart/2008/layout/LinedList"/>
    <dgm:cxn modelId="{06A564C4-BBC2-4724-99E9-B18498EE5F93}" type="presParOf" srcId="{C17C134E-C1F9-4AFA-A730-757854DF7D47}" destId="{AA561E92-40CD-45D2-8D7B-23D2398A8AB3}" srcOrd="0" destOrd="0" presId="urn:microsoft.com/office/officeart/2008/layout/LinedList"/>
    <dgm:cxn modelId="{B3FBBA79-41AC-47D5-A4DB-D7602B91102B}" type="presParOf" srcId="{C17C134E-C1F9-4AFA-A730-757854DF7D47}" destId="{553B2C78-8B28-4D96-B4FA-F9D27B084078}" srcOrd="1" destOrd="0" presId="urn:microsoft.com/office/officeart/2008/layout/LinedList"/>
    <dgm:cxn modelId="{B3557A6F-E381-49F6-9E31-33E72DD92A35}" type="presParOf" srcId="{C17C134E-C1F9-4AFA-A730-757854DF7D47}" destId="{66B89092-D541-40FA-BE80-A663C9DF4DF9}" srcOrd="2" destOrd="0" presId="urn:microsoft.com/office/officeart/2008/layout/LinedList"/>
    <dgm:cxn modelId="{72D01CAF-DCA5-466A-AA1B-859B7C2E8349}" type="presParOf" srcId="{4ACF43D1-519E-42A2-970C-705800D064AC}" destId="{60F9277A-DCD9-4FC5-BC6E-9CC1E980E144}" srcOrd="5" destOrd="0" presId="urn:microsoft.com/office/officeart/2008/layout/LinedList"/>
    <dgm:cxn modelId="{63217A6A-2BF6-4A3B-9E71-9BE2024D0229}" type="presParOf" srcId="{4ACF43D1-519E-42A2-970C-705800D064AC}" destId="{5B76AF41-79C6-4140-8DBD-444BC31CE3BB}" srcOrd="6" destOrd="0" presId="urn:microsoft.com/office/officeart/2008/layout/LinedList"/>
    <dgm:cxn modelId="{600660E8-6939-445B-8CDE-286D036AD136}" type="presParOf" srcId="{4ACF43D1-519E-42A2-970C-705800D064AC}" destId="{1C5FEE52-2AB6-4DC8-963B-C3FC80DF1239}" srcOrd="7" destOrd="0" presId="urn:microsoft.com/office/officeart/2008/layout/LinedList"/>
    <dgm:cxn modelId="{63E2C2A8-4D04-4E89-948C-932D60A38923}" type="presParOf" srcId="{1C5FEE52-2AB6-4DC8-963B-C3FC80DF1239}" destId="{A88950A7-79BA-4053-BDA5-5EB7EB264210}" srcOrd="0" destOrd="0" presId="urn:microsoft.com/office/officeart/2008/layout/LinedList"/>
    <dgm:cxn modelId="{040068FD-334F-4FE4-96AE-F72673390A81}" type="presParOf" srcId="{1C5FEE52-2AB6-4DC8-963B-C3FC80DF1239}" destId="{FFE2CEE0-4FC2-4ADA-872A-B5296D3674E8}" srcOrd="1" destOrd="0" presId="urn:microsoft.com/office/officeart/2008/layout/LinedList"/>
    <dgm:cxn modelId="{782A1D29-A63F-4DE1-AB33-CE282E2AFAAE}" type="presParOf" srcId="{1C5FEE52-2AB6-4DC8-963B-C3FC80DF1239}" destId="{C82CC698-92C0-42C1-90D3-A382DB802559}" srcOrd="2" destOrd="0" presId="urn:microsoft.com/office/officeart/2008/layout/LinedList"/>
    <dgm:cxn modelId="{B3541777-F0ED-4643-B4E4-793FE74AAEF0}" type="presParOf" srcId="{4ACF43D1-519E-42A2-970C-705800D064AC}" destId="{146F3175-B0E7-4A3B-9AEC-AFAB6EF43125}" srcOrd="8" destOrd="0" presId="urn:microsoft.com/office/officeart/2008/layout/LinedList"/>
    <dgm:cxn modelId="{B8BEB00B-9884-4D0A-A796-F589CE991A19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CSS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Phân loại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Thuộc tính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01A8E8F-7FDF-4D80-B12B-5E5DFA4317C6}" type="presOf" srcId="{EA7F9208-24D8-4563-A2ED-FBFBC5F86B00}" destId="{53AAE56C-73FE-45F9-B35E-39C2CC304544}" srcOrd="0" destOrd="0" presId="urn:microsoft.com/office/officeart/2008/layout/LinedList"/>
    <dgm:cxn modelId="{CB120314-1F7E-4BBF-A863-F307D3FA04A8}" type="presOf" srcId="{5403C0A6-775D-4F54-A14E-E8F8A25C97DF}" destId="{FFE2CEE0-4FC2-4ADA-872A-B5296D3674E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B6AD16E2-21F4-403D-8C7E-61255A14FBB0}" type="presOf" srcId="{47543A14-7939-4793-BA1A-E62B4BA9B414}" destId="{95B7AE2D-2AFE-49F1-8C55-518FD14D2AA2}" srcOrd="0" destOrd="0" presId="urn:microsoft.com/office/officeart/2008/layout/LinedList"/>
    <dgm:cxn modelId="{4EE8AA93-F05C-4DE6-8578-C022BAAF71FA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7B23324-1F0F-48DA-BB83-72F3ECD9186D}" type="presOf" srcId="{170E935B-632B-4424-9BFB-F1C5A9D014B6}" destId="{C66396E0-32BA-46BE-B28A-A2673D61FB1A}" srcOrd="0" destOrd="0" presId="urn:microsoft.com/office/officeart/2008/layout/LinedList"/>
    <dgm:cxn modelId="{A46FDA8E-A2AF-4B66-94D2-5E202CD36265}" type="presParOf" srcId="{C66396E0-32BA-46BE-B28A-A2673D61FB1A}" destId="{2C4D144F-C0A0-4BA0-BB79-D8AAD2113945}" srcOrd="0" destOrd="0" presId="urn:microsoft.com/office/officeart/2008/layout/LinedList"/>
    <dgm:cxn modelId="{43575667-D008-48C8-872E-B397452C4E3C}" type="presParOf" srcId="{C66396E0-32BA-46BE-B28A-A2673D61FB1A}" destId="{6DFABC9D-811D-4F5E-821D-F8D42D844B4B}" srcOrd="1" destOrd="0" presId="urn:microsoft.com/office/officeart/2008/layout/LinedList"/>
    <dgm:cxn modelId="{EAE56072-0F19-48FC-A472-3030E47A06EA}" type="presParOf" srcId="{6DFABC9D-811D-4F5E-821D-F8D42D844B4B}" destId="{53AAE56C-73FE-45F9-B35E-39C2CC304544}" srcOrd="0" destOrd="0" presId="urn:microsoft.com/office/officeart/2008/layout/LinedList"/>
    <dgm:cxn modelId="{6900AA69-CA2C-4A04-9169-799BE9607371}" type="presParOf" srcId="{6DFABC9D-811D-4F5E-821D-F8D42D844B4B}" destId="{4ACF43D1-519E-42A2-970C-705800D064AC}" srcOrd="1" destOrd="0" presId="urn:microsoft.com/office/officeart/2008/layout/LinedList"/>
    <dgm:cxn modelId="{1F44D33F-F072-4371-8B4E-64BAE3254913}" type="presParOf" srcId="{4ACF43D1-519E-42A2-970C-705800D064AC}" destId="{72FED7FB-2F1E-4FC9-B233-F3AAE2F35B63}" srcOrd="0" destOrd="0" presId="urn:microsoft.com/office/officeart/2008/layout/LinedList"/>
    <dgm:cxn modelId="{8E0515B5-7B2A-4DE2-9998-3D35E093C0FB}" type="presParOf" srcId="{4ACF43D1-519E-42A2-970C-705800D064AC}" destId="{9643E7AD-15A3-448F-8242-9A68B4E31513}" srcOrd="1" destOrd="0" presId="urn:microsoft.com/office/officeart/2008/layout/LinedList"/>
    <dgm:cxn modelId="{E26B97F5-2489-4EF1-B1C0-BCB830DDE00D}" type="presParOf" srcId="{9643E7AD-15A3-448F-8242-9A68B4E31513}" destId="{836F85B5-FBF6-46B6-8E0F-315311C88186}" srcOrd="0" destOrd="0" presId="urn:microsoft.com/office/officeart/2008/layout/LinedList"/>
    <dgm:cxn modelId="{75595EAD-8DCF-46B2-B95F-A16F3FC60C24}" type="presParOf" srcId="{9643E7AD-15A3-448F-8242-9A68B4E31513}" destId="{95B7AE2D-2AFE-49F1-8C55-518FD14D2AA2}" srcOrd="1" destOrd="0" presId="urn:microsoft.com/office/officeart/2008/layout/LinedList"/>
    <dgm:cxn modelId="{6AF6EAD4-22F3-4505-928F-692FFF19B66E}" type="presParOf" srcId="{9643E7AD-15A3-448F-8242-9A68B4E31513}" destId="{2A78177D-072C-4464-8CE8-C22880222CDE}" srcOrd="2" destOrd="0" presId="urn:microsoft.com/office/officeart/2008/layout/LinedList"/>
    <dgm:cxn modelId="{8AECC6A6-DDA3-45E3-8368-59BE871AD51B}" type="presParOf" srcId="{4ACF43D1-519E-42A2-970C-705800D064AC}" destId="{7E67FE7C-BB80-4B4F-B68D-6660D4F8333D}" srcOrd="2" destOrd="0" presId="urn:microsoft.com/office/officeart/2008/layout/LinedList"/>
    <dgm:cxn modelId="{849C601B-F5C9-4CAA-AE8F-8C7273DEF7A1}" type="presParOf" srcId="{4ACF43D1-519E-42A2-970C-705800D064AC}" destId="{A5CEA4BB-B0DF-4732-984B-A42182B1F833}" srcOrd="3" destOrd="0" presId="urn:microsoft.com/office/officeart/2008/layout/LinedList"/>
    <dgm:cxn modelId="{11A7281D-7B42-4CE8-A415-F2B7B03E7A94}" type="presParOf" srcId="{4ACF43D1-519E-42A2-970C-705800D064AC}" destId="{C17C134E-C1F9-4AFA-A730-757854DF7D47}" srcOrd="4" destOrd="0" presId="urn:microsoft.com/office/officeart/2008/layout/LinedList"/>
    <dgm:cxn modelId="{3EB3D909-07E2-4EE9-997A-2AFCEFEA4644}" type="presParOf" srcId="{C17C134E-C1F9-4AFA-A730-757854DF7D47}" destId="{AA561E92-40CD-45D2-8D7B-23D2398A8AB3}" srcOrd="0" destOrd="0" presId="urn:microsoft.com/office/officeart/2008/layout/LinedList"/>
    <dgm:cxn modelId="{3F2E4B57-D308-4E84-946A-A6D05190BA88}" type="presParOf" srcId="{C17C134E-C1F9-4AFA-A730-757854DF7D47}" destId="{553B2C78-8B28-4D96-B4FA-F9D27B084078}" srcOrd="1" destOrd="0" presId="urn:microsoft.com/office/officeart/2008/layout/LinedList"/>
    <dgm:cxn modelId="{7AD67E43-CA08-475F-B57E-01BDD277FC8A}" type="presParOf" srcId="{C17C134E-C1F9-4AFA-A730-757854DF7D47}" destId="{66B89092-D541-40FA-BE80-A663C9DF4DF9}" srcOrd="2" destOrd="0" presId="urn:microsoft.com/office/officeart/2008/layout/LinedList"/>
    <dgm:cxn modelId="{A9784BC4-EBB3-4F67-9D69-55BABCC0819E}" type="presParOf" srcId="{4ACF43D1-519E-42A2-970C-705800D064AC}" destId="{60F9277A-DCD9-4FC5-BC6E-9CC1E980E144}" srcOrd="5" destOrd="0" presId="urn:microsoft.com/office/officeart/2008/layout/LinedList"/>
    <dgm:cxn modelId="{26AFB10C-3E75-4477-8CAF-40F3F83D82A5}" type="presParOf" srcId="{4ACF43D1-519E-42A2-970C-705800D064AC}" destId="{5B76AF41-79C6-4140-8DBD-444BC31CE3BB}" srcOrd="6" destOrd="0" presId="urn:microsoft.com/office/officeart/2008/layout/LinedList"/>
    <dgm:cxn modelId="{D594279E-A92A-4D34-B5B1-C03F466690B1}" type="presParOf" srcId="{4ACF43D1-519E-42A2-970C-705800D064AC}" destId="{1C5FEE52-2AB6-4DC8-963B-C3FC80DF1239}" srcOrd="7" destOrd="0" presId="urn:microsoft.com/office/officeart/2008/layout/LinedList"/>
    <dgm:cxn modelId="{B447ED01-FDAE-4714-BEA9-8DD9C93142FA}" type="presParOf" srcId="{1C5FEE52-2AB6-4DC8-963B-C3FC80DF1239}" destId="{A88950A7-79BA-4053-BDA5-5EB7EB264210}" srcOrd="0" destOrd="0" presId="urn:microsoft.com/office/officeart/2008/layout/LinedList"/>
    <dgm:cxn modelId="{8D3311A0-0444-4BC7-BBE1-D1F055F27253}" type="presParOf" srcId="{1C5FEE52-2AB6-4DC8-963B-C3FC80DF1239}" destId="{FFE2CEE0-4FC2-4ADA-872A-B5296D3674E8}" srcOrd="1" destOrd="0" presId="urn:microsoft.com/office/officeart/2008/layout/LinedList"/>
    <dgm:cxn modelId="{D7EF4BCA-5594-4F35-BA87-60754EF8A85F}" type="presParOf" srcId="{1C5FEE52-2AB6-4DC8-963B-C3FC80DF1239}" destId="{C82CC698-92C0-42C1-90D3-A382DB802559}" srcOrd="2" destOrd="0" presId="urn:microsoft.com/office/officeart/2008/layout/LinedList"/>
    <dgm:cxn modelId="{21D3FAF1-B968-4637-9400-59F8CFCF9B96}" type="presParOf" srcId="{4ACF43D1-519E-42A2-970C-705800D064AC}" destId="{146F3175-B0E7-4A3B-9AEC-AFAB6EF43125}" srcOrd="8" destOrd="0" presId="urn:microsoft.com/office/officeart/2008/layout/LinedList"/>
    <dgm:cxn modelId="{657F8EAD-6766-4241-B451-E7809E239184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CSS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Phân loại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Thuộc tính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B797B512-B4E1-4C8D-B74E-472F3B46D089}" type="presOf" srcId="{47543A14-7939-4793-BA1A-E62B4BA9B414}" destId="{95B7AE2D-2AFE-49F1-8C55-518FD14D2AA2}" srcOrd="0" destOrd="0" presId="urn:microsoft.com/office/officeart/2008/layout/LinedList"/>
    <dgm:cxn modelId="{FB4AE91E-A18B-452B-9D70-4BA57A77D1F0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783B021-5789-4DB3-80F1-5BFFCBE99A17}" type="presOf" srcId="{EA7F9208-24D8-4563-A2ED-FBFBC5F86B00}" destId="{53AAE56C-73FE-45F9-B35E-39C2CC304544}" srcOrd="0" destOrd="0" presId="urn:microsoft.com/office/officeart/2008/layout/LinedList"/>
    <dgm:cxn modelId="{DF0A3ED6-48AB-41A5-8D7D-45FCF72C1DF5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81A81D4-7E1D-44DB-979E-AAD177BAF923}" type="presOf" srcId="{5403C0A6-775D-4F54-A14E-E8F8A25C97DF}" destId="{FFE2CEE0-4FC2-4ADA-872A-B5296D3674E8}" srcOrd="0" destOrd="0" presId="urn:microsoft.com/office/officeart/2008/layout/LinedList"/>
    <dgm:cxn modelId="{788600A8-B754-4375-B91E-D56F90ACC080}" type="presParOf" srcId="{C66396E0-32BA-46BE-B28A-A2673D61FB1A}" destId="{2C4D144F-C0A0-4BA0-BB79-D8AAD2113945}" srcOrd="0" destOrd="0" presId="urn:microsoft.com/office/officeart/2008/layout/LinedList"/>
    <dgm:cxn modelId="{DE5AEBCA-45D2-48A2-957D-CFBE14C8B26F}" type="presParOf" srcId="{C66396E0-32BA-46BE-B28A-A2673D61FB1A}" destId="{6DFABC9D-811D-4F5E-821D-F8D42D844B4B}" srcOrd="1" destOrd="0" presId="urn:microsoft.com/office/officeart/2008/layout/LinedList"/>
    <dgm:cxn modelId="{EF43F200-6885-413E-8E50-B3641530CAF5}" type="presParOf" srcId="{6DFABC9D-811D-4F5E-821D-F8D42D844B4B}" destId="{53AAE56C-73FE-45F9-B35E-39C2CC304544}" srcOrd="0" destOrd="0" presId="urn:microsoft.com/office/officeart/2008/layout/LinedList"/>
    <dgm:cxn modelId="{C06BB02C-5981-41FD-9837-574D9E9F439D}" type="presParOf" srcId="{6DFABC9D-811D-4F5E-821D-F8D42D844B4B}" destId="{4ACF43D1-519E-42A2-970C-705800D064AC}" srcOrd="1" destOrd="0" presId="urn:microsoft.com/office/officeart/2008/layout/LinedList"/>
    <dgm:cxn modelId="{C1CAB494-B7CF-459F-BB86-68BE92F60284}" type="presParOf" srcId="{4ACF43D1-519E-42A2-970C-705800D064AC}" destId="{72FED7FB-2F1E-4FC9-B233-F3AAE2F35B63}" srcOrd="0" destOrd="0" presId="urn:microsoft.com/office/officeart/2008/layout/LinedList"/>
    <dgm:cxn modelId="{0CA44130-3202-4A1A-824C-1FE905F96C9C}" type="presParOf" srcId="{4ACF43D1-519E-42A2-970C-705800D064AC}" destId="{9643E7AD-15A3-448F-8242-9A68B4E31513}" srcOrd="1" destOrd="0" presId="urn:microsoft.com/office/officeart/2008/layout/LinedList"/>
    <dgm:cxn modelId="{00F7CA6A-8BF8-4689-97A5-36D8FF22D308}" type="presParOf" srcId="{9643E7AD-15A3-448F-8242-9A68B4E31513}" destId="{836F85B5-FBF6-46B6-8E0F-315311C88186}" srcOrd="0" destOrd="0" presId="urn:microsoft.com/office/officeart/2008/layout/LinedList"/>
    <dgm:cxn modelId="{FD2367DD-5860-401F-9A9F-F4652E44FD5E}" type="presParOf" srcId="{9643E7AD-15A3-448F-8242-9A68B4E31513}" destId="{95B7AE2D-2AFE-49F1-8C55-518FD14D2AA2}" srcOrd="1" destOrd="0" presId="urn:microsoft.com/office/officeart/2008/layout/LinedList"/>
    <dgm:cxn modelId="{8E78D464-7F64-4498-B329-2C211103E8BE}" type="presParOf" srcId="{9643E7AD-15A3-448F-8242-9A68B4E31513}" destId="{2A78177D-072C-4464-8CE8-C22880222CDE}" srcOrd="2" destOrd="0" presId="urn:microsoft.com/office/officeart/2008/layout/LinedList"/>
    <dgm:cxn modelId="{3CF9ADCE-E7A2-4673-BB49-3FB223991A58}" type="presParOf" srcId="{4ACF43D1-519E-42A2-970C-705800D064AC}" destId="{7E67FE7C-BB80-4B4F-B68D-6660D4F8333D}" srcOrd="2" destOrd="0" presId="urn:microsoft.com/office/officeart/2008/layout/LinedList"/>
    <dgm:cxn modelId="{ACC1FE5D-9187-4D09-B110-F717D47A29FF}" type="presParOf" srcId="{4ACF43D1-519E-42A2-970C-705800D064AC}" destId="{A5CEA4BB-B0DF-4732-984B-A42182B1F833}" srcOrd="3" destOrd="0" presId="urn:microsoft.com/office/officeart/2008/layout/LinedList"/>
    <dgm:cxn modelId="{E25913E8-3825-4EA6-8AD0-AE1A8BC471E9}" type="presParOf" srcId="{4ACF43D1-519E-42A2-970C-705800D064AC}" destId="{C17C134E-C1F9-4AFA-A730-757854DF7D47}" srcOrd="4" destOrd="0" presId="urn:microsoft.com/office/officeart/2008/layout/LinedList"/>
    <dgm:cxn modelId="{EF07133E-73FC-43EA-9584-E01B00594378}" type="presParOf" srcId="{C17C134E-C1F9-4AFA-A730-757854DF7D47}" destId="{AA561E92-40CD-45D2-8D7B-23D2398A8AB3}" srcOrd="0" destOrd="0" presId="urn:microsoft.com/office/officeart/2008/layout/LinedList"/>
    <dgm:cxn modelId="{B8651AF3-FF92-4B9C-A078-050EEE5A8584}" type="presParOf" srcId="{C17C134E-C1F9-4AFA-A730-757854DF7D47}" destId="{553B2C78-8B28-4D96-B4FA-F9D27B084078}" srcOrd="1" destOrd="0" presId="urn:microsoft.com/office/officeart/2008/layout/LinedList"/>
    <dgm:cxn modelId="{16A75A2B-F986-4BA8-96BD-33CCD87AAE15}" type="presParOf" srcId="{C17C134E-C1F9-4AFA-A730-757854DF7D47}" destId="{66B89092-D541-40FA-BE80-A663C9DF4DF9}" srcOrd="2" destOrd="0" presId="urn:microsoft.com/office/officeart/2008/layout/LinedList"/>
    <dgm:cxn modelId="{5D85CEC0-7C90-47C7-A4B3-AFF5D4773D5A}" type="presParOf" srcId="{4ACF43D1-519E-42A2-970C-705800D064AC}" destId="{60F9277A-DCD9-4FC5-BC6E-9CC1E980E144}" srcOrd="5" destOrd="0" presId="urn:microsoft.com/office/officeart/2008/layout/LinedList"/>
    <dgm:cxn modelId="{050387B1-8C58-4E08-8D89-A069A2433C6B}" type="presParOf" srcId="{4ACF43D1-519E-42A2-970C-705800D064AC}" destId="{5B76AF41-79C6-4140-8DBD-444BC31CE3BB}" srcOrd="6" destOrd="0" presId="urn:microsoft.com/office/officeart/2008/layout/LinedList"/>
    <dgm:cxn modelId="{9CB6C3DD-D30A-45C9-83E9-69FAA7B40907}" type="presParOf" srcId="{4ACF43D1-519E-42A2-970C-705800D064AC}" destId="{1C5FEE52-2AB6-4DC8-963B-C3FC80DF1239}" srcOrd="7" destOrd="0" presId="urn:microsoft.com/office/officeart/2008/layout/LinedList"/>
    <dgm:cxn modelId="{33683BC1-FEC9-4D73-A1CE-E3C6F728E4C1}" type="presParOf" srcId="{1C5FEE52-2AB6-4DC8-963B-C3FC80DF1239}" destId="{A88950A7-79BA-4053-BDA5-5EB7EB264210}" srcOrd="0" destOrd="0" presId="urn:microsoft.com/office/officeart/2008/layout/LinedList"/>
    <dgm:cxn modelId="{D5D43D4F-5CD9-41E4-9A58-D58A186BB650}" type="presParOf" srcId="{1C5FEE52-2AB6-4DC8-963B-C3FC80DF1239}" destId="{FFE2CEE0-4FC2-4ADA-872A-B5296D3674E8}" srcOrd="1" destOrd="0" presId="urn:microsoft.com/office/officeart/2008/layout/LinedList"/>
    <dgm:cxn modelId="{5898BA2D-8BD5-4318-8A47-ED524556D6ED}" type="presParOf" srcId="{1C5FEE52-2AB6-4DC8-963B-C3FC80DF1239}" destId="{C82CC698-92C0-42C1-90D3-A382DB802559}" srcOrd="2" destOrd="0" presId="urn:microsoft.com/office/officeart/2008/layout/LinedList"/>
    <dgm:cxn modelId="{F7F5F0E7-4E7F-4637-BF27-40C13064BB13}" type="presParOf" srcId="{4ACF43D1-519E-42A2-970C-705800D064AC}" destId="{146F3175-B0E7-4A3B-9AEC-AFAB6EF43125}" srcOrd="8" destOrd="0" presId="urn:microsoft.com/office/officeart/2008/layout/LinedList"/>
    <dgm:cxn modelId="{D468BB76-0258-413D-9E4E-51B90E3A5B0D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CSS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Phân loại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CSS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Phân loại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CSS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Phân</a:t>
          </a:r>
          <a:r>
            <a:rPr lang="en-US" sz="1600" b="0" kern="1200" smtClean="0">
              <a:solidFill>
                <a:srgbClr val="333399"/>
              </a:solidFill>
              <a:effectLst/>
            </a:rPr>
            <a:t> </a:t>
          </a:r>
          <a:r>
            <a:rPr lang="en-US" sz="1600" b="1" kern="1200" smtClean="0">
              <a:solidFill>
                <a:srgbClr val="FF0000"/>
              </a:solidFill>
              <a:effectLst/>
            </a:rPr>
            <a:t>loại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CSS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Phân loại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Thuộc tính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CSS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Phân loại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Thuộc tính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CSS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Phân loại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Thuộc tính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CSS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Phân loại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Thuộc tính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Phân loại CSS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Inline CSS</a:t>
            </a:r>
          </a:p>
          <a:p>
            <a:pPr marL="0" indent="0">
              <a:buNone/>
            </a:pPr>
            <a:r>
              <a:rPr lang="en-US" sz="2800" smtClean="0"/>
              <a:t>    </a:t>
            </a:r>
            <a:r>
              <a:rPr lang="vi-VN" sz="2800" smtClean="0"/>
              <a:t>&lt;</a:t>
            </a:r>
            <a:r>
              <a:rPr lang="vi-VN" sz="2800"/>
              <a:t>p style=“color: red; align: center”&gt;...&lt;/p&gt;</a:t>
            </a:r>
            <a:endParaRPr lang="en-US" sz="2800" smtClean="0"/>
          </a:p>
          <a:p>
            <a:r>
              <a:rPr lang="en-US" smtClean="0">
                <a:solidFill>
                  <a:srgbClr val="FF0000"/>
                </a:solidFill>
              </a:rPr>
              <a:t>Internal CSS</a:t>
            </a:r>
          </a:p>
          <a:p>
            <a:pPr lvl="2">
              <a:buNone/>
            </a:pPr>
            <a:r>
              <a:rPr lang="vi-VN"/>
              <a:t>&lt;style type=“text/css”&gt;</a:t>
            </a:r>
          </a:p>
          <a:p>
            <a:pPr lvl="2">
              <a:buNone/>
            </a:pPr>
            <a:r>
              <a:rPr lang="vi-VN"/>
              <a:t>	</a:t>
            </a:r>
            <a:r>
              <a:rPr lang="en-US" smtClean="0"/>
              <a:t>p {</a:t>
            </a:r>
            <a:r>
              <a:rPr lang="vi-VN"/>
              <a:t>color: red; align: </a:t>
            </a:r>
            <a:r>
              <a:rPr lang="vi-VN" smtClean="0"/>
              <a:t>center</a:t>
            </a:r>
            <a:r>
              <a:rPr lang="en-US" smtClean="0"/>
              <a:t> }</a:t>
            </a:r>
            <a:endParaRPr lang="vi-VN"/>
          </a:p>
          <a:p>
            <a:pPr lvl="2">
              <a:buNone/>
            </a:pPr>
            <a:r>
              <a:rPr lang="vi-VN" smtClean="0"/>
              <a:t>&lt;/</a:t>
            </a:r>
            <a:r>
              <a:rPr lang="vi-VN"/>
              <a:t>style&gt;</a:t>
            </a:r>
            <a:endParaRPr lang="en-US" smtClean="0"/>
          </a:p>
          <a:p>
            <a:r>
              <a:rPr lang="en-US" smtClean="0">
                <a:solidFill>
                  <a:srgbClr val="FF0000"/>
                </a:solidFill>
              </a:rPr>
              <a:t>External CSS</a:t>
            </a:r>
          </a:p>
          <a:p>
            <a:pPr lvl="1"/>
            <a:r>
              <a:rPr lang="en-US" sz="2400" smtClean="0"/>
              <a:t>Viết CSS và lưu thành file .css</a:t>
            </a:r>
          </a:p>
          <a:p>
            <a:pPr lvl="1"/>
            <a:r>
              <a:rPr lang="vi-VN" sz="2400"/>
              <a:t>&lt;link rel=“styleSheet” type=“text/css” href=“</a:t>
            </a:r>
            <a:r>
              <a:rPr lang="en-US" sz="2400"/>
              <a:t>URL</a:t>
            </a:r>
            <a:r>
              <a:rPr lang="vi-VN" sz="2400"/>
              <a:t>”&gt;</a:t>
            </a:r>
            <a:endParaRPr lang="en-US" sz="240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/>
              <a:t>Bài 5. CSS cơ bản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1748052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217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Selector cơ bản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Dạng</a:t>
            </a:r>
            <a:r>
              <a:rPr lang="en-US" sz="2400" dirty="0" smtClean="0">
                <a:solidFill>
                  <a:srgbClr val="FF0000"/>
                </a:solidFill>
              </a:rPr>
              <a:t> 1:</a:t>
            </a:r>
          </a:p>
          <a:p>
            <a:pPr lvl="1">
              <a:buNone/>
            </a:pPr>
            <a:r>
              <a:rPr lang="en-US" sz="2400" dirty="0" smtClean="0"/>
              <a:t>  #</a:t>
            </a:r>
            <a:r>
              <a:rPr lang="en-US" sz="2400" dirty="0" err="1"/>
              <a:t>tagID</a:t>
            </a:r>
            <a:r>
              <a:rPr lang="en-US" sz="2400" dirty="0"/>
              <a:t>{property</a:t>
            </a:r>
            <a:r>
              <a:rPr lang="en-US" sz="2400" baseline="-25000" dirty="0"/>
              <a:t>1</a:t>
            </a:r>
            <a:r>
              <a:rPr lang="en-US" sz="2400" dirty="0"/>
              <a:t>: value; property</a:t>
            </a:r>
            <a:r>
              <a:rPr lang="en-US" sz="2400" baseline="-25000" dirty="0"/>
              <a:t>2</a:t>
            </a:r>
            <a:r>
              <a:rPr lang="en-US" sz="2400" dirty="0"/>
              <a:t>: value,…}</a:t>
            </a:r>
          </a:p>
          <a:p>
            <a:pPr lvl="1">
              <a:buNone/>
            </a:pPr>
            <a:r>
              <a:rPr lang="en-US" sz="2400" dirty="0" err="1"/>
              <a:t>Sử</a:t>
            </a:r>
            <a:r>
              <a:rPr lang="en-US" sz="2400" dirty="0"/>
              <a:t> </a:t>
            </a:r>
            <a:r>
              <a:rPr lang="en-US" sz="2400" dirty="0" err="1"/>
              <a:t>dụng</a:t>
            </a:r>
            <a:endParaRPr lang="en-US" sz="2400" dirty="0"/>
          </a:p>
          <a:p>
            <a:pPr lvl="1">
              <a:buNone/>
            </a:pPr>
            <a:r>
              <a:rPr lang="en-US" sz="2400" dirty="0" smtClean="0"/>
              <a:t>  &lt;</a:t>
            </a:r>
            <a:r>
              <a:rPr lang="en-US" sz="2400" dirty="0" err="1"/>
              <a:t>tagName</a:t>
            </a:r>
            <a:r>
              <a:rPr lang="en-US" sz="2400" dirty="0"/>
              <a:t>  id=“</a:t>
            </a:r>
            <a:r>
              <a:rPr lang="en-US" sz="2400" dirty="0" err="1"/>
              <a:t>tagID</a:t>
            </a:r>
            <a:r>
              <a:rPr lang="en-US" sz="2400" dirty="0"/>
              <a:t>”&gt;…&lt;/</a:t>
            </a:r>
            <a:r>
              <a:rPr lang="en-US" sz="2400" dirty="0" err="1"/>
              <a:t>tagName</a:t>
            </a:r>
            <a:r>
              <a:rPr lang="en-US" sz="2400" dirty="0"/>
              <a:t>&gt;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Dạng</a:t>
            </a:r>
            <a:r>
              <a:rPr lang="en-US" sz="2400" dirty="0" smtClean="0">
                <a:solidFill>
                  <a:srgbClr val="FF0000"/>
                </a:solidFill>
              </a:rPr>
              <a:t> 2:</a:t>
            </a:r>
          </a:p>
          <a:p>
            <a:pPr lvl="1">
              <a:buNone/>
            </a:pPr>
            <a:r>
              <a:rPr lang="en-US" sz="2400" dirty="0"/>
              <a:t> .</a:t>
            </a:r>
            <a:r>
              <a:rPr lang="en-US" sz="2400" dirty="0" err="1" smtClean="0"/>
              <a:t>className</a:t>
            </a:r>
            <a:r>
              <a:rPr lang="en-US" sz="2400" dirty="0" smtClean="0"/>
              <a:t>{property</a:t>
            </a:r>
            <a:r>
              <a:rPr lang="en-US" sz="2400" baseline="-25000" dirty="0" smtClean="0"/>
              <a:t>1</a:t>
            </a:r>
            <a:r>
              <a:rPr lang="en-US" sz="2400" dirty="0"/>
              <a:t>: value; property</a:t>
            </a:r>
            <a:r>
              <a:rPr lang="en-US" sz="2400" baseline="-25000" dirty="0"/>
              <a:t>2</a:t>
            </a:r>
            <a:r>
              <a:rPr lang="en-US" sz="2400" dirty="0"/>
              <a:t>: value,…}</a:t>
            </a:r>
          </a:p>
          <a:p>
            <a:pPr lvl="1">
              <a:buNone/>
            </a:pPr>
            <a:r>
              <a:rPr lang="en-US" sz="2400" dirty="0" err="1"/>
              <a:t>Sử</a:t>
            </a:r>
            <a:r>
              <a:rPr lang="en-US" sz="2400" dirty="0"/>
              <a:t> </a:t>
            </a:r>
            <a:r>
              <a:rPr lang="en-US" sz="2400" dirty="0" err="1"/>
              <a:t>dụng</a:t>
            </a:r>
            <a:endParaRPr lang="en-US" sz="2400" dirty="0"/>
          </a:p>
          <a:p>
            <a:pPr lvl="1">
              <a:buNone/>
            </a:pPr>
            <a:r>
              <a:rPr lang="en-US" sz="2400" dirty="0"/>
              <a:t>  &lt;</a:t>
            </a:r>
            <a:r>
              <a:rPr lang="en-US" sz="2400" dirty="0" err="1"/>
              <a:t>tagName</a:t>
            </a:r>
            <a:r>
              <a:rPr lang="en-US" sz="2400" dirty="0"/>
              <a:t>  </a:t>
            </a:r>
            <a:r>
              <a:rPr lang="en-US" sz="2400" dirty="0" smtClean="0"/>
              <a:t>class=“</a:t>
            </a:r>
            <a:r>
              <a:rPr lang="en-US" sz="2400" dirty="0" err="1" smtClean="0"/>
              <a:t>className</a:t>
            </a:r>
            <a:r>
              <a:rPr lang="en-US" sz="2400" dirty="0" smtClean="0"/>
              <a:t>”&gt;…&lt;/</a:t>
            </a:r>
            <a:r>
              <a:rPr lang="en-US" sz="2400" dirty="0" err="1"/>
              <a:t>tagName</a:t>
            </a:r>
            <a:r>
              <a:rPr lang="en-US" sz="2400" dirty="0"/>
              <a:t>&gt;</a:t>
            </a:r>
            <a:endParaRPr lang="en-US" sz="2400" dirty="0" smtClean="0"/>
          </a:p>
          <a:p>
            <a:r>
              <a:rPr lang="en-US" sz="2400" dirty="0" err="1" smtClean="0">
                <a:solidFill>
                  <a:srgbClr val="FF0000"/>
                </a:solidFill>
              </a:rPr>
              <a:t>Dạng</a:t>
            </a:r>
            <a:r>
              <a:rPr lang="en-US" sz="2400" dirty="0" smtClean="0">
                <a:solidFill>
                  <a:srgbClr val="FF0000"/>
                </a:solidFill>
              </a:rPr>
              <a:t> 3: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err="1" smtClean="0"/>
              <a:t>tagName</a:t>
            </a:r>
            <a:r>
              <a:rPr lang="en-US" sz="2400" dirty="0" smtClean="0"/>
              <a:t>  </a:t>
            </a:r>
            <a:r>
              <a:rPr lang="en-US" sz="2400" dirty="0"/>
              <a:t>{property</a:t>
            </a:r>
            <a:r>
              <a:rPr lang="en-US" sz="2400" baseline="-25000" dirty="0"/>
              <a:t>1</a:t>
            </a:r>
            <a:r>
              <a:rPr lang="en-US" sz="2400" dirty="0"/>
              <a:t>: value; property</a:t>
            </a:r>
            <a:r>
              <a:rPr lang="en-US" sz="2400" baseline="-25000" dirty="0"/>
              <a:t>2</a:t>
            </a:r>
            <a:r>
              <a:rPr lang="en-US" sz="2400" dirty="0"/>
              <a:t>: value,…}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5. CSS cơ bản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3693525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006617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nền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511175" lvl="1"/>
            <a:r>
              <a:rPr lang="en-US" sz="2400" b="1" dirty="0"/>
              <a:t>background-color</a:t>
            </a:r>
            <a:r>
              <a:rPr lang="en-US" sz="2400" dirty="0"/>
              <a:t>: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nền</a:t>
            </a:r>
            <a:endParaRPr lang="en-US" sz="2400" dirty="0"/>
          </a:p>
          <a:p>
            <a:pPr marL="511175" lvl="1"/>
            <a:r>
              <a:rPr lang="en-US" sz="2400" b="1" dirty="0"/>
              <a:t>background-image</a:t>
            </a:r>
            <a:r>
              <a:rPr lang="en-US" sz="2400" dirty="0"/>
              <a:t>: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nền</a:t>
            </a:r>
            <a:endParaRPr lang="en-US" sz="2400" dirty="0"/>
          </a:p>
          <a:p>
            <a:pPr marL="511175" lvl="1"/>
            <a:r>
              <a:rPr lang="en-US" sz="2400" b="1" dirty="0" smtClean="0"/>
              <a:t>background-repeat</a:t>
            </a:r>
            <a:r>
              <a:rPr lang="en-US" sz="2400" dirty="0" smtClean="0"/>
              <a:t>: </a:t>
            </a:r>
            <a:r>
              <a:rPr lang="en-US" sz="2400" dirty="0" err="1" smtClean="0"/>
              <a:t>xác</a:t>
            </a:r>
            <a:r>
              <a:rPr lang="en-US" sz="2400" dirty="0" smtClean="0"/>
              <a:t> </a:t>
            </a:r>
            <a:r>
              <a:rPr lang="en-US" sz="2400" dirty="0" err="1"/>
              <a:t>định</a:t>
            </a:r>
            <a:r>
              <a:rPr lang="en-US" sz="2400" dirty="0"/>
              <a:t> </a:t>
            </a:r>
            <a:r>
              <a:rPr lang="en-US" sz="2400" dirty="0" err="1"/>
              <a:t>ảnh</a:t>
            </a:r>
            <a:r>
              <a:rPr lang="en-US" sz="2400" dirty="0"/>
              <a:t> </a:t>
            </a:r>
            <a:r>
              <a:rPr lang="en-US" sz="2400" dirty="0" err="1"/>
              <a:t>nền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lặp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hay </a:t>
            </a:r>
            <a:r>
              <a:rPr lang="en-US" sz="2400" dirty="0" err="1"/>
              <a:t>không</a:t>
            </a:r>
            <a:endParaRPr lang="en-US" sz="2400" dirty="0"/>
          </a:p>
          <a:p>
            <a:pPr marL="511175" lvl="1"/>
            <a:r>
              <a:rPr lang="en-US" sz="2400" b="1" dirty="0"/>
              <a:t>background-attachment</a:t>
            </a:r>
            <a:r>
              <a:rPr lang="en-US" sz="2400" dirty="0" smtClean="0"/>
              <a:t>: </a:t>
            </a:r>
            <a:r>
              <a:rPr lang="en-US" sz="2400" dirty="0" err="1"/>
              <a:t>xác</a:t>
            </a:r>
            <a:r>
              <a:rPr lang="en-US" sz="2400" dirty="0"/>
              <a:t> </a:t>
            </a:r>
            <a:r>
              <a:rPr lang="en-US" sz="2400" dirty="0" err="1"/>
              <a:t>định</a:t>
            </a:r>
            <a:r>
              <a:rPr lang="en-US" sz="2400" dirty="0"/>
              <a:t> </a:t>
            </a:r>
            <a:r>
              <a:rPr lang="en-US" sz="2400" dirty="0" err="1"/>
              <a:t>ảnh</a:t>
            </a:r>
            <a:r>
              <a:rPr lang="en-US" sz="2400" dirty="0"/>
              <a:t> </a:t>
            </a:r>
            <a:r>
              <a:rPr lang="en-US" sz="2400" dirty="0" err="1"/>
              <a:t>nền</a:t>
            </a:r>
            <a:r>
              <a:rPr lang="en-US" sz="2400" dirty="0"/>
              <a:t> </a:t>
            </a:r>
            <a:r>
              <a:rPr lang="en-US" sz="2400" dirty="0" err="1"/>
              <a:t>đứng</a:t>
            </a:r>
            <a:r>
              <a:rPr lang="en-US" sz="2400" dirty="0"/>
              <a:t> </a:t>
            </a:r>
            <a:r>
              <a:rPr lang="en-US" sz="2400" dirty="0" err="1"/>
              <a:t>yên</a:t>
            </a:r>
            <a:r>
              <a:rPr lang="en-US" sz="2400" dirty="0"/>
              <a:t> hay di </a:t>
            </a:r>
            <a:r>
              <a:rPr lang="en-US" sz="2400" dirty="0" err="1"/>
              <a:t>chuyển</a:t>
            </a:r>
            <a:r>
              <a:rPr lang="en-US" sz="2400" dirty="0"/>
              <a:t> </a:t>
            </a:r>
            <a:r>
              <a:rPr lang="en-US" sz="2400" dirty="0" err="1"/>
              <a:t>khi</a:t>
            </a:r>
            <a:r>
              <a:rPr lang="en-US" sz="2400" dirty="0"/>
              <a:t> scroll</a:t>
            </a:r>
          </a:p>
          <a:p>
            <a:pPr marL="511175" lvl="1"/>
            <a:r>
              <a:rPr lang="en-US" sz="2400" b="1" dirty="0"/>
              <a:t>background-position</a:t>
            </a:r>
            <a:r>
              <a:rPr lang="en-US" sz="2400" dirty="0"/>
              <a:t>: </a:t>
            </a:r>
            <a:r>
              <a:rPr lang="en-US" sz="2400" dirty="0" err="1" smtClean="0"/>
              <a:t>vị</a:t>
            </a:r>
            <a:r>
              <a:rPr lang="en-US" sz="2400" dirty="0" smtClean="0"/>
              <a:t> </a:t>
            </a:r>
            <a:r>
              <a:rPr lang="en-US" sz="2400" dirty="0" err="1" smtClean="0"/>
              <a:t>trí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nền</a:t>
            </a:r>
            <a:endParaRPr lang="en-US" sz="2400" dirty="0"/>
          </a:p>
          <a:p>
            <a:pPr marL="511175" lvl="1"/>
            <a:r>
              <a:rPr lang="en-US" sz="2400" dirty="0" err="1"/>
              <a:t>Định</a:t>
            </a:r>
            <a:r>
              <a:rPr lang="en-US" sz="2400" dirty="0"/>
              <a:t> </a:t>
            </a:r>
            <a:r>
              <a:rPr lang="en-US" sz="2400" dirty="0" err="1"/>
              <a:t>dạng</a:t>
            </a:r>
            <a:r>
              <a:rPr lang="en-US" sz="2400" dirty="0"/>
              <a:t> background </a:t>
            </a:r>
            <a:r>
              <a:rPr lang="en-US" sz="2400" dirty="0" err="1"/>
              <a:t>rút</a:t>
            </a:r>
            <a:r>
              <a:rPr lang="en-US" sz="2400" dirty="0"/>
              <a:t> </a:t>
            </a:r>
            <a:r>
              <a:rPr lang="en-US" sz="2400" dirty="0" err="1"/>
              <a:t>gọn</a:t>
            </a:r>
            <a:r>
              <a:rPr lang="en-US" sz="2400" dirty="0"/>
              <a:t>:</a:t>
            </a:r>
          </a:p>
          <a:p>
            <a:pPr marL="511175" lvl="1">
              <a:buNone/>
            </a:pPr>
            <a:r>
              <a:rPr lang="en-US" sz="2000" b="1" dirty="0"/>
              <a:t>background</a:t>
            </a:r>
            <a:r>
              <a:rPr lang="en-US" sz="2000" dirty="0"/>
              <a:t>:&lt;background-color&gt; | &lt;background-image&gt; | &lt;background-repeat&gt; | &lt;background-attachment&gt; | &lt;background-position&gt;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5. CSS cơ bản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2442294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746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font chữ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58788" lvl="1"/>
            <a:r>
              <a:rPr lang="en-US" sz="2400" b="1" dirty="0"/>
              <a:t>font-family</a:t>
            </a:r>
            <a:r>
              <a:rPr lang="en-US" sz="2400" dirty="0"/>
              <a:t>: </a:t>
            </a:r>
            <a:r>
              <a:rPr lang="en-US" sz="2400" dirty="0" err="1"/>
              <a:t>danh</a:t>
            </a:r>
            <a:r>
              <a:rPr lang="en-US" sz="2400" dirty="0"/>
              <a:t> </a:t>
            </a:r>
            <a:r>
              <a:rPr lang="en-US" sz="2400" dirty="0" err="1"/>
              <a:t>sách</a:t>
            </a:r>
            <a:r>
              <a:rPr lang="en-US" sz="2400" dirty="0"/>
              <a:t> font. </a:t>
            </a:r>
            <a:r>
              <a:rPr lang="en-US" sz="2400" dirty="0" err="1"/>
              <a:t>Tên</a:t>
            </a:r>
            <a:r>
              <a:rPr lang="en-US" sz="2400" dirty="0"/>
              <a:t> font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1 </a:t>
            </a:r>
            <a:r>
              <a:rPr lang="en-US" sz="2400" dirty="0" err="1"/>
              <a:t>từ</a:t>
            </a:r>
            <a:r>
              <a:rPr lang="en-US" sz="2400" dirty="0"/>
              <a:t> (word)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đặt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 smtClean="0"/>
              <a:t>dấu</a:t>
            </a:r>
            <a:r>
              <a:rPr lang="en-US" sz="2400" dirty="0" smtClean="0"/>
              <a:t> </a:t>
            </a:r>
            <a:r>
              <a:rPr lang="en-US" sz="2400" dirty="0" err="1" smtClean="0"/>
              <a:t>nháy</a:t>
            </a:r>
            <a:r>
              <a:rPr lang="en-US" sz="2400" dirty="0" smtClean="0"/>
              <a:t> </a:t>
            </a:r>
            <a:r>
              <a:rPr lang="en-US" sz="2400" dirty="0" err="1" smtClean="0"/>
              <a:t>kép</a:t>
            </a:r>
            <a:r>
              <a:rPr lang="en-US" sz="2400" dirty="0" smtClean="0"/>
              <a:t> (").</a:t>
            </a:r>
            <a:endParaRPr lang="en-US" sz="2400" dirty="0"/>
          </a:p>
          <a:p>
            <a:pPr marL="458788" lvl="1"/>
            <a:r>
              <a:rPr lang="en-US" sz="2400" b="1" dirty="0" smtClean="0"/>
              <a:t>font-style</a:t>
            </a:r>
            <a:r>
              <a:rPr lang="en-US" sz="2400" dirty="0" smtClean="0"/>
              <a:t>: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dạng</a:t>
            </a:r>
            <a:r>
              <a:rPr lang="en-US" sz="2400" dirty="0" smtClean="0"/>
              <a:t> </a:t>
            </a:r>
            <a:r>
              <a:rPr lang="en-US" sz="2400" dirty="0" err="1" smtClean="0"/>
              <a:t>thường</a:t>
            </a:r>
            <a:r>
              <a:rPr lang="en-US" sz="2400" dirty="0" smtClean="0"/>
              <a:t> hay </a:t>
            </a:r>
            <a:r>
              <a:rPr lang="en-US" sz="2400" dirty="0" err="1" smtClean="0"/>
              <a:t>nghiêng</a:t>
            </a:r>
            <a:endParaRPr lang="en-US" sz="2400" dirty="0" smtClean="0"/>
          </a:p>
          <a:p>
            <a:pPr marL="458788" lvl="1"/>
            <a:r>
              <a:rPr lang="en-US" sz="2400" b="1" dirty="0" smtClean="0"/>
              <a:t>font-weight</a:t>
            </a:r>
            <a:r>
              <a:rPr lang="en-US" sz="2400" dirty="0"/>
              <a:t>: 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dạng</a:t>
            </a:r>
            <a:r>
              <a:rPr lang="en-US" sz="2400" dirty="0" smtClean="0"/>
              <a:t> </a:t>
            </a:r>
            <a:r>
              <a:rPr lang="en-US" sz="2400" dirty="0" err="1" smtClean="0"/>
              <a:t>đậm</a:t>
            </a:r>
            <a:r>
              <a:rPr lang="en-US" sz="2400" dirty="0" smtClean="0"/>
              <a:t> </a:t>
            </a:r>
            <a:r>
              <a:rPr lang="en-US" sz="2400" dirty="0" err="1" smtClean="0"/>
              <a:t>nhạt</a:t>
            </a:r>
            <a:endParaRPr lang="en-US" sz="2400" dirty="0"/>
          </a:p>
          <a:p>
            <a:pPr marL="458788" lvl="1"/>
            <a:r>
              <a:rPr lang="en-US" sz="2400" b="1" dirty="0"/>
              <a:t>font-size</a:t>
            </a:r>
            <a:r>
              <a:rPr lang="en-US" sz="2400" dirty="0"/>
              <a:t>: </a:t>
            </a:r>
            <a:r>
              <a:rPr lang="en-US" sz="2400" dirty="0" err="1"/>
              <a:t>kích</a:t>
            </a:r>
            <a:r>
              <a:rPr lang="en-US" sz="2400" dirty="0"/>
              <a:t> </a:t>
            </a:r>
            <a:r>
              <a:rPr lang="en-US" sz="2400" dirty="0" err="1"/>
              <a:t>thước</a:t>
            </a:r>
            <a:r>
              <a:rPr lang="en-US" sz="2400" dirty="0"/>
              <a:t> font</a:t>
            </a:r>
          </a:p>
          <a:p>
            <a:pPr marL="458788" lvl="1"/>
            <a:r>
              <a:rPr lang="en-US" sz="2400" dirty="0" err="1"/>
              <a:t>Dạng</a:t>
            </a:r>
            <a:r>
              <a:rPr lang="en-US" sz="2400" dirty="0"/>
              <a:t> </a:t>
            </a:r>
            <a:r>
              <a:rPr lang="en-US" sz="2400" dirty="0" err="1"/>
              <a:t>rút</a:t>
            </a:r>
            <a:r>
              <a:rPr lang="en-US" sz="2400" dirty="0"/>
              <a:t> </a:t>
            </a:r>
            <a:r>
              <a:rPr lang="en-US" sz="2400" dirty="0" err="1" smtClean="0"/>
              <a:t>gọn</a:t>
            </a:r>
            <a:endParaRPr lang="en-US" sz="2400" dirty="0"/>
          </a:p>
          <a:p>
            <a:pPr marL="458788" lvl="1">
              <a:buNone/>
            </a:pPr>
            <a:r>
              <a:rPr lang="en-US" sz="2400" dirty="0" smtClean="0"/>
              <a:t>font: &lt;font-style</a:t>
            </a:r>
            <a:r>
              <a:rPr lang="en-US" sz="2400" dirty="0"/>
              <a:t>&gt; | &lt;font-weight&gt; | &lt;font-size&gt; |&lt; font-family&gt;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5. CSS cơ bản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5217766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16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58788" lvl="1"/>
            <a:r>
              <a:rPr lang="en-US" sz="2400" dirty="0"/>
              <a:t>color: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chữ</a:t>
            </a:r>
            <a:endParaRPr lang="en-US" sz="2400" dirty="0"/>
          </a:p>
          <a:p>
            <a:pPr marL="458788" lvl="1"/>
            <a:r>
              <a:rPr lang="en-US" sz="2400" dirty="0"/>
              <a:t>text-indent: </a:t>
            </a:r>
            <a:r>
              <a:rPr lang="en-US" sz="2400" dirty="0" err="1"/>
              <a:t>khoảng</a:t>
            </a:r>
            <a:r>
              <a:rPr lang="en-US" sz="2400" dirty="0"/>
              <a:t> </a:t>
            </a:r>
            <a:r>
              <a:rPr lang="en-US" sz="2400" dirty="0" err="1"/>
              <a:t>cách</a:t>
            </a:r>
            <a:r>
              <a:rPr lang="en-US" sz="2400" dirty="0"/>
              <a:t> </a:t>
            </a:r>
            <a:r>
              <a:rPr lang="en-US" sz="2400" dirty="0" err="1"/>
              <a:t>thụt</a:t>
            </a:r>
            <a:r>
              <a:rPr lang="en-US" sz="2400" dirty="0"/>
              <a:t>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dòng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</a:t>
            </a:r>
            <a:r>
              <a:rPr lang="en-US" sz="2400" dirty="0" err="1"/>
              <a:t>tiên</a:t>
            </a:r>
            <a:endParaRPr lang="en-US" sz="2400" dirty="0"/>
          </a:p>
          <a:p>
            <a:pPr marL="458788" lvl="1"/>
            <a:r>
              <a:rPr lang="en-US" sz="2400" dirty="0"/>
              <a:t>text-align: </a:t>
            </a:r>
            <a:r>
              <a:rPr lang="en-US" sz="2400" dirty="0" err="1" smtClean="0"/>
              <a:t>canh</a:t>
            </a:r>
            <a:r>
              <a:rPr lang="en-US" sz="2400" dirty="0" smtClean="0"/>
              <a:t> </a:t>
            </a:r>
            <a:r>
              <a:rPr lang="en-US" sz="2400" dirty="0" err="1" smtClean="0"/>
              <a:t>lề</a:t>
            </a:r>
            <a:r>
              <a:rPr lang="en-US" sz="2400" dirty="0" smtClean="0"/>
              <a:t> </a:t>
            </a:r>
            <a:r>
              <a:rPr lang="en-US" sz="2400" dirty="0" err="1" smtClean="0"/>
              <a:t>chiều</a:t>
            </a:r>
            <a:r>
              <a:rPr lang="en-US" sz="2400" dirty="0" smtClean="0"/>
              <a:t> </a:t>
            </a:r>
            <a:r>
              <a:rPr lang="en-US" sz="2400" dirty="0" err="1" smtClean="0"/>
              <a:t>ngang</a:t>
            </a:r>
            <a:endParaRPr lang="en-US" sz="2400" dirty="0" smtClean="0"/>
          </a:p>
          <a:p>
            <a:pPr marL="458788" lvl="1"/>
            <a:r>
              <a:rPr lang="en-US" sz="2400" dirty="0" smtClean="0"/>
              <a:t>vertical-align: </a:t>
            </a:r>
            <a:r>
              <a:rPr lang="en-US" sz="2400" dirty="0" err="1" smtClean="0"/>
              <a:t>canh</a:t>
            </a:r>
            <a:r>
              <a:rPr lang="en-US" sz="2400" dirty="0" smtClean="0"/>
              <a:t> </a:t>
            </a:r>
            <a:r>
              <a:rPr lang="en-US" sz="2400" dirty="0" err="1" smtClean="0"/>
              <a:t>lề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chiều</a:t>
            </a:r>
            <a:r>
              <a:rPr lang="en-US" sz="2400" dirty="0" smtClean="0"/>
              <a:t> </a:t>
            </a:r>
            <a:r>
              <a:rPr lang="en-US" sz="2400" dirty="0" err="1" smtClean="0"/>
              <a:t>dọc</a:t>
            </a:r>
            <a:endParaRPr lang="en-US" sz="2400" dirty="0"/>
          </a:p>
          <a:p>
            <a:pPr marL="458788" lvl="1"/>
            <a:r>
              <a:rPr lang="en-US" sz="2400" dirty="0"/>
              <a:t>letter-spacing: </a:t>
            </a:r>
            <a:r>
              <a:rPr lang="en-US" sz="2400" dirty="0" err="1"/>
              <a:t>khoảng</a:t>
            </a:r>
            <a:r>
              <a:rPr lang="en-US" sz="2400" dirty="0"/>
              <a:t> </a:t>
            </a:r>
            <a:r>
              <a:rPr lang="en-US" sz="2400" dirty="0" err="1"/>
              <a:t>cách</a:t>
            </a:r>
            <a:r>
              <a:rPr lang="en-US" sz="2400" dirty="0"/>
              <a:t>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ký</a:t>
            </a:r>
            <a:r>
              <a:rPr lang="en-US" sz="2400" dirty="0"/>
              <a:t> </a:t>
            </a:r>
            <a:r>
              <a:rPr lang="en-US" sz="2400" dirty="0" err="1" smtClean="0"/>
              <a:t>tự</a:t>
            </a:r>
            <a:endParaRPr lang="en-US" sz="2400" dirty="0" smtClean="0"/>
          </a:p>
          <a:p>
            <a:pPr marL="458788" lvl="1"/>
            <a:r>
              <a:rPr lang="en-US" sz="2400" dirty="0" smtClean="0"/>
              <a:t>word-</a:t>
            </a:r>
            <a:r>
              <a:rPr lang="en-US" sz="2400" dirty="0" err="1" smtClean="0"/>
              <a:t>spapcing</a:t>
            </a:r>
            <a:r>
              <a:rPr lang="en-US" sz="2400" dirty="0" smtClean="0"/>
              <a:t>: </a:t>
            </a:r>
            <a:r>
              <a:rPr lang="en-US" sz="2400" dirty="0" err="1" smtClean="0"/>
              <a:t>khoảng</a:t>
            </a:r>
            <a:r>
              <a:rPr lang="en-US" sz="2400" dirty="0" smtClean="0"/>
              <a:t> </a:t>
            </a:r>
            <a:r>
              <a:rPr lang="en-US" sz="2400" dirty="0" err="1" smtClean="0"/>
              <a:t>cách</a:t>
            </a:r>
            <a:r>
              <a:rPr lang="en-US" sz="2400" dirty="0" smtClean="0"/>
              <a:t> </a:t>
            </a:r>
            <a:r>
              <a:rPr lang="en-US" sz="2400" dirty="0" err="1" smtClean="0"/>
              <a:t>giữa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endParaRPr lang="en-US" sz="2400" dirty="0"/>
          </a:p>
          <a:p>
            <a:pPr marL="458788" lvl="1"/>
            <a:r>
              <a:rPr lang="en-US" sz="2400" dirty="0"/>
              <a:t>text-decoration: underline/line-through/</a:t>
            </a:r>
            <a:r>
              <a:rPr lang="en-US" sz="2400" dirty="0" err="1"/>
              <a:t>overline</a:t>
            </a:r>
            <a:r>
              <a:rPr lang="en-US" sz="2400"/>
              <a:t>/ </a:t>
            </a:r>
            <a:r>
              <a:rPr lang="en-US" sz="2400" smtClean="0"/>
              <a:t>none</a:t>
            </a:r>
            <a:endParaRPr lang="en-US" sz="2400"/>
          </a:p>
          <a:p>
            <a:pPr marL="458788" lvl="1"/>
            <a:r>
              <a:rPr lang="en-US" sz="2400" dirty="0"/>
              <a:t>text-transform: uppercase/lowercase/ capitalize/ </a:t>
            </a:r>
            <a:r>
              <a:rPr lang="en-US" sz="2400" dirty="0" smtClean="0"/>
              <a:t>none</a:t>
            </a:r>
          </a:p>
          <a:p>
            <a:pPr marL="458788" lvl="1"/>
            <a:r>
              <a:rPr lang="en-US" sz="2400" dirty="0" smtClean="0"/>
              <a:t>line-height: </a:t>
            </a:r>
          </a:p>
          <a:p>
            <a:pPr marL="458788"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5. CSS cơ bản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6574277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858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58788" lvl="1"/>
            <a:r>
              <a:rPr lang="en-US" sz="2400" smtClean="0"/>
              <a:t>Có thể viết CSS trực tiếp vào thẻ HTML hoặc viết trong &lt;style&gt;&lt;/style&gt; hoặc tách riêng thành file CSS</a:t>
            </a:r>
          </a:p>
          <a:p>
            <a:pPr marL="458788" lvl="1"/>
            <a:r>
              <a:rPr lang="en-US" sz="2400" smtClean="0"/>
              <a:t>Viết trực tiếp trong thẻ thông qua thuộc tính </a:t>
            </a:r>
            <a:br>
              <a:rPr lang="en-US" sz="2400" smtClean="0"/>
            </a:br>
            <a:r>
              <a:rPr lang="en-US" sz="2400" smtClean="0"/>
              <a:t>style=“ …”</a:t>
            </a:r>
          </a:p>
          <a:p>
            <a:pPr marL="458788" lvl="1"/>
            <a:r>
              <a:rPr lang="en-US" sz="2400" smtClean="0"/>
              <a:t>Cú pháp CSS loại 2 và 3:</a:t>
            </a:r>
          </a:p>
          <a:p>
            <a:pPr marL="173038" lvl="1" indent="0">
              <a:buNone/>
            </a:pPr>
            <a:r>
              <a:rPr lang="en-US" sz="2400" smtClean="0"/>
              <a:t>    selector {thuộc_tính: giá_trị; …}</a:t>
            </a:r>
          </a:p>
          <a:p>
            <a:pPr marL="458788" lvl="1"/>
            <a:r>
              <a:rPr lang="en-US" sz="2400" smtClean="0"/>
              <a:t>Một vài thuộc tính CSS thường dùng:background-color, background-image, font-family, font-size, font-style, color, text-align…</a:t>
            </a:r>
            <a:br>
              <a:rPr lang="en-US" sz="2400" smtClean="0"/>
            </a:br>
            <a:endParaRPr lang="en-US" sz="2400" smtClean="0"/>
          </a:p>
          <a:p>
            <a:pPr marL="458788" lvl="1"/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5. CSS cơ bản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5011232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64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 DUNG CHÍNH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324588" y="1270128"/>
            <a:ext cx="5581146" cy="124040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1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i="0" kern="1200" smtClean="0">
                <a:solidFill>
                  <a:schemeClr val="bg1"/>
                </a:solidFill>
              </a:rPr>
              <a:t>PHẦN 1: HTML</a:t>
            </a:r>
            <a:endParaRPr lang="en-US" sz="3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083943" y="1268760"/>
            <a:ext cx="1240405" cy="1240405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303335" y="2880804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i="0" kern="1200" smtClean="0">
                <a:solidFill>
                  <a:srgbClr val="FF2929"/>
                </a:solidFill>
              </a:rPr>
              <a:t>PHẦN 2: CSS</a:t>
            </a:r>
            <a:endParaRPr lang="en-US" sz="3400" b="1" i="0" kern="1200">
              <a:solidFill>
                <a:srgbClr val="FF2929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076859" y="2880805"/>
            <a:ext cx="1240405" cy="1240405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303335" y="4491479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kern="1200" smtClean="0">
                <a:solidFill>
                  <a:schemeClr val="bg1"/>
                </a:solidFill>
              </a:rPr>
              <a:t>PHẦN 3: JAVASCRIPT</a:t>
            </a:r>
            <a:endParaRPr lang="en-US" sz="3400" b="1" kern="12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076859" y="4491480"/>
            <a:ext cx="1240405" cy="1240405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smtClean="0"/>
              <a:t>Nhập môn web và ứng dụng 2015</a:t>
            </a:r>
          </a:p>
        </p:txBody>
      </p:sp>
    </p:spTree>
    <p:extLst>
      <p:ext uri="{BB962C8B-B14F-4D97-AF65-F5344CB8AC3E}">
        <p14:creationId xmlns:p14="http://schemas.microsoft.com/office/powerpoint/2010/main" val="28972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  <a:endParaRPr lang="en-US" b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 smtClean="0">
                <a:solidFill>
                  <a:schemeClr val="bg1"/>
                </a:solidFill>
              </a:rPr>
              <a:t>BÀI 5: </a:t>
            </a:r>
            <a:r>
              <a:rPr lang="en-US" sz="2400" smtClean="0">
                <a:solidFill>
                  <a:schemeClr val="bg1"/>
                </a:solidFill>
              </a:rPr>
              <a:t>CSS </a:t>
            </a:r>
            <a:r>
              <a:rPr lang="en-US" sz="2400" b="1" i="0" kern="1200" smtClean="0">
                <a:solidFill>
                  <a:schemeClr val="bg1"/>
                </a:solidFill>
              </a:rPr>
              <a:t>CƠ BẢN</a:t>
            </a:r>
            <a:endParaRPr lang="en-US" sz="2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91440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6: CÁC THUỘC TÍNH CSS THÔNG DỤNG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7: SELECTOR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 NÂNG CAO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 </a:t>
            </a:r>
            <a:r>
              <a:rPr lang="en-US" sz="1200" smtClean="0"/>
              <a:t>2015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8</a:t>
            </a:r>
            <a:r>
              <a:rPr lang="en-US" sz="2400" smtClean="0">
                <a:solidFill>
                  <a:schemeClr val="bg1"/>
                </a:solidFill>
              </a:rPr>
              <a:t>: CHIA LAYOUT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01158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Nêu được ý nghĩa CSS</a:t>
            </a:r>
          </a:p>
          <a:p>
            <a:pPr algn="just"/>
            <a:r>
              <a:rPr lang="en-US" sz="2800" smtClean="0"/>
              <a:t>Liệt kê được 3 các loại CSS và cách viết viết từng loại</a:t>
            </a:r>
          </a:p>
          <a:p>
            <a:pPr algn="just"/>
            <a:r>
              <a:rPr lang="en-US" sz="2800" smtClean="0"/>
              <a:t>Vận dụng được các thuộc tính cơ bản để định dạng trang web</a:t>
            </a:r>
          </a:p>
          <a:p>
            <a:pPr algn="just"/>
            <a:endParaRPr lang="en-US" sz="2800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80319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từ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</a:t>
            </a:r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</a:t>
            </a: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09129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CSS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Cú pháp CSS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loại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CSS cơ bản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407471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3425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HTML5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HTML5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video, audio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HTML5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HTML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local storage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HTML5 so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Cookie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session</a:t>
            </a:r>
          </a:p>
          <a:p>
            <a:pPr marL="514350" indent="-514350">
              <a:buFont typeface="+mj-lt"/>
              <a:buAutoNum type="arabicPeriod"/>
            </a:pPr>
            <a:endParaRPr lang="en-US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80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Giới thiệu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CSS: Cascading Style Sheets</a:t>
            </a:r>
          </a:p>
          <a:p>
            <a:r>
              <a:rPr lang="en-US" sz="2800" smtClean="0"/>
              <a:t>Được đề xuất bởi </a:t>
            </a:r>
            <a:r>
              <a:rPr lang="en-US" sz="2800"/>
              <a:t>Håkon Wium </a:t>
            </a:r>
            <a:r>
              <a:rPr lang="en-US" sz="2800" smtClean="0"/>
              <a:t>Lie 10/10/1994</a:t>
            </a:r>
          </a:p>
          <a:p>
            <a:r>
              <a:rPr lang="en-US" sz="2800" smtClean="0"/>
              <a:t>Được phát hành 1996 v1</a:t>
            </a:r>
          </a:p>
          <a:p>
            <a:r>
              <a:rPr lang="en-US" sz="2800" smtClean="0"/>
              <a:t>CSS2 ra đời năm 1998</a:t>
            </a:r>
          </a:p>
          <a:p>
            <a:r>
              <a:rPr lang="en-US" sz="2800" smtClean="0"/>
              <a:t>CSS3 ra đời năm 2001</a:t>
            </a:r>
          </a:p>
          <a:p>
            <a:r>
              <a:rPr lang="en-US" sz="2800" smtClean="0"/>
              <a:t>Tại sao phải sử dụng CSS?</a:t>
            </a:r>
          </a:p>
          <a:p>
            <a:pPr lvl="1"/>
            <a:r>
              <a:rPr lang="en-US" sz="2400" smtClean="0"/>
              <a:t>Tách phần định dạng các đối tượng HTML ra riêng</a:t>
            </a:r>
          </a:p>
          <a:p>
            <a:pPr lvl="1"/>
            <a:r>
              <a:rPr lang="en-US" sz="2400" smtClean="0"/>
              <a:t>Thống nhất định dạng </a:t>
            </a:r>
            <a:r>
              <a:rPr lang="en-US" sz="2400" smtClean="0">
                <a:sym typeface="Wingdings" panose="05000000000000000000" pitchFamily="2" charset="2"/>
              </a:rPr>
              <a:t> dễ quản lý</a:t>
            </a:r>
          </a:p>
          <a:p>
            <a:endParaRPr lang="en-US" sz="280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Bài 5. CSS cơ bản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2244876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105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Cú pháp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Cú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CSS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selector</a:t>
            </a:r>
            <a:r>
              <a:rPr lang="en-US" sz="2800" dirty="0" smtClean="0"/>
              <a:t> { </a:t>
            </a:r>
            <a:r>
              <a:rPr lang="en-US" sz="2800" dirty="0" smtClean="0">
                <a:solidFill>
                  <a:srgbClr val="0070C0"/>
                </a:solidFill>
              </a:rPr>
              <a:t>thuộc_tính1</a:t>
            </a:r>
            <a:r>
              <a:rPr lang="en-US" sz="2800" dirty="0" smtClean="0"/>
              <a:t>: </a:t>
            </a:r>
            <a:r>
              <a:rPr lang="en-US" sz="2800" dirty="0" err="1" smtClean="0">
                <a:solidFill>
                  <a:srgbClr val="00B050"/>
                </a:solidFill>
              </a:rPr>
              <a:t>giá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trị</a:t>
            </a:r>
            <a:r>
              <a:rPr lang="en-US" sz="2800" dirty="0"/>
              <a:t>;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       </a:t>
            </a:r>
            <a:r>
              <a:rPr lang="en-US" sz="2800" dirty="0" smtClean="0">
                <a:solidFill>
                  <a:srgbClr val="0070C0"/>
                </a:solidFill>
              </a:rPr>
              <a:t>thuộc_tính2</a:t>
            </a:r>
            <a:r>
              <a:rPr lang="en-US" sz="2800" dirty="0" smtClean="0"/>
              <a:t>: </a:t>
            </a:r>
            <a:r>
              <a:rPr lang="en-US" sz="2800" dirty="0" err="1">
                <a:solidFill>
                  <a:srgbClr val="00B050"/>
                </a:solidFill>
              </a:rPr>
              <a:t>giá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trị</a:t>
            </a:r>
            <a:r>
              <a:rPr lang="en-US" sz="2800" dirty="0"/>
              <a:t>;</a:t>
            </a:r>
            <a:r>
              <a:rPr lang="en-US" sz="2800" smtClean="0"/>
              <a:t> </a:t>
            </a:r>
            <a:r>
              <a:rPr lang="en-US" sz="2800" dirty="0" smtClean="0"/>
              <a:t>…}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VD</a:t>
            </a:r>
          </a:p>
          <a:p>
            <a:pPr marL="0" indent="0">
              <a:buNone/>
            </a:pPr>
            <a:r>
              <a:rPr lang="en-US" dirty="0" smtClean="0"/>
              <a:t>p{ color: red; font-size:20px; </a:t>
            </a:r>
            <a:br>
              <a:rPr lang="en-US" dirty="0" smtClean="0"/>
            </a:br>
            <a:r>
              <a:rPr lang="en-US" dirty="0" smtClean="0"/>
              <a:t>    font-weight: bold 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Bài 5. CSS cơ bản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5443038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007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FFFFFF"/>
    </a:hlink>
    <a:folHlink>
      <a:srgbClr val="F2F2F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26263</TotalTime>
  <Words>753</Words>
  <Application>Microsoft Office PowerPoint</Application>
  <PresentationFormat>On-screen Show (4:3)</PresentationFormat>
  <Paragraphs>150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Microsoft Sans Serif</vt:lpstr>
      <vt:lpstr>Times New Roman</vt:lpstr>
      <vt:lpstr>Wingdings</vt:lpstr>
      <vt:lpstr>powerpoint-template</vt:lpstr>
      <vt:lpstr>NHẬP MÔN WEB VÀ ỨNG DỤNG</vt:lpstr>
      <vt:lpstr>NỘI DUNG CHÍNH</vt:lpstr>
      <vt:lpstr>PHẦN 2: CSS</vt:lpstr>
      <vt:lpstr>Mục tiêu bài học</vt:lpstr>
      <vt:lpstr>Tài liệu tham khảo</vt:lpstr>
      <vt:lpstr>Nội dung bài học</vt:lpstr>
      <vt:lpstr>CÂU HỎI ÔN TẬP</vt:lpstr>
      <vt:lpstr>Giới thiệu</vt:lpstr>
      <vt:lpstr>Cú pháp</vt:lpstr>
      <vt:lpstr>Phân loại CSS</vt:lpstr>
      <vt:lpstr>Selector cơ bản</vt:lpstr>
      <vt:lpstr>CSS định dạng nền</vt:lpstr>
      <vt:lpstr>CSS định dạng font chữ</vt:lpstr>
      <vt:lpstr>CSS định dạng text</vt:lpstr>
      <vt:lpstr>TÓM TẮT BÀI HỌC</vt:lpstr>
    </vt:vector>
  </TitlesOfParts>
  <Company>CSC.HCMUNS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HP</cp:lastModifiedBy>
  <cp:revision>5224</cp:revision>
  <dcterms:created xsi:type="dcterms:W3CDTF">2008-09-10T03:58:39Z</dcterms:created>
  <dcterms:modified xsi:type="dcterms:W3CDTF">2019-10-14T10:08:28Z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