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0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16"/>
  </p:notesMasterIdLst>
  <p:handoutMasterIdLst>
    <p:handoutMasterId r:id="rId17"/>
  </p:handoutMasterIdLst>
  <p:sldIdLst>
    <p:sldId id="1022" r:id="rId2"/>
    <p:sldId id="1004" r:id="rId3"/>
    <p:sldId id="1018" r:id="rId4"/>
    <p:sldId id="1019" r:id="rId5"/>
    <p:sldId id="1020" r:id="rId6"/>
    <p:sldId id="1017" r:id="rId7"/>
    <p:sldId id="866" r:id="rId8"/>
    <p:sldId id="867" r:id="rId9"/>
    <p:sldId id="870" r:id="rId10"/>
    <p:sldId id="868" r:id="rId11"/>
    <p:sldId id="869" r:id="rId12"/>
    <p:sldId id="871" r:id="rId13"/>
    <p:sldId id="872" r:id="rId14"/>
    <p:sldId id="1021" r:id="rId1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2929"/>
    <a:srgbClr val="333399"/>
    <a:srgbClr val="CC3300"/>
    <a:srgbClr val="99CCFF"/>
    <a:srgbClr val="FF99FF"/>
    <a:srgbClr val="C0C0C0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81" autoAdjust="0"/>
    <p:restoredTop sz="91859" autoAdjust="0"/>
  </p:normalViewPr>
  <p:slideViewPr>
    <p:cSldViewPr>
      <p:cViewPr>
        <p:scale>
          <a:sx n="67" d="100"/>
          <a:sy n="67" d="100"/>
        </p:scale>
        <p:origin x="-1248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400" b="1" smtClean="0">
              <a:solidFill>
                <a:srgbClr val="FF0000"/>
              </a:solidFill>
              <a:effectLst/>
            </a:rPr>
            <a:t>Giới thiệu</a:t>
          </a:r>
          <a:endParaRPr lang="en-US" sz="1400" b="1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/>
      <dgm:spPr/>
      <dgm:t>
        <a:bodyPr/>
        <a:lstStyle/>
        <a:p>
          <a:r>
            <a:rPr lang="en-US" b="0" smtClean="0">
              <a:solidFill>
                <a:srgbClr val="333399"/>
              </a:solidFill>
              <a:effectLst/>
            </a:rPr>
            <a:t>Thẻ HTML</a:t>
          </a:r>
          <a:endParaRPr lang="en-US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/>
      <dgm:spPr/>
      <dgm:t>
        <a:bodyPr/>
        <a:lstStyle/>
        <a:p>
          <a:r>
            <a:rPr lang="en-US" b="0" smtClean="0">
              <a:solidFill>
                <a:srgbClr val="333399"/>
              </a:solidFill>
              <a:effectLst/>
            </a:rPr>
            <a:t>Cấu trúc 1 trang HTML</a:t>
          </a:r>
          <a:endParaRPr lang="en-US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/>
      <dgm:spPr/>
      <dgm:t>
        <a:bodyPr/>
        <a:lstStyle/>
        <a:p>
          <a:r>
            <a:rPr lang="en-US" b="0" smtClean="0">
              <a:solidFill>
                <a:srgbClr val="333399"/>
              </a:solidFill>
              <a:effectLst/>
            </a:rPr>
            <a:t>Các thẻ HTML cơ bản</a:t>
          </a:r>
          <a:endParaRPr lang="en-US" b="0">
            <a:solidFill>
              <a:srgbClr val="333399"/>
            </a:solidFill>
            <a:effectLst/>
          </a:endParaRP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4" presStyleCnt="5"/>
      <dgm:spPr/>
      <dgm:t>
        <a:bodyPr/>
        <a:lstStyle/>
        <a:p>
          <a:endParaRPr lang="en-US"/>
        </a:p>
      </dgm:t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3" presStyleCnt="4"/>
      <dgm:spPr/>
    </dgm:pt>
    <dgm:pt modelId="{C152B965-7C9E-48BE-99E4-D1EA1CC158FF}" type="pres">
      <dgm:prSet presAssocID="{1A59F1AF-482E-449B-B359-A3BBE41C2EB2}" presName="vertSpace2b" presStyleCnt="0"/>
      <dgm:spPr/>
    </dgm:pt>
  </dgm:ptLst>
  <dgm:cxnLst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4E3E6830-E023-4B0C-8B11-E3C72B08917B}" type="presOf" srcId="{47543A14-7939-4793-BA1A-E62B4BA9B414}" destId="{95B7AE2D-2AFE-49F1-8C55-518FD14D2AA2}" srcOrd="0" destOrd="0" presId="urn:microsoft.com/office/officeart/2008/layout/LinedList"/>
    <dgm:cxn modelId="{D9DCF7AB-BE74-48EB-8C42-40C4057C4343}" type="presOf" srcId="{170E935B-632B-4424-9BFB-F1C5A9D014B6}" destId="{C66396E0-32BA-46BE-B28A-A2673D61FB1A}" srcOrd="0" destOrd="0" presId="urn:microsoft.com/office/officeart/2008/layout/LinedList"/>
    <dgm:cxn modelId="{ADA298CF-1224-4027-8EF3-27CA7269C9A5}" type="presOf" srcId="{1A59F1AF-482E-449B-B359-A3BBE41C2EB2}" destId="{AE1B1329-9744-4AF7-917D-899DE314DCB4}" srcOrd="0" destOrd="0" presId="urn:microsoft.com/office/officeart/2008/layout/LinedList"/>
    <dgm:cxn modelId="{FDEC77E4-5A24-4CB0-AAE3-EC9499B726DB}" type="presOf" srcId="{5403C0A6-775D-4F54-A14E-E8F8A25C97DF}" destId="{FFE2CEE0-4FC2-4ADA-872A-B5296D3674E8}" srcOrd="0" destOrd="0" presId="urn:microsoft.com/office/officeart/2008/layout/LinedList"/>
    <dgm:cxn modelId="{4B8C5066-A395-40C3-A217-6DAB0F6AFB39}" srcId="{EA7F9208-24D8-4563-A2ED-FBFBC5F86B00}" destId="{1A59F1AF-482E-449B-B359-A3BBE41C2EB2}" srcOrd="3" destOrd="0" parTransId="{9FF63B3C-F692-4CF2-926C-227F539DB0AC}" sibTransId="{7D5AC2B3-1F04-4B1E-8DA9-35D660D92546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6B1E3413-04FE-466A-A23F-485C07CA44A7}" type="presOf" srcId="{EA7F9208-24D8-4563-A2ED-FBFBC5F86B00}" destId="{53AAE56C-73FE-45F9-B35E-39C2CC304544}" srcOrd="0" destOrd="0" presId="urn:microsoft.com/office/officeart/2008/layout/LinedList"/>
    <dgm:cxn modelId="{10991FB0-1BEC-4AEA-AE26-E49A60334822}" type="presOf" srcId="{BE2E176B-EDA9-44DF-BE0D-D7C715BB1C8E}" destId="{553B2C78-8B28-4D96-B4FA-F9D27B084078}" srcOrd="0" destOrd="0" presId="urn:microsoft.com/office/officeart/2008/layout/LinedList"/>
    <dgm:cxn modelId="{6ED55A25-C5C4-4A07-B4B3-946C030D4A25}" type="presParOf" srcId="{C66396E0-32BA-46BE-B28A-A2673D61FB1A}" destId="{2C4D144F-C0A0-4BA0-BB79-D8AAD2113945}" srcOrd="0" destOrd="0" presId="urn:microsoft.com/office/officeart/2008/layout/LinedList"/>
    <dgm:cxn modelId="{22FA5008-8657-4C2D-ABD0-3BDCCFC0C27C}" type="presParOf" srcId="{C66396E0-32BA-46BE-B28A-A2673D61FB1A}" destId="{6DFABC9D-811D-4F5E-821D-F8D42D844B4B}" srcOrd="1" destOrd="0" presId="urn:microsoft.com/office/officeart/2008/layout/LinedList"/>
    <dgm:cxn modelId="{15491C50-3BB3-4D4C-ACD7-D2E054F0F084}" type="presParOf" srcId="{6DFABC9D-811D-4F5E-821D-F8D42D844B4B}" destId="{53AAE56C-73FE-45F9-B35E-39C2CC304544}" srcOrd="0" destOrd="0" presId="urn:microsoft.com/office/officeart/2008/layout/LinedList"/>
    <dgm:cxn modelId="{7A8D6BC0-1730-4441-82AB-E5D88C52F4F0}" type="presParOf" srcId="{6DFABC9D-811D-4F5E-821D-F8D42D844B4B}" destId="{4ACF43D1-519E-42A2-970C-705800D064AC}" srcOrd="1" destOrd="0" presId="urn:microsoft.com/office/officeart/2008/layout/LinedList"/>
    <dgm:cxn modelId="{B776E07A-EFE5-4852-8354-10576437EF25}" type="presParOf" srcId="{4ACF43D1-519E-42A2-970C-705800D064AC}" destId="{72FED7FB-2F1E-4FC9-B233-F3AAE2F35B63}" srcOrd="0" destOrd="0" presId="urn:microsoft.com/office/officeart/2008/layout/LinedList"/>
    <dgm:cxn modelId="{D97DDD22-5551-484E-AC76-625475AEDAA5}" type="presParOf" srcId="{4ACF43D1-519E-42A2-970C-705800D064AC}" destId="{9643E7AD-15A3-448F-8242-9A68B4E31513}" srcOrd="1" destOrd="0" presId="urn:microsoft.com/office/officeart/2008/layout/LinedList"/>
    <dgm:cxn modelId="{102C0D3E-7E21-46AA-BE43-592B92842CF2}" type="presParOf" srcId="{9643E7AD-15A3-448F-8242-9A68B4E31513}" destId="{836F85B5-FBF6-46B6-8E0F-315311C88186}" srcOrd="0" destOrd="0" presId="urn:microsoft.com/office/officeart/2008/layout/LinedList"/>
    <dgm:cxn modelId="{381D5F3D-89B4-4F41-982C-6C9D08387DB1}" type="presParOf" srcId="{9643E7AD-15A3-448F-8242-9A68B4E31513}" destId="{95B7AE2D-2AFE-49F1-8C55-518FD14D2AA2}" srcOrd="1" destOrd="0" presId="urn:microsoft.com/office/officeart/2008/layout/LinedList"/>
    <dgm:cxn modelId="{C67EC693-B2F7-4936-B5F2-15636093B82E}" type="presParOf" srcId="{9643E7AD-15A3-448F-8242-9A68B4E31513}" destId="{2A78177D-072C-4464-8CE8-C22880222CDE}" srcOrd="2" destOrd="0" presId="urn:microsoft.com/office/officeart/2008/layout/LinedList"/>
    <dgm:cxn modelId="{A95E1209-DA02-47CE-9FF7-ECFDA8DD04A5}" type="presParOf" srcId="{4ACF43D1-519E-42A2-970C-705800D064AC}" destId="{7E67FE7C-BB80-4B4F-B68D-6660D4F8333D}" srcOrd="2" destOrd="0" presId="urn:microsoft.com/office/officeart/2008/layout/LinedList"/>
    <dgm:cxn modelId="{4837F864-CD53-454E-BD13-82C3FBBA52D3}" type="presParOf" srcId="{4ACF43D1-519E-42A2-970C-705800D064AC}" destId="{A5CEA4BB-B0DF-4732-984B-A42182B1F833}" srcOrd="3" destOrd="0" presId="urn:microsoft.com/office/officeart/2008/layout/LinedList"/>
    <dgm:cxn modelId="{EED8DD30-0DEB-4DF4-B6B2-24B0877120F9}" type="presParOf" srcId="{4ACF43D1-519E-42A2-970C-705800D064AC}" destId="{C17C134E-C1F9-4AFA-A730-757854DF7D47}" srcOrd="4" destOrd="0" presId="urn:microsoft.com/office/officeart/2008/layout/LinedList"/>
    <dgm:cxn modelId="{6CE83DD0-92C2-4696-9407-2FF69C739206}" type="presParOf" srcId="{C17C134E-C1F9-4AFA-A730-757854DF7D47}" destId="{AA561E92-40CD-45D2-8D7B-23D2398A8AB3}" srcOrd="0" destOrd="0" presId="urn:microsoft.com/office/officeart/2008/layout/LinedList"/>
    <dgm:cxn modelId="{D10E43D4-E234-4F43-A301-07DDF0E7C3D8}" type="presParOf" srcId="{C17C134E-C1F9-4AFA-A730-757854DF7D47}" destId="{553B2C78-8B28-4D96-B4FA-F9D27B084078}" srcOrd="1" destOrd="0" presId="urn:microsoft.com/office/officeart/2008/layout/LinedList"/>
    <dgm:cxn modelId="{EBF753D0-00DC-40B9-9FC2-8A60C7945A73}" type="presParOf" srcId="{C17C134E-C1F9-4AFA-A730-757854DF7D47}" destId="{66B89092-D541-40FA-BE80-A663C9DF4DF9}" srcOrd="2" destOrd="0" presId="urn:microsoft.com/office/officeart/2008/layout/LinedList"/>
    <dgm:cxn modelId="{F6A2DA8D-31BD-4CBA-A972-14A4737CF675}" type="presParOf" srcId="{4ACF43D1-519E-42A2-970C-705800D064AC}" destId="{60F9277A-DCD9-4FC5-BC6E-9CC1E980E144}" srcOrd="5" destOrd="0" presId="urn:microsoft.com/office/officeart/2008/layout/LinedList"/>
    <dgm:cxn modelId="{8E0612AA-8F4C-4B40-9C7E-B47F71E1238D}" type="presParOf" srcId="{4ACF43D1-519E-42A2-970C-705800D064AC}" destId="{5B76AF41-79C6-4140-8DBD-444BC31CE3BB}" srcOrd="6" destOrd="0" presId="urn:microsoft.com/office/officeart/2008/layout/LinedList"/>
    <dgm:cxn modelId="{87653DE2-E8E8-4968-A660-C81B5935B8F2}" type="presParOf" srcId="{4ACF43D1-519E-42A2-970C-705800D064AC}" destId="{1C5FEE52-2AB6-4DC8-963B-C3FC80DF1239}" srcOrd="7" destOrd="0" presId="urn:microsoft.com/office/officeart/2008/layout/LinedList"/>
    <dgm:cxn modelId="{B4E68A1E-86B5-41B9-A492-CF3299385370}" type="presParOf" srcId="{1C5FEE52-2AB6-4DC8-963B-C3FC80DF1239}" destId="{A88950A7-79BA-4053-BDA5-5EB7EB264210}" srcOrd="0" destOrd="0" presId="urn:microsoft.com/office/officeart/2008/layout/LinedList"/>
    <dgm:cxn modelId="{6924774C-557F-4715-A960-6C736DBBC7BD}" type="presParOf" srcId="{1C5FEE52-2AB6-4DC8-963B-C3FC80DF1239}" destId="{FFE2CEE0-4FC2-4ADA-872A-B5296D3674E8}" srcOrd="1" destOrd="0" presId="urn:microsoft.com/office/officeart/2008/layout/LinedList"/>
    <dgm:cxn modelId="{9406CB0D-91D4-4020-AF07-A60F064B4F4B}" type="presParOf" srcId="{1C5FEE52-2AB6-4DC8-963B-C3FC80DF1239}" destId="{C82CC698-92C0-42C1-90D3-A382DB802559}" srcOrd="2" destOrd="0" presId="urn:microsoft.com/office/officeart/2008/layout/LinedList"/>
    <dgm:cxn modelId="{BA20F67A-2A21-4915-B09E-6B66A38EABCA}" type="presParOf" srcId="{4ACF43D1-519E-42A2-970C-705800D064AC}" destId="{146F3175-B0E7-4A3B-9AEC-AFAB6EF43125}" srcOrd="8" destOrd="0" presId="urn:microsoft.com/office/officeart/2008/layout/LinedList"/>
    <dgm:cxn modelId="{33AEF94C-FAAA-4C38-B73C-79C27A518C3D}" type="presParOf" srcId="{4ACF43D1-519E-42A2-970C-705800D064AC}" destId="{A6FF1712-CA14-4D02-9B66-A34A4DD2D0E7}" srcOrd="9" destOrd="0" presId="urn:microsoft.com/office/officeart/2008/layout/LinedList"/>
    <dgm:cxn modelId="{4F4C33BE-A321-4DE0-BA4B-FEEFE81595E4}" type="presParOf" srcId="{4ACF43D1-519E-42A2-970C-705800D064AC}" destId="{B1D5C699-5199-4C48-9BB8-06264D293FD0}" srcOrd="10" destOrd="0" presId="urn:microsoft.com/office/officeart/2008/layout/LinedList"/>
    <dgm:cxn modelId="{CED894B8-2AB0-46C6-B11C-EEB62F3F5806}" type="presParOf" srcId="{B1D5C699-5199-4C48-9BB8-06264D293FD0}" destId="{55AA03BC-157F-41DE-9ADE-D10DF5916B14}" srcOrd="0" destOrd="0" presId="urn:microsoft.com/office/officeart/2008/layout/LinedList"/>
    <dgm:cxn modelId="{3C6F20CF-045D-4735-AAD0-54B01D918162}" type="presParOf" srcId="{B1D5C699-5199-4C48-9BB8-06264D293FD0}" destId="{AE1B1329-9744-4AF7-917D-899DE314DCB4}" srcOrd="1" destOrd="0" presId="urn:microsoft.com/office/officeart/2008/layout/LinedList"/>
    <dgm:cxn modelId="{F7BC6F05-45F3-4718-96A2-3A83DD50188E}" type="presParOf" srcId="{B1D5C699-5199-4C48-9BB8-06264D293FD0}" destId="{EF4A982F-9F87-4DE7-A456-BD6AF3C76E36}" srcOrd="2" destOrd="0" presId="urn:microsoft.com/office/officeart/2008/layout/LinedList"/>
    <dgm:cxn modelId="{29EADD52-7808-4430-B592-CAEAA7E80416}" type="presParOf" srcId="{4ACF43D1-519E-42A2-970C-705800D064AC}" destId="{7D7B892B-1129-41D9-9728-76A5FFC2321F}" srcOrd="11" destOrd="0" presId="urn:microsoft.com/office/officeart/2008/layout/LinedList"/>
    <dgm:cxn modelId="{C846711B-D9E7-4499-A2FE-8D322C31F7C8}" type="presParOf" srcId="{4ACF43D1-519E-42A2-970C-705800D064AC}" destId="{C152B965-7C9E-48BE-99E4-D1EA1CC158FF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400" b="0" smtClean="0">
              <a:solidFill>
                <a:srgbClr val="333399"/>
              </a:solidFill>
              <a:effectLst/>
            </a:rPr>
            <a:t>Giới thiệu</a:t>
          </a:r>
          <a:endParaRPr lang="en-US" sz="14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400" b="1" smtClean="0">
              <a:solidFill>
                <a:srgbClr val="FF0000"/>
              </a:solidFill>
              <a:effectLst/>
            </a:rPr>
            <a:t>Thẻ HTML</a:t>
          </a:r>
          <a:endParaRPr lang="en-US" sz="14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/>
      <dgm:spPr/>
      <dgm:t>
        <a:bodyPr/>
        <a:lstStyle/>
        <a:p>
          <a:r>
            <a:rPr lang="en-US" b="0" smtClean="0">
              <a:solidFill>
                <a:srgbClr val="333399"/>
              </a:solidFill>
              <a:effectLst/>
            </a:rPr>
            <a:t>Cấu trúc 1 trang HTML</a:t>
          </a:r>
          <a:endParaRPr lang="en-US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/>
      <dgm:spPr/>
      <dgm:t>
        <a:bodyPr/>
        <a:lstStyle/>
        <a:p>
          <a:r>
            <a:rPr lang="en-US" b="0" smtClean="0">
              <a:solidFill>
                <a:srgbClr val="333399"/>
              </a:solidFill>
              <a:effectLst/>
            </a:rPr>
            <a:t>Các thẻ HTML cơ bản</a:t>
          </a:r>
          <a:endParaRPr lang="en-US" b="0">
            <a:solidFill>
              <a:srgbClr val="333399"/>
            </a:solidFill>
            <a:effectLst/>
          </a:endParaRP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4" presStyleCnt="5"/>
      <dgm:spPr/>
      <dgm:t>
        <a:bodyPr/>
        <a:lstStyle/>
        <a:p>
          <a:endParaRPr lang="en-US"/>
        </a:p>
      </dgm:t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3" presStyleCnt="4"/>
      <dgm:spPr/>
    </dgm:pt>
    <dgm:pt modelId="{C152B965-7C9E-48BE-99E4-D1EA1CC158FF}" type="pres">
      <dgm:prSet presAssocID="{1A59F1AF-482E-449B-B359-A3BBE41C2EB2}" presName="vertSpace2b" presStyleCnt="0"/>
      <dgm:spPr/>
    </dgm:pt>
  </dgm:ptLst>
  <dgm:cxnLst>
    <dgm:cxn modelId="{ECA9405E-EFDC-476C-A4A1-0D3020E4CE98}" type="presOf" srcId="{5403C0A6-775D-4F54-A14E-E8F8A25C97DF}" destId="{FFE2CEE0-4FC2-4ADA-872A-B5296D3674E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3E3904C5-6D20-4BDE-915A-7219A14CC173}" type="presOf" srcId="{EA7F9208-24D8-4563-A2ED-FBFBC5F86B00}" destId="{53AAE56C-73FE-45F9-B35E-39C2CC304544}" srcOrd="0" destOrd="0" presId="urn:microsoft.com/office/officeart/2008/layout/LinedList"/>
    <dgm:cxn modelId="{E1FD431B-BFC4-46EC-B6ED-B59B0E1FEC54}" type="presOf" srcId="{BE2E176B-EDA9-44DF-BE0D-D7C715BB1C8E}" destId="{553B2C78-8B28-4D96-B4FA-F9D27B084078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9D920F25-CBD3-4517-8776-147F8CE9986E}" type="presOf" srcId="{1A59F1AF-482E-449B-B359-A3BBE41C2EB2}" destId="{AE1B1329-9744-4AF7-917D-899DE314DCB4}" srcOrd="0" destOrd="0" presId="urn:microsoft.com/office/officeart/2008/layout/LinedList"/>
    <dgm:cxn modelId="{3E1162DC-EB22-4B4C-B407-8790CECFD8D9}" type="presOf" srcId="{47543A14-7939-4793-BA1A-E62B4BA9B414}" destId="{95B7AE2D-2AFE-49F1-8C55-518FD14D2AA2}" srcOrd="0" destOrd="0" presId="urn:microsoft.com/office/officeart/2008/layout/LinedList"/>
    <dgm:cxn modelId="{4B8C5066-A395-40C3-A217-6DAB0F6AFB39}" srcId="{EA7F9208-24D8-4563-A2ED-FBFBC5F86B00}" destId="{1A59F1AF-482E-449B-B359-A3BBE41C2EB2}" srcOrd="3" destOrd="0" parTransId="{9FF63B3C-F692-4CF2-926C-227F539DB0AC}" sibTransId="{7D5AC2B3-1F04-4B1E-8DA9-35D660D92546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ED7CAF9-2CFC-4027-B418-34B9A55B4F4D}" type="presOf" srcId="{170E935B-632B-4424-9BFB-F1C5A9D014B6}" destId="{C66396E0-32BA-46BE-B28A-A2673D61FB1A}" srcOrd="0" destOrd="0" presId="urn:microsoft.com/office/officeart/2008/layout/LinedList"/>
    <dgm:cxn modelId="{B7CDD697-2606-415E-BE1E-410FB081E715}" type="presParOf" srcId="{C66396E0-32BA-46BE-B28A-A2673D61FB1A}" destId="{2C4D144F-C0A0-4BA0-BB79-D8AAD2113945}" srcOrd="0" destOrd="0" presId="urn:microsoft.com/office/officeart/2008/layout/LinedList"/>
    <dgm:cxn modelId="{49C5DAFF-6C7E-4BB4-8CD7-3EF9C7596EEC}" type="presParOf" srcId="{C66396E0-32BA-46BE-B28A-A2673D61FB1A}" destId="{6DFABC9D-811D-4F5E-821D-F8D42D844B4B}" srcOrd="1" destOrd="0" presId="urn:microsoft.com/office/officeart/2008/layout/LinedList"/>
    <dgm:cxn modelId="{88B67E57-FDBD-4EFA-9BFA-ABA987B582A1}" type="presParOf" srcId="{6DFABC9D-811D-4F5E-821D-F8D42D844B4B}" destId="{53AAE56C-73FE-45F9-B35E-39C2CC304544}" srcOrd="0" destOrd="0" presId="urn:microsoft.com/office/officeart/2008/layout/LinedList"/>
    <dgm:cxn modelId="{76E5EBD2-6298-42A9-B6A1-8B469BD5B215}" type="presParOf" srcId="{6DFABC9D-811D-4F5E-821D-F8D42D844B4B}" destId="{4ACF43D1-519E-42A2-970C-705800D064AC}" srcOrd="1" destOrd="0" presId="urn:microsoft.com/office/officeart/2008/layout/LinedList"/>
    <dgm:cxn modelId="{C2670D0E-2836-4136-924D-D932B35434FC}" type="presParOf" srcId="{4ACF43D1-519E-42A2-970C-705800D064AC}" destId="{72FED7FB-2F1E-4FC9-B233-F3AAE2F35B63}" srcOrd="0" destOrd="0" presId="urn:microsoft.com/office/officeart/2008/layout/LinedList"/>
    <dgm:cxn modelId="{F2E22846-8A4A-48EA-9DEE-95AACA9E1B90}" type="presParOf" srcId="{4ACF43D1-519E-42A2-970C-705800D064AC}" destId="{9643E7AD-15A3-448F-8242-9A68B4E31513}" srcOrd="1" destOrd="0" presId="urn:microsoft.com/office/officeart/2008/layout/LinedList"/>
    <dgm:cxn modelId="{4E0096AC-487B-4FDA-B435-35905E3424C9}" type="presParOf" srcId="{9643E7AD-15A3-448F-8242-9A68B4E31513}" destId="{836F85B5-FBF6-46B6-8E0F-315311C88186}" srcOrd="0" destOrd="0" presId="urn:microsoft.com/office/officeart/2008/layout/LinedList"/>
    <dgm:cxn modelId="{9A377183-B085-4F08-97FE-F3384DF34B6F}" type="presParOf" srcId="{9643E7AD-15A3-448F-8242-9A68B4E31513}" destId="{95B7AE2D-2AFE-49F1-8C55-518FD14D2AA2}" srcOrd="1" destOrd="0" presId="urn:microsoft.com/office/officeart/2008/layout/LinedList"/>
    <dgm:cxn modelId="{2359CCA7-5648-4E55-A646-652C07AC180C}" type="presParOf" srcId="{9643E7AD-15A3-448F-8242-9A68B4E31513}" destId="{2A78177D-072C-4464-8CE8-C22880222CDE}" srcOrd="2" destOrd="0" presId="urn:microsoft.com/office/officeart/2008/layout/LinedList"/>
    <dgm:cxn modelId="{741FC31A-3A9E-4418-A239-FF852E14D455}" type="presParOf" srcId="{4ACF43D1-519E-42A2-970C-705800D064AC}" destId="{7E67FE7C-BB80-4B4F-B68D-6660D4F8333D}" srcOrd="2" destOrd="0" presId="urn:microsoft.com/office/officeart/2008/layout/LinedList"/>
    <dgm:cxn modelId="{D2B658F3-EBAF-44E7-9EA2-31B3691B6580}" type="presParOf" srcId="{4ACF43D1-519E-42A2-970C-705800D064AC}" destId="{A5CEA4BB-B0DF-4732-984B-A42182B1F833}" srcOrd="3" destOrd="0" presId="urn:microsoft.com/office/officeart/2008/layout/LinedList"/>
    <dgm:cxn modelId="{A7714457-F495-4404-810A-8AEEBBEBA65E}" type="presParOf" srcId="{4ACF43D1-519E-42A2-970C-705800D064AC}" destId="{C17C134E-C1F9-4AFA-A730-757854DF7D47}" srcOrd="4" destOrd="0" presId="urn:microsoft.com/office/officeart/2008/layout/LinedList"/>
    <dgm:cxn modelId="{B2E443AB-9468-48A2-8DEB-427544C0327D}" type="presParOf" srcId="{C17C134E-C1F9-4AFA-A730-757854DF7D47}" destId="{AA561E92-40CD-45D2-8D7B-23D2398A8AB3}" srcOrd="0" destOrd="0" presId="urn:microsoft.com/office/officeart/2008/layout/LinedList"/>
    <dgm:cxn modelId="{031D1F9F-91B7-40CD-8839-D57A7461713F}" type="presParOf" srcId="{C17C134E-C1F9-4AFA-A730-757854DF7D47}" destId="{553B2C78-8B28-4D96-B4FA-F9D27B084078}" srcOrd="1" destOrd="0" presId="urn:microsoft.com/office/officeart/2008/layout/LinedList"/>
    <dgm:cxn modelId="{60CB1DF3-DEBA-43DE-9FB6-F3C0B8E32A97}" type="presParOf" srcId="{C17C134E-C1F9-4AFA-A730-757854DF7D47}" destId="{66B89092-D541-40FA-BE80-A663C9DF4DF9}" srcOrd="2" destOrd="0" presId="urn:microsoft.com/office/officeart/2008/layout/LinedList"/>
    <dgm:cxn modelId="{97D3B25A-025F-4C40-A5B6-2F3884641B6C}" type="presParOf" srcId="{4ACF43D1-519E-42A2-970C-705800D064AC}" destId="{60F9277A-DCD9-4FC5-BC6E-9CC1E980E144}" srcOrd="5" destOrd="0" presId="urn:microsoft.com/office/officeart/2008/layout/LinedList"/>
    <dgm:cxn modelId="{C1D6B7E3-86E4-4D76-BEC6-D0B1C95B63BD}" type="presParOf" srcId="{4ACF43D1-519E-42A2-970C-705800D064AC}" destId="{5B76AF41-79C6-4140-8DBD-444BC31CE3BB}" srcOrd="6" destOrd="0" presId="urn:microsoft.com/office/officeart/2008/layout/LinedList"/>
    <dgm:cxn modelId="{612072B1-D42F-418A-9ADC-209489E525AF}" type="presParOf" srcId="{4ACF43D1-519E-42A2-970C-705800D064AC}" destId="{1C5FEE52-2AB6-4DC8-963B-C3FC80DF1239}" srcOrd="7" destOrd="0" presId="urn:microsoft.com/office/officeart/2008/layout/LinedList"/>
    <dgm:cxn modelId="{D3DA9B07-9354-4BAC-9A49-0F82FC96E3CF}" type="presParOf" srcId="{1C5FEE52-2AB6-4DC8-963B-C3FC80DF1239}" destId="{A88950A7-79BA-4053-BDA5-5EB7EB264210}" srcOrd="0" destOrd="0" presId="urn:microsoft.com/office/officeart/2008/layout/LinedList"/>
    <dgm:cxn modelId="{D59F88AE-C110-454E-BB2B-D4DED73A7ED4}" type="presParOf" srcId="{1C5FEE52-2AB6-4DC8-963B-C3FC80DF1239}" destId="{FFE2CEE0-4FC2-4ADA-872A-B5296D3674E8}" srcOrd="1" destOrd="0" presId="urn:microsoft.com/office/officeart/2008/layout/LinedList"/>
    <dgm:cxn modelId="{108E7F3E-22F8-4D44-AA97-747AC6795622}" type="presParOf" srcId="{1C5FEE52-2AB6-4DC8-963B-C3FC80DF1239}" destId="{C82CC698-92C0-42C1-90D3-A382DB802559}" srcOrd="2" destOrd="0" presId="urn:microsoft.com/office/officeart/2008/layout/LinedList"/>
    <dgm:cxn modelId="{F12EFF40-1CAD-46C9-A237-FF89411B403F}" type="presParOf" srcId="{4ACF43D1-519E-42A2-970C-705800D064AC}" destId="{146F3175-B0E7-4A3B-9AEC-AFAB6EF43125}" srcOrd="8" destOrd="0" presId="urn:microsoft.com/office/officeart/2008/layout/LinedList"/>
    <dgm:cxn modelId="{B6BA8C16-DB17-4873-9CEC-7B9B190F175B}" type="presParOf" srcId="{4ACF43D1-519E-42A2-970C-705800D064AC}" destId="{A6FF1712-CA14-4D02-9B66-A34A4DD2D0E7}" srcOrd="9" destOrd="0" presId="urn:microsoft.com/office/officeart/2008/layout/LinedList"/>
    <dgm:cxn modelId="{16241160-28CE-4B60-827F-B7532F98A484}" type="presParOf" srcId="{4ACF43D1-519E-42A2-970C-705800D064AC}" destId="{B1D5C699-5199-4C48-9BB8-06264D293FD0}" srcOrd="10" destOrd="0" presId="urn:microsoft.com/office/officeart/2008/layout/LinedList"/>
    <dgm:cxn modelId="{DCE359CD-200F-49C9-9AFE-3053941615C3}" type="presParOf" srcId="{B1D5C699-5199-4C48-9BB8-06264D293FD0}" destId="{55AA03BC-157F-41DE-9ADE-D10DF5916B14}" srcOrd="0" destOrd="0" presId="urn:microsoft.com/office/officeart/2008/layout/LinedList"/>
    <dgm:cxn modelId="{63F8A7C2-793F-496F-AC00-95F55AE19123}" type="presParOf" srcId="{B1D5C699-5199-4C48-9BB8-06264D293FD0}" destId="{AE1B1329-9744-4AF7-917D-899DE314DCB4}" srcOrd="1" destOrd="0" presId="urn:microsoft.com/office/officeart/2008/layout/LinedList"/>
    <dgm:cxn modelId="{E017CB24-6AE2-4614-8522-A26C1A3F1E64}" type="presParOf" srcId="{B1D5C699-5199-4C48-9BB8-06264D293FD0}" destId="{EF4A982F-9F87-4DE7-A456-BD6AF3C76E36}" srcOrd="2" destOrd="0" presId="urn:microsoft.com/office/officeart/2008/layout/LinedList"/>
    <dgm:cxn modelId="{C69F821E-D4F0-4E4C-B5F0-7F7012C9FAFE}" type="presParOf" srcId="{4ACF43D1-519E-42A2-970C-705800D064AC}" destId="{7D7B892B-1129-41D9-9728-76A5FFC2321F}" srcOrd="11" destOrd="0" presId="urn:microsoft.com/office/officeart/2008/layout/LinedList"/>
    <dgm:cxn modelId="{A8DB5B7F-9B41-4857-8CA5-C35509F3B126}" type="presParOf" srcId="{4ACF43D1-519E-42A2-970C-705800D064AC}" destId="{C152B965-7C9E-48BE-99E4-D1EA1CC158FF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400" b="0" smtClean="0">
              <a:solidFill>
                <a:srgbClr val="333399"/>
              </a:solidFill>
              <a:effectLst/>
            </a:rPr>
            <a:t>Giới thiệu</a:t>
          </a:r>
          <a:endParaRPr lang="en-US" sz="14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400" b="1" smtClean="0">
              <a:solidFill>
                <a:srgbClr val="FF0000"/>
              </a:solidFill>
              <a:effectLst/>
            </a:rPr>
            <a:t>Thẻ HTML</a:t>
          </a:r>
          <a:endParaRPr lang="en-US" sz="14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/>
      <dgm:spPr/>
      <dgm:t>
        <a:bodyPr/>
        <a:lstStyle/>
        <a:p>
          <a:r>
            <a:rPr lang="en-US" b="0" smtClean="0">
              <a:solidFill>
                <a:srgbClr val="333399"/>
              </a:solidFill>
              <a:effectLst/>
            </a:rPr>
            <a:t>Cấu trúc 1 trang HTML</a:t>
          </a:r>
          <a:endParaRPr lang="en-US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/>
      <dgm:spPr/>
      <dgm:t>
        <a:bodyPr/>
        <a:lstStyle/>
        <a:p>
          <a:r>
            <a:rPr lang="en-US" b="0" smtClean="0">
              <a:solidFill>
                <a:srgbClr val="333399"/>
              </a:solidFill>
              <a:effectLst/>
            </a:rPr>
            <a:t>Các thẻ HTML cơ bản</a:t>
          </a:r>
          <a:endParaRPr lang="en-US" b="0">
            <a:solidFill>
              <a:srgbClr val="333399"/>
            </a:solidFill>
            <a:effectLst/>
          </a:endParaRP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4" presStyleCnt="5"/>
      <dgm:spPr/>
      <dgm:t>
        <a:bodyPr/>
        <a:lstStyle/>
        <a:p>
          <a:endParaRPr lang="en-US"/>
        </a:p>
      </dgm:t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3" presStyleCnt="4"/>
      <dgm:spPr/>
    </dgm:pt>
    <dgm:pt modelId="{C152B965-7C9E-48BE-99E4-D1EA1CC158FF}" type="pres">
      <dgm:prSet presAssocID="{1A59F1AF-482E-449B-B359-A3BBE41C2EB2}" presName="vertSpace2b" presStyleCnt="0"/>
      <dgm:spPr/>
    </dgm:pt>
  </dgm:ptLst>
  <dgm:cxnLst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4B8C5066-A395-40C3-A217-6DAB0F6AFB39}" srcId="{EA7F9208-24D8-4563-A2ED-FBFBC5F86B00}" destId="{1A59F1AF-482E-449B-B359-A3BBE41C2EB2}" srcOrd="3" destOrd="0" parTransId="{9FF63B3C-F692-4CF2-926C-227F539DB0AC}" sibTransId="{7D5AC2B3-1F04-4B1E-8DA9-35D660D92546}"/>
    <dgm:cxn modelId="{9B897BEE-1167-45E3-94FC-AFE4D27B5AD9}" type="presOf" srcId="{5403C0A6-775D-4F54-A14E-E8F8A25C97DF}" destId="{FFE2CEE0-4FC2-4ADA-872A-B5296D3674E8}" srcOrd="0" destOrd="0" presId="urn:microsoft.com/office/officeart/2008/layout/LinedList"/>
    <dgm:cxn modelId="{06C29F3D-83BF-4519-A805-098752A17C6F}" type="presOf" srcId="{EA7F9208-24D8-4563-A2ED-FBFBC5F86B00}" destId="{53AAE56C-73FE-45F9-B35E-39C2CC304544}" srcOrd="0" destOrd="0" presId="urn:microsoft.com/office/officeart/2008/layout/LinedList"/>
    <dgm:cxn modelId="{0AD4F2BE-EF6A-4DAA-A65B-F68823EFDCE6}" type="presOf" srcId="{1A59F1AF-482E-449B-B359-A3BBE41C2EB2}" destId="{AE1B1329-9744-4AF7-917D-899DE314DCB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062CAFC8-4C8A-4F07-AE63-AA25C88E994F}" type="presOf" srcId="{170E935B-632B-4424-9BFB-F1C5A9D014B6}" destId="{C66396E0-32BA-46BE-B28A-A2673D61FB1A}" srcOrd="0" destOrd="0" presId="urn:microsoft.com/office/officeart/2008/layout/LinedList"/>
    <dgm:cxn modelId="{A2407C2A-4F65-4038-98BE-2FF6ADC2A5CC}" type="presOf" srcId="{47543A14-7939-4793-BA1A-E62B4BA9B414}" destId="{95B7AE2D-2AFE-49F1-8C55-518FD14D2AA2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3E9FB8D4-C3FA-4E3F-BB23-2BFB7C273AFD}" type="presOf" srcId="{BE2E176B-EDA9-44DF-BE0D-D7C715BB1C8E}" destId="{553B2C78-8B28-4D96-B4FA-F9D27B084078}" srcOrd="0" destOrd="0" presId="urn:microsoft.com/office/officeart/2008/layout/LinedList"/>
    <dgm:cxn modelId="{3C9B68A6-F055-42BB-A466-FD8339CEE237}" type="presParOf" srcId="{C66396E0-32BA-46BE-B28A-A2673D61FB1A}" destId="{2C4D144F-C0A0-4BA0-BB79-D8AAD2113945}" srcOrd="0" destOrd="0" presId="urn:microsoft.com/office/officeart/2008/layout/LinedList"/>
    <dgm:cxn modelId="{D73F60C5-71A4-4188-8360-25A69A323818}" type="presParOf" srcId="{C66396E0-32BA-46BE-B28A-A2673D61FB1A}" destId="{6DFABC9D-811D-4F5E-821D-F8D42D844B4B}" srcOrd="1" destOrd="0" presId="urn:microsoft.com/office/officeart/2008/layout/LinedList"/>
    <dgm:cxn modelId="{C8C51B6A-807E-46BF-B550-3D4468CE200C}" type="presParOf" srcId="{6DFABC9D-811D-4F5E-821D-F8D42D844B4B}" destId="{53AAE56C-73FE-45F9-B35E-39C2CC304544}" srcOrd="0" destOrd="0" presId="urn:microsoft.com/office/officeart/2008/layout/LinedList"/>
    <dgm:cxn modelId="{D94C77DE-251B-498C-9715-FBCAB13748B7}" type="presParOf" srcId="{6DFABC9D-811D-4F5E-821D-F8D42D844B4B}" destId="{4ACF43D1-519E-42A2-970C-705800D064AC}" srcOrd="1" destOrd="0" presId="urn:microsoft.com/office/officeart/2008/layout/LinedList"/>
    <dgm:cxn modelId="{9172F22C-2D61-4042-8A7F-9C430FCAE13E}" type="presParOf" srcId="{4ACF43D1-519E-42A2-970C-705800D064AC}" destId="{72FED7FB-2F1E-4FC9-B233-F3AAE2F35B63}" srcOrd="0" destOrd="0" presId="urn:microsoft.com/office/officeart/2008/layout/LinedList"/>
    <dgm:cxn modelId="{6C73429F-3547-454D-8DBC-E3B6B0A4C9E4}" type="presParOf" srcId="{4ACF43D1-519E-42A2-970C-705800D064AC}" destId="{9643E7AD-15A3-448F-8242-9A68B4E31513}" srcOrd="1" destOrd="0" presId="urn:microsoft.com/office/officeart/2008/layout/LinedList"/>
    <dgm:cxn modelId="{C8256FED-6751-47B7-96C9-E0FA7D5BBC2D}" type="presParOf" srcId="{9643E7AD-15A3-448F-8242-9A68B4E31513}" destId="{836F85B5-FBF6-46B6-8E0F-315311C88186}" srcOrd="0" destOrd="0" presId="urn:microsoft.com/office/officeart/2008/layout/LinedList"/>
    <dgm:cxn modelId="{2E1B591F-B827-4FDB-9E4C-71A8DB8FA92A}" type="presParOf" srcId="{9643E7AD-15A3-448F-8242-9A68B4E31513}" destId="{95B7AE2D-2AFE-49F1-8C55-518FD14D2AA2}" srcOrd="1" destOrd="0" presId="urn:microsoft.com/office/officeart/2008/layout/LinedList"/>
    <dgm:cxn modelId="{E39FB75C-2A35-40C3-95F5-2096776D776F}" type="presParOf" srcId="{9643E7AD-15A3-448F-8242-9A68B4E31513}" destId="{2A78177D-072C-4464-8CE8-C22880222CDE}" srcOrd="2" destOrd="0" presId="urn:microsoft.com/office/officeart/2008/layout/LinedList"/>
    <dgm:cxn modelId="{C40A937D-488C-4E7F-90AA-0C51BAEA576D}" type="presParOf" srcId="{4ACF43D1-519E-42A2-970C-705800D064AC}" destId="{7E67FE7C-BB80-4B4F-B68D-6660D4F8333D}" srcOrd="2" destOrd="0" presId="urn:microsoft.com/office/officeart/2008/layout/LinedList"/>
    <dgm:cxn modelId="{57AAF773-8814-4D42-ACCD-8214953766C9}" type="presParOf" srcId="{4ACF43D1-519E-42A2-970C-705800D064AC}" destId="{A5CEA4BB-B0DF-4732-984B-A42182B1F833}" srcOrd="3" destOrd="0" presId="urn:microsoft.com/office/officeart/2008/layout/LinedList"/>
    <dgm:cxn modelId="{58B6E294-2AA7-4721-AFA2-ACB8587DE1B4}" type="presParOf" srcId="{4ACF43D1-519E-42A2-970C-705800D064AC}" destId="{C17C134E-C1F9-4AFA-A730-757854DF7D47}" srcOrd="4" destOrd="0" presId="urn:microsoft.com/office/officeart/2008/layout/LinedList"/>
    <dgm:cxn modelId="{70689EBE-FD28-443A-8966-46A75355C1DF}" type="presParOf" srcId="{C17C134E-C1F9-4AFA-A730-757854DF7D47}" destId="{AA561E92-40CD-45D2-8D7B-23D2398A8AB3}" srcOrd="0" destOrd="0" presId="urn:microsoft.com/office/officeart/2008/layout/LinedList"/>
    <dgm:cxn modelId="{6580416B-B2A3-4F18-9631-3423E021F1A0}" type="presParOf" srcId="{C17C134E-C1F9-4AFA-A730-757854DF7D47}" destId="{553B2C78-8B28-4D96-B4FA-F9D27B084078}" srcOrd="1" destOrd="0" presId="urn:microsoft.com/office/officeart/2008/layout/LinedList"/>
    <dgm:cxn modelId="{568E62EB-0622-4C5C-A109-F83FE7C8ACCC}" type="presParOf" srcId="{C17C134E-C1F9-4AFA-A730-757854DF7D47}" destId="{66B89092-D541-40FA-BE80-A663C9DF4DF9}" srcOrd="2" destOrd="0" presId="urn:microsoft.com/office/officeart/2008/layout/LinedList"/>
    <dgm:cxn modelId="{FC5406B9-AF81-4DFA-8EE3-F0BDB8768768}" type="presParOf" srcId="{4ACF43D1-519E-42A2-970C-705800D064AC}" destId="{60F9277A-DCD9-4FC5-BC6E-9CC1E980E144}" srcOrd="5" destOrd="0" presId="urn:microsoft.com/office/officeart/2008/layout/LinedList"/>
    <dgm:cxn modelId="{32FE6893-B9C0-4C7E-876C-F97984A7AE87}" type="presParOf" srcId="{4ACF43D1-519E-42A2-970C-705800D064AC}" destId="{5B76AF41-79C6-4140-8DBD-444BC31CE3BB}" srcOrd="6" destOrd="0" presId="urn:microsoft.com/office/officeart/2008/layout/LinedList"/>
    <dgm:cxn modelId="{90CB6715-DA1D-4918-8469-8FB89D6D1274}" type="presParOf" srcId="{4ACF43D1-519E-42A2-970C-705800D064AC}" destId="{1C5FEE52-2AB6-4DC8-963B-C3FC80DF1239}" srcOrd="7" destOrd="0" presId="urn:microsoft.com/office/officeart/2008/layout/LinedList"/>
    <dgm:cxn modelId="{E5907252-7198-4534-BAAA-F1F9132469DF}" type="presParOf" srcId="{1C5FEE52-2AB6-4DC8-963B-C3FC80DF1239}" destId="{A88950A7-79BA-4053-BDA5-5EB7EB264210}" srcOrd="0" destOrd="0" presId="urn:microsoft.com/office/officeart/2008/layout/LinedList"/>
    <dgm:cxn modelId="{D2A92231-6586-4A90-835D-CB244701D060}" type="presParOf" srcId="{1C5FEE52-2AB6-4DC8-963B-C3FC80DF1239}" destId="{FFE2CEE0-4FC2-4ADA-872A-B5296D3674E8}" srcOrd="1" destOrd="0" presId="urn:microsoft.com/office/officeart/2008/layout/LinedList"/>
    <dgm:cxn modelId="{9A8C70CF-3829-484A-B618-CFCD85D6E977}" type="presParOf" srcId="{1C5FEE52-2AB6-4DC8-963B-C3FC80DF1239}" destId="{C82CC698-92C0-42C1-90D3-A382DB802559}" srcOrd="2" destOrd="0" presId="urn:microsoft.com/office/officeart/2008/layout/LinedList"/>
    <dgm:cxn modelId="{17BFB21B-1A35-4500-B8AF-45F6EF791B70}" type="presParOf" srcId="{4ACF43D1-519E-42A2-970C-705800D064AC}" destId="{146F3175-B0E7-4A3B-9AEC-AFAB6EF43125}" srcOrd="8" destOrd="0" presId="urn:microsoft.com/office/officeart/2008/layout/LinedList"/>
    <dgm:cxn modelId="{0A75E353-8E04-4D7C-BB92-EC49B5A5C497}" type="presParOf" srcId="{4ACF43D1-519E-42A2-970C-705800D064AC}" destId="{A6FF1712-CA14-4D02-9B66-A34A4DD2D0E7}" srcOrd="9" destOrd="0" presId="urn:microsoft.com/office/officeart/2008/layout/LinedList"/>
    <dgm:cxn modelId="{AF7B429E-4E18-44F4-8F57-7616E59847DC}" type="presParOf" srcId="{4ACF43D1-519E-42A2-970C-705800D064AC}" destId="{B1D5C699-5199-4C48-9BB8-06264D293FD0}" srcOrd="10" destOrd="0" presId="urn:microsoft.com/office/officeart/2008/layout/LinedList"/>
    <dgm:cxn modelId="{E16BE061-82CE-4AF0-8B47-76514FF298EF}" type="presParOf" srcId="{B1D5C699-5199-4C48-9BB8-06264D293FD0}" destId="{55AA03BC-157F-41DE-9ADE-D10DF5916B14}" srcOrd="0" destOrd="0" presId="urn:microsoft.com/office/officeart/2008/layout/LinedList"/>
    <dgm:cxn modelId="{C3D0574C-D96D-4674-B823-4112AA1795E4}" type="presParOf" srcId="{B1D5C699-5199-4C48-9BB8-06264D293FD0}" destId="{AE1B1329-9744-4AF7-917D-899DE314DCB4}" srcOrd="1" destOrd="0" presId="urn:microsoft.com/office/officeart/2008/layout/LinedList"/>
    <dgm:cxn modelId="{6CAE522F-977C-4A7D-9854-A58745C51144}" type="presParOf" srcId="{B1D5C699-5199-4C48-9BB8-06264D293FD0}" destId="{EF4A982F-9F87-4DE7-A456-BD6AF3C76E36}" srcOrd="2" destOrd="0" presId="urn:microsoft.com/office/officeart/2008/layout/LinedList"/>
    <dgm:cxn modelId="{93CBE8FC-BA8C-4486-A266-95B4221D46D4}" type="presParOf" srcId="{4ACF43D1-519E-42A2-970C-705800D064AC}" destId="{7D7B892B-1129-41D9-9728-76A5FFC2321F}" srcOrd="11" destOrd="0" presId="urn:microsoft.com/office/officeart/2008/layout/LinedList"/>
    <dgm:cxn modelId="{A9B8BEC3-F5D6-4D78-BAB5-043CE57D22D9}" type="presParOf" srcId="{4ACF43D1-519E-42A2-970C-705800D064AC}" destId="{C152B965-7C9E-48BE-99E4-D1EA1CC158FF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400" b="0" smtClean="0">
              <a:solidFill>
                <a:srgbClr val="333399"/>
              </a:solidFill>
              <a:effectLst/>
            </a:rPr>
            <a:t>Giới thiệu</a:t>
          </a:r>
          <a:endParaRPr lang="en-US" sz="14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400" b="0" smtClean="0">
              <a:solidFill>
                <a:srgbClr val="333399"/>
              </a:solidFill>
              <a:effectLst/>
            </a:rPr>
            <a:t>Thẻ HTML</a:t>
          </a:r>
          <a:endParaRPr lang="en-US" sz="14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400" b="1" smtClean="0">
              <a:solidFill>
                <a:srgbClr val="FF0000"/>
              </a:solidFill>
              <a:effectLst/>
            </a:rPr>
            <a:t>Cấu trúc 1 trang HTML</a:t>
          </a:r>
          <a:endParaRPr lang="en-US" sz="1400" b="1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/>
      <dgm:spPr/>
      <dgm:t>
        <a:bodyPr/>
        <a:lstStyle/>
        <a:p>
          <a:r>
            <a:rPr lang="en-US" b="0" smtClean="0">
              <a:solidFill>
                <a:srgbClr val="333399"/>
              </a:solidFill>
              <a:effectLst/>
            </a:rPr>
            <a:t>Các thẻ HTML cơ bản</a:t>
          </a:r>
          <a:endParaRPr lang="en-US" b="0">
            <a:solidFill>
              <a:srgbClr val="333399"/>
            </a:solidFill>
            <a:effectLst/>
          </a:endParaRP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4" presStyleCnt="5"/>
      <dgm:spPr/>
      <dgm:t>
        <a:bodyPr/>
        <a:lstStyle/>
        <a:p>
          <a:endParaRPr lang="en-US"/>
        </a:p>
      </dgm:t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3" presStyleCnt="4"/>
      <dgm:spPr/>
    </dgm:pt>
    <dgm:pt modelId="{C152B965-7C9E-48BE-99E4-D1EA1CC158FF}" type="pres">
      <dgm:prSet presAssocID="{1A59F1AF-482E-449B-B359-A3BBE41C2EB2}" presName="vertSpace2b" presStyleCnt="0"/>
      <dgm:spPr/>
    </dgm:pt>
  </dgm:ptLst>
  <dgm:cxnLst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AFA1FFF2-64F8-48F6-8836-2FF0FE63F7BA}" type="presOf" srcId="{BE2E176B-EDA9-44DF-BE0D-D7C715BB1C8E}" destId="{553B2C78-8B28-4D96-B4FA-F9D27B084078}" srcOrd="0" destOrd="0" presId="urn:microsoft.com/office/officeart/2008/layout/LinedList"/>
    <dgm:cxn modelId="{217E146E-F19A-4559-9F0E-DA428D35AB42}" type="presOf" srcId="{5403C0A6-775D-4F54-A14E-E8F8A25C97DF}" destId="{FFE2CEE0-4FC2-4ADA-872A-B5296D3674E8}" srcOrd="0" destOrd="0" presId="urn:microsoft.com/office/officeart/2008/layout/LinedList"/>
    <dgm:cxn modelId="{F2D3A15B-6F4F-4F8C-8E67-08F4702A6208}" type="presOf" srcId="{47543A14-7939-4793-BA1A-E62B4BA9B414}" destId="{95B7AE2D-2AFE-49F1-8C55-518FD14D2AA2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FEB2865E-D9CB-434D-B14D-B8244EDAD833}" type="presOf" srcId="{EA7F9208-24D8-4563-A2ED-FBFBC5F86B00}" destId="{53AAE56C-73FE-45F9-B35E-39C2CC30454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F967FC05-9535-49D8-B5DB-E244D28A0EC8}" type="presOf" srcId="{170E935B-632B-4424-9BFB-F1C5A9D014B6}" destId="{C66396E0-32BA-46BE-B28A-A2673D61FB1A}" srcOrd="0" destOrd="0" presId="urn:microsoft.com/office/officeart/2008/layout/LinedList"/>
    <dgm:cxn modelId="{4B8C5066-A395-40C3-A217-6DAB0F6AFB39}" srcId="{EA7F9208-24D8-4563-A2ED-FBFBC5F86B00}" destId="{1A59F1AF-482E-449B-B359-A3BBE41C2EB2}" srcOrd="3" destOrd="0" parTransId="{9FF63B3C-F692-4CF2-926C-227F539DB0AC}" sibTransId="{7D5AC2B3-1F04-4B1E-8DA9-35D660D92546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69DC28FD-89E3-4CD3-AF0A-21065DA553C0}" type="presOf" srcId="{1A59F1AF-482E-449B-B359-A3BBE41C2EB2}" destId="{AE1B1329-9744-4AF7-917D-899DE314DCB4}" srcOrd="0" destOrd="0" presId="urn:microsoft.com/office/officeart/2008/layout/LinedList"/>
    <dgm:cxn modelId="{631ECCB5-F2A6-454F-81CD-4FE682060651}" type="presParOf" srcId="{C66396E0-32BA-46BE-B28A-A2673D61FB1A}" destId="{2C4D144F-C0A0-4BA0-BB79-D8AAD2113945}" srcOrd="0" destOrd="0" presId="urn:microsoft.com/office/officeart/2008/layout/LinedList"/>
    <dgm:cxn modelId="{9F2C5C49-1C02-4C58-B017-596B85941F77}" type="presParOf" srcId="{C66396E0-32BA-46BE-B28A-A2673D61FB1A}" destId="{6DFABC9D-811D-4F5E-821D-F8D42D844B4B}" srcOrd="1" destOrd="0" presId="urn:microsoft.com/office/officeart/2008/layout/LinedList"/>
    <dgm:cxn modelId="{5AB9C9F6-C1ED-4751-81EB-4395EFD0F24C}" type="presParOf" srcId="{6DFABC9D-811D-4F5E-821D-F8D42D844B4B}" destId="{53AAE56C-73FE-45F9-B35E-39C2CC304544}" srcOrd="0" destOrd="0" presId="urn:microsoft.com/office/officeart/2008/layout/LinedList"/>
    <dgm:cxn modelId="{A2AF4085-255D-43CA-B844-6F02A3FDC61D}" type="presParOf" srcId="{6DFABC9D-811D-4F5E-821D-F8D42D844B4B}" destId="{4ACF43D1-519E-42A2-970C-705800D064AC}" srcOrd="1" destOrd="0" presId="urn:microsoft.com/office/officeart/2008/layout/LinedList"/>
    <dgm:cxn modelId="{4960A8EC-0534-458E-A991-DF1F9C3E48B7}" type="presParOf" srcId="{4ACF43D1-519E-42A2-970C-705800D064AC}" destId="{72FED7FB-2F1E-4FC9-B233-F3AAE2F35B63}" srcOrd="0" destOrd="0" presId="urn:microsoft.com/office/officeart/2008/layout/LinedList"/>
    <dgm:cxn modelId="{82BEE782-A1F6-4F83-A086-DF9A243402C0}" type="presParOf" srcId="{4ACF43D1-519E-42A2-970C-705800D064AC}" destId="{9643E7AD-15A3-448F-8242-9A68B4E31513}" srcOrd="1" destOrd="0" presId="urn:microsoft.com/office/officeart/2008/layout/LinedList"/>
    <dgm:cxn modelId="{58612315-677C-478F-ADB8-EC3BA48E9743}" type="presParOf" srcId="{9643E7AD-15A3-448F-8242-9A68B4E31513}" destId="{836F85B5-FBF6-46B6-8E0F-315311C88186}" srcOrd="0" destOrd="0" presId="urn:microsoft.com/office/officeart/2008/layout/LinedList"/>
    <dgm:cxn modelId="{2CBE2A99-4AE1-4F80-BBAF-D632870BF2CE}" type="presParOf" srcId="{9643E7AD-15A3-448F-8242-9A68B4E31513}" destId="{95B7AE2D-2AFE-49F1-8C55-518FD14D2AA2}" srcOrd="1" destOrd="0" presId="urn:microsoft.com/office/officeart/2008/layout/LinedList"/>
    <dgm:cxn modelId="{32ACB1E9-C7F9-45A6-BF95-D339A95C84D4}" type="presParOf" srcId="{9643E7AD-15A3-448F-8242-9A68B4E31513}" destId="{2A78177D-072C-4464-8CE8-C22880222CDE}" srcOrd="2" destOrd="0" presId="urn:microsoft.com/office/officeart/2008/layout/LinedList"/>
    <dgm:cxn modelId="{C63F132A-AF52-4267-9530-E176CECD6C56}" type="presParOf" srcId="{4ACF43D1-519E-42A2-970C-705800D064AC}" destId="{7E67FE7C-BB80-4B4F-B68D-6660D4F8333D}" srcOrd="2" destOrd="0" presId="urn:microsoft.com/office/officeart/2008/layout/LinedList"/>
    <dgm:cxn modelId="{B9A62500-E0DD-4CBB-A870-E023E1AF71C7}" type="presParOf" srcId="{4ACF43D1-519E-42A2-970C-705800D064AC}" destId="{A5CEA4BB-B0DF-4732-984B-A42182B1F833}" srcOrd="3" destOrd="0" presId="urn:microsoft.com/office/officeart/2008/layout/LinedList"/>
    <dgm:cxn modelId="{1C696CC9-F46C-4D9D-B4E4-DA90B86D9087}" type="presParOf" srcId="{4ACF43D1-519E-42A2-970C-705800D064AC}" destId="{C17C134E-C1F9-4AFA-A730-757854DF7D47}" srcOrd="4" destOrd="0" presId="urn:microsoft.com/office/officeart/2008/layout/LinedList"/>
    <dgm:cxn modelId="{6923B75A-95FE-4783-821F-F384A92ADB6C}" type="presParOf" srcId="{C17C134E-C1F9-4AFA-A730-757854DF7D47}" destId="{AA561E92-40CD-45D2-8D7B-23D2398A8AB3}" srcOrd="0" destOrd="0" presId="urn:microsoft.com/office/officeart/2008/layout/LinedList"/>
    <dgm:cxn modelId="{97A93EAE-AA30-4168-9951-C1E4292B57FA}" type="presParOf" srcId="{C17C134E-C1F9-4AFA-A730-757854DF7D47}" destId="{553B2C78-8B28-4D96-B4FA-F9D27B084078}" srcOrd="1" destOrd="0" presId="urn:microsoft.com/office/officeart/2008/layout/LinedList"/>
    <dgm:cxn modelId="{839392FE-DE6B-4642-93B9-D6544AA354DD}" type="presParOf" srcId="{C17C134E-C1F9-4AFA-A730-757854DF7D47}" destId="{66B89092-D541-40FA-BE80-A663C9DF4DF9}" srcOrd="2" destOrd="0" presId="urn:microsoft.com/office/officeart/2008/layout/LinedList"/>
    <dgm:cxn modelId="{40112BD4-4564-41CD-8238-37DFAD48A1A0}" type="presParOf" srcId="{4ACF43D1-519E-42A2-970C-705800D064AC}" destId="{60F9277A-DCD9-4FC5-BC6E-9CC1E980E144}" srcOrd="5" destOrd="0" presId="urn:microsoft.com/office/officeart/2008/layout/LinedList"/>
    <dgm:cxn modelId="{69952818-C04A-45DB-BCD4-E35985C0AAA2}" type="presParOf" srcId="{4ACF43D1-519E-42A2-970C-705800D064AC}" destId="{5B76AF41-79C6-4140-8DBD-444BC31CE3BB}" srcOrd="6" destOrd="0" presId="urn:microsoft.com/office/officeart/2008/layout/LinedList"/>
    <dgm:cxn modelId="{1CB7FE92-0DDF-4DA1-8B0A-D4F15E972C9F}" type="presParOf" srcId="{4ACF43D1-519E-42A2-970C-705800D064AC}" destId="{1C5FEE52-2AB6-4DC8-963B-C3FC80DF1239}" srcOrd="7" destOrd="0" presId="urn:microsoft.com/office/officeart/2008/layout/LinedList"/>
    <dgm:cxn modelId="{FD95A70E-9F4D-4AFF-B28B-0FB89927328B}" type="presParOf" srcId="{1C5FEE52-2AB6-4DC8-963B-C3FC80DF1239}" destId="{A88950A7-79BA-4053-BDA5-5EB7EB264210}" srcOrd="0" destOrd="0" presId="urn:microsoft.com/office/officeart/2008/layout/LinedList"/>
    <dgm:cxn modelId="{CB3D929A-EBF8-4CF0-AA1F-E7FAFDF5BA7D}" type="presParOf" srcId="{1C5FEE52-2AB6-4DC8-963B-C3FC80DF1239}" destId="{FFE2CEE0-4FC2-4ADA-872A-B5296D3674E8}" srcOrd="1" destOrd="0" presId="urn:microsoft.com/office/officeart/2008/layout/LinedList"/>
    <dgm:cxn modelId="{F92349BF-C511-4178-9538-D2668248EEEC}" type="presParOf" srcId="{1C5FEE52-2AB6-4DC8-963B-C3FC80DF1239}" destId="{C82CC698-92C0-42C1-90D3-A382DB802559}" srcOrd="2" destOrd="0" presId="urn:microsoft.com/office/officeart/2008/layout/LinedList"/>
    <dgm:cxn modelId="{60FD6CE2-7E6A-4BD9-9B19-2E631547F708}" type="presParOf" srcId="{4ACF43D1-519E-42A2-970C-705800D064AC}" destId="{146F3175-B0E7-4A3B-9AEC-AFAB6EF43125}" srcOrd="8" destOrd="0" presId="urn:microsoft.com/office/officeart/2008/layout/LinedList"/>
    <dgm:cxn modelId="{657CA4D7-8942-4B56-9639-7B8B08199BC5}" type="presParOf" srcId="{4ACF43D1-519E-42A2-970C-705800D064AC}" destId="{A6FF1712-CA14-4D02-9B66-A34A4DD2D0E7}" srcOrd="9" destOrd="0" presId="urn:microsoft.com/office/officeart/2008/layout/LinedList"/>
    <dgm:cxn modelId="{576E09F5-A512-4E64-8B31-7A52DE47CD86}" type="presParOf" srcId="{4ACF43D1-519E-42A2-970C-705800D064AC}" destId="{B1D5C699-5199-4C48-9BB8-06264D293FD0}" srcOrd="10" destOrd="0" presId="urn:microsoft.com/office/officeart/2008/layout/LinedList"/>
    <dgm:cxn modelId="{6C316381-3B38-4EAF-815D-03A1C366F87E}" type="presParOf" srcId="{B1D5C699-5199-4C48-9BB8-06264D293FD0}" destId="{55AA03BC-157F-41DE-9ADE-D10DF5916B14}" srcOrd="0" destOrd="0" presId="urn:microsoft.com/office/officeart/2008/layout/LinedList"/>
    <dgm:cxn modelId="{80C31BC9-C0F6-4291-8D42-F214CC338E30}" type="presParOf" srcId="{B1D5C699-5199-4C48-9BB8-06264D293FD0}" destId="{AE1B1329-9744-4AF7-917D-899DE314DCB4}" srcOrd="1" destOrd="0" presId="urn:microsoft.com/office/officeart/2008/layout/LinedList"/>
    <dgm:cxn modelId="{D6AECE1F-37E1-425A-AA25-801A3477594B}" type="presParOf" srcId="{B1D5C699-5199-4C48-9BB8-06264D293FD0}" destId="{EF4A982F-9F87-4DE7-A456-BD6AF3C76E36}" srcOrd="2" destOrd="0" presId="urn:microsoft.com/office/officeart/2008/layout/LinedList"/>
    <dgm:cxn modelId="{47811289-CB87-4745-BFB5-DBCDE8F2F56B}" type="presParOf" srcId="{4ACF43D1-519E-42A2-970C-705800D064AC}" destId="{7D7B892B-1129-41D9-9728-76A5FFC2321F}" srcOrd="11" destOrd="0" presId="urn:microsoft.com/office/officeart/2008/layout/LinedList"/>
    <dgm:cxn modelId="{FB371005-345D-43CC-9375-61D14D4E672B}" type="presParOf" srcId="{4ACF43D1-519E-42A2-970C-705800D064AC}" destId="{C152B965-7C9E-48BE-99E4-D1EA1CC158FF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400" b="0" smtClean="0">
              <a:solidFill>
                <a:srgbClr val="333399"/>
              </a:solidFill>
              <a:effectLst/>
            </a:rPr>
            <a:t>Giới thiệu</a:t>
          </a:r>
          <a:endParaRPr lang="en-US" sz="14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400" b="0" smtClean="0">
              <a:solidFill>
                <a:srgbClr val="333399"/>
              </a:solidFill>
              <a:effectLst/>
            </a:rPr>
            <a:t>Thẻ HTML</a:t>
          </a:r>
          <a:endParaRPr lang="en-US" sz="14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/>
      <dgm:spPr/>
      <dgm:t>
        <a:bodyPr/>
        <a:lstStyle/>
        <a:p>
          <a:r>
            <a:rPr lang="en-US" b="0" smtClean="0">
              <a:solidFill>
                <a:srgbClr val="333399"/>
              </a:solidFill>
              <a:effectLst/>
            </a:rPr>
            <a:t>Cấu trúc 1 trang HTML</a:t>
          </a:r>
          <a:endParaRPr lang="en-US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 custT="1"/>
      <dgm:spPr/>
      <dgm:t>
        <a:bodyPr/>
        <a:lstStyle/>
        <a:p>
          <a:r>
            <a:rPr lang="en-US" sz="1400" b="1" smtClean="0">
              <a:solidFill>
                <a:srgbClr val="FF0000"/>
              </a:solidFill>
              <a:effectLst/>
            </a:rPr>
            <a:t>Các thẻ HTML cơ bản</a:t>
          </a:r>
          <a:endParaRPr lang="en-US" sz="1400" b="1">
            <a:solidFill>
              <a:srgbClr val="FF0000"/>
            </a:solidFill>
            <a:effectLst/>
          </a:endParaRP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4" presStyleCnt="5"/>
      <dgm:spPr/>
      <dgm:t>
        <a:bodyPr/>
        <a:lstStyle/>
        <a:p>
          <a:endParaRPr lang="en-US"/>
        </a:p>
      </dgm:t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3" presStyleCnt="4"/>
      <dgm:spPr/>
    </dgm:pt>
    <dgm:pt modelId="{C152B965-7C9E-48BE-99E4-D1EA1CC158FF}" type="pres">
      <dgm:prSet presAssocID="{1A59F1AF-482E-449B-B359-A3BBE41C2EB2}" presName="vertSpace2b" presStyleCnt="0"/>
      <dgm:spPr/>
    </dgm:pt>
  </dgm:ptLst>
  <dgm:cxnLst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786CFBDF-C916-4B91-81D8-CF6518EF2C7E}" type="presOf" srcId="{BE2E176B-EDA9-44DF-BE0D-D7C715BB1C8E}" destId="{553B2C78-8B28-4D96-B4FA-F9D27B084078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1227216D-F604-405B-AF96-B0F3E0A99DA2}" type="presOf" srcId="{EA7F9208-24D8-4563-A2ED-FBFBC5F86B00}" destId="{53AAE56C-73FE-45F9-B35E-39C2CC30454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D7C44919-F3E0-465F-A463-82CA3981DAF0}" type="presOf" srcId="{5403C0A6-775D-4F54-A14E-E8F8A25C97DF}" destId="{FFE2CEE0-4FC2-4ADA-872A-B5296D3674E8}" srcOrd="0" destOrd="0" presId="urn:microsoft.com/office/officeart/2008/layout/LinedList"/>
    <dgm:cxn modelId="{677FCAE1-E959-49D4-B17E-F1CCB38E6380}" type="presOf" srcId="{1A59F1AF-482E-449B-B359-A3BBE41C2EB2}" destId="{AE1B1329-9744-4AF7-917D-899DE314DCB4}" srcOrd="0" destOrd="0" presId="urn:microsoft.com/office/officeart/2008/layout/LinedList"/>
    <dgm:cxn modelId="{8887993D-A336-4504-8C2D-77948F454CD6}" type="presOf" srcId="{170E935B-632B-4424-9BFB-F1C5A9D014B6}" destId="{C66396E0-32BA-46BE-B28A-A2673D61FB1A}" srcOrd="0" destOrd="0" presId="urn:microsoft.com/office/officeart/2008/layout/LinedList"/>
    <dgm:cxn modelId="{163DB717-00B8-4A20-8273-DDEA6A1123B5}" type="presOf" srcId="{47543A14-7939-4793-BA1A-E62B4BA9B414}" destId="{95B7AE2D-2AFE-49F1-8C55-518FD14D2AA2}" srcOrd="0" destOrd="0" presId="urn:microsoft.com/office/officeart/2008/layout/LinedList"/>
    <dgm:cxn modelId="{4B8C5066-A395-40C3-A217-6DAB0F6AFB39}" srcId="{EA7F9208-24D8-4563-A2ED-FBFBC5F86B00}" destId="{1A59F1AF-482E-449B-B359-A3BBE41C2EB2}" srcOrd="3" destOrd="0" parTransId="{9FF63B3C-F692-4CF2-926C-227F539DB0AC}" sibTransId="{7D5AC2B3-1F04-4B1E-8DA9-35D660D92546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CDFEF520-2E62-4E81-9092-81CCFCDBAE88}" type="presParOf" srcId="{C66396E0-32BA-46BE-B28A-A2673D61FB1A}" destId="{2C4D144F-C0A0-4BA0-BB79-D8AAD2113945}" srcOrd="0" destOrd="0" presId="urn:microsoft.com/office/officeart/2008/layout/LinedList"/>
    <dgm:cxn modelId="{95BB4BDB-AB4B-4BDA-8069-F37396AEBB44}" type="presParOf" srcId="{C66396E0-32BA-46BE-B28A-A2673D61FB1A}" destId="{6DFABC9D-811D-4F5E-821D-F8D42D844B4B}" srcOrd="1" destOrd="0" presId="urn:microsoft.com/office/officeart/2008/layout/LinedList"/>
    <dgm:cxn modelId="{CE1CAF44-80B5-4AE4-98C2-3410DED1281D}" type="presParOf" srcId="{6DFABC9D-811D-4F5E-821D-F8D42D844B4B}" destId="{53AAE56C-73FE-45F9-B35E-39C2CC304544}" srcOrd="0" destOrd="0" presId="urn:microsoft.com/office/officeart/2008/layout/LinedList"/>
    <dgm:cxn modelId="{119517B0-7BC9-4F04-9874-461086F8678E}" type="presParOf" srcId="{6DFABC9D-811D-4F5E-821D-F8D42D844B4B}" destId="{4ACF43D1-519E-42A2-970C-705800D064AC}" srcOrd="1" destOrd="0" presId="urn:microsoft.com/office/officeart/2008/layout/LinedList"/>
    <dgm:cxn modelId="{ADD43520-BCEC-40D5-A5D8-7AFAAB3BEF8F}" type="presParOf" srcId="{4ACF43D1-519E-42A2-970C-705800D064AC}" destId="{72FED7FB-2F1E-4FC9-B233-F3AAE2F35B63}" srcOrd="0" destOrd="0" presId="urn:microsoft.com/office/officeart/2008/layout/LinedList"/>
    <dgm:cxn modelId="{81D772CE-1848-4FCF-9270-DA1A80F94546}" type="presParOf" srcId="{4ACF43D1-519E-42A2-970C-705800D064AC}" destId="{9643E7AD-15A3-448F-8242-9A68B4E31513}" srcOrd="1" destOrd="0" presId="urn:microsoft.com/office/officeart/2008/layout/LinedList"/>
    <dgm:cxn modelId="{5E7F13CE-5191-41F7-9DDF-1694DA99FCF4}" type="presParOf" srcId="{9643E7AD-15A3-448F-8242-9A68B4E31513}" destId="{836F85B5-FBF6-46B6-8E0F-315311C88186}" srcOrd="0" destOrd="0" presId="urn:microsoft.com/office/officeart/2008/layout/LinedList"/>
    <dgm:cxn modelId="{314AFEDA-E53D-4770-A7B5-1E15FCC02212}" type="presParOf" srcId="{9643E7AD-15A3-448F-8242-9A68B4E31513}" destId="{95B7AE2D-2AFE-49F1-8C55-518FD14D2AA2}" srcOrd="1" destOrd="0" presId="urn:microsoft.com/office/officeart/2008/layout/LinedList"/>
    <dgm:cxn modelId="{FFD90D28-3C81-4E2B-B304-0E4E79ACB937}" type="presParOf" srcId="{9643E7AD-15A3-448F-8242-9A68B4E31513}" destId="{2A78177D-072C-4464-8CE8-C22880222CDE}" srcOrd="2" destOrd="0" presId="urn:microsoft.com/office/officeart/2008/layout/LinedList"/>
    <dgm:cxn modelId="{B2324758-858D-444B-BA44-B403A1768970}" type="presParOf" srcId="{4ACF43D1-519E-42A2-970C-705800D064AC}" destId="{7E67FE7C-BB80-4B4F-B68D-6660D4F8333D}" srcOrd="2" destOrd="0" presId="urn:microsoft.com/office/officeart/2008/layout/LinedList"/>
    <dgm:cxn modelId="{8350AAEE-1A96-474A-99FC-11B848C82091}" type="presParOf" srcId="{4ACF43D1-519E-42A2-970C-705800D064AC}" destId="{A5CEA4BB-B0DF-4732-984B-A42182B1F833}" srcOrd="3" destOrd="0" presId="urn:microsoft.com/office/officeart/2008/layout/LinedList"/>
    <dgm:cxn modelId="{96FA4A59-EB23-4B4E-93FF-3F812F311AE2}" type="presParOf" srcId="{4ACF43D1-519E-42A2-970C-705800D064AC}" destId="{C17C134E-C1F9-4AFA-A730-757854DF7D47}" srcOrd="4" destOrd="0" presId="urn:microsoft.com/office/officeart/2008/layout/LinedList"/>
    <dgm:cxn modelId="{0BE89378-5B2E-4564-A1C7-478ED6214687}" type="presParOf" srcId="{C17C134E-C1F9-4AFA-A730-757854DF7D47}" destId="{AA561E92-40CD-45D2-8D7B-23D2398A8AB3}" srcOrd="0" destOrd="0" presId="urn:microsoft.com/office/officeart/2008/layout/LinedList"/>
    <dgm:cxn modelId="{57B6B8C2-C7D4-47C7-AE1E-7EBAEDA4B9F1}" type="presParOf" srcId="{C17C134E-C1F9-4AFA-A730-757854DF7D47}" destId="{553B2C78-8B28-4D96-B4FA-F9D27B084078}" srcOrd="1" destOrd="0" presId="urn:microsoft.com/office/officeart/2008/layout/LinedList"/>
    <dgm:cxn modelId="{550A7D94-1B44-42DD-A855-B73B4271AF2E}" type="presParOf" srcId="{C17C134E-C1F9-4AFA-A730-757854DF7D47}" destId="{66B89092-D541-40FA-BE80-A663C9DF4DF9}" srcOrd="2" destOrd="0" presId="urn:microsoft.com/office/officeart/2008/layout/LinedList"/>
    <dgm:cxn modelId="{6492DBAF-40A6-4521-A33C-DA722FE09049}" type="presParOf" srcId="{4ACF43D1-519E-42A2-970C-705800D064AC}" destId="{60F9277A-DCD9-4FC5-BC6E-9CC1E980E144}" srcOrd="5" destOrd="0" presId="urn:microsoft.com/office/officeart/2008/layout/LinedList"/>
    <dgm:cxn modelId="{8E90CC07-5DCB-46E2-9346-7F661A62EDCF}" type="presParOf" srcId="{4ACF43D1-519E-42A2-970C-705800D064AC}" destId="{5B76AF41-79C6-4140-8DBD-444BC31CE3BB}" srcOrd="6" destOrd="0" presId="urn:microsoft.com/office/officeart/2008/layout/LinedList"/>
    <dgm:cxn modelId="{9DCD016A-2005-4A4A-A50E-A22C22E890A7}" type="presParOf" srcId="{4ACF43D1-519E-42A2-970C-705800D064AC}" destId="{1C5FEE52-2AB6-4DC8-963B-C3FC80DF1239}" srcOrd="7" destOrd="0" presId="urn:microsoft.com/office/officeart/2008/layout/LinedList"/>
    <dgm:cxn modelId="{464279BF-090D-4833-9EE9-864BC9C14F09}" type="presParOf" srcId="{1C5FEE52-2AB6-4DC8-963B-C3FC80DF1239}" destId="{A88950A7-79BA-4053-BDA5-5EB7EB264210}" srcOrd="0" destOrd="0" presId="urn:microsoft.com/office/officeart/2008/layout/LinedList"/>
    <dgm:cxn modelId="{D0D4B719-D5E5-4D10-8EA6-E55AAB1BAB4B}" type="presParOf" srcId="{1C5FEE52-2AB6-4DC8-963B-C3FC80DF1239}" destId="{FFE2CEE0-4FC2-4ADA-872A-B5296D3674E8}" srcOrd="1" destOrd="0" presId="urn:microsoft.com/office/officeart/2008/layout/LinedList"/>
    <dgm:cxn modelId="{1FB8E6F4-71DD-45B5-8188-C17C9A43E850}" type="presParOf" srcId="{1C5FEE52-2AB6-4DC8-963B-C3FC80DF1239}" destId="{C82CC698-92C0-42C1-90D3-A382DB802559}" srcOrd="2" destOrd="0" presId="urn:microsoft.com/office/officeart/2008/layout/LinedList"/>
    <dgm:cxn modelId="{88F1E6A0-BB59-458E-8286-1D535CC09C77}" type="presParOf" srcId="{4ACF43D1-519E-42A2-970C-705800D064AC}" destId="{146F3175-B0E7-4A3B-9AEC-AFAB6EF43125}" srcOrd="8" destOrd="0" presId="urn:microsoft.com/office/officeart/2008/layout/LinedList"/>
    <dgm:cxn modelId="{4717A727-7CA8-47F1-BA0C-CE2365D1F37E}" type="presParOf" srcId="{4ACF43D1-519E-42A2-970C-705800D064AC}" destId="{A6FF1712-CA14-4D02-9B66-A34A4DD2D0E7}" srcOrd="9" destOrd="0" presId="urn:microsoft.com/office/officeart/2008/layout/LinedList"/>
    <dgm:cxn modelId="{D62AFBF4-5F41-4329-AD90-BA7BF697C4C2}" type="presParOf" srcId="{4ACF43D1-519E-42A2-970C-705800D064AC}" destId="{B1D5C699-5199-4C48-9BB8-06264D293FD0}" srcOrd="10" destOrd="0" presId="urn:microsoft.com/office/officeart/2008/layout/LinedList"/>
    <dgm:cxn modelId="{845B41E7-2B0C-42A7-9C39-6D75A6142820}" type="presParOf" srcId="{B1D5C699-5199-4C48-9BB8-06264D293FD0}" destId="{55AA03BC-157F-41DE-9ADE-D10DF5916B14}" srcOrd="0" destOrd="0" presId="urn:microsoft.com/office/officeart/2008/layout/LinedList"/>
    <dgm:cxn modelId="{7E846D73-EE7B-4B1F-BF71-C66C6D0AFFB0}" type="presParOf" srcId="{B1D5C699-5199-4C48-9BB8-06264D293FD0}" destId="{AE1B1329-9744-4AF7-917D-899DE314DCB4}" srcOrd="1" destOrd="0" presId="urn:microsoft.com/office/officeart/2008/layout/LinedList"/>
    <dgm:cxn modelId="{6DF332C7-71E8-4AE9-81D7-C16BA47F4E1B}" type="presParOf" srcId="{B1D5C699-5199-4C48-9BB8-06264D293FD0}" destId="{EF4A982F-9F87-4DE7-A456-BD6AF3C76E36}" srcOrd="2" destOrd="0" presId="urn:microsoft.com/office/officeart/2008/layout/LinedList"/>
    <dgm:cxn modelId="{110FEAFA-54C1-4255-9C01-F281FB281972}" type="presParOf" srcId="{4ACF43D1-519E-42A2-970C-705800D064AC}" destId="{7D7B892B-1129-41D9-9728-76A5FFC2321F}" srcOrd="11" destOrd="0" presId="urn:microsoft.com/office/officeart/2008/layout/LinedList"/>
    <dgm:cxn modelId="{02C8ABF1-7A48-4B9D-9D41-ED5DD078C341}" type="presParOf" srcId="{4ACF43D1-519E-42A2-970C-705800D064AC}" destId="{C152B965-7C9E-48BE-99E4-D1EA1CC158FF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400" b="0" smtClean="0">
              <a:solidFill>
                <a:srgbClr val="333399"/>
              </a:solidFill>
              <a:effectLst/>
            </a:rPr>
            <a:t>Giới thiệu</a:t>
          </a:r>
          <a:endParaRPr lang="en-US" sz="14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400" b="0" smtClean="0">
              <a:solidFill>
                <a:srgbClr val="333399"/>
              </a:solidFill>
              <a:effectLst/>
            </a:rPr>
            <a:t>Thẻ HTML</a:t>
          </a:r>
          <a:endParaRPr lang="en-US" sz="14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/>
      <dgm:spPr/>
      <dgm:t>
        <a:bodyPr/>
        <a:lstStyle/>
        <a:p>
          <a:r>
            <a:rPr lang="en-US" b="0" smtClean="0">
              <a:solidFill>
                <a:srgbClr val="333399"/>
              </a:solidFill>
              <a:effectLst/>
            </a:rPr>
            <a:t>Cấu trúc 1 trang HTML</a:t>
          </a:r>
          <a:endParaRPr lang="en-US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 custT="1"/>
      <dgm:spPr/>
      <dgm:t>
        <a:bodyPr/>
        <a:lstStyle/>
        <a:p>
          <a:r>
            <a:rPr lang="en-US" sz="1400" b="1" smtClean="0">
              <a:solidFill>
                <a:srgbClr val="FF0000"/>
              </a:solidFill>
              <a:effectLst/>
            </a:rPr>
            <a:t>Các thẻ HTML cơ bản</a:t>
          </a:r>
          <a:endParaRPr lang="en-US" sz="1400" b="1">
            <a:solidFill>
              <a:srgbClr val="FF0000"/>
            </a:solidFill>
            <a:effectLst/>
          </a:endParaRP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4" presStyleCnt="5"/>
      <dgm:spPr/>
      <dgm:t>
        <a:bodyPr/>
        <a:lstStyle/>
        <a:p>
          <a:endParaRPr lang="en-US"/>
        </a:p>
      </dgm:t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3" presStyleCnt="4"/>
      <dgm:spPr/>
    </dgm:pt>
    <dgm:pt modelId="{C152B965-7C9E-48BE-99E4-D1EA1CC158FF}" type="pres">
      <dgm:prSet presAssocID="{1A59F1AF-482E-449B-B359-A3BBE41C2EB2}" presName="vertSpace2b" presStyleCnt="0"/>
      <dgm:spPr/>
    </dgm:pt>
  </dgm:ptLst>
  <dgm:cxnLst>
    <dgm:cxn modelId="{00E4BDC6-226E-4640-81EB-32AFC26E766C}" type="presOf" srcId="{47543A14-7939-4793-BA1A-E62B4BA9B414}" destId="{95B7AE2D-2AFE-49F1-8C55-518FD14D2AA2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F5658F33-33C1-4E2F-A681-67FD4DD8863C}" type="presOf" srcId="{EA7F9208-24D8-4563-A2ED-FBFBC5F86B00}" destId="{53AAE56C-73FE-45F9-B35E-39C2CC304544}" srcOrd="0" destOrd="0" presId="urn:microsoft.com/office/officeart/2008/layout/LinedList"/>
    <dgm:cxn modelId="{9407DC97-9EEF-4E0B-A5E2-E01C84522A04}" type="presOf" srcId="{1A59F1AF-482E-449B-B359-A3BBE41C2EB2}" destId="{AE1B1329-9744-4AF7-917D-899DE314DCB4}" srcOrd="0" destOrd="0" presId="urn:microsoft.com/office/officeart/2008/layout/LinedList"/>
    <dgm:cxn modelId="{2D6DE2BA-59CD-4B3D-AA23-E0F1A92CE24D}" type="presOf" srcId="{BE2E176B-EDA9-44DF-BE0D-D7C715BB1C8E}" destId="{553B2C78-8B28-4D96-B4FA-F9D27B084078}" srcOrd="0" destOrd="0" presId="urn:microsoft.com/office/officeart/2008/layout/LinedList"/>
    <dgm:cxn modelId="{4B8C5066-A395-40C3-A217-6DAB0F6AFB39}" srcId="{EA7F9208-24D8-4563-A2ED-FBFBC5F86B00}" destId="{1A59F1AF-482E-449B-B359-A3BBE41C2EB2}" srcOrd="3" destOrd="0" parTransId="{9FF63B3C-F692-4CF2-926C-227F539DB0AC}" sibTransId="{7D5AC2B3-1F04-4B1E-8DA9-35D660D92546}"/>
    <dgm:cxn modelId="{1C2BE9FA-053A-48DA-B460-16A781D84E08}" type="presOf" srcId="{5403C0A6-775D-4F54-A14E-E8F8A25C97DF}" destId="{FFE2CEE0-4FC2-4ADA-872A-B5296D3674E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E32DD6FB-0EAC-4688-881F-A2A7FBACC239}" type="presOf" srcId="{170E935B-632B-4424-9BFB-F1C5A9D014B6}" destId="{C66396E0-32BA-46BE-B28A-A2673D61FB1A}" srcOrd="0" destOrd="0" presId="urn:microsoft.com/office/officeart/2008/layout/LinedList"/>
    <dgm:cxn modelId="{AF51858B-1BEC-4ABD-A33C-DF1CA9D4F0A5}" type="presParOf" srcId="{C66396E0-32BA-46BE-B28A-A2673D61FB1A}" destId="{2C4D144F-C0A0-4BA0-BB79-D8AAD2113945}" srcOrd="0" destOrd="0" presId="urn:microsoft.com/office/officeart/2008/layout/LinedList"/>
    <dgm:cxn modelId="{78747758-31E8-4B87-A0A8-422DA415B92A}" type="presParOf" srcId="{C66396E0-32BA-46BE-B28A-A2673D61FB1A}" destId="{6DFABC9D-811D-4F5E-821D-F8D42D844B4B}" srcOrd="1" destOrd="0" presId="urn:microsoft.com/office/officeart/2008/layout/LinedList"/>
    <dgm:cxn modelId="{B606F238-4689-4621-AF42-57CFF29EC33F}" type="presParOf" srcId="{6DFABC9D-811D-4F5E-821D-F8D42D844B4B}" destId="{53AAE56C-73FE-45F9-B35E-39C2CC304544}" srcOrd="0" destOrd="0" presId="urn:microsoft.com/office/officeart/2008/layout/LinedList"/>
    <dgm:cxn modelId="{77599C8E-A2C9-43D5-990E-6A2B3BBDFC40}" type="presParOf" srcId="{6DFABC9D-811D-4F5E-821D-F8D42D844B4B}" destId="{4ACF43D1-519E-42A2-970C-705800D064AC}" srcOrd="1" destOrd="0" presId="urn:microsoft.com/office/officeart/2008/layout/LinedList"/>
    <dgm:cxn modelId="{9FEB9548-1890-48B4-986C-5C9F7FDB438A}" type="presParOf" srcId="{4ACF43D1-519E-42A2-970C-705800D064AC}" destId="{72FED7FB-2F1E-4FC9-B233-F3AAE2F35B63}" srcOrd="0" destOrd="0" presId="urn:microsoft.com/office/officeart/2008/layout/LinedList"/>
    <dgm:cxn modelId="{F8DA35AE-2933-47FF-947D-F4F654B8D5F8}" type="presParOf" srcId="{4ACF43D1-519E-42A2-970C-705800D064AC}" destId="{9643E7AD-15A3-448F-8242-9A68B4E31513}" srcOrd="1" destOrd="0" presId="urn:microsoft.com/office/officeart/2008/layout/LinedList"/>
    <dgm:cxn modelId="{9C8F4375-17DE-4786-8F06-EFE7FA20D666}" type="presParOf" srcId="{9643E7AD-15A3-448F-8242-9A68B4E31513}" destId="{836F85B5-FBF6-46B6-8E0F-315311C88186}" srcOrd="0" destOrd="0" presId="urn:microsoft.com/office/officeart/2008/layout/LinedList"/>
    <dgm:cxn modelId="{484DE9DC-3E9A-41AB-99DF-AB527B3FFD80}" type="presParOf" srcId="{9643E7AD-15A3-448F-8242-9A68B4E31513}" destId="{95B7AE2D-2AFE-49F1-8C55-518FD14D2AA2}" srcOrd="1" destOrd="0" presId="urn:microsoft.com/office/officeart/2008/layout/LinedList"/>
    <dgm:cxn modelId="{AD91F00D-AA42-466E-B3CF-62F42D84D434}" type="presParOf" srcId="{9643E7AD-15A3-448F-8242-9A68B4E31513}" destId="{2A78177D-072C-4464-8CE8-C22880222CDE}" srcOrd="2" destOrd="0" presId="urn:microsoft.com/office/officeart/2008/layout/LinedList"/>
    <dgm:cxn modelId="{51A6964E-2FAC-43B0-82F6-D4F1A1F602B8}" type="presParOf" srcId="{4ACF43D1-519E-42A2-970C-705800D064AC}" destId="{7E67FE7C-BB80-4B4F-B68D-6660D4F8333D}" srcOrd="2" destOrd="0" presId="urn:microsoft.com/office/officeart/2008/layout/LinedList"/>
    <dgm:cxn modelId="{3F6E4843-A30A-4595-BF7F-B69C05AC2D7F}" type="presParOf" srcId="{4ACF43D1-519E-42A2-970C-705800D064AC}" destId="{A5CEA4BB-B0DF-4732-984B-A42182B1F833}" srcOrd="3" destOrd="0" presId="urn:microsoft.com/office/officeart/2008/layout/LinedList"/>
    <dgm:cxn modelId="{E257F72C-F3D7-45CC-9534-4B5A4EF2DF20}" type="presParOf" srcId="{4ACF43D1-519E-42A2-970C-705800D064AC}" destId="{C17C134E-C1F9-4AFA-A730-757854DF7D47}" srcOrd="4" destOrd="0" presId="urn:microsoft.com/office/officeart/2008/layout/LinedList"/>
    <dgm:cxn modelId="{C1BB7099-EF4B-4667-A630-52332FFD20B3}" type="presParOf" srcId="{C17C134E-C1F9-4AFA-A730-757854DF7D47}" destId="{AA561E92-40CD-45D2-8D7B-23D2398A8AB3}" srcOrd="0" destOrd="0" presId="urn:microsoft.com/office/officeart/2008/layout/LinedList"/>
    <dgm:cxn modelId="{1763D3A0-0926-4443-885A-0BBA320EE4D8}" type="presParOf" srcId="{C17C134E-C1F9-4AFA-A730-757854DF7D47}" destId="{553B2C78-8B28-4D96-B4FA-F9D27B084078}" srcOrd="1" destOrd="0" presId="urn:microsoft.com/office/officeart/2008/layout/LinedList"/>
    <dgm:cxn modelId="{9AED3F90-E379-4C9B-A2C1-FDB239D01A39}" type="presParOf" srcId="{C17C134E-C1F9-4AFA-A730-757854DF7D47}" destId="{66B89092-D541-40FA-BE80-A663C9DF4DF9}" srcOrd="2" destOrd="0" presId="urn:microsoft.com/office/officeart/2008/layout/LinedList"/>
    <dgm:cxn modelId="{74C75322-BAD2-458E-8136-6CBA920ADB41}" type="presParOf" srcId="{4ACF43D1-519E-42A2-970C-705800D064AC}" destId="{60F9277A-DCD9-4FC5-BC6E-9CC1E980E144}" srcOrd="5" destOrd="0" presId="urn:microsoft.com/office/officeart/2008/layout/LinedList"/>
    <dgm:cxn modelId="{E4D7C828-1E76-4F06-AE85-C1E4A1EED9AC}" type="presParOf" srcId="{4ACF43D1-519E-42A2-970C-705800D064AC}" destId="{5B76AF41-79C6-4140-8DBD-444BC31CE3BB}" srcOrd="6" destOrd="0" presId="urn:microsoft.com/office/officeart/2008/layout/LinedList"/>
    <dgm:cxn modelId="{86098D07-ABB5-49AF-965B-FC500610AD94}" type="presParOf" srcId="{4ACF43D1-519E-42A2-970C-705800D064AC}" destId="{1C5FEE52-2AB6-4DC8-963B-C3FC80DF1239}" srcOrd="7" destOrd="0" presId="urn:microsoft.com/office/officeart/2008/layout/LinedList"/>
    <dgm:cxn modelId="{DA6B60AD-2E82-426C-A76A-D54D5DB3E747}" type="presParOf" srcId="{1C5FEE52-2AB6-4DC8-963B-C3FC80DF1239}" destId="{A88950A7-79BA-4053-BDA5-5EB7EB264210}" srcOrd="0" destOrd="0" presId="urn:microsoft.com/office/officeart/2008/layout/LinedList"/>
    <dgm:cxn modelId="{535EF127-F603-4738-B3E5-FED77DD4B672}" type="presParOf" srcId="{1C5FEE52-2AB6-4DC8-963B-C3FC80DF1239}" destId="{FFE2CEE0-4FC2-4ADA-872A-B5296D3674E8}" srcOrd="1" destOrd="0" presId="urn:microsoft.com/office/officeart/2008/layout/LinedList"/>
    <dgm:cxn modelId="{1352B098-15C3-41F5-900C-8F36C983CC69}" type="presParOf" srcId="{1C5FEE52-2AB6-4DC8-963B-C3FC80DF1239}" destId="{C82CC698-92C0-42C1-90D3-A382DB802559}" srcOrd="2" destOrd="0" presId="urn:microsoft.com/office/officeart/2008/layout/LinedList"/>
    <dgm:cxn modelId="{C21DAC0A-0AAC-4DC0-AA79-B7771D1BD663}" type="presParOf" srcId="{4ACF43D1-519E-42A2-970C-705800D064AC}" destId="{146F3175-B0E7-4A3B-9AEC-AFAB6EF43125}" srcOrd="8" destOrd="0" presId="urn:microsoft.com/office/officeart/2008/layout/LinedList"/>
    <dgm:cxn modelId="{DDEB283A-C302-4F7D-A661-E581E89BF62B}" type="presParOf" srcId="{4ACF43D1-519E-42A2-970C-705800D064AC}" destId="{A6FF1712-CA14-4D02-9B66-A34A4DD2D0E7}" srcOrd="9" destOrd="0" presId="urn:microsoft.com/office/officeart/2008/layout/LinedList"/>
    <dgm:cxn modelId="{71D65921-2FAB-4FE8-A78D-8F4ABF50B1D6}" type="presParOf" srcId="{4ACF43D1-519E-42A2-970C-705800D064AC}" destId="{B1D5C699-5199-4C48-9BB8-06264D293FD0}" srcOrd="10" destOrd="0" presId="urn:microsoft.com/office/officeart/2008/layout/LinedList"/>
    <dgm:cxn modelId="{F6F72356-0690-496A-82BC-5F224984FC2F}" type="presParOf" srcId="{B1D5C699-5199-4C48-9BB8-06264D293FD0}" destId="{55AA03BC-157F-41DE-9ADE-D10DF5916B14}" srcOrd="0" destOrd="0" presId="urn:microsoft.com/office/officeart/2008/layout/LinedList"/>
    <dgm:cxn modelId="{F58658C3-BB6E-42EB-A9D6-2C35F49B46A4}" type="presParOf" srcId="{B1D5C699-5199-4C48-9BB8-06264D293FD0}" destId="{AE1B1329-9744-4AF7-917D-899DE314DCB4}" srcOrd="1" destOrd="0" presId="urn:microsoft.com/office/officeart/2008/layout/LinedList"/>
    <dgm:cxn modelId="{ACEF71C2-633B-43EB-A8CB-E476A4C52319}" type="presParOf" srcId="{B1D5C699-5199-4C48-9BB8-06264D293FD0}" destId="{EF4A982F-9F87-4DE7-A456-BD6AF3C76E36}" srcOrd="2" destOrd="0" presId="urn:microsoft.com/office/officeart/2008/layout/LinedList"/>
    <dgm:cxn modelId="{AD6DCDB4-5607-409A-9907-E784B8A5B3FA}" type="presParOf" srcId="{4ACF43D1-519E-42A2-970C-705800D064AC}" destId="{7D7B892B-1129-41D9-9728-76A5FFC2321F}" srcOrd="11" destOrd="0" presId="urn:microsoft.com/office/officeart/2008/layout/LinedList"/>
    <dgm:cxn modelId="{93F95F9B-2B78-45B2-A79F-F99E9563B2DE}" type="presParOf" srcId="{4ACF43D1-519E-42A2-970C-705800D064AC}" destId="{C152B965-7C9E-48BE-99E4-D1EA1CC158FF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400" b="0" smtClean="0">
              <a:solidFill>
                <a:srgbClr val="333399"/>
              </a:solidFill>
              <a:effectLst/>
            </a:rPr>
            <a:t>Giới thiệu</a:t>
          </a:r>
          <a:endParaRPr lang="en-US" sz="14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400" b="0" smtClean="0">
              <a:solidFill>
                <a:srgbClr val="333399"/>
              </a:solidFill>
              <a:effectLst/>
            </a:rPr>
            <a:t>Thẻ HTML</a:t>
          </a:r>
          <a:endParaRPr lang="en-US" sz="14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/>
      <dgm:spPr/>
      <dgm:t>
        <a:bodyPr/>
        <a:lstStyle/>
        <a:p>
          <a:r>
            <a:rPr lang="en-US" b="0" smtClean="0">
              <a:solidFill>
                <a:srgbClr val="333399"/>
              </a:solidFill>
              <a:effectLst/>
            </a:rPr>
            <a:t>Cấu trúc 1 trang HTML</a:t>
          </a:r>
          <a:endParaRPr lang="en-US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 custT="1"/>
      <dgm:spPr/>
      <dgm:t>
        <a:bodyPr/>
        <a:lstStyle/>
        <a:p>
          <a:r>
            <a:rPr lang="en-US" sz="1400" b="1" smtClean="0">
              <a:solidFill>
                <a:srgbClr val="FF0000"/>
              </a:solidFill>
              <a:effectLst/>
            </a:rPr>
            <a:t>Các thẻ HTML cơ bản</a:t>
          </a:r>
          <a:endParaRPr lang="en-US" sz="1400" b="1">
            <a:solidFill>
              <a:srgbClr val="FF0000"/>
            </a:solidFill>
            <a:effectLst/>
          </a:endParaRP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4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4" presStyleCnt="5"/>
      <dgm:spPr/>
      <dgm:t>
        <a:bodyPr/>
        <a:lstStyle/>
        <a:p>
          <a:endParaRPr lang="en-US"/>
        </a:p>
      </dgm:t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3" presStyleCnt="4"/>
      <dgm:spPr/>
    </dgm:pt>
    <dgm:pt modelId="{C152B965-7C9E-48BE-99E4-D1EA1CC158FF}" type="pres">
      <dgm:prSet presAssocID="{1A59F1AF-482E-449B-B359-A3BBE41C2EB2}" presName="vertSpace2b" presStyleCnt="0"/>
      <dgm:spPr/>
    </dgm:pt>
  </dgm:ptLst>
  <dgm:cxnLst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4B8C5066-A395-40C3-A217-6DAB0F6AFB39}" srcId="{EA7F9208-24D8-4563-A2ED-FBFBC5F86B00}" destId="{1A59F1AF-482E-449B-B359-A3BBE41C2EB2}" srcOrd="3" destOrd="0" parTransId="{9FF63B3C-F692-4CF2-926C-227F539DB0AC}" sibTransId="{7D5AC2B3-1F04-4B1E-8DA9-35D660D92546}"/>
    <dgm:cxn modelId="{F015D81C-ED50-48DE-A4E7-2646A61A98C8}" type="presOf" srcId="{47543A14-7939-4793-BA1A-E62B4BA9B414}" destId="{95B7AE2D-2AFE-49F1-8C55-518FD14D2AA2}" srcOrd="0" destOrd="0" presId="urn:microsoft.com/office/officeart/2008/layout/LinedList"/>
    <dgm:cxn modelId="{84BB24BB-746C-4DA8-A985-A8FDC2CDDF4C}" type="presOf" srcId="{EA7F9208-24D8-4563-A2ED-FBFBC5F86B00}" destId="{53AAE56C-73FE-45F9-B35E-39C2CC30454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84B606A6-B98E-4FC3-AFF1-BC2D7E525E32}" type="presOf" srcId="{1A59F1AF-482E-449B-B359-A3BBE41C2EB2}" destId="{AE1B1329-9744-4AF7-917D-899DE314DCB4}" srcOrd="0" destOrd="0" presId="urn:microsoft.com/office/officeart/2008/layout/LinedList"/>
    <dgm:cxn modelId="{FEB7F4B6-AEC4-4FC3-BA66-C01ABC8E7781}" type="presOf" srcId="{5403C0A6-775D-4F54-A14E-E8F8A25C97DF}" destId="{FFE2CEE0-4FC2-4ADA-872A-B5296D3674E8}" srcOrd="0" destOrd="0" presId="urn:microsoft.com/office/officeart/2008/layout/LinedList"/>
    <dgm:cxn modelId="{B6104F69-A41C-4E78-BD42-D313F23313D2}" type="presOf" srcId="{170E935B-632B-4424-9BFB-F1C5A9D014B6}" destId="{C66396E0-32BA-46BE-B28A-A2673D61FB1A}" srcOrd="0" destOrd="0" presId="urn:microsoft.com/office/officeart/2008/layout/LinedList"/>
    <dgm:cxn modelId="{95D016CB-F100-4181-A021-30439AD73E9D}" type="presOf" srcId="{BE2E176B-EDA9-44DF-BE0D-D7C715BB1C8E}" destId="{553B2C78-8B28-4D96-B4FA-F9D27B084078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E08FA40C-80EE-4508-9F45-D262E6E7F64A}" type="presParOf" srcId="{C66396E0-32BA-46BE-B28A-A2673D61FB1A}" destId="{2C4D144F-C0A0-4BA0-BB79-D8AAD2113945}" srcOrd="0" destOrd="0" presId="urn:microsoft.com/office/officeart/2008/layout/LinedList"/>
    <dgm:cxn modelId="{26BFF94D-3D81-4EFC-9CC8-FA29EBC765C3}" type="presParOf" srcId="{C66396E0-32BA-46BE-B28A-A2673D61FB1A}" destId="{6DFABC9D-811D-4F5E-821D-F8D42D844B4B}" srcOrd="1" destOrd="0" presId="urn:microsoft.com/office/officeart/2008/layout/LinedList"/>
    <dgm:cxn modelId="{809AEA3A-EF39-4A7D-A97C-EC5569800629}" type="presParOf" srcId="{6DFABC9D-811D-4F5E-821D-F8D42D844B4B}" destId="{53AAE56C-73FE-45F9-B35E-39C2CC304544}" srcOrd="0" destOrd="0" presId="urn:microsoft.com/office/officeart/2008/layout/LinedList"/>
    <dgm:cxn modelId="{FD53F847-30EB-4C36-A5CF-154CE831E1E5}" type="presParOf" srcId="{6DFABC9D-811D-4F5E-821D-F8D42D844B4B}" destId="{4ACF43D1-519E-42A2-970C-705800D064AC}" srcOrd="1" destOrd="0" presId="urn:microsoft.com/office/officeart/2008/layout/LinedList"/>
    <dgm:cxn modelId="{B5F81ACC-2487-44C7-A261-106CD5E7CCF1}" type="presParOf" srcId="{4ACF43D1-519E-42A2-970C-705800D064AC}" destId="{72FED7FB-2F1E-4FC9-B233-F3AAE2F35B63}" srcOrd="0" destOrd="0" presId="urn:microsoft.com/office/officeart/2008/layout/LinedList"/>
    <dgm:cxn modelId="{3AD6D549-D0D5-4E54-92DF-E24DBAD467ED}" type="presParOf" srcId="{4ACF43D1-519E-42A2-970C-705800D064AC}" destId="{9643E7AD-15A3-448F-8242-9A68B4E31513}" srcOrd="1" destOrd="0" presId="urn:microsoft.com/office/officeart/2008/layout/LinedList"/>
    <dgm:cxn modelId="{42ADE82F-F0F7-4DBD-9B97-7B0A5A937C23}" type="presParOf" srcId="{9643E7AD-15A3-448F-8242-9A68B4E31513}" destId="{836F85B5-FBF6-46B6-8E0F-315311C88186}" srcOrd="0" destOrd="0" presId="urn:microsoft.com/office/officeart/2008/layout/LinedList"/>
    <dgm:cxn modelId="{88FD440B-B1DE-4285-BF34-80FD42F8BF16}" type="presParOf" srcId="{9643E7AD-15A3-448F-8242-9A68B4E31513}" destId="{95B7AE2D-2AFE-49F1-8C55-518FD14D2AA2}" srcOrd="1" destOrd="0" presId="urn:microsoft.com/office/officeart/2008/layout/LinedList"/>
    <dgm:cxn modelId="{C7CE37A1-5ADF-4250-860E-AAD34E920301}" type="presParOf" srcId="{9643E7AD-15A3-448F-8242-9A68B4E31513}" destId="{2A78177D-072C-4464-8CE8-C22880222CDE}" srcOrd="2" destOrd="0" presId="urn:microsoft.com/office/officeart/2008/layout/LinedList"/>
    <dgm:cxn modelId="{069E72C1-91C8-4D43-B5DC-058E9F301ECF}" type="presParOf" srcId="{4ACF43D1-519E-42A2-970C-705800D064AC}" destId="{7E67FE7C-BB80-4B4F-B68D-6660D4F8333D}" srcOrd="2" destOrd="0" presId="urn:microsoft.com/office/officeart/2008/layout/LinedList"/>
    <dgm:cxn modelId="{882ED6DC-95E7-4B4B-8A51-C86CA67040D8}" type="presParOf" srcId="{4ACF43D1-519E-42A2-970C-705800D064AC}" destId="{A5CEA4BB-B0DF-4732-984B-A42182B1F833}" srcOrd="3" destOrd="0" presId="urn:microsoft.com/office/officeart/2008/layout/LinedList"/>
    <dgm:cxn modelId="{5F87B5E2-3E60-4621-ADD0-3CC3EDBE744E}" type="presParOf" srcId="{4ACF43D1-519E-42A2-970C-705800D064AC}" destId="{C17C134E-C1F9-4AFA-A730-757854DF7D47}" srcOrd="4" destOrd="0" presId="urn:microsoft.com/office/officeart/2008/layout/LinedList"/>
    <dgm:cxn modelId="{2B48D8F4-5221-4BE0-A75F-37D834B293ED}" type="presParOf" srcId="{C17C134E-C1F9-4AFA-A730-757854DF7D47}" destId="{AA561E92-40CD-45D2-8D7B-23D2398A8AB3}" srcOrd="0" destOrd="0" presId="urn:microsoft.com/office/officeart/2008/layout/LinedList"/>
    <dgm:cxn modelId="{2D42F66E-9EE1-4A19-A972-B3BC13574D3B}" type="presParOf" srcId="{C17C134E-C1F9-4AFA-A730-757854DF7D47}" destId="{553B2C78-8B28-4D96-B4FA-F9D27B084078}" srcOrd="1" destOrd="0" presId="urn:microsoft.com/office/officeart/2008/layout/LinedList"/>
    <dgm:cxn modelId="{6EA66003-8C73-4196-914C-2164F5A7D80A}" type="presParOf" srcId="{C17C134E-C1F9-4AFA-A730-757854DF7D47}" destId="{66B89092-D541-40FA-BE80-A663C9DF4DF9}" srcOrd="2" destOrd="0" presId="urn:microsoft.com/office/officeart/2008/layout/LinedList"/>
    <dgm:cxn modelId="{1B920AEF-3847-45C2-AD11-FA4E4A66812B}" type="presParOf" srcId="{4ACF43D1-519E-42A2-970C-705800D064AC}" destId="{60F9277A-DCD9-4FC5-BC6E-9CC1E980E144}" srcOrd="5" destOrd="0" presId="urn:microsoft.com/office/officeart/2008/layout/LinedList"/>
    <dgm:cxn modelId="{36475ED9-383B-4D92-BF76-3797F6418B2D}" type="presParOf" srcId="{4ACF43D1-519E-42A2-970C-705800D064AC}" destId="{5B76AF41-79C6-4140-8DBD-444BC31CE3BB}" srcOrd="6" destOrd="0" presId="urn:microsoft.com/office/officeart/2008/layout/LinedList"/>
    <dgm:cxn modelId="{1C957F3E-9548-4F87-B016-2DCCC41B9F8D}" type="presParOf" srcId="{4ACF43D1-519E-42A2-970C-705800D064AC}" destId="{1C5FEE52-2AB6-4DC8-963B-C3FC80DF1239}" srcOrd="7" destOrd="0" presId="urn:microsoft.com/office/officeart/2008/layout/LinedList"/>
    <dgm:cxn modelId="{4C94D095-8882-4D6A-A789-42875B3378F1}" type="presParOf" srcId="{1C5FEE52-2AB6-4DC8-963B-C3FC80DF1239}" destId="{A88950A7-79BA-4053-BDA5-5EB7EB264210}" srcOrd="0" destOrd="0" presId="urn:microsoft.com/office/officeart/2008/layout/LinedList"/>
    <dgm:cxn modelId="{92BFF84F-1DF0-4504-9BB7-9124CFC2ED70}" type="presParOf" srcId="{1C5FEE52-2AB6-4DC8-963B-C3FC80DF1239}" destId="{FFE2CEE0-4FC2-4ADA-872A-B5296D3674E8}" srcOrd="1" destOrd="0" presId="urn:microsoft.com/office/officeart/2008/layout/LinedList"/>
    <dgm:cxn modelId="{9ABB14EA-55CE-4DCE-8740-964C3ED35705}" type="presParOf" srcId="{1C5FEE52-2AB6-4DC8-963B-C3FC80DF1239}" destId="{C82CC698-92C0-42C1-90D3-A382DB802559}" srcOrd="2" destOrd="0" presId="urn:microsoft.com/office/officeart/2008/layout/LinedList"/>
    <dgm:cxn modelId="{3C80F022-75A5-44BE-B8B7-C93FC904FEFD}" type="presParOf" srcId="{4ACF43D1-519E-42A2-970C-705800D064AC}" destId="{146F3175-B0E7-4A3B-9AEC-AFAB6EF43125}" srcOrd="8" destOrd="0" presId="urn:microsoft.com/office/officeart/2008/layout/LinedList"/>
    <dgm:cxn modelId="{7D2BEFDD-BF50-4BA5-8BFC-99F2250F77CB}" type="presParOf" srcId="{4ACF43D1-519E-42A2-970C-705800D064AC}" destId="{A6FF1712-CA14-4D02-9B66-A34A4DD2D0E7}" srcOrd="9" destOrd="0" presId="urn:microsoft.com/office/officeart/2008/layout/LinedList"/>
    <dgm:cxn modelId="{C903A737-1DDF-42E8-B9A8-21B7C1BE92C8}" type="presParOf" srcId="{4ACF43D1-519E-42A2-970C-705800D064AC}" destId="{B1D5C699-5199-4C48-9BB8-06264D293FD0}" srcOrd="10" destOrd="0" presId="urn:microsoft.com/office/officeart/2008/layout/LinedList"/>
    <dgm:cxn modelId="{003ABDB9-6D4E-4AE9-BD48-CF9D7863EFFF}" type="presParOf" srcId="{B1D5C699-5199-4C48-9BB8-06264D293FD0}" destId="{55AA03BC-157F-41DE-9ADE-D10DF5916B14}" srcOrd="0" destOrd="0" presId="urn:microsoft.com/office/officeart/2008/layout/LinedList"/>
    <dgm:cxn modelId="{BBCC824F-753D-4648-95D7-C5D29E4280A7}" type="presParOf" srcId="{B1D5C699-5199-4C48-9BB8-06264D293FD0}" destId="{AE1B1329-9744-4AF7-917D-899DE314DCB4}" srcOrd="1" destOrd="0" presId="urn:microsoft.com/office/officeart/2008/layout/LinedList"/>
    <dgm:cxn modelId="{80A2CA96-96C4-49CE-BA48-4E3E8E1A0985}" type="presParOf" srcId="{B1D5C699-5199-4C48-9BB8-06264D293FD0}" destId="{EF4A982F-9F87-4DE7-A456-BD6AF3C76E36}" srcOrd="2" destOrd="0" presId="urn:microsoft.com/office/officeart/2008/layout/LinedList"/>
    <dgm:cxn modelId="{49E123E4-78D3-4E5B-A948-73DF3DBB4138}" type="presParOf" srcId="{4ACF43D1-519E-42A2-970C-705800D064AC}" destId="{7D7B892B-1129-41D9-9728-76A5FFC2321F}" srcOrd="11" destOrd="0" presId="urn:microsoft.com/office/officeart/2008/layout/LinedList"/>
    <dgm:cxn modelId="{1C6D9998-FBDF-4C98-955C-CDD5C1537873}" type="presParOf" srcId="{4ACF43D1-519E-42A2-970C-705800D064AC}" destId="{C152B965-7C9E-48BE-99E4-D1EA1CC158FF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1523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>
              <a:solidFill>
                <a:srgbClr val="FF0000"/>
              </a:solidFill>
              <a:effectLst/>
            </a:rPr>
            <a:t>Giới thiệu</a:t>
          </a:r>
          <a:endParaRPr lang="en-US" sz="1400" b="1" kern="1200">
            <a:solidFill>
              <a:srgbClr val="FF0000"/>
            </a:solidFill>
            <a:effectLst/>
          </a:endParaRPr>
        </a:p>
      </dsp:txBody>
      <dsp:txXfrm>
        <a:off x="731737" y="15236"/>
        <a:ext cx="2671694" cy="304733"/>
      </dsp:txXfrm>
    </dsp:sp>
    <dsp:sp modelId="{7E67FE7C-BB80-4B4F-B68D-6660D4F8333D}">
      <dsp:nvSpPr>
        <dsp:cNvPr id="0" name=""/>
        <dsp:cNvSpPr/>
      </dsp:nvSpPr>
      <dsp:spPr>
        <a:xfrm>
          <a:off x="680686" y="31996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20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smtClean="0">
              <a:solidFill>
                <a:srgbClr val="333399"/>
              </a:solidFill>
              <a:effectLst/>
            </a:rPr>
            <a:t>Thẻ HTML</a:t>
          </a:r>
          <a:endParaRPr lang="en-US" sz="1400" b="0" kern="1200">
            <a:solidFill>
              <a:srgbClr val="333399"/>
            </a:solidFill>
            <a:effectLst/>
          </a:endParaRPr>
        </a:p>
      </dsp:txBody>
      <dsp:txXfrm>
        <a:off x="731737" y="335206"/>
        <a:ext cx="2671694" cy="304733"/>
      </dsp:txXfrm>
    </dsp:sp>
    <dsp:sp modelId="{60F9277A-DCD9-4FC5-BC6E-9CC1E980E144}">
      <dsp:nvSpPr>
        <dsp:cNvPr id="0" name=""/>
        <dsp:cNvSpPr/>
      </dsp:nvSpPr>
      <dsp:spPr>
        <a:xfrm>
          <a:off x="680686" y="63993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7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smtClean="0">
              <a:solidFill>
                <a:srgbClr val="333399"/>
              </a:solidFill>
              <a:effectLst/>
            </a:rPr>
            <a:t>Cấu trúc 1 trang HTML</a:t>
          </a:r>
          <a:endParaRPr lang="en-US" sz="1400" b="0" kern="1200">
            <a:solidFill>
              <a:srgbClr val="333399"/>
            </a:solidFill>
            <a:effectLst/>
          </a:endParaRPr>
        </a:p>
      </dsp:txBody>
      <dsp:txXfrm>
        <a:off x="731737" y="655176"/>
        <a:ext cx="2671694" cy="304733"/>
      </dsp:txXfrm>
    </dsp:sp>
    <dsp:sp modelId="{146F3175-B0E7-4A3B-9AEC-AFAB6EF43125}">
      <dsp:nvSpPr>
        <dsp:cNvPr id="0" name=""/>
        <dsp:cNvSpPr/>
      </dsp:nvSpPr>
      <dsp:spPr>
        <a:xfrm>
          <a:off x="680686" y="95990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975145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smtClean="0">
              <a:solidFill>
                <a:srgbClr val="333399"/>
              </a:solidFill>
              <a:effectLst/>
            </a:rPr>
            <a:t>Các thẻ HTML cơ bản</a:t>
          </a:r>
          <a:endParaRPr lang="en-US" sz="1400" b="0" kern="1200">
            <a:solidFill>
              <a:srgbClr val="333399"/>
            </a:solidFill>
            <a:effectLst/>
          </a:endParaRPr>
        </a:p>
      </dsp:txBody>
      <dsp:txXfrm>
        <a:off x="731737" y="975145"/>
        <a:ext cx="2671694" cy="304733"/>
      </dsp:txXfrm>
    </dsp:sp>
    <dsp:sp modelId="{7D7B892B-1129-41D9-9728-76A5FFC2321F}">
      <dsp:nvSpPr>
        <dsp:cNvPr id="0" name=""/>
        <dsp:cNvSpPr/>
      </dsp:nvSpPr>
      <dsp:spPr>
        <a:xfrm>
          <a:off x="680686" y="1279878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1523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400" b="0" kern="1200">
            <a:solidFill>
              <a:srgbClr val="333399"/>
            </a:solidFill>
            <a:effectLst/>
          </a:endParaRPr>
        </a:p>
      </dsp:txBody>
      <dsp:txXfrm>
        <a:off x="731737" y="15236"/>
        <a:ext cx="2671694" cy="304733"/>
      </dsp:txXfrm>
    </dsp:sp>
    <dsp:sp modelId="{7E67FE7C-BB80-4B4F-B68D-6660D4F8333D}">
      <dsp:nvSpPr>
        <dsp:cNvPr id="0" name=""/>
        <dsp:cNvSpPr/>
      </dsp:nvSpPr>
      <dsp:spPr>
        <a:xfrm>
          <a:off x="680686" y="31996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20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>
              <a:solidFill>
                <a:srgbClr val="FF0000"/>
              </a:solidFill>
              <a:effectLst/>
            </a:rPr>
            <a:t>Thẻ HTML</a:t>
          </a:r>
          <a:endParaRPr lang="en-US" sz="1400" b="1" kern="1200">
            <a:solidFill>
              <a:srgbClr val="FF0000"/>
            </a:solidFill>
            <a:effectLst/>
          </a:endParaRPr>
        </a:p>
      </dsp:txBody>
      <dsp:txXfrm>
        <a:off x="731737" y="335206"/>
        <a:ext cx="2671694" cy="304733"/>
      </dsp:txXfrm>
    </dsp:sp>
    <dsp:sp modelId="{60F9277A-DCD9-4FC5-BC6E-9CC1E980E144}">
      <dsp:nvSpPr>
        <dsp:cNvPr id="0" name=""/>
        <dsp:cNvSpPr/>
      </dsp:nvSpPr>
      <dsp:spPr>
        <a:xfrm>
          <a:off x="680686" y="63993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7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smtClean="0">
              <a:solidFill>
                <a:srgbClr val="333399"/>
              </a:solidFill>
              <a:effectLst/>
            </a:rPr>
            <a:t>Cấu trúc 1 trang HTML</a:t>
          </a:r>
          <a:endParaRPr lang="en-US" sz="1400" b="0" kern="1200">
            <a:solidFill>
              <a:srgbClr val="333399"/>
            </a:solidFill>
            <a:effectLst/>
          </a:endParaRPr>
        </a:p>
      </dsp:txBody>
      <dsp:txXfrm>
        <a:off x="731737" y="655176"/>
        <a:ext cx="2671694" cy="304733"/>
      </dsp:txXfrm>
    </dsp:sp>
    <dsp:sp modelId="{146F3175-B0E7-4A3B-9AEC-AFAB6EF43125}">
      <dsp:nvSpPr>
        <dsp:cNvPr id="0" name=""/>
        <dsp:cNvSpPr/>
      </dsp:nvSpPr>
      <dsp:spPr>
        <a:xfrm>
          <a:off x="680686" y="95990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975145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smtClean="0">
              <a:solidFill>
                <a:srgbClr val="333399"/>
              </a:solidFill>
              <a:effectLst/>
            </a:rPr>
            <a:t>Các thẻ HTML cơ bản</a:t>
          </a:r>
          <a:endParaRPr lang="en-US" sz="1400" b="0" kern="1200">
            <a:solidFill>
              <a:srgbClr val="333399"/>
            </a:solidFill>
            <a:effectLst/>
          </a:endParaRPr>
        </a:p>
      </dsp:txBody>
      <dsp:txXfrm>
        <a:off x="731737" y="975145"/>
        <a:ext cx="2671694" cy="304733"/>
      </dsp:txXfrm>
    </dsp:sp>
    <dsp:sp modelId="{7D7B892B-1129-41D9-9728-76A5FFC2321F}">
      <dsp:nvSpPr>
        <dsp:cNvPr id="0" name=""/>
        <dsp:cNvSpPr/>
      </dsp:nvSpPr>
      <dsp:spPr>
        <a:xfrm>
          <a:off x="680686" y="1279878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1523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400" b="0" kern="1200">
            <a:solidFill>
              <a:srgbClr val="333399"/>
            </a:solidFill>
            <a:effectLst/>
          </a:endParaRPr>
        </a:p>
      </dsp:txBody>
      <dsp:txXfrm>
        <a:off x="731737" y="15236"/>
        <a:ext cx="2671694" cy="304733"/>
      </dsp:txXfrm>
    </dsp:sp>
    <dsp:sp modelId="{7E67FE7C-BB80-4B4F-B68D-6660D4F8333D}">
      <dsp:nvSpPr>
        <dsp:cNvPr id="0" name=""/>
        <dsp:cNvSpPr/>
      </dsp:nvSpPr>
      <dsp:spPr>
        <a:xfrm>
          <a:off x="680686" y="31996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20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>
              <a:solidFill>
                <a:srgbClr val="FF0000"/>
              </a:solidFill>
              <a:effectLst/>
            </a:rPr>
            <a:t>Thẻ HTML</a:t>
          </a:r>
          <a:endParaRPr lang="en-US" sz="1400" b="1" kern="1200">
            <a:solidFill>
              <a:srgbClr val="FF0000"/>
            </a:solidFill>
            <a:effectLst/>
          </a:endParaRPr>
        </a:p>
      </dsp:txBody>
      <dsp:txXfrm>
        <a:off x="731737" y="335206"/>
        <a:ext cx="2671694" cy="304733"/>
      </dsp:txXfrm>
    </dsp:sp>
    <dsp:sp modelId="{60F9277A-DCD9-4FC5-BC6E-9CC1E980E144}">
      <dsp:nvSpPr>
        <dsp:cNvPr id="0" name=""/>
        <dsp:cNvSpPr/>
      </dsp:nvSpPr>
      <dsp:spPr>
        <a:xfrm>
          <a:off x="680686" y="63993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7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smtClean="0">
              <a:solidFill>
                <a:srgbClr val="333399"/>
              </a:solidFill>
              <a:effectLst/>
            </a:rPr>
            <a:t>Cấu trúc 1 trang HTML</a:t>
          </a:r>
          <a:endParaRPr lang="en-US" sz="1400" b="0" kern="1200">
            <a:solidFill>
              <a:srgbClr val="333399"/>
            </a:solidFill>
            <a:effectLst/>
          </a:endParaRPr>
        </a:p>
      </dsp:txBody>
      <dsp:txXfrm>
        <a:off x="731737" y="655176"/>
        <a:ext cx="2671694" cy="304733"/>
      </dsp:txXfrm>
    </dsp:sp>
    <dsp:sp modelId="{146F3175-B0E7-4A3B-9AEC-AFAB6EF43125}">
      <dsp:nvSpPr>
        <dsp:cNvPr id="0" name=""/>
        <dsp:cNvSpPr/>
      </dsp:nvSpPr>
      <dsp:spPr>
        <a:xfrm>
          <a:off x="680686" y="95990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975145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smtClean="0">
              <a:solidFill>
                <a:srgbClr val="333399"/>
              </a:solidFill>
              <a:effectLst/>
            </a:rPr>
            <a:t>Các thẻ HTML cơ bản</a:t>
          </a:r>
          <a:endParaRPr lang="en-US" sz="1400" b="0" kern="1200">
            <a:solidFill>
              <a:srgbClr val="333399"/>
            </a:solidFill>
            <a:effectLst/>
          </a:endParaRPr>
        </a:p>
      </dsp:txBody>
      <dsp:txXfrm>
        <a:off x="731737" y="975145"/>
        <a:ext cx="2671694" cy="304733"/>
      </dsp:txXfrm>
    </dsp:sp>
    <dsp:sp modelId="{7D7B892B-1129-41D9-9728-76A5FFC2321F}">
      <dsp:nvSpPr>
        <dsp:cNvPr id="0" name=""/>
        <dsp:cNvSpPr/>
      </dsp:nvSpPr>
      <dsp:spPr>
        <a:xfrm>
          <a:off x="680686" y="1279878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1523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400" b="0" kern="1200">
            <a:solidFill>
              <a:srgbClr val="333399"/>
            </a:solidFill>
            <a:effectLst/>
          </a:endParaRPr>
        </a:p>
      </dsp:txBody>
      <dsp:txXfrm>
        <a:off x="731737" y="15236"/>
        <a:ext cx="2671694" cy="304733"/>
      </dsp:txXfrm>
    </dsp:sp>
    <dsp:sp modelId="{7E67FE7C-BB80-4B4F-B68D-6660D4F8333D}">
      <dsp:nvSpPr>
        <dsp:cNvPr id="0" name=""/>
        <dsp:cNvSpPr/>
      </dsp:nvSpPr>
      <dsp:spPr>
        <a:xfrm>
          <a:off x="680686" y="31996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20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smtClean="0">
              <a:solidFill>
                <a:srgbClr val="333399"/>
              </a:solidFill>
              <a:effectLst/>
            </a:rPr>
            <a:t>Thẻ HTML</a:t>
          </a:r>
          <a:endParaRPr lang="en-US" sz="1400" b="0" kern="1200">
            <a:solidFill>
              <a:srgbClr val="333399"/>
            </a:solidFill>
            <a:effectLst/>
          </a:endParaRPr>
        </a:p>
      </dsp:txBody>
      <dsp:txXfrm>
        <a:off x="731737" y="335206"/>
        <a:ext cx="2671694" cy="304733"/>
      </dsp:txXfrm>
    </dsp:sp>
    <dsp:sp modelId="{60F9277A-DCD9-4FC5-BC6E-9CC1E980E144}">
      <dsp:nvSpPr>
        <dsp:cNvPr id="0" name=""/>
        <dsp:cNvSpPr/>
      </dsp:nvSpPr>
      <dsp:spPr>
        <a:xfrm>
          <a:off x="680686" y="63993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7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>
              <a:solidFill>
                <a:srgbClr val="FF0000"/>
              </a:solidFill>
              <a:effectLst/>
            </a:rPr>
            <a:t>Cấu trúc 1 trang HTML</a:t>
          </a:r>
          <a:endParaRPr lang="en-US" sz="1400" b="1" kern="1200">
            <a:solidFill>
              <a:srgbClr val="FF0000"/>
            </a:solidFill>
            <a:effectLst/>
          </a:endParaRPr>
        </a:p>
      </dsp:txBody>
      <dsp:txXfrm>
        <a:off x="731737" y="655176"/>
        <a:ext cx="2671694" cy="304733"/>
      </dsp:txXfrm>
    </dsp:sp>
    <dsp:sp modelId="{146F3175-B0E7-4A3B-9AEC-AFAB6EF43125}">
      <dsp:nvSpPr>
        <dsp:cNvPr id="0" name=""/>
        <dsp:cNvSpPr/>
      </dsp:nvSpPr>
      <dsp:spPr>
        <a:xfrm>
          <a:off x="680686" y="95990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975145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smtClean="0">
              <a:solidFill>
                <a:srgbClr val="333399"/>
              </a:solidFill>
              <a:effectLst/>
            </a:rPr>
            <a:t>Các thẻ HTML cơ bản</a:t>
          </a:r>
          <a:endParaRPr lang="en-US" sz="1400" b="0" kern="1200">
            <a:solidFill>
              <a:srgbClr val="333399"/>
            </a:solidFill>
            <a:effectLst/>
          </a:endParaRPr>
        </a:p>
      </dsp:txBody>
      <dsp:txXfrm>
        <a:off x="731737" y="975145"/>
        <a:ext cx="2671694" cy="304733"/>
      </dsp:txXfrm>
    </dsp:sp>
    <dsp:sp modelId="{7D7B892B-1129-41D9-9728-76A5FFC2321F}">
      <dsp:nvSpPr>
        <dsp:cNvPr id="0" name=""/>
        <dsp:cNvSpPr/>
      </dsp:nvSpPr>
      <dsp:spPr>
        <a:xfrm>
          <a:off x="680686" y="1279878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1523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400" b="0" kern="1200">
            <a:solidFill>
              <a:srgbClr val="333399"/>
            </a:solidFill>
            <a:effectLst/>
          </a:endParaRPr>
        </a:p>
      </dsp:txBody>
      <dsp:txXfrm>
        <a:off x="731737" y="15236"/>
        <a:ext cx="2671694" cy="304733"/>
      </dsp:txXfrm>
    </dsp:sp>
    <dsp:sp modelId="{7E67FE7C-BB80-4B4F-B68D-6660D4F8333D}">
      <dsp:nvSpPr>
        <dsp:cNvPr id="0" name=""/>
        <dsp:cNvSpPr/>
      </dsp:nvSpPr>
      <dsp:spPr>
        <a:xfrm>
          <a:off x="680686" y="31996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20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smtClean="0">
              <a:solidFill>
                <a:srgbClr val="333399"/>
              </a:solidFill>
              <a:effectLst/>
            </a:rPr>
            <a:t>Thẻ HTML</a:t>
          </a:r>
          <a:endParaRPr lang="en-US" sz="1400" b="0" kern="1200">
            <a:solidFill>
              <a:srgbClr val="333399"/>
            </a:solidFill>
            <a:effectLst/>
          </a:endParaRPr>
        </a:p>
      </dsp:txBody>
      <dsp:txXfrm>
        <a:off x="731737" y="335206"/>
        <a:ext cx="2671694" cy="304733"/>
      </dsp:txXfrm>
    </dsp:sp>
    <dsp:sp modelId="{60F9277A-DCD9-4FC5-BC6E-9CC1E980E144}">
      <dsp:nvSpPr>
        <dsp:cNvPr id="0" name=""/>
        <dsp:cNvSpPr/>
      </dsp:nvSpPr>
      <dsp:spPr>
        <a:xfrm>
          <a:off x="680686" y="63993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5176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smtClean="0">
              <a:solidFill>
                <a:srgbClr val="333399"/>
              </a:solidFill>
              <a:effectLst/>
            </a:rPr>
            <a:t>Cấu trúc 1 trang HTML</a:t>
          </a:r>
          <a:endParaRPr lang="en-US" sz="1400" b="0" kern="1200">
            <a:solidFill>
              <a:srgbClr val="333399"/>
            </a:solidFill>
            <a:effectLst/>
          </a:endParaRPr>
        </a:p>
      </dsp:txBody>
      <dsp:txXfrm>
        <a:off x="731737" y="655176"/>
        <a:ext cx="2671694" cy="304733"/>
      </dsp:txXfrm>
    </dsp:sp>
    <dsp:sp modelId="{146F3175-B0E7-4A3B-9AEC-AFAB6EF43125}">
      <dsp:nvSpPr>
        <dsp:cNvPr id="0" name=""/>
        <dsp:cNvSpPr/>
      </dsp:nvSpPr>
      <dsp:spPr>
        <a:xfrm>
          <a:off x="680686" y="95990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975145"/>
          <a:ext cx="2671694" cy="304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>
              <a:solidFill>
                <a:srgbClr val="FF0000"/>
              </a:solidFill>
              <a:effectLst/>
            </a:rPr>
            <a:t>Các thẻ HTML cơ bản</a:t>
          </a:r>
          <a:endParaRPr lang="en-US" sz="1400" b="1" kern="1200">
            <a:solidFill>
              <a:srgbClr val="FF0000"/>
            </a:solidFill>
            <a:effectLst/>
          </a:endParaRPr>
        </a:p>
      </dsp:txBody>
      <dsp:txXfrm>
        <a:off x="731737" y="975145"/>
        <a:ext cx="2671694" cy="304733"/>
      </dsp:txXfrm>
    </dsp:sp>
    <dsp:sp modelId="{7D7B892B-1129-41D9-9728-76A5FFC2321F}">
      <dsp:nvSpPr>
        <dsp:cNvPr id="0" name=""/>
        <dsp:cNvSpPr/>
      </dsp:nvSpPr>
      <dsp:spPr>
        <a:xfrm>
          <a:off x="680686" y="1279878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DE6BDD7-4F28-4317-B0A9-43FC31183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29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2313"/>
            <a:ext cx="4795838" cy="3597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98E90A-CCA4-4D0F-BCE6-37712FA45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31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kern="120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HTML 2.0 1996.</a:t>
            </a:r>
          </a:p>
          <a:p>
            <a:pPr lvl="0"/>
            <a:r>
              <a:rPr lang="en-US" sz="1200" kern="120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HTML 3.2 1/1997</a:t>
            </a:r>
          </a:p>
          <a:p>
            <a:pPr lvl="0"/>
            <a:r>
              <a:rPr lang="en-US" sz="1200" kern="120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HTML 4.0 12/1997</a:t>
            </a:r>
          </a:p>
          <a:p>
            <a:pPr lvl="0"/>
            <a:r>
              <a:rPr lang="en-US" sz="1200" kern="120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HTML 4.01 12/1999.</a:t>
            </a:r>
          </a:p>
          <a:p>
            <a:r>
              <a:rPr lang="en-US" sz="1200" kern="120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HTML 5 1/2008.</a:t>
            </a: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 userDrawn="1"/>
        </p:nvSpPr>
        <p:spPr bwMode="auto">
          <a:xfrm>
            <a:off x="971550" y="4797425"/>
            <a:ext cx="5472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buClrTx/>
              <a:buSzTx/>
              <a:buFontTx/>
              <a:buNone/>
              <a:defRPr/>
            </a:pPr>
            <a:endParaRPr lang="en-US" sz="1800" b="0" smtClean="0">
              <a:solidFill>
                <a:srgbClr val="FF6600"/>
              </a:solidFill>
            </a:endParaRPr>
          </a:p>
        </p:txBody>
      </p:sp>
      <p:sp>
        <p:nvSpPr>
          <p:cNvPr id="5" name="Line 56"/>
          <p:cNvSpPr>
            <a:spLocks noChangeShapeType="1"/>
          </p:cNvSpPr>
          <p:nvPr userDrawn="1"/>
        </p:nvSpPr>
        <p:spPr bwMode="auto">
          <a:xfrm flipV="1">
            <a:off x="755650" y="2205038"/>
            <a:ext cx="5903913" cy="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9"/>
          <p:cNvSpPr txBox="1">
            <a:spLocks noChangeArrowheads="1"/>
          </p:cNvSpPr>
          <p:nvPr userDrawn="1"/>
        </p:nvSpPr>
        <p:spPr bwMode="auto">
          <a:xfrm>
            <a:off x="4095750" y="6302375"/>
            <a:ext cx="69890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800" smtClean="0"/>
              <a:t>2015</a:t>
            </a:r>
          </a:p>
        </p:txBody>
      </p:sp>
      <p:sp>
        <p:nvSpPr>
          <p:cNvPr id="7" name="Line 56"/>
          <p:cNvSpPr>
            <a:spLocks noChangeShapeType="1"/>
          </p:cNvSpPr>
          <p:nvPr userDrawn="1"/>
        </p:nvSpPr>
        <p:spPr bwMode="auto">
          <a:xfrm>
            <a:off x="755650" y="1208088"/>
            <a:ext cx="0" cy="1008062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6388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6021288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37361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1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609600"/>
            <a:ext cx="182880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3340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79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23850" y="188913"/>
            <a:ext cx="8064500" cy="61928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8313" y="6381750"/>
            <a:ext cx="1439862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5877272"/>
            <a:ext cx="755808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Cơ sở dữ liệu (2014) - Bài 1. Mô hình dữ liệu quan hệ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9938" y="6597650"/>
            <a:ext cx="71913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B2F6C-F137-4CEF-80DC-152BE83D4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 bwMode="auto">
          <a:xfrm>
            <a:off x="755204" y="1341438"/>
            <a:ext cx="838879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107504" y="11113"/>
            <a:ext cx="5508625" cy="473206"/>
            <a:chOff x="4787900" y="11113"/>
            <a:chExt cx="5508625" cy="473206"/>
          </a:xfrm>
        </p:grpSpPr>
        <p:sp>
          <p:nvSpPr>
            <p:cNvPr id="6" name="TextBox 11"/>
            <p:cNvSpPr txBox="1">
              <a:spLocks noChangeArrowheads="1"/>
            </p:cNvSpPr>
            <p:nvPr userDrawn="1"/>
          </p:nvSpPr>
          <p:spPr bwMode="auto">
            <a:xfrm>
              <a:off x="4787900" y="11113"/>
              <a:ext cx="5508625" cy="473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en-US" sz="1100" b="0" smtClean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Trường ĐH Công Nghệ Sài Gòn</a:t>
              </a:r>
            </a:p>
            <a:p>
              <a:pPr algn="ctr" eaLnBrk="1" hangingPunct="1">
                <a:spcBef>
                  <a:spcPct val="25000"/>
                </a:spcBef>
                <a:buClrTx/>
                <a:buSzTx/>
                <a:buFontTx/>
                <a:buNone/>
                <a:defRPr/>
              </a:pPr>
              <a:r>
                <a:rPr lang="en-US" sz="1100" smtClean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KHOA CÔNG NGHỆ THÔNG TIN</a:t>
              </a:r>
              <a:endParaRPr lang="en-US" sz="1200" b="0" smtClean="0">
                <a:solidFill>
                  <a:schemeClr val="accent3">
                    <a:lumMod val="40000"/>
                    <a:lumOff val="60000"/>
                  </a:schemeClr>
                </a:solidFill>
                <a:cs typeface="Arial" charset="0"/>
              </a:endParaRPr>
            </a:p>
          </p:txBody>
        </p:sp>
        <p:pic>
          <p:nvPicPr>
            <p:cNvPr id="7" name="Picture 61" descr="logo STU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5600" y="25400"/>
              <a:ext cx="865188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3333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81063" y="6591300"/>
            <a:ext cx="6211217" cy="266700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2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mtClean="0"/>
              <a:t>Nhập môn web và ứng dụng (2014) - Bài 1. Mô hình dữ liệu quan hệ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32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08920"/>
            <a:ext cx="7772400" cy="1362075"/>
          </a:xfrm>
        </p:spPr>
        <p:txBody>
          <a:bodyPr anchor="t"/>
          <a:lstStyle>
            <a:lvl1pPr algn="ctr">
              <a:defRPr sz="4000" b="1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7772400" cy="1500187"/>
          </a:xfrm>
        </p:spPr>
        <p:txBody>
          <a:bodyPr anchor="b"/>
          <a:lstStyle>
            <a:lvl1pPr marL="0" indent="0">
              <a:buNone/>
              <a:defRPr sz="28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6902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60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6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28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321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75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8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795338" cy="6858000"/>
          </a:xfrm>
          <a:prstGeom prst="rect">
            <a:avLst/>
          </a:pr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37" name="Action Button: Beginning 36">
            <a:hlinkClick r:id="rId16" action="ppaction://hlinksldjump" highlightClick="1"/>
          </p:cNvPr>
          <p:cNvSpPr/>
          <p:nvPr userDrawn="1"/>
        </p:nvSpPr>
        <p:spPr bwMode="auto">
          <a:xfrm>
            <a:off x="7092950" y="6557963"/>
            <a:ext cx="358775" cy="242887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</p:spPr>
        <p:txBody>
          <a:bodyPr lIns="92075" tIns="46038" rIns="92075" bIns="46038"/>
          <a:lstStyle/>
          <a:p>
            <a:pPr>
              <a:defRPr/>
            </a:pPr>
            <a:endParaRPr lang="en-US"/>
          </a:p>
        </p:txBody>
      </p:sp>
      <p:cxnSp>
        <p:nvCxnSpPr>
          <p:cNvPr id="38" name="Straight Connector 37"/>
          <p:cNvCxnSpPr/>
          <p:nvPr userDrawn="1"/>
        </p:nvCxnSpPr>
        <p:spPr bwMode="auto">
          <a:xfrm>
            <a:off x="2138363" y="6608763"/>
            <a:ext cx="45974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8.jp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slide" Target="slide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1644030"/>
            <a:ext cx="7772400" cy="70485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NHẬP MÔN WEB VÀ ỨNG DỤNG</a:t>
            </a:r>
            <a:endParaRPr lang="en-US" sz="2400" b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27088" y="5516562"/>
            <a:ext cx="7772400" cy="792757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Bùi Nhật Bằng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1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Mail: bang.buinhat@stu</a:t>
            </a:r>
            <a:r>
              <a:rPr lang="en-US" sz="1400" i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.edu.vn  </a:t>
            </a:r>
          </a:p>
        </p:txBody>
      </p:sp>
    </p:spTree>
    <p:extLst>
      <p:ext uri="{BB962C8B-B14F-4D97-AF65-F5344CB8AC3E}">
        <p14:creationId xmlns:p14="http://schemas.microsoft.com/office/powerpoint/2010/main" val="224954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76064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10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2: HTML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619106154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200"/>
              <a:t>Cấu trúc 1 trang HTML</a:t>
            </a:r>
          </a:p>
        </p:txBody>
      </p:sp>
      <p:sp>
        <p:nvSpPr>
          <p:cNvPr id="10" name="Text Box 130"/>
          <p:cNvSpPr txBox="1"/>
          <p:nvPr/>
        </p:nvSpPr>
        <p:spPr>
          <a:xfrm>
            <a:off x="2627784" y="1572208"/>
            <a:ext cx="4032448" cy="3888431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400">
                <a:effectLst/>
                <a:latin typeface="Times New Roman"/>
                <a:ea typeface="Calibri"/>
              </a:rPr>
              <a:t>&lt;html&gt;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400" i="1">
                <a:latin typeface="Times New Roman"/>
                <a:ea typeface="Calibri"/>
              </a:rPr>
              <a:t> </a:t>
            </a:r>
            <a:r>
              <a:rPr lang="en-US" sz="2400" i="1" smtClean="0">
                <a:latin typeface="Times New Roman"/>
                <a:ea typeface="Calibri"/>
              </a:rPr>
              <a:t>    </a:t>
            </a:r>
            <a:r>
              <a:rPr lang="en-US" sz="2400" smtClean="0">
                <a:effectLst/>
                <a:latin typeface="Times New Roman"/>
                <a:ea typeface="Calibri"/>
              </a:rPr>
              <a:t>&lt;</a:t>
            </a:r>
            <a:r>
              <a:rPr lang="en-US" sz="2400">
                <a:effectLst/>
                <a:latin typeface="Times New Roman"/>
                <a:ea typeface="Calibri"/>
              </a:rPr>
              <a:t>head&gt;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400" i="1">
                <a:effectLst/>
                <a:latin typeface="Times New Roman"/>
                <a:ea typeface="Calibri"/>
              </a:rPr>
              <a:t>	</a:t>
            </a:r>
            <a:r>
              <a:rPr lang="en-US" sz="2400" b="0" i="1">
                <a:effectLst/>
                <a:latin typeface="Times New Roman"/>
                <a:ea typeface="Calibri"/>
              </a:rPr>
              <a:t>nội dung header</a:t>
            </a:r>
            <a:endParaRPr lang="en-US" sz="2400" b="0">
              <a:effectLst/>
              <a:latin typeface="Times New Roman"/>
              <a:ea typeface="Calibri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400" smtClean="0">
                <a:effectLst/>
                <a:latin typeface="Times New Roman"/>
                <a:ea typeface="Calibri"/>
              </a:rPr>
              <a:t>     &lt;/</a:t>
            </a:r>
            <a:r>
              <a:rPr lang="en-US" sz="2400">
                <a:effectLst/>
                <a:latin typeface="Times New Roman"/>
                <a:ea typeface="Calibri"/>
              </a:rPr>
              <a:t>head&gt;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400" smtClean="0">
                <a:effectLst/>
                <a:latin typeface="Times New Roman"/>
                <a:ea typeface="Calibri"/>
              </a:rPr>
              <a:t>     &lt;</a:t>
            </a:r>
            <a:r>
              <a:rPr lang="en-US" sz="2400">
                <a:effectLst/>
                <a:latin typeface="Times New Roman"/>
                <a:ea typeface="Calibri"/>
              </a:rPr>
              <a:t>body&gt;</a:t>
            </a:r>
          </a:p>
          <a:p>
            <a:pPr indent="4572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400">
                <a:latin typeface="Times New Roman"/>
                <a:ea typeface="Calibri"/>
              </a:rPr>
              <a:t>	</a:t>
            </a:r>
            <a:r>
              <a:rPr lang="en-US" sz="2400" b="0" i="1" smtClean="0">
                <a:effectLst/>
                <a:latin typeface="Times New Roman"/>
                <a:ea typeface="Calibri"/>
              </a:rPr>
              <a:t>nội </a:t>
            </a:r>
            <a:r>
              <a:rPr lang="en-US" sz="2400" b="0" i="1">
                <a:effectLst/>
                <a:latin typeface="Times New Roman"/>
                <a:ea typeface="Calibri"/>
              </a:rPr>
              <a:t>dung body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400" smtClean="0">
                <a:effectLst/>
                <a:latin typeface="Times New Roman"/>
                <a:ea typeface="Calibri"/>
              </a:rPr>
              <a:t>     &lt;/</a:t>
            </a:r>
            <a:r>
              <a:rPr lang="en-US" sz="2400">
                <a:effectLst/>
                <a:latin typeface="Times New Roman"/>
                <a:ea typeface="Calibri"/>
              </a:rPr>
              <a:t>body</a:t>
            </a:r>
            <a:r>
              <a:rPr lang="en-US" sz="2400" smtClean="0">
                <a:effectLst/>
                <a:latin typeface="Times New Roman"/>
                <a:ea typeface="Calibri"/>
              </a:rPr>
              <a:t>&gt; </a:t>
            </a:r>
            <a:endParaRPr lang="en-US" sz="2400">
              <a:effectLst/>
              <a:latin typeface="Times New Roman"/>
              <a:ea typeface="Calibri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400">
                <a:effectLst/>
                <a:latin typeface="Times New Roman"/>
                <a:ea typeface="Calibri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137866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4517504" cy="4145632"/>
          </a:xfrm>
        </p:spPr>
        <p:txBody>
          <a:bodyPr/>
          <a:lstStyle/>
          <a:p>
            <a:pPr lvl="1"/>
            <a:endParaRPr lang="en-US" smtClean="0"/>
          </a:p>
          <a:p>
            <a:pPr lvl="1"/>
            <a:r>
              <a:rPr lang="en-US" smtClean="0"/>
              <a:t>&lt;h1&gt;…&lt;/h1&gt;</a:t>
            </a:r>
          </a:p>
          <a:p>
            <a:pPr marL="457200" lvl="1" indent="0">
              <a:buNone/>
            </a:pPr>
            <a:r>
              <a:rPr lang="en-US" smtClean="0"/>
              <a:t>     …</a:t>
            </a:r>
          </a:p>
          <a:p>
            <a:pPr lvl="1"/>
            <a:r>
              <a:rPr lang="en-US" smtClean="0"/>
              <a:t>&lt;h6&gt;…&lt;/h6&gt;</a:t>
            </a:r>
          </a:p>
          <a:p>
            <a:pPr lvl="1"/>
            <a:r>
              <a:rPr lang="en-US" smtClean="0"/>
              <a:t>&lt;p&gt;…&lt;/p&gt;</a:t>
            </a:r>
          </a:p>
          <a:p>
            <a:pPr lvl="1"/>
            <a:r>
              <a:rPr lang="en-US" smtClean="0"/>
              <a:t>&lt;hr /&gt;</a:t>
            </a:r>
          </a:p>
          <a:p>
            <a:pPr lvl="1"/>
            <a:r>
              <a:rPr lang="en-US" smtClean="0"/>
              <a:t>&lt;b&gt;…&lt;/b&gt;</a:t>
            </a:r>
          </a:p>
          <a:p>
            <a:pPr lvl="1"/>
            <a:r>
              <a:rPr lang="en-US" smtClean="0"/>
              <a:t>&lt;u&gt;…&lt;/u&gt;</a:t>
            </a:r>
          </a:p>
          <a:p>
            <a:pPr lvl="1"/>
            <a:r>
              <a:rPr lang="en-US" smtClean="0"/>
              <a:t>&lt;i&gt;…&lt;/i&gt;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370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11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2: HTML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2301206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2800" smtClean="0"/>
              <a:t>Các tag HTML Cơ bản</a:t>
            </a:r>
            <a:endParaRPr lang="en-US" sz="280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4139952" y="1459076"/>
            <a:ext cx="4896544" cy="4577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Tx/>
              <a:buSzTx/>
              <a:buFontTx/>
            </a:pPr>
            <a:endParaRPr lang="en-US" b="0" kern="0" smtClean="0"/>
          </a:p>
          <a:p>
            <a:pPr lvl="1">
              <a:buClrTx/>
              <a:buSzTx/>
              <a:buFontTx/>
            </a:pPr>
            <a:r>
              <a:rPr lang="en-US" b="0" kern="0" smtClean="0"/>
              <a:t>&lt;pre&gt;…&lt;/pre&gt;</a:t>
            </a:r>
          </a:p>
          <a:p>
            <a:pPr lvl="1">
              <a:buClrTx/>
              <a:buSzTx/>
              <a:buFontTx/>
            </a:pPr>
            <a:r>
              <a:rPr lang="en-US" b="0" kern="0" smtClean="0"/>
              <a:t>&lt;sub&gt;…&lt;/sub&gt;</a:t>
            </a:r>
          </a:p>
          <a:p>
            <a:pPr lvl="1">
              <a:buClrTx/>
              <a:buSzTx/>
              <a:buFontTx/>
            </a:pPr>
            <a:r>
              <a:rPr lang="en-US" b="0" kern="0" smtClean="0"/>
              <a:t>&lt;sup&gt;…&lt;/sup&gt;</a:t>
            </a:r>
          </a:p>
          <a:p>
            <a:pPr lvl="1">
              <a:buClrTx/>
              <a:buSzTx/>
              <a:buFontTx/>
            </a:pPr>
            <a:r>
              <a:rPr lang="en-US" b="0" kern="0" smtClean="0"/>
              <a:t>&lt;marquee&gt;</a:t>
            </a:r>
            <a:br>
              <a:rPr lang="en-US" b="0" kern="0" smtClean="0"/>
            </a:br>
            <a:r>
              <a:rPr lang="en-US" b="0" kern="0" smtClean="0"/>
              <a:t>…</a:t>
            </a:r>
            <a:br>
              <a:rPr lang="en-US" b="0" kern="0" smtClean="0"/>
            </a:br>
            <a:r>
              <a:rPr lang="en-US" b="0" kern="0" smtClean="0"/>
              <a:t>&lt;/marquee&gt;</a:t>
            </a:r>
          </a:p>
          <a:p>
            <a:pPr lvl="1">
              <a:buClrTx/>
              <a:buSzTx/>
              <a:buFontTx/>
            </a:pPr>
            <a:r>
              <a:rPr lang="en-US" b="0" kern="0" smtClean="0"/>
              <a:t>&lt;div&gt;…&lt;/div&gt;</a:t>
            </a:r>
          </a:p>
          <a:p>
            <a:pPr lvl="1">
              <a:buClrTx/>
              <a:buSzTx/>
              <a:buFontTx/>
            </a:pPr>
            <a:r>
              <a:rPr lang="en-US" b="0" kern="0" smtClean="0"/>
              <a:t>&lt;span&gt;…&lt;/span&gt;</a:t>
            </a:r>
          </a:p>
        </p:txBody>
      </p:sp>
    </p:spTree>
    <p:extLst>
      <p:ext uri="{BB962C8B-B14F-4D97-AF65-F5344CB8AC3E}">
        <p14:creationId xmlns:p14="http://schemas.microsoft.com/office/powerpoint/2010/main" val="2020902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037784" cy="5170760"/>
          </a:xfrm>
        </p:spPr>
        <p:txBody>
          <a:bodyPr/>
          <a:lstStyle/>
          <a:p>
            <a:r>
              <a:rPr lang="en-US" smtClean="0"/>
              <a:t>Liên kết</a:t>
            </a:r>
          </a:p>
          <a:p>
            <a:pPr lvl="1"/>
            <a:r>
              <a:rPr lang="en-US" smtClean="0"/>
              <a:t>Liên kết trong</a:t>
            </a:r>
          </a:p>
          <a:p>
            <a:pPr lvl="2"/>
            <a:r>
              <a:rPr lang="en-US" smtClean="0"/>
              <a:t>Tạo bookmark</a:t>
            </a:r>
          </a:p>
          <a:p>
            <a:pPr marL="914400" lvl="2" indent="0">
              <a:buNone/>
            </a:pPr>
            <a:r>
              <a:rPr lang="en-US" smtClean="0"/>
              <a:t>&lt;a name=“ten_bm”&gt;…&lt;/a&gt;</a:t>
            </a:r>
          </a:p>
          <a:p>
            <a:pPr lvl="2"/>
            <a:r>
              <a:rPr lang="en-US" smtClean="0"/>
              <a:t>Tạo liên kết đến bookmark</a:t>
            </a:r>
          </a:p>
          <a:p>
            <a:pPr marL="914400" lvl="2" indent="0">
              <a:buNone/>
            </a:pPr>
            <a:r>
              <a:rPr lang="en-US" smtClean="0"/>
              <a:t>&lt;a href=“</a:t>
            </a:r>
            <a:r>
              <a:rPr lang="en-US" b="1" smtClean="0">
                <a:solidFill>
                  <a:srgbClr val="FF0000"/>
                </a:solidFill>
              </a:rPr>
              <a:t>#</a:t>
            </a:r>
            <a:r>
              <a:rPr lang="en-US" smtClean="0"/>
              <a:t>ten_bm”&gt;…&lt;/a&gt;</a:t>
            </a:r>
          </a:p>
          <a:p>
            <a:pPr lvl="1"/>
            <a:r>
              <a:rPr lang="en-US" smtClean="0"/>
              <a:t>Liên kết ngoài</a:t>
            </a:r>
          </a:p>
          <a:p>
            <a:pPr marL="914400" lvl="2" indent="0">
              <a:buNone/>
            </a:pPr>
            <a:r>
              <a:rPr lang="en-US" smtClean="0"/>
              <a:t>&lt;a href=“url”&gt;…&lt;/a&gt;</a:t>
            </a:r>
          </a:p>
          <a:p>
            <a:pPr lvl="1"/>
            <a:r>
              <a:rPr lang="en-US" smtClean="0"/>
              <a:t>Liên kết hỗn hợp?</a:t>
            </a:r>
          </a:p>
          <a:p>
            <a:pPr lvl="1"/>
            <a:r>
              <a:rPr lang="en-US" smtClean="0"/>
              <a:t>Liên kết email</a:t>
            </a:r>
          </a:p>
          <a:p>
            <a:pPr marL="914400" lvl="2" indent="0">
              <a:buNone/>
            </a:pPr>
            <a:r>
              <a:rPr lang="en-US" smtClean="0"/>
              <a:t>&lt;a href=“mailto:abc@gmail.com”&gt;…&lt;/a&gt;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12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2: HTML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02455926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2800" smtClean="0"/>
              <a:t>Liên kết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169627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037784" cy="5170760"/>
          </a:xfrm>
        </p:spPr>
        <p:txBody>
          <a:bodyPr/>
          <a:lstStyle/>
          <a:p>
            <a:r>
              <a:rPr lang="en-US" smtClean="0"/>
              <a:t>Hình ảnh</a:t>
            </a:r>
          </a:p>
          <a:p>
            <a:pPr marL="514350" lvl="1" indent="0">
              <a:buNone/>
            </a:pPr>
            <a:r>
              <a:rPr lang="en-US" smtClean="0"/>
              <a:t>&lt;img src=“…” width=“…” height=“…” /&gt;</a:t>
            </a:r>
          </a:p>
          <a:p>
            <a:r>
              <a:rPr lang="en-US" smtClean="0"/>
              <a:t>Chèn âm thanh/video</a:t>
            </a:r>
          </a:p>
          <a:p>
            <a:pPr marL="514350" lvl="1" indent="0">
              <a:buNone/>
            </a:pPr>
            <a:r>
              <a:rPr lang="en-US" smtClean="0"/>
              <a:t>&lt;embed src=“” /&gt;</a:t>
            </a:r>
          </a:p>
          <a:p>
            <a:r>
              <a:rPr lang="en-US"/>
              <a:t>Thêm audio bằng Dreamweaver</a:t>
            </a:r>
          </a:p>
          <a:p>
            <a:r>
              <a:rPr lang="en-US"/>
              <a:t>Thêm video bằng Dreamweaver</a:t>
            </a:r>
          </a:p>
          <a:p>
            <a:r>
              <a:rPr lang="en-US"/>
              <a:t>Công cụ chơi nhạc</a:t>
            </a:r>
          </a:p>
          <a:p>
            <a:r>
              <a:rPr lang="en-US"/>
              <a:t>Công cụ jwplayer</a:t>
            </a:r>
          </a:p>
          <a:p>
            <a:pPr marL="514350" lvl="1" indent="0">
              <a:buNone/>
            </a:pPr>
            <a:endParaRPr lang="en-US" smtClean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76064" cy="240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13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2: HTML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238291794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200"/>
              <a:t>Multimedia</a:t>
            </a:r>
          </a:p>
        </p:txBody>
      </p:sp>
    </p:spTree>
    <p:extLst>
      <p:ext uri="{BB962C8B-B14F-4D97-AF65-F5344CB8AC3E}">
        <p14:creationId xmlns:p14="http://schemas.microsoft.com/office/powerpoint/2010/main" val="428872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443608"/>
            <a:ext cx="7920880" cy="4145632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HTML có 3 loại thẻ: mở, đóng, rỗng 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Thẻ HTML có thể không có thuộc tính hoặc nhiều thuộc tính. Mỗi thuộc tính gồm</a:t>
            </a:r>
            <a:b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tên_tt = ‘giá_trị’. Thứ tự các thuộc tính không quan trọng</a:t>
            </a:r>
            <a:endParaRPr lang="en-US" smtClean="0"/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 trang HTML gồm 2 phần: head &amp; body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 thẻ thường dùng: h1…h6, p, br, div, img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 liên kết: &lt; a href=‘’ &gt;…&lt;/a&gt; 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14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 smtClean="0"/>
              <a:t>Bài 2: HTML </a:t>
            </a:r>
            <a:r>
              <a:rPr lang="en-US" sz="1200"/>
              <a:t>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200" smtClean="0"/>
              <a:t>TÓM TẮT BÀI HỌC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66875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60848" y="188640"/>
            <a:ext cx="5191472" cy="715963"/>
          </a:xfrm>
        </p:spPr>
        <p:txBody>
          <a:bodyPr/>
          <a:lstStyle/>
          <a:p>
            <a:pPr algn="ctr" eaLnBrk="1" hangingPunct="1"/>
            <a:r>
              <a:rPr lang="en-US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1: HTML</a:t>
            </a:r>
          </a:p>
        </p:txBody>
      </p:sp>
      <p:sp>
        <p:nvSpPr>
          <p:cNvPr id="3" name="Freeform 2">
            <a:hlinkClick r:id="rId2" action="ppaction://hlinksldjump"/>
          </p:cNvPr>
          <p:cNvSpPr/>
          <p:nvPr/>
        </p:nvSpPr>
        <p:spPr>
          <a:xfrm>
            <a:off x="2756503" y="1558866"/>
            <a:ext cx="4440905" cy="94059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1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i="0" kern="1200" smtClean="0">
                <a:solidFill>
                  <a:schemeClr val="bg1"/>
                </a:solidFill>
              </a:rPr>
              <a:t>BÀI 1: KHÁI NIỆM  </a:t>
            </a:r>
            <a:br>
              <a:rPr lang="en-US" sz="2400" b="1" i="0" kern="1200" smtClean="0">
                <a:solidFill>
                  <a:schemeClr val="bg1"/>
                </a:solidFill>
              </a:rPr>
            </a:br>
            <a:r>
              <a:rPr lang="en-US" sz="2400" b="1" i="0" kern="1200" smtClean="0">
                <a:solidFill>
                  <a:schemeClr val="bg1"/>
                </a:solidFill>
              </a:rPr>
              <a:t>           CƠ BẢN</a:t>
            </a:r>
            <a:endParaRPr lang="en-US" sz="2400" b="1" i="0" kern="120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769325" y="1557829"/>
            <a:ext cx="986987" cy="940596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rId4" action="ppaction://hlinksldjump"/>
          </p:cNvPr>
          <p:cNvSpPr/>
          <p:nvPr/>
        </p:nvSpPr>
        <p:spPr>
          <a:xfrm>
            <a:off x="2739592" y="2780237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2: </a:t>
            </a:r>
            <a:r>
              <a:rPr lang="en-US" sz="2400" smtClean="0">
                <a:solidFill>
                  <a:schemeClr val="bg1"/>
                </a:solidFill>
              </a:rPr>
              <a:t>HTML CĂN </a:t>
            </a:r>
            <a:r>
              <a:rPr lang="en-US" sz="2400">
                <a:solidFill>
                  <a:schemeClr val="bg1"/>
                </a:solidFill>
              </a:rPr>
              <a:t>BẢN</a:t>
            </a:r>
          </a:p>
        </p:txBody>
      </p:sp>
      <p:sp>
        <p:nvSpPr>
          <p:cNvPr id="7" name="Oval 6"/>
          <p:cNvSpPr/>
          <p:nvPr/>
        </p:nvSpPr>
        <p:spPr>
          <a:xfrm>
            <a:off x="1763688" y="2780238"/>
            <a:ext cx="986987" cy="940596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739592" y="4001608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3: DANH SÁCH</a:t>
            </a:r>
            <a:r>
              <a:rPr lang="en-US" sz="2400" smtClean="0">
                <a:solidFill>
                  <a:schemeClr val="bg1"/>
                </a:solidFill>
              </a:rPr>
              <a:t>, </a:t>
            </a:r>
            <a:br>
              <a:rPr lang="en-US" sz="2400" smtClean="0">
                <a:solidFill>
                  <a:schemeClr val="bg1"/>
                </a:solidFill>
              </a:rPr>
            </a:br>
            <a:r>
              <a:rPr lang="en-US" sz="2400" smtClean="0">
                <a:solidFill>
                  <a:schemeClr val="bg1"/>
                </a:solidFill>
              </a:rPr>
              <a:t>           TABLE, FORM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763688" y="4001608"/>
            <a:ext cx="986987" cy="940596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/>
              <a:t>Nhập môn web và ứng dụng 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452320" y="6487368"/>
            <a:ext cx="576064" cy="370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/>
            <a:fld id="{30C83A35-EE6B-4AE4-8964-63A457AB8079}" type="slidenum">
              <a:rPr lang="en-US"/>
              <a:pPr eaLnBrk="1" hangingPunct="1"/>
              <a:t>2</a:t>
            </a:fld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729942" y="5229200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</a:t>
            </a:r>
            <a:r>
              <a:rPr lang="en-US" sz="2400" smtClean="0">
                <a:solidFill>
                  <a:schemeClr val="bg1"/>
                </a:solidFill>
              </a:rPr>
              <a:t>4: HTML 5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54038" y="5229200"/>
            <a:ext cx="986987" cy="940596"/>
          </a:xfrm>
          <a:prstGeom prst="ellipse">
            <a:avLst/>
          </a:prstGeom>
          <a:blipFill>
            <a:blip r:embed="rId7"/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298884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 smtClean="0"/>
              <a:t>Giải thích được công dụng của HTML</a:t>
            </a:r>
          </a:p>
          <a:p>
            <a:r>
              <a:rPr lang="en-US" smtClean="0"/>
              <a:t>Thiết kế được một trang đơn giản</a:t>
            </a:r>
          </a:p>
          <a:p>
            <a:pPr lvl="1"/>
            <a:r>
              <a:rPr lang="en-US" smtClean="0"/>
              <a:t>Định dạng văn bản trên web</a:t>
            </a:r>
          </a:p>
          <a:p>
            <a:pPr lvl="1"/>
            <a:r>
              <a:rPr lang="en-US" smtClean="0"/>
              <a:t>Chèn hình ảnh, âm thanh, video vào trang web</a:t>
            </a:r>
          </a:p>
          <a:p>
            <a:r>
              <a:rPr lang="en-US" smtClean="0"/>
              <a:t>Sử dụng được các chức năng cơ bản của Dreamweaver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3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 smtClean="0"/>
              <a:t>Bài 2: HTML </a:t>
            </a:r>
            <a:r>
              <a:rPr lang="en-US" sz="1200"/>
              <a:t>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Mục tiêu bài học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1271330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[1] từ trang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đến trang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[2] từ trang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đến trang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endParaRPr lang="en-US" smtClean="0"/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://www.w3schools.com/html/default.asp</a:t>
            </a:r>
            <a:endParaRPr 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4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 smtClean="0"/>
              <a:t>Bài 2: HTML </a:t>
            </a:r>
            <a:r>
              <a:rPr lang="en-US" sz="1200"/>
              <a:t>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Tài liệu tham khảo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3037527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HTML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Cú pháp thẻ trong HTML</a:t>
            </a:r>
            <a:endParaRPr lang="en-US" smtClean="0"/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Cấu trúc 1 trang HTML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 thẻ HTML cơ bản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5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 smtClean="0"/>
              <a:t>Bài 2: HTML </a:t>
            </a:r>
            <a:r>
              <a:rPr lang="en-US" sz="1200"/>
              <a:t>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Nội dung bài học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741456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 smtClean="0"/>
              <a:t>CÂU HỎI ÔN TẬP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9632"/>
            <a:ext cx="7315200" cy="342555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 chuẩn bị gì để publish 1 web site?</a:t>
            </a:r>
          </a:p>
          <a:p>
            <a:pPr marL="514350" indent="-514350">
              <a:buFont typeface="+mj-lt"/>
              <a:buAutoNum type="arabicPeriod"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 xem nội dung các trang web cần phầm mềm gì? Hãy kể tên 1 số mà bạn đã dùng</a:t>
            </a:r>
          </a:p>
          <a:p>
            <a:pPr marL="514350" indent="-514350">
              <a:buFont typeface="+mj-lt"/>
              <a:buAutoNum type="arabicPeriod"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 dẫn xác định 1 tài nguyên trên internet được gọi là gì?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6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 smtClean="0"/>
              <a:t>Bài 1: Các </a:t>
            </a:r>
            <a:r>
              <a:rPr lang="en-US" sz="1200"/>
              <a:t>khái niệm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0849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 smtClean="0"/>
              <a:t>Hypertext </a:t>
            </a:r>
            <a:r>
              <a:rPr lang="en-US"/>
              <a:t>Markup </a:t>
            </a:r>
            <a:r>
              <a:rPr lang="en-US" smtClean="0"/>
              <a:t>Language</a:t>
            </a:r>
          </a:p>
          <a:p>
            <a:r>
              <a:rPr lang="en-US" smtClean="0"/>
              <a:t>Một ngôn ngữ định dạng bao gồm tập hợp các thẻ (tag) định dạng</a:t>
            </a:r>
          </a:p>
          <a:p>
            <a:r>
              <a:rPr lang="en-US" smtClean="0"/>
              <a:t>Mỗi thẻ HTML mô tả nội dung khác nhau</a:t>
            </a:r>
          </a:p>
          <a:p>
            <a:r>
              <a:rPr lang="en-US" smtClean="0"/>
              <a:t>Các phiên bản?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7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 smtClean="0"/>
              <a:t>Bài 2: HTML </a:t>
            </a:r>
            <a:r>
              <a:rPr lang="en-US" sz="1200"/>
              <a:t>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72828524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Giới thiệu HTML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1728046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 smtClean="0"/>
              <a:t>Cú pháp chung </a:t>
            </a:r>
          </a:p>
          <a:p>
            <a:pPr marL="57150" indent="0">
              <a:buNone/>
            </a:pPr>
            <a:r>
              <a:rPr lang="en-US" b="1" i="1"/>
              <a:t>&lt;tag_name  [</a:t>
            </a:r>
            <a:r>
              <a:rPr lang="en-US" b="1" i="1" smtClean="0"/>
              <a:t>các_thuộc_tính1]&gt;</a:t>
            </a:r>
            <a:r>
              <a:rPr lang="en-US" i="1" smtClean="0"/>
              <a:t> nội dung </a:t>
            </a:r>
            <a:r>
              <a:rPr lang="en-US" b="1" i="1"/>
              <a:t>&lt;/tag_name&gt;</a:t>
            </a:r>
            <a:endParaRPr lang="en-US" smtClean="0"/>
          </a:p>
          <a:p>
            <a:r>
              <a:rPr lang="en-US" smtClean="0"/>
              <a:t>&lt; tag_name&gt; Được không?</a:t>
            </a:r>
          </a:p>
          <a:p>
            <a:r>
              <a:rPr lang="en-US" smtClean="0"/>
              <a:t>Thuộc tính: tên_thuộc_tính=</a:t>
            </a:r>
            <a:r>
              <a:rPr lang="en-US" smtClean="0">
                <a:solidFill>
                  <a:srgbClr val="FF0000"/>
                </a:solidFill>
              </a:rPr>
              <a:t>“</a:t>
            </a:r>
            <a:r>
              <a:rPr lang="en-US" smtClean="0"/>
              <a:t>giá_trị</a:t>
            </a:r>
            <a:r>
              <a:rPr lang="en-US" smtClean="0">
                <a:solidFill>
                  <a:srgbClr val="FF0000"/>
                </a:solidFill>
              </a:rPr>
              <a:t>”</a:t>
            </a:r>
          </a:p>
          <a:p>
            <a:r>
              <a:rPr lang="en-US" smtClean="0"/>
              <a:t>Thêm thuộc tính để làm gì?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76064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8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2: HTML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264508569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Thẻ (tag) HTML</a:t>
            </a:r>
          </a:p>
        </p:txBody>
      </p:sp>
    </p:spTree>
    <p:extLst>
      <p:ext uri="{BB962C8B-B14F-4D97-AF65-F5344CB8AC3E}">
        <p14:creationId xmlns:p14="http://schemas.microsoft.com/office/powerpoint/2010/main" val="345790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pPr lvl="1"/>
            <a:r>
              <a:rPr lang="en-US" u="sng" smtClean="0"/>
              <a:t>Thẻ mở</a:t>
            </a:r>
          </a:p>
          <a:p>
            <a:pPr marL="457200" lvl="1" indent="0">
              <a:buNone/>
            </a:pPr>
            <a:r>
              <a:rPr lang="en-US" b="1" i="1" smtClean="0"/>
              <a:t>Cú pháp: &lt;ten _the&gt;</a:t>
            </a:r>
            <a:r>
              <a:rPr lang="en-US" i="1" smtClean="0"/>
              <a:t> </a:t>
            </a:r>
          </a:p>
          <a:p>
            <a:pPr marL="457200" lvl="1" indent="0">
              <a:buNone/>
            </a:pPr>
            <a:r>
              <a:rPr lang="en-US" i="1" smtClean="0"/>
              <a:t>VD: &lt;b&gt; </a:t>
            </a:r>
            <a:r>
              <a:rPr lang="en-US" smtClean="0">
                <a:solidFill>
                  <a:srgbClr val="FF0000"/>
                </a:solidFill>
              </a:rPr>
              <a:t>&lt; tag_name&gt; Được không?</a:t>
            </a:r>
          </a:p>
          <a:p>
            <a:pPr lvl="1"/>
            <a:r>
              <a:rPr lang="en-US" smtClean="0"/>
              <a:t>Thẻ đóng</a:t>
            </a:r>
            <a:endParaRPr lang="en-US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mtClean="0"/>
              <a:t>Cú pháp: &lt;/ten_the&gt;  VD: &lt;</a:t>
            </a:r>
            <a:r>
              <a:rPr lang="en-US" smtClean="0">
                <a:solidFill>
                  <a:srgbClr val="FF0000"/>
                </a:solidFill>
              </a:rPr>
              <a:t>/</a:t>
            </a:r>
            <a:r>
              <a:rPr lang="en-US" smtClean="0"/>
              <a:t>b&gt;</a:t>
            </a:r>
          </a:p>
          <a:p>
            <a:pPr lvl="1"/>
            <a:r>
              <a:rPr lang="en-US" smtClean="0"/>
              <a:t>Thẻ rỗng</a:t>
            </a:r>
          </a:p>
          <a:p>
            <a:pPr marL="457200" lvl="1" indent="0">
              <a:buNone/>
            </a:pPr>
            <a:r>
              <a:rPr lang="en-US" smtClean="0"/>
              <a:t>Cú pháp: &lt;ten_the </a:t>
            </a:r>
            <a:r>
              <a:rPr lang="en-US" b="1" smtClean="0">
                <a:solidFill>
                  <a:srgbClr val="FF0000"/>
                </a:solidFill>
              </a:rPr>
              <a:t>/</a:t>
            </a:r>
            <a:r>
              <a:rPr lang="en-US" smtClean="0"/>
              <a:t>&gt;</a:t>
            </a:r>
          </a:p>
          <a:p>
            <a:pPr marL="457200" lvl="1" indent="0">
              <a:buNone/>
            </a:pPr>
            <a:r>
              <a:rPr lang="en-US" smtClean="0"/>
              <a:t>VD: &lt;br /&gt;</a:t>
            </a:r>
          </a:p>
          <a:p>
            <a:pPr marL="457200" lvl="1" indent="0">
              <a:buNone/>
            </a:pPr>
            <a:endParaRPr lang="en-US" smtClean="0"/>
          </a:p>
          <a:p>
            <a:pPr lvl="1"/>
            <a:endParaRPr lang="en-US" smtClean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76064" cy="240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9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2: HTML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63747793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200"/>
              <a:t>Các loại thẻ (tag) HTML</a:t>
            </a:r>
          </a:p>
        </p:txBody>
      </p:sp>
    </p:spTree>
    <p:extLst>
      <p:ext uri="{BB962C8B-B14F-4D97-AF65-F5344CB8AC3E}">
        <p14:creationId xmlns:p14="http://schemas.microsoft.com/office/powerpoint/2010/main" val="105694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powerpoint-template">
  <a:themeElements>
    <a:clrScheme name="Custom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C86AA"/>
        </a:lt2>
        <a:accent1>
          <a:srgbClr val="4B782A"/>
        </a:accent1>
        <a:accent2>
          <a:srgbClr val="38AFD0"/>
        </a:accent2>
        <a:accent3>
          <a:srgbClr val="FFFFFF"/>
        </a:accent3>
        <a:accent4>
          <a:srgbClr val="404040"/>
        </a:accent4>
        <a:accent5>
          <a:srgbClr val="B1BEAC"/>
        </a:accent5>
        <a:accent6>
          <a:srgbClr val="329EBC"/>
        </a:accent6>
        <a:hlink>
          <a:srgbClr val="9DBC2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7FCC6A"/>
        </a:lt2>
        <a:accent1>
          <a:srgbClr val="5DBF62"/>
        </a:accent1>
        <a:accent2>
          <a:srgbClr val="7CCD6F"/>
        </a:accent2>
        <a:accent3>
          <a:srgbClr val="FFFFFF"/>
        </a:accent3>
        <a:accent4>
          <a:srgbClr val="404040"/>
        </a:accent4>
        <a:accent5>
          <a:srgbClr val="B6DCB7"/>
        </a:accent5>
        <a:accent6>
          <a:srgbClr val="70BA64"/>
        </a:accent6>
        <a:hlink>
          <a:srgbClr val="48AE5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24098</TotalTime>
  <Words>720</Words>
  <Application>Microsoft Office PowerPoint</Application>
  <PresentationFormat>On-screen Show (4:3)</PresentationFormat>
  <Paragraphs>170</Paragraphs>
  <Slides>14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powerpoint-template</vt:lpstr>
      <vt:lpstr>NHẬP MÔN WEB VÀ ỨNG DỤNG</vt:lpstr>
      <vt:lpstr>PHẦN 1: HTML</vt:lpstr>
      <vt:lpstr>Mục tiêu bài học</vt:lpstr>
      <vt:lpstr>Tài liệu tham khảo</vt:lpstr>
      <vt:lpstr>Nội dung bài học</vt:lpstr>
      <vt:lpstr>CÂU HỎI ÔN TẬP</vt:lpstr>
      <vt:lpstr>Giới thiệu HTML</vt:lpstr>
      <vt:lpstr>Thẻ (tag) HTML</vt:lpstr>
      <vt:lpstr>Các loại thẻ (tag) HTML</vt:lpstr>
      <vt:lpstr>Cấu trúc 1 trang HTML</vt:lpstr>
      <vt:lpstr>Các tag HTML Cơ bản</vt:lpstr>
      <vt:lpstr>Liên kết</vt:lpstr>
      <vt:lpstr>Multimedia</vt:lpstr>
      <vt:lpstr>TÓM TẮT BÀI HỌC</vt:lpstr>
    </vt:vector>
  </TitlesOfParts>
  <Company>CSC.HCMUNS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Training Presentation</dc:title>
  <dc:creator>NGUYEN An Te</dc:creator>
  <cp:lastModifiedBy>Bang</cp:lastModifiedBy>
  <cp:revision>5142</cp:revision>
  <dcterms:created xsi:type="dcterms:W3CDTF">2008-09-10T03:58:39Z</dcterms:created>
  <dcterms:modified xsi:type="dcterms:W3CDTF">2015-10-05T08:00:05Z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TC010706251033</vt:lpwstr>
  </property>
</Properties>
</file>