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ink/ink1.xml" ContentType="application/inkml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2"/>
  </p:notesMasterIdLst>
  <p:handoutMasterIdLst>
    <p:handoutMasterId r:id="rId23"/>
  </p:handoutMasterIdLst>
  <p:sldIdLst>
    <p:sldId id="820" r:id="rId2"/>
    <p:sldId id="1006" r:id="rId3"/>
    <p:sldId id="1009" r:id="rId4"/>
    <p:sldId id="1007" r:id="rId5"/>
    <p:sldId id="1008" r:id="rId6"/>
    <p:sldId id="1010" r:id="rId7"/>
    <p:sldId id="821" r:id="rId8"/>
    <p:sldId id="1005" r:id="rId9"/>
    <p:sldId id="856" r:id="rId10"/>
    <p:sldId id="1012" r:id="rId11"/>
    <p:sldId id="1013" r:id="rId12"/>
    <p:sldId id="1011" r:id="rId13"/>
    <p:sldId id="857" r:id="rId14"/>
    <p:sldId id="858" r:id="rId15"/>
    <p:sldId id="859" r:id="rId16"/>
    <p:sldId id="1014" r:id="rId17"/>
    <p:sldId id="860" r:id="rId18"/>
    <p:sldId id="862" r:id="rId19"/>
    <p:sldId id="1015" r:id="rId20"/>
    <p:sldId id="1016" r:id="rId2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1" autoAdjust="0"/>
    <p:restoredTop sz="91859" autoAdjust="0"/>
  </p:normalViewPr>
  <p:slideViewPr>
    <p:cSldViewPr>
      <p:cViewPr varScale="1">
        <p:scale>
          <a:sx n="69" d="100"/>
          <a:sy n="69" d="100"/>
        </p:scale>
        <p:origin x="606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" Target="../slides/slide9.xml"/><Relationship Id="rId4" Type="http://schemas.openxmlformats.org/officeDocument/2006/relationships/image" Target="../media/image7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2F5AFC-344D-4E4C-9E09-424E0537149F}" type="doc">
      <dgm:prSet loTypeId="urn:microsoft.com/office/officeart/2005/8/layout/vList3" loCatId="pictur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04DAA75-D735-468D-AE11-AB4E6C10DCFC}">
      <dgm:prSet phldrT="[Text]"/>
      <dgm:spPr/>
      <dgm:t>
        <a:bodyPr/>
        <a:lstStyle/>
        <a:p>
          <a:pPr algn="l"/>
          <a:r>
            <a:rPr lang="en-US" b="1" i="0" smtClean="0">
              <a:solidFill>
                <a:schemeClr val="bg1"/>
              </a:solidFill>
            </a:rPr>
            <a:t>PHẦN 1: HTML</a:t>
          </a:r>
          <a:endParaRPr lang="en-US" b="1" i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CDDE1C0-D3F3-4047-96BB-6BC10A720AC8}" type="parTrans" cxnId="{CDC5CB9D-9CAE-4D77-91B6-3CAF9BBCD7FA}">
      <dgm:prSet/>
      <dgm:spPr/>
      <dgm:t>
        <a:bodyPr/>
        <a:lstStyle/>
        <a:p>
          <a:endParaRPr lang="en-US"/>
        </a:p>
      </dgm:t>
    </dgm:pt>
    <dgm:pt modelId="{BD3FAF86-8C40-4847-9BBC-EEE855FD5AD2}" type="sibTrans" cxnId="{CDC5CB9D-9CAE-4D77-91B6-3CAF9BBCD7FA}">
      <dgm:prSet/>
      <dgm:spPr/>
      <dgm:t>
        <a:bodyPr/>
        <a:lstStyle/>
        <a:p>
          <a:endParaRPr lang="en-US"/>
        </a:p>
      </dgm:t>
    </dgm:pt>
    <dgm:pt modelId="{84EF6C0B-AEEA-46E2-83B5-61D7EE724614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r>
            <a:rPr lang="en-US" b="1" i="0" smtClean="0">
              <a:solidFill>
                <a:schemeClr val="bg1"/>
              </a:solidFill>
            </a:rPr>
            <a:t>PHẦN 2: CSS</a:t>
          </a:r>
          <a:endParaRPr lang="en-US" b="1" i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/>
          </dgm14:cNvPr>
        </a:ext>
      </dgm:extLst>
    </dgm:pt>
    <dgm:pt modelId="{C805ED4D-5985-4385-A431-FFF829B6B7D5}" type="parTrans" cxnId="{90108D39-613F-44C5-BDDC-732A3267747E}">
      <dgm:prSet/>
      <dgm:spPr/>
      <dgm:t>
        <a:bodyPr/>
        <a:lstStyle/>
        <a:p>
          <a:endParaRPr lang="en-US"/>
        </a:p>
      </dgm:t>
    </dgm:pt>
    <dgm:pt modelId="{B9AD290C-4276-414B-8EBF-FC3A3D873E9D}" type="sibTrans" cxnId="{90108D39-613F-44C5-BDDC-732A3267747E}">
      <dgm:prSet/>
      <dgm:spPr/>
      <dgm:t>
        <a:bodyPr/>
        <a:lstStyle/>
        <a:p>
          <a:endParaRPr lang="en-US"/>
        </a:p>
      </dgm:t>
    </dgm:pt>
    <dgm:pt modelId="{F39FF043-BE16-4FB6-B380-3507827E85D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pPr algn="l"/>
          <a:r>
            <a:rPr lang="en-US" b="1" smtClean="0">
              <a:solidFill>
                <a:schemeClr val="bg1"/>
              </a:solidFill>
            </a:rPr>
            <a:t>PHẦN 3: JAVASCRIPT</a:t>
          </a:r>
          <a:endParaRPr lang="en-US" b="1">
            <a:solidFill>
              <a:schemeClr val="bg1"/>
            </a:solidFill>
          </a:endParaRPr>
        </a:p>
      </dgm:t>
    </dgm:pt>
    <dgm:pt modelId="{04218E3F-DAE0-4DB0-8D06-E20FE0F7776F}" type="parTrans" cxnId="{66CB7EDA-888A-43E3-AFFC-E501B2F8093E}">
      <dgm:prSet/>
      <dgm:spPr/>
      <dgm:t>
        <a:bodyPr/>
        <a:lstStyle/>
        <a:p>
          <a:endParaRPr lang="en-US"/>
        </a:p>
      </dgm:t>
    </dgm:pt>
    <dgm:pt modelId="{DA3414F1-2905-42BD-8C93-1E3FEA4C3403}" type="sibTrans" cxnId="{66CB7EDA-888A-43E3-AFFC-E501B2F8093E}">
      <dgm:prSet/>
      <dgm:spPr/>
      <dgm:t>
        <a:bodyPr/>
        <a:lstStyle/>
        <a:p>
          <a:endParaRPr lang="en-US"/>
        </a:p>
      </dgm:t>
    </dgm:pt>
    <dgm:pt modelId="{B51B6420-6147-4965-8B5B-D67F0423BECC}" type="pres">
      <dgm:prSet presAssocID="{FF2F5AFC-344D-4E4C-9E09-424E0537149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85280B-330E-46C4-90C3-0BAAF9FEFAE8}" type="pres">
      <dgm:prSet presAssocID="{304DAA75-D735-468D-AE11-AB4E6C10DCFC}" presName="composite" presStyleCnt="0"/>
      <dgm:spPr/>
    </dgm:pt>
    <dgm:pt modelId="{281A721D-9EE2-4C81-8BA1-2C714C8E19B9}" type="pres">
      <dgm:prSet presAssocID="{304DAA75-D735-468D-AE11-AB4E6C10DCFC}" presName="imgShp" presStyleLbl="fgImgPlace1" presStyleIdx="0" presStyleCnt="3" custLinFactNeighborX="-50134" custLinFactNeighborY="-21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8000" b="-28000"/>
          </a:stretch>
        </a:blipFill>
      </dgm:spPr>
      <dgm:t>
        <a:bodyPr/>
        <a:lstStyle/>
        <a:p>
          <a:endParaRPr lang="en-US"/>
        </a:p>
      </dgm:t>
    </dgm:pt>
    <dgm:pt modelId="{2737249E-13DD-4BE8-B958-F872C8B8ED8D}" type="pres">
      <dgm:prSet presAssocID="{304DAA75-D735-468D-AE11-AB4E6C10DCFC}" presName="txShp" presStyleLbl="node1" presStyleIdx="0" presStyleCnt="3" custScaleX="1000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A0146-1E66-4273-904A-6E7DF04B8915}" type="pres">
      <dgm:prSet presAssocID="{BD3FAF86-8C40-4847-9BBC-EEE855FD5AD2}" presName="spacing" presStyleCnt="0"/>
      <dgm:spPr/>
    </dgm:pt>
    <dgm:pt modelId="{4AEDC81B-EC73-4B29-AB33-C0A101F7FBA2}" type="pres">
      <dgm:prSet presAssocID="{84EF6C0B-AEEA-46E2-83B5-61D7EE724614}" presName="composite" presStyleCnt="0"/>
      <dgm:spPr/>
    </dgm:pt>
    <dgm:pt modelId="{A27BCCDB-C8E5-4DBD-88CA-031CA604C447}" type="pres">
      <dgm:prSet presAssocID="{84EF6C0B-AEEA-46E2-83B5-61D7EE724614}" presName="imgShp" presStyleLbl="fgImgPlace1" presStyleIdx="1" presStyleCnt="3" custLinFactNeighborX="-5013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5000" b="-65000"/>
          </a:stretch>
        </a:blipFill>
      </dgm:spPr>
      <dgm:t>
        <a:bodyPr/>
        <a:lstStyle/>
        <a:p>
          <a:endParaRPr lang="en-US"/>
        </a:p>
      </dgm:t>
    </dgm:pt>
    <dgm:pt modelId="{A8CF0980-05AD-4C81-8E6E-20FF1383282E}" type="pres">
      <dgm:prSet presAssocID="{84EF6C0B-AEEA-46E2-83B5-61D7EE724614}" presName="txShp" presStyleLbl="node1" presStyleIdx="1" presStyleCnt="3" custScaleX="1005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470A7B-5EA4-4A27-A240-2B2101A6A992}" type="pres">
      <dgm:prSet presAssocID="{B9AD290C-4276-414B-8EBF-FC3A3D873E9D}" presName="spacing" presStyleCnt="0"/>
      <dgm:spPr/>
    </dgm:pt>
    <dgm:pt modelId="{EC4551B6-D5B3-4319-9CC1-DB1E90A676D7}" type="pres">
      <dgm:prSet presAssocID="{F39FF043-BE16-4FB6-B380-3507827E85DA}" presName="composite" presStyleCnt="0"/>
      <dgm:spPr/>
    </dgm:pt>
    <dgm:pt modelId="{D9075997-E80C-44F6-8ED6-6248B52F797F}" type="pres">
      <dgm:prSet presAssocID="{F39FF043-BE16-4FB6-B380-3507827E85DA}" presName="imgShp" presStyleLbl="fgImgPlace1" presStyleIdx="2" presStyleCnt="3" custLinFactNeighborX="-5013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8000" b="-58000"/>
          </a:stretch>
        </a:blipFill>
      </dgm:spPr>
      <dgm:t>
        <a:bodyPr/>
        <a:lstStyle/>
        <a:p>
          <a:endParaRPr lang="en-US"/>
        </a:p>
      </dgm:t>
    </dgm:pt>
    <dgm:pt modelId="{7D21DF44-1A69-493C-9F38-3CCEED9A1D49}" type="pres">
      <dgm:prSet presAssocID="{F39FF043-BE16-4FB6-B380-3507827E85DA}" presName="txShp" presStyleLbl="node1" presStyleIdx="2" presStyleCnt="3" custScaleX="1005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CB7EDA-888A-43E3-AFFC-E501B2F8093E}" srcId="{FF2F5AFC-344D-4E4C-9E09-424E0537149F}" destId="{F39FF043-BE16-4FB6-B380-3507827E85DA}" srcOrd="2" destOrd="0" parTransId="{04218E3F-DAE0-4DB0-8D06-E20FE0F7776F}" sibTransId="{DA3414F1-2905-42BD-8C93-1E3FEA4C3403}"/>
    <dgm:cxn modelId="{5428DAA6-E24D-4D33-B042-2E1EEF1625E6}" type="presOf" srcId="{FF2F5AFC-344D-4E4C-9E09-424E0537149F}" destId="{B51B6420-6147-4965-8B5B-D67F0423BECC}" srcOrd="0" destOrd="0" presId="urn:microsoft.com/office/officeart/2005/8/layout/vList3"/>
    <dgm:cxn modelId="{CDC5CB9D-9CAE-4D77-91B6-3CAF9BBCD7FA}" srcId="{FF2F5AFC-344D-4E4C-9E09-424E0537149F}" destId="{304DAA75-D735-468D-AE11-AB4E6C10DCFC}" srcOrd="0" destOrd="0" parTransId="{9CDDE1C0-D3F3-4047-96BB-6BC10A720AC8}" sibTransId="{BD3FAF86-8C40-4847-9BBC-EEE855FD5AD2}"/>
    <dgm:cxn modelId="{902D5DF8-D9C3-40B9-85CD-E9EE4B7B563F}" type="presOf" srcId="{F39FF043-BE16-4FB6-B380-3507827E85DA}" destId="{7D21DF44-1A69-493C-9F38-3CCEED9A1D49}" srcOrd="0" destOrd="0" presId="urn:microsoft.com/office/officeart/2005/8/layout/vList3"/>
    <dgm:cxn modelId="{967C2C1B-3E67-4D90-863A-5617742D5033}" type="presOf" srcId="{84EF6C0B-AEEA-46E2-83B5-61D7EE724614}" destId="{A8CF0980-05AD-4C81-8E6E-20FF1383282E}" srcOrd="0" destOrd="0" presId="urn:microsoft.com/office/officeart/2005/8/layout/vList3"/>
    <dgm:cxn modelId="{308E357F-36B0-4FF6-81A5-564FB2AA6DCD}" type="presOf" srcId="{304DAA75-D735-468D-AE11-AB4E6C10DCFC}" destId="{2737249E-13DD-4BE8-B958-F872C8B8ED8D}" srcOrd="0" destOrd="0" presId="urn:microsoft.com/office/officeart/2005/8/layout/vList3"/>
    <dgm:cxn modelId="{90108D39-613F-44C5-BDDC-732A3267747E}" srcId="{FF2F5AFC-344D-4E4C-9E09-424E0537149F}" destId="{84EF6C0B-AEEA-46E2-83B5-61D7EE724614}" srcOrd="1" destOrd="0" parTransId="{C805ED4D-5985-4385-A431-FFF829B6B7D5}" sibTransId="{B9AD290C-4276-414B-8EBF-FC3A3D873E9D}"/>
    <dgm:cxn modelId="{EF8D4F1E-3688-40CF-94B0-E721FBEA9E9D}" type="presParOf" srcId="{B51B6420-6147-4965-8B5B-D67F0423BECC}" destId="{0E85280B-330E-46C4-90C3-0BAAF9FEFAE8}" srcOrd="0" destOrd="0" presId="urn:microsoft.com/office/officeart/2005/8/layout/vList3"/>
    <dgm:cxn modelId="{FE400C86-E991-4B4E-BD50-6DAE5BEFA9AB}" type="presParOf" srcId="{0E85280B-330E-46C4-90C3-0BAAF9FEFAE8}" destId="{281A721D-9EE2-4C81-8BA1-2C714C8E19B9}" srcOrd="0" destOrd="0" presId="urn:microsoft.com/office/officeart/2005/8/layout/vList3"/>
    <dgm:cxn modelId="{53F08752-5400-4E5C-91B3-BF8CD4505991}" type="presParOf" srcId="{0E85280B-330E-46C4-90C3-0BAAF9FEFAE8}" destId="{2737249E-13DD-4BE8-B958-F872C8B8ED8D}" srcOrd="1" destOrd="0" presId="urn:microsoft.com/office/officeart/2005/8/layout/vList3"/>
    <dgm:cxn modelId="{EE4AEEC9-0718-4D3A-A22D-F4CCD5644F57}" type="presParOf" srcId="{B51B6420-6147-4965-8B5B-D67F0423BECC}" destId="{DC0A0146-1E66-4273-904A-6E7DF04B8915}" srcOrd="1" destOrd="0" presId="urn:microsoft.com/office/officeart/2005/8/layout/vList3"/>
    <dgm:cxn modelId="{73DE77F4-A7D4-4B37-AD72-E38512387ED0}" type="presParOf" srcId="{B51B6420-6147-4965-8B5B-D67F0423BECC}" destId="{4AEDC81B-EC73-4B29-AB33-C0A101F7FBA2}" srcOrd="2" destOrd="0" presId="urn:microsoft.com/office/officeart/2005/8/layout/vList3"/>
    <dgm:cxn modelId="{597B1091-8F3E-4070-9FF9-D4CD69698487}" type="presParOf" srcId="{4AEDC81B-EC73-4B29-AB33-C0A101F7FBA2}" destId="{A27BCCDB-C8E5-4DBD-88CA-031CA604C447}" srcOrd="0" destOrd="0" presId="urn:microsoft.com/office/officeart/2005/8/layout/vList3"/>
    <dgm:cxn modelId="{C37A3A1E-9817-4076-9BF8-A4C6200CA449}" type="presParOf" srcId="{4AEDC81B-EC73-4B29-AB33-C0A101F7FBA2}" destId="{A8CF0980-05AD-4C81-8E6E-20FF1383282E}" srcOrd="1" destOrd="0" presId="urn:microsoft.com/office/officeart/2005/8/layout/vList3"/>
    <dgm:cxn modelId="{74C915C7-25EB-4002-97D3-F430355EEE8F}" type="presParOf" srcId="{B51B6420-6147-4965-8B5B-D67F0423BECC}" destId="{0C470A7B-5EA4-4A27-A240-2B2101A6A992}" srcOrd="3" destOrd="0" presId="urn:microsoft.com/office/officeart/2005/8/layout/vList3"/>
    <dgm:cxn modelId="{E2310214-1C2E-4CA4-B739-2A3CA6B18625}" type="presParOf" srcId="{B51B6420-6147-4965-8B5B-D67F0423BECC}" destId="{EC4551B6-D5B3-4319-9CC1-DB1E90A676D7}" srcOrd="4" destOrd="0" presId="urn:microsoft.com/office/officeart/2005/8/layout/vList3"/>
    <dgm:cxn modelId="{176CBC5E-76AF-4CA3-937D-703D2735AC80}" type="presParOf" srcId="{EC4551B6-D5B3-4319-9CC1-DB1E90A676D7}" destId="{D9075997-E80C-44F6-8ED6-6248B52F797F}" srcOrd="0" destOrd="0" presId="urn:microsoft.com/office/officeart/2005/8/layout/vList3"/>
    <dgm:cxn modelId="{91F1600B-BDAE-41AF-A8D3-83BE837A4682}" type="presParOf" srcId="{EC4551B6-D5B3-4319-9CC1-DB1E90A676D7}" destId="{7D21DF44-1A69-493C-9F38-3CCEED9A1D4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1" smtClean="0">
              <a:solidFill>
                <a:srgbClr val="FF0000"/>
              </a:solidFill>
              <a:effectLst/>
            </a:rPr>
            <a:t>Mạng máy tính</a:t>
          </a:r>
          <a:endParaRPr lang="en-US" sz="10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Giao thức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Web page &amp; Website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 Web tĩnh vs. Web động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BE7AC9D6-5177-491C-B0DC-1CB60540018E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Domain name &amp; Host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/>
        </a:p>
      </dgm:t>
    </dgm:pt>
    <dgm:pt modelId="{CD4A674A-3A0E-440C-91F2-771970FD1C8D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Trình duyệt web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79F1BC44-CF15-4519-8155-9F73BE93F45B}" type="parTrans" cxnId="{44065AAC-A1EE-4080-B370-C7E959D3ED10}">
      <dgm:prSet/>
      <dgm:spPr/>
      <dgm:t>
        <a:bodyPr/>
        <a:lstStyle/>
        <a:p>
          <a:endParaRPr lang="en-US"/>
        </a:p>
      </dgm:t>
    </dgm:pt>
    <dgm:pt modelId="{BC932C85-E358-499F-8E8F-E6D238F471D4}" type="sibTrans" cxnId="{44065AAC-A1EE-4080-B370-C7E959D3ED10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B3053D43-9440-4620-8AAA-0DAD3CA86E33}" type="pres">
      <dgm:prSet presAssocID="{CD4A674A-3A0E-440C-91F2-771970FD1C8D}" presName="horz2" presStyleCnt="0"/>
      <dgm:spPr/>
    </dgm:pt>
    <dgm:pt modelId="{BF6D80B6-D153-4AD8-B242-ACC76F073D4F}" type="pres">
      <dgm:prSet presAssocID="{CD4A674A-3A0E-440C-91F2-771970FD1C8D}" presName="horzSpace2" presStyleCnt="0"/>
      <dgm:spPr/>
    </dgm:pt>
    <dgm:pt modelId="{CD1A4D87-AD96-42B9-A3A0-21190830703A}" type="pres">
      <dgm:prSet presAssocID="{CD4A674A-3A0E-440C-91F2-771970FD1C8D}" presName="tx2" presStyleLbl="revTx" presStyleIdx="3" presStyleCnt="7"/>
      <dgm:spPr/>
      <dgm:t>
        <a:bodyPr/>
        <a:lstStyle/>
        <a:p>
          <a:endParaRPr lang="en-US"/>
        </a:p>
      </dgm:t>
    </dgm:pt>
    <dgm:pt modelId="{AEE1E010-7DAB-49A6-8CA3-7CBBA5F82C39}" type="pres">
      <dgm:prSet presAssocID="{CD4A674A-3A0E-440C-91F2-771970FD1C8D}" presName="vert2" presStyleCnt="0"/>
      <dgm:spPr/>
    </dgm:pt>
    <dgm:pt modelId="{6373365A-98E6-47C4-B0C3-2ED300E6C345}" type="pres">
      <dgm:prSet presAssocID="{CD4A674A-3A0E-440C-91F2-771970FD1C8D}" presName="thinLine2b" presStyleLbl="callout" presStyleIdx="2" presStyleCnt="6"/>
      <dgm:spPr/>
    </dgm:pt>
    <dgm:pt modelId="{90293396-EE2E-4734-B085-D3479E5D91E0}" type="pres">
      <dgm:prSet presAssocID="{CD4A674A-3A0E-440C-91F2-771970FD1C8D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  <dgm:t>
        <a:bodyPr/>
        <a:lstStyle/>
        <a:p>
          <a:endParaRPr lang="en-US"/>
        </a:p>
      </dgm:t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FB4536A6-7538-4835-B5EC-6A39FD1BC09E}" type="presOf" srcId="{1A59F1AF-482E-449B-B359-A3BBE41C2EB2}" destId="{AE1B1329-9744-4AF7-917D-899DE314DCB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5DAF4BAE-7C9E-4C6F-B2CE-3F362B7589D7}" type="presOf" srcId="{BE2E176B-EDA9-44DF-BE0D-D7C715BB1C8E}" destId="{553B2C78-8B28-4D96-B4FA-F9D27B084078}" srcOrd="0" destOrd="0" presId="urn:microsoft.com/office/officeart/2008/layout/LinedList"/>
    <dgm:cxn modelId="{BD2EB985-104B-42ED-B865-47D397490972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5EB81ECD-84D4-47B6-8DA8-D222EFF3AD63}" type="presOf" srcId="{170E935B-632B-4424-9BFB-F1C5A9D014B6}" destId="{C66396E0-32BA-46BE-B28A-A2673D61FB1A}" srcOrd="0" destOrd="0" presId="urn:microsoft.com/office/officeart/2008/layout/LinedList"/>
    <dgm:cxn modelId="{4946EB7C-695D-4540-85A7-9C0299DF27FF}" type="presOf" srcId="{BE7AC9D6-5177-491C-B0DC-1CB60540018E}" destId="{B0510418-EA9E-4B04-A59F-A1FC8A703FFA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44065AAC-A1EE-4080-B370-C7E959D3ED10}" srcId="{EA7F9208-24D8-4563-A2ED-FBFBC5F86B00}" destId="{CD4A674A-3A0E-440C-91F2-771970FD1C8D}" srcOrd="2" destOrd="0" parTransId="{79F1BC44-CF15-4519-8155-9F73BE93F45B}" sibTransId="{BC932C85-E358-499F-8E8F-E6D238F471D4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A399934E-8262-467E-8CBD-79B6FEBF387A}" type="presOf" srcId="{47543A14-7939-4793-BA1A-E62B4BA9B414}" destId="{95B7AE2D-2AFE-49F1-8C55-518FD14D2AA2}" srcOrd="0" destOrd="0" presId="urn:microsoft.com/office/officeart/2008/layout/LinedList"/>
    <dgm:cxn modelId="{C7429E7B-A808-4723-999D-8E0F6D77AE76}" type="presOf" srcId="{EA7F9208-24D8-4563-A2ED-FBFBC5F86B00}" destId="{53AAE56C-73FE-45F9-B35E-39C2CC304544}" srcOrd="0" destOrd="0" presId="urn:microsoft.com/office/officeart/2008/layout/LinedList"/>
    <dgm:cxn modelId="{3627B4DC-AD74-4EE6-891C-36AE2EA922F1}" type="presOf" srcId="{CD4A674A-3A0E-440C-91F2-771970FD1C8D}" destId="{CD1A4D87-AD96-42B9-A3A0-21190830703A}" srcOrd="0" destOrd="0" presId="urn:microsoft.com/office/officeart/2008/layout/LinedList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E864CE6C-A171-48A3-85AD-40FAE34B590F}" type="presParOf" srcId="{C66396E0-32BA-46BE-B28A-A2673D61FB1A}" destId="{2C4D144F-C0A0-4BA0-BB79-D8AAD2113945}" srcOrd="0" destOrd="0" presId="urn:microsoft.com/office/officeart/2008/layout/LinedList"/>
    <dgm:cxn modelId="{9126B7A2-C6E2-4CFF-8454-26CDCFD00B62}" type="presParOf" srcId="{C66396E0-32BA-46BE-B28A-A2673D61FB1A}" destId="{6DFABC9D-811D-4F5E-821D-F8D42D844B4B}" srcOrd="1" destOrd="0" presId="urn:microsoft.com/office/officeart/2008/layout/LinedList"/>
    <dgm:cxn modelId="{EE51B0A9-7796-4611-8A03-CD1B4AF89310}" type="presParOf" srcId="{6DFABC9D-811D-4F5E-821D-F8D42D844B4B}" destId="{53AAE56C-73FE-45F9-B35E-39C2CC304544}" srcOrd="0" destOrd="0" presId="urn:microsoft.com/office/officeart/2008/layout/LinedList"/>
    <dgm:cxn modelId="{084FD1D0-3C29-4662-BD69-215530EA3FE5}" type="presParOf" srcId="{6DFABC9D-811D-4F5E-821D-F8D42D844B4B}" destId="{4ACF43D1-519E-42A2-970C-705800D064AC}" srcOrd="1" destOrd="0" presId="urn:microsoft.com/office/officeart/2008/layout/LinedList"/>
    <dgm:cxn modelId="{07ACAA21-F17C-48F2-A962-304C18F0BF1B}" type="presParOf" srcId="{4ACF43D1-519E-42A2-970C-705800D064AC}" destId="{72FED7FB-2F1E-4FC9-B233-F3AAE2F35B63}" srcOrd="0" destOrd="0" presId="urn:microsoft.com/office/officeart/2008/layout/LinedList"/>
    <dgm:cxn modelId="{09031283-FF0A-47DB-AA42-DCA90C4D1047}" type="presParOf" srcId="{4ACF43D1-519E-42A2-970C-705800D064AC}" destId="{9643E7AD-15A3-448F-8242-9A68B4E31513}" srcOrd="1" destOrd="0" presId="urn:microsoft.com/office/officeart/2008/layout/LinedList"/>
    <dgm:cxn modelId="{E2E2D6A8-3018-4BBE-B605-00181FC9FF75}" type="presParOf" srcId="{9643E7AD-15A3-448F-8242-9A68B4E31513}" destId="{836F85B5-FBF6-46B6-8E0F-315311C88186}" srcOrd="0" destOrd="0" presId="urn:microsoft.com/office/officeart/2008/layout/LinedList"/>
    <dgm:cxn modelId="{F723B0F9-579E-432D-9DDC-F40C1E1A3F05}" type="presParOf" srcId="{9643E7AD-15A3-448F-8242-9A68B4E31513}" destId="{95B7AE2D-2AFE-49F1-8C55-518FD14D2AA2}" srcOrd="1" destOrd="0" presId="urn:microsoft.com/office/officeart/2008/layout/LinedList"/>
    <dgm:cxn modelId="{9A2C8634-6D82-4AEC-9708-402845EF1E3A}" type="presParOf" srcId="{9643E7AD-15A3-448F-8242-9A68B4E31513}" destId="{2A78177D-072C-4464-8CE8-C22880222CDE}" srcOrd="2" destOrd="0" presId="urn:microsoft.com/office/officeart/2008/layout/LinedList"/>
    <dgm:cxn modelId="{15EA8C61-67FA-44F7-A16D-7B2E3D51E1FC}" type="presParOf" srcId="{4ACF43D1-519E-42A2-970C-705800D064AC}" destId="{7E67FE7C-BB80-4B4F-B68D-6660D4F8333D}" srcOrd="2" destOrd="0" presId="urn:microsoft.com/office/officeart/2008/layout/LinedList"/>
    <dgm:cxn modelId="{6A65EF96-1260-467D-9EDF-F3A434889183}" type="presParOf" srcId="{4ACF43D1-519E-42A2-970C-705800D064AC}" destId="{A5CEA4BB-B0DF-4732-984B-A42182B1F833}" srcOrd="3" destOrd="0" presId="urn:microsoft.com/office/officeart/2008/layout/LinedList"/>
    <dgm:cxn modelId="{2E7EF229-B800-402A-90D8-433B1C8D9841}" type="presParOf" srcId="{4ACF43D1-519E-42A2-970C-705800D064AC}" destId="{C17C134E-C1F9-4AFA-A730-757854DF7D47}" srcOrd="4" destOrd="0" presId="urn:microsoft.com/office/officeart/2008/layout/LinedList"/>
    <dgm:cxn modelId="{DA207D99-E66C-4ACA-BD22-025E2A9BF9BA}" type="presParOf" srcId="{C17C134E-C1F9-4AFA-A730-757854DF7D47}" destId="{AA561E92-40CD-45D2-8D7B-23D2398A8AB3}" srcOrd="0" destOrd="0" presId="urn:microsoft.com/office/officeart/2008/layout/LinedList"/>
    <dgm:cxn modelId="{54F56AE9-7C10-4B32-A263-B472EDFCFDFA}" type="presParOf" srcId="{C17C134E-C1F9-4AFA-A730-757854DF7D47}" destId="{553B2C78-8B28-4D96-B4FA-F9D27B084078}" srcOrd="1" destOrd="0" presId="urn:microsoft.com/office/officeart/2008/layout/LinedList"/>
    <dgm:cxn modelId="{8918207D-5790-45A5-A887-BD85125BE998}" type="presParOf" srcId="{C17C134E-C1F9-4AFA-A730-757854DF7D47}" destId="{66B89092-D541-40FA-BE80-A663C9DF4DF9}" srcOrd="2" destOrd="0" presId="urn:microsoft.com/office/officeart/2008/layout/LinedList"/>
    <dgm:cxn modelId="{FE3FFFB5-FA44-4AFE-B31F-6900CBE03D41}" type="presParOf" srcId="{4ACF43D1-519E-42A2-970C-705800D064AC}" destId="{60F9277A-DCD9-4FC5-BC6E-9CC1E980E144}" srcOrd="5" destOrd="0" presId="urn:microsoft.com/office/officeart/2008/layout/LinedList"/>
    <dgm:cxn modelId="{FF386944-9415-46B7-ACE6-24839784A3D1}" type="presParOf" srcId="{4ACF43D1-519E-42A2-970C-705800D064AC}" destId="{5B76AF41-79C6-4140-8DBD-444BC31CE3BB}" srcOrd="6" destOrd="0" presId="urn:microsoft.com/office/officeart/2008/layout/LinedList"/>
    <dgm:cxn modelId="{042EEFBC-FCE6-4C11-BF80-9E34FDCA0B38}" type="presParOf" srcId="{4ACF43D1-519E-42A2-970C-705800D064AC}" destId="{B3053D43-9440-4620-8AAA-0DAD3CA86E33}" srcOrd="7" destOrd="0" presId="urn:microsoft.com/office/officeart/2008/layout/LinedList"/>
    <dgm:cxn modelId="{3F21E6F2-A4CD-4020-BF74-DBAEF42C01F4}" type="presParOf" srcId="{B3053D43-9440-4620-8AAA-0DAD3CA86E33}" destId="{BF6D80B6-D153-4AD8-B242-ACC76F073D4F}" srcOrd="0" destOrd="0" presId="urn:microsoft.com/office/officeart/2008/layout/LinedList"/>
    <dgm:cxn modelId="{6A07193B-7221-431B-9A62-2A1C14521CA8}" type="presParOf" srcId="{B3053D43-9440-4620-8AAA-0DAD3CA86E33}" destId="{CD1A4D87-AD96-42B9-A3A0-21190830703A}" srcOrd="1" destOrd="0" presId="urn:microsoft.com/office/officeart/2008/layout/LinedList"/>
    <dgm:cxn modelId="{D70221DA-19F5-48CD-BB6B-BD5A8B11418E}" type="presParOf" srcId="{B3053D43-9440-4620-8AAA-0DAD3CA86E33}" destId="{AEE1E010-7DAB-49A6-8CA3-7CBBA5F82C39}" srcOrd="2" destOrd="0" presId="urn:microsoft.com/office/officeart/2008/layout/LinedList"/>
    <dgm:cxn modelId="{2AF4D42F-43E9-4DCB-A8D8-3CDADA54B3BD}" type="presParOf" srcId="{4ACF43D1-519E-42A2-970C-705800D064AC}" destId="{6373365A-98E6-47C4-B0C3-2ED300E6C345}" srcOrd="8" destOrd="0" presId="urn:microsoft.com/office/officeart/2008/layout/LinedList"/>
    <dgm:cxn modelId="{2CBEF383-878E-4EEA-BDD5-41D2D26782C2}" type="presParOf" srcId="{4ACF43D1-519E-42A2-970C-705800D064AC}" destId="{90293396-EE2E-4734-B085-D3479E5D91E0}" srcOrd="9" destOrd="0" presId="urn:microsoft.com/office/officeart/2008/layout/LinedList"/>
    <dgm:cxn modelId="{AC040817-06DB-4273-9C5D-DCE0DB8CE417}" type="presParOf" srcId="{4ACF43D1-519E-42A2-970C-705800D064AC}" destId="{1C5FEE52-2AB6-4DC8-963B-C3FC80DF1239}" srcOrd="10" destOrd="0" presId="urn:microsoft.com/office/officeart/2008/layout/LinedList"/>
    <dgm:cxn modelId="{8C425100-764B-47F9-8759-25870A42148E}" type="presParOf" srcId="{1C5FEE52-2AB6-4DC8-963B-C3FC80DF1239}" destId="{A88950A7-79BA-4053-BDA5-5EB7EB264210}" srcOrd="0" destOrd="0" presId="urn:microsoft.com/office/officeart/2008/layout/LinedList"/>
    <dgm:cxn modelId="{E9EBC7EA-7780-438C-BEA7-778D977B8C3A}" type="presParOf" srcId="{1C5FEE52-2AB6-4DC8-963B-C3FC80DF1239}" destId="{FFE2CEE0-4FC2-4ADA-872A-B5296D3674E8}" srcOrd="1" destOrd="0" presId="urn:microsoft.com/office/officeart/2008/layout/LinedList"/>
    <dgm:cxn modelId="{8F8F84EA-FD1D-490D-AF87-A0FF591AE245}" type="presParOf" srcId="{1C5FEE52-2AB6-4DC8-963B-C3FC80DF1239}" destId="{C82CC698-92C0-42C1-90D3-A382DB802559}" srcOrd="2" destOrd="0" presId="urn:microsoft.com/office/officeart/2008/layout/LinedList"/>
    <dgm:cxn modelId="{9105F11E-9B90-451C-B7EF-6B123AEC2984}" type="presParOf" srcId="{4ACF43D1-519E-42A2-970C-705800D064AC}" destId="{146F3175-B0E7-4A3B-9AEC-AFAB6EF43125}" srcOrd="11" destOrd="0" presId="urn:microsoft.com/office/officeart/2008/layout/LinedList"/>
    <dgm:cxn modelId="{FE2642BE-B32F-427E-A1AC-B0314DE8FD65}" type="presParOf" srcId="{4ACF43D1-519E-42A2-970C-705800D064AC}" destId="{A6FF1712-CA14-4D02-9B66-A34A4DD2D0E7}" srcOrd="12" destOrd="0" presId="urn:microsoft.com/office/officeart/2008/layout/LinedList"/>
    <dgm:cxn modelId="{B13780A3-B2E3-43CA-9B8F-3922AD20208B}" type="presParOf" srcId="{4ACF43D1-519E-42A2-970C-705800D064AC}" destId="{B1D5C699-5199-4C48-9BB8-06264D293FD0}" srcOrd="13" destOrd="0" presId="urn:microsoft.com/office/officeart/2008/layout/LinedList"/>
    <dgm:cxn modelId="{DF1D24DA-7DE8-49CC-9505-1E0842C6A230}" type="presParOf" srcId="{B1D5C699-5199-4C48-9BB8-06264D293FD0}" destId="{55AA03BC-157F-41DE-9ADE-D10DF5916B14}" srcOrd="0" destOrd="0" presId="urn:microsoft.com/office/officeart/2008/layout/LinedList"/>
    <dgm:cxn modelId="{01EFC8AA-8EA4-4491-9FF9-94245E51AA4B}" type="presParOf" srcId="{B1D5C699-5199-4C48-9BB8-06264D293FD0}" destId="{AE1B1329-9744-4AF7-917D-899DE314DCB4}" srcOrd="1" destOrd="0" presId="urn:microsoft.com/office/officeart/2008/layout/LinedList"/>
    <dgm:cxn modelId="{EF03A8F5-577A-4459-ADA6-05084684E24F}" type="presParOf" srcId="{B1D5C699-5199-4C48-9BB8-06264D293FD0}" destId="{EF4A982F-9F87-4DE7-A456-BD6AF3C76E36}" srcOrd="2" destOrd="0" presId="urn:microsoft.com/office/officeart/2008/layout/LinedList"/>
    <dgm:cxn modelId="{425B035F-B1DF-4A6A-8381-97608555CEDD}" type="presParOf" srcId="{4ACF43D1-519E-42A2-970C-705800D064AC}" destId="{7D7B892B-1129-41D9-9728-76A5FFC2321F}" srcOrd="14" destOrd="0" presId="urn:microsoft.com/office/officeart/2008/layout/LinedList"/>
    <dgm:cxn modelId="{EAF11622-FD68-4872-97AD-535630E8F7D7}" type="presParOf" srcId="{4ACF43D1-519E-42A2-970C-705800D064AC}" destId="{C152B965-7C9E-48BE-99E4-D1EA1CC158FF}" srcOrd="15" destOrd="0" presId="urn:microsoft.com/office/officeart/2008/layout/LinedList"/>
    <dgm:cxn modelId="{4937070F-4E64-4A84-BB50-396932C2C032}" type="presParOf" srcId="{4ACF43D1-519E-42A2-970C-705800D064AC}" destId="{87251337-45DB-4B26-A898-3AE2B26DCC21}" srcOrd="16" destOrd="0" presId="urn:microsoft.com/office/officeart/2008/layout/LinedList"/>
    <dgm:cxn modelId="{35706CEC-D3FF-4623-A188-C5F9CE8F144F}" type="presParOf" srcId="{87251337-45DB-4B26-A898-3AE2B26DCC21}" destId="{237775CF-855D-4D82-BD05-211C03A8CE19}" srcOrd="0" destOrd="0" presId="urn:microsoft.com/office/officeart/2008/layout/LinedList"/>
    <dgm:cxn modelId="{55000CC8-9753-452A-9F9B-6F7C2AFA81D2}" type="presParOf" srcId="{87251337-45DB-4B26-A898-3AE2B26DCC21}" destId="{B0510418-EA9E-4B04-A59F-A1FC8A703FFA}" srcOrd="1" destOrd="0" presId="urn:microsoft.com/office/officeart/2008/layout/LinedList"/>
    <dgm:cxn modelId="{535F3976-6924-4D9A-848D-45BD73767A7F}" type="presParOf" srcId="{87251337-45DB-4B26-A898-3AE2B26DCC21}" destId="{14B99BA8-01A8-4E3B-981E-582914D52E75}" srcOrd="2" destOrd="0" presId="urn:microsoft.com/office/officeart/2008/layout/LinedList"/>
    <dgm:cxn modelId="{6C3796BE-1C52-49E4-BA6E-DE1CE4BD67E2}" type="presParOf" srcId="{4ACF43D1-519E-42A2-970C-705800D064AC}" destId="{FBE07DD9-085E-4B8A-A8E5-2FECC2DE1742}" srcOrd="17" destOrd="0" presId="urn:microsoft.com/office/officeart/2008/layout/LinedList"/>
    <dgm:cxn modelId="{BC16F5A1-612A-468A-BC60-251B66029268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100" b="0" smtClean="0">
              <a:solidFill>
                <a:srgbClr val="333399"/>
              </a:solidFill>
              <a:effectLst/>
            </a:rPr>
            <a:t>Mạng máy tính</a:t>
          </a:r>
          <a:endParaRPr lang="en-US" sz="11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1" smtClean="0">
              <a:solidFill>
                <a:srgbClr val="FF0000"/>
              </a:solidFill>
              <a:effectLst/>
            </a:rPr>
            <a:t>Giao thức</a:t>
          </a:r>
          <a:endParaRPr lang="en-US" sz="10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Web page &amp; Website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Web tĩnh vs. Web động 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BE7AC9D6-5177-491C-B0DC-1CB60540018E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Domain name &amp; Host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/>
        </a:p>
      </dgm:t>
    </dgm:pt>
    <dgm:pt modelId="{1317406C-B0FC-49DE-BA9F-2123ECB9C6AD}">
      <dgm:prSet custT="1"/>
      <dgm:spPr/>
      <dgm:t>
        <a:bodyPr/>
        <a:lstStyle/>
        <a:p>
          <a:r>
            <a:rPr lang="en-US" sz="900" b="0" smtClean="0">
              <a:solidFill>
                <a:srgbClr val="333399"/>
              </a:solidFill>
              <a:effectLst/>
            </a:rPr>
            <a:t>Trình duyệt web</a:t>
          </a:r>
          <a:endParaRPr lang="en-US" sz="900" b="1">
            <a:solidFill>
              <a:srgbClr val="FF0000"/>
            </a:solidFill>
            <a:effectLst/>
          </a:endParaRPr>
        </a:p>
      </dgm:t>
    </dgm:pt>
    <dgm:pt modelId="{655C665A-F765-49C9-818B-0615AECA9973}" type="parTrans" cxnId="{A1DE07D3-A6FD-456B-882B-46D9031311E5}">
      <dgm:prSet/>
      <dgm:spPr/>
      <dgm:t>
        <a:bodyPr/>
        <a:lstStyle/>
        <a:p>
          <a:endParaRPr lang="en-US"/>
        </a:p>
      </dgm:t>
    </dgm:pt>
    <dgm:pt modelId="{4AAA074F-8C87-4B5D-9070-55477234A69D}" type="sibTrans" cxnId="{A1DE07D3-A6FD-456B-882B-46D9031311E5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1EA0BC20-7A35-4140-BA56-30757A4760C1}" type="pres">
      <dgm:prSet presAssocID="{1317406C-B0FC-49DE-BA9F-2123ECB9C6AD}" presName="horz2" presStyleCnt="0"/>
      <dgm:spPr/>
    </dgm:pt>
    <dgm:pt modelId="{17649E87-4224-4EF9-9769-660FFF6BC04D}" type="pres">
      <dgm:prSet presAssocID="{1317406C-B0FC-49DE-BA9F-2123ECB9C6AD}" presName="horzSpace2" presStyleCnt="0"/>
      <dgm:spPr/>
    </dgm:pt>
    <dgm:pt modelId="{32273EA4-D141-4371-A4B4-BC1F1C4DD96E}" type="pres">
      <dgm:prSet presAssocID="{1317406C-B0FC-49DE-BA9F-2123ECB9C6AD}" presName="tx2" presStyleLbl="revTx" presStyleIdx="3" presStyleCnt="7"/>
      <dgm:spPr/>
      <dgm:t>
        <a:bodyPr/>
        <a:lstStyle/>
        <a:p>
          <a:endParaRPr lang="en-US"/>
        </a:p>
      </dgm:t>
    </dgm:pt>
    <dgm:pt modelId="{3B97DDD8-EFC2-46E1-804B-73FA54FFA8FB}" type="pres">
      <dgm:prSet presAssocID="{1317406C-B0FC-49DE-BA9F-2123ECB9C6AD}" presName="vert2" presStyleCnt="0"/>
      <dgm:spPr/>
    </dgm:pt>
    <dgm:pt modelId="{CFFCC600-EF2B-4C37-9A90-C3967786E7F6}" type="pres">
      <dgm:prSet presAssocID="{1317406C-B0FC-49DE-BA9F-2123ECB9C6AD}" presName="thinLine2b" presStyleLbl="callout" presStyleIdx="2" presStyleCnt="6"/>
      <dgm:spPr/>
    </dgm:pt>
    <dgm:pt modelId="{4E18B1B6-FEE0-4780-9B4B-E3CEFEE26417}" type="pres">
      <dgm:prSet presAssocID="{1317406C-B0FC-49DE-BA9F-2123ECB9C6AD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  <dgm:t>
        <a:bodyPr/>
        <a:lstStyle/>
        <a:p>
          <a:endParaRPr lang="en-US"/>
        </a:p>
      </dgm:t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01FB8F01-7CF2-4D0C-8C4B-30E76D66393A}" type="presOf" srcId="{5403C0A6-775D-4F54-A14E-E8F8A25C97DF}" destId="{FFE2CEE0-4FC2-4ADA-872A-B5296D3674E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A1DE07D3-A6FD-456B-882B-46D9031311E5}" srcId="{EA7F9208-24D8-4563-A2ED-FBFBC5F86B00}" destId="{1317406C-B0FC-49DE-BA9F-2123ECB9C6AD}" srcOrd="2" destOrd="0" parTransId="{655C665A-F765-49C9-818B-0615AECA9973}" sibTransId="{4AAA074F-8C87-4B5D-9070-55477234A69D}"/>
    <dgm:cxn modelId="{95115AEC-F23E-4E7A-B670-07DF15E9F533}" type="presOf" srcId="{EA7F9208-24D8-4563-A2ED-FBFBC5F86B00}" destId="{53AAE56C-73FE-45F9-B35E-39C2CC304544}" srcOrd="0" destOrd="0" presId="urn:microsoft.com/office/officeart/2008/layout/LinedList"/>
    <dgm:cxn modelId="{29CF7BB9-51BC-451E-96E9-2D818EB7F27D}" type="presOf" srcId="{BE7AC9D6-5177-491C-B0DC-1CB60540018E}" destId="{B0510418-EA9E-4B04-A59F-A1FC8A703FFA}" srcOrd="0" destOrd="0" presId="urn:microsoft.com/office/officeart/2008/layout/LinedList"/>
    <dgm:cxn modelId="{6812403F-4DC2-462C-8A87-864142491A49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5FD5F907-9340-4E39-939C-7212D9C15668}" type="presOf" srcId="{1317406C-B0FC-49DE-BA9F-2123ECB9C6AD}" destId="{32273EA4-D141-4371-A4B4-BC1F1C4DD96E}" srcOrd="0" destOrd="0" presId="urn:microsoft.com/office/officeart/2008/layout/LinedList"/>
    <dgm:cxn modelId="{BB2C5683-3047-4AC5-BA6E-F48931AE3CCA}" type="presOf" srcId="{47543A14-7939-4793-BA1A-E62B4BA9B414}" destId="{95B7AE2D-2AFE-49F1-8C55-518FD14D2AA2}" srcOrd="0" destOrd="0" presId="urn:microsoft.com/office/officeart/2008/layout/LinedList"/>
    <dgm:cxn modelId="{0C9FC609-1CDC-4345-A2C7-3744D3CA2E1B}" type="presOf" srcId="{1A59F1AF-482E-449B-B359-A3BBE41C2EB2}" destId="{AE1B1329-9744-4AF7-917D-899DE314DCB4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C70F58E-5C5B-4FD0-ABBB-FE91033D4B0A}" type="presOf" srcId="{BE2E176B-EDA9-44DF-BE0D-D7C715BB1C8E}" destId="{553B2C78-8B28-4D96-B4FA-F9D27B084078}" srcOrd="0" destOrd="0" presId="urn:microsoft.com/office/officeart/2008/layout/LinedList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31E603C4-BF9C-4D61-B2CF-A4532E8919A2}" type="presParOf" srcId="{C66396E0-32BA-46BE-B28A-A2673D61FB1A}" destId="{2C4D144F-C0A0-4BA0-BB79-D8AAD2113945}" srcOrd="0" destOrd="0" presId="urn:microsoft.com/office/officeart/2008/layout/LinedList"/>
    <dgm:cxn modelId="{D91A3AA9-B209-47AC-B975-8921FEA78DD3}" type="presParOf" srcId="{C66396E0-32BA-46BE-B28A-A2673D61FB1A}" destId="{6DFABC9D-811D-4F5E-821D-F8D42D844B4B}" srcOrd="1" destOrd="0" presId="urn:microsoft.com/office/officeart/2008/layout/LinedList"/>
    <dgm:cxn modelId="{58F18319-46B0-42C6-BE5F-874B47C4BAD8}" type="presParOf" srcId="{6DFABC9D-811D-4F5E-821D-F8D42D844B4B}" destId="{53AAE56C-73FE-45F9-B35E-39C2CC304544}" srcOrd="0" destOrd="0" presId="urn:microsoft.com/office/officeart/2008/layout/LinedList"/>
    <dgm:cxn modelId="{3F44AA54-D5A2-4EE8-A50D-B376EFDBB1EC}" type="presParOf" srcId="{6DFABC9D-811D-4F5E-821D-F8D42D844B4B}" destId="{4ACF43D1-519E-42A2-970C-705800D064AC}" srcOrd="1" destOrd="0" presId="urn:microsoft.com/office/officeart/2008/layout/LinedList"/>
    <dgm:cxn modelId="{D6127BD6-422E-49D1-9D1D-BEC3040A85C2}" type="presParOf" srcId="{4ACF43D1-519E-42A2-970C-705800D064AC}" destId="{72FED7FB-2F1E-4FC9-B233-F3AAE2F35B63}" srcOrd="0" destOrd="0" presId="urn:microsoft.com/office/officeart/2008/layout/LinedList"/>
    <dgm:cxn modelId="{D0B3594D-94FA-4801-B037-DE29C71F3FB8}" type="presParOf" srcId="{4ACF43D1-519E-42A2-970C-705800D064AC}" destId="{9643E7AD-15A3-448F-8242-9A68B4E31513}" srcOrd="1" destOrd="0" presId="urn:microsoft.com/office/officeart/2008/layout/LinedList"/>
    <dgm:cxn modelId="{B5D86AAF-44C0-48CC-9B61-D50A36AC744F}" type="presParOf" srcId="{9643E7AD-15A3-448F-8242-9A68B4E31513}" destId="{836F85B5-FBF6-46B6-8E0F-315311C88186}" srcOrd="0" destOrd="0" presId="urn:microsoft.com/office/officeart/2008/layout/LinedList"/>
    <dgm:cxn modelId="{95C03E29-2CF7-4BDD-B000-BDD80883C9AC}" type="presParOf" srcId="{9643E7AD-15A3-448F-8242-9A68B4E31513}" destId="{95B7AE2D-2AFE-49F1-8C55-518FD14D2AA2}" srcOrd="1" destOrd="0" presId="urn:microsoft.com/office/officeart/2008/layout/LinedList"/>
    <dgm:cxn modelId="{0190610D-0B4E-4064-9612-D434A96AAEA7}" type="presParOf" srcId="{9643E7AD-15A3-448F-8242-9A68B4E31513}" destId="{2A78177D-072C-4464-8CE8-C22880222CDE}" srcOrd="2" destOrd="0" presId="urn:microsoft.com/office/officeart/2008/layout/LinedList"/>
    <dgm:cxn modelId="{52761E4B-9DED-48C1-91D0-D3EDBC11FD50}" type="presParOf" srcId="{4ACF43D1-519E-42A2-970C-705800D064AC}" destId="{7E67FE7C-BB80-4B4F-B68D-6660D4F8333D}" srcOrd="2" destOrd="0" presId="urn:microsoft.com/office/officeart/2008/layout/LinedList"/>
    <dgm:cxn modelId="{9FCCCFF9-ABC1-4823-B4C9-4590274EFB0A}" type="presParOf" srcId="{4ACF43D1-519E-42A2-970C-705800D064AC}" destId="{A5CEA4BB-B0DF-4732-984B-A42182B1F833}" srcOrd="3" destOrd="0" presId="urn:microsoft.com/office/officeart/2008/layout/LinedList"/>
    <dgm:cxn modelId="{E29ACCCB-2A45-42D0-B61C-C28CCF9159F4}" type="presParOf" srcId="{4ACF43D1-519E-42A2-970C-705800D064AC}" destId="{C17C134E-C1F9-4AFA-A730-757854DF7D47}" srcOrd="4" destOrd="0" presId="urn:microsoft.com/office/officeart/2008/layout/LinedList"/>
    <dgm:cxn modelId="{9664FB31-CAEA-416C-B5A6-85108013B247}" type="presParOf" srcId="{C17C134E-C1F9-4AFA-A730-757854DF7D47}" destId="{AA561E92-40CD-45D2-8D7B-23D2398A8AB3}" srcOrd="0" destOrd="0" presId="urn:microsoft.com/office/officeart/2008/layout/LinedList"/>
    <dgm:cxn modelId="{8CD203CE-6C08-4ACC-815B-4C7AE02F8BBD}" type="presParOf" srcId="{C17C134E-C1F9-4AFA-A730-757854DF7D47}" destId="{553B2C78-8B28-4D96-B4FA-F9D27B084078}" srcOrd="1" destOrd="0" presId="urn:microsoft.com/office/officeart/2008/layout/LinedList"/>
    <dgm:cxn modelId="{FDDA59B4-2A04-462A-9942-062114C4CD6B}" type="presParOf" srcId="{C17C134E-C1F9-4AFA-A730-757854DF7D47}" destId="{66B89092-D541-40FA-BE80-A663C9DF4DF9}" srcOrd="2" destOrd="0" presId="urn:microsoft.com/office/officeart/2008/layout/LinedList"/>
    <dgm:cxn modelId="{6CD68347-37F8-44B9-8EFA-CB0FB9C34AD1}" type="presParOf" srcId="{4ACF43D1-519E-42A2-970C-705800D064AC}" destId="{60F9277A-DCD9-4FC5-BC6E-9CC1E980E144}" srcOrd="5" destOrd="0" presId="urn:microsoft.com/office/officeart/2008/layout/LinedList"/>
    <dgm:cxn modelId="{AA241C23-EC7E-43CD-9EBA-601C07CB8332}" type="presParOf" srcId="{4ACF43D1-519E-42A2-970C-705800D064AC}" destId="{5B76AF41-79C6-4140-8DBD-444BC31CE3BB}" srcOrd="6" destOrd="0" presId="urn:microsoft.com/office/officeart/2008/layout/LinedList"/>
    <dgm:cxn modelId="{BA6CB6C3-4C30-4C9D-935C-756740C82176}" type="presParOf" srcId="{4ACF43D1-519E-42A2-970C-705800D064AC}" destId="{1EA0BC20-7A35-4140-BA56-30757A4760C1}" srcOrd="7" destOrd="0" presId="urn:microsoft.com/office/officeart/2008/layout/LinedList"/>
    <dgm:cxn modelId="{EA08EA53-5F9B-4DDA-88F4-E95D210C85A9}" type="presParOf" srcId="{1EA0BC20-7A35-4140-BA56-30757A4760C1}" destId="{17649E87-4224-4EF9-9769-660FFF6BC04D}" srcOrd="0" destOrd="0" presId="urn:microsoft.com/office/officeart/2008/layout/LinedList"/>
    <dgm:cxn modelId="{D8ED2734-B6DA-48E9-84B7-09ED63F84A3F}" type="presParOf" srcId="{1EA0BC20-7A35-4140-BA56-30757A4760C1}" destId="{32273EA4-D141-4371-A4B4-BC1F1C4DD96E}" srcOrd="1" destOrd="0" presId="urn:microsoft.com/office/officeart/2008/layout/LinedList"/>
    <dgm:cxn modelId="{98CAACFF-45DB-4EBC-BE28-E7E7CC6063C8}" type="presParOf" srcId="{1EA0BC20-7A35-4140-BA56-30757A4760C1}" destId="{3B97DDD8-EFC2-46E1-804B-73FA54FFA8FB}" srcOrd="2" destOrd="0" presId="urn:microsoft.com/office/officeart/2008/layout/LinedList"/>
    <dgm:cxn modelId="{5DD50BDD-EB26-454F-B27A-299BDB9B21F4}" type="presParOf" srcId="{4ACF43D1-519E-42A2-970C-705800D064AC}" destId="{CFFCC600-EF2B-4C37-9A90-C3967786E7F6}" srcOrd="8" destOrd="0" presId="urn:microsoft.com/office/officeart/2008/layout/LinedList"/>
    <dgm:cxn modelId="{C6332C14-8499-49D4-BB76-80909555A0FB}" type="presParOf" srcId="{4ACF43D1-519E-42A2-970C-705800D064AC}" destId="{4E18B1B6-FEE0-4780-9B4B-E3CEFEE26417}" srcOrd="9" destOrd="0" presId="urn:microsoft.com/office/officeart/2008/layout/LinedList"/>
    <dgm:cxn modelId="{8D56FCE3-66F1-44A6-9298-B6A38290C632}" type="presParOf" srcId="{4ACF43D1-519E-42A2-970C-705800D064AC}" destId="{1C5FEE52-2AB6-4DC8-963B-C3FC80DF1239}" srcOrd="10" destOrd="0" presId="urn:microsoft.com/office/officeart/2008/layout/LinedList"/>
    <dgm:cxn modelId="{8B11FB14-1C0D-4E86-9B57-E759316879B1}" type="presParOf" srcId="{1C5FEE52-2AB6-4DC8-963B-C3FC80DF1239}" destId="{A88950A7-79BA-4053-BDA5-5EB7EB264210}" srcOrd="0" destOrd="0" presId="urn:microsoft.com/office/officeart/2008/layout/LinedList"/>
    <dgm:cxn modelId="{1D2A7D58-3EEB-470A-A6FE-AA9200368DFD}" type="presParOf" srcId="{1C5FEE52-2AB6-4DC8-963B-C3FC80DF1239}" destId="{FFE2CEE0-4FC2-4ADA-872A-B5296D3674E8}" srcOrd="1" destOrd="0" presId="urn:microsoft.com/office/officeart/2008/layout/LinedList"/>
    <dgm:cxn modelId="{D655AC0E-9A1D-4EF4-885C-2707D55D632B}" type="presParOf" srcId="{1C5FEE52-2AB6-4DC8-963B-C3FC80DF1239}" destId="{C82CC698-92C0-42C1-90D3-A382DB802559}" srcOrd="2" destOrd="0" presId="urn:microsoft.com/office/officeart/2008/layout/LinedList"/>
    <dgm:cxn modelId="{B4427C6E-05F5-47A7-917B-0CF4B5888CF2}" type="presParOf" srcId="{4ACF43D1-519E-42A2-970C-705800D064AC}" destId="{146F3175-B0E7-4A3B-9AEC-AFAB6EF43125}" srcOrd="11" destOrd="0" presId="urn:microsoft.com/office/officeart/2008/layout/LinedList"/>
    <dgm:cxn modelId="{3A7E9961-A03F-41EC-9AE1-29AD44D476AF}" type="presParOf" srcId="{4ACF43D1-519E-42A2-970C-705800D064AC}" destId="{A6FF1712-CA14-4D02-9B66-A34A4DD2D0E7}" srcOrd="12" destOrd="0" presId="urn:microsoft.com/office/officeart/2008/layout/LinedList"/>
    <dgm:cxn modelId="{389A8FE4-FE8F-4F1B-92D7-B1C933AE73DA}" type="presParOf" srcId="{4ACF43D1-519E-42A2-970C-705800D064AC}" destId="{B1D5C699-5199-4C48-9BB8-06264D293FD0}" srcOrd="13" destOrd="0" presId="urn:microsoft.com/office/officeart/2008/layout/LinedList"/>
    <dgm:cxn modelId="{382FDB15-5BB5-4E34-85F0-599F1C8F786D}" type="presParOf" srcId="{B1D5C699-5199-4C48-9BB8-06264D293FD0}" destId="{55AA03BC-157F-41DE-9ADE-D10DF5916B14}" srcOrd="0" destOrd="0" presId="urn:microsoft.com/office/officeart/2008/layout/LinedList"/>
    <dgm:cxn modelId="{0E1F8ABD-E771-4E2A-8269-2797668A0AA2}" type="presParOf" srcId="{B1D5C699-5199-4C48-9BB8-06264D293FD0}" destId="{AE1B1329-9744-4AF7-917D-899DE314DCB4}" srcOrd="1" destOrd="0" presId="urn:microsoft.com/office/officeart/2008/layout/LinedList"/>
    <dgm:cxn modelId="{42D18713-089B-4035-94D0-53CF508902B2}" type="presParOf" srcId="{B1D5C699-5199-4C48-9BB8-06264D293FD0}" destId="{EF4A982F-9F87-4DE7-A456-BD6AF3C76E36}" srcOrd="2" destOrd="0" presId="urn:microsoft.com/office/officeart/2008/layout/LinedList"/>
    <dgm:cxn modelId="{2BAC3F7F-B65D-4AFE-ACAE-C9F9DB8113F4}" type="presParOf" srcId="{4ACF43D1-519E-42A2-970C-705800D064AC}" destId="{7D7B892B-1129-41D9-9728-76A5FFC2321F}" srcOrd="14" destOrd="0" presId="urn:microsoft.com/office/officeart/2008/layout/LinedList"/>
    <dgm:cxn modelId="{A15B8924-979A-4E81-BA8A-A266F5DC0850}" type="presParOf" srcId="{4ACF43D1-519E-42A2-970C-705800D064AC}" destId="{C152B965-7C9E-48BE-99E4-D1EA1CC158FF}" srcOrd="15" destOrd="0" presId="urn:microsoft.com/office/officeart/2008/layout/LinedList"/>
    <dgm:cxn modelId="{1FC1B556-62DD-43B2-AC6D-487D17A515D2}" type="presParOf" srcId="{4ACF43D1-519E-42A2-970C-705800D064AC}" destId="{87251337-45DB-4B26-A898-3AE2B26DCC21}" srcOrd="16" destOrd="0" presId="urn:microsoft.com/office/officeart/2008/layout/LinedList"/>
    <dgm:cxn modelId="{032806DD-384A-484E-A23F-59AB574F995A}" type="presParOf" srcId="{87251337-45DB-4B26-A898-3AE2B26DCC21}" destId="{237775CF-855D-4D82-BD05-211C03A8CE19}" srcOrd="0" destOrd="0" presId="urn:microsoft.com/office/officeart/2008/layout/LinedList"/>
    <dgm:cxn modelId="{3E91992D-6521-4E1C-8CF0-CEFBF532B7BC}" type="presParOf" srcId="{87251337-45DB-4B26-A898-3AE2B26DCC21}" destId="{B0510418-EA9E-4B04-A59F-A1FC8A703FFA}" srcOrd="1" destOrd="0" presId="urn:microsoft.com/office/officeart/2008/layout/LinedList"/>
    <dgm:cxn modelId="{995073EC-9C1B-4295-810D-3B78B3094915}" type="presParOf" srcId="{87251337-45DB-4B26-A898-3AE2B26DCC21}" destId="{14B99BA8-01A8-4E3B-981E-582914D52E75}" srcOrd="2" destOrd="0" presId="urn:microsoft.com/office/officeart/2008/layout/LinedList"/>
    <dgm:cxn modelId="{38C91F6B-4EC2-4804-9659-25D18C0D52F6}" type="presParOf" srcId="{4ACF43D1-519E-42A2-970C-705800D064AC}" destId="{FBE07DD9-085E-4B8A-A8E5-2FECC2DE1742}" srcOrd="17" destOrd="0" presId="urn:microsoft.com/office/officeart/2008/layout/LinedList"/>
    <dgm:cxn modelId="{35A4D92E-A587-43F1-8F92-BC345ED80953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100" b="0" smtClean="0">
              <a:solidFill>
                <a:srgbClr val="333399"/>
              </a:solidFill>
              <a:effectLst/>
            </a:rPr>
            <a:t>Mạng máy tính</a:t>
          </a:r>
          <a:endParaRPr lang="en-US" sz="11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1" smtClean="0">
              <a:solidFill>
                <a:srgbClr val="FF0000"/>
              </a:solidFill>
              <a:effectLst/>
            </a:rPr>
            <a:t>Giao thức</a:t>
          </a:r>
          <a:endParaRPr lang="en-US" sz="10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Web page &amp; Website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Web tĩnh vs. Web động 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BE7AC9D6-5177-491C-B0DC-1CB60540018E}">
      <dgm:prSet/>
      <dgm:spPr/>
      <dgm:t>
        <a:bodyPr/>
        <a:lstStyle/>
        <a:p>
          <a:r>
            <a:rPr lang="en-US" b="0" smtClean="0">
              <a:solidFill>
                <a:srgbClr val="333399"/>
              </a:solidFill>
              <a:effectLst/>
            </a:rPr>
            <a:t>Domain name &amp; Host</a:t>
          </a:r>
          <a:endParaRPr lang="en-US" b="0">
            <a:solidFill>
              <a:srgbClr val="333399"/>
            </a:solidFill>
            <a:effectLst/>
          </a:endParaRP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/>
        </a:p>
      </dgm:t>
    </dgm:pt>
    <dgm:pt modelId="{9E382FF4-F335-4C0A-9155-C8F35E8A740B}">
      <dgm:prSet custT="1"/>
      <dgm:spPr/>
      <dgm:t>
        <a:bodyPr/>
        <a:lstStyle/>
        <a:p>
          <a:r>
            <a:rPr lang="en-US" sz="900" b="0" smtClean="0">
              <a:solidFill>
                <a:srgbClr val="333399"/>
              </a:solidFill>
              <a:effectLst/>
            </a:rPr>
            <a:t>Trình duyệt web</a:t>
          </a:r>
          <a:endParaRPr lang="en-US" sz="900" b="1">
            <a:solidFill>
              <a:srgbClr val="FF0000"/>
            </a:solidFill>
            <a:effectLst/>
          </a:endParaRPr>
        </a:p>
      </dgm:t>
    </dgm:pt>
    <dgm:pt modelId="{7F0D9111-947F-4B56-9236-09B6F6758514}" type="parTrans" cxnId="{FE07FFB7-9E25-4F52-89FE-3F81A4C031FF}">
      <dgm:prSet/>
      <dgm:spPr/>
      <dgm:t>
        <a:bodyPr/>
        <a:lstStyle/>
        <a:p>
          <a:endParaRPr lang="en-US"/>
        </a:p>
      </dgm:t>
    </dgm:pt>
    <dgm:pt modelId="{47353CF6-1D0E-4604-89E6-B4B13CE8BD38}" type="sibTrans" cxnId="{FE07FFB7-9E25-4F52-89FE-3F81A4C031FF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CB228E68-13E8-4F72-805E-E90220A77604}" type="pres">
      <dgm:prSet presAssocID="{9E382FF4-F335-4C0A-9155-C8F35E8A740B}" presName="horz2" presStyleCnt="0"/>
      <dgm:spPr/>
    </dgm:pt>
    <dgm:pt modelId="{BF4DB7BE-7446-42F4-8103-B3BF40A48D83}" type="pres">
      <dgm:prSet presAssocID="{9E382FF4-F335-4C0A-9155-C8F35E8A740B}" presName="horzSpace2" presStyleCnt="0"/>
      <dgm:spPr/>
    </dgm:pt>
    <dgm:pt modelId="{49731744-C91E-498F-8359-88D3EBDB7D5B}" type="pres">
      <dgm:prSet presAssocID="{9E382FF4-F335-4C0A-9155-C8F35E8A740B}" presName="tx2" presStyleLbl="revTx" presStyleIdx="3" presStyleCnt="7"/>
      <dgm:spPr/>
      <dgm:t>
        <a:bodyPr/>
        <a:lstStyle/>
        <a:p>
          <a:endParaRPr lang="en-US"/>
        </a:p>
      </dgm:t>
    </dgm:pt>
    <dgm:pt modelId="{37D5FA3E-E60B-4B4F-9872-0FB7CE2C23A4}" type="pres">
      <dgm:prSet presAssocID="{9E382FF4-F335-4C0A-9155-C8F35E8A740B}" presName="vert2" presStyleCnt="0"/>
      <dgm:spPr/>
    </dgm:pt>
    <dgm:pt modelId="{9D1B534F-4D07-4B81-84FA-B99BF492B4A7}" type="pres">
      <dgm:prSet presAssocID="{9E382FF4-F335-4C0A-9155-C8F35E8A740B}" presName="thinLine2b" presStyleLbl="callout" presStyleIdx="2" presStyleCnt="6"/>
      <dgm:spPr/>
    </dgm:pt>
    <dgm:pt modelId="{683353C2-FF6E-43D7-8CD6-810DDBB5427A}" type="pres">
      <dgm:prSet presAssocID="{9E382FF4-F335-4C0A-9155-C8F35E8A740B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  <dgm:t>
        <a:bodyPr/>
        <a:lstStyle/>
        <a:p>
          <a:endParaRPr lang="en-US"/>
        </a:p>
      </dgm:t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9811A987-7082-4D9D-B614-1D84B9B6C070}" type="presOf" srcId="{EA7F9208-24D8-4563-A2ED-FBFBC5F86B00}" destId="{53AAE56C-73FE-45F9-B35E-39C2CC304544}" srcOrd="0" destOrd="0" presId="urn:microsoft.com/office/officeart/2008/layout/LinedList"/>
    <dgm:cxn modelId="{97E35E14-D211-4CFA-A30B-E8E571152701}" type="presOf" srcId="{170E935B-632B-4424-9BFB-F1C5A9D014B6}" destId="{C66396E0-32BA-46BE-B28A-A2673D61FB1A}" srcOrd="0" destOrd="0" presId="urn:microsoft.com/office/officeart/2008/layout/LinedList"/>
    <dgm:cxn modelId="{F52863FB-FB0F-4053-83D8-F83527E014B2}" type="presOf" srcId="{BE2E176B-EDA9-44DF-BE0D-D7C715BB1C8E}" destId="{553B2C78-8B28-4D96-B4FA-F9D27B084078}" srcOrd="0" destOrd="0" presId="urn:microsoft.com/office/officeart/2008/layout/LinedList"/>
    <dgm:cxn modelId="{670B3197-1153-47ED-AE59-2FACB85D859B}" type="presOf" srcId="{9E382FF4-F335-4C0A-9155-C8F35E8A740B}" destId="{49731744-C91E-498F-8359-88D3EBDB7D5B}" srcOrd="0" destOrd="0" presId="urn:microsoft.com/office/officeart/2008/layout/LinedList"/>
    <dgm:cxn modelId="{1EC2EBA9-A4FC-42D6-8A98-9323714F0E79}" type="presOf" srcId="{5403C0A6-775D-4F54-A14E-E8F8A25C97DF}" destId="{FFE2CEE0-4FC2-4ADA-872A-B5296D3674E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01B5576-AF38-4A76-A364-84627404D949}" type="presOf" srcId="{1A59F1AF-482E-449B-B359-A3BBE41C2EB2}" destId="{AE1B1329-9744-4AF7-917D-899DE314DCB4}" srcOrd="0" destOrd="0" presId="urn:microsoft.com/office/officeart/2008/layout/LinedList"/>
    <dgm:cxn modelId="{DA430F1F-500C-4BC8-A41D-5CD684562AA0}" type="presOf" srcId="{BE7AC9D6-5177-491C-B0DC-1CB60540018E}" destId="{B0510418-EA9E-4B04-A59F-A1FC8A703FFA}" srcOrd="0" destOrd="0" presId="urn:microsoft.com/office/officeart/2008/layout/LinedList"/>
    <dgm:cxn modelId="{1E32792B-806F-4F0F-BA68-7D11EFC2D71F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E07FFB7-9E25-4F52-89FE-3F81A4C031FF}" srcId="{EA7F9208-24D8-4563-A2ED-FBFBC5F86B00}" destId="{9E382FF4-F335-4C0A-9155-C8F35E8A740B}" srcOrd="2" destOrd="0" parTransId="{7F0D9111-947F-4B56-9236-09B6F6758514}" sibTransId="{47353CF6-1D0E-4604-89E6-B4B13CE8BD38}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EAEEF839-308F-40DB-B222-0D23A517141A}" type="presParOf" srcId="{C66396E0-32BA-46BE-B28A-A2673D61FB1A}" destId="{2C4D144F-C0A0-4BA0-BB79-D8AAD2113945}" srcOrd="0" destOrd="0" presId="urn:microsoft.com/office/officeart/2008/layout/LinedList"/>
    <dgm:cxn modelId="{55CDE643-9F91-4DF5-BD42-4C2A7E931B5B}" type="presParOf" srcId="{C66396E0-32BA-46BE-B28A-A2673D61FB1A}" destId="{6DFABC9D-811D-4F5E-821D-F8D42D844B4B}" srcOrd="1" destOrd="0" presId="urn:microsoft.com/office/officeart/2008/layout/LinedList"/>
    <dgm:cxn modelId="{5653AFDB-753B-4F82-98C1-0273C71A2429}" type="presParOf" srcId="{6DFABC9D-811D-4F5E-821D-F8D42D844B4B}" destId="{53AAE56C-73FE-45F9-B35E-39C2CC304544}" srcOrd="0" destOrd="0" presId="urn:microsoft.com/office/officeart/2008/layout/LinedList"/>
    <dgm:cxn modelId="{353C2F80-66D3-42F2-9C54-074D9730F3AC}" type="presParOf" srcId="{6DFABC9D-811D-4F5E-821D-F8D42D844B4B}" destId="{4ACF43D1-519E-42A2-970C-705800D064AC}" srcOrd="1" destOrd="0" presId="urn:microsoft.com/office/officeart/2008/layout/LinedList"/>
    <dgm:cxn modelId="{B5E6DEB1-7032-4740-A86F-F21928459AC5}" type="presParOf" srcId="{4ACF43D1-519E-42A2-970C-705800D064AC}" destId="{72FED7FB-2F1E-4FC9-B233-F3AAE2F35B63}" srcOrd="0" destOrd="0" presId="urn:microsoft.com/office/officeart/2008/layout/LinedList"/>
    <dgm:cxn modelId="{4842519E-E3F3-4EE0-9029-FD32B9E2CE9A}" type="presParOf" srcId="{4ACF43D1-519E-42A2-970C-705800D064AC}" destId="{9643E7AD-15A3-448F-8242-9A68B4E31513}" srcOrd="1" destOrd="0" presId="urn:microsoft.com/office/officeart/2008/layout/LinedList"/>
    <dgm:cxn modelId="{0A7EBB82-CB4A-4F8C-9241-E54167FFEEF0}" type="presParOf" srcId="{9643E7AD-15A3-448F-8242-9A68B4E31513}" destId="{836F85B5-FBF6-46B6-8E0F-315311C88186}" srcOrd="0" destOrd="0" presId="urn:microsoft.com/office/officeart/2008/layout/LinedList"/>
    <dgm:cxn modelId="{CD0157D3-9A21-48DC-98AD-26A73D77FD65}" type="presParOf" srcId="{9643E7AD-15A3-448F-8242-9A68B4E31513}" destId="{95B7AE2D-2AFE-49F1-8C55-518FD14D2AA2}" srcOrd="1" destOrd="0" presId="urn:microsoft.com/office/officeart/2008/layout/LinedList"/>
    <dgm:cxn modelId="{6988E334-D426-4CCD-98CB-8032C44773D5}" type="presParOf" srcId="{9643E7AD-15A3-448F-8242-9A68B4E31513}" destId="{2A78177D-072C-4464-8CE8-C22880222CDE}" srcOrd="2" destOrd="0" presId="urn:microsoft.com/office/officeart/2008/layout/LinedList"/>
    <dgm:cxn modelId="{3F4272A6-F11B-4C44-8BA7-ACFE63409F17}" type="presParOf" srcId="{4ACF43D1-519E-42A2-970C-705800D064AC}" destId="{7E67FE7C-BB80-4B4F-B68D-6660D4F8333D}" srcOrd="2" destOrd="0" presId="urn:microsoft.com/office/officeart/2008/layout/LinedList"/>
    <dgm:cxn modelId="{C5D1A847-4625-45CB-B92F-CEF9980D15A8}" type="presParOf" srcId="{4ACF43D1-519E-42A2-970C-705800D064AC}" destId="{A5CEA4BB-B0DF-4732-984B-A42182B1F833}" srcOrd="3" destOrd="0" presId="urn:microsoft.com/office/officeart/2008/layout/LinedList"/>
    <dgm:cxn modelId="{00FB99DF-29BA-483F-9B7A-CF0AFBDC6F66}" type="presParOf" srcId="{4ACF43D1-519E-42A2-970C-705800D064AC}" destId="{C17C134E-C1F9-4AFA-A730-757854DF7D47}" srcOrd="4" destOrd="0" presId="urn:microsoft.com/office/officeart/2008/layout/LinedList"/>
    <dgm:cxn modelId="{4E851DA2-A848-4103-B99F-6D0AD094A505}" type="presParOf" srcId="{C17C134E-C1F9-4AFA-A730-757854DF7D47}" destId="{AA561E92-40CD-45D2-8D7B-23D2398A8AB3}" srcOrd="0" destOrd="0" presId="urn:microsoft.com/office/officeart/2008/layout/LinedList"/>
    <dgm:cxn modelId="{8393056A-C565-4D19-92FB-188522C5B64B}" type="presParOf" srcId="{C17C134E-C1F9-4AFA-A730-757854DF7D47}" destId="{553B2C78-8B28-4D96-B4FA-F9D27B084078}" srcOrd="1" destOrd="0" presId="urn:microsoft.com/office/officeart/2008/layout/LinedList"/>
    <dgm:cxn modelId="{D0D099AB-735C-4D20-8045-5E74BF6A97E9}" type="presParOf" srcId="{C17C134E-C1F9-4AFA-A730-757854DF7D47}" destId="{66B89092-D541-40FA-BE80-A663C9DF4DF9}" srcOrd="2" destOrd="0" presId="urn:microsoft.com/office/officeart/2008/layout/LinedList"/>
    <dgm:cxn modelId="{E83C3925-831B-4E61-AB57-499AB236074D}" type="presParOf" srcId="{4ACF43D1-519E-42A2-970C-705800D064AC}" destId="{60F9277A-DCD9-4FC5-BC6E-9CC1E980E144}" srcOrd="5" destOrd="0" presId="urn:microsoft.com/office/officeart/2008/layout/LinedList"/>
    <dgm:cxn modelId="{18D13404-D74C-45BC-BA6E-F6D56AACD5BF}" type="presParOf" srcId="{4ACF43D1-519E-42A2-970C-705800D064AC}" destId="{5B76AF41-79C6-4140-8DBD-444BC31CE3BB}" srcOrd="6" destOrd="0" presId="urn:microsoft.com/office/officeart/2008/layout/LinedList"/>
    <dgm:cxn modelId="{479731B6-34A8-4A15-85E6-43972D46E3B6}" type="presParOf" srcId="{4ACF43D1-519E-42A2-970C-705800D064AC}" destId="{CB228E68-13E8-4F72-805E-E90220A77604}" srcOrd="7" destOrd="0" presId="urn:microsoft.com/office/officeart/2008/layout/LinedList"/>
    <dgm:cxn modelId="{4E5E751E-1399-4A7B-A71C-EC7C40D100A1}" type="presParOf" srcId="{CB228E68-13E8-4F72-805E-E90220A77604}" destId="{BF4DB7BE-7446-42F4-8103-B3BF40A48D83}" srcOrd="0" destOrd="0" presId="urn:microsoft.com/office/officeart/2008/layout/LinedList"/>
    <dgm:cxn modelId="{A2220168-6D87-4AEB-BC24-AF908B22575B}" type="presParOf" srcId="{CB228E68-13E8-4F72-805E-E90220A77604}" destId="{49731744-C91E-498F-8359-88D3EBDB7D5B}" srcOrd="1" destOrd="0" presId="urn:microsoft.com/office/officeart/2008/layout/LinedList"/>
    <dgm:cxn modelId="{F61A1349-2BBF-43B6-A499-84C00F141781}" type="presParOf" srcId="{CB228E68-13E8-4F72-805E-E90220A77604}" destId="{37D5FA3E-E60B-4B4F-9872-0FB7CE2C23A4}" srcOrd="2" destOrd="0" presId="urn:microsoft.com/office/officeart/2008/layout/LinedList"/>
    <dgm:cxn modelId="{68193939-2616-4D6C-B55F-61067BDF3B0F}" type="presParOf" srcId="{4ACF43D1-519E-42A2-970C-705800D064AC}" destId="{9D1B534F-4D07-4B81-84FA-B99BF492B4A7}" srcOrd="8" destOrd="0" presId="urn:microsoft.com/office/officeart/2008/layout/LinedList"/>
    <dgm:cxn modelId="{97EAC15A-35F6-4306-A8AC-999FCFA6237D}" type="presParOf" srcId="{4ACF43D1-519E-42A2-970C-705800D064AC}" destId="{683353C2-FF6E-43D7-8CD6-810DDBB5427A}" srcOrd="9" destOrd="0" presId="urn:microsoft.com/office/officeart/2008/layout/LinedList"/>
    <dgm:cxn modelId="{CFB4B923-420E-44AB-8E6B-30F7016C5ECF}" type="presParOf" srcId="{4ACF43D1-519E-42A2-970C-705800D064AC}" destId="{1C5FEE52-2AB6-4DC8-963B-C3FC80DF1239}" srcOrd="10" destOrd="0" presId="urn:microsoft.com/office/officeart/2008/layout/LinedList"/>
    <dgm:cxn modelId="{BDFA002B-ED64-4C9D-80FC-5CC01A298011}" type="presParOf" srcId="{1C5FEE52-2AB6-4DC8-963B-C3FC80DF1239}" destId="{A88950A7-79BA-4053-BDA5-5EB7EB264210}" srcOrd="0" destOrd="0" presId="urn:microsoft.com/office/officeart/2008/layout/LinedList"/>
    <dgm:cxn modelId="{C3E611A2-17E2-4195-813E-B1BFE18E9329}" type="presParOf" srcId="{1C5FEE52-2AB6-4DC8-963B-C3FC80DF1239}" destId="{FFE2CEE0-4FC2-4ADA-872A-B5296D3674E8}" srcOrd="1" destOrd="0" presId="urn:microsoft.com/office/officeart/2008/layout/LinedList"/>
    <dgm:cxn modelId="{4695FA46-DC0B-43B9-BB01-CF63E9B26DC7}" type="presParOf" srcId="{1C5FEE52-2AB6-4DC8-963B-C3FC80DF1239}" destId="{C82CC698-92C0-42C1-90D3-A382DB802559}" srcOrd="2" destOrd="0" presId="urn:microsoft.com/office/officeart/2008/layout/LinedList"/>
    <dgm:cxn modelId="{A0878CC9-1143-418F-A886-268556DFA295}" type="presParOf" srcId="{4ACF43D1-519E-42A2-970C-705800D064AC}" destId="{146F3175-B0E7-4A3B-9AEC-AFAB6EF43125}" srcOrd="11" destOrd="0" presId="urn:microsoft.com/office/officeart/2008/layout/LinedList"/>
    <dgm:cxn modelId="{72274E06-750F-4B6D-AE5C-8BA2C9C18502}" type="presParOf" srcId="{4ACF43D1-519E-42A2-970C-705800D064AC}" destId="{A6FF1712-CA14-4D02-9B66-A34A4DD2D0E7}" srcOrd="12" destOrd="0" presId="urn:microsoft.com/office/officeart/2008/layout/LinedList"/>
    <dgm:cxn modelId="{F72BE7ED-2DD1-4083-A3BF-1ACECBE78AD4}" type="presParOf" srcId="{4ACF43D1-519E-42A2-970C-705800D064AC}" destId="{B1D5C699-5199-4C48-9BB8-06264D293FD0}" srcOrd="13" destOrd="0" presId="urn:microsoft.com/office/officeart/2008/layout/LinedList"/>
    <dgm:cxn modelId="{4C4A75CC-41B4-4555-9F55-26E117FF976C}" type="presParOf" srcId="{B1D5C699-5199-4C48-9BB8-06264D293FD0}" destId="{55AA03BC-157F-41DE-9ADE-D10DF5916B14}" srcOrd="0" destOrd="0" presId="urn:microsoft.com/office/officeart/2008/layout/LinedList"/>
    <dgm:cxn modelId="{E2141461-B2F8-4FED-850F-8F7E75133A6E}" type="presParOf" srcId="{B1D5C699-5199-4C48-9BB8-06264D293FD0}" destId="{AE1B1329-9744-4AF7-917D-899DE314DCB4}" srcOrd="1" destOrd="0" presId="urn:microsoft.com/office/officeart/2008/layout/LinedList"/>
    <dgm:cxn modelId="{6946C524-6187-4D2F-BCC3-B077D78AE399}" type="presParOf" srcId="{B1D5C699-5199-4C48-9BB8-06264D293FD0}" destId="{EF4A982F-9F87-4DE7-A456-BD6AF3C76E36}" srcOrd="2" destOrd="0" presId="urn:microsoft.com/office/officeart/2008/layout/LinedList"/>
    <dgm:cxn modelId="{55765100-D900-480F-A6F5-44813355D6B5}" type="presParOf" srcId="{4ACF43D1-519E-42A2-970C-705800D064AC}" destId="{7D7B892B-1129-41D9-9728-76A5FFC2321F}" srcOrd="14" destOrd="0" presId="urn:microsoft.com/office/officeart/2008/layout/LinedList"/>
    <dgm:cxn modelId="{2FC50913-B9BE-421C-9DF3-2D38C43FB08C}" type="presParOf" srcId="{4ACF43D1-519E-42A2-970C-705800D064AC}" destId="{C152B965-7C9E-48BE-99E4-D1EA1CC158FF}" srcOrd="15" destOrd="0" presId="urn:microsoft.com/office/officeart/2008/layout/LinedList"/>
    <dgm:cxn modelId="{70CF2872-06A8-4394-9BC3-FC7D15190943}" type="presParOf" srcId="{4ACF43D1-519E-42A2-970C-705800D064AC}" destId="{87251337-45DB-4B26-A898-3AE2B26DCC21}" srcOrd="16" destOrd="0" presId="urn:microsoft.com/office/officeart/2008/layout/LinedList"/>
    <dgm:cxn modelId="{B2D0155D-CBCF-4344-955E-D9ED95B891B8}" type="presParOf" srcId="{87251337-45DB-4B26-A898-3AE2B26DCC21}" destId="{237775CF-855D-4D82-BD05-211C03A8CE19}" srcOrd="0" destOrd="0" presId="urn:microsoft.com/office/officeart/2008/layout/LinedList"/>
    <dgm:cxn modelId="{CFF45C96-C19D-4C0D-8A50-00C8299E2E53}" type="presParOf" srcId="{87251337-45DB-4B26-A898-3AE2B26DCC21}" destId="{B0510418-EA9E-4B04-A59F-A1FC8A703FFA}" srcOrd="1" destOrd="0" presId="urn:microsoft.com/office/officeart/2008/layout/LinedList"/>
    <dgm:cxn modelId="{07EF9788-C944-4544-A20C-7292F8E0397D}" type="presParOf" srcId="{87251337-45DB-4B26-A898-3AE2B26DCC21}" destId="{14B99BA8-01A8-4E3B-981E-582914D52E75}" srcOrd="2" destOrd="0" presId="urn:microsoft.com/office/officeart/2008/layout/LinedList"/>
    <dgm:cxn modelId="{83CB91EE-7C68-4830-9B60-861623CE7A28}" type="presParOf" srcId="{4ACF43D1-519E-42A2-970C-705800D064AC}" destId="{FBE07DD9-085E-4B8A-A8E5-2FECC2DE1742}" srcOrd="17" destOrd="0" presId="urn:microsoft.com/office/officeart/2008/layout/LinedList"/>
    <dgm:cxn modelId="{B4F6CD19-01AC-42FB-B27F-6077A4AB5BDF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Mạng máy tính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100" b="1" smtClean="0">
              <a:solidFill>
                <a:srgbClr val="FF0000"/>
              </a:solidFill>
              <a:effectLst/>
            </a:rPr>
            <a:t>Giao thức</a:t>
          </a:r>
          <a:endParaRPr lang="en-US" sz="11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Web page &amp; Website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Web tĩnh vs. Web động 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/>
        </a:p>
      </dgm:t>
    </dgm:pt>
    <dgm:pt modelId="{BE7AC9D6-5177-491C-B0DC-1CB60540018E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Domain name &amp; Host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/>
        </a:p>
      </dgm:t>
    </dgm:pt>
    <dgm:pt modelId="{07C28149-893F-4F51-821A-A215662ACE52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Trình duyệt web</a:t>
          </a:r>
          <a:endParaRPr lang="en-US" sz="1000" b="1">
            <a:solidFill>
              <a:srgbClr val="FF0000"/>
            </a:solidFill>
            <a:effectLst/>
          </a:endParaRPr>
        </a:p>
      </dgm:t>
    </dgm:pt>
    <dgm:pt modelId="{7A616D28-B8CF-49CD-A4C3-1A4C649D7840}" type="parTrans" cxnId="{6B4F9E0A-9D58-49FA-9885-83D2CAFFCAC8}">
      <dgm:prSet/>
      <dgm:spPr/>
      <dgm:t>
        <a:bodyPr/>
        <a:lstStyle/>
        <a:p>
          <a:endParaRPr lang="en-US"/>
        </a:p>
      </dgm:t>
    </dgm:pt>
    <dgm:pt modelId="{7C2A7752-1DB5-4F68-9A10-12B1A1C5DC83}" type="sibTrans" cxnId="{6B4F9E0A-9D58-49FA-9885-83D2CAFFCAC8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314E57B3-C93F-4D78-8578-566FBE8C5BA9}" type="pres">
      <dgm:prSet presAssocID="{07C28149-893F-4F51-821A-A215662ACE52}" presName="horz2" presStyleCnt="0"/>
      <dgm:spPr/>
    </dgm:pt>
    <dgm:pt modelId="{BA868BA9-EF3A-466F-942B-6E66DFC6D6DA}" type="pres">
      <dgm:prSet presAssocID="{07C28149-893F-4F51-821A-A215662ACE52}" presName="horzSpace2" presStyleCnt="0"/>
      <dgm:spPr/>
    </dgm:pt>
    <dgm:pt modelId="{FA8A5BB7-DBD2-4645-9927-7B7CCACE6862}" type="pres">
      <dgm:prSet presAssocID="{07C28149-893F-4F51-821A-A215662ACE52}" presName="tx2" presStyleLbl="revTx" presStyleIdx="3" presStyleCnt="7"/>
      <dgm:spPr/>
      <dgm:t>
        <a:bodyPr/>
        <a:lstStyle/>
        <a:p>
          <a:endParaRPr lang="en-US"/>
        </a:p>
      </dgm:t>
    </dgm:pt>
    <dgm:pt modelId="{3E548AFB-D283-400B-B0B7-EAC072F394F0}" type="pres">
      <dgm:prSet presAssocID="{07C28149-893F-4F51-821A-A215662ACE52}" presName="vert2" presStyleCnt="0"/>
      <dgm:spPr/>
    </dgm:pt>
    <dgm:pt modelId="{EEF6A82B-9549-4AC7-8B97-8A9E33DBB3FB}" type="pres">
      <dgm:prSet presAssocID="{07C28149-893F-4F51-821A-A215662ACE52}" presName="thinLine2b" presStyleLbl="callout" presStyleIdx="2" presStyleCnt="6"/>
      <dgm:spPr/>
    </dgm:pt>
    <dgm:pt modelId="{7897F66D-AD82-470E-A39C-3D96E87501AC}" type="pres">
      <dgm:prSet presAssocID="{07C28149-893F-4F51-821A-A215662ACE52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  <dgm:t>
        <a:bodyPr/>
        <a:lstStyle/>
        <a:p>
          <a:endParaRPr lang="en-US"/>
        </a:p>
      </dgm:t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7B53BC9E-5152-427E-BD03-35E7D6CF8156}" type="presOf" srcId="{1A59F1AF-482E-449B-B359-A3BBE41C2EB2}" destId="{AE1B1329-9744-4AF7-917D-899DE314DCB4}" srcOrd="0" destOrd="0" presId="urn:microsoft.com/office/officeart/2008/layout/LinedList"/>
    <dgm:cxn modelId="{6E44F2CD-E736-4BAE-AD37-6D76FC6CD22B}" type="presOf" srcId="{47543A14-7939-4793-BA1A-E62B4BA9B414}" destId="{95B7AE2D-2AFE-49F1-8C55-518FD14D2AA2}" srcOrd="0" destOrd="0" presId="urn:microsoft.com/office/officeart/2008/layout/LinedList"/>
    <dgm:cxn modelId="{06B01DAA-8CB4-491E-A2AA-EC9A2F990812}" type="presOf" srcId="{170E935B-632B-4424-9BFB-F1C5A9D014B6}" destId="{C66396E0-32BA-46BE-B28A-A2673D61FB1A}" srcOrd="0" destOrd="0" presId="urn:microsoft.com/office/officeart/2008/layout/LinedList"/>
    <dgm:cxn modelId="{35929EE1-5E1A-4413-B894-D53CC4994A13}" type="presOf" srcId="{07C28149-893F-4F51-821A-A215662ACE52}" destId="{FA8A5BB7-DBD2-4645-9927-7B7CCACE6862}" srcOrd="0" destOrd="0" presId="urn:microsoft.com/office/officeart/2008/layout/LinedList"/>
    <dgm:cxn modelId="{3363636C-B6A5-4B9F-A93B-5A1EFC29802D}" type="presOf" srcId="{5403C0A6-775D-4F54-A14E-E8F8A25C97DF}" destId="{FFE2CEE0-4FC2-4ADA-872A-B5296D3674E8}" srcOrd="0" destOrd="0" presId="urn:microsoft.com/office/officeart/2008/layout/LinedList"/>
    <dgm:cxn modelId="{45FBDAEE-9797-4327-816C-2EA8CD932F35}" type="presOf" srcId="{BE2E176B-EDA9-44DF-BE0D-D7C715BB1C8E}" destId="{553B2C78-8B28-4D96-B4FA-F9D27B084078}" srcOrd="0" destOrd="0" presId="urn:microsoft.com/office/officeart/2008/layout/LinedList"/>
    <dgm:cxn modelId="{33C75EA8-902B-45CB-BAFA-6AE37123A9C9}" type="presOf" srcId="{BE7AC9D6-5177-491C-B0DC-1CB60540018E}" destId="{B0510418-EA9E-4B04-A59F-A1FC8A703FF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B4F9E0A-9D58-49FA-9885-83D2CAFFCAC8}" srcId="{EA7F9208-24D8-4563-A2ED-FBFBC5F86B00}" destId="{07C28149-893F-4F51-821A-A215662ACE52}" srcOrd="2" destOrd="0" parTransId="{7A616D28-B8CF-49CD-A4C3-1A4C649D7840}" sibTransId="{7C2A7752-1DB5-4F68-9A10-12B1A1C5DC83}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7EA13D52-E1B3-4F73-8699-4F884C511971}" type="presOf" srcId="{EA7F9208-24D8-4563-A2ED-FBFBC5F86B00}" destId="{53AAE56C-73FE-45F9-B35E-39C2CC304544}" srcOrd="0" destOrd="0" presId="urn:microsoft.com/office/officeart/2008/layout/LinedList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AFB80D09-0089-473D-959F-EF8115A16AC1}" type="presParOf" srcId="{C66396E0-32BA-46BE-B28A-A2673D61FB1A}" destId="{2C4D144F-C0A0-4BA0-BB79-D8AAD2113945}" srcOrd="0" destOrd="0" presId="urn:microsoft.com/office/officeart/2008/layout/LinedList"/>
    <dgm:cxn modelId="{FD5D02D4-F469-4204-962B-F267576AA04A}" type="presParOf" srcId="{C66396E0-32BA-46BE-B28A-A2673D61FB1A}" destId="{6DFABC9D-811D-4F5E-821D-F8D42D844B4B}" srcOrd="1" destOrd="0" presId="urn:microsoft.com/office/officeart/2008/layout/LinedList"/>
    <dgm:cxn modelId="{E498F4B6-5ED1-4ACC-A7E2-86CD1A964633}" type="presParOf" srcId="{6DFABC9D-811D-4F5E-821D-F8D42D844B4B}" destId="{53AAE56C-73FE-45F9-B35E-39C2CC304544}" srcOrd="0" destOrd="0" presId="urn:microsoft.com/office/officeart/2008/layout/LinedList"/>
    <dgm:cxn modelId="{38795826-4912-4C86-BE1F-18B5251070D7}" type="presParOf" srcId="{6DFABC9D-811D-4F5E-821D-F8D42D844B4B}" destId="{4ACF43D1-519E-42A2-970C-705800D064AC}" srcOrd="1" destOrd="0" presId="urn:microsoft.com/office/officeart/2008/layout/LinedList"/>
    <dgm:cxn modelId="{75853FB6-929B-4250-BBC5-B6DABC238E0E}" type="presParOf" srcId="{4ACF43D1-519E-42A2-970C-705800D064AC}" destId="{72FED7FB-2F1E-4FC9-B233-F3AAE2F35B63}" srcOrd="0" destOrd="0" presId="urn:microsoft.com/office/officeart/2008/layout/LinedList"/>
    <dgm:cxn modelId="{10656C9E-CCFF-4E17-8EE1-C99092985264}" type="presParOf" srcId="{4ACF43D1-519E-42A2-970C-705800D064AC}" destId="{9643E7AD-15A3-448F-8242-9A68B4E31513}" srcOrd="1" destOrd="0" presId="urn:microsoft.com/office/officeart/2008/layout/LinedList"/>
    <dgm:cxn modelId="{182D1A31-E8BB-4C99-B720-7674ED155B53}" type="presParOf" srcId="{9643E7AD-15A3-448F-8242-9A68B4E31513}" destId="{836F85B5-FBF6-46B6-8E0F-315311C88186}" srcOrd="0" destOrd="0" presId="urn:microsoft.com/office/officeart/2008/layout/LinedList"/>
    <dgm:cxn modelId="{DB9D3874-BFE1-4388-9FFF-63F0BA029C70}" type="presParOf" srcId="{9643E7AD-15A3-448F-8242-9A68B4E31513}" destId="{95B7AE2D-2AFE-49F1-8C55-518FD14D2AA2}" srcOrd="1" destOrd="0" presId="urn:microsoft.com/office/officeart/2008/layout/LinedList"/>
    <dgm:cxn modelId="{2270E180-613A-4C9D-ACD9-48B0406CA5AD}" type="presParOf" srcId="{9643E7AD-15A3-448F-8242-9A68B4E31513}" destId="{2A78177D-072C-4464-8CE8-C22880222CDE}" srcOrd="2" destOrd="0" presId="urn:microsoft.com/office/officeart/2008/layout/LinedList"/>
    <dgm:cxn modelId="{8789FFB8-03E5-479B-B155-31D374998849}" type="presParOf" srcId="{4ACF43D1-519E-42A2-970C-705800D064AC}" destId="{7E67FE7C-BB80-4B4F-B68D-6660D4F8333D}" srcOrd="2" destOrd="0" presId="urn:microsoft.com/office/officeart/2008/layout/LinedList"/>
    <dgm:cxn modelId="{14F4C32B-BFBC-41D9-B0B3-55A1DF8EE58A}" type="presParOf" srcId="{4ACF43D1-519E-42A2-970C-705800D064AC}" destId="{A5CEA4BB-B0DF-4732-984B-A42182B1F833}" srcOrd="3" destOrd="0" presId="urn:microsoft.com/office/officeart/2008/layout/LinedList"/>
    <dgm:cxn modelId="{5A483D89-23B5-4582-8DCE-F85589EBDE0A}" type="presParOf" srcId="{4ACF43D1-519E-42A2-970C-705800D064AC}" destId="{C17C134E-C1F9-4AFA-A730-757854DF7D47}" srcOrd="4" destOrd="0" presId="urn:microsoft.com/office/officeart/2008/layout/LinedList"/>
    <dgm:cxn modelId="{E5E8C086-18C9-4FA1-BD8A-BA7460C3D09E}" type="presParOf" srcId="{C17C134E-C1F9-4AFA-A730-757854DF7D47}" destId="{AA561E92-40CD-45D2-8D7B-23D2398A8AB3}" srcOrd="0" destOrd="0" presId="urn:microsoft.com/office/officeart/2008/layout/LinedList"/>
    <dgm:cxn modelId="{C0E1C894-4D23-4F10-9507-25C323C11C89}" type="presParOf" srcId="{C17C134E-C1F9-4AFA-A730-757854DF7D47}" destId="{553B2C78-8B28-4D96-B4FA-F9D27B084078}" srcOrd="1" destOrd="0" presId="urn:microsoft.com/office/officeart/2008/layout/LinedList"/>
    <dgm:cxn modelId="{360C5188-E5A5-436C-AD51-CE4E6421B806}" type="presParOf" srcId="{C17C134E-C1F9-4AFA-A730-757854DF7D47}" destId="{66B89092-D541-40FA-BE80-A663C9DF4DF9}" srcOrd="2" destOrd="0" presId="urn:microsoft.com/office/officeart/2008/layout/LinedList"/>
    <dgm:cxn modelId="{B95AEA45-3677-4482-B51D-CAD93B5B75D5}" type="presParOf" srcId="{4ACF43D1-519E-42A2-970C-705800D064AC}" destId="{60F9277A-DCD9-4FC5-BC6E-9CC1E980E144}" srcOrd="5" destOrd="0" presId="urn:microsoft.com/office/officeart/2008/layout/LinedList"/>
    <dgm:cxn modelId="{D90BE2AA-B1A8-4F8C-A029-DAA182E07586}" type="presParOf" srcId="{4ACF43D1-519E-42A2-970C-705800D064AC}" destId="{5B76AF41-79C6-4140-8DBD-444BC31CE3BB}" srcOrd="6" destOrd="0" presId="urn:microsoft.com/office/officeart/2008/layout/LinedList"/>
    <dgm:cxn modelId="{353214B3-05BF-4927-807D-1A6AB84F3D22}" type="presParOf" srcId="{4ACF43D1-519E-42A2-970C-705800D064AC}" destId="{314E57B3-C93F-4D78-8578-566FBE8C5BA9}" srcOrd="7" destOrd="0" presId="urn:microsoft.com/office/officeart/2008/layout/LinedList"/>
    <dgm:cxn modelId="{0E5FB350-53EF-4A8A-B68A-4A3DF723FA86}" type="presParOf" srcId="{314E57B3-C93F-4D78-8578-566FBE8C5BA9}" destId="{BA868BA9-EF3A-466F-942B-6E66DFC6D6DA}" srcOrd="0" destOrd="0" presId="urn:microsoft.com/office/officeart/2008/layout/LinedList"/>
    <dgm:cxn modelId="{1998364C-80F6-42F2-9BF3-22526DE069AD}" type="presParOf" srcId="{314E57B3-C93F-4D78-8578-566FBE8C5BA9}" destId="{FA8A5BB7-DBD2-4645-9927-7B7CCACE6862}" srcOrd="1" destOrd="0" presId="urn:microsoft.com/office/officeart/2008/layout/LinedList"/>
    <dgm:cxn modelId="{786CC006-4EB3-418F-AAAC-E5CCCD332756}" type="presParOf" srcId="{314E57B3-C93F-4D78-8578-566FBE8C5BA9}" destId="{3E548AFB-D283-400B-B0B7-EAC072F394F0}" srcOrd="2" destOrd="0" presId="urn:microsoft.com/office/officeart/2008/layout/LinedList"/>
    <dgm:cxn modelId="{30E150FA-D2A5-45D2-ACB2-9053D120DDBB}" type="presParOf" srcId="{4ACF43D1-519E-42A2-970C-705800D064AC}" destId="{EEF6A82B-9549-4AC7-8B97-8A9E33DBB3FB}" srcOrd="8" destOrd="0" presId="urn:microsoft.com/office/officeart/2008/layout/LinedList"/>
    <dgm:cxn modelId="{8EFDADC9-72FC-4007-A0C6-43BBA20B4B4A}" type="presParOf" srcId="{4ACF43D1-519E-42A2-970C-705800D064AC}" destId="{7897F66D-AD82-470E-A39C-3D96E87501AC}" srcOrd="9" destOrd="0" presId="urn:microsoft.com/office/officeart/2008/layout/LinedList"/>
    <dgm:cxn modelId="{405125E7-3994-42A8-8961-3946B61DF41A}" type="presParOf" srcId="{4ACF43D1-519E-42A2-970C-705800D064AC}" destId="{1C5FEE52-2AB6-4DC8-963B-C3FC80DF1239}" srcOrd="10" destOrd="0" presId="urn:microsoft.com/office/officeart/2008/layout/LinedList"/>
    <dgm:cxn modelId="{58761916-DBE0-4260-9884-ED998E7AE31C}" type="presParOf" srcId="{1C5FEE52-2AB6-4DC8-963B-C3FC80DF1239}" destId="{A88950A7-79BA-4053-BDA5-5EB7EB264210}" srcOrd="0" destOrd="0" presId="urn:microsoft.com/office/officeart/2008/layout/LinedList"/>
    <dgm:cxn modelId="{EAE84664-2023-45F4-8B0F-7C4CB196D8F8}" type="presParOf" srcId="{1C5FEE52-2AB6-4DC8-963B-C3FC80DF1239}" destId="{FFE2CEE0-4FC2-4ADA-872A-B5296D3674E8}" srcOrd="1" destOrd="0" presId="urn:microsoft.com/office/officeart/2008/layout/LinedList"/>
    <dgm:cxn modelId="{A2D5A979-7177-492E-9179-20948935E6EA}" type="presParOf" srcId="{1C5FEE52-2AB6-4DC8-963B-C3FC80DF1239}" destId="{C82CC698-92C0-42C1-90D3-A382DB802559}" srcOrd="2" destOrd="0" presId="urn:microsoft.com/office/officeart/2008/layout/LinedList"/>
    <dgm:cxn modelId="{173FDFFB-55B0-4601-9583-70AB69C694A9}" type="presParOf" srcId="{4ACF43D1-519E-42A2-970C-705800D064AC}" destId="{146F3175-B0E7-4A3B-9AEC-AFAB6EF43125}" srcOrd="11" destOrd="0" presId="urn:microsoft.com/office/officeart/2008/layout/LinedList"/>
    <dgm:cxn modelId="{CBB1D109-1220-4D7D-9948-1EC55DC75D54}" type="presParOf" srcId="{4ACF43D1-519E-42A2-970C-705800D064AC}" destId="{A6FF1712-CA14-4D02-9B66-A34A4DD2D0E7}" srcOrd="12" destOrd="0" presId="urn:microsoft.com/office/officeart/2008/layout/LinedList"/>
    <dgm:cxn modelId="{43CDDAB8-40BD-4A99-A46D-B3D4D756EF50}" type="presParOf" srcId="{4ACF43D1-519E-42A2-970C-705800D064AC}" destId="{B1D5C699-5199-4C48-9BB8-06264D293FD0}" srcOrd="13" destOrd="0" presId="urn:microsoft.com/office/officeart/2008/layout/LinedList"/>
    <dgm:cxn modelId="{B234933D-86F1-4AE2-B420-EFD70F53BC15}" type="presParOf" srcId="{B1D5C699-5199-4C48-9BB8-06264D293FD0}" destId="{55AA03BC-157F-41DE-9ADE-D10DF5916B14}" srcOrd="0" destOrd="0" presId="urn:microsoft.com/office/officeart/2008/layout/LinedList"/>
    <dgm:cxn modelId="{80839C9A-DF2C-44DC-908B-7D6D17DD96B9}" type="presParOf" srcId="{B1D5C699-5199-4C48-9BB8-06264D293FD0}" destId="{AE1B1329-9744-4AF7-917D-899DE314DCB4}" srcOrd="1" destOrd="0" presId="urn:microsoft.com/office/officeart/2008/layout/LinedList"/>
    <dgm:cxn modelId="{971E4EAF-F3C1-42D4-AB27-2D0A5E41F123}" type="presParOf" srcId="{B1D5C699-5199-4C48-9BB8-06264D293FD0}" destId="{EF4A982F-9F87-4DE7-A456-BD6AF3C76E36}" srcOrd="2" destOrd="0" presId="urn:microsoft.com/office/officeart/2008/layout/LinedList"/>
    <dgm:cxn modelId="{6A44F520-47D0-453D-8745-3DCC2EC2C700}" type="presParOf" srcId="{4ACF43D1-519E-42A2-970C-705800D064AC}" destId="{7D7B892B-1129-41D9-9728-76A5FFC2321F}" srcOrd="14" destOrd="0" presId="urn:microsoft.com/office/officeart/2008/layout/LinedList"/>
    <dgm:cxn modelId="{9F23A5BE-2764-464B-A833-38765B78A780}" type="presParOf" srcId="{4ACF43D1-519E-42A2-970C-705800D064AC}" destId="{C152B965-7C9E-48BE-99E4-D1EA1CC158FF}" srcOrd="15" destOrd="0" presId="urn:microsoft.com/office/officeart/2008/layout/LinedList"/>
    <dgm:cxn modelId="{42B4A460-B522-4FB9-A267-A4A4517F1B2F}" type="presParOf" srcId="{4ACF43D1-519E-42A2-970C-705800D064AC}" destId="{87251337-45DB-4B26-A898-3AE2B26DCC21}" srcOrd="16" destOrd="0" presId="urn:microsoft.com/office/officeart/2008/layout/LinedList"/>
    <dgm:cxn modelId="{3D515143-F2C5-4BB2-BEC0-499E308BA9D0}" type="presParOf" srcId="{87251337-45DB-4B26-A898-3AE2B26DCC21}" destId="{237775CF-855D-4D82-BD05-211C03A8CE19}" srcOrd="0" destOrd="0" presId="urn:microsoft.com/office/officeart/2008/layout/LinedList"/>
    <dgm:cxn modelId="{FD9F7D93-6090-4429-A0DA-D92FFB5CE83E}" type="presParOf" srcId="{87251337-45DB-4B26-A898-3AE2B26DCC21}" destId="{B0510418-EA9E-4B04-A59F-A1FC8A703FFA}" srcOrd="1" destOrd="0" presId="urn:microsoft.com/office/officeart/2008/layout/LinedList"/>
    <dgm:cxn modelId="{BBB31316-7BCF-4AEA-9B0C-64BAE4ACA23E}" type="presParOf" srcId="{87251337-45DB-4B26-A898-3AE2B26DCC21}" destId="{14B99BA8-01A8-4E3B-981E-582914D52E75}" srcOrd="2" destOrd="0" presId="urn:microsoft.com/office/officeart/2008/layout/LinedList"/>
    <dgm:cxn modelId="{5B1898CF-D60D-4CB9-AAA6-EF5DD1E6462C}" type="presParOf" srcId="{4ACF43D1-519E-42A2-970C-705800D064AC}" destId="{FBE07DD9-085E-4B8A-A8E5-2FECC2DE1742}" srcOrd="17" destOrd="0" presId="urn:microsoft.com/office/officeart/2008/layout/LinedList"/>
    <dgm:cxn modelId="{C592DB25-BC5B-4F09-BCC7-87B64F8401EF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0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Mạng máy tính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000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000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Giao thức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000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000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Web page &amp; Website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000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000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Web tĩnh vs. Web động 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sz="1000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sz="1000"/>
        </a:p>
      </dgm:t>
    </dgm:pt>
    <dgm:pt modelId="{BE7AC9D6-5177-491C-B0DC-1CB60540018E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Domain name &amp; Host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 sz="1000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 sz="1000"/>
        </a:p>
      </dgm:t>
    </dgm:pt>
    <dgm:pt modelId="{5846A007-0885-41D0-857C-C0AAC1FD6CDB}">
      <dgm:prSet custT="1"/>
      <dgm:spPr/>
      <dgm:t>
        <a:bodyPr/>
        <a:lstStyle/>
        <a:p>
          <a:r>
            <a:rPr lang="en-US" sz="1100" b="1" smtClean="0">
              <a:solidFill>
                <a:srgbClr val="FF0000"/>
              </a:solidFill>
              <a:effectLst/>
            </a:rPr>
            <a:t>Trình duyệt web</a:t>
          </a:r>
          <a:endParaRPr lang="en-US" sz="1100" b="0">
            <a:solidFill>
              <a:srgbClr val="333399"/>
            </a:solidFill>
            <a:effectLst/>
          </a:endParaRPr>
        </a:p>
      </dgm:t>
    </dgm:pt>
    <dgm:pt modelId="{2DEED355-CF37-4DC3-AFD8-5890D613B5B6}" type="parTrans" cxnId="{389E0E1F-4043-4F6B-9DA0-4CE809D55A77}">
      <dgm:prSet/>
      <dgm:spPr/>
      <dgm:t>
        <a:bodyPr/>
        <a:lstStyle/>
        <a:p>
          <a:endParaRPr lang="en-US"/>
        </a:p>
      </dgm:t>
    </dgm:pt>
    <dgm:pt modelId="{1B630AD5-4C71-48E7-AA58-46F1B8F07549}" type="sibTrans" cxnId="{389E0E1F-4043-4F6B-9DA0-4CE809D55A77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4369F74B-AA23-467F-91FB-B6D1554E19D8}" type="pres">
      <dgm:prSet presAssocID="{5846A007-0885-41D0-857C-C0AAC1FD6CDB}" presName="horz2" presStyleCnt="0"/>
      <dgm:spPr/>
    </dgm:pt>
    <dgm:pt modelId="{006F888A-D1B4-4D0A-B6F3-DA60F807B12F}" type="pres">
      <dgm:prSet presAssocID="{5846A007-0885-41D0-857C-C0AAC1FD6CDB}" presName="horzSpace2" presStyleCnt="0"/>
      <dgm:spPr/>
    </dgm:pt>
    <dgm:pt modelId="{6D401994-2B34-4057-9E68-65B8324E679A}" type="pres">
      <dgm:prSet presAssocID="{5846A007-0885-41D0-857C-C0AAC1FD6CDB}" presName="tx2" presStyleLbl="revTx" presStyleIdx="3" presStyleCnt="7"/>
      <dgm:spPr/>
      <dgm:t>
        <a:bodyPr/>
        <a:lstStyle/>
        <a:p>
          <a:endParaRPr lang="en-US"/>
        </a:p>
      </dgm:t>
    </dgm:pt>
    <dgm:pt modelId="{18DA7A6E-0415-42FC-85A0-F5FC704BA408}" type="pres">
      <dgm:prSet presAssocID="{5846A007-0885-41D0-857C-C0AAC1FD6CDB}" presName="vert2" presStyleCnt="0"/>
      <dgm:spPr/>
    </dgm:pt>
    <dgm:pt modelId="{610B37C9-E17E-4EC1-B982-891EF60EC9FA}" type="pres">
      <dgm:prSet presAssocID="{5846A007-0885-41D0-857C-C0AAC1FD6CDB}" presName="thinLine2b" presStyleLbl="callout" presStyleIdx="2" presStyleCnt="6"/>
      <dgm:spPr/>
    </dgm:pt>
    <dgm:pt modelId="{4083D872-C5F9-4313-B9EE-9954B93BFDEB}" type="pres">
      <dgm:prSet presAssocID="{5846A007-0885-41D0-857C-C0AAC1FD6CDB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  <dgm:t>
        <a:bodyPr/>
        <a:lstStyle/>
        <a:p>
          <a:endParaRPr lang="en-US"/>
        </a:p>
      </dgm:t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9B3D519-B7AC-4A94-A07B-053CD722185B}" type="presOf" srcId="{1A59F1AF-482E-449B-B359-A3BBE41C2EB2}" destId="{AE1B1329-9744-4AF7-917D-899DE314DCB4}" srcOrd="0" destOrd="0" presId="urn:microsoft.com/office/officeart/2008/layout/LinedList"/>
    <dgm:cxn modelId="{7CB59330-AF25-40F3-A30E-AA177507B8D5}" type="presOf" srcId="{BE2E176B-EDA9-44DF-BE0D-D7C715BB1C8E}" destId="{553B2C78-8B28-4D96-B4FA-F9D27B084078}" srcOrd="0" destOrd="0" presId="urn:microsoft.com/office/officeart/2008/layout/LinedList"/>
    <dgm:cxn modelId="{A2B81869-2EA5-4318-B3FE-D12DE5B0D0F2}" type="presOf" srcId="{EA7F9208-24D8-4563-A2ED-FBFBC5F86B00}" destId="{53AAE56C-73FE-45F9-B35E-39C2CC304544}" srcOrd="0" destOrd="0" presId="urn:microsoft.com/office/officeart/2008/layout/LinedList"/>
    <dgm:cxn modelId="{D87B1346-38A3-4EC7-AF0B-9DA93CDC7DE7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DA107DD-F710-461B-ABC6-F49859D5D7E4}" type="presOf" srcId="{5403C0A6-775D-4F54-A14E-E8F8A25C97DF}" destId="{FFE2CEE0-4FC2-4ADA-872A-B5296D3674E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782E7E2B-4292-4105-AF03-6A7B9F977C94}" type="presOf" srcId="{5846A007-0885-41D0-857C-C0AAC1FD6CDB}" destId="{6D401994-2B34-4057-9E68-65B8324E679A}" srcOrd="0" destOrd="0" presId="urn:microsoft.com/office/officeart/2008/layout/LinedList"/>
    <dgm:cxn modelId="{389E0E1F-4043-4F6B-9DA0-4CE809D55A77}" srcId="{EA7F9208-24D8-4563-A2ED-FBFBC5F86B00}" destId="{5846A007-0885-41D0-857C-C0AAC1FD6CDB}" srcOrd="2" destOrd="0" parTransId="{2DEED355-CF37-4DC3-AFD8-5890D613B5B6}" sibTransId="{1B630AD5-4C71-48E7-AA58-46F1B8F07549}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5D3AFC37-B6DF-474C-815B-D637AE9CD2D3}" type="presOf" srcId="{BE7AC9D6-5177-491C-B0DC-1CB60540018E}" destId="{B0510418-EA9E-4B04-A59F-A1FC8A703FFA}" srcOrd="0" destOrd="0" presId="urn:microsoft.com/office/officeart/2008/layout/LinedList"/>
    <dgm:cxn modelId="{16E05B66-B370-4757-929A-EE023C089341}" type="presOf" srcId="{170E935B-632B-4424-9BFB-F1C5A9D014B6}" destId="{C66396E0-32BA-46BE-B28A-A2673D61FB1A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63E529E0-C9FD-4CCD-A333-9A8D82E44F47}" type="presParOf" srcId="{C66396E0-32BA-46BE-B28A-A2673D61FB1A}" destId="{2C4D144F-C0A0-4BA0-BB79-D8AAD2113945}" srcOrd="0" destOrd="0" presId="urn:microsoft.com/office/officeart/2008/layout/LinedList"/>
    <dgm:cxn modelId="{E9B77CAE-61F6-4480-BA13-8735034DE1D2}" type="presParOf" srcId="{C66396E0-32BA-46BE-B28A-A2673D61FB1A}" destId="{6DFABC9D-811D-4F5E-821D-F8D42D844B4B}" srcOrd="1" destOrd="0" presId="urn:microsoft.com/office/officeart/2008/layout/LinedList"/>
    <dgm:cxn modelId="{28CFFCB5-5090-43C3-920C-92A57C7E19DD}" type="presParOf" srcId="{6DFABC9D-811D-4F5E-821D-F8D42D844B4B}" destId="{53AAE56C-73FE-45F9-B35E-39C2CC304544}" srcOrd="0" destOrd="0" presId="urn:microsoft.com/office/officeart/2008/layout/LinedList"/>
    <dgm:cxn modelId="{5DF62863-F1BB-4D97-986F-462D9E899AD8}" type="presParOf" srcId="{6DFABC9D-811D-4F5E-821D-F8D42D844B4B}" destId="{4ACF43D1-519E-42A2-970C-705800D064AC}" srcOrd="1" destOrd="0" presId="urn:microsoft.com/office/officeart/2008/layout/LinedList"/>
    <dgm:cxn modelId="{851023A9-EE58-4511-886B-8382739A6C18}" type="presParOf" srcId="{4ACF43D1-519E-42A2-970C-705800D064AC}" destId="{72FED7FB-2F1E-4FC9-B233-F3AAE2F35B63}" srcOrd="0" destOrd="0" presId="urn:microsoft.com/office/officeart/2008/layout/LinedList"/>
    <dgm:cxn modelId="{CC94A776-D5A6-4F41-AE24-645C54B4847C}" type="presParOf" srcId="{4ACF43D1-519E-42A2-970C-705800D064AC}" destId="{9643E7AD-15A3-448F-8242-9A68B4E31513}" srcOrd="1" destOrd="0" presId="urn:microsoft.com/office/officeart/2008/layout/LinedList"/>
    <dgm:cxn modelId="{E38CAC6A-1712-435B-AD20-450A702D0DDB}" type="presParOf" srcId="{9643E7AD-15A3-448F-8242-9A68B4E31513}" destId="{836F85B5-FBF6-46B6-8E0F-315311C88186}" srcOrd="0" destOrd="0" presId="urn:microsoft.com/office/officeart/2008/layout/LinedList"/>
    <dgm:cxn modelId="{12952B3F-0284-488E-92F9-45305C6AD241}" type="presParOf" srcId="{9643E7AD-15A3-448F-8242-9A68B4E31513}" destId="{95B7AE2D-2AFE-49F1-8C55-518FD14D2AA2}" srcOrd="1" destOrd="0" presId="urn:microsoft.com/office/officeart/2008/layout/LinedList"/>
    <dgm:cxn modelId="{DE61A0C0-9BF2-4AC1-B1BA-4AD91CBC4DEF}" type="presParOf" srcId="{9643E7AD-15A3-448F-8242-9A68B4E31513}" destId="{2A78177D-072C-4464-8CE8-C22880222CDE}" srcOrd="2" destOrd="0" presId="urn:microsoft.com/office/officeart/2008/layout/LinedList"/>
    <dgm:cxn modelId="{C3B18B26-FA01-447F-A832-8048F582F84D}" type="presParOf" srcId="{4ACF43D1-519E-42A2-970C-705800D064AC}" destId="{7E67FE7C-BB80-4B4F-B68D-6660D4F8333D}" srcOrd="2" destOrd="0" presId="urn:microsoft.com/office/officeart/2008/layout/LinedList"/>
    <dgm:cxn modelId="{2DED8AFB-5AFE-44DE-80E2-B5707AF7AD5D}" type="presParOf" srcId="{4ACF43D1-519E-42A2-970C-705800D064AC}" destId="{A5CEA4BB-B0DF-4732-984B-A42182B1F833}" srcOrd="3" destOrd="0" presId="urn:microsoft.com/office/officeart/2008/layout/LinedList"/>
    <dgm:cxn modelId="{C401ECE4-188C-412B-9378-228BFA2A30C4}" type="presParOf" srcId="{4ACF43D1-519E-42A2-970C-705800D064AC}" destId="{C17C134E-C1F9-4AFA-A730-757854DF7D47}" srcOrd="4" destOrd="0" presId="urn:microsoft.com/office/officeart/2008/layout/LinedList"/>
    <dgm:cxn modelId="{D60CF09D-903E-48E4-A1C7-5D4AAE86CD5B}" type="presParOf" srcId="{C17C134E-C1F9-4AFA-A730-757854DF7D47}" destId="{AA561E92-40CD-45D2-8D7B-23D2398A8AB3}" srcOrd="0" destOrd="0" presId="urn:microsoft.com/office/officeart/2008/layout/LinedList"/>
    <dgm:cxn modelId="{6CC36533-9BDC-4A43-91F2-DC221C8CD82E}" type="presParOf" srcId="{C17C134E-C1F9-4AFA-A730-757854DF7D47}" destId="{553B2C78-8B28-4D96-B4FA-F9D27B084078}" srcOrd="1" destOrd="0" presId="urn:microsoft.com/office/officeart/2008/layout/LinedList"/>
    <dgm:cxn modelId="{75B24C78-6252-44A0-9B72-1D8DAD30A85A}" type="presParOf" srcId="{C17C134E-C1F9-4AFA-A730-757854DF7D47}" destId="{66B89092-D541-40FA-BE80-A663C9DF4DF9}" srcOrd="2" destOrd="0" presId="urn:microsoft.com/office/officeart/2008/layout/LinedList"/>
    <dgm:cxn modelId="{E14D6521-060C-49F4-913F-9B4248C3E786}" type="presParOf" srcId="{4ACF43D1-519E-42A2-970C-705800D064AC}" destId="{60F9277A-DCD9-4FC5-BC6E-9CC1E980E144}" srcOrd="5" destOrd="0" presId="urn:microsoft.com/office/officeart/2008/layout/LinedList"/>
    <dgm:cxn modelId="{24984098-606E-4DB2-8E72-76CE39D5D4CF}" type="presParOf" srcId="{4ACF43D1-519E-42A2-970C-705800D064AC}" destId="{5B76AF41-79C6-4140-8DBD-444BC31CE3BB}" srcOrd="6" destOrd="0" presId="urn:microsoft.com/office/officeart/2008/layout/LinedList"/>
    <dgm:cxn modelId="{9B257F3A-8FCB-4A1F-B6F4-1F286B053448}" type="presParOf" srcId="{4ACF43D1-519E-42A2-970C-705800D064AC}" destId="{4369F74B-AA23-467F-91FB-B6D1554E19D8}" srcOrd="7" destOrd="0" presId="urn:microsoft.com/office/officeart/2008/layout/LinedList"/>
    <dgm:cxn modelId="{399BF55D-7ABA-436C-B171-A05C8CF6AC58}" type="presParOf" srcId="{4369F74B-AA23-467F-91FB-B6D1554E19D8}" destId="{006F888A-D1B4-4D0A-B6F3-DA60F807B12F}" srcOrd="0" destOrd="0" presId="urn:microsoft.com/office/officeart/2008/layout/LinedList"/>
    <dgm:cxn modelId="{673E8D93-7538-4016-94D6-4A3414848B40}" type="presParOf" srcId="{4369F74B-AA23-467F-91FB-B6D1554E19D8}" destId="{6D401994-2B34-4057-9E68-65B8324E679A}" srcOrd="1" destOrd="0" presId="urn:microsoft.com/office/officeart/2008/layout/LinedList"/>
    <dgm:cxn modelId="{5AE6F41C-D5E2-46B7-8769-4E68C544033B}" type="presParOf" srcId="{4369F74B-AA23-467F-91FB-B6D1554E19D8}" destId="{18DA7A6E-0415-42FC-85A0-F5FC704BA408}" srcOrd="2" destOrd="0" presId="urn:microsoft.com/office/officeart/2008/layout/LinedList"/>
    <dgm:cxn modelId="{6BFA7D41-0DE8-44F0-981D-8905C17AB295}" type="presParOf" srcId="{4ACF43D1-519E-42A2-970C-705800D064AC}" destId="{610B37C9-E17E-4EC1-B982-891EF60EC9FA}" srcOrd="8" destOrd="0" presId="urn:microsoft.com/office/officeart/2008/layout/LinedList"/>
    <dgm:cxn modelId="{E158E793-1233-4485-B6F3-12E2112AA327}" type="presParOf" srcId="{4ACF43D1-519E-42A2-970C-705800D064AC}" destId="{4083D872-C5F9-4313-B9EE-9954B93BFDEB}" srcOrd="9" destOrd="0" presId="urn:microsoft.com/office/officeart/2008/layout/LinedList"/>
    <dgm:cxn modelId="{7E177B6D-7BC1-4A24-82B2-73A632A2CFED}" type="presParOf" srcId="{4ACF43D1-519E-42A2-970C-705800D064AC}" destId="{1C5FEE52-2AB6-4DC8-963B-C3FC80DF1239}" srcOrd="10" destOrd="0" presId="urn:microsoft.com/office/officeart/2008/layout/LinedList"/>
    <dgm:cxn modelId="{7A97D628-94DC-4A43-B04F-CDAE0858A427}" type="presParOf" srcId="{1C5FEE52-2AB6-4DC8-963B-C3FC80DF1239}" destId="{A88950A7-79BA-4053-BDA5-5EB7EB264210}" srcOrd="0" destOrd="0" presId="urn:microsoft.com/office/officeart/2008/layout/LinedList"/>
    <dgm:cxn modelId="{478336AA-8232-464D-9134-6447E2A2BB78}" type="presParOf" srcId="{1C5FEE52-2AB6-4DC8-963B-C3FC80DF1239}" destId="{FFE2CEE0-4FC2-4ADA-872A-B5296D3674E8}" srcOrd="1" destOrd="0" presId="urn:microsoft.com/office/officeart/2008/layout/LinedList"/>
    <dgm:cxn modelId="{BA13934C-1596-4111-AE11-7A316C2A922E}" type="presParOf" srcId="{1C5FEE52-2AB6-4DC8-963B-C3FC80DF1239}" destId="{C82CC698-92C0-42C1-90D3-A382DB802559}" srcOrd="2" destOrd="0" presId="urn:microsoft.com/office/officeart/2008/layout/LinedList"/>
    <dgm:cxn modelId="{FEF614D3-1C75-4D4A-AFE6-A17C218719C2}" type="presParOf" srcId="{4ACF43D1-519E-42A2-970C-705800D064AC}" destId="{146F3175-B0E7-4A3B-9AEC-AFAB6EF43125}" srcOrd="11" destOrd="0" presId="urn:microsoft.com/office/officeart/2008/layout/LinedList"/>
    <dgm:cxn modelId="{3CC1CEBE-16E3-4CAD-B9F4-DD36927E8B2B}" type="presParOf" srcId="{4ACF43D1-519E-42A2-970C-705800D064AC}" destId="{A6FF1712-CA14-4D02-9B66-A34A4DD2D0E7}" srcOrd="12" destOrd="0" presId="urn:microsoft.com/office/officeart/2008/layout/LinedList"/>
    <dgm:cxn modelId="{CD378148-AF87-43FD-89D2-39D0BE31B141}" type="presParOf" srcId="{4ACF43D1-519E-42A2-970C-705800D064AC}" destId="{B1D5C699-5199-4C48-9BB8-06264D293FD0}" srcOrd="13" destOrd="0" presId="urn:microsoft.com/office/officeart/2008/layout/LinedList"/>
    <dgm:cxn modelId="{495D557B-BB79-41CE-9B4D-D5B0767D7986}" type="presParOf" srcId="{B1D5C699-5199-4C48-9BB8-06264D293FD0}" destId="{55AA03BC-157F-41DE-9ADE-D10DF5916B14}" srcOrd="0" destOrd="0" presId="urn:microsoft.com/office/officeart/2008/layout/LinedList"/>
    <dgm:cxn modelId="{F098CE69-9648-4FAC-896A-C5EDB2CB7256}" type="presParOf" srcId="{B1D5C699-5199-4C48-9BB8-06264D293FD0}" destId="{AE1B1329-9744-4AF7-917D-899DE314DCB4}" srcOrd="1" destOrd="0" presId="urn:microsoft.com/office/officeart/2008/layout/LinedList"/>
    <dgm:cxn modelId="{26D071EA-662B-46D6-B681-CE35E71C67BE}" type="presParOf" srcId="{B1D5C699-5199-4C48-9BB8-06264D293FD0}" destId="{EF4A982F-9F87-4DE7-A456-BD6AF3C76E36}" srcOrd="2" destOrd="0" presId="urn:microsoft.com/office/officeart/2008/layout/LinedList"/>
    <dgm:cxn modelId="{4DB56565-0E5F-41C2-B6EE-61894F2E869A}" type="presParOf" srcId="{4ACF43D1-519E-42A2-970C-705800D064AC}" destId="{7D7B892B-1129-41D9-9728-76A5FFC2321F}" srcOrd="14" destOrd="0" presId="urn:microsoft.com/office/officeart/2008/layout/LinedList"/>
    <dgm:cxn modelId="{62EDB55A-404D-4E68-B6B7-08B4940685B9}" type="presParOf" srcId="{4ACF43D1-519E-42A2-970C-705800D064AC}" destId="{C152B965-7C9E-48BE-99E4-D1EA1CC158FF}" srcOrd="15" destOrd="0" presId="urn:microsoft.com/office/officeart/2008/layout/LinedList"/>
    <dgm:cxn modelId="{344AB783-5CF6-4453-BF37-E312AEB52254}" type="presParOf" srcId="{4ACF43D1-519E-42A2-970C-705800D064AC}" destId="{87251337-45DB-4B26-A898-3AE2B26DCC21}" srcOrd="16" destOrd="0" presId="urn:microsoft.com/office/officeart/2008/layout/LinedList"/>
    <dgm:cxn modelId="{003B183F-DCED-4BD4-907E-7E5495A3B92E}" type="presParOf" srcId="{87251337-45DB-4B26-A898-3AE2B26DCC21}" destId="{237775CF-855D-4D82-BD05-211C03A8CE19}" srcOrd="0" destOrd="0" presId="urn:microsoft.com/office/officeart/2008/layout/LinedList"/>
    <dgm:cxn modelId="{CE9CFA85-F2A1-4FA4-81D7-4E58C8BC47EE}" type="presParOf" srcId="{87251337-45DB-4B26-A898-3AE2B26DCC21}" destId="{B0510418-EA9E-4B04-A59F-A1FC8A703FFA}" srcOrd="1" destOrd="0" presId="urn:microsoft.com/office/officeart/2008/layout/LinedList"/>
    <dgm:cxn modelId="{9D74B4E7-FE35-471C-A029-1B95FE98F5D6}" type="presParOf" srcId="{87251337-45DB-4B26-A898-3AE2B26DCC21}" destId="{14B99BA8-01A8-4E3B-981E-582914D52E75}" srcOrd="2" destOrd="0" presId="urn:microsoft.com/office/officeart/2008/layout/LinedList"/>
    <dgm:cxn modelId="{E33AA5CA-44ED-41D6-8CC4-D493ACBCDFBD}" type="presParOf" srcId="{4ACF43D1-519E-42A2-970C-705800D064AC}" destId="{FBE07DD9-085E-4B8A-A8E5-2FECC2DE1742}" srcOrd="17" destOrd="0" presId="urn:microsoft.com/office/officeart/2008/layout/LinedList"/>
    <dgm:cxn modelId="{3416A675-90BC-4131-BDD3-D55B5C8D441D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0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Mạng máy tính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000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000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Giao thức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000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000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100" b="1" smtClean="0">
              <a:solidFill>
                <a:srgbClr val="FF0000"/>
              </a:solidFill>
              <a:effectLst/>
            </a:rPr>
            <a:t>Web page &amp; Website</a:t>
          </a:r>
          <a:endParaRPr lang="en-US" sz="11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000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000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Web tĩnh vs. Web động 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sz="1000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sz="1000"/>
        </a:p>
      </dgm:t>
    </dgm:pt>
    <dgm:pt modelId="{BE7AC9D6-5177-491C-B0DC-1CB60540018E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Domain  name &amp; Host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 sz="1000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 sz="1000"/>
        </a:p>
      </dgm:t>
    </dgm:pt>
    <dgm:pt modelId="{18554279-9011-441A-82F7-AD96C6032594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Trình duyệt web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55E5EAB4-A175-4C5D-8FBC-B890833FF3CA}" type="parTrans" cxnId="{4C2DC7F0-EE0D-4BAF-95B0-AFDC3331F6BE}">
      <dgm:prSet/>
      <dgm:spPr/>
      <dgm:t>
        <a:bodyPr/>
        <a:lstStyle/>
        <a:p>
          <a:endParaRPr lang="en-US" sz="1000"/>
        </a:p>
      </dgm:t>
    </dgm:pt>
    <dgm:pt modelId="{645944CB-10C8-433A-994F-C429D7C66F65}" type="sibTrans" cxnId="{4C2DC7F0-EE0D-4BAF-95B0-AFDC3331F6BE}">
      <dgm:prSet/>
      <dgm:spPr/>
      <dgm:t>
        <a:bodyPr/>
        <a:lstStyle/>
        <a:p>
          <a:endParaRPr lang="en-US" sz="1000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FB834B9A-70C1-4145-8654-F1D278D6AE84}" type="pres">
      <dgm:prSet presAssocID="{18554279-9011-441A-82F7-AD96C6032594}" presName="horz2" presStyleCnt="0"/>
      <dgm:spPr/>
    </dgm:pt>
    <dgm:pt modelId="{D49AC86B-C69A-4D48-86F6-B7EF42648035}" type="pres">
      <dgm:prSet presAssocID="{18554279-9011-441A-82F7-AD96C6032594}" presName="horzSpace2" presStyleCnt="0"/>
      <dgm:spPr/>
    </dgm:pt>
    <dgm:pt modelId="{C52FEAD6-AD06-4E65-B41A-86B8285437C0}" type="pres">
      <dgm:prSet presAssocID="{18554279-9011-441A-82F7-AD96C6032594}" presName="tx2" presStyleLbl="revTx" presStyleIdx="3" presStyleCnt="7"/>
      <dgm:spPr/>
      <dgm:t>
        <a:bodyPr/>
        <a:lstStyle/>
        <a:p>
          <a:endParaRPr lang="en-US"/>
        </a:p>
      </dgm:t>
    </dgm:pt>
    <dgm:pt modelId="{D12EB26C-B59E-4E63-B29B-6A0A4DAA3992}" type="pres">
      <dgm:prSet presAssocID="{18554279-9011-441A-82F7-AD96C6032594}" presName="vert2" presStyleCnt="0"/>
      <dgm:spPr/>
    </dgm:pt>
    <dgm:pt modelId="{EAE4BF06-8321-4B94-807A-BDDA61F3345E}" type="pres">
      <dgm:prSet presAssocID="{18554279-9011-441A-82F7-AD96C6032594}" presName="thinLine2b" presStyleLbl="callout" presStyleIdx="2" presStyleCnt="6"/>
      <dgm:spPr/>
    </dgm:pt>
    <dgm:pt modelId="{F4727670-BBDC-4A6A-B09B-8BB224AF7486}" type="pres">
      <dgm:prSet presAssocID="{18554279-9011-441A-82F7-AD96C6032594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  <dgm:t>
        <a:bodyPr/>
        <a:lstStyle/>
        <a:p>
          <a:endParaRPr lang="en-US"/>
        </a:p>
      </dgm:t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780E227F-0AC5-49ED-A731-F389B2DBBAA0}" type="presOf" srcId="{170E935B-632B-4424-9BFB-F1C5A9D014B6}" destId="{C66396E0-32BA-46BE-B28A-A2673D61FB1A}" srcOrd="0" destOrd="0" presId="urn:microsoft.com/office/officeart/2008/layout/LinedList"/>
    <dgm:cxn modelId="{A34807FD-9D38-470B-87B8-F42C12BAB041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1ED0DD4B-2F74-4D6B-8598-F76493507445}" type="presOf" srcId="{5403C0A6-775D-4F54-A14E-E8F8A25C97DF}" destId="{FFE2CEE0-4FC2-4ADA-872A-B5296D3674E8}" srcOrd="0" destOrd="0" presId="urn:microsoft.com/office/officeart/2008/layout/LinedList"/>
    <dgm:cxn modelId="{E09A91D0-367B-4F60-A8D0-6204E1179B47}" type="presOf" srcId="{1A59F1AF-482E-449B-B359-A3BBE41C2EB2}" destId="{AE1B1329-9744-4AF7-917D-899DE314DCB4}" srcOrd="0" destOrd="0" presId="urn:microsoft.com/office/officeart/2008/layout/LinedList"/>
    <dgm:cxn modelId="{9BACE88A-CF66-4901-AC62-AB237B639AF9}" type="presOf" srcId="{BE7AC9D6-5177-491C-B0DC-1CB60540018E}" destId="{B0510418-EA9E-4B04-A59F-A1FC8A703FF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E83A40BE-C5AE-4739-8B5F-B5820E0B4FB9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0B78490-17D9-4178-8497-1ADD726A0C83}" type="presOf" srcId="{EA7F9208-24D8-4563-A2ED-FBFBC5F86B00}" destId="{53AAE56C-73FE-45F9-B35E-39C2CC304544}" srcOrd="0" destOrd="0" presId="urn:microsoft.com/office/officeart/2008/layout/LinedList"/>
    <dgm:cxn modelId="{4C2DC7F0-EE0D-4BAF-95B0-AFDC3331F6BE}" srcId="{EA7F9208-24D8-4563-A2ED-FBFBC5F86B00}" destId="{18554279-9011-441A-82F7-AD96C6032594}" srcOrd="2" destOrd="0" parTransId="{55E5EAB4-A175-4C5D-8FBC-B890833FF3CA}" sibTransId="{645944CB-10C8-433A-994F-C429D7C66F65}"/>
    <dgm:cxn modelId="{C7847279-1865-4504-82B5-D1F3F6C7C2D1}" type="presOf" srcId="{18554279-9011-441A-82F7-AD96C6032594}" destId="{C52FEAD6-AD06-4E65-B41A-86B8285437C0}" srcOrd="0" destOrd="0" presId="urn:microsoft.com/office/officeart/2008/layout/LinedList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9C86F69E-04AD-41BA-8FD0-0DAA90A019F1}" type="presParOf" srcId="{C66396E0-32BA-46BE-B28A-A2673D61FB1A}" destId="{2C4D144F-C0A0-4BA0-BB79-D8AAD2113945}" srcOrd="0" destOrd="0" presId="urn:microsoft.com/office/officeart/2008/layout/LinedList"/>
    <dgm:cxn modelId="{C361B6B6-D1CC-4BE2-8C63-15955D156AAF}" type="presParOf" srcId="{C66396E0-32BA-46BE-B28A-A2673D61FB1A}" destId="{6DFABC9D-811D-4F5E-821D-F8D42D844B4B}" srcOrd="1" destOrd="0" presId="urn:microsoft.com/office/officeart/2008/layout/LinedList"/>
    <dgm:cxn modelId="{C117B2A4-0FBE-45CC-9053-7CC080AE62C8}" type="presParOf" srcId="{6DFABC9D-811D-4F5E-821D-F8D42D844B4B}" destId="{53AAE56C-73FE-45F9-B35E-39C2CC304544}" srcOrd="0" destOrd="0" presId="urn:microsoft.com/office/officeart/2008/layout/LinedList"/>
    <dgm:cxn modelId="{A0264233-4F16-40E3-84B0-BDF35291F0A4}" type="presParOf" srcId="{6DFABC9D-811D-4F5E-821D-F8D42D844B4B}" destId="{4ACF43D1-519E-42A2-970C-705800D064AC}" srcOrd="1" destOrd="0" presId="urn:microsoft.com/office/officeart/2008/layout/LinedList"/>
    <dgm:cxn modelId="{66E822A5-11FC-4CE9-958B-0A5C58F38BF4}" type="presParOf" srcId="{4ACF43D1-519E-42A2-970C-705800D064AC}" destId="{72FED7FB-2F1E-4FC9-B233-F3AAE2F35B63}" srcOrd="0" destOrd="0" presId="urn:microsoft.com/office/officeart/2008/layout/LinedList"/>
    <dgm:cxn modelId="{FE55BE20-C3DF-4C83-8E65-7BA9B81772A0}" type="presParOf" srcId="{4ACF43D1-519E-42A2-970C-705800D064AC}" destId="{9643E7AD-15A3-448F-8242-9A68B4E31513}" srcOrd="1" destOrd="0" presId="urn:microsoft.com/office/officeart/2008/layout/LinedList"/>
    <dgm:cxn modelId="{526DFCB9-DA96-4DFF-9100-88D93BCF43D2}" type="presParOf" srcId="{9643E7AD-15A3-448F-8242-9A68B4E31513}" destId="{836F85B5-FBF6-46B6-8E0F-315311C88186}" srcOrd="0" destOrd="0" presId="urn:microsoft.com/office/officeart/2008/layout/LinedList"/>
    <dgm:cxn modelId="{8D11688D-9E59-4BBE-B88D-1A122F9A1FDD}" type="presParOf" srcId="{9643E7AD-15A3-448F-8242-9A68B4E31513}" destId="{95B7AE2D-2AFE-49F1-8C55-518FD14D2AA2}" srcOrd="1" destOrd="0" presId="urn:microsoft.com/office/officeart/2008/layout/LinedList"/>
    <dgm:cxn modelId="{181913FC-6C71-40F7-9161-F80C2097545D}" type="presParOf" srcId="{9643E7AD-15A3-448F-8242-9A68B4E31513}" destId="{2A78177D-072C-4464-8CE8-C22880222CDE}" srcOrd="2" destOrd="0" presId="urn:microsoft.com/office/officeart/2008/layout/LinedList"/>
    <dgm:cxn modelId="{370C4A30-686E-4383-B678-F7CE5DEA74D2}" type="presParOf" srcId="{4ACF43D1-519E-42A2-970C-705800D064AC}" destId="{7E67FE7C-BB80-4B4F-B68D-6660D4F8333D}" srcOrd="2" destOrd="0" presId="urn:microsoft.com/office/officeart/2008/layout/LinedList"/>
    <dgm:cxn modelId="{A19BA5CD-3E95-45A6-8DD0-D005F68BD5A7}" type="presParOf" srcId="{4ACF43D1-519E-42A2-970C-705800D064AC}" destId="{A5CEA4BB-B0DF-4732-984B-A42182B1F833}" srcOrd="3" destOrd="0" presId="urn:microsoft.com/office/officeart/2008/layout/LinedList"/>
    <dgm:cxn modelId="{470F82FE-A88E-44D8-8852-4D95B667B8A6}" type="presParOf" srcId="{4ACF43D1-519E-42A2-970C-705800D064AC}" destId="{C17C134E-C1F9-4AFA-A730-757854DF7D47}" srcOrd="4" destOrd="0" presId="urn:microsoft.com/office/officeart/2008/layout/LinedList"/>
    <dgm:cxn modelId="{0A8E3A97-62BB-4561-BBF0-C7D0713F2911}" type="presParOf" srcId="{C17C134E-C1F9-4AFA-A730-757854DF7D47}" destId="{AA561E92-40CD-45D2-8D7B-23D2398A8AB3}" srcOrd="0" destOrd="0" presId="urn:microsoft.com/office/officeart/2008/layout/LinedList"/>
    <dgm:cxn modelId="{824E0106-0268-4811-A2C6-BE1B28300610}" type="presParOf" srcId="{C17C134E-C1F9-4AFA-A730-757854DF7D47}" destId="{553B2C78-8B28-4D96-B4FA-F9D27B084078}" srcOrd="1" destOrd="0" presId="urn:microsoft.com/office/officeart/2008/layout/LinedList"/>
    <dgm:cxn modelId="{A52B5430-C15C-4917-8349-2A9DAEE21F0E}" type="presParOf" srcId="{C17C134E-C1F9-4AFA-A730-757854DF7D47}" destId="{66B89092-D541-40FA-BE80-A663C9DF4DF9}" srcOrd="2" destOrd="0" presId="urn:microsoft.com/office/officeart/2008/layout/LinedList"/>
    <dgm:cxn modelId="{F55AE147-047E-41D6-B274-21B8200E1AA4}" type="presParOf" srcId="{4ACF43D1-519E-42A2-970C-705800D064AC}" destId="{60F9277A-DCD9-4FC5-BC6E-9CC1E980E144}" srcOrd="5" destOrd="0" presId="urn:microsoft.com/office/officeart/2008/layout/LinedList"/>
    <dgm:cxn modelId="{9E0DBFCE-3F42-4076-A0E6-CF0CE9ED57F0}" type="presParOf" srcId="{4ACF43D1-519E-42A2-970C-705800D064AC}" destId="{5B76AF41-79C6-4140-8DBD-444BC31CE3BB}" srcOrd="6" destOrd="0" presId="urn:microsoft.com/office/officeart/2008/layout/LinedList"/>
    <dgm:cxn modelId="{EBCA92E8-92AB-40F3-921D-5F95510C3B74}" type="presParOf" srcId="{4ACF43D1-519E-42A2-970C-705800D064AC}" destId="{FB834B9A-70C1-4145-8654-F1D278D6AE84}" srcOrd="7" destOrd="0" presId="urn:microsoft.com/office/officeart/2008/layout/LinedList"/>
    <dgm:cxn modelId="{4AD1B140-E6CE-44A4-978E-3DFB98112F69}" type="presParOf" srcId="{FB834B9A-70C1-4145-8654-F1D278D6AE84}" destId="{D49AC86B-C69A-4D48-86F6-B7EF42648035}" srcOrd="0" destOrd="0" presId="urn:microsoft.com/office/officeart/2008/layout/LinedList"/>
    <dgm:cxn modelId="{E814B7A1-C312-4F02-8130-AA3C6161AB91}" type="presParOf" srcId="{FB834B9A-70C1-4145-8654-F1D278D6AE84}" destId="{C52FEAD6-AD06-4E65-B41A-86B8285437C0}" srcOrd="1" destOrd="0" presId="urn:microsoft.com/office/officeart/2008/layout/LinedList"/>
    <dgm:cxn modelId="{318BD235-8986-4542-ACB8-4B71171958DA}" type="presParOf" srcId="{FB834B9A-70C1-4145-8654-F1D278D6AE84}" destId="{D12EB26C-B59E-4E63-B29B-6A0A4DAA3992}" srcOrd="2" destOrd="0" presId="urn:microsoft.com/office/officeart/2008/layout/LinedList"/>
    <dgm:cxn modelId="{4E3ECF1E-228C-4C5F-8989-98A9643B919C}" type="presParOf" srcId="{4ACF43D1-519E-42A2-970C-705800D064AC}" destId="{EAE4BF06-8321-4B94-807A-BDDA61F3345E}" srcOrd="8" destOrd="0" presId="urn:microsoft.com/office/officeart/2008/layout/LinedList"/>
    <dgm:cxn modelId="{61F06ECA-CAF9-45B4-B358-7AA1055494C7}" type="presParOf" srcId="{4ACF43D1-519E-42A2-970C-705800D064AC}" destId="{F4727670-BBDC-4A6A-B09B-8BB224AF7486}" srcOrd="9" destOrd="0" presId="urn:microsoft.com/office/officeart/2008/layout/LinedList"/>
    <dgm:cxn modelId="{F9B90B07-1BFE-4C0B-AF05-AFAA37E368F6}" type="presParOf" srcId="{4ACF43D1-519E-42A2-970C-705800D064AC}" destId="{1C5FEE52-2AB6-4DC8-963B-C3FC80DF1239}" srcOrd="10" destOrd="0" presId="urn:microsoft.com/office/officeart/2008/layout/LinedList"/>
    <dgm:cxn modelId="{82AC2985-6F5A-40AE-9961-851EADAB4E45}" type="presParOf" srcId="{1C5FEE52-2AB6-4DC8-963B-C3FC80DF1239}" destId="{A88950A7-79BA-4053-BDA5-5EB7EB264210}" srcOrd="0" destOrd="0" presId="urn:microsoft.com/office/officeart/2008/layout/LinedList"/>
    <dgm:cxn modelId="{B48FFD51-53E2-42A8-AB56-9BF75C56BE8C}" type="presParOf" srcId="{1C5FEE52-2AB6-4DC8-963B-C3FC80DF1239}" destId="{FFE2CEE0-4FC2-4ADA-872A-B5296D3674E8}" srcOrd="1" destOrd="0" presId="urn:microsoft.com/office/officeart/2008/layout/LinedList"/>
    <dgm:cxn modelId="{3F3ECFA9-CA12-4425-B73E-313C2EF6418A}" type="presParOf" srcId="{1C5FEE52-2AB6-4DC8-963B-C3FC80DF1239}" destId="{C82CC698-92C0-42C1-90D3-A382DB802559}" srcOrd="2" destOrd="0" presId="urn:microsoft.com/office/officeart/2008/layout/LinedList"/>
    <dgm:cxn modelId="{DB2F963B-DCF4-4BC8-B725-E7A91BC6B581}" type="presParOf" srcId="{4ACF43D1-519E-42A2-970C-705800D064AC}" destId="{146F3175-B0E7-4A3B-9AEC-AFAB6EF43125}" srcOrd="11" destOrd="0" presId="urn:microsoft.com/office/officeart/2008/layout/LinedList"/>
    <dgm:cxn modelId="{27D0002F-B03B-4FE0-ADBA-A90681DF18C7}" type="presParOf" srcId="{4ACF43D1-519E-42A2-970C-705800D064AC}" destId="{A6FF1712-CA14-4D02-9B66-A34A4DD2D0E7}" srcOrd="12" destOrd="0" presId="urn:microsoft.com/office/officeart/2008/layout/LinedList"/>
    <dgm:cxn modelId="{E6735C05-23B9-4D78-A85D-B623448FAFAC}" type="presParOf" srcId="{4ACF43D1-519E-42A2-970C-705800D064AC}" destId="{B1D5C699-5199-4C48-9BB8-06264D293FD0}" srcOrd="13" destOrd="0" presId="urn:microsoft.com/office/officeart/2008/layout/LinedList"/>
    <dgm:cxn modelId="{3E8175A4-AD6B-4DA7-972C-2B76FF1CDA5A}" type="presParOf" srcId="{B1D5C699-5199-4C48-9BB8-06264D293FD0}" destId="{55AA03BC-157F-41DE-9ADE-D10DF5916B14}" srcOrd="0" destOrd="0" presId="urn:microsoft.com/office/officeart/2008/layout/LinedList"/>
    <dgm:cxn modelId="{6F48DE72-6667-4AB0-8903-8A62159DB600}" type="presParOf" srcId="{B1D5C699-5199-4C48-9BB8-06264D293FD0}" destId="{AE1B1329-9744-4AF7-917D-899DE314DCB4}" srcOrd="1" destOrd="0" presId="urn:microsoft.com/office/officeart/2008/layout/LinedList"/>
    <dgm:cxn modelId="{04FE39DB-45FB-4E33-AFD9-2C65F9A83EBC}" type="presParOf" srcId="{B1D5C699-5199-4C48-9BB8-06264D293FD0}" destId="{EF4A982F-9F87-4DE7-A456-BD6AF3C76E36}" srcOrd="2" destOrd="0" presId="urn:microsoft.com/office/officeart/2008/layout/LinedList"/>
    <dgm:cxn modelId="{2FE8A9D3-9B79-4A3B-B052-79CBB3517637}" type="presParOf" srcId="{4ACF43D1-519E-42A2-970C-705800D064AC}" destId="{7D7B892B-1129-41D9-9728-76A5FFC2321F}" srcOrd="14" destOrd="0" presId="urn:microsoft.com/office/officeart/2008/layout/LinedList"/>
    <dgm:cxn modelId="{4F1C9A42-21D2-4E14-8888-AEFD48A164E9}" type="presParOf" srcId="{4ACF43D1-519E-42A2-970C-705800D064AC}" destId="{C152B965-7C9E-48BE-99E4-D1EA1CC158FF}" srcOrd="15" destOrd="0" presId="urn:microsoft.com/office/officeart/2008/layout/LinedList"/>
    <dgm:cxn modelId="{18354E1B-D98C-43BB-A52F-F3DC73538E8A}" type="presParOf" srcId="{4ACF43D1-519E-42A2-970C-705800D064AC}" destId="{87251337-45DB-4B26-A898-3AE2B26DCC21}" srcOrd="16" destOrd="0" presId="urn:microsoft.com/office/officeart/2008/layout/LinedList"/>
    <dgm:cxn modelId="{915A1793-1230-48A7-AF1C-CE72425EDCD9}" type="presParOf" srcId="{87251337-45DB-4B26-A898-3AE2B26DCC21}" destId="{237775CF-855D-4D82-BD05-211C03A8CE19}" srcOrd="0" destOrd="0" presId="urn:microsoft.com/office/officeart/2008/layout/LinedList"/>
    <dgm:cxn modelId="{23200123-0181-41C1-904F-ECE1BD7AFC63}" type="presParOf" srcId="{87251337-45DB-4B26-A898-3AE2B26DCC21}" destId="{B0510418-EA9E-4B04-A59F-A1FC8A703FFA}" srcOrd="1" destOrd="0" presId="urn:microsoft.com/office/officeart/2008/layout/LinedList"/>
    <dgm:cxn modelId="{D35F8755-E9E3-4A4C-AC6D-4179A475DC4C}" type="presParOf" srcId="{87251337-45DB-4B26-A898-3AE2B26DCC21}" destId="{14B99BA8-01A8-4E3B-981E-582914D52E75}" srcOrd="2" destOrd="0" presId="urn:microsoft.com/office/officeart/2008/layout/LinedList"/>
    <dgm:cxn modelId="{BE1C3226-96C3-4719-89DD-033AE4BA04F2}" type="presParOf" srcId="{4ACF43D1-519E-42A2-970C-705800D064AC}" destId="{FBE07DD9-085E-4B8A-A8E5-2FECC2DE1742}" srcOrd="17" destOrd="0" presId="urn:microsoft.com/office/officeart/2008/layout/LinedList"/>
    <dgm:cxn modelId="{89A08E2B-E8AA-4DE2-AF2C-03346C5E5E73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0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Mạng máy tính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000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000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Giao thức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000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000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Web page &amp; Website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000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000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 </a:t>
          </a:r>
          <a:r>
            <a:rPr lang="en-US" sz="1100" b="1" smtClean="0">
              <a:solidFill>
                <a:srgbClr val="FF0000"/>
              </a:solidFill>
              <a:effectLst/>
            </a:rPr>
            <a:t>Web tĩnh vs. Web động</a:t>
          </a:r>
          <a:endParaRPr lang="en-US" sz="1100" b="1">
            <a:solidFill>
              <a:srgbClr val="FF0000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sz="1000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sz="1000"/>
        </a:p>
      </dgm:t>
    </dgm:pt>
    <dgm:pt modelId="{BE7AC9D6-5177-491C-B0DC-1CB60540018E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Domain name &amp; Host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 sz="1000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 sz="1000"/>
        </a:p>
      </dgm:t>
    </dgm:pt>
    <dgm:pt modelId="{67217786-D9D1-4194-B436-0865D260011E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Trình duyệt web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B23EEE7A-B99E-4FDC-91B8-B64486810590}" type="parTrans" cxnId="{803DB711-CEA0-48D1-9D6C-28B42C353F0F}">
      <dgm:prSet/>
      <dgm:spPr/>
      <dgm:t>
        <a:bodyPr/>
        <a:lstStyle/>
        <a:p>
          <a:endParaRPr lang="en-US" sz="1000"/>
        </a:p>
      </dgm:t>
    </dgm:pt>
    <dgm:pt modelId="{7B789416-F75D-496B-9EEF-D1167733908F}" type="sibTrans" cxnId="{803DB711-CEA0-48D1-9D6C-28B42C353F0F}">
      <dgm:prSet/>
      <dgm:spPr/>
      <dgm:t>
        <a:bodyPr/>
        <a:lstStyle/>
        <a:p>
          <a:endParaRPr lang="en-US" sz="1000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9FB93215-0F3C-49A4-B25D-A5EA42BF74A7}" type="pres">
      <dgm:prSet presAssocID="{67217786-D9D1-4194-B436-0865D260011E}" presName="horz2" presStyleCnt="0"/>
      <dgm:spPr/>
    </dgm:pt>
    <dgm:pt modelId="{8C12A53D-26F8-4D4B-95B0-C0B826D5BE48}" type="pres">
      <dgm:prSet presAssocID="{67217786-D9D1-4194-B436-0865D260011E}" presName="horzSpace2" presStyleCnt="0"/>
      <dgm:spPr/>
    </dgm:pt>
    <dgm:pt modelId="{E8EA6C63-0C48-4F8B-8F1A-185AD7091DEB}" type="pres">
      <dgm:prSet presAssocID="{67217786-D9D1-4194-B436-0865D260011E}" presName="tx2" presStyleLbl="revTx" presStyleIdx="3" presStyleCnt="7"/>
      <dgm:spPr/>
      <dgm:t>
        <a:bodyPr/>
        <a:lstStyle/>
        <a:p>
          <a:endParaRPr lang="en-US"/>
        </a:p>
      </dgm:t>
    </dgm:pt>
    <dgm:pt modelId="{607763A7-5092-4FCD-97DB-A3ABE58453FD}" type="pres">
      <dgm:prSet presAssocID="{67217786-D9D1-4194-B436-0865D260011E}" presName="vert2" presStyleCnt="0"/>
      <dgm:spPr/>
    </dgm:pt>
    <dgm:pt modelId="{B7FFF091-DDA4-4777-AD52-F0C8795520C4}" type="pres">
      <dgm:prSet presAssocID="{67217786-D9D1-4194-B436-0865D260011E}" presName="thinLine2b" presStyleLbl="callout" presStyleIdx="2" presStyleCnt="6"/>
      <dgm:spPr/>
    </dgm:pt>
    <dgm:pt modelId="{FBF9437C-18D1-48F6-AE50-3BD38FD6FF83}" type="pres">
      <dgm:prSet presAssocID="{67217786-D9D1-4194-B436-0865D260011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  <dgm:t>
        <a:bodyPr/>
        <a:lstStyle/>
        <a:p>
          <a:endParaRPr lang="en-US"/>
        </a:p>
      </dgm:t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94BC7296-C746-4670-B3D3-AB28765C8ADA}" type="presOf" srcId="{67217786-D9D1-4194-B436-0865D260011E}" destId="{E8EA6C63-0C48-4F8B-8F1A-185AD7091DEB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3178221B-D768-44A2-ACC9-C56F1DED6F22}" type="presOf" srcId="{BE2E176B-EDA9-44DF-BE0D-D7C715BB1C8E}" destId="{553B2C78-8B28-4D96-B4FA-F9D27B084078}" srcOrd="0" destOrd="0" presId="urn:microsoft.com/office/officeart/2008/layout/LinedList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803DB711-CEA0-48D1-9D6C-28B42C353F0F}" srcId="{EA7F9208-24D8-4563-A2ED-FBFBC5F86B00}" destId="{67217786-D9D1-4194-B436-0865D260011E}" srcOrd="2" destOrd="0" parTransId="{B23EEE7A-B99E-4FDC-91B8-B64486810590}" sibTransId="{7B789416-F75D-496B-9EEF-D1167733908F}"/>
    <dgm:cxn modelId="{300269F2-83C0-4564-A37D-B26DB05E339E}" type="presOf" srcId="{170E935B-632B-4424-9BFB-F1C5A9D014B6}" destId="{C66396E0-32BA-46BE-B28A-A2673D61FB1A}" srcOrd="0" destOrd="0" presId="urn:microsoft.com/office/officeart/2008/layout/LinedList"/>
    <dgm:cxn modelId="{3A46544F-747C-4979-9FC9-F47C7EDEEA53}" type="presOf" srcId="{1A59F1AF-482E-449B-B359-A3BBE41C2EB2}" destId="{AE1B1329-9744-4AF7-917D-899DE314DCB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91DCE288-2574-4A86-A3E2-68464CF3E8F2}" type="presOf" srcId="{5403C0A6-775D-4F54-A14E-E8F8A25C97DF}" destId="{FFE2CEE0-4FC2-4ADA-872A-B5296D3674E8}" srcOrd="0" destOrd="0" presId="urn:microsoft.com/office/officeart/2008/layout/LinedList"/>
    <dgm:cxn modelId="{605E5CFA-0710-47DD-90F4-88A57EB43F17}" type="presOf" srcId="{EA7F9208-24D8-4563-A2ED-FBFBC5F86B00}" destId="{53AAE56C-73FE-45F9-B35E-39C2CC304544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7D2CE6B7-771A-4560-BFC3-6304059E4465}" type="presOf" srcId="{BE7AC9D6-5177-491C-B0DC-1CB60540018E}" destId="{B0510418-EA9E-4B04-A59F-A1FC8A703FFA}" srcOrd="0" destOrd="0" presId="urn:microsoft.com/office/officeart/2008/layout/LinedList"/>
    <dgm:cxn modelId="{3D9F2BED-CFDF-47B2-8F65-08AFCE43C263}" type="presOf" srcId="{47543A14-7939-4793-BA1A-E62B4BA9B414}" destId="{95B7AE2D-2AFE-49F1-8C55-518FD14D2AA2}" srcOrd="0" destOrd="0" presId="urn:microsoft.com/office/officeart/2008/layout/LinedList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4C890193-9E00-4CA3-B9F5-2ACAE97FCF76}" type="presParOf" srcId="{C66396E0-32BA-46BE-B28A-A2673D61FB1A}" destId="{2C4D144F-C0A0-4BA0-BB79-D8AAD2113945}" srcOrd="0" destOrd="0" presId="urn:microsoft.com/office/officeart/2008/layout/LinedList"/>
    <dgm:cxn modelId="{E09C1CE8-B721-4C56-8AEB-82514EEA9633}" type="presParOf" srcId="{C66396E0-32BA-46BE-B28A-A2673D61FB1A}" destId="{6DFABC9D-811D-4F5E-821D-F8D42D844B4B}" srcOrd="1" destOrd="0" presId="urn:microsoft.com/office/officeart/2008/layout/LinedList"/>
    <dgm:cxn modelId="{C46B7F48-4FF3-4178-A5C4-36D8ECF5308A}" type="presParOf" srcId="{6DFABC9D-811D-4F5E-821D-F8D42D844B4B}" destId="{53AAE56C-73FE-45F9-B35E-39C2CC304544}" srcOrd="0" destOrd="0" presId="urn:microsoft.com/office/officeart/2008/layout/LinedList"/>
    <dgm:cxn modelId="{93C57A31-E25A-43AB-9456-401E8426189A}" type="presParOf" srcId="{6DFABC9D-811D-4F5E-821D-F8D42D844B4B}" destId="{4ACF43D1-519E-42A2-970C-705800D064AC}" srcOrd="1" destOrd="0" presId="urn:microsoft.com/office/officeart/2008/layout/LinedList"/>
    <dgm:cxn modelId="{89FD3CA6-121F-442D-814D-0DB3C73358DA}" type="presParOf" srcId="{4ACF43D1-519E-42A2-970C-705800D064AC}" destId="{72FED7FB-2F1E-4FC9-B233-F3AAE2F35B63}" srcOrd="0" destOrd="0" presId="urn:microsoft.com/office/officeart/2008/layout/LinedList"/>
    <dgm:cxn modelId="{623D3C7B-4A0C-474C-B7EC-916FCF1B8FF8}" type="presParOf" srcId="{4ACF43D1-519E-42A2-970C-705800D064AC}" destId="{9643E7AD-15A3-448F-8242-9A68B4E31513}" srcOrd="1" destOrd="0" presId="urn:microsoft.com/office/officeart/2008/layout/LinedList"/>
    <dgm:cxn modelId="{9E63265A-ED31-433F-997F-21D663E39D3D}" type="presParOf" srcId="{9643E7AD-15A3-448F-8242-9A68B4E31513}" destId="{836F85B5-FBF6-46B6-8E0F-315311C88186}" srcOrd="0" destOrd="0" presId="urn:microsoft.com/office/officeart/2008/layout/LinedList"/>
    <dgm:cxn modelId="{F4871371-74A1-4E5C-901E-88EA0803F073}" type="presParOf" srcId="{9643E7AD-15A3-448F-8242-9A68B4E31513}" destId="{95B7AE2D-2AFE-49F1-8C55-518FD14D2AA2}" srcOrd="1" destOrd="0" presId="urn:microsoft.com/office/officeart/2008/layout/LinedList"/>
    <dgm:cxn modelId="{0BDFAA37-EE1C-4ACF-BFF2-25200E014D80}" type="presParOf" srcId="{9643E7AD-15A3-448F-8242-9A68B4E31513}" destId="{2A78177D-072C-4464-8CE8-C22880222CDE}" srcOrd="2" destOrd="0" presId="urn:microsoft.com/office/officeart/2008/layout/LinedList"/>
    <dgm:cxn modelId="{8DFF2A76-5B22-42FD-8709-30CB45A632CF}" type="presParOf" srcId="{4ACF43D1-519E-42A2-970C-705800D064AC}" destId="{7E67FE7C-BB80-4B4F-B68D-6660D4F8333D}" srcOrd="2" destOrd="0" presId="urn:microsoft.com/office/officeart/2008/layout/LinedList"/>
    <dgm:cxn modelId="{A611C452-8991-413E-B8D1-63FDC3BD2CF5}" type="presParOf" srcId="{4ACF43D1-519E-42A2-970C-705800D064AC}" destId="{A5CEA4BB-B0DF-4732-984B-A42182B1F833}" srcOrd="3" destOrd="0" presId="urn:microsoft.com/office/officeart/2008/layout/LinedList"/>
    <dgm:cxn modelId="{62E15D94-83B9-470D-9E58-5AD5670DBE8C}" type="presParOf" srcId="{4ACF43D1-519E-42A2-970C-705800D064AC}" destId="{C17C134E-C1F9-4AFA-A730-757854DF7D47}" srcOrd="4" destOrd="0" presId="urn:microsoft.com/office/officeart/2008/layout/LinedList"/>
    <dgm:cxn modelId="{1B055D43-2063-424C-8A0A-29EE8EE06289}" type="presParOf" srcId="{C17C134E-C1F9-4AFA-A730-757854DF7D47}" destId="{AA561E92-40CD-45D2-8D7B-23D2398A8AB3}" srcOrd="0" destOrd="0" presId="urn:microsoft.com/office/officeart/2008/layout/LinedList"/>
    <dgm:cxn modelId="{EFB5CAB9-D40E-4A25-ADDF-3FB63B2F893D}" type="presParOf" srcId="{C17C134E-C1F9-4AFA-A730-757854DF7D47}" destId="{553B2C78-8B28-4D96-B4FA-F9D27B084078}" srcOrd="1" destOrd="0" presId="urn:microsoft.com/office/officeart/2008/layout/LinedList"/>
    <dgm:cxn modelId="{F9D51F55-CBA4-4543-B0A4-870076B2A496}" type="presParOf" srcId="{C17C134E-C1F9-4AFA-A730-757854DF7D47}" destId="{66B89092-D541-40FA-BE80-A663C9DF4DF9}" srcOrd="2" destOrd="0" presId="urn:microsoft.com/office/officeart/2008/layout/LinedList"/>
    <dgm:cxn modelId="{EB120907-289F-4284-B11C-C2AB0FD55144}" type="presParOf" srcId="{4ACF43D1-519E-42A2-970C-705800D064AC}" destId="{60F9277A-DCD9-4FC5-BC6E-9CC1E980E144}" srcOrd="5" destOrd="0" presId="urn:microsoft.com/office/officeart/2008/layout/LinedList"/>
    <dgm:cxn modelId="{5220E668-06EE-4F84-A5F2-1EFCE8D72A93}" type="presParOf" srcId="{4ACF43D1-519E-42A2-970C-705800D064AC}" destId="{5B76AF41-79C6-4140-8DBD-444BC31CE3BB}" srcOrd="6" destOrd="0" presId="urn:microsoft.com/office/officeart/2008/layout/LinedList"/>
    <dgm:cxn modelId="{0793168A-0CDF-4BB8-AA25-063AB51D9344}" type="presParOf" srcId="{4ACF43D1-519E-42A2-970C-705800D064AC}" destId="{9FB93215-0F3C-49A4-B25D-A5EA42BF74A7}" srcOrd="7" destOrd="0" presId="urn:microsoft.com/office/officeart/2008/layout/LinedList"/>
    <dgm:cxn modelId="{CDF558BE-3930-4747-8215-E7CE5848DE93}" type="presParOf" srcId="{9FB93215-0F3C-49A4-B25D-A5EA42BF74A7}" destId="{8C12A53D-26F8-4D4B-95B0-C0B826D5BE48}" srcOrd="0" destOrd="0" presId="urn:microsoft.com/office/officeart/2008/layout/LinedList"/>
    <dgm:cxn modelId="{0CA436EB-DD03-426F-A457-2E9826EF961C}" type="presParOf" srcId="{9FB93215-0F3C-49A4-B25D-A5EA42BF74A7}" destId="{E8EA6C63-0C48-4F8B-8F1A-185AD7091DEB}" srcOrd="1" destOrd="0" presId="urn:microsoft.com/office/officeart/2008/layout/LinedList"/>
    <dgm:cxn modelId="{A8425E7C-8A34-4D31-B9B5-46F36030DA13}" type="presParOf" srcId="{9FB93215-0F3C-49A4-B25D-A5EA42BF74A7}" destId="{607763A7-5092-4FCD-97DB-A3ABE58453FD}" srcOrd="2" destOrd="0" presId="urn:microsoft.com/office/officeart/2008/layout/LinedList"/>
    <dgm:cxn modelId="{364E9C43-02EA-4257-A23C-30BCA7F8A77F}" type="presParOf" srcId="{4ACF43D1-519E-42A2-970C-705800D064AC}" destId="{B7FFF091-DDA4-4777-AD52-F0C8795520C4}" srcOrd="8" destOrd="0" presId="urn:microsoft.com/office/officeart/2008/layout/LinedList"/>
    <dgm:cxn modelId="{D32A66C0-A900-4F0F-A8F9-25732804D648}" type="presParOf" srcId="{4ACF43D1-519E-42A2-970C-705800D064AC}" destId="{FBF9437C-18D1-48F6-AE50-3BD38FD6FF83}" srcOrd="9" destOrd="0" presId="urn:microsoft.com/office/officeart/2008/layout/LinedList"/>
    <dgm:cxn modelId="{0BCB09A5-92C8-40CB-B067-6FFFCAE72D56}" type="presParOf" srcId="{4ACF43D1-519E-42A2-970C-705800D064AC}" destId="{1C5FEE52-2AB6-4DC8-963B-C3FC80DF1239}" srcOrd="10" destOrd="0" presId="urn:microsoft.com/office/officeart/2008/layout/LinedList"/>
    <dgm:cxn modelId="{810B6574-29FA-4531-BE2D-5515E7DC262A}" type="presParOf" srcId="{1C5FEE52-2AB6-4DC8-963B-C3FC80DF1239}" destId="{A88950A7-79BA-4053-BDA5-5EB7EB264210}" srcOrd="0" destOrd="0" presId="urn:microsoft.com/office/officeart/2008/layout/LinedList"/>
    <dgm:cxn modelId="{D35B58AC-7A89-4E6E-ABDD-1534737B2024}" type="presParOf" srcId="{1C5FEE52-2AB6-4DC8-963B-C3FC80DF1239}" destId="{FFE2CEE0-4FC2-4ADA-872A-B5296D3674E8}" srcOrd="1" destOrd="0" presId="urn:microsoft.com/office/officeart/2008/layout/LinedList"/>
    <dgm:cxn modelId="{D2EAD3DC-109D-435B-ADA5-7AF063536B9E}" type="presParOf" srcId="{1C5FEE52-2AB6-4DC8-963B-C3FC80DF1239}" destId="{C82CC698-92C0-42C1-90D3-A382DB802559}" srcOrd="2" destOrd="0" presId="urn:microsoft.com/office/officeart/2008/layout/LinedList"/>
    <dgm:cxn modelId="{0B1A69AD-813D-4A91-BB98-304DFB3168E5}" type="presParOf" srcId="{4ACF43D1-519E-42A2-970C-705800D064AC}" destId="{146F3175-B0E7-4A3B-9AEC-AFAB6EF43125}" srcOrd="11" destOrd="0" presId="urn:microsoft.com/office/officeart/2008/layout/LinedList"/>
    <dgm:cxn modelId="{7DCBB09B-CD9D-47F0-BB5F-59E1D4D5D091}" type="presParOf" srcId="{4ACF43D1-519E-42A2-970C-705800D064AC}" destId="{A6FF1712-CA14-4D02-9B66-A34A4DD2D0E7}" srcOrd="12" destOrd="0" presId="urn:microsoft.com/office/officeart/2008/layout/LinedList"/>
    <dgm:cxn modelId="{688A3F4B-2E60-4F9C-94CE-AC03F2B34057}" type="presParOf" srcId="{4ACF43D1-519E-42A2-970C-705800D064AC}" destId="{B1D5C699-5199-4C48-9BB8-06264D293FD0}" srcOrd="13" destOrd="0" presId="urn:microsoft.com/office/officeart/2008/layout/LinedList"/>
    <dgm:cxn modelId="{41589474-6D71-4AC3-A85E-3AA6BA43A5E6}" type="presParOf" srcId="{B1D5C699-5199-4C48-9BB8-06264D293FD0}" destId="{55AA03BC-157F-41DE-9ADE-D10DF5916B14}" srcOrd="0" destOrd="0" presId="urn:microsoft.com/office/officeart/2008/layout/LinedList"/>
    <dgm:cxn modelId="{49F8959B-88DE-4B3E-953A-E0B4C0DDEB9A}" type="presParOf" srcId="{B1D5C699-5199-4C48-9BB8-06264D293FD0}" destId="{AE1B1329-9744-4AF7-917D-899DE314DCB4}" srcOrd="1" destOrd="0" presId="urn:microsoft.com/office/officeart/2008/layout/LinedList"/>
    <dgm:cxn modelId="{A2C0F8D6-8744-43B1-9123-F44C20F269A4}" type="presParOf" srcId="{B1D5C699-5199-4C48-9BB8-06264D293FD0}" destId="{EF4A982F-9F87-4DE7-A456-BD6AF3C76E36}" srcOrd="2" destOrd="0" presId="urn:microsoft.com/office/officeart/2008/layout/LinedList"/>
    <dgm:cxn modelId="{B940515E-A57A-4394-8B4B-BDC14A6A6F43}" type="presParOf" srcId="{4ACF43D1-519E-42A2-970C-705800D064AC}" destId="{7D7B892B-1129-41D9-9728-76A5FFC2321F}" srcOrd="14" destOrd="0" presId="urn:microsoft.com/office/officeart/2008/layout/LinedList"/>
    <dgm:cxn modelId="{62E373F0-2AF8-4CD5-BCE7-321AEEDC810A}" type="presParOf" srcId="{4ACF43D1-519E-42A2-970C-705800D064AC}" destId="{C152B965-7C9E-48BE-99E4-D1EA1CC158FF}" srcOrd="15" destOrd="0" presId="urn:microsoft.com/office/officeart/2008/layout/LinedList"/>
    <dgm:cxn modelId="{32FCFD0D-11FF-4AE1-B514-19DC0176EA7D}" type="presParOf" srcId="{4ACF43D1-519E-42A2-970C-705800D064AC}" destId="{87251337-45DB-4B26-A898-3AE2B26DCC21}" srcOrd="16" destOrd="0" presId="urn:microsoft.com/office/officeart/2008/layout/LinedList"/>
    <dgm:cxn modelId="{CB60ED6E-7A7B-4D4F-8D11-1A2893D66B1D}" type="presParOf" srcId="{87251337-45DB-4B26-A898-3AE2B26DCC21}" destId="{237775CF-855D-4D82-BD05-211C03A8CE19}" srcOrd="0" destOrd="0" presId="urn:microsoft.com/office/officeart/2008/layout/LinedList"/>
    <dgm:cxn modelId="{316480DA-9356-414E-9C80-5EAA47C5E20A}" type="presParOf" srcId="{87251337-45DB-4B26-A898-3AE2B26DCC21}" destId="{B0510418-EA9E-4B04-A59F-A1FC8A703FFA}" srcOrd="1" destOrd="0" presId="urn:microsoft.com/office/officeart/2008/layout/LinedList"/>
    <dgm:cxn modelId="{38DC220A-BB0D-419D-A48B-66B41FEB4EDC}" type="presParOf" srcId="{87251337-45DB-4B26-A898-3AE2B26DCC21}" destId="{14B99BA8-01A8-4E3B-981E-582914D52E75}" srcOrd="2" destOrd="0" presId="urn:microsoft.com/office/officeart/2008/layout/LinedList"/>
    <dgm:cxn modelId="{C32E797F-C8A5-49E1-9C81-D616BED6AE07}" type="presParOf" srcId="{4ACF43D1-519E-42A2-970C-705800D064AC}" destId="{FBE07DD9-085E-4B8A-A8E5-2FECC2DE1742}" srcOrd="17" destOrd="0" presId="urn:microsoft.com/office/officeart/2008/layout/LinedList"/>
    <dgm:cxn modelId="{EB96AB54-2757-4C9D-97A7-969EDE1349FB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0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000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Mạng máy tính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000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000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Giao thức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000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000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Web page &amp; Website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000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000"/>
        </a:p>
      </dgm:t>
    </dgm:pt>
    <dgm:pt modelId="{1A59F1AF-482E-449B-B359-A3BBE41C2EB2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 Web tĩnh vs. Web động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9FF63B3C-F692-4CF2-926C-227F539DB0AC}" type="parTrans" cxnId="{4B8C5066-A395-40C3-A217-6DAB0F6AFB39}">
      <dgm:prSet/>
      <dgm:spPr/>
      <dgm:t>
        <a:bodyPr/>
        <a:lstStyle/>
        <a:p>
          <a:endParaRPr lang="en-US" sz="1000"/>
        </a:p>
      </dgm:t>
    </dgm:pt>
    <dgm:pt modelId="{7D5AC2B3-1F04-4B1E-8DA9-35D660D92546}" type="sibTrans" cxnId="{4B8C5066-A395-40C3-A217-6DAB0F6AFB39}">
      <dgm:prSet/>
      <dgm:spPr/>
      <dgm:t>
        <a:bodyPr/>
        <a:lstStyle/>
        <a:p>
          <a:endParaRPr lang="en-US" sz="1000"/>
        </a:p>
      </dgm:t>
    </dgm:pt>
    <dgm:pt modelId="{BE7AC9D6-5177-491C-B0DC-1CB60540018E}">
      <dgm:prSet custT="1"/>
      <dgm:spPr/>
      <dgm:t>
        <a:bodyPr/>
        <a:lstStyle/>
        <a:p>
          <a:r>
            <a:rPr lang="en-US" sz="1100" b="1" smtClean="0">
              <a:solidFill>
                <a:srgbClr val="FF0000"/>
              </a:solidFill>
              <a:effectLst/>
            </a:rPr>
            <a:t>Domain name &amp; Host</a:t>
          </a:r>
          <a:endParaRPr lang="en-US" sz="1100" b="1">
            <a:solidFill>
              <a:srgbClr val="FF0000"/>
            </a:solidFill>
            <a:effectLst/>
          </a:endParaRPr>
        </a:p>
      </dgm:t>
    </dgm:pt>
    <dgm:pt modelId="{7317A941-4335-440E-88DE-8046116399CE}" type="parTrans" cxnId="{54105A9B-421E-49F0-88B2-313B9E9D7BD4}">
      <dgm:prSet/>
      <dgm:spPr/>
      <dgm:t>
        <a:bodyPr/>
        <a:lstStyle/>
        <a:p>
          <a:endParaRPr lang="en-US" sz="1000"/>
        </a:p>
      </dgm:t>
    </dgm:pt>
    <dgm:pt modelId="{AC7EC8CA-D74E-4774-8453-6B366087FAB6}" type="sibTrans" cxnId="{54105A9B-421E-49F0-88B2-313B9E9D7BD4}">
      <dgm:prSet/>
      <dgm:spPr/>
      <dgm:t>
        <a:bodyPr/>
        <a:lstStyle/>
        <a:p>
          <a:endParaRPr lang="en-US" sz="1000"/>
        </a:p>
      </dgm:t>
    </dgm:pt>
    <dgm:pt modelId="{67217786-D9D1-4194-B436-0865D260011E}">
      <dgm:prSet custT="1"/>
      <dgm:spPr/>
      <dgm:t>
        <a:bodyPr/>
        <a:lstStyle/>
        <a:p>
          <a:r>
            <a:rPr lang="en-US" sz="1000" b="0" smtClean="0">
              <a:solidFill>
                <a:srgbClr val="333399"/>
              </a:solidFill>
              <a:effectLst/>
            </a:rPr>
            <a:t>Trình duyệt web</a:t>
          </a:r>
          <a:endParaRPr lang="en-US" sz="1000" b="0">
            <a:solidFill>
              <a:srgbClr val="333399"/>
            </a:solidFill>
            <a:effectLst/>
          </a:endParaRPr>
        </a:p>
      </dgm:t>
    </dgm:pt>
    <dgm:pt modelId="{B23EEE7A-B99E-4FDC-91B8-B64486810590}" type="parTrans" cxnId="{803DB711-CEA0-48D1-9D6C-28B42C353F0F}">
      <dgm:prSet/>
      <dgm:spPr/>
      <dgm:t>
        <a:bodyPr/>
        <a:lstStyle/>
        <a:p>
          <a:endParaRPr lang="en-US" sz="1000"/>
        </a:p>
      </dgm:t>
    </dgm:pt>
    <dgm:pt modelId="{7B789416-F75D-496B-9EEF-D1167733908F}" type="sibTrans" cxnId="{803DB711-CEA0-48D1-9D6C-28B42C353F0F}">
      <dgm:prSet/>
      <dgm:spPr/>
      <dgm:t>
        <a:bodyPr/>
        <a:lstStyle/>
        <a:p>
          <a:endParaRPr lang="en-US" sz="1000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7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7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6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7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6"/>
      <dgm:spPr/>
    </dgm:pt>
    <dgm:pt modelId="{5B76AF41-79C6-4140-8DBD-444BC31CE3BB}" type="pres">
      <dgm:prSet presAssocID="{BE2E176B-EDA9-44DF-BE0D-D7C715BB1C8E}" presName="vertSpace2b" presStyleCnt="0"/>
      <dgm:spPr/>
    </dgm:pt>
    <dgm:pt modelId="{9FB93215-0F3C-49A4-B25D-A5EA42BF74A7}" type="pres">
      <dgm:prSet presAssocID="{67217786-D9D1-4194-B436-0865D260011E}" presName="horz2" presStyleCnt="0"/>
      <dgm:spPr/>
    </dgm:pt>
    <dgm:pt modelId="{8C12A53D-26F8-4D4B-95B0-C0B826D5BE48}" type="pres">
      <dgm:prSet presAssocID="{67217786-D9D1-4194-B436-0865D260011E}" presName="horzSpace2" presStyleCnt="0"/>
      <dgm:spPr/>
    </dgm:pt>
    <dgm:pt modelId="{E8EA6C63-0C48-4F8B-8F1A-185AD7091DEB}" type="pres">
      <dgm:prSet presAssocID="{67217786-D9D1-4194-B436-0865D260011E}" presName="tx2" presStyleLbl="revTx" presStyleIdx="3" presStyleCnt="7"/>
      <dgm:spPr/>
      <dgm:t>
        <a:bodyPr/>
        <a:lstStyle/>
        <a:p>
          <a:endParaRPr lang="en-US"/>
        </a:p>
      </dgm:t>
    </dgm:pt>
    <dgm:pt modelId="{607763A7-5092-4FCD-97DB-A3ABE58453FD}" type="pres">
      <dgm:prSet presAssocID="{67217786-D9D1-4194-B436-0865D260011E}" presName="vert2" presStyleCnt="0"/>
      <dgm:spPr/>
    </dgm:pt>
    <dgm:pt modelId="{B7FFF091-DDA4-4777-AD52-F0C8795520C4}" type="pres">
      <dgm:prSet presAssocID="{67217786-D9D1-4194-B436-0865D260011E}" presName="thinLine2b" presStyleLbl="callout" presStyleIdx="2" presStyleCnt="6"/>
      <dgm:spPr/>
    </dgm:pt>
    <dgm:pt modelId="{FBF9437C-18D1-48F6-AE50-3BD38FD6FF83}" type="pres">
      <dgm:prSet presAssocID="{67217786-D9D1-4194-B436-0865D260011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4" presStyleCnt="7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3" presStyleCnt="6"/>
      <dgm:spPr/>
    </dgm:pt>
    <dgm:pt modelId="{A6FF1712-CA14-4D02-9B66-A34A4DD2D0E7}" type="pres">
      <dgm:prSet presAssocID="{5403C0A6-775D-4F54-A14E-E8F8A25C97DF}" presName="vertSpace2b" presStyleCnt="0"/>
      <dgm:spPr/>
    </dgm:pt>
    <dgm:pt modelId="{B1D5C699-5199-4C48-9BB8-06264D293FD0}" type="pres">
      <dgm:prSet presAssocID="{1A59F1AF-482E-449B-B359-A3BBE41C2EB2}" presName="horz2" presStyleCnt="0"/>
      <dgm:spPr/>
    </dgm:pt>
    <dgm:pt modelId="{55AA03BC-157F-41DE-9ADE-D10DF5916B14}" type="pres">
      <dgm:prSet presAssocID="{1A59F1AF-482E-449B-B359-A3BBE41C2EB2}" presName="horzSpace2" presStyleCnt="0"/>
      <dgm:spPr/>
    </dgm:pt>
    <dgm:pt modelId="{AE1B1329-9744-4AF7-917D-899DE314DCB4}" type="pres">
      <dgm:prSet presAssocID="{1A59F1AF-482E-449B-B359-A3BBE41C2EB2}" presName="tx2" presStyleLbl="revTx" presStyleIdx="5" presStyleCnt="7"/>
      <dgm:spPr/>
      <dgm:t>
        <a:bodyPr/>
        <a:lstStyle/>
        <a:p>
          <a:endParaRPr lang="en-US"/>
        </a:p>
      </dgm:t>
    </dgm:pt>
    <dgm:pt modelId="{EF4A982F-9F87-4DE7-A456-BD6AF3C76E36}" type="pres">
      <dgm:prSet presAssocID="{1A59F1AF-482E-449B-B359-A3BBE41C2EB2}" presName="vert2" presStyleCnt="0"/>
      <dgm:spPr/>
    </dgm:pt>
    <dgm:pt modelId="{7D7B892B-1129-41D9-9728-76A5FFC2321F}" type="pres">
      <dgm:prSet presAssocID="{1A59F1AF-482E-449B-B359-A3BBE41C2EB2}" presName="thinLine2b" presStyleLbl="callout" presStyleIdx="4" presStyleCnt="6"/>
      <dgm:spPr/>
    </dgm:pt>
    <dgm:pt modelId="{C152B965-7C9E-48BE-99E4-D1EA1CC158FF}" type="pres">
      <dgm:prSet presAssocID="{1A59F1AF-482E-449B-B359-A3BBE41C2EB2}" presName="vertSpace2b" presStyleCnt="0"/>
      <dgm:spPr/>
    </dgm:pt>
    <dgm:pt modelId="{87251337-45DB-4B26-A898-3AE2B26DCC21}" type="pres">
      <dgm:prSet presAssocID="{BE7AC9D6-5177-491C-B0DC-1CB60540018E}" presName="horz2" presStyleCnt="0"/>
      <dgm:spPr/>
    </dgm:pt>
    <dgm:pt modelId="{237775CF-855D-4D82-BD05-211C03A8CE19}" type="pres">
      <dgm:prSet presAssocID="{BE7AC9D6-5177-491C-B0DC-1CB60540018E}" presName="horzSpace2" presStyleCnt="0"/>
      <dgm:spPr/>
    </dgm:pt>
    <dgm:pt modelId="{B0510418-EA9E-4B04-A59F-A1FC8A703FFA}" type="pres">
      <dgm:prSet presAssocID="{BE7AC9D6-5177-491C-B0DC-1CB60540018E}" presName="tx2" presStyleLbl="revTx" presStyleIdx="6" presStyleCnt="7"/>
      <dgm:spPr/>
      <dgm:t>
        <a:bodyPr/>
        <a:lstStyle/>
        <a:p>
          <a:endParaRPr lang="en-US"/>
        </a:p>
      </dgm:t>
    </dgm:pt>
    <dgm:pt modelId="{14B99BA8-01A8-4E3B-981E-582914D52E75}" type="pres">
      <dgm:prSet presAssocID="{BE7AC9D6-5177-491C-B0DC-1CB60540018E}" presName="vert2" presStyleCnt="0"/>
      <dgm:spPr/>
    </dgm:pt>
    <dgm:pt modelId="{FBE07DD9-085E-4B8A-A8E5-2FECC2DE1742}" type="pres">
      <dgm:prSet presAssocID="{BE7AC9D6-5177-491C-B0DC-1CB60540018E}" presName="thinLine2b" presStyleLbl="callout" presStyleIdx="5" presStyleCnt="6"/>
      <dgm:spPr/>
    </dgm:pt>
    <dgm:pt modelId="{FC94695C-95F2-42C8-974D-A5868DA0FD3F}" type="pres">
      <dgm:prSet presAssocID="{BE7AC9D6-5177-491C-B0DC-1CB60540018E}" presName="vertSpace2b" presStyleCnt="0"/>
      <dgm:spPr/>
    </dgm:pt>
  </dgm:ptLst>
  <dgm:cxnLst>
    <dgm:cxn modelId="{4AC73314-477F-460B-ACCC-6554B0428A8F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4B8C5066-A395-40C3-A217-6DAB0F6AFB39}" srcId="{EA7F9208-24D8-4563-A2ED-FBFBC5F86B00}" destId="{1A59F1AF-482E-449B-B359-A3BBE41C2EB2}" srcOrd="4" destOrd="0" parTransId="{9FF63B3C-F692-4CF2-926C-227F539DB0AC}" sibTransId="{7D5AC2B3-1F04-4B1E-8DA9-35D660D92546}"/>
    <dgm:cxn modelId="{D640967A-11D8-442A-BC65-AA68DB2529D9}" type="presOf" srcId="{67217786-D9D1-4194-B436-0865D260011E}" destId="{E8EA6C63-0C48-4F8B-8F1A-185AD7091DEB}" srcOrd="0" destOrd="0" presId="urn:microsoft.com/office/officeart/2008/layout/LinedList"/>
    <dgm:cxn modelId="{7E0B0196-519A-40D8-9F44-1C4F05D18A26}" type="presOf" srcId="{1A59F1AF-482E-449B-B359-A3BBE41C2EB2}" destId="{AE1B1329-9744-4AF7-917D-899DE314DCB4}" srcOrd="0" destOrd="0" presId="urn:microsoft.com/office/officeart/2008/layout/LinedList"/>
    <dgm:cxn modelId="{803DB711-CEA0-48D1-9D6C-28B42C353F0F}" srcId="{EA7F9208-24D8-4563-A2ED-FBFBC5F86B00}" destId="{67217786-D9D1-4194-B436-0865D260011E}" srcOrd="2" destOrd="0" parTransId="{B23EEE7A-B99E-4FDC-91B8-B64486810590}" sibTransId="{7B789416-F75D-496B-9EEF-D1167733908F}"/>
    <dgm:cxn modelId="{E3D5CC19-1AD2-400F-9159-8E1D20E50867}" type="presOf" srcId="{BE7AC9D6-5177-491C-B0DC-1CB60540018E}" destId="{B0510418-EA9E-4B04-A59F-A1FC8A703FF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424198A-1241-4911-ADF7-6ACF7DCC4D09}" type="presOf" srcId="{EA7F9208-24D8-4563-A2ED-FBFBC5F86B00}" destId="{53AAE56C-73FE-45F9-B35E-39C2CC304544}" srcOrd="0" destOrd="0" presId="urn:microsoft.com/office/officeart/2008/layout/LinedList"/>
    <dgm:cxn modelId="{56008843-D3CE-4D78-B5D2-CA43AF1B38B3}" type="presOf" srcId="{170E935B-632B-4424-9BFB-F1C5A9D014B6}" destId="{C66396E0-32BA-46BE-B28A-A2673D61FB1A}" srcOrd="0" destOrd="0" presId="urn:microsoft.com/office/officeart/2008/layout/LinedList"/>
    <dgm:cxn modelId="{8F2BAD0B-3AC0-4A6C-9E0A-DC741F320723}" type="presOf" srcId="{5403C0A6-775D-4F54-A14E-E8F8A25C97DF}" destId="{FFE2CEE0-4FC2-4ADA-872A-B5296D3674E8}" srcOrd="0" destOrd="0" presId="urn:microsoft.com/office/officeart/2008/layout/LinedList"/>
    <dgm:cxn modelId="{DAD42791-B8E7-4BFE-A4E0-396219F5884E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3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54105A9B-421E-49F0-88B2-313B9E9D7BD4}" srcId="{EA7F9208-24D8-4563-A2ED-FBFBC5F86B00}" destId="{BE7AC9D6-5177-491C-B0DC-1CB60540018E}" srcOrd="5" destOrd="0" parTransId="{7317A941-4335-440E-88DE-8046116399CE}" sibTransId="{AC7EC8CA-D74E-4774-8453-6B366087FAB6}"/>
    <dgm:cxn modelId="{860BCA66-7DCA-449F-981F-0A92FA70772E}" type="presParOf" srcId="{C66396E0-32BA-46BE-B28A-A2673D61FB1A}" destId="{2C4D144F-C0A0-4BA0-BB79-D8AAD2113945}" srcOrd="0" destOrd="0" presId="urn:microsoft.com/office/officeart/2008/layout/LinedList"/>
    <dgm:cxn modelId="{84505D28-67F5-4EF7-A924-13320A72A12F}" type="presParOf" srcId="{C66396E0-32BA-46BE-B28A-A2673D61FB1A}" destId="{6DFABC9D-811D-4F5E-821D-F8D42D844B4B}" srcOrd="1" destOrd="0" presId="urn:microsoft.com/office/officeart/2008/layout/LinedList"/>
    <dgm:cxn modelId="{C55501EB-B756-48D6-8356-7BE692806223}" type="presParOf" srcId="{6DFABC9D-811D-4F5E-821D-F8D42D844B4B}" destId="{53AAE56C-73FE-45F9-B35E-39C2CC304544}" srcOrd="0" destOrd="0" presId="urn:microsoft.com/office/officeart/2008/layout/LinedList"/>
    <dgm:cxn modelId="{75267875-38DC-4ED3-9488-BC5DB6E3B211}" type="presParOf" srcId="{6DFABC9D-811D-4F5E-821D-F8D42D844B4B}" destId="{4ACF43D1-519E-42A2-970C-705800D064AC}" srcOrd="1" destOrd="0" presId="urn:microsoft.com/office/officeart/2008/layout/LinedList"/>
    <dgm:cxn modelId="{F8EA6479-6695-49C4-B866-2953887ACB51}" type="presParOf" srcId="{4ACF43D1-519E-42A2-970C-705800D064AC}" destId="{72FED7FB-2F1E-4FC9-B233-F3AAE2F35B63}" srcOrd="0" destOrd="0" presId="urn:microsoft.com/office/officeart/2008/layout/LinedList"/>
    <dgm:cxn modelId="{996B520B-5AE7-46BC-B271-75358E0C4A30}" type="presParOf" srcId="{4ACF43D1-519E-42A2-970C-705800D064AC}" destId="{9643E7AD-15A3-448F-8242-9A68B4E31513}" srcOrd="1" destOrd="0" presId="urn:microsoft.com/office/officeart/2008/layout/LinedList"/>
    <dgm:cxn modelId="{131BB752-AFF8-4A85-A571-8326C546C245}" type="presParOf" srcId="{9643E7AD-15A3-448F-8242-9A68B4E31513}" destId="{836F85B5-FBF6-46B6-8E0F-315311C88186}" srcOrd="0" destOrd="0" presId="urn:microsoft.com/office/officeart/2008/layout/LinedList"/>
    <dgm:cxn modelId="{3AB09DC6-A8CB-4FAE-A27B-7A3DC606683C}" type="presParOf" srcId="{9643E7AD-15A3-448F-8242-9A68B4E31513}" destId="{95B7AE2D-2AFE-49F1-8C55-518FD14D2AA2}" srcOrd="1" destOrd="0" presId="urn:microsoft.com/office/officeart/2008/layout/LinedList"/>
    <dgm:cxn modelId="{F4D70BC9-1519-4F39-91EA-4265D4B3FF20}" type="presParOf" srcId="{9643E7AD-15A3-448F-8242-9A68B4E31513}" destId="{2A78177D-072C-4464-8CE8-C22880222CDE}" srcOrd="2" destOrd="0" presId="urn:microsoft.com/office/officeart/2008/layout/LinedList"/>
    <dgm:cxn modelId="{495EB0DD-02E0-4DB3-B124-526A1D318CB0}" type="presParOf" srcId="{4ACF43D1-519E-42A2-970C-705800D064AC}" destId="{7E67FE7C-BB80-4B4F-B68D-6660D4F8333D}" srcOrd="2" destOrd="0" presId="urn:microsoft.com/office/officeart/2008/layout/LinedList"/>
    <dgm:cxn modelId="{78B3F470-4655-4383-8EDA-0BC16AA4D488}" type="presParOf" srcId="{4ACF43D1-519E-42A2-970C-705800D064AC}" destId="{A5CEA4BB-B0DF-4732-984B-A42182B1F833}" srcOrd="3" destOrd="0" presId="urn:microsoft.com/office/officeart/2008/layout/LinedList"/>
    <dgm:cxn modelId="{6F7F6FA4-5DEE-47B1-9E27-F1EE6A4D9516}" type="presParOf" srcId="{4ACF43D1-519E-42A2-970C-705800D064AC}" destId="{C17C134E-C1F9-4AFA-A730-757854DF7D47}" srcOrd="4" destOrd="0" presId="urn:microsoft.com/office/officeart/2008/layout/LinedList"/>
    <dgm:cxn modelId="{9DF6D7BD-4B45-43C7-BC0F-F3453152E230}" type="presParOf" srcId="{C17C134E-C1F9-4AFA-A730-757854DF7D47}" destId="{AA561E92-40CD-45D2-8D7B-23D2398A8AB3}" srcOrd="0" destOrd="0" presId="urn:microsoft.com/office/officeart/2008/layout/LinedList"/>
    <dgm:cxn modelId="{458CFB0E-E196-491F-9DC3-6C0042D75EF0}" type="presParOf" srcId="{C17C134E-C1F9-4AFA-A730-757854DF7D47}" destId="{553B2C78-8B28-4D96-B4FA-F9D27B084078}" srcOrd="1" destOrd="0" presId="urn:microsoft.com/office/officeart/2008/layout/LinedList"/>
    <dgm:cxn modelId="{DC1C31FD-2634-42DF-8527-E697401A255E}" type="presParOf" srcId="{C17C134E-C1F9-4AFA-A730-757854DF7D47}" destId="{66B89092-D541-40FA-BE80-A663C9DF4DF9}" srcOrd="2" destOrd="0" presId="urn:microsoft.com/office/officeart/2008/layout/LinedList"/>
    <dgm:cxn modelId="{641A5A07-E356-434B-B9D3-7C3A0A29B77D}" type="presParOf" srcId="{4ACF43D1-519E-42A2-970C-705800D064AC}" destId="{60F9277A-DCD9-4FC5-BC6E-9CC1E980E144}" srcOrd="5" destOrd="0" presId="urn:microsoft.com/office/officeart/2008/layout/LinedList"/>
    <dgm:cxn modelId="{9BEC8A5B-BB76-4D72-8295-7D5D20596C15}" type="presParOf" srcId="{4ACF43D1-519E-42A2-970C-705800D064AC}" destId="{5B76AF41-79C6-4140-8DBD-444BC31CE3BB}" srcOrd="6" destOrd="0" presId="urn:microsoft.com/office/officeart/2008/layout/LinedList"/>
    <dgm:cxn modelId="{0DAF3F2D-44A4-42D7-BE96-D971C269E9A7}" type="presParOf" srcId="{4ACF43D1-519E-42A2-970C-705800D064AC}" destId="{9FB93215-0F3C-49A4-B25D-A5EA42BF74A7}" srcOrd="7" destOrd="0" presId="urn:microsoft.com/office/officeart/2008/layout/LinedList"/>
    <dgm:cxn modelId="{7E71C046-3F20-4C6A-B079-2BCDE62B130B}" type="presParOf" srcId="{9FB93215-0F3C-49A4-B25D-A5EA42BF74A7}" destId="{8C12A53D-26F8-4D4B-95B0-C0B826D5BE48}" srcOrd="0" destOrd="0" presId="urn:microsoft.com/office/officeart/2008/layout/LinedList"/>
    <dgm:cxn modelId="{40ABBAD2-FE60-480E-9159-C076225255E3}" type="presParOf" srcId="{9FB93215-0F3C-49A4-B25D-A5EA42BF74A7}" destId="{E8EA6C63-0C48-4F8B-8F1A-185AD7091DEB}" srcOrd="1" destOrd="0" presId="urn:microsoft.com/office/officeart/2008/layout/LinedList"/>
    <dgm:cxn modelId="{F0159DE9-684D-4EDA-BB97-6F2935650CA1}" type="presParOf" srcId="{9FB93215-0F3C-49A4-B25D-A5EA42BF74A7}" destId="{607763A7-5092-4FCD-97DB-A3ABE58453FD}" srcOrd="2" destOrd="0" presId="urn:microsoft.com/office/officeart/2008/layout/LinedList"/>
    <dgm:cxn modelId="{19732C41-6AF8-4F01-B58B-AD048B704608}" type="presParOf" srcId="{4ACF43D1-519E-42A2-970C-705800D064AC}" destId="{B7FFF091-DDA4-4777-AD52-F0C8795520C4}" srcOrd="8" destOrd="0" presId="urn:microsoft.com/office/officeart/2008/layout/LinedList"/>
    <dgm:cxn modelId="{80979F61-CA19-4DDF-8A83-EFC924F2C873}" type="presParOf" srcId="{4ACF43D1-519E-42A2-970C-705800D064AC}" destId="{FBF9437C-18D1-48F6-AE50-3BD38FD6FF83}" srcOrd="9" destOrd="0" presId="urn:microsoft.com/office/officeart/2008/layout/LinedList"/>
    <dgm:cxn modelId="{69A39113-2BD9-487F-B734-3DA7354A4D65}" type="presParOf" srcId="{4ACF43D1-519E-42A2-970C-705800D064AC}" destId="{1C5FEE52-2AB6-4DC8-963B-C3FC80DF1239}" srcOrd="10" destOrd="0" presId="urn:microsoft.com/office/officeart/2008/layout/LinedList"/>
    <dgm:cxn modelId="{ED088C5D-2D45-42A9-9B22-441AA96E194F}" type="presParOf" srcId="{1C5FEE52-2AB6-4DC8-963B-C3FC80DF1239}" destId="{A88950A7-79BA-4053-BDA5-5EB7EB264210}" srcOrd="0" destOrd="0" presId="urn:microsoft.com/office/officeart/2008/layout/LinedList"/>
    <dgm:cxn modelId="{B95C3FFA-4501-4E3A-8E1A-EA40A6295334}" type="presParOf" srcId="{1C5FEE52-2AB6-4DC8-963B-C3FC80DF1239}" destId="{FFE2CEE0-4FC2-4ADA-872A-B5296D3674E8}" srcOrd="1" destOrd="0" presId="urn:microsoft.com/office/officeart/2008/layout/LinedList"/>
    <dgm:cxn modelId="{6C9B57C6-F16D-45E6-B83B-056829A7680D}" type="presParOf" srcId="{1C5FEE52-2AB6-4DC8-963B-C3FC80DF1239}" destId="{C82CC698-92C0-42C1-90D3-A382DB802559}" srcOrd="2" destOrd="0" presId="urn:microsoft.com/office/officeart/2008/layout/LinedList"/>
    <dgm:cxn modelId="{6CC1360E-5558-4BD2-895E-612AE57A1FBE}" type="presParOf" srcId="{4ACF43D1-519E-42A2-970C-705800D064AC}" destId="{146F3175-B0E7-4A3B-9AEC-AFAB6EF43125}" srcOrd="11" destOrd="0" presId="urn:microsoft.com/office/officeart/2008/layout/LinedList"/>
    <dgm:cxn modelId="{5592DA1B-D1EA-44C0-8C0F-01BECDD511A9}" type="presParOf" srcId="{4ACF43D1-519E-42A2-970C-705800D064AC}" destId="{A6FF1712-CA14-4D02-9B66-A34A4DD2D0E7}" srcOrd="12" destOrd="0" presId="urn:microsoft.com/office/officeart/2008/layout/LinedList"/>
    <dgm:cxn modelId="{10BE1E15-BE95-4C57-B64D-79B82DE47F4A}" type="presParOf" srcId="{4ACF43D1-519E-42A2-970C-705800D064AC}" destId="{B1D5C699-5199-4C48-9BB8-06264D293FD0}" srcOrd="13" destOrd="0" presId="urn:microsoft.com/office/officeart/2008/layout/LinedList"/>
    <dgm:cxn modelId="{9036F534-3B2A-4636-BC5E-6F6EF44BB971}" type="presParOf" srcId="{B1D5C699-5199-4C48-9BB8-06264D293FD0}" destId="{55AA03BC-157F-41DE-9ADE-D10DF5916B14}" srcOrd="0" destOrd="0" presId="urn:microsoft.com/office/officeart/2008/layout/LinedList"/>
    <dgm:cxn modelId="{7BA2C81C-8FA1-4207-B925-387A32800931}" type="presParOf" srcId="{B1D5C699-5199-4C48-9BB8-06264D293FD0}" destId="{AE1B1329-9744-4AF7-917D-899DE314DCB4}" srcOrd="1" destOrd="0" presId="urn:microsoft.com/office/officeart/2008/layout/LinedList"/>
    <dgm:cxn modelId="{E117B5DA-02AB-4250-9FE9-8715C8AFB6D4}" type="presParOf" srcId="{B1D5C699-5199-4C48-9BB8-06264D293FD0}" destId="{EF4A982F-9F87-4DE7-A456-BD6AF3C76E36}" srcOrd="2" destOrd="0" presId="urn:microsoft.com/office/officeart/2008/layout/LinedList"/>
    <dgm:cxn modelId="{70E908C7-FAE1-4F54-80A5-1C9233047360}" type="presParOf" srcId="{4ACF43D1-519E-42A2-970C-705800D064AC}" destId="{7D7B892B-1129-41D9-9728-76A5FFC2321F}" srcOrd="14" destOrd="0" presId="urn:microsoft.com/office/officeart/2008/layout/LinedList"/>
    <dgm:cxn modelId="{D33F0A08-C5D0-45C1-BE34-71634B39878C}" type="presParOf" srcId="{4ACF43D1-519E-42A2-970C-705800D064AC}" destId="{C152B965-7C9E-48BE-99E4-D1EA1CC158FF}" srcOrd="15" destOrd="0" presId="urn:microsoft.com/office/officeart/2008/layout/LinedList"/>
    <dgm:cxn modelId="{7017DB6D-D760-4F94-B48E-E22351CAFABE}" type="presParOf" srcId="{4ACF43D1-519E-42A2-970C-705800D064AC}" destId="{87251337-45DB-4B26-A898-3AE2B26DCC21}" srcOrd="16" destOrd="0" presId="urn:microsoft.com/office/officeart/2008/layout/LinedList"/>
    <dgm:cxn modelId="{D3C2523B-AAB6-4E7F-9020-AE9BA008E284}" type="presParOf" srcId="{87251337-45DB-4B26-A898-3AE2B26DCC21}" destId="{237775CF-855D-4D82-BD05-211C03A8CE19}" srcOrd="0" destOrd="0" presId="urn:microsoft.com/office/officeart/2008/layout/LinedList"/>
    <dgm:cxn modelId="{087AC783-B593-495A-B322-2E7637CF6E14}" type="presParOf" srcId="{87251337-45DB-4B26-A898-3AE2B26DCC21}" destId="{B0510418-EA9E-4B04-A59F-A1FC8A703FFA}" srcOrd="1" destOrd="0" presId="urn:microsoft.com/office/officeart/2008/layout/LinedList"/>
    <dgm:cxn modelId="{E25E897B-27C5-4D07-BFA8-A9A0030D1508}" type="presParOf" srcId="{87251337-45DB-4B26-A898-3AE2B26DCC21}" destId="{14B99BA8-01A8-4E3B-981E-582914D52E75}" srcOrd="2" destOrd="0" presId="urn:microsoft.com/office/officeart/2008/layout/LinedList"/>
    <dgm:cxn modelId="{2A35EB31-1F15-4783-8C33-8FB96E304071}" type="presParOf" srcId="{4ACF43D1-519E-42A2-970C-705800D064AC}" destId="{FBE07DD9-085E-4B8A-A8E5-2FECC2DE1742}" srcOrd="17" destOrd="0" presId="urn:microsoft.com/office/officeart/2008/layout/LinedList"/>
    <dgm:cxn modelId="{D7FF78D2-4DA9-45AA-99BB-9BBD82AE3AC4}" type="presParOf" srcId="{4ACF43D1-519E-42A2-970C-705800D064AC}" destId="{FC94695C-95F2-42C8-974D-A5868DA0FD3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7249E-13DD-4BE8-B958-F872C8B8ED8D}">
      <dsp:nvSpPr>
        <dsp:cNvPr id="0" name=""/>
        <dsp:cNvSpPr/>
      </dsp:nvSpPr>
      <dsp:spPr>
        <a:xfrm rot="10800000">
          <a:off x="1713028" y="1369"/>
          <a:ext cx="5581146" cy="1240405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6984" tIns="140970" rIns="263144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i="0" kern="1200" smtClean="0">
              <a:solidFill>
                <a:schemeClr val="bg1"/>
              </a:solidFill>
            </a:rPr>
            <a:t>PHẦN 1: HTML</a:t>
          </a:r>
          <a:endParaRPr lang="en-US" sz="3700" b="1" i="0" kern="1200">
            <a:solidFill>
              <a:schemeClr val="bg1"/>
            </a:solidFill>
          </a:endParaRPr>
        </a:p>
      </dsp:txBody>
      <dsp:txXfrm rot="10800000">
        <a:off x="2023129" y="1369"/>
        <a:ext cx="5271045" cy="1240405"/>
      </dsp:txXfrm>
    </dsp:sp>
    <dsp:sp modelId="{281A721D-9EE2-4C81-8BA1-2C714C8E19B9}">
      <dsp:nvSpPr>
        <dsp:cNvPr id="0" name=""/>
        <dsp:cNvSpPr/>
      </dsp:nvSpPr>
      <dsp:spPr>
        <a:xfrm>
          <a:off x="472383" y="0"/>
          <a:ext cx="1240405" cy="124040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8000" b="-2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8CF0980-05AD-4C81-8E6E-20FF1383282E}">
      <dsp:nvSpPr>
        <dsp:cNvPr id="0" name=""/>
        <dsp:cNvSpPr/>
      </dsp:nvSpPr>
      <dsp:spPr>
        <a:xfrm rot="10800000">
          <a:off x="1691775" y="1612045"/>
          <a:ext cx="5609484" cy="1240405"/>
        </a:xfrm>
        <a:prstGeom prst="homePlat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46984" tIns="140970" rIns="263144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i="0" kern="1200" smtClean="0">
              <a:solidFill>
                <a:schemeClr val="bg1"/>
              </a:solidFill>
            </a:rPr>
            <a:t>PHẦN 2: CSS</a:t>
          </a:r>
          <a:endParaRPr lang="en-US" sz="3700" b="1" i="0" kern="1200">
            <a:solidFill>
              <a:schemeClr val="bg1"/>
            </a:solidFill>
          </a:endParaRPr>
        </a:p>
      </dsp:txBody>
      <dsp:txXfrm rot="10800000">
        <a:off x="2001876" y="1612045"/>
        <a:ext cx="5299383" cy="1240405"/>
      </dsp:txXfrm>
    </dsp:sp>
    <dsp:sp modelId="{A27BCCDB-C8E5-4DBD-88CA-031CA604C447}">
      <dsp:nvSpPr>
        <dsp:cNvPr id="0" name=""/>
        <dsp:cNvSpPr/>
      </dsp:nvSpPr>
      <dsp:spPr>
        <a:xfrm>
          <a:off x="465299" y="1612045"/>
          <a:ext cx="1240405" cy="124040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5000" b="-6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D21DF44-1A69-493C-9F38-3CCEED9A1D49}">
      <dsp:nvSpPr>
        <dsp:cNvPr id="0" name=""/>
        <dsp:cNvSpPr/>
      </dsp:nvSpPr>
      <dsp:spPr>
        <a:xfrm rot="10800000">
          <a:off x="1691775" y="3222720"/>
          <a:ext cx="5609484" cy="1240405"/>
        </a:xfrm>
        <a:prstGeom prst="homePlate">
          <a:avLst/>
        </a:prstGeom>
        <a:solidFill>
          <a:schemeClr val="accent2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46984" tIns="140970" rIns="263144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kern="1200" smtClean="0">
              <a:solidFill>
                <a:schemeClr val="bg1"/>
              </a:solidFill>
            </a:rPr>
            <a:t>PHẦN 3: JAVASCRIPT</a:t>
          </a:r>
          <a:endParaRPr lang="en-US" sz="3700" b="1" kern="1200">
            <a:solidFill>
              <a:schemeClr val="bg1"/>
            </a:solidFill>
          </a:endParaRPr>
        </a:p>
      </dsp:txBody>
      <dsp:txXfrm rot="10800000">
        <a:off x="2001876" y="3222720"/>
        <a:ext cx="5299383" cy="1240405"/>
      </dsp:txXfrm>
    </dsp:sp>
    <dsp:sp modelId="{D9075997-E80C-44F6-8ED6-6248B52F797F}">
      <dsp:nvSpPr>
        <dsp:cNvPr id="0" name=""/>
        <dsp:cNvSpPr/>
      </dsp:nvSpPr>
      <dsp:spPr>
        <a:xfrm>
          <a:off x="465299" y="3222720"/>
          <a:ext cx="1240405" cy="124040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58000" b="-5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smtClean="0">
              <a:solidFill>
                <a:srgbClr val="FF0000"/>
              </a:solidFill>
              <a:effectLst/>
            </a:rPr>
            <a:t>Mạng máy tính</a:t>
          </a:r>
          <a:endParaRPr lang="en-US" sz="1000" b="1" kern="1200">
            <a:solidFill>
              <a:srgbClr val="FF0000"/>
            </a:solidFill>
            <a:effectLst/>
          </a:endParaRP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Giao thức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1A4D87-AD96-42B9-A3A0-21190830703A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Trình duyệt web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439029"/>
        <a:ext cx="2671694" cy="203905"/>
      </dsp:txXfrm>
    </dsp:sp>
    <dsp:sp modelId="{6373365A-98E6-47C4-B0C3-2ED300E6C345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Web page &amp; Website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 Web tĩnh vs. Web động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Domain name &amp; Host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smtClean="0">
              <a:solidFill>
                <a:srgbClr val="333399"/>
              </a:solidFill>
              <a:effectLst/>
            </a:rPr>
            <a:t>Mạng máy tính</a:t>
          </a:r>
          <a:endParaRPr lang="en-US" sz="1100" b="0" kern="1200">
            <a:solidFill>
              <a:srgbClr val="333399"/>
            </a:solidFill>
            <a:effectLst/>
          </a:endParaRP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smtClean="0">
              <a:solidFill>
                <a:srgbClr val="FF0000"/>
              </a:solidFill>
              <a:effectLst/>
            </a:rPr>
            <a:t>Giao thức</a:t>
          </a:r>
          <a:endParaRPr lang="en-US" sz="1000" b="1" kern="1200">
            <a:solidFill>
              <a:srgbClr val="FF0000"/>
            </a:solidFill>
            <a:effectLst/>
          </a:endParaRP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73EA4-D141-4371-A4B4-BC1F1C4DD96E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Trình duyệt web</a:t>
          </a:r>
          <a:endParaRPr lang="en-US" sz="900" b="1" kern="1200">
            <a:solidFill>
              <a:srgbClr val="FF0000"/>
            </a:solidFill>
            <a:effectLst/>
          </a:endParaRPr>
        </a:p>
      </dsp:txBody>
      <dsp:txXfrm>
        <a:off x="731737" y="439029"/>
        <a:ext cx="2671694" cy="203905"/>
      </dsp:txXfrm>
    </dsp:sp>
    <dsp:sp modelId="{CFFCC600-EF2B-4C37-9A90-C3967786E7F6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Web page &amp; Website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Web tĩnh vs. Web động 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Domain name &amp; Host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smtClean="0">
              <a:solidFill>
                <a:srgbClr val="333399"/>
              </a:solidFill>
              <a:effectLst/>
            </a:rPr>
            <a:t>Mạng máy tính</a:t>
          </a:r>
          <a:endParaRPr lang="en-US" sz="1100" b="0" kern="1200">
            <a:solidFill>
              <a:srgbClr val="333399"/>
            </a:solidFill>
            <a:effectLst/>
          </a:endParaRP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smtClean="0">
              <a:solidFill>
                <a:srgbClr val="FF0000"/>
              </a:solidFill>
              <a:effectLst/>
            </a:rPr>
            <a:t>Giao thức</a:t>
          </a:r>
          <a:endParaRPr lang="en-US" sz="1000" b="1" kern="1200">
            <a:solidFill>
              <a:srgbClr val="FF0000"/>
            </a:solidFill>
            <a:effectLst/>
          </a:endParaRP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731744-C91E-498F-8359-88D3EBDB7D5B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Trình duyệt web</a:t>
          </a:r>
          <a:endParaRPr lang="en-US" sz="900" b="1" kern="1200">
            <a:solidFill>
              <a:srgbClr val="FF0000"/>
            </a:solidFill>
            <a:effectLst/>
          </a:endParaRPr>
        </a:p>
      </dsp:txBody>
      <dsp:txXfrm>
        <a:off x="731737" y="439029"/>
        <a:ext cx="2671694" cy="203905"/>
      </dsp:txXfrm>
    </dsp:sp>
    <dsp:sp modelId="{9D1B534F-4D07-4B81-84FA-B99BF492B4A7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Web page &amp; Website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Web tĩnh vs. Web động 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0" kern="1200" smtClean="0">
              <a:solidFill>
                <a:srgbClr val="333399"/>
              </a:solidFill>
              <a:effectLst/>
            </a:rPr>
            <a:t>Domain name &amp; Host</a:t>
          </a:r>
          <a:endParaRPr lang="en-US" sz="900" b="0" kern="1200">
            <a:solidFill>
              <a:srgbClr val="333399"/>
            </a:solidFill>
            <a:effectLst/>
          </a:endParaRP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Mạng máy tính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rgbClr val="FF0000"/>
              </a:solidFill>
              <a:effectLst/>
            </a:rPr>
            <a:t>Giao thức</a:t>
          </a:r>
          <a:endParaRPr lang="en-US" sz="1100" b="1" kern="1200">
            <a:solidFill>
              <a:srgbClr val="FF0000"/>
            </a:solidFill>
            <a:effectLst/>
          </a:endParaRP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A5BB7-DBD2-4645-9927-7B7CCACE6862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Trình duyệt web</a:t>
          </a:r>
          <a:endParaRPr lang="en-US" sz="1000" b="1" kern="1200">
            <a:solidFill>
              <a:srgbClr val="FF0000"/>
            </a:solidFill>
            <a:effectLst/>
          </a:endParaRPr>
        </a:p>
      </dsp:txBody>
      <dsp:txXfrm>
        <a:off x="731737" y="439029"/>
        <a:ext cx="2671694" cy="203905"/>
      </dsp:txXfrm>
    </dsp:sp>
    <dsp:sp modelId="{EEF6A82B-9549-4AC7-8B97-8A9E33DBB3FB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Web page &amp; Website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Web tĩnh vs. Web động 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Domain name &amp; Host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Mạng máy tính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Giao thức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401994-2B34-4057-9E68-65B8324E679A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rgbClr val="FF0000"/>
              </a:solidFill>
              <a:effectLst/>
            </a:rPr>
            <a:t>Trình duyệt web</a:t>
          </a:r>
          <a:endParaRPr lang="en-US" sz="1100" b="0" kern="1200">
            <a:solidFill>
              <a:srgbClr val="333399"/>
            </a:solidFill>
            <a:effectLst/>
          </a:endParaRPr>
        </a:p>
      </dsp:txBody>
      <dsp:txXfrm>
        <a:off x="731737" y="439029"/>
        <a:ext cx="2671694" cy="203905"/>
      </dsp:txXfrm>
    </dsp:sp>
    <dsp:sp modelId="{610B37C9-E17E-4EC1-B982-891EF60EC9FA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Web page &amp; Website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Web tĩnh vs. Web động 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Domain name &amp; Host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Mạng máy tính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Giao thức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2FEAD6-AD06-4E65-B41A-86B8285437C0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Trình duyệt web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439029"/>
        <a:ext cx="2671694" cy="203905"/>
      </dsp:txXfrm>
    </dsp:sp>
    <dsp:sp modelId="{EAE4BF06-8321-4B94-807A-BDDA61F3345E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rgbClr val="FF0000"/>
              </a:solidFill>
              <a:effectLst/>
            </a:rPr>
            <a:t>Web page &amp; Website</a:t>
          </a:r>
          <a:endParaRPr lang="en-US" sz="1100" b="1" kern="1200">
            <a:solidFill>
              <a:srgbClr val="FF0000"/>
            </a:solidFill>
            <a:effectLst/>
          </a:endParaRP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Web tĩnh vs. Web động 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Domain  name &amp; Host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Mạng máy tính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Giao thức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EA6C63-0C48-4F8B-8F1A-185AD7091DEB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Trình duyệt web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439029"/>
        <a:ext cx="2671694" cy="203905"/>
      </dsp:txXfrm>
    </dsp:sp>
    <dsp:sp modelId="{B7FFF091-DDA4-4777-AD52-F0C8795520C4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Web page &amp; Website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 </a:t>
          </a:r>
          <a:r>
            <a:rPr lang="en-US" sz="1100" b="1" kern="1200" smtClean="0">
              <a:solidFill>
                <a:srgbClr val="FF0000"/>
              </a:solidFill>
              <a:effectLst/>
            </a:rPr>
            <a:t>Web tĩnh vs. Web động</a:t>
          </a:r>
          <a:endParaRPr lang="en-US" sz="1100" b="1" kern="1200">
            <a:solidFill>
              <a:srgbClr val="FF0000"/>
            </a:solidFill>
            <a:effectLst/>
          </a:endParaRP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Domain name &amp; Host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08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Mạng máy tính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10828"/>
        <a:ext cx="2671694" cy="203905"/>
      </dsp:txXfrm>
    </dsp:sp>
    <dsp:sp modelId="{7E67FE7C-BB80-4B4F-B68D-6660D4F8333D}">
      <dsp:nvSpPr>
        <dsp:cNvPr id="0" name=""/>
        <dsp:cNvSpPr/>
      </dsp:nvSpPr>
      <dsp:spPr>
        <a:xfrm>
          <a:off x="680686" y="21473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24928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Giao thức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224928"/>
        <a:ext cx="2671694" cy="203905"/>
      </dsp:txXfrm>
    </dsp:sp>
    <dsp:sp modelId="{60F9277A-DCD9-4FC5-BC6E-9CC1E980E144}">
      <dsp:nvSpPr>
        <dsp:cNvPr id="0" name=""/>
        <dsp:cNvSpPr/>
      </dsp:nvSpPr>
      <dsp:spPr>
        <a:xfrm>
          <a:off x="680686" y="4288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EA6C63-0C48-4F8B-8F1A-185AD7091DEB}">
      <dsp:nvSpPr>
        <dsp:cNvPr id="0" name=""/>
        <dsp:cNvSpPr/>
      </dsp:nvSpPr>
      <dsp:spPr>
        <a:xfrm>
          <a:off x="731737" y="439029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Trình duyệt web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439029"/>
        <a:ext cx="2671694" cy="203905"/>
      </dsp:txXfrm>
    </dsp:sp>
    <dsp:sp modelId="{B7FFF091-DDA4-4777-AD52-F0C8795520C4}">
      <dsp:nvSpPr>
        <dsp:cNvPr id="0" name=""/>
        <dsp:cNvSpPr/>
      </dsp:nvSpPr>
      <dsp:spPr>
        <a:xfrm>
          <a:off x="680686" y="64293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6531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Web page &amp; Website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653130"/>
        <a:ext cx="2671694" cy="203905"/>
      </dsp:txXfrm>
    </dsp:sp>
    <dsp:sp modelId="{146F3175-B0E7-4A3B-9AEC-AFAB6EF43125}">
      <dsp:nvSpPr>
        <dsp:cNvPr id="0" name=""/>
        <dsp:cNvSpPr/>
      </dsp:nvSpPr>
      <dsp:spPr>
        <a:xfrm>
          <a:off x="680686" y="857035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1329-9744-4AF7-917D-899DE314DCB4}">
      <dsp:nvSpPr>
        <dsp:cNvPr id="0" name=""/>
        <dsp:cNvSpPr/>
      </dsp:nvSpPr>
      <dsp:spPr>
        <a:xfrm>
          <a:off x="731737" y="867230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smtClean="0">
              <a:solidFill>
                <a:srgbClr val="333399"/>
              </a:solidFill>
              <a:effectLst/>
            </a:rPr>
            <a:t> Web tĩnh vs. Web động</a:t>
          </a:r>
          <a:endParaRPr lang="en-US" sz="1000" b="0" kern="1200">
            <a:solidFill>
              <a:srgbClr val="333399"/>
            </a:solidFill>
            <a:effectLst/>
          </a:endParaRPr>
        </a:p>
      </dsp:txBody>
      <dsp:txXfrm>
        <a:off x="731737" y="867230"/>
        <a:ext cx="2671694" cy="203905"/>
      </dsp:txXfrm>
    </dsp:sp>
    <dsp:sp modelId="{7D7B892B-1129-41D9-9728-76A5FFC2321F}">
      <dsp:nvSpPr>
        <dsp:cNvPr id="0" name=""/>
        <dsp:cNvSpPr/>
      </dsp:nvSpPr>
      <dsp:spPr>
        <a:xfrm>
          <a:off x="680686" y="10711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510418-EA9E-4B04-A59F-A1FC8A703FFA}">
      <dsp:nvSpPr>
        <dsp:cNvPr id="0" name=""/>
        <dsp:cNvSpPr/>
      </dsp:nvSpPr>
      <dsp:spPr>
        <a:xfrm>
          <a:off x="731737" y="1081331"/>
          <a:ext cx="2671694" cy="203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smtClean="0">
              <a:solidFill>
                <a:srgbClr val="FF0000"/>
              </a:solidFill>
              <a:effectLst/>
            </a:rPr>
            <a:t>Domain name &amp; Host</a:t>
          </a:r>
          <a:endParaRPr lang="en-US" sz="1100" b="1" kern="1200">
            <a:solidFill>
              <a:srgbClr val="FF0000"/>
            </a:solidFill>
            <a:effectLst/>
          </a:endParaRPr>
        </a:p>
      </dsp:txBody>
      <dsp:txXfrm>
        <a:off x="731737" y="1081331"/>
        <a:ext cx="2671694" cy="203905"/>
      </dsp:txXfrm>
    </dsp:sp>
    <dsp:sp modelId="{FBE07DD9-085E-4B8A-A8E5-2FECC2DE1742}">
      <dsp:nvSpPr>
        <dsp:cNvPr id="0" name=""/>
        <dsp:cNvSpPr/>
      </dsp:nvSpPr>
      <dsp:spPr>
        <a:xfrm>
          <a:off x="680686" y="128523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390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77.34628" units="1/cm"/>
          <inkml:channelProperty channel="Y" name="resolution" value="44.39306" units="1/cm"/>
          <inkml:channelProperty channel="T" name="resolution" value="1" units="1/dev"/>
        </inkml:channelProperties>
      </inkml:inkSource>
      <inkml:timestamp xml:id="ts0" timeString="2018-09-18T06:40:36.23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13013 13523 0,'40'0'47,"38"0"-47,-39 0 16,0 0-16,40 0 15,-40 0-15,79 0 16,-1 78-16,40-39 15,-39 0-15,-40 1 16,40 38-16,-40-78 16,-39 78-16,40-78 15,-40 0 1,0 40 0,0-40-1</inkml:trace>
  <inkml:trace contextRef="#ctx0" brushRef="#br0" timeOffset="526.1942">14542 13719 0,'-39'-40'79</inkml:trace>
  <inkml:trace contextRef="#ctx0" brushRef="#br0" timeOffset="1613.4632">14268 13483 0,'-39'0'94,"-79"0"-94,79 0 15,0 40-15,-79 38 16,79-78-16,-40 118 16,-77-79-16,116 39 15,1-78-15,0 39 16,0 1 15,0-1-31,-1 0 16,-38 0-1,78 0-15,-39-39 16,0 40-16,-40-40 31,79 39-31,-39 0 16</inkml:trace>
  <inkml:trace contextRef="#ctx0" brushRef="#br0" timeOffset="6653.9488">15248 13679 0,'39'0'766,"0"-39"-766,0 39 31,-39-39-15,40 0-16,-1 0 47,-39-1-32,0 1 1,0 0 0,0 0-16,-39 39 15,39-39 32,-79 39-16,40 0 1,-39 0 93,38 39-110,40 39 1,0-39 0,0 40 15,0-1-16,0-39 1,0 40-16,0-40 16,0 0-1,40-39 1,-1 39-16,0-39 31,-39 40-15,39-40-16,-39 39 15,39-39 1,1 0 0,-40 39 15,39-39-15,0 0-1,0 0 1,0 0 15,0 0-15,1 0-1,-1-39-15,-39-40 16,0 40-16,0 0 16,39-39-16,0 38 15,-39 1-15,0 0 16,0 0-16,0 0 15,0-1 32,39 40 110,40 0-157,-79 79 15,39-1-15,0-39 16,-39 1-1,39-1-15,1-39 172,-40-39-172,0-1 16,0 1 0,0 0-16,39 39 15,0-39 16,0 39 126,0 0-142,40 0 1,-79 39 0,39 0-16,39 0 15,-78 40-15,40-40 16,-40 0-1,0 0-15,0 40 16,78-40 0,-39-39 296,0 0-296,1 0-16,-1 0 15,-39-39 95,78 0-110,-78-1 15,39 1 1,1 0 0,-40 0-16,39 0 15,-39-1 17,39 40-17,0-78 1,0 78 109,40 0-110,-40 0-15,39 0 16,-38 78-16,-1-38 16,0 38-16,39-39 15,-78 0-15,40 1 16,-40-1 140</inkml:trace>
  <inkml:trace contextRef="#ctx0" brushRef="#br0" timeOffset="9389.6039">18266 13483 0,'-39'0'47,"-40"0"-32,40 0 1,-39 0-1,39 0 1,-1 40-16,1-40 16,0 39-16,0-39 15,0 39-15,-40 0 16,1 0-16,78 1 16,-39-40-16,-1 39 78,40 0-63,0 0 1,0 0-16,0 1 16,0 38-1,0 0 1,40-78-1,-1 40 1,0-40-16,0 0 16,0 39-1,40-39 1,-79 39 0,39-39-1,39 0 1,-38-39 46,-40 0-46,0-40-16,0 40 16,0-39-1,0 38-15,0 1 31,0 0-31,0 0 47,39 39 156,0-39-187,-39-1 0,39 1-16,-39 78 281,39 40-265,-39-40-16,40 0 15,-1 0-15,0 1 16,-39-1 31,39-39-32,0 0 48,40 0 15,-40 0-62,0-39-1,0-1-15,1-38 16,-1-40 15,-39 79-15,0 0-1,0 0 1,0-40 0,0 40-1,0 0 1,0 0-1,78 78 126,-78 0-125,0 0-16,0 40 15,0-40 1,0 39-16,39-38 141,-39 38-126,0-39 16,79 0-31,-79 40 16,0-1-16,39-39 16,0 79-16,0-40 15,-39-38 32,39-40-31,-39-118 187,0 40-203,-39-1 16</inkml:trace>
  <inkml:trace contextRef="#ctx0" brushRef="#br0" timeOffset="9805.4851">18697 12935 0</inkml:trace>
  <inkml:trace contextRef="#ctx0" brushRef="#br0" timeOffset="11485.2559">19089 13915 0,'39'0'78,"40"-79"-62,-40 1-16,0-1 16,39-38-16,-38-1 15,-1-39-15,78-39 16,-117 79-1,79-79-15,-79 117 16,39-38-16,0-1 16,-39 40-1,0 39-15,0-40 16,0 40 0,0-79-16,0 79 15,0-39 1,0 39-1,-39 39 17,0 0 15,0 0-16,-1 0 0,40 39-15,-78 39-16,78-39 15,0 79-15,-39 0 16,0-40 0,39-39-16,0 0 15,0 40-15,0-1 16,-40-39-16,40 1 15,0 38-15,0-39 16,-39 40-16,39-1 16,0 0-1,0-38-15,0-1 32,0 0-32,0 0 15,0 40 1,0-40-1,0 0-15,0 0 16,39 40 0,1-1-1,-40-39 1,39-39-16,-39 39 16,0 1-16,0-1 15,39-39-15,-39 39 16,0 0-16,78 40 15,-38-40 32,-1 78-31,0-77 0,0-1-16,0 0 15,1-39 1,-40 39-1,39 0-15,0-39 79,0 0-64,0 0 1,1 0-1,-1 0 1,0 0 0,0 0-1,0-39 1,-39 0 62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9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diagramLayout" Target="../diagrams/layout5.xml"/><Relationship Id="rId7" Type="http://schemas.openxmlformats.org/officeDocument/2006/relationships/customXml" Target="../ink/ink1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image" Target="../media/image16.png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NỘI DUNG BÀI HỌC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3713584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Mạng máy tính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Giao thức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 duyệt web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Website &amp; Web pages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tĩnh vs. Web động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Host &amp; Domain name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10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1: Các </a:t>
            </a:r>
            <a:r>
              <a:rPr lang="en-US" sz="1200"/>
              <a:t>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29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4373488" cy="715963"/>
          </a:xfrm>
        </p:spPr>
        <p:txBody>
          <a:bodyPr/>
          <a:lstStyle/>
          <a:p>
            <a:r>
              <a:rPr lang="en-US" sz="2800" smtClean="0"/>
              <a:t>TÀI LIỆU THAM KHẢO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3713584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từ trang 6 đến trang 10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[2]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ừ trang 5 đến trang 7 </a:t>
            </a:r>
          </a:p>
          <a:p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11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1: Các </a:t>
            </a:r>
            <a:r>
              <a:rPr lang="en-US" sz="1200"/>
              <a:t>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8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/>
              <a:t>Bài 1: </a:t>
            </a:r>
            <a:r>
              <a:rPr lang="en-US" sz="2800" smtClean="0"/>
              <a:t>Các </a:t>
            </a:r>
            <a:r>
              <a:rPr lang="en-US" sz="2800"/>
              <a:t>khái </a:t>
            </a:r>
            <a:r>
              <a:rPr lang="en-US" sz="2800" smtClean="0"/>
              <a:t>niệm cơ bản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761256"/>
          </a:xfrm>
        </p:spPr>
        <p:txBody>
          <a:bodyPr/>
          <a:lstStyle/>
          <a:p>
            <a:r>
              <a:rPr lang="en-US" smtClean="0"/>
              <a:t>Mạng máy tính là gì?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12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1: Các </a:t>
            </a:r>
            <a:r>
              <a:rPr lang="en-US" sz="1200"/>
              <a:t>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8035293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971600" y="2996952"/>
            <a:ext cx="7315200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Tx/>
              <a:buSzTx/>
              <a:buFontTx/>
            </a:pPr>
            <a:r>
              <a:rPr lang="en-US" b="0" kern="0" smtClean="0"/>
              <a:t>Mạng internet?</a:t>
            </a:r>
            <a:endParaRPr lang="en-US" b="0" kern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971600" y="2311597"/>
            <a:ext cx="731520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Tx/>
              <a:buSzTx/>
              <a:buFontTx/>
            </a:pPr>
            <a:r>
              <a:rPr lang="en-US" b="0" kern="0" smtClean="0"/>
              <a:t>Mạng intranet?</a:t>
            </a:r>
          </a:p>
        </p:txBody>
      </p:sp>
      <p:pic>
        <p:nvPicPr>
          <p:cNvPr id="13" name="Picture 12" descr="https://encrypted-tbn0.google.com/images?q=tbn:ANd9GcSM_FPSY0jCSbWHjbTwBWYwuqOv_oteS4UQ9Rea3M-VjtSP_nLUi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64640" y="2171155"/>
            <a:ext cx="2162175" cy="211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Intranet"/>
          <p:cNvPicPr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1" y="2132855"/>
            <a:ext cx="2186663" cy="2152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nternet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716" y="2036816"/>
            <a:ext cx="2167128" cy="211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56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Giao thức là gì?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315200" cy="2561456"/>
          </a:xfrm>
        </p:spPr>
        <p:txBody>
          <a:bodyPr/>
          <a:lstStyle/>
          <a:p>
            <a:r>
              <a:rPr lang="en-US" smtClean="0"/>
              <a:t>Giao thức là gì?</a:t>
            </a:r>
          </a:p>
          <a:p>
            <a:pPr lvl="1"/>
            <a:r>
              <a:rPr lang="en-US" smtClean="0"/>
              <a:t>Tập hợp những quy tắc, quy ước truyền thông được gọi là giao thức mạng (protocol)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318543871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001216" y="3573016"/>
            <a:ext cx="7315200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Tx/>
              <a:buSzTx/>
              <a:buFontTx/>
            </a:pPr>
            <a:r>
              <a:rPr lang="en-US" b="0" kern="0" smtClean="0"/>
              <a:t>Một vài giao thức?</a:t>
            </a:r>
          </a:p>
          <a:p>
            <a:pPr lvl="1">
              <a:buClrTx/>
              <a:buSzTx/>
              <a:buFontTx/>
            </a:pPr>
            <a:r>
              <a:rPr lang="en-US" b="0" kern="0" smtClean="0"/>
              <a:t>HTTP</a:t>
            </a:r>
          </a:p>
          <a:p>
            <a:pPr lvl="1">
              <a:buClrTx/>
              <a:buSzTx/>
              <a:buFontTx/>
            </a:pPr>
            <a:r>
              <a:rPr lang="en-US" b="0" kern="0" smtClean="0"/>
              <a:t>HTTPS</a:t>
            </a:r>
          </a:p>
          <a:p>
            <a:pPr lvl="1">
              <a:buClrTx/>
              <a:buSzTx/>
              <a:buFontTx/>
            </a:pPr>
            <a:r>
              <a:rPr lang="en-US" b="0" kern="0" smtClean="0"/>
              <a:t>FTP</a:t>
            </a:r>
          </a:p>
          <a:p>
            <a:pPr lvl="1">
              <a:buClrTx/>
              <a:buSzTx/>
              <a:buFontTx/>
            </a:pPr>
            <a:r>
              <a:rPr lang="en-US" b="0" kern="0" smtClean="0"/>
              <a:t>SMTP</a:t>
            </a:r>
          </a:p>
        </p:txBody>
      </p:sp>
    </p:spTree>
    <p:extLst>
      <p:ext uri="{BB962C8B-B14F-4D97-AF65-F5344CB8AC3E}">
        <p14:creationId xmlns:p14="http://schemas.microsoft.com/office/powerpoint/2010/main" val="163914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HTTP &amp; HTTTPS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 smtClean="0"/>
              <a:t>HTTP  </a:t>
            </a:r>
          </a:p>
          <a:p>
            <a:pPr lvl="1"/>
            <a:r>
              <a:rPr lang="en-US"/>
              <a:t>Hypertext Transfer </a:t>
            </a:r>
            <a:r>
              <a:rPr lang="en-US" smtClean="0"/>
              <a:t>Protocol</a:t>
            </a:r>
          </a:p>
          <a:p>
            <a:pPr lvl="1"/>
            <a:r>
              <a:rPr lang="en-US" smtClean="0"/>
              <a:t>Giao thức mức ứng dụng </a:t>
            </a:r>
          </a:p>
          <a:p>
            <a:pPr lvl="1"/>
            <a:r>
              <a:rPr lang="en-US" smtClean="0"/>
              <a:t>Giao thức chung để liên lạc giữa user agent (client) và các hệ thống internet khác</a:t>
            </a:r>
          </a:p>
          <a:p>
            <a:pPr marL="457200" lvl="1" indent="0">
              <a:buNone/>
            </a:pPr>
            <a:r>
              <a:rPr lang="en-US" sz="2000" i="1"/>
              <a:t>http://www.w3.org/</a:t>
            </a:r>
          </a:p>
          <a:p>
            <a:r>
              <a:rPr lang="en-US" smtClean="0"/>
              <a:t>HTTPS</a:t>
            </a:r>
          </a:p>
          <a:p>
            <a:pPr lvl="1"/>
            <a:r>
              <a:rPr lang="en-US"/>
              <a:t>Hypertext Transfer Protocol </a:t>
            </a:r>
            <a:r>
              <a:rPr lang="en-US" smtClean="0"/>
              <a:t>Secure</a:t>
            </a:r>
          </a:p>
          <a:p>
            <a:pPr lvl="1"/>
            <a:r>
              <a:rPr lang="en-US" smtClean="0"/>
              <a:t>HTTPS = HTTP + SSL/TLS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668940988"/>
              </p:ext>
            </p:extLst>
          </p:nvPr>
        </p:nvGraphicFramePr>
        <p:xfrm>
          <a:off x="5705072" y="4462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74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FTP &amp; SMTP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 smtClean="0"/>
              <a:t>FTP  </a:t>
            </a:r>
          </a:p>
          <a:p>
            <a:pPr lvl="1"/>
            <a:r>
              <a:rPr lang="en-US"/>
              <a:t>File Transfer Protocol </a:t>
            </a:r>
            <a:endParaRPr lang="en-US" smtClean="0"/>
          </a:p>
          <a:p>
            <a:pPr lvl="1"/>
            <a:r>
              <a:rPr lang="en-US" smtClean="0"/>
              <a:t>Giao thức trao đổi file</a:t>
            </a:r>
          </a:p>
          <a:p>
            <a:pPr lvl="1"/>
            <a:r>
              <a:rPr lang="en-US" smtClean="0"/>
              <a:t>FTP Secure = FTPS </a:t>
            </a:r>
          </a:p>
          <a:p>
            <a:r>
              <a:rPr lang="en-US" smtClean="0"/>
              <a:t>SMTP</a:t>
            </a:r>
          </a:p>
          <a:p>
            <a:pPr lvl="1"/>
            <a:r>
              <a:rPr lang="en-US"/>
              <a:t>Simple Mail Transfer Protocol </a:t>
            </a:r>
            <a:endParaRPr lang="en-US" smtClean="0"/>
          </a:p>
          <a:p>
            <a:pPr lvl="1"/>
            <a:r>
              <a:rPr lang="en-US" smtClean="0"/>
              <a:t>Giao thức trao đổi file</a:t>
            </a:r>
          </a:p>
          <a:p>
            <a:pPr lvl="1"/>
            <a:r>
              <a:rPr lang="en-US" smtClean="0"/>
              <a:t>SMTP Secure = SMTPS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523614733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Ink 3"/>
              <p14:cNvContentPartPr/>
              <p14:nvPr/>
            </p14:nvContentPartPr>
            <p14:xfrm>
              <a:off x="4684680" y="4303800"/>
              <a:ext cx="2568600" cy="8470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675320" y="4294440"/>
                <a:ext cx="2587320" cy="86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4448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Web browser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 smtClean="0"/>
              <a:t>Trình duyệt web  </a:t>
            </a:r>
          </a:p>
          <a:p>
            <a:pPr lvl="1"/>
            <a:r>
              <a:rPr lang="en-US" smtClean="0"/>
              <a:t>Phần mềm hiển thị nội dung trang web</a:t>
            </a:r>
          </a:p>
          <a:p>
            <a:pPr lvl="1"/>
            <a:r>
              <a:rPr lang="en-US" smtClean="0"/>
              <a:t>Chrome, Internet Explorer, Firefox,…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1: Các </a:t>
            </a:r>
            <a:r>
              <a:rPr lang="en-US" sz="1200"/>
              <a:t>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2419514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2" descr="Image result for firefox ic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4" descr="Image result for firefox ico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436" y="4122689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788" y="4122689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022" y="4122689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714" y="4108401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359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Web page &amp; Web site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 smtClean="0"/>
              <a:t>Web page  </a:t>
            </a:r>
          </a:p>
          <a:p>
            <a:pPr lvl="1"/>
            <a:r>
              <a:rPr lang="en-US" smtClean="0"/>
              <a:t>Một trang web </a:t>
            </a:r>
            <a:r>
              <a:rPr lang="en-US"/>
              <a:t> </a:t>
            </a:r>
            <a:endParaRPr lang="en-US" smtClean="0"/>
          </a:p>
          <a:p>
            <a:pPr lvl="1"/>
            <a:r>
              <a:rPr lang="en-US" smtClean="0"/>
              <a:t>Trình duyệt web hiển thị trang web lên màn hình</a:t>
            </a:r>
          </a:p>
          <a:p>
            <a:r>
              <a:rPr lang="en-US" smtClean="0"/>
              <a:t>Website</a:t>
            </a:r>
          </a:p>
          <a:p>
            <a:pPr lvl="1"/>
            <a:r>
              <a:rPr lang="en-US" smtClean="0"/>
              <a:t>Tập hợp nhiều trang web</a:t>
            </a:r>
          </a:p>
          <a:p>
            <a:pPr lvl="1"/>
            <a:r>
              <a:rPr lang="en-US" smtClean="0"/>
              <a:t>Trang mặc định được truy cập vào website được gọi là trang chủ (home page)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17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/>
              <a:t>Bài 1: Các 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1014359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68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Web tĩnh vs. Web động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865712"/>
          </a:xfrm>
        </p:spPr>
        <p:txBody>
          <a:bodyPr/>
          <a:lstStyle/>
          <a:p>
            <a:r>
              <a:rPr lang="en-US" smtClean="0"/>
              <a:t>Web tĩnh </a:t>
            </a:r>
          </a:p>
          <a:p>
            <a:pPr lvl="1"/>
            <a:r>
              <a:rPr lang="en-US" smtClean="0"/>
              <a:t>Không có trang quản trị nội dung</a:t>
            </a:r>
          </a:p>
          <a:p>
            <a:pPr lvl="1"/>
            <a:r>
              <a:rPr lang="en-US" smtClean="0"/>
              <a:t>Không có CSDL</a:t>
            </a:r>
          </a:p>
          <a:p>
            <a:pPr lvl="1"/>
            <a:r>
              <a:rPr lang="en-US" smtClean="0"/>
              <a:t>Muốn thay đổi nội dung phải mở source code để chỉnh sửa</a:t>
            </a:r>
          </a:p>
          <a:p>
            <a:r>
              <a:rPr lang="en-US" smtClean="0"/>
              <a:t>Web động</a:t>
            </a:r>
          </a:p>
          <a:p>
            <a:pPr lvl="1"/>
            <a:r>
              <a:rPr lang="en-US" smtClean="0"/>
              <a:t>Có trang quản trị nội dung</a:t>
            </a:r>
          </a:p>
          <a:p>
            <a:pPr lvl="1"/>
            <a:r>
              <a:rPr lang="en-US" smtClean="0"/>
              <a:t>Có CSDL</a:t>
            </a:r>
          </a:p>
          <a:p>
            <a:pPr lvl="1"/>
            <a:r>
              <a:rPr lang="en-US" smtClean="0"/>
              <a:t>Phải sử dụng 1 trong những ngôn ngữ lập trình web như PHP, ASP.NET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18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1: Các </a:t>
            </a:r>
            <a:r>
              <a:rPr lang="en-US" sz="1200"/>
              <a:t>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35799882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7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Domain name &amp; Host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833264"/>
          </a:xfrm>
        </p:spPr>
        <p:txBody>
          <a:bodyPr/>
          <a:lstStyle/>
          <a:p>
            <a:r>
              <a:rPr lang="en-US" smtClean="0"/>
              <a:t>Host: </a:t>
            </a:r>
            <a:r>
              <a:rPr lang="en-US" sz="2800" smtClean="0"/>
              <a:t>Là </a:t>
            </a:r>
            <a:r>
              <a:rPr lang="en-US" sz="2800"/>
              <a:t>nơi lưu trữ website trên web </a:t>
            </a:r>
            <a:r>
              <a:rPr lang="en-US" sz="2800" smtClean="0"/>
              <a:t>server</a:t>
            </a:r>
            <a:endParaRPr lang="en-US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4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19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1: Các </a:t>
            </a:r>
            <a:r>
              <a:rPr lang="en-US" sz="1200"/>
              <a:t>khái niệm cơ bản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7318056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043608" y="2132856"/>
            <a:ext cx="7829872" cy="1244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Tx/>
              <a:buSzTx/>
              <a:buFontTx/>
            </a:pPr>
            <a:r>
              <a:rPr lang="en-US" b="0" kern="0" smtClean="0"/>
              <a:t>Domain name (Tên miền) </a:t>
            </a:r>
          </a:p>
          <a:p>
            <a:pPr marL="457200" lvl="1" indent="0">
              <a:buClrTx/>
              <a:buSzTx/>
              <a:buFontTx/>
              <a:buNone/>
            </a:pPr>
            <a:r>
              <a:rPr lang="en-US" b="0" kern="0" smtClean="0"/>
              <a:t>Là tên của một website </a:t>
            </a:r>
            <a:r>
              <a:rPr lang="en-US" b="0" kern="0" smtClean="0">
                <a:sym typeface="Wingdings" panose="05000000000000000000" pitchFamily="2" charset="2"/>
              </a:rPr>
              <a:t> </a:t>
            </a:r>
            <a:r>
              <a:rPr lang="en-US" b="0" kern="0" smtClean="0"/>
              <a:t>Duy nhất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3783" y="4365104"/>
            <a:ext cx="826070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>
                <a:solidFill>
                  <a:srgbClr val="C00000"/>
                </a:solidFill>
              </a:rPr>
              <a:t>http</a:t>
            </a:r>
            <a:r>
              <a:rPr lang="en-US" sz="2300"/>
              <a:t>://</a:t>
            </a:r>
            <a:r>
              <a:rPr lang="en-US" sz="2300" smtClean="0">
                <a:solidFill>
                  <a:srgbClr val="FF33CC"/>
                </a:solidFill>
              </a:rPr>
              <a:t>vnexpress.net</a:t>
            </a:r>
            <a:r>
              <a:rPr lang="en-US" sz="2300" smtClean="0"/>
              <a:t>/</a:t>
            </a:r>
            <a:r>
              <a:rPr lang="en-US" sz="2300" smtClean="0">
                <a:solidFill>
                  <a:srgbClr val="00B050"/>
                </a:solidFill>
              </a:rPr>
              <a:t>tin-tuc/giao-duc</a:t>
            </a:r>
            <a:r>
              <a:rPr lang="en-US" sz="2300" smtClean="0"/>
              <a:t>/sinh-vien...171.html</a:t>
            </a:r>
            <a:endParaRPr lang="en-US" sz="2300"/>
          </a:p>
        </p:txBody>
      </p:sp>
      <p:sp>
        <p:nvSpPr>
          <p:cNvPr id="14" name="Rectangle 13"/>
          <p:cNvSpPr/>
          <p:nvPr/>
        </p:nvSpPr>
        <p:spPr bwMode="auto">
          <a:xfrm>
            <a:off x="4141928" y="5373216"/>
            <a:ext cx="1395320" cy="504056"/>
          </a:xfrm>
          <a:prstGeom prst="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smtClean="0">
                <a:solidFill>
                  <a:schemeClr val="bg1"/>
                </a:solidFill>
                <a:latin typeface="Arial" charset="0"/>
              </a:rPr>
              <a:t>URL</a:t>
            </a:r>
            <a:endParaRPr kumimoji="0" lang="en-US" sz="280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cxnSp>
        <p:nvCxnSpPr>
          <p:cNvPr id="16" name="Straight Arrow Connector 15"/>
          <p:cNvCxnSpPr>
            <a:stCxn id="11" idx="2"/>
            <a:endCxn id="14" idx="0"/>
          </p:cNvCxnSpPr>
          <p:nvPr/>
        </p:nvCxnSpPr>
        <p:spPr bwMode="auto">
          <a:xfrm>
            <a:off x="4834136" y="4811380"/>
            <a:ext cx="5452" cy="561836"/>
          </a:xfrm>
          <a:prstGeom prst="straightConnector1">
            <a:avLst/>
          </a:prstGeom>
          <a:ln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007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build="p"/>
      <p:bldP spid="11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</p:spPr>
        <p:txBody>
          <a:bodyPr/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MÔN HỌC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4073624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 tiêu môn học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 kế được website tĩnh</a:t>
            </a:r>
          </a:p>
          <a:p>
            <a:pPr lvl="2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 tích bố cục một trang web</a:t>
            </a:r>
          </a:p>
          <a:p>
            <a:pPr lvl="2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 kế giao diện</a:t>
            </a:r>
          </a:p>
          <a:p>
            <a:pPr lvl="2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 trình được các chức năng đơn giản thực thi phía máy khách giúp người dùng tương tác tốt hơn với website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 bản website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Quản trị một website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 huy kỹ năng đọc tài liệu</a:t>
            </a:r>
          </a:p>
          <a:p>
            <a:pPr lvl="2"/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2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Giới thiệu</a:t>
            </a:r>
            <a:endParaRPr lang="en-US" sz="120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535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TÓM TẮT BÀI HỌC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34255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 publish 1 website cần có 1 host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 website có 1 tên để người dùng dễ nhớ thay vì dùng ip được gọi là domain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động có phần quản trị nội dung nên dễ cập nhật thông tin trên web hơn web tĩnh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dẫn tham chiếu đến 1 tài nguyên trên internet được gọi là URL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20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1: Các </a:t>
            </a:r>
            <a:r>
              <a:rPr lang="en-US" sz="1200"/>
              <a:t>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78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</p:spPr>
        <p:txBody>
          <a:bodyPr/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MÔN HỌC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4073624"/>
          </a:xfrm>
        </p:spPr>
        <p:txBody>
          <a:bodyPr/>
          <a:lstStyle/>
          <a:p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45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30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 </a:t>
            </a:r>
            <a:r>
              <a:rPr lang="en-US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Điểm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 trình: 10%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 kỳ: 30%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 kỳ: 60%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Giới thiệu</a:t>
            </a:r>
            <a:endParaRPr lang="en-US" sz="120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08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</p:spPr>
        <p:txBody>
          <a:bodyPr/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MÔN HỌC (tt)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4073624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Trắc nghiệm 7 điểm (HTML + CSS)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 3 điểm (Javascript)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 tiên quyết: Nhập môn lập trình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 song hành: TH Nhập môn web &amp; ứng dụng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Giới thiệu</a:t>
            </a:r>
            <a:endParaRPr lang="en-US" sz="120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26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</p:spPr>
        <p:txBody>
          <a:bodyPr/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MÔN HỌC (tt)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685856" cy="4827736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 liệu học tập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Slide môn học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[1] Giáo trình</a:t>
            </a: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 đọc thêm:</a:t>
            </a:r>
            <a:endParaRPr lang="en-US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[2] Jason Smith, Build and design a website, 2013, </a:t>
            </a:r>
          </a:p>
          <a:p>
            <a:pPr lvl="2"/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[3] Lê Minh Hoàng – Hoàng Đức Hải, Hướng dẫn thiết kế trang web tương tác bằng Javascript, 2005, NXB Cà Mau</a:t>
            </a:r>
          </a:p>
          <a:p>
            <a:pPr lvl="2"/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[4] Richard Clark, Beginning HTML5 and CSS3, 2012, Apress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Website: http://www.w3schools.com/</a:t>
            </a:r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mềm: Dreamweaver (hoặc tương tự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Giới thiệu</a:t>
            </a:r>
            <a:endParaRPr lang="en-US" sz="120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83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99" y="609600"/>
            <a:ext cx="7667625" cy="715963"/>
          </a:xfrm>
        </p:spPr>
        <p:txBody>
          <a:bodyPr/>
          <a:lstStyle/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HỌC TẬP (15 tuần)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685856" cy="4073624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HTML (4 tuần)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CSS (4 tuần)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tuần 6 và ½ tuần 9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giữa kỳ (tuần 10)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 (4 tuần)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tập (tuần 15)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Giới thiệu</a:t>
            </a:r>
            <a:endParaRPr lang="en-US" sz="120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80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sz="3600" b="1" u="sng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 DUNG CHÍNH</a:t>
            </a:r>
          </a:p>
        </p:txBody>
      </p:sp>
      <p:graphicFrame>
        <p:nvGraphicFramePr>
          <p:cNvPr id="6" name="Content Placeholder 5">
            <a:hlinkClick r:id="" action="ppaction://noaction"/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52254622"/>
              </p:ext>
            </p:extLst>
          </p:nvPr>
        </p:nvGraphicFramePr>
        <p:xfrm>
          <a:off x="611560" y="1268760"/>
          <a:ext cx="838842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 smtClean="0"/>
              <a:t>Nhập môn web và ứng dụng (2014)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/>
            <a:fld id="{30C83A35-EE6B-4AE4-8964-63A457AB8079}" type="slidenum">
              <a:rPr lang="en-US"/>
              <a:pPr eaLnBrk="1" hangingPunct="1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1: HTML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 smtClean="0">
                <a:solidFill>
                  <a:schemeClr val="bg1"/>
                </a:solidFill>
              </a:rPr>
              <a:t>BÀI 1: KHÁI NIỆM  </a:t>
            </a:r>
            <a:br>
              <a:rPr lang="en-US" sz="2400" b="1" i="0" kern="1200" smtClean="0">
                <a:solidFill>
                  <a:schemeClr val="bg1"/>
                </a:solidFill>
              </a:rPr>
            </a:br>
            <a:r>
              <a:rPr lang="en-US" sz="2400" b="1" i="0" kern="1200" smtClean="0">
                <a:solidFill>
                  <a:schemeClr val="bg1"/>
                </a:solidFill>
              </a:rPr>
              <a:t>           CƠ BẢN</a:t>
            </a:r>
            <a:endParaRPr lang="en-US" sz="2400" b="1" i="0" kern="120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2: </a:t>
            </a:r>
            <a:r>
              <a:rPr lang="en-US" sz="2400" smtClean="0">
                <a:solidFill>
                  <a:schemeClr val="bg1"/>
                </a:solidFill>
              </a:rPr>
              <a:t>HTML CĂN </a:t>
            </a:r>
            <a:r>
              <a:rPr lang="en-US" sz="2400">
                <a:solidFill>
                  <a:schemeClr val="bg1"/>
                </a:solidFill>
              </a:rPr>
              <a:t>BẢN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3: DANH SÁCH</a:t>
            </a:r>
            <a:r>
              <a:rPr lang="en-US" sz="2400" smtClean="0">
                <a:solidFill>
                  <a:schemeClr val="bg1"/>
                </a:solidFill>
              </a:rPr>
              <a:t>,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>
                <a:solidFill>
                  <a:schemeClr val="bg1"/>
                </a:solidFill>
              </a:rPr>
              <a:t>           TABLE, FORM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 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452320" y="6487368"/>
            <a:ext cx="576064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/>
            <a:fld id="{30C83A35-EE6B-4AE4-8964-63A457AB8079}" type="slidenum">
              <a:rPr lang="en-US"/>
              <a:pPr eaLnBrk="1" hangingPunct="1"/>
              <a:t>8</a:t>
            </a:fld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4: HTML 5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47867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MỤC TIÊU BÀI HỌC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9632"/>
            <a:ext cx="7315200" cy="1337320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 được các khái niệm cơ bản liên quan đến web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41116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9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sz="1200" smtClean="0"/>
              <a:t>Bài 1: Các </a:t>
            </a:r>
            <a:r>
              <a:rPr lang="en-US" sz="1200"/>
              <a:t>khái niệm cơ bản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984201" y="2996952"/>
            <a:ext cx="731520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Tx/>
              <a:buSzTx/>
              <a:buFontTx/>
            </a:pPr>
            <a:r>
              <a:rPr lang="en-US" b="0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 biệt được web tĩnh và web động</a:t>
            </a:r>
          </a:p>
        </p:txBody>
      </p:sp>
    </p:spTree>
    <p:extLst>
      <p:ext uri="{BB962C8B-B14F-4D97-AF65-F5344CB8AC3E}">
        <p14:creationId xmlns:p14="http://schemas.microsoft.com/office/powerpoint/2010/main" val="16644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</p:bld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24156</TotalTime>
  <Words>1025</Words>
  <Application>Microsoft Office PowerPoint</Application>
  <PresentationFormat>On-screen Show (4:3)</PresentationFormat>
  <Paragraphs>214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Microsoft Sans Serif</vt:lpstr>
      <vt:lpstr>Times New Roman</vt:lpstr>
      <vt:lpstr>Wingdings</vt:lpstr>
      <vt:lpstr>powerpoint-template</vt:lpstr>
      <vt:lpstr>NHẬP MÔN WEB VÀ ỨNG DỤNG</vt:lpstr>
      <vt:lpstr>GIỚI THIỆU MÔN HỌC</vt:lpstr>
      <vt:lpstr>GIỚI THIỆU MÔN HỌC</vt:lpstr>
      <vt:lpstr>GIỚI THIỆU MÔN HỌC (tt)</vt:lpstr>
      <vt:lpstr>GIỚI THIỆU MÔN HỌC (tt)</vt:lpstr>
      <vt:lpstr>KẾ HOẠCH HỌC TẬP (15 tuần)</vt:lpstr>
      <vt:lpstr>NỘI DUNG CHÍNH</vt:lpstr>
      <vt:lpstr>PHẦN 1: HTML</vt:lpstr>
      <vt:lpstr>MỤC TIÊU BÀI HỌC</vt:lpstr>
      <vt:lpstr>NỘI DUNG BÀI HỌC</vt:lpstr>
      <vt:lpstr>TÀI LIỆU THAM KHẢO</vt:lpstr>
      <vt:lpstr>Bài 1: Các khái niệm cơ bản</vt:lpstr>
      <vt:lpstr>Giao thức là gì?</vt:lpstr>
      <vt:lpstr>HTTP &amp; HTTTPS</vt:lpstr>
      <vt:lpstr>FTP &amp; SMTP</vt:lpstr>
      <vt:lpstr>Web browser</vt:lpstr>
      <vt:lpstr>Web page &amp; Web site</vt:lpstr>
      <vt:lpstr>Web tĩnh vs. Web động</vt:lpstr>
      <vt:lpstr>Domain name &amp; Host</vt:lpstr>
      <vt:lpstr>TÓM TẮT BÀI HỌC</vt:lpstr>
    </vt:vector>
  </TitlesOfParts>
  <Company>CSC.HCMUNS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Admin</cp:lastModifiedBy>
  <cp:revision>5143</cp:revision>
  <dcterms:created xsi:type="dcterms:W3CDTF">2008-09-10T03:58:39Z</dcterms:created>
  <dcterms:modified xsi:type="dcterms:W3CDTF">2018-09-18T07:03:51Z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