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sql-qui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Server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Trigger</a:t>
            </a:r>
          </a:p>
          <a:p>
            <a:pPr marL="342900" indent="-342900">
              <a:buFontTx/>
              <a:buChar char="-"/>
            </a:pPr>
            <a:r>
              <a:rPr lang="en-US" dirty="0">
                <a:hlinkClick r:id="rId2"/>
              </a:rPr>
              <a:t>https://www.javatpoint.com/sql-quiz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MỤC TIÊU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 dirty="0"/>
          </a:p>
          <a:p>
            <a:r>
              <a:rPr lang="vi-VN" dirty="0"/>
              <a:t>Dùng trigger để thay thế cho các trường hợp muốn kiểm tra ràng buộc toàn vẹn kèm theo các thông báo cho người dùng.</a:t>
            </a:r>
          </a:p>
          <a:p>
            <a:r>
              <a:rPr lang="vi-VN" dirty="0"/>
              <a:t>Cú pháp các câu lệnh D</a:t>
            </a:r>
            <a:r>
              <a:rPr lang="en-US" dirty="0"/>
              <a:t>D</a:t>
            </a:r>
            <a:r>
              <a:rPr lang="vi-VN" dirty="0"/>
              <a:t>L dùng để khai báo các loại 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9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Trigger là gì?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>
                <a:latin typeface="Arial (Body)"/>
              </a:rPr>
              <a:t>Trigger được xem là một thủ tục và có thêm một số đặc điểm chuyên biệt như sau: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Tự động thực hiện khi có thao tác Insert, Delete hoặc Update trên dữ liệu.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Thường dùng để kiểm tra các ràng buộc toàn vẹn của CSDL hoặc các qui tắc nghiệp vụ.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Một trigger được định nghĩa trên một bảng, nhưng các xử lý trong trigger có thể sử dụng nhiều bảng khác nhau.</a:t>
            </a:r>
            <a:endParaRPr lang="en-US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Arial (Body)"/>
              </a:rPr>
              <a:t>Có</a:t>
            </a:r>
            <a:r>
              <a:rPr lang="en-US" dirty="0">
                <a:latin typeface="Arial (Body)"/>
              </a:rPr>
              <a:t> 3 </a:t>
            </a:r>
            <a:r>
              <a:rPr lang="en-US" dirty="0" err="1">
                <a:latin typeface="Arial (Body)"/>
              </a:rPr>
              <a:t>loại</a:t>
            </a:r>
            <a:r>
              <a:rPr lang="en-US" dirty="0">
                <a:latin typeface="Arial (Body)"/>
              </a:rPr>
              <a:t> trigger: insert, update, delete</a:t>
            </a:r>
          </a:p>
        </p:txBody>
      </p:sp>
    </p:spTree>
    <p:extLst>
      <p:ext uri="{BB962C8B-B14F-4D97-AF65-F5344CB8AC3E}">
        <p14:creationId xmlns:p14="http://schemas.microsoft.com/office/powerpoint/2010/main" val="11497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trigger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  <a:p>
            <a:r>
              <a:rPr lang="en-US" dirty="0"/>
              <a:t>Update: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  <a:p>
            <a:r>
              <a:rPr lang="en-US" dirty="0"/>
              <a:t>Delete: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dirty="0" err="1"/>
              <a:t>ảo</a:t>
            </a:r>
            <a:r>
              <a:rPr lang="en-US" dirty="0"/>
              <a:t> Inserted </a:t>
            </a:r>
            <a:r>
              <a:rPr lang="en-US" dirty="0" err="1"/>
              <a:t>và</a:t>
            </a:r>
            <a:r>
              <a:rPr lang="en-US" dirty="0"/>
              <a:t> Deleted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SQL Server cung cấp 2 bảng ảo dành riêng cho trigger tên là </a:t>
            </a:r>
            <a:r>
              <a:rPr lang="vi-VN" dirty="0">
                <a:highlight>
                  <a:srgbClr val="FFFF00"/>
                </a:highlight>
              </a:rPr>
              <a:t>INSERTED</a:t>
            </a:r>
            <a:r>
              <a:rPr lang="vi-VN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vi-VN" dirty="0">
                <a:highlight>
                  <a:srgbClr val="FFFF00"/>
                </a:highlight>
              </a:rPr>
              <a:t>DELETED</a:t>
            </a:r>
            <a:r>
              <a:rPr lang="en-US" dirty="0"/>
              <a:t>. </a:t>
            </a:r>
          </a:p>
          <a:p>
            <a:r>
              <a:rPr lang="en-US" dirty="0" err="1"/>
              <a:t>Hai</a:t>
            </a:r>
            <a:r>
              <a:rPr lang="vi-VN" dirty="0"/>
              <a:t> bảng này sẽ lưu trữ dữ liệu của các row trước hoặc sau khi hành động xảy ra.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48778"/>
              </p:ext>
            </p:extLst>
          </p:nvPr>
        </p:nvGraphicFramePr>
        <p:xfrm>
          <a:off x="1233510" y="375908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</a:t>
                      </a:r>
                      <a:r>
                        <a:rPr lang="en-US" dirty="0" err="1"/>
                        <a:t>dòng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vừa</a:t>
                      </a:r>
                      <a:r>
                        <a:rPr lang="en-US" baseline="0" dirty="0"/>
                        <a:t> 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dòng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mới</a:t>
                      </a:r>
                      <a:r>
                        <a:rPr lang="en-US" baseline="0" dirty="0"/>
                        <a:t>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dòng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trước</a:t>
                      </a:r>
                      <a:r>
                        <a:rPr lang="en-US" baseline="0" dirty="0"/>
                        <a:t> update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dòng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vừa</a:t>
                      </a:r>
                      <a:r>
                        <a:rPr lang="en-US" baseline="0" dirty="0"/>
                        <a:t> delete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27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trigger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 (Body)"/>
              </a:rPr>
              <a:t>CREATE TRIGGER [</a:t>
            </a:r>
            <a:r>
              <a:rPr lang="en-US" dirty="0" err="1">
                <a:latin typeface="Arial (Body)"/>
              </a:rPr>
              <a:t>schema_name</a:t>
            </a:r>
            <a:r>
              <a:rPr lang="en-US" dirty="0">
                <a:latin typeface="Arial (Body)"/>
              </a:rPr>
              <a:t>.]</a:t>
            </a:r>
            <a:r>
              <a:rPr lang="en-US" dirty="0" err="1">
                <a:latin typeface="Arial (Body)"/>
              </a:rPr>
              <a:t>trigger_name</a:t>
            </a:r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>
                <a:latin typeface="Arial (Body)"/>
              </a:rPr>
              <a:t>ON </a:t>
            </a:r>
            <a:r>
              <a:rPr lang="en-US" dirty="0" err="1">
                <a:latin typeface="Arial (Body)"/>
              </a:rPr>
              <a:t>table_name</a:t>
            </a:r>
            <a:r>
              <a:rPr lang="en-US" dirty="0">
                <a:latin typeface="Arial (Body)"/>
              </a:rPr>
              <a:t> AFTER  {[INSERT],[UPDATE],[DELETE]}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[NOT FOR REPLICATION]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AS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BEGIN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    {</a:t>
            </a:r>
            <a:r>
              <a:rPr lang="en-US" dirty="0" err="1">
                <a:latin typeface="Arial (Body)"/>
              </a:rPr>
              <a:t>sql_statements</a:t>
            </a:r>
            <a:r>
              <a:rPr lang="en-US" dirty="0">
                <a:latin typeface="Arial (Body)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END</a:t>
            </a:r>
          </a:p>
          <a:p>
            <a:r>
              <a:rPr lang="vi-VN" dirty="0">
                <a:latin typeface="Arial (Body)"/>
              </a:rPr>
              <a:t>Trong đó: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[schema_name.]trigger_name là tên của trigger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AFTER {[INSERT],[UPDATE],[DELETE]} là chọn hành động của trigger, </a:t>
            </a:r>
            <a:r>
              <a:rPr lang="en-US" dirty="0" err="1">
                <a:latin typeface="Arial (Body)"/>
              </a:rPr>
              <a:t>Có</a:t>
            </a:r>
            <a:r>
              <a:rPr lang="en-US" dirty="0">
                <a:latin typeface="Arial (Body)"/>
              </a:rPr>
              <a:t> </a:t>
            </a:r>
            <a:r>
              <a:rPr lang="en-US" dirty="0" err="1">
                <a:latin typeface="Arial (Body)"/>
              </a:rPr>
              <a:t>thể</a:t>
            </a:r>
            <a:r>
              <a:rPr lang="en-US" dirty="0">
                <a:latin typeface="Arial (Body)"/>
              </a:rPr>
              <a:t> </a:t>
            </a:r>
            <a:r>
              <a:rPr lang="en-US" dirty="0" err="1">
                <a:latin typeface="Arial (Body)"/>
              </a:rPr>
              <a:t>chọn</a:t>
            </a:r>
            <a:r>
              <a:rPr lang="en-US" dirty="0">
                <a:latin typeface="Arial (Body)"/>
              </a:rPr>
              <a:t> </a:t>
            </a:r>
            <a:r>
              <a:rPr lang="en-US" dirty="0" err="1">
                <a:latin typeface="Arial (Body)"/>
              </a:rPr>
              <a:t>nhiều</a:t>
            </a:r>
            <a:r>
              <a:rPr lang="vi-VN" dirty="0">
                <a:latin typeface="Arial (Body)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NOT FOR REPLICATION</a:t>
            </a:r>
            <a:r>
              <a:rPr lang="en-US" dirty="0">
                <a:latin typeface="Arial (Body)"/>
              </a:rPr>
              <a:t>:</a:t>
            </a:r>
            <a:r>
              <a:rPr lang="vi-VN" dirty="0">
                <a:latin typeface="Arial (Body)"/>
              </a:rPr>
              <a:t> thiết lập không mở </a:t>
            </a:r>
            <a:r>
              <a:rPr lang="en-US" dirty="0">
                <a:latin typeface="Arial (Body)"/>
              </a:rPr>
              <a:t>trigger </a:t>
            </a:r>
            <a:r>
              <a:rPr lang="vi-VN" dirty="0">
                <a:latin typeface="Arial (Body)"/>
              </a:rPr>
              <a:t>khi sửa đổi dữ liệu được thực hiện như một phần của quy trình sao chép</a:t>
            </a:r>
            <a:r>
              <a:rPr lang="en-US" dirty="0">
                <a:latin typeface="Arial (Body)"/>
              </a:rPr>
              <a:t>. </a:t>
            </a:r>
            <a:endParaRPr lang="vi-VN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sql_statements là những lệnh T-SQL, nội dung chính của trigger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04351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1- </a:t>
            </a:r>
            <a:r>
              <a:rPr lang="en-US" dirty="0" err="1"/>
              <a:t>db</a:t>
            </a:r>
            <a:r>
              <a:rPr lang="en-US" dirty="0"/>
              <a:t> </a:t>
            </a:r>
            <a:r>
              <a:rPr lang="en-US" b="1" dirty="0" err="1"/>
              <a:t>quanlygiaovu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ThemGV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insert 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=tongsocb+1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inserted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XoaGV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delete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=tongsocb-1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deleted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1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Hủy</a:t>
            </a:r>
            <a:r>
              <a:rPr lang="en-US" dirty="0"/>
              <a:t> –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trigger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alter </a:t>
            </a:r>
            <a:r>
              <a:rPr lang="en-US" dirty="0"/>
              <a:t>table </a:t>
            </a:r>
            <a:r>
              <a:rPr lang="en-US" dirty="0" err="1"/>
              <a:t>giangvien</a:t>
            </a:r>
            <a:r>
              <a:rPr lang="en-US" dirty="0"/>
              <a:t> disable trigger </a:t>
            </a:r>
            <a:r>
              <a:rPr lang="en-US" dirty="0" err="1"/>
              <a:t>Xoagv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err="1"/>
              <a:t>giangvien</a:t>
            </a:r>
            <a:r>
              <a:rPr lang="en-US" dirty="0"/>
              <a:t> enable trigger </a:t>
            </a:r>
            <a:r>
              <a:rPr lang="en-US" dirty="0" err="1"/>
              <a:t>Xoagv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2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443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(Body)</vt:lpstr>
      <vt:lpstr>Calibri</vt:lpstr>
      <vt:lpstr>Calibri Light</vt:lpstr>
      <vt:lpstr>Times New Roman</vt:lpstr>
      <vt:lpstr>Wingdings</vt:lpstr>
      <vt:lpstr>Office Theme</vt:lpstr>
      <vt:lpstr>SQL Server 9</vt:lpstr>
      <vt:lpstr>MỤC TIÊU</vt:lpstr>
      <vt:lpstr>Trigger là gì?</vt:lpstr>
      <vt:lpstr>Các loại trigger</vt:lpstr>
      <vt:lpstr>Table ảo Inserted và Deleted</vt:lpstr>
      <vt:lpstr>Cú pháp tạo trigger</vt:lpstr>
      <vt:lpstr>Ví dụ 1- db quanlygiaovu</vt:lpstr>
      <vt:lpstr>Hủy – thiết lập hiệu lực trigger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Hung</cp:lastModifiedBy>
  <cp:revision>174</cp:revision>
  <dcterms:created xsi:type="dcterms:W3CDTF">2020-04-05T14:36:26Z</dcterms:created>
  <dcterms:modified xsi:type="dcterms:W3CDTF">2022-09-28T15:40:57Z</dcterms:modified>
</cp:coreProperties>
</file>