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77" r:id="rId5"/>
    <p:sldId id="278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4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9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2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8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1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54C6-E010-4E02-9D52-8B492833D2BB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9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SQL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4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QuanLyGiaoVu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declare @tam </a:t>
            </a:r>
            <a:r>
              <a:rPr lang="en-US" dirty="0" err="1"/>
              <a:t>varchar</a:t>
            </a:r>
            <a:r>
              <a:rPr lang="en-US" dirty="0"/>
              <a:t>(10), @</a:t>
            </a:r>
            <a:r>
              <a:rPr lang="en-US" dirty="0" err="1"/>
              <a:t>tamnum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@tam='CNTT'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tamnum</a:t>
            </a:r>
            <a:r>
              <a:rPr lang="en-US" dirty="0"/>
              <a:t> = 10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 'Bien </a:t>
            </a:r>
            <a:r>
              <a:rPr lang="fr-FR" dirty="0" err="1"/>
              <a:t>tam</a:t>
            </a:r>
            <a:r>
              <a:rPr lang="fr-FR" dirty="0"/>
              <a:t>='+ @</a:t>
            </a:r>
            <a:r>
              <a:rPr lang="fr-FR" dirty="0" err="1"/>
              <a:t>tam</a:t>
            </a:r>
            <a:r>
              <a:rPr lang="fr-FR" dirty="0"/>
              <a:t> +' Bien </a:t>
            </a:r>
            <a:r>
              <a:rPr lang="fr-FR" dirty="0" err="1"/>
              <a:t>tamnum</a:t>
            </a:r>
            <a:r>
              <a:rPr lang="fr-FR" dirty="0"/>
              <a:t>=' + </a:t>
            </a:r>
            <a:r>
              <a:rPr lang="fr-FR" dirty="0" err="1"/>
              <a:t>convert</a:t>
            </a:r>
            <a:r>
              <a:rPr lang="fr-FR" dirty="0"/>
              <a:t>(</a:t>
            </a:r>
            <a:r>
              <a:rPr lang="fr-FR" dirty="0" err="1"/>
              <a:t>varchar</a:t>
            </a:r>
            <a:r>
              <a:rPr lang="fr-FR" dirty="0"/>
              <a:t>(10), @</a:t>
            </a:r>
            <a:r>
              <a:rPr lang="fr-FR" dirty="0" err="1"/>
              <a:t>tamnum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sinhvien</a:t>
            </a:r>
            <a:r>
              <a:rPr lang="en-US" dirty="0"/>
              <a:t> where </a:t>
            </a:r>
            <a:r>
              <a:rPr lang="en-US" dirty="0" err="1"/>
              <a:t>makhoa</a:t>
            </a:r>
            <a:r>
              <a:rPr lang="en-US" dirty="0"/>
              <a:t>=@tam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@@ROWCOUNT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@@</a:t>
            </a:r>
            <a:r>
              <a:rPr lang="en-US" dirty="0" smtClean="0"/>
              <a:t>SERVERNAME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9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khoa</a:t>
            </a:r>
            <a:r>
              <a:rPr lang="en-US" dirty="0"/>
              <a:t> values('2', '3','4')</a:t>
            </a:r>
          </a:p>
          <a:p>
            <a:pPr marL="0" indent="0">
              <a:buNone/>
            </a:pPr>
            <a:r>
              <a:rPr lang="en-US" dirty="0"/>
              <a:t>if (@@ROWCOUNT=0)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print '</a:t>
            </a:r>
            <a:r>
              <a:rPr lang="en-US" dirty="0" err="1"/>
              <a:t>Khong</a:t>
            </a:r>
            <a:r>
              <a:rPr lang="en-US" dirty="0"/>
              <a:t> them </a:t>
            </a:r>
            <a:r>
              <a:rPr lang="en-US" dirty="0" err="1"/>
              <a:t>duoc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 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print 'Them </a:t>
            </a:r>
            <a:r>
              <a:rPr lang="en-US" dirty="0" err="1"/>
              <a:t>duoc</a:t>
            </a:r>
            <a:r>
              <a:rPr lang="en-US" dirty="0"/>
              <a:t> </a:t>
            </a:r>
            <a:r>
              <a:rPr lang="en-US" dirty="0" err="1"/>
              <a:t>roi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1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Transact-Script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r>
              <a:rPr lang="en-US" dirty="0"/>
              <a:t>: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endParaRPr lang="en-US" dirty="0"/>
          </a:p>
          <a:p>
            <a:r>
              <a:rPr lang="en-US" dirty="0"/>
              <a:t>Atomic (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)</a:t>
            </a:r>
          </a:p>
          <a:p>
            <a:r>
              <a:rPr lang="en-US" dirty="0"/>
              <a:t>Consistent (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)</a:t>
            </a:r>
          </a:p>
          <a:p>
            <a:r>
              <a:rPr lang="en-US" dirty="0"/>
              <a:t>Isolated (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)</a:t>
            </a:r>
          </a:p>
          <a:p>
            <a:r>
              <a:rPr lang="en-US" dirty="0"/>
              <a:t>Durable (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1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Begin transaction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&lt;T-SQL code&gt;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[</a:t>
            </a:r>
            <a:r>
              <a:rPr lang="fr-FR" dirty="0" err="1"/>
              <a:t>save</a:t>
            </a:r>
            <a:r>
              <a:rPr lang="fr-FR" dirty="0"/>
              <a:t> transaction &lt;</a:t>
            </a:r>
            <a:r>
              <a:rPr lang="fr-FR" dirty="0" err="1"/>
              <a:t>savepoint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&gt;]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&lt;T-</a:t>
            </a:r>
            <a:r>
              <a:rPr lang="en-US" dirty="0" err="1"/>
              <a:t>sql</a:t>
            </a:r>
            <a:r>
              <a:rPr lang="en-US" dirty="0"/>
              <a:t> code&gt;</a:t>
            </a:r>
          </a:p>
          <a:p>
            <a:pPr marL="0" indent="0">
              <a:buNone/>
            </a:pPr>
            <a:r>
              <a:rPr lang="en-US" dirty="0"/>
              <a:t>&lt;test for error&gt;</a:t>
            </a:r>
          </a:p>
          <a:p>
            <a:pPr marL="0" indent="0">
              <a:buNone/>
            </a:pPr>
            <a:r>
              <a:rPr lang="en-US" dirty="0"/>
              <a:t>&lt;if true&gt;</a:t>
            </a:r>
          </a:p>
          <a:p>
            <a:pPr marL="0" indent="0">
              <a:buNone/>
            </a:pPr>
            <a:r>
              <a:rPr lang="en-US" dirty="0"/>
              <a:t>ROLLBACK TRANSACTION &lt;</a:t>
            </a:r>
            <a:r>
              <a:rPr lang="en-US" dirty="0" err="1"/>
              <a:t>transactionName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Savepoint</a:t>
            </a:r>
            <a:r>
              <a:rPr lang="en-US" dirty="0"/>
              <a:t> name&gt;</a:t>
            </a:r>
          </a:p>
          <a:p>
            <a:pPr marL="0" indent="0">
              <a:buNone/>
            </a:pPr>
            <a:r>
              <a:rPr lang="en-US" dirty="0"/>
              <a:t>&lt;if false&gt;</a:t>
            </a:r>
          </a:p>
          <a:p>
            <a:pPr marL="0" indent="0">
              <a:buNone/>
            </a:pPr>
            <a:r>
              <a:rPr lang="en-US" dirty="0"/>
              <a:t>COMMIT TRANSACTION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77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khiển</a:t>
            </a:r>
            <a:r>
              <a:rPr lang="en-US" dirty="0" smtClean="0"/>
              <a:t> – if -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 smtClean="0"/>
              <a:t>bool_expression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T-SQL code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T-SQL code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86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Example 1:</a:t>
            </a:r>
          </a:p>
          <a:p>
            <a:pPr marL="0" indent="0">
              <a:buNone/>
            </a:pPr>
            <a:r>
              <a:rPr lang="en-US" dirty="0"/>
              <a:t>declare @</a:t>
            </a:r>
            <a:r>
              <a:rPr lang="en-US" dirty="0" err="1"/>
              <a:t>mk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(10)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mk</a:t>
            </a:r>
            <a:r>
              <a:rPr lang="en-US" dirty="0"/>
              <a:t>=</a:t>
            </a:r>
            <a:r>
              <a:rPr lang="en-US" dirty="0" smtClean="0"/>
              <a:t>'</a:t>
            </a:r>
            <a:r>
              <a:rPr lang="en-US" dirty="0" err="1" smtClean="0"/>
              <a:t>cntt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if (select Count(*) from SINHVIEN where </a:t>
            </a:r>
            <a:r>
              <a:rPr lang="en-US" dirty="0" err="1"/>
              <a:t>makhoa</a:t>
            </a:r>
            <a:r>
              <a:rPr lang="en-US" dirty="0"/>
              <a:t>=@</a:t>
            </a:r>
            <a:r>
              <a:rPr lang="en-US" dirty="0" err="1"/>
              <a:t>mk</a:t>
            </a:r>
            <a:r>
              <a:rPr lang="en-US" dirty="0"/>
              <a:t>)&gt;0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print 'Co </a:t>
            </a:r>
            <a:r>
              <a:rPr lang="en-US" dirty="0" err="1"/>
              <a:t>sv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 print </a:t>
            </a:r>
            <a:r>
              <a:rPr lang="en-US" dirty="0"/>
              <a:t>'</a:t>
            </a:r>
            <a:r>
              <a:rPr lang="en-US" dirty="0" err="1"/>
              <a:t>Khong</a:t>
            </a:r>
            <a:r>
              <a:rPr lang="en-US" dirty="0"/>
              <a:t> co </a:t>
            </a:r>
            <a:r>
              <a:rPr lang="en-US" dirty="0" err="1"/>
              <a:t>sv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48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Example2 -- </a:t>
            </a:r>
            <a:r>
              <a:rPr lang="en-US" dirty="0" err="1"/>
              <a:t>bai</a:t>
            </a:r>
            <a:r>
              <a:rPr lang="en-US" dirty="0"/>
              <a:t> tap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phuong</a:t>
            </a:r>
            <a:r>
              <a:rPr lang="en-US" dirty="0"/>
              <a:t> </a:t>
            </a:r>
            <a:r>
              <a:rPr lang="en-US" dirty="0" err="1" smtClean="0"/>
              <a:t>trinh</a:t>
            </a:r>
            <a:r>
              <a:rPr lang="en-US" dirty="0" smtClean="0"/>
              <a:t> </a:t>
            </a:r>
            <a:r>
              <a:rPr lang="en-US" dirty="0" err="1" smtClean="0"/>
              <a:t>bac</a:t>
            </a:r>
            <a:r>
              <a:rPr lang="en-US" dirty="0" smtClean="0"/>
              <a:t> </a:t>
            </a:r>
            <a:r>
              <a:rPr lang="en-US" dirty="0" err="1" smtClean="0"/>
              <a:t>nhat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ax+b</a:t>
            </a:r>
            <a:r>
              <a:rPr lang="en-US" dirty="0" smtClean="0"/>
              <a:t>=0</a:t>
            </a:r>
          </a:p>
          <a:p>
            <a:r>
              <a:rPr lang="en-US" dirty="0" smtClean="0"/>
              <a:t>Input: a, b</a:t>
            </a:r>
          </a:p>
          <a:p>
            <a:r>
              <a:rPr lang="en-US" dirty="0" smtClean="0"/>
              <a:t>Output: Nghiem: VN, VSN, </a:t>
            </a:r>
            <a:r>
              <a:rPr lang="en-US" dirty="0" err="1" smtClean="0"/>
              <a:t>nghiem</a:t>
            </a:r>
            <a:r>
              <a:rPr lang="en-US" dirty="0" smtClean="0"/>
              <a:t> </a:t>
            </a:r>
            <a:r>
              <a:rPr lang="en-US" dirty="0" err="1" smtClean="0"/>
              <a:t>thuc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24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Cấu</a:t>
            </a:r>
            <a:r>
              <a:rPr lang="en-US" b="1" dirty="0" smtClean="0"/>
              <a:t> </a:t>
            </a:r>
            <a:r>
              <a:rPr lang="en-US" b="1" dirty="0" err="1" smtClean="0"/>
              <a:t>trúc</a:t>
            </a:r>
            <a:r>
              <a:rPr lang="en-US" b="1" dirty="0" smtClean="0"/>
              <a:t> </a:t>
            </a:r>
            <a:r>
              <a:rPr lang="en-US" b="1" dirty="0" err="1" smtClean="0"/>
              <a:t>lặp</a:t>
            </a:r>
            <a:r>
              <a:rPr lang="en-US" b="1" dirty="0" smtClean="0"/>
              <a:t> while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 err="1" smtClean="0"/>
              <a:t>bool_expression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{</a:t>
            </a:r>
            <a:r>
              <a:rPr lang="en-US" dirty="0" err="1"/>
              <a:t>sql_statement</a:t>
            </a:r>
            <a:r>
              <a:rPr lang="en-US" dirty="0"/>
              <a:t>| </a:t>
            </a:r>
            <a:r>
              <a:rPr lang="en-US" dirty="0" err="1"/>
              <a:t>stament_block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Break;</a:t>
            </a:r>
          </a:p>
          <a:p>
            <a:pPr marL="0" indent="0">
              <a:buNone/>
            </a:pPr>
            <a:r>
              <a:rPr lang="en-US" dirty="0" smtClean="0"/>
              <a:t> {</a:t>
            </a:r>
            <a:r>
              <a:rPr lang="en-US" dirty="0" err="1"/>
              <a:t>sql_statement</a:t>
            </a:r>
            <a:r>
              <a:rPr lang="en-US" dirty="0"/>
              <a:t>| </a:t>
            </a:r>
            <a:r>
              <a:rPr lang="en-US" dirty="0" err="1"/>
              <a:t>stament_block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	Continue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7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Declare @n </a:t>
            </a:r>
            <a:r>
              <a:rPr lang="en-US" dirty="0" err="1"/>
              <a:t>int</a:t>
            </a:r>
            <a:r>
              <a:rPr lang="en-US" dirty="0"/>
              <a:t>, @</a:t>
            </a:r>
            <a:r>
              <a:rPr lang="en-US" dirty="0" err="1"/>
              <a:t>soloi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, @</a:t>
            </a:r>
            <a:r>
              <a:rPr lang="en-US" dirty="0" err="1"/>
              <a:t>dathem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da-DK" dirty="0"/>
              <a:t>set @soloi=0; set @dathem=0; set @n=10;</a:t>
            </a:r>
          </a:p>
          <a:p>
            <a:pPr marL="0" indent="0">
              <a:buNone/>
            </a:pPr>
            <a:r>
              <a:rPr lang="en-US" b="1" dirty="0"/>
              <a:t>while</a:t>
            </a:r>
            <a:r>
              <a:rPr lang="en-US" dirty="0"/>
              <a:t> (@n&gt;0)</a:t>
            </a:r>
          </a:p>
          <a:p>
            <a:pPr marL="0" indent="0">
              <a:buNone/>
            </a:pPr>
            <a:r>
              <a:rPr lang="en-US" b="1" dirty="0"/>
              <a:t>begin</a:t>
            </a:r>
          </a:p>
          <a:p>
            <a:pPr marL="0" indent="0">
              <a:buNone/>
            </a:pPr>
            <a:r>
              <a:rPr lang="en-US" dirty="0"/>
              <a:t> insert into </a:t>
            </a:r>
            <a:r>
              <a:rPr lang="en-US" dirty="0" err="1"/>
              <a:t>khoa</a:t>
            </a:r>
            <a:r>
              <a:rPr lang="en-US" dirty="0"/>
              <a:t> values('</a:t>
            </a:r>
            <a:r>
              <a:rPr lang="en-US" dirty="0" err="1"/>
              <a:t>kh</a:t>
            </a:r>
            <a:r>
              <a:rPr lang="en-US" dirty="0"/>
              <a:t>'+Convert(</a:t>
            </a:r>
            <a:r>
              <a:rPr lang="en-US" dirty="0" err="1"/>
              <a:t>varchar</a:t>
            </a:r>
            <a:r>
              <a:rPr lang="en-US" dirty="0"/>
              <a:t>(10),@n), 'Ten </a:t>
            </a:r>
            <a:r>
              <a:rPr lang="en-US" dirty="0" err="1"/>
              <a:t>Khoa</a:t>
            </a:r>
            <a:r>
              <a:rPr lang="en-US" dirty="0"/>
              <a:t> '+Convert(</a:t>
            </a:r>
            <a:r>
              <a:rPr lang="en-US" dirty="0" err="1"/>
              <a:t>varchar</a:t>
            </a:r>
            <a:r>
              <a:rPr lang="en-US" dirty="0"/>
              <a:t>(10),@n), 0)</a:t>
            </a:r>
          </a:p>
          <a:p>
            <a:pPr marL="0" indent="0">
              <a:buNone/>
            </a:pPr>
            <a:r>
              <a:rPr lang="en-US" dirty="0"/>
              <a:t> if (@@</a:t>
            </a:r>
            <a:r>
              <a:rPr lang="en-US" dirty="0" smtClean="0"/>
              <a:t>ERROR&gt;0)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soloi</a:t>
            </a:r>
            <a:r>
              <a:rPr lang="en-US" dirty="0"/>
              <a:t>= @soloi+1</a:t>
            </a:r>
          </a:p>
          <a:p>
            <a:pPr marL="0" indent="0">
              <a:buNone/>
            </a:pPr>
            <a:r>
              <a:rPr lang="en-US" dirty="0"/>
              <a:t> else </a:t>
            </a:r>
          </a:p>
          <a:p>
            <a:pPr marL="0" indent="0">
              <a:buNone/>
            </a:pPr>
            <a:r>
              <a:rPr lang="en-US" dirty="0"/>
              <a:t>   set @</a:t>
            </a:r>
            <a:r>
              <a:rPr lang="en-US" dirty="0" err="1"/>
              <a:t>dathem</a:t>
            </a:r>
            <a:r>
              <a:rPr lang="en-US" dirty="0"/>
              <a:t> = @dathem+1</a:t>
            </a:r>
          </a:p>
          <a:p>
            <a:pPr marL="0" indent="0">
              <a:buNone/>
            </a:pPr>
            <a:r>
              <a:rPr lang="en-US" dirty="0"/>
              <a:t> set @n = @n-1</a:t>
            </a:r>
          </a:p>
          <a:p>
            <a:pPr marL="0" indent="0">
              <a:buNone/>
            </a:pPr>
            <a:r>
              <a:rPr lang="en-US" b="1" dirty="0"/>
              <a:t>end</a:t>
            </a:r>
          </a:p>
          <a:p>
            <a:pPr marL="0" indent="0">
              <a:buNone/>
            </a:pPr>
            <a:r>
              <a:rPr lang="en-US" dirty="0"/>
              <a:t>print 'Da them' + ', </a:t>
            </a:r>
            <a:r>
              <a:rPr lang="en-US" dirty="0" err="1"/>
              <a:t>loi</a:t>
            </a:r>
            <a:r>
              <a:rPr lang="en-US" dirty="0"/>
              <a:t>:'+ convert(</a:t>
            </a:r>
            <a:r>
              <a:rPr lang="en-US" dirty="0" err="1"/>
              <a:t>nvarchar</a:t>
            </a:r>
            <a:r>
              <a:rPr lang="en-US" dirty="0"/>
              <a:t>(5),@</a:t>
            </a:r>
            <a:r>
              <a:rPr lang="en-US" dirty="0" err="1"/>
              <a:t>soloi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84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case </a:t>
            </a:r>
            <a:r>
              <a:rPr lang="en-US" dirty="0" smtClean="0"/>
              <a:t>– if 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CASE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/>
              <a:t>condition1</a:t>
            </a:r>
            <a:r>
              <a:rPr lang="en-US" dirty="0"/>
              <a:t> THEN </a:t>
            </a:r>
            <a:r>
              <a:rPr lang="en-US" i="1" dirty="0"/>
              <a:t>result1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/>
              <a:t>condition2</a:t>
            </a:r>
            <a:r>
              <a:rPr lang="en-US" dirty="0"/>
              <a:t> THEN </a:t>
            </a:r>
            <a:r>
              <a:rPr lang="en-US" i="1" dirty="0"/>
              <a:t>result2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 err="1"/>
              <a:t>conditionN</a:t>
            </a:r>
            <a:r>
              <a:rPr lang="en-US" dirty="0"/>
              <a:t> THEN </a:t>
            </a:r>
            <a:r>
              <a:rPr lang="en-US" i="1" dirty="0" err="1"/>
              <a:t>resultN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ELSE </a:t>
            </a:r>
            <a:r>
              <a:rPr lang="en-US" i="1" dirty="0"/>
              <a:t>result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16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DML: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tac</a:t>
            </a:r>
            <a:r>
              <a:rPr lang="en-US" dirty="0" smtClean="0"/>
              <a:t> du lieu</a:t>
            </a:r>
          </a:p>
          <a:p>
            <a:pPr lvl="1"/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Update</a:t>
            </a:r>
          </a:p>
          <a:p>
            <a:r>
              <a:rPr lang="en-US" dirty="0" smtClean="0"/>
              <a:t>DDL: </a:t>
            </a:r>
            <a:r>
              <a:rPr lang="en-US" dirty="0" err="1" smtClean="0"/>
              <a:t>Dinh</a:t>
            </a:r>
            <a:r>
              <a:rPr lang="en-US" dirty="0" smtClean="0"/>
              <a:t> </a:t>
            </a:r>
            <a:r>
              <a:rPr lang="en-US" dirty="0" err="1" smtClean="0"/>
              <a:t>nghia</a:t>
            </a:r>
            <a:r>
              <a:rPr lang="en-US" dirty="0" smtClean="0"/>
              <a:t> du lieu (</a:t>
            </a:r>
            <a:r>
              <a:rPr lang="en-US" dirty="0" err="1" smtClean="0"/>
              <a:t>bai</a:t>
            </a:r>
            <a:r>
              <a:rPr lang="en-US" dirty="0" smtClean="0"/>
              <a:t> tap </a:t>
            </a:r>
            <a:r>
              <a:rPr lang="en-US" dirty="0" err="1" smtClean="0"/>
              <a:t>buoi</a:t>
            </a:r>
            <a:r>
              <a:rPr lang="en-US" dirty="0" smtClean="0"/>
              <a:t> 7/4)</a:t>
            </a:r>
          </a:p>
          <a:p>
            <a:pPr lvl="1"/>
            <a:r>
              <a:rPr lang="en-US" dirty="0" smtClean="0"/>
              <a:t>Tao object: database, table, view</a:t>
            </a:r>
          </a:p>
          <a:p>
            <a:pPr lvl="1"/>
            <a:r>
              <a:rPr lang="en-US" dirty="0" err="1" smtClean="0"/>
              <a:t>Xoa</a:t>
            </a:r>
            <a:r>
              <a:rPr lang="en-US" dirty="0"/>
              <a:t> </a:t>
            </a:r>
            <a:r>
              <a:rPr lang="en-US" dirty="0" smtClean="0"/>
              <a:t>object</a:t>
            </a:r>
          </a:p>
          <a:p>
            <a:pPr lvl="1"/>
            <a:r>
              <a:rPr lang="en-US" dirty="0" err="1" smtClean="0"/>
              <a:t>Chinh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endParaRPr lang="en-US" dirty="0" smtClean="0"/>
          </a:p>
          <a:p>
            <a:pPr lvl="1"/>
            <a:r>
              <a:rPr lang="en-US" dirty="0" smtClean="0"/>
              <a:t>Them </a:t>
            </a:r>
            <a:r>
              <a:rPr lang="en-US" dirty="0" err="1" smtClean="0"/>
              <a:t>cac</a:t>
            </a:r>
            <a:r>
              <a:rPr lang="en-US" dirty="0" smtClean="0"/>
              <a:t> rang </a:t>
            </a:r>
            <a:r>
              <a:rPr lang="en-US" dirty="0" err="1" smtClean="0"/>
              <a:t>buoc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85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masv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case   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='1' then 'TPHCM'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='2' then 'HN'</a:t>
            </a:r>
          </a:p>
          <a:p>
            <a:pPr marL="0" indent="0">
              <a:buNone/>
            </a:pPr>
            <a:r>
              <a:rPr lang="en-US" dirty="0"/>
              <a:t>	else '</a:t>
            </a:r>
            <a:r>
              <a:rPr lang="en-US" dirty="0" err="1"/>
              <a:t>Khac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 end </a:t>
            </a:r>
            <a:r>
              <a:rPr lang="en-US" b="1" dirty="0"/>
              <a:t>as </a:t>
            </a:r>
            <a:r>
              <a:rPr lang="en-US" b="1" dirty="0" err="1"/>
              <a:t>tinh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from SINHVIEN where nu&gt;0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39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masv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, </a:t>
            </a:r>
            <a:r>
              <a:rPr lang="en-US" b="1" dirty="0" err="1"/>
              <a:t>tinh</a:t>
            </a:r>
            <a:r>
              <a:rPr lang="en-US" dirty="0"/>
              <a:t>=</a:t>
            </a:r>
          </a:p>
          <a:p>
            <a:pPr marL="0" indent="0">
              <a:buNone/>
            </a:pPr>
            <a:r>
              <a:rPr lang="en-US" dirty="0"/>
              <a:t> case   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='01' then 'TPHCM'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='02' then 'HN'</a:t>
            </a:r>
          </a:p>
          <a:p>
            <a:pPr marL="0" indent="0">
              <a:buNone/>
            </a:pPr>
            <a:r>
              <a:rPr lang="en-US" dirty="0"/>
              <a:t>	else '</a:t>
            </a:r>
            <a:r>
              <a:rPr lang="en-US" dirty="0" err="1"/>
              <a:t>Khac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 end </a:t>
            </a:r>
          </a:p>
          <a:p>
            <a:pPr marL="0" indent="0">
              <a:buNone/>
            </a:pPr>
            <a:r>
              <a:rPr lang="en-US" dirty="0"/>
              <a:t> from SINHVIEN where </a:t>
            </a:r>
            <a:r>
              <a:rPr lang="en-US" dirty="0" smtClean="0"/>
              <a:t>nu=1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0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Try –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BEGIN </a:t>
            </a:r>
            <a:r>
              <a:rPr lang="en-US" b="1" dirty="0"/>
              <a:t>TRY  </a:t>
            </a:r>
          </a:p>
          <a:p>
            <a:pPr marL="0" indent="0">
              <a:buNone/>
            </a:pPr>
            <a:r>
              <a:rPr lang="en-US" dirty="0"/>
              <a:t>     { </a:t>
            </a:r>
            <a:r>
              <a:rPr lang="en-US" dirty="0" err="1"/>
              <a:t>sql_statement</a:t>
            </a:r>
            <a:r>
              <a:rPr lang="en-US" dirty="0"/>
              <a:t> | </a:t>
            </a:r>
            <a:r>
              <a:rPr lang="en-US" dirty="0" err="1"/>
              <a:t>statement_block</a:t>
            </a:r>
            <a:r>
              <a:rPr lang="en-US" dirty="0"/>
              <a:t> }  </a:t>
            </a:r>
          </a:p>
          <a:p>
            <a:pPr marL="0" indent="0">
              <a:buNone/>
            </a:pPr>
            <a:r>
              <a:rPr lang="en-US" dirty="0"/>
              <a:t>END TRY  </a:t>
            </a:r>
          </a:p>
          <a:p>
            <a:pPr marL="0" indent="0">
              <a:buNone/>
            </a:pPr>
            <a:r>
              <a:rPr lang="en-US" dirty="0"/>
              <a:t>BEGIN </a:t>
            </a:r>
            <a:r>
              <a:rPr lang="en-US" b="1" dirty="0"/>
              <a:t>CATCH  </a:t>
            </a:r>
          </a:p>
          <a:p>
            <a:pPr marL="0" indent="0">
              <a:buNone/>
            </a:pPr>
            <a:r>
              <a:rPr lang="en-US" dirty="0"/>
              <a:t>     [ { </a:t>
            </a:r>
            <a:r>
              <a:rPr lang="en-US" dirty="0" err="1"/>
              <a:t>sql_statement</a:t>
            </a:r>
            <a:r>
              <a:rPr lang="en-US" dirty="0"/>
              <a:t> | </a:t>
            </a:r>
            <a:r>
              <a:rPr lang="en-US" dirty="0" err="1"/>
              <a:t>statement_block</a:t>
            </a:r>
            <a:r>
              <a:rPr lang="en-US" dirty="0"/>
              <a:t> } ]  </a:t>
            </a:r>
          </a:p>
          <a:p>
            <a:pPr marL="0" indent="0">
              <a:buNone/>
            </a:pPr>
            <a:r>
              <a:rPr lang="en-US" dirty="0"/>
              <a:t>END CATCH  </a:t>
            </a:r>
          </a:p>
          <a:p>
            <a:pPr marL="0" indent="0">
              <a:buNone/>
            </a:pPr>
            <a:r>
              <a:rPr lang="en-US" dirty="0"/>
              <a:t>[ ; ]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85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try …catch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declare @n </a:t>
            </a:r>
            <a:r>
              <a:rPr lang="en-US" dirty="0" err="1"/>
              <a:t>int</a:t>
            </a:r>
            <a:r>
              <a:rPr lang="en-US" dirty="0"/>
              <a:t>, @</a:t>
            </a:r>
            <a:r>
              <a:rPr lang="en-US" dirty="0" err="1"/>
              <a:t>soloi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@n=6; set @</a:t>
            </a:r>
            <a:r>
              <a:rPr lang="en-US" dirty="0" err="1"/>
              <a:t>soloi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while @n&gt;0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begin </a:t>
            </a: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 smtClean="0"/>
              <a:t>      insert </a:t>
            </a:r>
            <a:r>
              <a:rPr lang="en-US" dirty="0"/>
              <a:t>into </a:t>
            </a:r>
            <a:r>
              <a:rPr lang="en-US" dirty="0" err="1"/>
              <a:t>khoa</a:t>
            </a:r>
            <a:r>
              <a:rPr lang="en-US" dirty="0"/>
              <a:t> values(convert(</a:t>
            </a:r>
            <a:r>
              <a:rPr lang="en-US" dirty="0" err="1"/>
              <a:t>varchar</a:t>
            </a:r>
            <a:r>
              <a:rPr lang="en-US" dirty="0"/>
              <a:t>(10), @n), 'Ten:'+ convert(</a:t>
            </a:r>
            <a:r>
              <a:rPr lang="en-US" dirty="0" err="1"/>
              <a:t>nvarchar</a:t>
            </a:r>
            <a:r>
              <a:rPr lang="en-US" dirty="0"/>
              <a:t>(5), @n), 1)</a:t>
            </a:r>
          </a:p>
          <a:p>
            <a:pPr marL="0" indent="0">
              <a:buNone/>
            </a:pPr>
            <a:r>
              <a:rPr lang="en-US" dirty="0" smtClean="0"/>
              <a:t> end </a:t>
            </a: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/>
              <a:t>begin catch</a:t>
            </a:r>
          </a:p>
          <a:p>
            <a:pPr marL="0" indent="0">
              <a:buNone/>
            </a:pPr>
            <a:r>
              <a:rPr lang="en-US" dirty="0" smtClean="0"/>
              <a:t>   set </a:t>
            </a:r>
            <a:r>
              <a:rPr lang="en-US" dirty="0"/>
              <a:t>@</a:t>
            </a:r>
            <a:r>
              <a:rPr lang="en-US" dirty="0" err="1"/>
              <a:t>soloi</a:t>
            </a:r>
            <a:r>
              <a:rPr lang="en-US" dirty="0"/>
              <a:t> = @soloi+1</a:t>
            </a:r>
          </a:p>
          <a:p>
            <a:pPr marL="0" indent="0">
              <a:buNone/>
            </a:pPr>
            <a:r>
              <a:rPr lang="en-US" dirty="0"/>
              <a:t>end catch</a:t>
            </a:r>
          </a:p>
          <a:p>
            <a:pPr marL="0" indent="0">
              <a:buNone/>
            </a:pPr>
            <a:r>
              <a:rPr lang="en-US" dirty="0"/>
              <a:t>set @n= @n-1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 'Co ' + </a:t>
            </a:r>
            <a:r>
              <a:rPr lang="fr-FR" dirty="0" err="1"/>
              <a:t>convert</a:t>
            </a:r>
            <a:r>
              <a:rPr lang="fr-FR" dirty="0"/>
              <a:t>(</a:t>
            </a:r>
            <a:r>
              <a:rPr lang="fr-FR" dirty="0" err="1"/>
              <a:t>varchar</a:t>
            </a:r>
            <a:r>
              <a:rPr lang="fr-FR" dirty="0"/>
              <a:t>(2), @</a:t>
            </a:r>
            <a:r>
              <a:rPr lang="fr-FR" dirty="0" err="1"/>
              <a:t>soloi</a:t>
            </a:r>
            <a:r>
              <a:rPr lang="fr-FR" dirty="0"/>
              <a:t>)+' loi</a:t>
            </a:r>
            <a:r>
              <a:rPr lang="fr-FR" dirty="0" smtClean="0"/>
              <a:t>'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48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- 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table()</a:t>
            </a:r>
          </a:p>
          <a:p>
            <a:r>
              <a:rPr lang="en-US" dirty="0" smtClean="0"/>
              <a:t>Alter table &lt;name&gt; </a:t>
            </a:r>
          </a:p>
          <a:p>
            <a:pPr lvl="1"/>
            <a:r>
              <a:rPr lang="en-US" dirty="0" smtClean="0"/>
              <a:t>add column &lt;name&gt; type</a:t>
            </a:r>
          </a:p>
          <a:p>
            <a:pPr lvl="1"/>
            <a:r>
              <a:rPr lang="en-US" dirty="0" smtClean="0"/>
              <a:t>Drop column &lt;name&gt;</a:t>
            </a:r>
          </a:p>
          <a:p>
            <a:pPr lvl="1"/>
            <a:r>
              <a:rPr lang="en-US" dirty="0" smtClean="0"/>
              <a:t>Add constraint &lt;</a:t>
            </a:r>
            <a:r>
              <a:rPr lang="en-US" dirty="0" err="1" smtClean="0"/>
              <a:t>name_FK</a:t>
            </a:r>
            <a:r>
              <a:rPr lang="en-US" dirty="0" smtClean="0"/>
              <a:t>&gt;  foreign key(column1, column2) references &lt;table&gt; (column1, column2)</a:t>
            </a:r>
          </a:p>
          <a:p>
            <a:pPr lvl="1"/>
            <a:r>
              <a:rPr lang="en-US" dirty="0" smtClean="0"/>
              <a:t>Drop constraint &lt;</a:t>
            </a:r>
            <a:r>
              <a:rPr lang="en-US" dirty="0" err="1" smtClean="0"/>
              <a:t>name_FK</a:t>
            </a:r>
            <a:r>
              <a:rPr lang="en-US" dirty="0" smtClean="0"/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6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 –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ràng</a:t>
            </a:r>
            <a:r>
              <a:rPr lang="en-US" dirty="0" smtClean="0"/>
              <a:t> </a:t>
            </a:r>
            <a:r>
              <a:rPr lang="en-US" dirty="0" err="1" smtClean="0"/>
              <a:t>buộc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Cột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null, not null</a:t>
            </a:r>
          </a:p>
          <a:p>
            <a:pPr lvl="1"/>
            <a:r>
              <a:rPr lang="en-US" dirty="0" smtClean="0"/>
              <a:t>default (</a:t>
            </a:r>
            <a:r>
              <a:rPr lang="en-US" dirty="0" err="1" smtClean="0"/>
              <a:t>gía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,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,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,..).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timestamp, identity: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/>
              <a:t> </a:t>
            </a:r>
            <a:r>
              <a:rPr lang="en-US" dirty="0" smtClean="0"/>
              <a:t>default.</a:t>
            </a:r>
          </a:p>
          <a:p>
            <a:pPr lvl="1"/>
            <a:r>
              <a:rPr lang="en-US" dirty="0" smtClean="0"/>
              <a:t>Check:</a:t>
            </a:r>
            <a:endParaRPr lang="en-US" dirty="0"/>
          </a:p>
          <a:p>
            <a:r>
              <a:rPr lang="en-US" dirty="0" err="1" smtClean="0"/>
              <a:t>Dòng</a:t>
            </a:r>
            <a:endParaRPr lang="en-US" dirty="0" smtClean="0"/>
          </a:p>
          <a:p>
            <a:pPr lvl="1"/>
            <a:r>
              <a:rPr lang="en-US" dirty="0" smtClean="0"/>
              <a:t>Unique:</a:t>
            </a:r>
          </a:p>
          <a:p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7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 TABLE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u="sng" dirty="0"/>
              <a:t>ADD</a:t>
            </a:r>
            <a:r>
              <a:rPr lang="en-US" dirty="0"/>
              <a:t> [CONSTRAINT </a:t>
            </a:r>
            <a:r>
              <a:rPr lang="en-US" dirty="0" err="1"/>
              <a:t>Constraint_name</a:t>
            </a:r>
            <a:r>
              <a:rPr lang="en-US" dirty="0"/>
              <a:t>] DEFAULT expression FOR </a:t>
            </a:r>
            <a:r>
              <a:rPr lang="en-US" dirty="0" err="1" smtClean="0"/>
              <a:t>column_nam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ALTER TABLE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u="sng" dirty="0" smtClean="0"/>
              <a:t>DROP</a:t>
            </a:r>
            <a:r>
              <a:rPr lang="en-US" dirty="0" smtClean="0"/>
              <a:t> </a:t>
            </a:r>
            <a:r>
              <a:rPr lang="en-US" dirty="0"/>
              <a:t>CONSTRAINT </a:t>
            </a:r>
            <a:r>
              <a:rPr lang="en-US" dirty="0" err="1"/>
              <a:t>Constraintname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984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 lap </a:t>
            </a:r>
            <a:r>
              <a:rPr lang="en-US" dirty="0" err="1" smtClean="0"/>
              <a:t>trinh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C#</a:t>
            </a:r>
          </a:p>
          <a:p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Python</a:t>
            </a:r>
          </a:p>
          <a:p>
            <a:r>
              <a:rPr lang="en-US" dirty="0" smtClean="0"/>
              <a:t>VBScript…</a:t>
            </a:r>
          </a:p>
          <a:p>
            <a:r>
              <a:rPr lang="en-US" dirty="0" smtClean="0"/>
              <a:t>…….</a:t>
            </a:r>
          </a:p>
          <a:p>
            <a:r>
              <a:rPr lang="en-US" dirty="0" smtClean="0"/>
              <a:t>T-</a:t>
            </a:r>
            <a:r>
              <a:rPr lang="en-US" dirty="0" err="1" smtClean="0"/>
              <a:t>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3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khái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/>
              <a:t>danh</a:t>
            </a:r>
            <a:r>
              <a:rPr lang="en-US" dirty="0"/>
              <a:t> (</a:t>
            </a:r>
            <a:r>
              <a:rPr lang="en-US" dirty="0" err="1"/>
              <a:t>identidies</a:t>
            </a:r>
            <a:r>
              <a:rPr lang="en-US" dirty="0"/>
              <a:t>), batch (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T-SQL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go), script</a:t>
            </a:r>
          </a:p>
          <a:p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: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.</a:t>
            </a:r>
          </a:p>
          <a:p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tới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: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Server.database.owner.object</a:t>
            </a:r>
            <a:endParaRPr lang="en-US" dirty="0" smtClean="0"/>
          </a:p>
          <a:p>
            <a:r>
              <a:rPr lang="en-US" dirty="0" smtClean="0"/>
              <a:t>Schema: </a:t>
            </a:r>
            <a:r>
              <a:rPr lang="en-US" dirty="0" err="1" smtClean="0"/>
              <a:t>dbo</a:t>
            </a:r>
            <a:r>
              <a:rPr lang="en-US" dirty="0" smtClean="0"/>
              <a:t>: </a:t>
            </a:r>
            <a:r>
              <a:rPr lang="en-US" dirty="0" err="1"/>
              <a:t>D</a:t>
            </a:r>
            <a:r>
              <a:rPr lang="en-US" dirty="0" err="1" smtClean="0"/>
              <a:t>ataBase</a:t>
            </a:r>
            <a:r>
              <a:rPr lang="en-US" dirty="0" smtClean="0"/>
              <a:t> Owner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3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Biến</a:t>
            </a:r>
            <a:r>
              <a:rPr lang="en-US" dirty="0" smtClean="0"/>
              <a:t> –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Declare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 </a:t>
            </a:r>
            <a:r>
              <a:rPr lang="en-US" dirty="0" err="1" smtClean="0"/>
              <a:t>vartype</a:t>
            </a:r>
            <a:r>
              <a:rPr lang="en-US" dirty="0"/>
              <a:t> </a:t>
            </a:r>
            <a:r>
              <a:rPr lang="en-US" dirty="0" smtClean="0"/>
              <a:t>-- </a:t>
            </a:r>
            <a:r>
              <a:rPr lang="en-US" dirty="0" err="1"/>
              <a:t>tao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, </a:t>
            </a:r>
            <a:r>
              <a:rPr lang="en-US" dirty="0" err="1"/>
              <a:t>bien</a:t>
            </a:r>
            <a:r>
              <a:rPr lang="en-US" dirty="0"/>
              <a:t> co </a:t>
            </a:r>
            <a:r>
              <a:rPr lang="en-US" dirty="0" err="1"/>
              <a:t>gia</a:t>
            </a:r>
            <a:r>
              <a:rPr lang="en-US" dirty="0"/>
              <a:t> tri bang null</a:t>
            </a:r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= value </a:t>
            </a:r>
            <a:r>
              <a:rPr lang="en-US" dirty="0" smtClean="0"/>
              <a:t> -- 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Select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= expression </a:t>
            </a:r>
            <a:r>
              <a:rPr lang="en-US" dirty="0" smtClean="0"/>
              <a:t>  --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r>
              <a:rPr lang="en-US" dirty="0"/>
              <a:t>Example: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DECLARE </a:t>
            </a:r>
            <a:r>
              <a:rPr lang="en-US" dirty="0"/>
              <a:t>@tam </a:t>
            </a:r>
            <a:r>
              <a:rPr lang="en-US" dirty="0" err="1" smtClean="0"/>
              <a:t>int</a:t>
            </a:r>
            <a:r>
              <a:rPr lang="en-US" dirty="0" smtClean="0"/>
              <a:t>, @tong </a:t>
            </a:r>
            <a:r>
              <a:rPr lang="en-US" dirty="0" err="1" smtClean="0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@tam=0 </a:t>
            </a:r>
            <a:r>
              <a:rPr lang="en-US" dirty="0" smtClean="0"/>
              <a:t>-- </a:t>
            </a:r>
            <a:r>
              <a:rPr lang="en-US" dirty="0" err="1"/>
              <a:t>gán</a:t>
            </a:r>
            <a:r>
              <a:rPr lang="en-US" dirty="0"/>
              <a:t> @tam =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select @tong= Count(*) from </a:t>
            </a:r>
            <a:r>
              <a:rPr lang="en-US" dirty="0" err="1" smtClean="0"/>
              <a:t>sinhvien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63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: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.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@@</a:t>
            </a:r>
          </a:p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:  Select </a:t>
            </a:r>
            <a:r>
              <a:rPr lang="en-US" dirty="0"/>
              <a:t>@@</a:t>
            </a:r>
            <a:r>
              <a:rPr lang="en-US" dirty="0" err="1"/>
              <a:t>Tenbien</a:t>
            </a:r>
            <a:endParaRPr lang="en-US" dirty="0"/>
          </a:p>
          <a:p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@@</a:t>
            </a:r>
            <a:r>
              <a:rPr lang="en-US" dirty="0"/>
              <a:t>SERVERNAME</a:t>
            </a:r>
          </a:p>
          <a:p>
            <a:pPr lvl="1"/>
            <a:r>
              <a:rPr lang="en-US" dirty="0"/>
              <a:t>@@ROWCOUNT</a:t>
            </a:r>
          </a:p>
          <a:p>
            <a:pPr lvl="1"/>
            <a:r>
              <a:rPr lang="en-US" dirty="0"/>
              <a:t>@@ERROR</a:t>
            </a:r>
          </a:p>
          <a:p>
            <a:pPr lvl="1"/>
            <a:r>
              <a:rPr lang="en-US" dirty="0"/>
              <a:t>@@IDENTITY</a:t>
            </a:r>
          </a:p>
          <a:p>
            <a:pPr lvl="1"/>
            <a:r>
              <a:rPr lang="en-US" dirty="0"/>
              <a:t>@@VERSION</a:t>
            </a:r>
          </a:p>
          <a:p>
            <a:pPr lvl="1"/>
            <a:r>
              <a:rPr lang="en-US" dirty="0"/>
              <a:t>@@LANGUAGE</a:t>
            </a:r>
          </a:p>
        </p:txBody>
      </p:sp>
    </p:spTree>
    <p:extLst>
      <p:ext uri="{BB962C8B-B14F-4D97-AF65-F5344CB8AC3E}">
        <p14:creationId xmlns:p14="http://schemas.microsoft.com/office/powerpoint/2010/main" val="68631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819</Words>
  <Application>Microsoft Office PowerPoint</Application>
  <PresentationFormat>Widescreen</PresentationFormat>
  <Paragraphs>184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Lập trình trong SQL SERVER</vt:lpstr>
      <vt:lpstr>Review</vt:lpstr>
      <vt:lpstr>Review - DDL</vt:lpstr>
      <vt:lpstr>DDL – Các ràng buộc khác</vt:lpstr>
      <vt:lpstr>PowerPoint Presentation</vt:lpstr>
      <vt:lpstr>NN lap trinh</vt:lpstr>
      <vt:lpstr>Các khái niệm</vt:lpstr>
      <vt:lpstr>Biến – Biến cục bộ</vt:lpstr>
      <vt:lpstr>Biến toàn cục</vt:lpstr>
      <vt:lpstr>example</vt:lpstr>
      <vt:lpstr>Example</vt:lpstr>
      <vt:lpstr>Transact-Script</vt:lpstr>
      <vt:lpstr>Cấu trúc và cách thực thi transaction</vt:lpstr>
      <vt:lpstr>Cấu trúc điều khiển – if - else</vt:lpstr>
      <vt:lpstr>Example </vt:lpstr>
      <vt:lpstr>example</vt:lpstr>
      <vt:lpstr>Cấu trúc lặp while </vt:lpstr>
      <vt:lpstr>example</vt:lpstr>
      <vt:lpstr>Cấu trúc case – if -else</vt:lpstr>
      <vt:lpstr>Example</vt:lpstr>
      <vt:lpstr>example</vt:lpstr>
      <vt:lpstr>Sử dụng Try – catch</vt:lpstr>
      <vt:lpstr>Example – try …catch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Lập trình trong SQL SERVER</dc:title>
  <dc:creator>HP</dc:creator>
  <cp:lastModifiedBy>HP</cp:lastModifiedBy>
  <cp:revision>47</cp:revision>
  <dcterms:created xsi:type="dcterms:W3CDTF">2020-04-09T08:30:41Z</dcterms:created>
  <dcterms:modified xsi:type="dcterms:W3CDTF">2020-04-11T11:30:55Z</dcterms:modified>
</cp:coreProperties>
</file>