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74" r:id="rId3"/>
    <p:sldId id="276" r:id="rId4"/>
    <p:sldId id="277" r:id="rId5"/>
    <p:sldId id="278" r:id="rId6"/>
    <p:sldId id="275" r:id="rId7"/>
    <p:sldId id="257" r:id="rId8"/>
    <p:sldId id="258" r:id="rId9"/>
    <p:sldId id="259" r:id="rId10"/>
    <p:sldId id="260" r:id="rId11"/>
    <p:sldId id="261" r:id="rId12"/>
    <p:sldId id="262" r:id="rId13"/>
    <p:sldId id="263" r:id="rId14"/>
    <p:sldId id="264" r:id="rId15"/>
    <p:sldId id="265" r:id="rId16"/>
    <p:sldId id="266" r:id="rId17"/>
    <p:sldId id="267" r:id="rId18"/>
    <p:sldId id="268" r:id="rId19"/>
    <p:sldId id="269" r:id="rId20"/>
    <p:sldId id="270" r:id="rId21"/>
    <p:sldId id="271" r:id="rId22"/>
    <p:sldId id="272" r:id="rId23"/>
    <p:sldId id="273" r:id="rId24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3" autoAdjust="0"/>
    <p:restoredTop sz="94660"/>
  </p:normalViewPr>
  <p:slideViewPr>
    <p:cSldViewPr snapToGrid="0">
      <p:cViewPr varScale="1">
        <p:scale>
          <a:sx n="74" d="100"/>
          <a:sy n="74" d="100"/>
        </p:scale>
        <p:origin x="-582" y="-90"/>
      </p:cViewPr>
      <p:guideLst>
        <p:guide orient="horz" pos="2160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viewProps" Target="viewProp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1664424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609318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8799998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054133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7052010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3868510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1341955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38150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245898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340113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086100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14D54C6-E010-4E02-9D52-8B492833D2BB}" type="datetimeFigureOut">
              <a:rPr lang="en-US" smtClean="0"/>
              <a:t>17/05/2021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599715-4137-4050-A6E2-CB0340EF5EFE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299406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err="1" smtClean="0"/>
              <a:t>Lập</a:t>
            </a:r>
            <a:r>
              <a:rPr lang="en-US" dirty="0" smtClean="0"/>
              <a:t> </a:t>
            </a:r>
            <a:r>
              <a:rPr lang="en-US" dirty="0" err="1" smtClean="0"/>
              <a:t>trình</a:t>
            </a:r>
            <a:r>
              <a:rPr lang="en-US" dirty="0" smtClean="0"/>
              <a:t> </a:t>
            </a:r>
            <a:r>
              <a:rPr lang="en-US" dirty="0" err="1" smtClean="0"/>
              <a:t>trong</a:t>
            </a:r>
            <a:r>
              <a:rPr lang="en-US" dirty="0" smtClean="0"/>
              <a:t> SQL SERVER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6486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use </a:t>
            </a:r>
            <a:r>
              <a:rPr lang="en-US" dirty="0" err="1"/>
              <a:t>QuanLyGiaoVu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declare @tam </a:t>
            </a:r>
            <a:r>
              <a:rPr lang="en-US" dirty="0" err="1"/>
              <a:t>varchar</a:t>
            </a:r>
            <a:r>
              <a:rPr lang="en-US" dirty="0"/>
              <a:t>(10), @</a:t>
            </a:r>
            <a:r>
              <a:rPr lang="en-US" dirty="0" err="1"/>
              <a:t>tamnum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@tam='CNTT'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tamnum</a:t>
            </a:r>
            <a:r>
              <a:rPr lang="en-US" dirty="0"/>
              <a:t> = 10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 'Bien </a:t>
            </a:r>
            <a:r>
              <a:rPr lang="fr-FR" dirty="0" err="1"/>
              <a:t>tam</a:t>
            </a:r>
            <a:r>
              <a:rPr lang="fr-FR" dirty="0"/>
              <a:t>='+ @</a:t>
            </a:r>
            <a:r>
              <a:rPr lang="fr-FR" dirty="0" err="1"/>
              <a:t>tam</a:t>
            </a:r>
            <a:r>
              <a:rPr lang="fr-FR" dirty="0"/>
              <a:t> +' Bien </a:t>
            </a:r>
            <a:r>
              <a:rPr lang="fr-FR" dirty="0" err="1"/>
              <a:t>tamnum</a:t>
            </a:r>
            <a:r>
              <a:rPr lang="fr-FR" dirty="0"/>
              <a:t>=' + </a:t>
            </a:r>
            <a:r>
              <a:rPr lang="fr-FR" dirty="0" err="1"/>
              <a:t>convert</a:t>
            </a:r>
            <a:r>
              <a:rPr lang="fr-FR" dirty="0"/>
              <a:t>(</a:t>
            </a:r>
            <a:r>
              <a:rPr lang="fr-FR" dirty="0" err="1"/>
              <a:t>varchar</a:t>
            </a:r>
            <a:r>
              <a:rPr lang="fr-FR" dirty="0"/>
              <a:t>(10), @</a:t>
            </a:r>
            <a:r>
              <a:rPr lang="fr-FR" dirty="0" err="1"/>
              <a:t>tamnum</a:t>
            </a:r>
            <a:r>
              <a:rPr lang="fr-FR" dirty="0"/>
              <a:t>)</a:t>
            </a:r>
          </a:p>
          <a:p>
            <a:pPr marL="0" indent="0">
              <a:buNone/>
            </a:pPr>
            <a:r>
              <a:rPr lang="en-US" dirty="0"/>
              <a:t>select * from </a:t>
            </a:r>
            <a:r>
              <a:rPr lang="en-US" dirty="0" err="1"/>
              <a:t>sinhvien</a:t>
            </a:r>
            <a:r>
              <a:rPr lang="en-US" dirty="0"/>
              <a:t> where </a:t>
            </a:r>
            <a:r>
              <a:rPr lang="en-US" dirty="0" err="1"/>
              <a:t>makhoa</a:t>
            </a:r>
            <a:r>
              <a:rPr lang="en-US" dirty="0"/>
              <a:t>=@tam</a:t>
            </a:r>
          </a:p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smtClean="0"/>
              <a:t>@@ROWCOUNT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select @@</a:t>
            </a:r>
            <a:r>
              <a:rPr lang="en-US" dirty="0" smtClean="0"/>
              <a:t>SERVERNAME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500993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dirty="0"/>
              <a:t>insert into </a:t>
            </a:r>
            <a:r>
              <a:rPr lang="en-US" dirty="0" err="1"/>
              <a:t>khoa</a:t>
            </a:r>
            <a:r>
              <a:rPr lang="en-US" dirty="0"/>
              <a:t> values('2', '3','4')</a:t>
            </a:r>
          </a:p>
          <a:p>
            <a:pPr marL="0" indent="0">
              <a:buNone/>
            </a:pPr>
            <a:r>
              <a:rPr lang="en-US" dirty="0"/>
              <a:t>if (@@ROWCOUNT=0)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print '</a:t>
            </a:r>
            <a:r>
              <a:rPr lang="en-US" dirty="0" err="1"/>
              <a:t>Khong</a:t>
            </a:r>
            <a:r>
              <a:rPr lang="en-US" dirty="0"/>
              <a:t> them </a:t>
            </a:r>
            <a:r>
              <a:rPr lang="en-US" dirty="0" err="1"/>
              <a:t>duoc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 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 print 'Them </a:t>
            </a:r>
            <a:r>
              <a:rPr lang="en-US" dirty="0" err="1"/>
              <a:t>duoc</a:t>
            </a:r>
            <a:r>
              <a:rPr lang="en-US" dirty="0"/>
              <a:t> </a:t>
            </a:r>
            <a:r>
              <a:rPr lang="en-US" dirty="0" err="1"/>
              <a:t>roi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4341702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Transact-Script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Transaction</a:t>
            </a:r>
            <a:r>
              <a:rPr lang="en-US" dirty="0"/>
              <a:t>: </a:t>
            </a:r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đơn</a:t>
            </a:r>
            <a:r>
              <a:rPr lang="en-US" dirty="0"/>
              <a:t> </a:t>
            </a:r>
            <a:r>
              <a:rPr lang="en-US" dirty="0" err="1"/>
              <a:t>vị</a:t>
            </a:r>
            <a:r>
              <a:rPr lang="en-US" dirty="0"/>
              <a:t> </a:t>
            </a:r>
            <a:r>
              <a:rPr lang="en-US" dirty="0" err="1"/>
              <a:t>công</a:t>
            </a:r>
            <a:r>
              <a:rPr lang="en-US" dirty="0"/>
              <a:t> </a:t>
            </a:r>
            <a:r>
              <a:rPr lang="en-US" dirty="0" err="1"/>
              <a:t>việc</a:t>
            </a:r>
            <a:r>
              <a:rPr lang="en-US" dirty="0"/>
              <a:t>, </a:t>
            </a:r>
            <a:r>
              <a:rPr lang="en-US" dirty="0" err="1"/>
              <a:t>có</a:t>
            </a:r>
            <a:r>
              <a:rPr lang="en-US" dirty="0"/>
              <a:t> </a:t>
            </a:r>
            <a:r>
              <a:rPr lang="en-US" dirty="0" err="1"/>
              <a:t>đặc</a:t>
            </a:r>
            <a:r>
              <a:rPr lang="en-US" dirty="0"/>
              <a:t> </a:t>
            </a:r>
            <a:r>
              <a:rPr lang="en-US" dirty="0" err="1"/>
              <a:t>điểm</a:t>
            </a:r>
            <a:endParaRPr lang="en-US" dirty="0"/>
          </a:p>
          <a:p>
            <a:r>
              <a:rPr lang="en-US" dirty="0"/>
              <a:t>Atomic (</a:t>
            </a:r>
            <a:r>
              <a:rPr lang="en-US" dirty="0" err="1"/>
              <a:t>nguyên</a:t>
            </a:r>
            <a:r>
              <a:rPr lang="en-US" dirty="0"/>
              <a:t> </a:t>
            </a:r>
            <a:r>
              <a:rPr lang="en-US" dirty="0" err="1"/>
              <a:t>tố</a:t>
            </a:r>
            <a:r>
              <a:rPr lang="en-US" dirty="0"/>
              <a:t>)</a:t>
            </a:r>
          </a:p>
          <a:p>
            <a:r>
              <a:rPr lang="en-US" dirty="0"/>
              <a:t>Consistent (</a:t>
            </a:r>
            <a:r>
              <a:rPr lang="en-US" dirty="0" err="1"/>
              <a:t>nhất</a:t>
            </a:r>
            <a:r>
              <a:rPr lang="en-US" dirty="0"/>
              <a:t> </a:t>
            </a:r>
            <a:r>
              <a:rPr lang="en-US" dirty="0" err="1"/>
              <a:t>quán</a:t>
            </a:r>
            <a:r>
              <a:rPr lang="en-US" dirty="0"/>
              <a:t>)</a:t>
            </a:r>
          </a:p>
          <a:p>
            <a:r>
              <a:rPr lang="en-US" dirty="0"/>
              <a:t>Isolated (</a:t>
            </a:r>
            <a:r>
              <a:rPr lang="en-US" dirty="0" err="1"/>
              <a:t>cô</a:t>
            </a:r>
            <a:r>
              <a:rPr lang="en-US" dirty="0"/>
              <a:t> </a:t>
            </a:r>
            <a:r>
              <a:rPr lang="en-US" dirty="0" err="1"/>
              <a:t>lập</a:t>
            </a:r>
            <a:r>
              <a:rPr lang="en-US" dirty="0"/>
              <a:t>)</a:t>
            </a:r>
          </a:p>
          <a:p>
            <a:r>
              <a:rPr lang="en-US" dirty="0"/>
              <a:t>Durable (</a:t>
            </a:r>
            <a:r>
              <a:rPr lang="en-US" dirty="0" err="1"/>
              <a:t>bền</a:t>
            </a:r>
            <a:r>
              <a:rPr lang="en-US" dirty="0"/>
              <a:t> </a:t>
            </a:r>
            <a:r>
              <a:rPr lang="en-US" dirty="0" err="1"/>
              <a:t>vững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71312387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/>
              <a:t>Cấu</a:t>
            </a:r>
            <a:r>
              <a:rPr lang="en-US" dirty="0"/>
              <a:t> </a:t>
            </a:r>
            <a:r>
              <a:rPr lang="en-US" dirty="0" err="1"/>
              <a:t>trúc</a:t>
            </a:r>
            <a:r>
              <a:rPr lang="en-US" dirty="0"/>
              <a:t> </a:t>
            </a:r>
            <a:r>
              <a:rPr lang="en-US" dirty="0" err="1"/>
              <a:t>và</a:t>
            </a:r>
            <a:r>
              <a:rPr lang="en-US" dirty="0"/>
              <a:t> </a:t>
            </a:r>
            <a:r>
              <a:rPr lang="en-US" dirty="0" err="1"/>
              <a:t>cách</a:t>
            </a:r>
            <a:r>
              <a:rPr lang="en-US" dirty="0"/>
              <a:t> </a:t>
            </a:r>
            <a:r>
              <a:rPr lang="en-US" dirty="0" err="1"/>
              <a:t>thực</a:t>
            </a:r>
            <a:r>
              <a:rPr lang="en-US" dirty="0"/>
              <a:t> </a:t>
            </a:r>
            <a:r>
              <a:rPr lang="en-US" dirty="0" err="1"/>
              <a:t>thi</a:t>
            </a:r>
            <a:r>
              <a:rPr lang="en-US" dirty="0"/>
              <a:t> </a:t>
            </a:r>
            <a:r>
              <a:rPr lang="en-US" dirty="0" smtClean="0"/>
              <a:t>transaction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Begin transaction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&lt;T-SQL code&gt;</a:t>
            </a:r>
            <a:endParaRPr lang="en-US" dirty="0"/>
          </a:p>
          <a:p>
            <a:pPr marL="0" indent="0">
              <a:buNone/>
            </a:pPr>
            <a:r>
              <a:rPr lang="fr-FR" dirty="0"/>
              <a:t>[</a:t>
            </a:r>
            <a:r>
              <a:rPr lang="fr-FR" dirty="0" err="1"/>
              <a:t>save</a:t>
            </a:r>
            <a:r>
              <a:rPr lang="fr-FR" dirty="0"/>
              <a:t> transaction &lt;</a:t>
            </a:r>
            <a:r>
              <a:rPr lang="fr-FR" dirty="0" err="1"/>
              <a:t>savepoint</a:t>
            </a:r>
            <a:r>
              <a:rPr lang="fr-FR" dirty="0"/>
              <a:t> </a:t>
            </a:r>
            <a:r>
              <a:rPr lang="fr-FR" dirty="0" err="1"/>
              <a:t>name</a:t>
            </a:r>
            <a:r>
              <a:rPr lang="fr-FR" dirty="0"/>
              <a:t>&gt;]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&lt;T-</a:t>
            </a:r>
            <a:r>
              <a:rPr lang="en-US" dirty="0" err="1"/>
              <a:t>sql</a:t>
            </a:r>
            <a:r>
              <a:rPr lang="en-US" dirty="0"/>
              <a:t> code&gt;</a:t>
            </a:r>
          </a:p>
          <a:p>
            <a:pPr marL="0" indent="0">
              <a:buNone/>
            </a:pPr>
            <a:r>
              <a:rPr lang="en-US" dirty="0"/>
              <a:t>&lt;test for error&gt;</a:t>
            </a:r>
          </a:p>
          <a:p>
            <a:pPr marL="0" indent="0">
              <a:buNone/>
            </a:pPr>
            <a:r>
              <a:rPr lang="en-US" dirty="0"/>
              <a:t>&lt;if true&gt;</a:t>
            </a:r>
          </a:p>
          <a:p>
            <a:pPr marL="0" indent="0">
              <a:buNone/>
            </a:pPr>
            <a:r>
              <a:rPr lang="en-US" dirty="0"/>
              <a:t>ROLLBACK TRANSACTION &lt;</a:t>
            </a:r>
            <a:r>
              <a:rPr lang="en-US" dirty="0" err="1"/>
              <a:t>transactionName</a:t>
            </a:r>
            <a:r>
              <a:rPr lang="en-US" dirty="0"/>
              <a:t>&gt;</a:t>
            </a:r>
          </a:p>
          <a:p>
            <a:pPr marL="0" indent="0">
              <a:buNone/>
            </a:pPr>
            <a:r>
              <a:rPr lang="en-US" dirty="0"/>
              <a:t>&lt;</a:t>
            </a:r>
            <a:r>
              <a:rPr lang="en-US" dirty="0" err="1"/>
              <a:t>Savepoint</a:t>
            </a:r>
            <a:r>
              <a:rPr lang="en-US" dirty="0"/>
              <a:t> name&gt;</a:t>
            </a:r>
          </a:p>
          <a:p>
            <a:pPr marL="0" indent="0">
              <a:buNone/>
            </a:pPr>
            <a:r>
              <a:rPr lang="en-US" dirty="0"/>
              <a:t>&lt;if false&gt;</a:t>
            </a:r>
          </a:p>
          <a:p>
            <a:pPr marL="0" indent="0">
              <a:buNone/>
            </a:pPr>
            <a:r>
              <a:rPr lang="en-US" dirty="0"/>
              <a:t>COMMIT TRANSACTION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657726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</a:t>
            </a:r>
            <a:r>
              <a:rPr lang="en-US" dirty="0" err="1" smtClean="0"/>
              <a:t>điều</a:t>
            </a:r>
            <a:r>
              <a:rPr lang="en-US" dirty="0" smtClean="0"/>
              <a:t> </a:t>
            </a:r>
            <a:r>
              <a:rPr lang="en-US" dirty="0" err="1" smtClean="0"/>
              <a:t>khiển</a:t>
            </a:r>
            <a:r>
              <a:rPr lang="en-US" dirty="0" smtClean="0"/>
              <a:t> – if - 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/>
              <a:t>If </a:t>
            </a:r>
            <a:r>
              <a:rPr lang="en-US" dirty="0" err="1" smtClean="0"/>
              <a:t>bool_expression</a:t>
            </a:r>
            <a:r>
              <a:rPr lang="en-US" dirty="0" smtClean="0"/>
              <a:t> 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T-SQL code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  Begin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	T-SQL code</a:t>
            </a:r>
          </a:p>
          <a:p>
            <a:pPr marL="0" indent="0">
              <a:buNone/>
            </a:pPr>
            <a:r>
              <a:rPr lang="en-US" dirty="0" smtClean="0"/>
              <a:t>  End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6688688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en-US" dirty="0"/>
              <a:t>Example 1:</a:t>
            </a:r>
          </a:p>
          <a:p>
            <a:pPr marL="0" indent="0">
              <a:buNone/>
            </a:pPr>
            <a:r>
              <a:rPr lang="en-US" dirty="0"/>
              <a:t>declare @</a:t>
            </a:r>
            <a:r>
              <a:rPr lang="en-US" dirty="0" err="1"/>
              <a:t>mk</a:t>
            </a:r>
            <a:r>
              <a:rPr lang="en-US" dirty="0"/>
              <a:t> </a:t>
            </a:r>
            <a:r>
              <a:rPr lang="en-US" dirty="0" err="1"/>
              <a:t>varchar</a:t>
            </a:r>
            <a:r>
              <a:rPr lang="en-US" dirty="0"/>
              <a:t>(10)</a:t>
            </a:r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mk</a:t>
            </a:r>
            <a:r>
              <a:rPr lang="en-US" dirty="0"/>
              <a:t>=</a:t>
            </a:r>
            <a:r>
              <a:rPr lang="en-US" dirty="0" smtClean="0"/>
              <a:t>'</a:t>
            </a:r>
            <a:r>
              <a:rPr lang="en-US" dirty="0" err="1" smtClean="0"/>
              <a:t>cntt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if (select Count(*) from SINHVIEN where </a:t>
            </a:r>
            <a:r>
              <a:rPr lang="en-US" dirty="0" err="1"/>
              <a:t>makhoa</a:t>
            </a:r>
            <a:r>
              <a:rPr lang="en-US" dirty="0"/>
              <a:t>=@</a:t>
            </a:r>
            <a:r>
              <a:rPr lang="en-US" dirty="0" err="1"/>
              <a:t>mk</a:t>
            </a:r>
            <a:r>
              <a:rPr lang="en-US" dirty="0"/>
              <a:t>)&gt;0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	print 'Co </a:t>
            </a:r>
            <a:r>
              <a:rPr lang="en-US" dirty="0" err="1"/>
              <a:t>sv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en-US" dirty="0"/>
              <a:t>else</a:t>
            </a:r>
          </a:p>
          <a:p>
            <a:pPr marL="0" indent="0">
              <a:buNone/>
            </a:pPr>
            <a:r>
              <a:rPr lang="en-US" dirty="0" smtClean="0"/>
              <a:t>Begin</a:t>
            </a:r>
          </a:p>
          <a:p>
            <a:pPr marL="0" indent="0">
              <a:buNone/>
            </a:pPr>
            <a:r>
              <a:rPr lang="en-US" dirty="0" smtClean="0"/>
              <a:t> print </a:t>
            </a:r>
            <a:r>
              <a:rPr lang="en-US" dirty="0"/>
              <a:t>'</a:t>
            </a:r>
            <a:r>
              <a:rPr lang="en-US" dirty="0" err="1"/>
              <a:t>Khong</a:t>
            </a:r>
            <a:r>
              <a:rPr lang="en-US" dirty="0"/>
              <a:t> co </a:t>
            </a:r>
            <a:r>
              <a:rPr lang="en-US" dirty="0" err="1"/>
              <a:t>sv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57248972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Example2 -- </a:t>
            </a:r>
            <a:r>
              <a:rPr lang="en-US" dirty="0" err="1"/>
              <a:t>bai</a:t>
            </a:r>
            <a:r>
              <a:rPr lang="en-US" dirty="0"/>
              <a:t> tap </a:t>
            </a:r>
            <a:r>
              <a:rPr lang="en-US" dirty="0" err="1"/>
              <a:t>giai</a:t>
            </a:r>
            <a:r>
              <a:rPr lang="en-US" dirty="0"/>
              <a:t> </a:t>
            </a:r>
            <a:r>
              <a:rPr lang="en-US" dirty="0" err="1"/>
              <a:t>phuong</a:t>
            </a:r>
            <a:r>
              <a:rPr lang="en-US" dirty="0"/>
              <a:t> </a:t>
            </a:r>
            <a:r>
              <a:rPr lang="en-US" dirty="0" err="1" smtClean="0"/>
              <a:t>trinh</a:t>
            </a:r>
            <a:r>
              <a:rPr lang="en-US" dirty="0" smtClean="0"/>
              <a:t> </a:t>
            </a:r>
            <a:r>
              <a:rPr lang="en-US" dirty="0" err="1" smtClean="0"/>
              <a:t>bac</a:t>
            </a:r>
            <a:r>
              <a:rPr lang="en-US" dirty="0" smtClean="0"/>
              <a:t> </a:t>
            </a:r>
            <a:r>
              <a:rPr lang="en-US" dirty="0" err="1" smtClean="0"/>
              <a:t>nhat</a:t>
            </a:r>
            <a:r>
              <a:rPr lang="en-US" dirty="0"/>
              <a:t> </a:t>
            </a:r>
            <a:r>
              <a:rPr lang="en-US" dirty="0" smtClean="0"/>
              <a:t> </a:t>
            </a:r>
            <a:r>
              <a:rPr lang="en-US" dirty="0" err="1" smtClean="0"/>
              <a:t>ax+b</a:t>
            </a:r>
            <a:r>
              <a:rPr lang="en-US" dirty="0" smtClean="0"/>
              <a:t>=0</a:t>
            </a:r>
          </a:p>
          <a:p>
            <a:r>
              <a:rPr lang="en-US" dirty="0" smtClean="0"/>
              <a:t>Input: a, b</a:t>
            </a:r>
          </a:p>
          <a:p>
            <a:r>
              <a:rPr lang="en-US" dirty="0" smtClean="0"/>
              <a:t>Output: Nghiem: VN, VSN, </a:t>
            </a:r>
            <a:r>
              <a:rPr lang="en-US" dirty="0" err="1" smtClean="0"/>
              <a:t>nghiem</a:t>
            </a:r>
            <a:r>
              <a:rPr lang="en-US" dirty="0" smtClean="0"/>
              <a:t> </a:t>
            </a:r>
            <a:r>
              <a:rPr lang="en-US" dirty="0" err="1" smtClean="0"/>
              <a:t>thuc</a:t>
            </a:r>
            <a:r>
              <a:rPr lang="en-US" dirty="0" smtClean="0"/>
              <a:t> </a:t>
            </a:r>
            <a:r>
              <a:rPr lang="en-US" dirty="0" err="1" smtClean="0"/>
              <a:t>su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73624285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 err="1" smtClean="0"/>
              <a:t>Cấu</a:t>
            </a:r>
            <a:r>
              <a:rPr lang="en-US" b="1" dirty="0" smtClean="0"/>
              <a:t> </a:t>
            </a:r>
            <a:r>
              <a:rPr lang="en-US" b="1" dirty="0" err="1" smtClean="0"/>
              <a:t>trúc</a:t>
            </a:r>
            <a:r>
              <a:rPr lang="en-US" b="1" dirty="0" smtClean="0"/>
              <a:t> </a:t>
            </a:r>
            <a:r>
              <a:rPr lang="en-US" b="1" dirty="0" err="1" smtClean="0"/>
              <a:t>lặp</a:t>
            </a:r>
            <a:r>
              <a:rPr lang="en-US" b="1" dirty="0" smtClean="0"/>
              <a:t> while</a:t>
            </a:r>
            <a:r>
              <a:rPr lang="en-US" dirty="0" smtClean="0"/>
              <a:t/>
            </a:r>
            <a:br>
              <a:rPr lang="en-US" dirty="0" smtClean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While </a:t>
            </a:r>
            <a:r>
              <a:rPr lang="en-US" dirty="0" err="1" smtClean="0"/>
              <a:t>bool_expression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{</a:t>
            </a:r>
            <a:r>
              <a:rPr lang="en-US" dirty="0" err="1"/>
              <a:t>sql_statement</a:t>
            </a:r>
            <a:r>
              <a:rPr lang="en-US" dirty="0"/>
              <a:t>| </a:t>
            </a:r>
            <a:r>
              <a:rPr lang="en-US" dirty="0" err="1"/>
              <a:t>stament_block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/>
              <a:t>	Break;</a:t>
            </a:r>
          </a:p>
          <a:p>
            <a:pPr marL="0" indent="0">
              <a:buNone/>
            </a:pPr>
            <a:r>
              <a:rPr lang="en-US" dirty="0" smtClean="0"/>
              <a:t> {</a:t>
            </a:r>
            <a:r>
              <a:rPr lang="en-US" dirty="0" err="1"/>
              <a:t>sql_statement</a:t>
            </a:r>
            <a:r>
              <a:rPr lang="en-US" dirty="0"/>
              <a:t>| </a:t>
            </a:r>
            <a:r>
              <a:rPr lang="en-US" dirty="0" err="1"/>
              <a:t>stament_block</a:t>
            </a:r>
            <a:r>
              <a:rPr lang="en-US" dirty="0"/>
              <a:t>}</a:t>
            </a:r>
          </a:p>
          <a:p>
            <a:pPr marL="0" indent="0">
              <a:buNone/>
            </a:pPr>
            <a:r>
              <a:rPr lang="en-US" dirty="0" smtClean="0"/>
              <a:t>	Continue</a:t>
            </a:r>
            <a:r>
              <a:rPr lang="en-US" dirty="0"/>
              <a:t>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2547111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Declare @n </a:t>
            </a:r>
            <a:r>
              <a:rPr lang="en-US" dirty="0" err="1"/>
              <a:t>int</a:t>
            </a:r>
            <a:r>
              <a:rPr lang="en-US" dirty="0"/>
              <a:t>, @</a:t>
            </a:r>
            <a:r>
              <a:rPr lang="en-US" dirty="0" err="1"/>
              <a:t>soloi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, @</a:t>
            </a:r>
            <a:r>
              <a:rPr lang="en-US" dirty="0" err="1"/>
              <a:t>dathem</a:t>
            </a:r>
            <a:r>
              <a:rPr lang="en-US" dirty="0"/>
              <a:t> </a:t>
            </a:r>
            <a:r>
              <a:rPr lang="en-US" dirty="0" err="1"/>
              <a:t>int</a:t>
            </a:r>
            <a:r>
              <a:rPr lang="en-US" dirty="0"/>
              <a:t> </a:t>
            </a:r>
          </a:p>
          <a:p>
            <a:pPr marL="0" indent="0">
              <a:buNone/>
            </a:pPr>
            <a:r>
              <a:rPr lang="da-DK" dirty="0"/>
              <a:t>set @soloi=0; set @dathem=0; set @n=10;</a:t>
            </a:r>
          </a:p>
          <a:p>
            <a:pPr marL="0" indent="0">
              <a:buNone/>
            </a:pPr>
            <a:r>
              <a:rPr lang="en-US" b="1" dirty="0"/>
              <a:t>while</a:t>
            </a:r>
            <a:r>
              <a:rPr lang="en-US" dirty="0"/>
              <a:t> (@n&gt;0)</a:t>
            </a:r>
          </a:p>
          <a:p>
            <a:pPr marL="0" indent="0">
              <a:buNone/>
            </a:pPr>
            <a:r>
              <a:rPr lang="en-US" b="1" dirty="0"/>
              <a:t>begin</a:t>
            </a:r>
          </a:p>
          <a:p>
            <a:pPr marL="0" indent="0">
              <a:buNone/>
            </a:pPr>
            <a:r>
              <a:rPr lang="en-US" dirty="0"/>
              <a:t> insert into </a:t>
            </a:r>
            <a:r>
              <a:rPr lang="en-US" dirty="0" err="1"/>
              <a:t>khoa</a:t>
            </a:r>
            <a:r>
              <a:rPr lang="en-US" dirty="0"/>
              <a:t> values('</a:t>
            </a:r>
            <a:r>
              <a:rPr lang="en-US" dirty="0" err="1"/>
              <a:t>kh</a:t>
            </a:r>
            <a:r>
              <a:rPr lang="en-US" dirty="0"/>
              <a:t>'+Convert(</a:t>
            </a:r>
            <a:r>
              <a:rPr lang="en-US" dirty="0" err="1"/>
              <a:t>varchar</a:t>
            </a:r>
            <a:r>
              <a:rPr lang="en-US" dirty="0"/>
              <a:t>(10),@n), 'Ten </a:t>
            </a:r>
            <a:r>
              <a:rPr lang="en-US" dirty="0" err="1"/>
              <a:t>Khoa</a:t>
            </a:r>
            <a:r>
              <a:rPr lang="en-US" dirty="0"/>
              <a:t> '+Convert(</a:t>
            </a:r>
            <a:r>
              <a:rPr lang="en-US" dirty="0" err="1"/>
              <a:t>varchar</a:t>
            </a:r>
            <a:r>
              <a:rPr lang="en-US" dirty="0"/>
              <a:t>(10),@n), 0)</a:t>
            </a:r>
          </a:p>
          <a:p>
            <a:pPr marL="0" indent="0">
              <a:buNone/>
            </a:pPr>
            <a:r>
              <a:rPr lang="en-US" dirty="0"/>
              <a:t> if (@@</a:t>
            </a:r>
            <a:r>
              <a:rPr lang="en-US" dirty="0" smtClean="0"/>
              <a:t>ERROR&gt;0) 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</a:t>
            </a:r>
            <a:r>
              <a:rPr lang="en-US" dirty="0" err="1"/>
              <a:t>soloi</a:t>
            </a:r>
            <a:r>
              <a:rPr lang="en-US" dirty="0"/>
              <a:t>= @soloi+1</a:t>
            </a:r>
          </a:p>
          <a:p>
            <a:pPr marL="0" indent="0">
              <a:buNone/>
            </a:pPr>
            <a:r>
              <a:rPr lang="en-US" dirty="0"/>
              <a:t> else </a:t>
            </a:r>
          </a:p>
          <a:p>
            <a:pPr marL="0" indent="0">
              <a:buNone/>
            </a:pPr>
            <a:r>
              <a:rPr lang="en-US" dirty="0"/>
              <a:t>   set @</a:t>
            </a:r>
            <a:r>
              <a:rPr lang="en-US" dirty="0" err="1"/>
              <a:t>dathem</a:t>
            </a:r>
            <a:r>
              <a:rPr lang="en-US" dirty="0"/>
              <a:t> = @dathem+1</a:t>
            </a:r>
          </a:p>
          <a:p>
            <a:pPr marL="0" indent="0">
              <a:buNone/>
            </a:pPr>
            <a:r>
              <a:rPr lang="en-US" dirty="0"/>
              <a:t> set @n = @n-1</a:t>
            </a:r>
          </a:p>
          <a:p>
            <a:pPr marL="0" indent="0">
              <a:buNone/>
            </a:pPr>
            <a:r>
              <a:rPr lang="en-US" b="1" dirty="0"/>
              <a:t>end</a:t>
            </a:r>
          </a:p>
          <a:p>
            <a:pPr marL="0" indent="0">
              <a:buNone/>
            </a:pPr>
            <a:r>
              <a:rPr lang="en-US" dirty="0"/>
              <a:t>print 'Da them' + ', </a:t>
            </a:r>
            <a:r>
              <a:rPr lang="en-US" dirty="0" err="1"/>
              <a:t>loi</a:t>
            </a:r>
            <a:r>
              <a:rPr lang="en-US" dirty="0"/>
              <a:t>:'+ convert(</a:t>
            </a:r>
            <a:r>
              <a:rPr lang="en-US" dirty="0" err="1"/>
              <a:t>nvarchar</a:t>
            </a:r>
            <a:r>
              <a:rPr lang="en-US" dirty="0"/>
              <a:t>(5),@</a:t>
            </a:r>
            <a:r>
              <a:rPr lang="en-US" dirty="0" err="1"/>
              <a:t>soloi</a:t>
            </a:r>
            <a:r>
              <a:rPr lang="en-US" dirty="0"/>
              <a:t>)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6684969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Cấu</a:t>
            </a:r>
            <a:r>
              <a:rPr lang="en-US" dirty="0" smtClean="0"/>
              <a:t> </a:t>
            </a:r>
            <a:r>
              <a:rPr lang="en-US" dirty="0" err="1" smtClean="0"/>
              <a:t>trúc</a:t>
            </a:r>
            <a:r>
              <a:rPr lang="en-US" dirty="0" smtClean="0"/>
              <a:t> case – if -else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CASE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/>
              <a:t>condition1</a:t>
            </a:r>
            <a:r>
              <a:rPr lang="en-US" dirty="0"/>
              <a:t> THEN </a:t>
            </a:r>
            <a:r>
              <a:rPr lang="en-US" i="1" dirty="0"/>
              <a:t>result1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/>
              <a:t>condition2</a:t>
            </a:r>
            <a:r>
              <a:rPr lang="en-US" dirty="0"/>
              <a:t> THEN </a:t>
            </a:r>
            <a:r>
              <a:rPr lang="en-US" i="1" dirty="0"/>
              <a:t>result2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WHEN </a:t>
            </a:r>
            <a:r>
              <a:rPr lang="en-US" i="1" dirty="0" err="1"/>
              <a:t>conditionN</a:t>
            </a:r>
            <a:r>
              <a:rPr lang="en-US" dirty="0"/>
              <a:t> THEN </a:t>
            </a:r>
            <a:r>
              <a:rPr lang="en-US" i="1" dirty="0" err="1"/>
              <a:t>resultN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    ELSE </a:t>
            </a:r>
            <a:r>
              <a:rPr lang="en-US" i="1" dirty="0"/>
              <a:t>result</a:t>
            </a:r>
            <a:r>
              <a:rPr lang="en-US" dirty="0"/>
              <a:t/>
            </a:r>
            <a:br>
              <a:rPr lang="en-US" dirty="0"/>
            </a:br>
            <a:r>
              <a:rPr lang="en-US" dirty="0"/>
              <a:t>END;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616316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dirty="0" smtClean="0"/>
              <a:t>DML: </a:t>
            </a:r>
            <a:r>
              <a:rPr lang="en-US" dirty="0" err="1" smtClean="0"/>
              <a:t>Thao</a:t>
            </a:r>
            <a:r>
              <a:rPr lang="en-US" dirty="0" smtClean="0"/>
              <a:t> </a:t>
            </a:r>
            <a:r>
              <a:rPr lang="en-US" dirty="0" err="1" smtClean="0"/>
              <a:t>tac</a:t>
            </a:r>
            <a:r>
              <a:rPr lang="en-US" dirty="0" smtClean="0"/>
              <a:t> du lieu</a:t>
            </a:r>
          </a:p>
          <a:p>
            <a:pPr lvl="1"/>
            <a:r>
              <a:rPr lang="en-US" b="1" dirty="0" smtClean="0"/>
              <a:t>Select</a:t>
            </a:r>
          </a:p>
          <a:p>
            <a:pPr lvl="1"/>
            <a:r>
              <a:rPr lang="en-US" dirty="0" smtClean="0"/>
              <a:t>Insert:</a:t>
            </a:r>
            <a:endParaRPr lang="en-US" dirty="0" smtClean="0"/>
          </a:p>
          <a:p>
            <a:pPr lvl="1"/>
            <a:r>
              <a:rPr lang="en-US" dirty="0" smtClean="0"/>
              <a:t>Delete</a:t>
            </a:r>
          </a:p>
          <a:p>
            <a:pPr lvl="1"/>
            <a:r>
              <a:rPr lang="en-US" dirty="0" smtClean="0"/>
              <a:t>Update</a:t>
            </a:r>
          </a:p>
          <a:p>
            <a:r>
              <a:rPr lang="en-US" b="1" dirty="0" smtClean="0"/>
              <a:t>DDL</a:t>
            </a:r>
            <a:r>
              <a:rPr lang="en-US" dirty="0" smtClean="0"/>
              <a:t>: </a:t>
            </a:r>
            <a:r>
              <a:rPr lang="en-US" dirty="0" err="1" smtClean="0"/>
              <a:t>Dinh</a:t>
            </a:r>
            <a:r>
              <a:rPr lang="en-US" dirty="0" smtClean="0"/>
              <a:t> </a:t>
            </a:r>
            <a:r>
              <a:rPr lang="en-US" dirty="0" err="1" smtClean="0"/>
              <a:t>nghia</a:t>
            </a:r>
            <a:r>
              <a:rPr lang="en-US" dirty="0" smtClean="0"/>
              <a:t> du lieu (</a:t>
            </a:r>
            <a:r>
              <a:rPr lang="en-US" dirty="0" err="1" smtClean="0"/>
              <a:t>bai</a:t>
            </a:r>
            <a:r>
              <a:rPr lang="en-US" dirty="0" smtClean="0"/>
              <a:t> tap </a:t>
            </a:r>
            <a:r>
              <a:rPr lang="en-US" dirty="0" err="1" smtClean="0"/>
              <a:t>buoi</a:t>
            </a:r>
            <a:r>
              <a:rPr lang="en-US" dirty="0" smtClean="0"/>
              <a:t> 7/4)</a:t>
            </a:r>
          </a:p>
          <a:p>
            <a:pPr lvl="1"/>
            <a:r>
              <a:rPr lang="en-US" dirty="0" smtClean="0"/>
              <a:t>Tao object: database, table, </a:t>
            </a:r>
            <a:r>
              <a:rPr lang="en-US" dirty="0" smtClean="0"/>
              <a:t>view:</a:t>
            </a:r>
          </a:p>
          <a:p>
            <a:pPr lvl="2"/>
            <a:r>
              <a:rPr lang="en-GB" dirty="0" smtClean="0"/>
              <a:t>Create  </a:t>
            </a:r>
            <a:r>
              <a:rPr lang="en-GB" dirty="0" err="1" smtClean="0"/>
              <a:t>obj</a:t>
            </a:r>
            <a:r>
              <a:rPr lang="en-GB" dirty="0" smtClean="0"/>
              <a:t> (table, view)  </a:t>
            </a:r>
            <a:r>
              <a:rPr lang="en-GB" b="1" dirty="0" smtClean="0"/>
              <a:t>name()</a:t>
            </a:r>
            <a:endParaRPr lang="en-US" b="1" dirty="0" smtClean="0"/>
          </a:p>
          <a:p>
            <a:pPr lvl="1"/>
            <a:r>
              <a:rPr lang="en-US" dirty="0" err="1" smtClean="0"/>
              <a:t>Xoa</a:t>
            </a:r>
            <a:r>
              <a:rPr lang="en-US" dirty="0"/>
              <a:t> </a:t>
            </a:r>
            <a:r>
              <a:rPr lang="en-US" dirty="0" smtClean="0"/>
              <a:t>object: drop</a:t>
            </a:r>
            <a:endParaRPr lang="en-US" dirty="0" smtClean="0"/>
          </a:p>
          <a:p>
            <a:pPr lvl="1"/>
            <a:r>
              <a:rPr lang="en-US" dirty="0" err="1" smtClean="0"/>
              <a:t>Chinh</a:t>
            </a:r>
            <a:r>
              <a:rPr lang="en-US" dirty="0" smtClean="0"/>
              <a:t> </a:t>
            </a:r>
            <a:r>
              <a:rPr lang="en-US" dirty="0" err="1" smtClean="0"/>
              <a:t>sua</a:t>
            </a:r>
            <a:r>
              <a:rPr lang="en-US" dirty="0" smtClean="0"/>
              <a:t>: alter</a:t>
            </a:r>
            <a:endParaRPr lang="en-US" dirty="0" smtClean="0"/>
          </a:p>
          <a:p>
            <a:pPr lvl="1"/>
            <a:r>
              <a:rPr lang="en-US" dirty="0" smtClean="0"/>
              <a:t>Them </a:t>
            </a:r>
            <a:r>
              <a:rPr lang="en-US" dirty="0" err="1" smtClean="0"/>
              <a:t>cac</a:t>
            </a:r>
            <a:r>
              <a:rPr lang="en-US" dirty="0" smtClean="0"/>
              <a:t> rang </a:t>
            </a:r>
            <a:r>
              <a:rPr lang="en-US" dirty="0" err="1" smtClean="0"/>
              <a:t>buoc</a:t>
            </a:r>
            <a:r>
              <a:rPr lang="en-US" smtClean="0"/>
              <a:t>: alter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7685975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select </a:t>
            </a:r>
            <a:r>
              <a:rPr lang="en-US" dirty="0" err="1"/>
              <a:t>masv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, </a:t>
            </a:r>
          </a:p>
          <a:p>
            <a:pPr marL="0" indent="0">
              <a:buNone/>
            </a:pPr>
            <a:r>
              <a:rPr lang="en-US" dirty="0"/>
              <a:t> case   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='1' then 'TPHCM'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='2' then 'HN'</a:t>
            </a:r>
          </a:p>
          <a:p>
            <a:pPr marL="0" indent="0">
              <a:buNone/>
            </a:pPr>
            <a:r>
              <a:rPr lang="en-US" dirty="0"/>
              <a:t>	else '</a:t>
            </a:r>
            <a:r>
              <a:rPr lang="en-US" dirty="0" err="1"/>
              <a:t>Khac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 end </a:t>
            </a:r>
            <a:r>
              <a:rPr lang="en-US" b="1" dirty="0"/>
              <a:t>as </a:t>
            </a:r>
            <a:r>
              <a:rPr lang="en-US" b="1" dirty="0" err="1"/>
              <a:t>tinh</a:t>
            </a:r>
            <a:endParaRPr lang="en-US" b="1" dirty="0"/>
          </a:p>
          <a:p>
            <a:pPr marL="0" indent="0">
              <a:buNone/>
            </a:pPr>
            <a:r>
              <a:rPr lang="en-US" dirty="0"/>
              <a:t> from SINHVIEN where nu&gt;0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59039677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/>
              <a:t>select </a:t>
            </a:r>
            <a:r>
              <a:rPr lang="en-US" dirty="0" err="1"/>
              <a:t>masv</a:t>
            </a:r>
            <a:r>
              <a:rPr lang="en-US" dirty="0"/>
              <a:t>, </a:t>
            </a:r>
            <a:r>
              <a:rPr lang="en-US" dirty="0" err="1"/>
              <a:t>tensv</a:t>
            </a:r>
            <a:r>
              <a:rPr lang="en-US" dirty="0"/>
              <a:t>, </a:t>
            </a:r>
            <a:r>
              <a:rPr lang="en-US" b="1" dirty="0" err="1"/>
              <a:t>tinh</a:t>
            </a:r>
            <a:r>
              <a:rPr lang="en-US" dirty="0"/>
              <a:t>=</a:t>
            </a:r>
          </a:p>
          <a:p>
            <a:pPr marL="0" indent="0">
              <a:buNone/>
            </a:pPr>
            <a:r>
              <a:rPr lang="en-US" dirty="0"/>
              <a:t> case   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='01' then 'TPHCM'</a:t>
            </a:r>
          </a:p>
          <a:p>
            <a:pPr marL="0" indent="0">
              <a:buNone/>
            </a:pPr>
            <a:r>
              <a:rPr lang="en-US" dirty="0"/>
              <a:t>	when </a:t>
            </a:r>
            <a:r>
              <a:rPr lang="en-US" dirty="0" err="1"/>
              <a:t>matinhtp</a:t>
            </a:r>
            <a:r>
              <a:rPr lang="en-US" dirty="0"/>
              <a:t>='02' then 'HN'</a:t>
            </a:r>
          </a:p>
          <a:p>
            <a:pPr marL="0" indent="0">
              <a:buNone/>
            </a:pPr>
            <a:r>
              <a:rPr lang="en-US" dirty="0"/>
              <a:t>	else '</a:t>
            </a:r>
            <a:r>
              <a:rPr lang="en-US" dirty="0" err="1"/>
              <a:t>Khac</a:t>
            </a:r>
            <a:r>
              <a:rPr lang="en-US" dirty="0"/>
              <a:t>'</a:t>
            </a:r>
          </a:p>
          <a:p>
            <a:pPr marL="0" indent="0">
              <a:buNone/>
            </a:pPr>
            <a:r>
              <a:rPr lang="en-US" dirty="0"/>
              <a:t> end </a:t>
            </a:r>
          </a:p>
          <a:p>
            <a:pPr marL="0" indent="0">
              <a:buNone/>
            </a:pPr>
            <a:r>
              <a:rPr lang="en-US" dirty="0"/>
              <a:t> from SINHVIEN where </a:t>
            </a:r>
            <a:r>
              <a:rPr lang="en-US" dirty="0" smtClean="0"/>
              <a:t>nu=1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87200674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Try – 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dirty="0" smtClean="0"/>
              <a:t>BEGIN </a:t>
            </a:r>
            <a:r>
              <a:rPr lang="en-US" b="1" dirty="0"/>
              <a:t>TRY  </a:t>
            </a:r>
          </a:p>
          <a:p>
            <a:pPr marL="0" indent="0">
              <a:buNone/>
            </a:pPr>
            <a:r>
              <a:rPr lang="en-US" dirty="0"/>
              <a:t>     { </a:t>
            </a:r>
            <a:r>
              <a:rPr lang="en-US" dirty="0" err="1"/>
              <a:t>sql_statement</a:t>
            </a:r>
            <a:r>
              <a:rPr lang="en-US" dirty="0"/>
              <a:t> | </a:t>
            </a:r>
            <a:r>
              <a:rPr lang="en-US" dirty="0" err="1"/>
              <a:t>statement_block</a:t>
            </a:r>
            <a:r>
              <a:rPr lang="en-US" dirty="0"/>
              <a:t> }  </a:t>
            </a:r>
          </a:p>
          <a:p>
            <a:pPr marL="0" indent="0">
              <a:buNone/>
            </a:pPr>
            <a:r>
              <a:rPr lang="en-US" dirty="0"/>
              <a:t>END TRY  </a:t>
            </a:r>
          </a:p>
          <a:p>
            <a:pPr marL="0" indent="0">
              <a:buNone/>
            </a:pPr>
            <a:r>
              <a:rPr lang="en-US" dirty="0"/>
              <a:t>BEGIN </a:t>
            </a:r>
            <a:r>
              <a:rPr lang="en-US" b="1" dirty="0"/>
              <a:t>CATCH  </a:t>
            </a:r>
          </a:p>
          <a:p>
            <a:pPr marL="0" indent="0">
              <a:buNone/>
            </a:pPr>
            <a:r>
              <a:rPr lang="en-US" dirty="0"/>
              <a:t>     [ { </a:t>
            </a:r>
            <a:r>
              <a:rPr lang="en-US" dirty="0" err="1"/>
              <a:t>sql_statement</a:t>
            </a:r>
            <a:r>
              <a:rPr lang="en-US" dirty="0"/>
              <a:t> | </a:t>
            </a:r>
            <a:r>
              <a:rPr lang="en-US" dirty="0" err="1"/>
              <a:t>statement_block</a:t>
            </a:r>
            <a:r>
              <a:rPr lang="en-US" dirty="0"/>
              <a:t> } ]  </a:t>
            </a:r>
          </a:p>
          <a:p>
            <a:pPr marL="0" indent="0">
              <a:buNone/>
            </a:pPr>
            <a:r>
              <a:rPr lang="en-US" dirty="0"/>
              <a:t>END CATCH  </a:t>
            </a:r>
          </a:p>
          <a:p>
            <a:pPr marL="0" indent="0">
              <a:buNone/>
            </a:pPr>
            <a:r>
              <a:rPr lang="en-US" dirty="0"/>
              <a:t>[ ; ] 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1285844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Example – try …catch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825624"/>
            <a:ext cx="10515600" cy="4729721"/>
          </a:xfrm>
        </p:spPr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declare @n </a:t>
            </a:r>
            <a:r>
              <a:rPr lang="en-US" dirty="0" err="1"/>
              <a:t>int</a:t>
            </a:r>
            <a:r>
              <a:rPr lang="en-US" dirty="0"/>
              <a:t>, @</a:t>
            </a:r>
            <a:r>
              <a:rPr lang="en-US" dirty="0" err="1"/>
              <a:t>soloi</a:t>
            </a:r>
            <a:r>
              <a:rPr lang="en-US" dirty="0"/>
              <a:t> </a:t>
            </a:r>
            <a:r>
              <a:rPr lang="en-US" dirty="0" err="1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/>
              <a:t>set @n=6; set @</a:t>
            </a:r>
            <a:r>
              <a:rPr lang="en-US" dirty="0" err="1"/>
              <a:t>soloi</a:t>
            </a:r>
            <a:r>
              <a:rPr lang="en-US" dirty="0"/>
              <a:t>=0;</a:t>
            </a:r>
          </a:p>
          <a:p>
            <a:pPr marL="0" indent="0">
              <a:buNone/>
            </a:pPr>
            <a:r>
              <a:rPr lang="en-US" dirty="0"/>
              <a:t>while @n&gt;0</a:t>
            </a:r>
          </a:p>
          <a:p>
            <a:pPr marL="0" indent="0">
              <a:buNone/>
            </a:pPr>
            <a:r>
              <a:rPr lang="en-US" dirty="0"/>
              <a:t>begin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begin </a:t>
            </a: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 smtClean="0"/>
              <a:t>      insert </a:t>
            </a:r>
            <a:r>
              <a:rPr lang="en-US" dirty="0"/>
              <a:t>into </a:t>
            </a:r>
            <a:r>
              <a:rPr lang="en-US" dirty="0" err="1"/>
              <a:t>khoa</a:t>
            </a:r>
            <a:r>
              <a:rPr lang="en-US" dirty="0"/>
              <a:t> values(convert(</a:t>
            </a:r>
            <a:r>
              <a:rPr lang="en-US" dirty="0" err="1"/>
              <a:t>varchar</a:t>
            </a:r>
            <a:r>
              <a:rPr lang="en-US" dirty="0"/>
              <a:t>(10), @n), 'Ten:'+ convert(</a:t>
            </a:r>
            <a:r>
              <a:rPr lang="en-US" dirty="0" err="1"/>
              <a:t>nvarchar</a:t>
            </a:r>
            <a:r>
              <a:rPr lang="en-US" dirty="0"/>
              <a:t>(5), @n), 1)</a:t>
            </a:r>
          </a:p>
          <a:p>
            <a:pPr marL="0" indent="0">
              <a:buNone/>
            </a:pPr>
            <a:r>
              <a:rPr lang="en-US" dirty="0" smtClean="0"/>
              <a:t> end </a:t>
            </a:r>
            <a:r>
              <a:rPr lang="en-US" dirty="0"/>
              <a:t>try</a:t>
            </a:r>
          </a:p>
          <a:p>
            <a:pPr marL="0" indent="0">
              <a:buNone/>
            </a:pPr>
            <a:r>
              <a:rPr lang="en-US" dirty="0"/>
              <a:t>begin catch</a:t>
            </a:r>
          </a:p>
          <a:p>
            <a:pPr marL="0" indent="0">
              <a:buNone/>
            </a:pPr>
            <a:r>
              <a:rPr lang="en-US" dirty="0" smtClean="0"/>
              <a:t>   set </a:t>
            </a:r>
            <a:r>
              <a:rPr lang="en-US" dirty="0"/>
              <a:t>@</a:t>
            </a:r>
            <a:r>
              <a:rPr lang="en-US" dirty="0" err="1"/>
              <a:t>soloi</a:t>
            </a:r>
            <a:r>
              <a:rPr lang="en-US" dirty="0"/>
              <a:t> = @soloi+1</a:t>
            </a:r>
          </a:p>
          <a:p>
            <a:pPr marL="0" indent="0">
              <a:buNone/>
            </a:pPr>
            <a:r>
              <a:rPr lang="en-US" dirty="0"/>
              <a:t>end catch</a:t>
            </a:r>
          </a:p>
          <a:p>
            <a:pPr marL="0" indent="0">
              <a:buNone/>
            </a:pPr>
            <a:r>
              <a:rPr lang="en-US" dirty="0"/>
              <a:t>set @n= @n-1</a:t>
            </a:r>
          </a:p>
          <a:p>
            <a:pPr marL="0" indent="0">
              <a:buNone/>
            </a:pPr>
            <a:r>
              <a:rPr lang="en-US" dirty="0"/>
              <a:t>end</a:t>
            </a:r>
          </a:p>
          <a:p>
            <a:pPr marL="0" indent="0">
              <a:buNone/>
            </a:pPr>
            <a:r>
              <a:rPr lang="fr-FR" dirty="0" err="1"/>
              <a:t>print</a:t>
            </a:r>
            <a:r>
              <a:rPr lang="fr-FR" dirty="0"/>
              <a:t> 'Co ' + </a:t>
            </a:r>
            <a:r>
              <a:rPr lang="fr-FR" dirty="0" err="1"/>
              <a:t>convert</a:t>
            </a:r>
            <a:r>
              <a:rPr lang="fr-FR" dirty="0"/>
              <a:t>(</a:t>
            </a:r>
            <a:r>
              <a:rPr lang="fr-FR" dirty="0" err="1"/>
              <a:t>varchar</a:t>
            </a:r>
            <a:r>
              <a:rPr lang="fr-FR" dirty="0"/>
              <a:t>(2), @</a:t>
            </a:r>
            <a:r>
              <a:rPr lang="fr-FR" dirty="0" err="1"/>
              <a:t>soloi</a:t>
            </a:r>
            <a:r>
              <a:rPr lang="fr-FR" dirty="0"/>
              <a:t>)+' loi</a:t>
            </a:r>
            <a:r>
              <a:rPr lang="fr-FR" dirty="0" smtClean="0"/>
              <a:t>'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53748707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Review - DDL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Create table()</a:t>
            </a:r>
          </a:p>
          <a:p>
            <a:r>
              <a:rPr lang="en-US" dirty="0" smtClean="0"/>
              <a:t>Alter table &lt;name&gt; </a:t>
            </a:r>
          </a:p>
          <a:p>
            <a:pPr lvl="1"/>
            <a:r>
              <a:rPr lang="en-US" dirty="0" smtClean="0"/>
              <a:t>add column &lt;name&gt; type</a:t>
            </a:r>
          </a:p>
          <a:p>
            <a:pPr lvl="1"/>
            <a:r>
              <a:rPr lang="en-US" dirty="0" smtClean="0"/>
              <a:t>Drop column &lt;name&gt;</a:t>
            </a:r>
          </a:p>
          <a:p>
            <a:pPr lvl="1"/>
            <a:r>
              <a:rPr lang="en-US" dirty="0" smtClean="0"/>
              <a:t>Add constraint &lt;</a:t>
            </a:r>
            <a:r>
              <a:rPr lang="en-US" dirty="0" err="1" smtClean="0"/>
              <a:t>name_FK</a:t>
            </a:r>
            <a:r>
              <a:rPr lang="en-US" dirty="0" smtClean="0"/>
              <a:t>&gt;  foreign key(column1, column2) references &lt;table&gt; (column1, column2)</a:t>
            </a:r>
          </a:p>
          <a:p>
            <a:pPr lvl="1"/>
            <a:r>
              <a:rPr lang="en-US" dirty="0" smtClean="0"/>
              <a:t>Drop constraint &lt;</a:t>
            </a:r>
            <a:r>
              <a:rPr lang="en-US" dirty="0" err="1" smtClean="0"/>
              <a:t>name_FK</a:t>
            </a:r>
            <a:r>
              <a:rPr lang="en-US" dirty="0" smtClean="0"/>
              <a:t>&gt;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7266249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DDL – </a:t>
            </a:r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ràng</a:t>
            </a:r>
            <a:r>
              <a:rPr lang="en-US" dirty="0" smtClean="0"/>
              <a:t> </a:t>
            </a:r>
            <a:r>
              <a:rPr lang="en-US" dirty="0" err="1" smtClean="0"/>
              <a:t>buộc</a:t>
            </a:r>
            <a:r>
              <a:rPr lang="en-US" dirty="0" smtClean="0"/>
              <a:t> </a:t>
            </a:r>
            <a:r>
              <a:rPr lang="en-US" dirty="0" err="1" smtClean="0"/>
              <a:t>khác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Cột</a:t>
            </a:r>
            <a:r>
              <a:rPr lang="en-US" dirty="0" smtClean="0"/>
              <a:t>: </a:t>
            </a:r>
          </a:p>
          <a:p>
            <a:pPr lvl="1"/>
            <a:r>
              <a:rPr lang="en-US" dirty="0" smtClean="0"/>
              <a:t>null, not null</a:t>
            </a:r>
          </a:p>
          <a:p>
            <a:pPr lvl="1"/>
            <a:r>
              <a:rPr lang="en-US" dirty="0" smtClean="0"/>
              <a:t>default (</a:t>
            </a:r>
            <a:r>
              <a:rPr lang="en-US" dirty="0" err="1" smtClean="0"/>
              <a:t>gía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,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, </a:t>
            </a:r>
            <a:r>
              <a:rPr lang="en-US" dirty="0" err="1" smtClean="0"/>
              <a:t>hàm</a:t>
            </a:r>
            <a:r>
              <a:rPr lang="en-US" dirty="0" smtClean="0"/>
              <a:t> </a:t>
            </a:r>
            <a:r>
              <a:rPr lang="en-US" dirty="0" err="1" smtClean="0"/>
              <a:t>người</a:t>
            </a:r>
            <a:r>
              <a:rPr lang="en-US" dirty="0" smtClean="0"/>
              <a:t>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,..). </a:t>
            </a:r>
            <a:r>
              <a:rPr lang="en-US" dirty="0" err="1" smtClean="0"/>
              <a:t>Với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timestamp, identity: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thiết</a:t>
            </a:r>
            <a:r>
              <a:rPr lang="en-US" dirty="0" smtClean="0"/>
              <a:t> </a:t>
            </a:r>
            <a:r>
              <a:rPr lang="en-US" dirty="0" err="1" smtClean="0"/>
              <a:t>lập</a:t>
            </a:r>
            <a:r>
              <a:rPr lang="en-US" dirty="0"/>
              <a:t> </a:t>
            </a:r>
            <a:r>
              <a:rPr lang="en-US" dirty="0" smtClean="0"/>
              <a:t>default.</a:t>
            </a:r>
          </a:p>
          <a:p>
            <a:pPr lvl="1"/>
            <a:r>
              <a:rPr lang="en-US" dirty="0" smtClean="0"/>
              <a:t>Check:</a:t>
            </a:r>
            <a:endParaRPr lang="en-US" dirty="0"/>
          </a:p>
          <a:p>
            <a:r>
              <a:rPr lang="en-US" dirty="0" err="1" smtClean="0"/>
              <a:t>Dòng</a:t>
            </a:r>
            <a:endParaRPr lang="en-US" dirty="0" smtClean="0"/>
          </a:p>
          <a:p>
            <a:pPr lvl="1"/>
            <a:r>
              <a:rPr lang="en-US" dirty="0" smtClean="0"/>
              <a:t>Unique:</a:t>
            </a:r>
          </a:p>
          <a:p>
            <a:r>
              <a:rPr lang="en-US" dirty="0" err="1" smtClean="0"/>
              <a:t>Tham</a:t>
            </a:r>
            <a:r>
              <a:rPr lang="en-US" dirty="0" smtClean="0"/>
              <a:t> </a:t>
            </a:r>
            <a:r>
              <a:rPr lang="en-US" dirty="0" err="1" smtClean="0"/>
              <a:t>chiếu</a:t>
            </a:r>
            <a:endParaRPr lang="en-US" dirty="0" smtClean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26702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ALTER TABLE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u="sng" dirty="0"/>
              <a:t>ADD</a:t>
            </a:r>
            <a:r>
              <a:rPr lang="en-US" dirty="0"/>
              <a:t> [CONSTRAINT </a:t>
            </a:r>
            <a:r>
              <a:rPr lang="en-US" dirty="0" err="1"/>
              <a:t>Constraint_name</a:t>
            </a:r>
            <a:r>
              <a:rPr lang="en-US" dirty="0"/>
              <a:t>] DEFAULT expression FOR </a:t>
            </a:r>
            <a:r>
              <a:rPr lang="en-US" dirty="0" err="1" smtClean="0"/>
              <a:t>column_nam</a:t>
            </a:r>
            <a:endParaRPr lang="en-US" dirty="0" smtClean="0"/>
          </a:p>
          <a:p>
            <a:endParaRPr lang="en-US" dirty="0"/>
          </a:p>
          <a:p>
            <a:r>
              <a:rPr lang="en-US" dirty="0"/>
              <a:t>ALTER TABLE </a:t>
            </a:r>
            <a:r>
              <a:rPr lang="en-US" dirty="0" err="1"/>
              <a:t>Table_name</a:t>
            </a:r>
            <a:r>
              <a:rPr lang="en-US" dirty="0"/>
              <a:t> </a:t>
            </a:r>
            <a:r>
              <a:rPr lang="en-US" u="sng" dirty="0" smtClean="0"/>
              <a:t>DROP</a:t>
            </a:r>
            <a:r>
              <a:rPr lang="en-US" dirty="0" smtClean="0"/>
              <a:t> </a:t>
            </a:r>
            <a:r>
              <a:rPr lang="en-US" dirty="0"/>
              <a:t>CONSTRAINT </a:t>
            </a:r>
            <a:r>
              <a:rPr lang="en-US" dirty="0" err="1"/>
              <a:t>Constraintname</a:t>
            </a:r>
            <a:r>
              <a:rPr lang="en-US" dirty="0"/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52598431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NN lap </a:t>
            </a:r>
            <a:r>
              <a:rPr lang="en-US" dirty="0" err="1" smtClean="0"/>
              <a:t>trinh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C</a:t>
            </a:r>
          </a:p>
          <a:p>
            <a:r>
              <a:rPr lang="en-US" dirty="0" smtClean="0"/>
              <a:t>Java</a:t>
            </a:r>
          </a:p>
          <a:p>
            <a:r>
              <a:rPr lang="en-US" dirty="0" smtClean="0"/>
              <a:t>C#</a:t>
            </a:r>
          </a:p>
          <a:p>
            <a:r>
              <a:rPr lang="en-US" dirty="0" err="1" smtClean="0"/>
              <a:t>Javascript</a:t>
            </a:r>
            <a:endParaRPr lang="en-US" dirty="0" smtClean="0"/>
          </a:p>
          <a:p>
            <a:r>
              <a:rPr lang="en-US" dirty="0" smtClean="0"/>
              <a:t>Python</a:t>
            </a:r>
          </a:p>
          <a:p>
            <a:r>
              <a:rPr lang="en-US" dirty="0" smtClean="0"/>
              <a:t>VBScript…</a:t>
            </a:r>
          </a:p>
          <a:p>
            <a:r>
              <a:rPr lang="en-US" dirty="0" smtClean="0"/>
              <a:t>…….</a:t>
            </a:r>
          </a:p>
          <a:p>
            <a:r>
              <a:rPr lang="en-US" dirty="0" smtClean="0"/>
              <a:t>T-</a:t>
            </a:r>
            <a:r>
              <a:rPr lang="en-US" dirty="0" err="1" smtClean="0"/>
              <a:t>sql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218334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Các</a:t>
            </a:r>
            <a:r>
              <a:rPr lang="en-US" dirty="0" smtClean="0"/>
              <a:t> </a:t>
            </a:r>
            <a:r>
              <a:rPr lang="en-US" dirty="0" err="1" smtClean="0"/>
              <a:t>khái</a:t>
            </a:r>
            <a:r>
              <a:rPr lang="en-US" dirty="0" smtClean="0"/>
              <a:t> </a:t>
            </a:r>
            <a:r>
              <a:rPr lang="en-US" dirty="0" err="1" smtClean="0"/>
              <a:t>niệm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err="1" smtClean="0"/>
              <a:t>Định</a:t>
            </a:r>
            <a:r>
              <a:rPr lang="en-US" dirty="0" smtClean="0"/>
              <a:t> </a:t>
            </a:r>
            <a:r>
              <a:rPr lang="en-US" dirty="0" err="1"/>
              <a:t>danh</a:t>
            </a:r>
            <a:r>
              <a:rPr lang="en-US" dirty="0"/>
              <a:t> (</a:t>
            </a:r>
            <a:r>
              <a:rPr lang="en-US" dirty="0" err="1"/>
              <a:t>identidies</a:t>
            </a:r>
            <a:r>
              <a:rPr lang="en-US" dirty="0"/>
              <a:t>), batch (</a:t>
            </a:r>
            <a:r>
              <a:rPr lang="en-US" dirty="0" err="1"/>
              <a:t>tập</a:t>
            </a:r>
            <a:r>
              <a:rPr lang="en-US" dirty="0"/>
              <a:t> </a:t>
            </a:r>
            <a:r>
              <a:rPr lang="en-US" dirty="0" err="1"/>
              <a:t>lệnh</a:t>
            </a:r>
            <a:r>
              <a:rPr lang="en-US" dirty="0"/>
              <a:t> </a:t>
            </a:r>
            <a:r>
              <a:rPr lang="en-US" dirty="0" err="1"/>
              <a:t>trong</a:t>
            </a:r>
            <a:r>
              <a:rPr lang="en-US" dirty="0"/>
              <a:t> T-SQL </a:t>
            </a:r>
            <a:r>
              <a:rPr lang="en-US" dirty="0" err="1"/>
              <a:t>kết</a:t>
            </a:r>
            <a:r>
              <a:rPr lang="en-US" dirty="0"/>
              <a:t> </a:t>
            </a:r>
            <a:r>
              <a:rPr lang="en-US" dirty="0" err="1"/>
              <a:t>thúc</a:t>
            </a:r>
            <a:r>
              <a:rPr lang="en-US" dirty="0"/>
              <a:t> </a:t>
            </a:r>
            <a:r>
              <a:rPr lang="en-US" dirty="0" err="1"/>
              <a:t>bằng</a:t>
            </a:r>
            <a:r>
              <a:rPr lang="en-US" dirty="0"/>
              <a:t> go), script</a:t>
            </a:r>
          </a:p>
          <a:p>
            <a:r>
              <a:rPr lang="en-US" dirty="0" err="1"/>
              <a:t>Kiểu</a:t>
            </a:r>
            <a:r>
              <a:rPr lang="en-US" dirty="0"/>
              <a:t> </a:t>
            </a:r>
            <a:r>
              <a:rPr lang="en-US" dirty="0" err="1"/>
              <a:t>dữ</a:t>
            </a:r>
            <a:r>
              <a:rPr lang="en-US" dirty="0"/>
              <a:t> </a:t>
            </a:r>
            <a:r>
              <a:rPr lang="en-US" dirty="0" err="1"/>
              <a:t>liệu</a:t>
            </a:r>
            <a:r>
              <a:rPr lang="en-US" dirty="0"/>
              <a:t>: </a:t>
            </a:r>
            <a:r>
              <a:rPr lang="en-US" dirty="0" err="1"/>
              <a:t>hệ</a:t>
            </a:r>
            <a:r>
              <a:rPr lang="en-US" dirty="0"/>
              <a:t> </a:t>
            </a:r>
            <a:r>
              <a:rPr lang="en-US" dirty="0" err="1"/>
              <a:t>thống</a:t>
            </a:r>
            <a:r>
              <a:rPr lang="en-US" dirty="0"/>
              <a:t>, </a:t>
            </a:r>
            <a:r>
              <a:rPr lang="en-US" dirty="0" err="1"/>
              <a:t>người</a:t>
            </a:r>
            <a:r>
              <a:rPr lang="en-US" dirty="0"/>
              <a:t> </a:t>
            </a:r>
            <a:r>
              <a:rPr lang="en-US" dirty="0" err="1"/>
              <a:t>dùng</a:t>
            </a:r>
            <a:r>
              <a:rPr lang="en-US" dirty="0"/>
              <a:t> </a:t>
            </a:r>
            <a:r>
              <a:rPr lang="en-US" dirty="0" err="1"/>
              <a:t>định</a:t>
            </a:r>
            <a:r>
              <a:rPr lang="en-US" dirty="0"/>
              <a:t> </a:t>
            </a:r>
            <a:r>
              <a:rPr lang="en-US" dirty="0" err="1"/>
              <a:t>nghĩa</a:t>
            </a:r>
            <a:r>
              <a:rPr lang="en-US" dirty="0"/>
              <a:t>.</a:t>
            </a:r>
          </a:p>
          <a:p>
            <a:r>
              <a:rPr lang="en-US" dirty="0" err="1"/>
              <a:t>Tham</a:t>
            </a:r>
            <a:r>
              <a:rPr lang="en-US" dirty="0"/>
              <a:t> </a:t>
            </a:r>
            <a:r>
              <a:rPr lang="en-US" dirty="0" err="1"/>
              <a:t>khảo</a:t>
            </a:r>
            <a:r>
              <a:rPr lang="en-US" dirty="0"/>
              <a:t> </a:t>
            </a:r>
            <a:r>
              <a:rPr lang="en-US" dirty="0" err="1"/>
              <a:t>tới</a:t>
            </a:r>
            <a:r>
              <a:rPr lang="en-US" dirty="0"/>
              <a:t> </a:t>
            </a:r>
            <a:r>
              <a:rPr lang="en-US" dirty="0" err="1"/>
              <a:t>đối</a:t>
            </a:r>
            <a:r>
              <a:rPr lang="en-US" dirty="0"/>
              <a:t> </a:t>
            </a:r>
            <a:r>
              <a:rPr lang="en-US" dirty="0" err="1" smtClean="0"/>
              <a:t>tượng</a:t>
            </a:r>
            <a:r>
              <a:rPr lang="en-US" dirty="0" smtClean="0"/>
              <a:t>: </a:t>
            </a:r>
            <a:r>
              <a:rPr lang="en-US" dirty="0" err="1" smtClean="0"/>
              <a:t>sử</a:t>
            </a:r>
            <a:r>
              <a:rPr lang="en-US" dirty="0" smtClean="0"/>
              <a:t> </a:t>
            </a:r>
            <a:r>
              <a:rPr lang="en-US" dirty="0" err="1" smtClean="0"/>
              <a:t>dụng</a:t>
            </a:r>
            <a:r>
              <a:rPr lang="en-US" dirty="0" smtClean="0"/>
              <a:t> </a:t>
            </a:r>
            <a:r>
              <a:rPr lang="en-US" dirty="0" err="1" smtClean="0"/>
              <a:t>dấu</a:t>
            </a:r>
            <a:r>
              <a:rPr lang="en-US" dirty="0" smtClean="0"/>
              <a:t> .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 </a:t>
            </a:r>
            <a:r>
              <a:rPr lang="en-US" dirty="0" err="1" smtClean="0"/>
              <a:t>Server.database.owner.object</a:t>
            </a:r>
            <a:endParaRPr lang="en-US" dirty="0" smtClean="0"/>
          </a:p>
          <a:p>
            <a:r>
              <a:rPr lang="en-US" dirty="0" smtClean="0"/>
              <a:t>Schema: </a:t>
            </a:r>
            <a:r>
              <a:rPr lang="en-US" dirty="0" err="1" smtClean="0"/>
              <a:t>dbo</a:t>
            </a:r>
            <a:r>
              <a:rPr lang="en-US" dirty="0" smtClean="0"/>
              <a:t>: </a:t>
            </a:r>
            <a:r>
              <a:rPr lang="en-US" dirty="0" err="1"/>
              <a:t>D</a:t>
            </a:r>
            <a:r>
              <a:rPr lang="en-US" dirty="0" err="1" smtClean="0"/>
              <a:t>ataBase</a:t>
            </a:r>
            <a:r>
              <a:rPr lang="en-US" dirty="0" smtClean="0"/>
              <a:t> Owner</a:t>
            </a:r>
          </a:p>
          <a:p>
            <a:pPr marL="0" indent="0">
              <a:buNone/>
            </a:pP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3493030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Biến</a:t>
            </a:r>
            <a:r>
              <a:rPr lang="en-US" dirty="0" smtClean="0"/>
              <a:t> –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 </a:t>
            </a:r>
            <a:r>
              <a:rPr lang="en-US" dirty="0" err="1" smtClean="0"/>
              <a:t>bộ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Khai</a:t>
            </a:r>
            <a:r>
              <a:rPr lang="en-US" dirty="0" smtClean="0"/>
              <a:t> </a:t>
            </a:r>
            <a:r>
              <a:rPr lang="en-US" dirty="0" err="1" smtClean="0"/>
              <a:t>báo</a:t>
            </a:r>
            <a:r>
              <a:rPr lang="en-US" dirty="0" smtClean="0"/>
              <a:t> </a:t>
            </a:r>
            <a:r>
              <a:rPr lang="en-US" dirty="0" err="1" smtClean="0"/>
              <a:t>và</a:t>
            </a:r>
            <a:r>
              <a:rPr lang="en-US" dirty="0" smtClean="0"/>
              <a:t>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Declare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 </a:t>
            </a:r>
            <a:r>
              <a:rPr lang="en-US" dirty="0" err="1" smtClean="0"/>
              <a:t>vartype</a:t>
            </a:r>
            <a:r>
              <a:rPr lang="en-US" dirty="0"/>
              <a:t> </a:t>
            </a:r>
            <a:r>
              <a:rPr lang="en-US" dirty="0" smtClean="0"/>
              <a:t>-- </a:t>
            </a:r>
            <a:r>
              <a:rPr lang="en-US" dirty="0" err="1"/>
              <a:t>tao</a:t>
            </a:r>
            <a:r>
              <a:rPr lang="en-US" dirty="0"/>
              <a:t> </a:t>
            </a:r>
            <a:r>
              <a:rPr lang="en-US" dirty="0" err="1"/>
              <a:t>bien</a:t>
            </a:r>
            <a:r>
              <a:rPr lang="en-US" dirty="0"/>
              <a:t>, </a:t>
            </a:r>
            <a:r>
              <a:rPr lang="en-US" dirty="0" err="1"/>
              <a:t>bien</a:t>
            </a:r>
            <a:r>
              <a:rPr lang="en-US" dirty="0"/>
              <a:t> co </a:t>
            </a:r>
            <a:r>
              <a:rPr lang="en-US" dirty="0" err="1"/>
              <a:t>gia</a:t>
            </a:r>
            <a:r>
              <a:rPr lang="en-US" dirty="0"/>
              <a:t> tri bang null</a:t>
            </a:r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= value </a:t>
            </a:r>
            <a:r>
              <a:rPr lang="en-US" dirty="0" smtClean="0"/>
              <a:t> -- 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Select </a:t>
            </a:r>
            <a:r>
              <a:rPr lang="en-US" dirty="0"/>
              <a:t>@</a:t>
            </a:r>
            <a:r>
              <a:rPr lang="en-US" dirty="0" err="1"/>
              <a:t>tenbien</a:t>
            </a:r>
            <a:r>
              <a:rPr lang="en-US" dirty="0"/>
              <a:t>= expression </a:t>
            </a:r>
            <a:r>
              <a:rPr lang="en-US" dirty="0" smtClean="0"/>
              <a:t>  -- </a:t>
            </a:r>
            <a:r>
              <a:rPr lang="en-US" dirty="0" err="1" smtClean="0"/>
              <a:t>gán</a:t>
            </a:r>
            <a:r>
              <a:rPr lang="en-US" dirty="0" smtClean="0"/>
              <a:t> </a:t>
            </a:r>
            <a:r>
              <a:rPr lang="en-US" dirty="0" err="1" smtClean="0"/>
              <a:t>giá</a:t>
            </a:r>
            <a:r>
              <a:rPr lang="en-US" dirty="0" smtClean="0"/>
              <a:t> </a:t>
            </a:r>
            <a:r>
              <a:rPr lang="en-US" dirty="0" err="1" smtClean="0"/>
              <a:t>trị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endParaRPr lang="en-US" dirty="0"/>
          </a:p>
          <a:p>
            <a:r>
              <a:rPr lang="en-US" dirty="0"/>
              <a:t>Example: </a:t>
            </a:r>
            <a:endParaRPr lang="en-US" dirty="0" smtClean="0"/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DECLARE </a:t>
            </a:r>
            <a:r>
              <a:rPr lang="en-US" dirty="0"/>
              <a:t>@tam </a:t>
            </a:r>
            <a:r>
              <a:rPr lang="en-US" dirty="0" err="1" smtClean="0"/>
              <a:t>int</a:t>
            </a:r>
            <a:r>
              <a:rPr lang="en-US" dirty="0" smtClean="0"/>
              <a:t>, @tong </a:t>
            </a:r>
            <a:r>
              <a:rPr lang="en-US" dirty="0" err="1" smtClean="0"/>
              <a:t>int</a:t>
            </a:r>
            <a:endParaRPr lang="en-US" dirty="0"/>
          </a:p>
          <a:p>
            <a:pPr marL="0" indent="0">
              <a:buNone/>
            </a:pPr>
            <a:r>
              <a:rPr lang="en-US" dirty="0" smtClean="0"/>
              <a:t> Set </a:t>
            </a:r>
            <a:r>
              <a:rPr lang="en-US" dirty="0"/>
              <a:t>@tam=0 </a:t>
            </a:r>
            <a:r>
              <a:rPr lang="en-US" dirty="0" smtClean="0"/>
              <a:t>-- </a:t>
            </a:r>
            <a:r>
              <a:rPr lang="en-US" dirty="0" err="1"/>
              <a:t>gán</a:t>
            </a:r>
            <a:r>
              <a:rPr lang="en-US" dirty="0"/>
              <a:t> @tam =</a:t>
            </a:r>
            <a:r>
              <a:rPr lang="en-US" dirty="0" smtClean="0"/>
              <a:t>0</a:t>
            </a:r>
          </a:p>
          <a:p>
            <a:pPr marL="0" indent="0">
              <a:buNone/>
            </a:pPr>
            <a:r>
              <a:rPr lang="en-US" dirty="0"/>
              <a:t> </a:t>
            </a:r>
            <a:r>
              <a:rPr lang="en-US" dirty="0" smtClean="0"/>
              <a:t>select @tong= Count(*) from </a:t>
            </a:r>
            <a:r>
              <a:rPr lang="en-US" dirty="0" err="1" smtClean="0"/>
              <a:t>sinhvien</a:t>
            </a:r>
            <a:r>
              <a:rPr lang="en-US" dirty="0" smtClean="0"/>
              <a:t>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875634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: </a:t>
            </a:r>
            <a:r>
              <a:rPr lang="en-US" dirty="0" err="1" smtClean="0"/>
              <a:t>Là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của</a:t>
            </a:r>
            <a:r>
              <a:rPr lang="en-US" dirty="0" smtClean="0"/>
              <a:t> </a:t>
            </a:r>
            <a:r>
              <a:rPr lang="en-US" dirty="0" err="1" smtClean="0"/>
              <a:t>hệ</a:t>
            </a:r>
            <a:r>
              <a:rPr lang="en-US" dirty="0" smtClean="0"/>
              <a:t> </a:t>
            </a:r>
            <a:r>
              <a:rPr lang="en-US" dirty="0" err="1" smtClean="0"/>
              <a:t>thống</a:t>
            </a:r>
            <a:r>
              <a:rPr lang="en-US" dirty="0" smtClean="0"/>
              <a:t>. </a:t>
            </a:r>
            <a:r>
              <a:rPr lang="en-US" dirty="0" err="1" smtClean="0"/>
              <a:t>Không</a:t>
            </a:r>
            <a:r>
              <a:rPr lang="en-US" dirty="0" smtClean="0"/>
              <a:t> </a:t>
            </a:r>
            <a:r>
              <a:rPr lang="en-US" dirty="0" err="1" smtClean="0"/>
              <a:t>có</a:t>
            </a:r>
            <a:r>
              <a:rPr lang="en-US" dirty="0" smtClean="0"/>
              <a:t> </a:t>
            </a:r>
            <a:r>
              <a:rPr lang="en-US" dirty="0" err="1" smtClean="0"/>
              <a:t>kiểu</a:t>
            </a:r>
            <a:r>
              <a:rPr lang="en-US" dirty="0" smtClean="0"/>
              <a:t> </a:t>
            </a:r>
            <a:r>
              <a:rPr lang="en-US" dirty="0" err="1" smtClean="0"/>
              <a:t>dữ</a:t>
            </a:r>
            <a:r>
              <a:rPr lang="en-US" dirty="0" smtClean="0"/>
              <a:t> </a:t>
            </a:r>
            <a:r>
              <a:rPr lang="en-US" dirty="0" err="1" smtClean="0"/>
              <a:t>liệu</a:t>
            </a:r>
            <a:r>
              <a:rPr lang="en-US" dirty="0" smtClean="0"/>
              <a:t> </a:t>
            </a:r>
            <a:r>
              <a:rPr lang="en-US" dirty="0" err="1" smtClean="0"/>
              <a:t>cho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này</a:t>
            </a:r>
            <a:r>
              <a:rPr lang="en-US" dirty="0" smtClean="0"/>
              <a:t>.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bắt</a:t>
            </a:r>
            <a:r>
              <a:rPr lang="en-US" dirty="0" smtClean="0"/>
              <a:t> </a:t>
            </a:r>
            <a:r>
              <a:rPr lang="en-US" dirty="0" err="1" smtClean="0"/>
              <a:t>đầu</a:t>
            </a:r>
            <a:r>
              <a:rPr lang="en-US" dirty="0" smtClean="0"/>
              <a:t> </a:t>
            </a:r>
            <a:r>
              <a:rPr lang="en-US" dirty="0" err="1" smtClean="0"/>
              <a:t>bằng</a:t>
            </a:r>
            <a:r>
              <a:rPr lang="en-US" dirty="0" smtClean="0"/>
              <a:t> @@</a:t>
            </a:r>
          </a:p>
          <a:p>
            <a:r>
              <a:rPr lang="en-US" dirty="0" err="1" smtClean="0"/>
              <a:t>Truy</a:t>
            </a:r>
            <a:r>
              <a:rPr lang="en-US" dirty="0" smtClean="0"/>
              <a:t> </a:t>
            </a:r>
            <a:r>
              <a:rPr lang="en-US" dirty="0" err="1" smtClean="0"/>
              <a:t>xuất</a:t>
            </a:r>
            <a:r>
              <a:rPr lang="en-US" dirty="0" smtClean="0"/>
              <a:t> </a:t>
            </a:r>
            <a:r>
              <a:rPr lang="en-US" dirty="0" err="1" smtClean="0"/>
              <a:t>biến</a:t>
            </a:r>
            <a:r>
              <a:rPr lang="en-US" dirty="0" smtClean="0"/>
              <a:t> </a:t>
            </a:r>
            <a:r>
              <a:rPr lang="en-US" dirty="0" err="1" smtClean="0"/>
              <a:t>toàn</a:t>
            </a:r>
            <a:r>
              <a:rPr lang="en-US" dirty="0" smtClean="0"/>
              <a:t> </a:t>
            </a:r>
            <a:r>
              <a:rPr lang="en-US" dirty="0" err="1" smtClean="0"/>
              <a:t>cục</a:t>
            </a:r>
            <a:r>
              <a:rPr lang="en-US" dirty="0" smtClean="0"/>
              <a:t>:  Select </a:t>
            </a:r>
            <a:r>
              <a:rPr lang="en-US" dirty="0"/>
              <a:t>@@</a:t>
            </a:r>
            <a:r>
              <a:rPr lang="en-US" dirty="0" err="1"/>
              <a:t>Tenbien</a:t>
            </a:r>
            <a:endParaRPr lang="en-US" dirty="0"/>
          </a:p>
          <a:p>
            <a:r>
              <a:rPr lang="en-US" dirty="0" err="1"/>
              <a:t>Một</a:t>
            </a:r>
            <a:r>
              <a:rPr lang="en-US" dirty="0"/>
              <a:t> </a:t>
            </a:r>
            <a:r>
              <a:rPr lang="en-US" dirty="0" err="1"/>
              <a:t>số</a:t>
            </a:r>
            <a:r>
              <a:rPr lang="en-US" dirty="0"/>
              <a:t> </a:t>
            </a:r>
            <a:r>
              <a:rPr lang="en-US" dirty="0" err="1"/>
              <a:t>biến</a:t>
            </a:r>
            <a:r>
              <a:rPr lang="en-US" dirty="0"/>
              <a:t>:</a:t>
            </a:r>
          </a:p>
          <a:p>
            <a:pPr lvl="1"/>
            <a:r>
              <a:rPr lang="en-US" dirty="0" smtClean="0"/>
              <a:t>@@</a:t>
            </a:r>
            <a:r>
              <a:rPr lang="en-US" dirty="0"/>
              <a:t>SERVERNAME</a:t>
            </a:r>
          </a:p>
          <a:p>
            <a:pPr lvl="1"/>
            <a:r>
              <a:rPr lang="en-US" dirty="0"/>
              <a:t>@@ROWCOUNT</a:t>
            </a:r>
          </a:p>
          <a:p>
            <a:pPr lvl="1"/>
            <a:r>
              <a:rPr lang="en-US" dirty="0"/>
              <a:t>@@ERROR</a:t>
            </a:r>
          </a:p>
          <a:p>
            <a:pPr lvl="1"/>
            <a:r>
              <a:rPr lang="en-US" dirty="0"/>
              <a:t>@@IDENTITY</a:t>
            </a:r>
          </a:p>
          <a:p>
            <a:pPr lvl="1"/>
            <a:r>
              <a:rPr lang="en-US" dirty="0"/>
              <a:t>@@VERSION</a:t>
            </a:r>
          </a:p>
          <a:p>
            <a:pPr lvl="1"/>
            <a:r>
              <a:rPr lang="en-US" dirty="0"/>
              <a:t>@@LANGUAGE</a:t>
            </a:r>
          </a:p>
        </p:txBody>
      </p:sp>
    </p:spTree>
    <p:extLst>
      <p:ext uri="{BB962C8B-B14F-4D97-AF65-F5344CB8AC3E}">
        <p14:creationId xmlns:p14="http://schemas.microsoft.com/office/powerpoint/2010/main" val="686318258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427</TotalTime>
  <Words>836</Words>
  <Application>Microsoft Office PowerPoint</Application>
  <PresentationFormat>Custom</PresentationFormat>
  <Paragraphs>185</Paragraphs>
  <Slides>23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23</vt:i4>
      </vt:variant>
    </vt:vector>
  </HeadingPairs>
  <TitlesOfParts>
    <vt:vector size="24" baseType="lpstr">
      <vt:lpstr>Office Theme</vt:lpstr>
      <vt:lpstr>Lập trình trong SQL SERVER</vt:lpstr>
      <vt:lpstr>Review</vt:lpstr>
      <vt:lpstr>Review - DDL</vt:lpstr>
      <vt:lpstr>DDL – Các ràng buộc khác</vt:lpstr>
      <vt:lpstr>PowerPoint Presentation</vt:lpstr>
      <vt:lpstr>NN lap trinh</vt:lpstr>
      <vt:lpstr>Các khái niệm</vt:lpstr>
      <vt:lpstr>Biến – Biến cục bộ</vt:lpstr>
      <vt:lpstr>Biến toàn cục</vt:lpstr>
      <vt:lpstr>example</vt:lpstr>
      <vt:lpstr>Example</vt:lpstr>
      <vt:lpstr>Transact-Script</vt:lpstr>
      <vt:lpstr>Cấu trúc và cách thực thi transaction</vt:lpstr>
      <vt:lpstr>Cấu trúc điều khiển – if - else</vt:lpstr>
      <vt:lpstr>Example </vt:lpstr>
      <vt:lpstr>example</vt:lpstr>
      <vt:lpstr>Cấu trúc lặp while </vt:lpstr>
      <vt:lpstr>example</vt:lpstr>
      <vt:lpstr>Cấu trúc case – if -else</vt:lpstr>
      <vt:lpstr>Example</vt:lpstr>
      <vt:lpstr>example</vt:lpstr>
      <vt:lpstr>Sử dụng Try – catch</vt:lpstr>
      <vt:lpstr>Example – try …catch</vt:lpstr>
    </vt:vector>
  </TitlesOfParts>
  <Company/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Lập trình trong SQL SERVER</dc:title>
  <dc:creator>HP</dc:creator>
  <cp:lastModifiedBy>Admin</cp:lastModifiedBy>
  <cp:revision>48</cp:revision>
  <dcterms:created xsi:type="dcterms:W3CDTF">2020-04-09T08:30:41Z</dcterms:created>
  <dcterms:modified xsi:type="dcterms:W3CDTF">2021-05-17T11:26:51Z</dcterms:modified>
</cp:coreProperties>
</file>