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59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3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57" d="100"/>
          <a:sy n="57" d="100"/>
        </p:scale>
        <p:origin x="3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4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7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1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30F8-5435-4E82-82B0-9DED634DA1B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sql_create_db.as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</a:t>
            </a:r>
            <a:r>
              <a:rPr lang="en-US" dirty="0" smtClean="0"/>
              <a:t>Server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DDL – Data Definition Language</a:t>
            </a:r>
          </a:p>
          <a:p>
            <a:r>
              <a:rPr lang="en-US" dirty="0">
                <a:hlinkClick r:id="rId2"/>
              </a:rPr>
              <a:t>https://www.w3schools.com/sql/sql_create_db.asp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64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table</a:t>
            </a:r>
          </a:p>
          <a:p>
            <a:r>
              <a:rPr lang="en-US" dirty="0"/>
              <a:t>CREATE TABLE Persons (</a:t>
            </a:r>
            <a:br>
              <a:rPr lang="en-US" dirty="0"/>
            </a:br>
            <a:r>
              <a:rPr lang="en-US" dirty="0"/>
              <a:t>    ID </a:t>
            </a:r>
            <a:r>
              <a:rPr lang="en-US" dirty="0" err="1"/>
              <a:t>int</a:t>
            </a:r>
            <a:r>
              <a:rPr lang="en-US" dirty="0"/>
              <a:t> NOT NULL UNIQUE,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(255),</a:t>
            </a:r>
            <a:br>
              <a:rPr lang="en-US" dirty="0"/>
            </a:br>
            <a:r>
              <a:rPr lang="en-US" dirty="0"/>
              <a:t>    Age </a:t>
            </a:r>
            <a:r>
              <a:rPr lang="en-US" dirty="0" err="1"/>
              <a:t>int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); </a:t>
            </a:r>
            <a:endParaRPr lang="en-US" dirty="0" smtClean="0"/>
          </a:p>
          <a:p>
            <a:r>
              <a:rPr lang="en-US" dirty="0" smtClean="0"/>
              <a:t>CREATE</a:t>
            </a:r>
            <a:r>
              <a:rPr lang="en-US" dirty="0"/>
              <a:t> TABLE Persons (</a:t>
            </a:r>
            <a:br>
              <a:rPr lang="en-US" dirty="0"/>
            </a:br>
            <a:r>
              <a:rPr lang="en-US" dirty="0"/>
              <a:t>    ID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(255),</a:t>
            </a:r>
            <a:br>
              <a:rPr lang="en-US" dirty="0"/>
            </a:br>
            <a:r>
              <a:rPr lang="en-US" dirty="0"/>
              <a:t>    Age </a:t>
            </a:r>
            <a:r>
              <a:rPr lang="en-US" dirty="0" err="1"/>
              <a:t>int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    CONSTRAINT </a:t>
            </a:r>
            <a:r>
              <a:rPr lang="en-US" dirty="0" err="1"/>
              <a:t>UC_Person</a:t>
            </a:r>
            <a:r>
              <a:rPr lang="en-US" dirty="0"/>
              <a:t> UNIQUE (</a:t>
            </a:r>
            <a:r>
              <a:rPr lang="en-US" dirty="0" err="1"/>
              <a:t>ID,LastName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728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 TABLE Persons</a:t>
            </a:r>
            <a:br>
              <a:rPr lang="en-US" dirty="0"/>
            </a:br>
            <a:r>
              <a:rPr lang="en-US" dirty="0"/>
              <a:t>ADD UNIQUE (ID</a:t>
            </a:r>
            <a:r>
              <a:rPr lang="en-US" dirty="0" smtClean="0"/>
              <a:t>);</a:t>
            </a:r>
          </a:p>
          <a:p>
            <a:r>
              <a:rPr lang="en-US" dirty="0"/>
              <a:t>ALTER TABLE Persons</a:t>
            </a:r>
          </a:p>
          <a:p>
            <a:pPr marL="0" indent="0">
              <a:buNone/>
            </a:pPr>
            <a:r>
              <a:rPr lang="en-US" dirty="0"/>
              <a:t>ADD CONSTRAINT </a:t>
            </a:r>
            <a:r>
              <a:rPr lang="en-US" dirty="0" err="1"/>
              <a:t>UC_Person</a:t>
            </a:r>
            <a:r>
              <a:rPr lang="en-US" dirty="0"/>
              <a:t> UNIQUE (</a:t>
            </a:r>
            <a:r>
              <a:rPr lang="en-US" dirty="0" err="1"/>
              <a:t>ID,LastName</a:t>
            </a:r>
            <a:r>
              <a:rPr lang="en-US" dirty="0" smtClean="0"/>
              <a:t>);</a:t>
            </a:r>
          </a:p>
          <a:p>
            <a:r>
              <a:rPr lang="fr-FR" dirty="0"/>
              <a:t>ALTER TABLE </a:t>
            </a:r>
            <a:r>
              <a:rPr lang="fr-FR" dirty="0" err="1"/>
              <a:t>Persons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DROP CONSTRAINT </a:t>
            </a:r>
            <a:r>
              <a:rPr lang="fr-FR" dirty="0" err="1"/>
              <a:t>UC_Person</a:t>
            </a:r>
            <a:r>
              <a:rPr lang="fr-FR" dirty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9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CREATE TABLE </a:t>
            </a:r>
            <a:r>
              <a:rPr lang="en-US" b="1" dirty="0"/>
              <a:t>Persons</a:t>
            </a:r>
            <a:r>
              <a:rPr lang="en-US" dirty="0"/>
              <a:t> (</a:t>
            </a:r>
            <a:br>
              <a:rPr lang="en-US" dirty="0"/>
            </a:br>
            <a:r>
              <a:rPr lang="en-US" dirty="0"/>
              <a:t>    ID </a:t>
            </a:r>
            <a:r>
              <a:rPr lang="en-US" dirty="0" err="1"/>
              <a:t>int</a:t>
            </a:r>
            <a:r>
              <a:rPr lang="en-US" dirty="0"/>
              <a:t> NOT NULL PRIMARY KEY,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(255),</a:t>
            </a:r>
            <a:br>
              <a:rPr lang="en-US" dirty="0"/>
            </a:br>
            <a:r>
              <a:rPr lang="en-US" dirty="0"/>
              <a:t>    Age </a:t>
            </a:r>
            <a:r>
              <a:rPr lang="en-US" dirty="0" err="1"/>
              <a:t>int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);</a:t>
            </a:r>
          </a:p>
          <a:p>
            <a:r>
              <a:rPr lang="en-US" dirty="0"/>
              <a:t>CREATE TABLE Persons (</a:t>
            </a:r>
            <a:br>
              <a:rPr lang="en-US" dirty="0"/>
            </a:br>
            <a:r>
              <a:rPr lang="en-US" dirty="0"/>
              <a:t>    ID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(255),</a:t>
            </a:r>
            <a:br>
              <a:rPr lang="en-US" dirty="0"/>
            </a:br>
            <a:r>
              <a:rPr lang="en-US" dirty="0"/>
              <a:t>    Age </a:t>
            </a:r>
            <a:r>
              <a:rPr lang="en-US" dirty="0" err="1"/>
              <a:t>int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    CONSTRAINT </a:t>
            </a:r>
            <a:r>
              <a:rPr lang="en-US" dirty="0" err="1"/>
              <a:t>PK_Person</a:t>
            </a:r>
            <a:r>
              <a:rPr lang="en-US" dirty="0"/>
              <a:t> PRIMARY KEY (</a:t>
            </a:r>
            <a:r>
              <a:rPr lang="en-US" dirty="0" err="1"/>
              <a:t>ID,LastName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76697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PRIMARY KEY on ALTER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 TABLE Persons</a:t>
            </a:r>
            <a:br>
              <a:rPr lang="en-US" dirty="0"/>
            </a:br>
            <a:r>
              <a:rPr lang="en-US" dirty="0"/>
              <a:t>ADD PRIMARY KEY (ID</a:t>
            </a:r>
            <a:r>
              <a:rPr lang="en-US" dirty="0" smtClean="0"/>
              <a:t>);</a:t>
            </a:r>
          </a:p>
          <a:p>
            <a:r>
              <a:rPr lang="en-US" dirty="0"/>
              <a:t>ALTER TABLE Persons</a:t>
            </a:r>
            <a:br>
              <a:rPr lang="en-US" dirty="0"/>
            </a:br>
            <a:r>
              <a:rPr lang="en-US" dirty="0"/>
              <a:t>ADD CONSTRAINT </a:t>
            </a:r>
            <a:r>
              <a:rPr lang="en-US" dirty="0" err="1"/>
              <a:t>PK_Person</a:t>
            </a:r>
            <a:r>
              <a:rPr lang="en-US" dirty="0"/>
              <a:t> PRIMARY KEY (</a:t>
            </a:r>
            <a:r>
              <a:rPr lang="en-US" dirty="0" err="1"/>
              <a:t>ID,LastName</a:t>
            </a:r>
            <a:r>
              <a:rPr lang="en-US" dirty="0" smtClean="0"/>
              <a:t>);</a:t>
            </a:r>
          </a:p>
          <a:p>
            <a:r>
              <a:rPr lang="fr-FR" dirty="0"/>
              <a:t>ALTER TABLE </a:t>
            </a:r>
            <a:r>
              <a:rPr lang="fr-FR" dirty="0" err="1"/>
              <a:t>Persons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DROP CONSTRAINT </a:t>
            </a:r>
            <a:r>
              <a:rPr lang="fr-FR" dirty="0" err="1"/>
              <a:t>PK_Person</a:t>
            </a:r>
            <a:r>
              <a:rPr lang="fr-FR" dirty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18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CREATE TABLE Orders (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OrderID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 NOT NULL PRIMARY KEY,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OrderNumber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PersonID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 FOREIGN KEY REFERENCES Persons(</a:t>
            </a:r>
            <a:r>
              <a:rPr lang="en-US" dirty="0" err="1"/>
              <a:t>PersonID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smtClean="0"/>
              <a:t>);</a:t>
            </a:r>
          </a:p>
          <a:p>
            <a:r>
              <a:rPr lang="en-US" dirty="0"/>
              <a:t>CREATE TABLE Orders (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OrderID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OrderNumber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PersonID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    PRIMARY KEY (</a:t>
            </a:r>
            <a:r>
              <a:rPr lang="en-US" dirty="0" err="1"/>
              <a:t>OrderID</a:t>
            </a:r>
            <a:r>
              <a:rPr lang="en-US" dirty="0"/>
              <a:t>),</a:t>
            </a:r>
            <a:br>
              <a:rPr lang="en-US" dirty="0"/>
            </a:br>
            <a:r>
              <a:rPr lang="en-US" dirty="0"/>
              <a:t>    CONSTRAINT </a:t>
            </a:r>
            <a:r>
              <a:rPr lang="en-US" dirty="0" err="1"/>
              <a:t>FK_PersonOrder</a:t>
            </a:r>
            <a:r>
              <a:rPr lang="en-US" dirty="0"/>
              <a:t> FOREIGN KEY (</a:t>
            </a:r>
            <a:r>
              <a:rPr lang="en-US" dirty="0" err="1"/>
              <a:t>PersonID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    REFERENCES Persons(</a:t>
            </a:r>
            <a:r>
              <a:rPr lang="en-US" dirty="0" err="1"/>
              <a:t>PersonID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5275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 TABLE Orders</a:t>
            </a:r>
            <a:br>
              <a:rPr lang="en-US" dirty="0"/>
            </a:br>
            <a:r>
              <a:rPr lang="en-US" dirty="0"/>
              <a:t>ADD CONSTRAINT </a:t>
            </a:r>
            <a:r>
              <a:rPr lang="en-US" dirty="0" err="1"/>
              <a:t>FK_PersonOrder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FOREIGN KEY (</a:t>
            </a:r>
            <a:r>
              <a:rPr lang="en-US" dirty="0" err="1"/>
              <a:t>PersonID</a:t>
            </a:r>
            <a:r>
              <a:rPr lang="en-US" dirty="0"/>
              <a:t>) REFERENCES Persons(</a:t>
            </a:r>
            <a:r>
              <a:rPr lang="en-US" dirty="0" err="1"/>
              <a:t>PersonID</a:t>
            </a:r>
            <a:r>
              <a:rPr lang="en-US" dirty="0" smtClean="0"/>
              <a:t>);</a:t>
            </a:r>
          </a:p>
          <a:p>
            <a:r>
              <a:rPr lang="en-US" dirty="0"/>
              <a:t>ALTER TABLE Orders</a:t>
            </a:r>
            <a:br>
              <a:rPr lang="en-US" dirty="0"/>
            </a:br>
            <a:r>
              <a:rPr lang="en-US" dirty="0"/>
              <a:t>DROP CONSTRAINT </a:t>
            </a:r>
            <a:r>
              <a:rPr lang="en-US" dirty="0" err="1"/>
              <a:t>FK_PersonOrder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626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CREATE TABLE Persons (</a:t>
            </a:r>
            <a:br>
              <a:rPr lang="en-US" dirty="0"/>
            </a:br>
            <a:r>
              <a:rPr lang="en-US" dirty="0"/>
              <a:t>    ID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(255),</a:t>
            </a:r>
            <a:br>
              <a:rPr lang="en-US" dirty="0"/>
            </a:br>
            <a:r>
              <a:rPr lang="en-US" dirty="0"/>
              <a:t>    Age </a:t>
            </a:r>
            <a:r>
              <a:rPr lang="en-US" dirty="0" err="1"/>
              <a:t>int</a:t>
            </a:r>
            <a:r>
              <a:rPr lang="en-US" dirty="0"/>
              <a:t> CHECK (Age&gt;=18)</a:t>
            </a:r>
            <a:br>
              <a:rPr lang="en-US" dirty="0"/>
            </a:br>
            <a:r>
              <a:rPr lang="en-US" dirty="0" smtClean="0"/>
              <a:t>);</a:t>
            </a:r>
          </a:p>
          <a:p>
            <a:r>
              <a:rPr lang="en-US" dirty="0"/>
              <a:t>CREATE TABLE Persons (</a:t>
            </a:r>
            <a:br>
              <a:rPr lang="en-US" dirty="0"/>
            </a:br>
            <a:r>
              <a:rPr lang="en-US" dirty="0"/>
              <a:t>    ID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(255),</a:t>
            </a:r>
            <a:br>
              <a:rPr lang="en-US" dirty="0"/>
            </a:br>
            <a:r>
              <a:rPr lang="en-US" dirty="0"/>
              <a:t>    Age </a:t>
            </a:r>
            <a:r>
              <a:rPr lang="en-US" dirty="0" err="1"/>
              <a:t>int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    City </a:t>
            </a:r>
            <a:r>
              <a:rPr lang="en-US" dirty="0" err="1"/>
              <a:t>varchar</a:t>
            </a:r>
            <a:r>
              <a:rPr lang="en-US" dirty="0"/>
              <a:t>(255),</a:t>
            </a:r>
            <a:br>
              <a:rPr lang="en-US" dirty="0"/>
            </a:br>
            <a:r>
              <a:rPr lang="en-US" dirty="0"/>
              <a:t>    CONSTRAINT </a:t>
            </a:r>
            <a:r>
              <a:rPr lang="en-US" dirty="0" err="1"/>
              <a:t>CHK_Person</a:t>
            </a:r>
            <a:r>
              <a:rPr lang="en-US" dirty="0"/>
              <a:t> CHECK (Age&gt;=18 AND City='</a:t>
            </a:r>
            <a:r>
              <a:rPr lang="en-US" dirty="0" err="1"/>
              <a:t>Sandnes</a:t>
            </a:r>
            <a:r>
              <a:rPr lang="en-US" dirty="0"/>
              <a:t>')</a:t>
            </a:r>
            <a:br>
              <a:rPr lang="en-US" dirty="0"/>
            </a:b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10301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 TABLE Persons</a:t>
            </a:r>
            <a:br>
              <a:rPr lang="en-US" dirty="0"/>
            </a:br>
            <a:r>
              <a:rPr lang="en-US" dirty="0"/>
              <a:t>ADD CHECK (Age&gt;=18</a:t>
            </a:r>
            <a:r>
              <a:rPr lang="en-US" dirty="0" smtClean="0"/>
              <a:t>);</a:t>
            </a:r>
          </a:p>
          <a:p>
            <a:r>
              <a:rPr lang="en-US" dirty="0"/>
              <a:t>ALTER TABLE Persons</a:t>
            </a:r>
            <a:br>
              <a:rPr lang="en-US" dirty="0"/>
            </a:br>
            <a:r>
              <a:rPr lang="en-US" dirty="0"/>
              <a:t>ADD CONSTRAINT </a:t>
            </a:r>
            <a:r>
              <a:rPr lang="en-US" dirty="0" err="1"/>
              <a:t>CHK_PersonAge</a:t>
            </a:r>
            <a:r>
              <a:rPr lang="en-US" dirty="0"/>
              <a:t> CHECK (Age&gt;=18 AND City='</a:t>
            </a:r>
            <a:r>
              <a:rPr lang="en-US" dirty="0" err="1"/>
              <a:t>Sandnes</a:t>
            </a:r>
            <a:r>
              <a:rPr lang="en-US" dirty="0" smtClean="0"/>
              <a:t>');</a:t>
            </a:r>
          </a:p>
          <a:p>
            <a:r>
              <a:rPr lang="fr-FR" dirty="0"/>
              <a:t>ALTER TABLE </a:t>
            </a:r>
            <a:r>
              <a:rPr lang="fr-FR" dirty="0" err="1"/>
              <a:t>Persons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DROP CONSTRAINT </a:t>
            </a:r>
            <a:r>
              <a:rPr lang="fr-FR" dirty="0" err="1"/>
              <a:t>CHK_PersonAge</a:t>
            </a:r>
            <a:r>
              <a:rPr lang="fr-FR" dirty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7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CREATE TABLE Persons (</a:t>
            </a:r>
            <a:br>
              <a:rPr lang="en-US" dirty="0"/>
            </a:br>
            <a:r>
              <a:rPr lang="en-US" dirty="0"/>
              <a:t>    ID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LastName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(255),</a:t>
            </a:r>
            <a:br>
              <a:rPr lang="en-US" dirty="0"/>
            </a:br>
            <a:r>
              <a:rPr lang="en-US" dirty="0"/>
              <a:t>    Age </a:t>
            </a:r>
            <a:r>
              <a:rPr lang="en-US" dirty="0" err="1"/>
              <a:t>int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    City </a:t>
            </a:r>
            <a:r>
              <a:rPr lang="en-US" dirty="0" err="1"/>
              <a:t>varchar</a:t>
            </a:r>
            <a:r>
              <a:rPr lang="en-US" dirty="0"/>
              <a:t>(255) DEFAULT '</a:t>
            </a:r>
            <a:r>
              <a:rPr lang="en-US" dirty="0" err="1"/>
              <a:t>Sandnes</a:t>
            </a:r>
            <a:r>
              <a:rPr lang="en-US" dirty="0"/>
              <a:t>'</a:t>
            </a:r>
            <a:br>
              <a:rPr lang="en-US" dirty="0"/>
            </a:br>
            <a:r>
              <a:rPr lang="en-US" dirty="0" smtClean="0"/>
              <a:t>);</a:t>
            </a:r>
          </a:p>
          <a:p>
            <a:r>
              <a:rPr lang="en-US" dirty="0"/>
              <a:t>CREATE TABLE Orders (</a:t>
            </a:r>
            <a:br>
              <a:rPr lang="en-US" dirty="0"/>
            </a:br>
            <a:r>
              <a:rPr lang="en-US" dirty="0"/>
              <a:t>    ID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OrderNumber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 NOT NULL,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OrderDate</a:t>
            </a:r>
            <a:r>
              <a:rPr lang="en-US" dirty="0"/>
              <a:t> date DEFAULT GETDATE()</a:t>
            </a:r>
            <a:br>
              <a:rPr lang="en-US" dirty="0"/>
            </a:b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83280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 TABLE Persons</a:t>
            </a:r>
            <a:br>
              <a:rPr lang="en-US" dirty="0"/>
            </a:br>
            <a:r>
              <a:rPr lang="en-US" dirty="0"/>
              <a:t>ADD CONSTRAINT </a:t>
            </a:r>
            <a:r>
              <a:rPr lang="en-US" dirty="0" err="1"/>
              <a:t>df_City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DEFAULT '</a:t>
            </a:r>
            <a:r>
              <a:rPr lang="en-US" dirty="0" err="1"/>
              <a:t>Sandnes</a:t>
            </a:r>
            <a:r>
              <a:rPr lang="en-US" dirty="0"/>
              <a:t>' FOR City</a:t>
            </a:r>
            <a:r>
              <a:rPr lang="en-US" dirty="0" smtClean="0"/>
              <a:t>;</a:t>
            </a:r>
          </a:p>
          <a:p>
            <a:r>
              <a:rPr lang="en-US"/>
              <a:t>ALTER TABLE Persons</a:t>
            </a:r>
            <a:br>
              <a:rPr lang="en-US"/>
            </a:br>
            <a:r>
              <a:rPr lang="en-US"/>
              <a:t>ALTER COLUMN City DROP DEFAULT;</a:t>
            </a:r>
          </a:p>
        </p:txBody>
      </p:sp>
    </p:spTree>
    <p:extLst>
      <p:ext uri="{BB962C8B-B14F-4D97-AF65-F5344CB8AC3E}">
        <p14:creationId xmlns:p14="http://schemas.microsoft.com/office/powerpoint/2010/main" val="284577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DML: select, insert, update, delete</a:t>
            </a:r>
          </a:p>
          <a:p>
            <a:r>
              <a:rPr lang="en-US" dirty="0" smtClean="0"/>
              <a:t>Select</a:t>
            </a:r>
          </a:p>
          <a:p>
            <a:pPr lvl="1"/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endParaRPr lang="en-US" dirty="0" smtClean="0"/>
          </a:p>
          <a:p>
            <a:pPr lvl="1"/>
            <a:r>
              <a:rPr lang="en-US" dirty="0" err="1" smtClean="0"/>
              <a:t>Nhiều</a:t>
            </a:r>
            <a:r>
              <a:rPr lang="en-US" dirty="0" smtClean="0"/>
              <a:t> table</a:t>
            </a:r>
          </a:p>
          <a:p>
            <a:pPr lvl="1"/>
            <a:r>
              <a:rPr lang="en-US" dirty="0" smtClean="0"/>
              <a:t>Sub query</a:t>
            </a:r>
          </a:p>
          <a:p>
            <a:pPr lvl="1"/>
            <a:r>
              <a:rPr lang="en-US" dirty="0" smtClean="0"/>
              <a:t>Group by, having,..</a:t>
            </a:r>
          </a:p>
          <a:p>
            <a:r>
              <a:rPr lang="en-US" dirty="0" smtClean="0"/>
              <a:t>Insert:</a:t>
            </a:r>
          </a:p>
          <a:p>
            <a:pPr lvl="1"/>
            <a:r>
              <a:rPr lang="en-US" dirty="0" smtClean="0"/>
              <a:t>insert into table values( )</a:t>
            </a:r>
          </a:p>
          <a:p>
            <a:pPr lvl="1"/>
            <a:r>
              <a:rPr lang="en-US" dirty="0" smtClean="0"/>
              <a:t>Insert into table</a:t>
            </a:r>
            <a:r>
              <a:rPr lang="en-US" dirty="0" smtClean="0"/>
              <a:t>(, ,) </a:t>
            </a:r>
            <a:r>
              <a:rPr lang="en-US" dirty="0" smtClean="0"/>
              <a:t>values</a:t>
            </a:r>
            <a:r>
              <a:rPr lang="en-US" dirty="0" smtClean="0"/>
              <a:t>( ,  ,)</a:t>
            </a:r>
            <a:endParaRPr lang="en-US" dirty="0" smtClean="0"/>
          </a:p>
          <a:p>
            <a:pPr lvl="1"/>
            <a:r>
              <a:rPr lang="en-US" dirty="0" smtClean="0"/>
              <a:t>Insert into table select * from table2….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690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table </a:t>
            </a:r>
            <a:r>
              <a:rPr lang="en-US" dirty="0" err="1" smtClean="0"/>
              <a:t>ảo</a:t>
            </a:r>
            <a:r>
              <a:rPr lang="en-US" dirty="0" smtClean="0"/>
              <a:t> </a:t>
            </a:r>
            <a:r>
              <a:rPr lang="en-US" dirty="0" err="1" smtClean="0"/>
              <a:t>dựa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sql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Một</a:t>
            </a:r>
            <a:r>
              <a:rPr lang="en-US" dirty="0" smtClean="0"/>
              <a:t> view </a:t>
            </a:r>
            <a:r>
              <a:rPr lang="en-US" dirty="0" err="1" smtClean="0"/>
              <a:t>chứa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dòng</a:t>
            </a:r>
            <a:r>
              <a:rPr lang="en-US" dirty="0" smtClean="0"/>
              <a:t>, </a:t>
            </a:r>
            <a:r>
              <a:rPr lang="en-US" dirty="0" err="1" smtClean="0"/>
              <a:t>cột</a:t>
            </a:r>
            <a:r>
              <a:rPr lang="en-US" dirty="0" smtClean="0"/>
              <a:t> </a:t>
            </a: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view</a:t>
            </a:r>
          </a:p>
          <a:p>
            <a:pPr marL="0" indent="0">
              <a:buNone/>
            </a:pPr>
            <a:r>
              <a:rPr lang="en-US" dirty="0"/>
              <a:t>CREATE VIEW </a:t>
            </a:r>
            <a:r>
              <a:rPr lang="en-US" i="1" dirty="0" err="1"/>
              <a:t>view_name</a:t>
            </a:r>
            <a:r>
              <a:rPr lang="en-US" dirty="0"/>
              <a:t> AS</a:t>
            </a:r>
            <a:br>
              <a:rPr lang="en-US" dirty="0"/>
            </a:br>
            <a:r>
              <a:rPr lang="en-US" dirty="0"/>
              <a:t>SELECT </a:t>
            </a:r>
            <a:r>
              <a:rPr lang="en-US" i="1" dirty="0"/>
              <a:t>column1</a:t>
            </a:r>
            <a:r>
              <a:rPr lang="en-US" dirty="0"/>
              <a:t>, </a:t>
            </a:r>
            <a:r>
              <a:rPr lang="en-US" i="1" dirty="0"/>
              <a:t>column2</a:t>
            </a:r>
            <a:r>
              <a:rPr lang="en-US" dirty="0"/>
              <a:t>, ...</a:t>
            </a:r>
            <a:br>
              <a:rPr lang="en-US" dirty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WHERE </a:t>
            </a:r>
            <a:r>
              <a:rPr lang="en-US" i="1" dirty="0"/>
              <a:t>condition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Example</a:t>
            </a:r>
          </a:p>
          <a:p>
            <a:pPr marL="0" indent="0">
              <a:buNone/>
            </a:pPr>
            <a:r>
              <a:rPr lang="en-US" dirty="0"/>
              <a:t>Create view </a:t>
            </a:r>
            <a:r>
              <a:rPr lang="en-US" dirty="0" err="1"/>
              <a:t>v_book</a:t>
            </a:r>
            <a:r>
              <a:rPr lang="en-US" dirty="0"/>
              <a:t> as</a:t>
            </a:r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sach</a:t>
            </a:r>
            <a:r>
              <a:rPr lang="en-US" dirty="0"/>
              <a:t>.*, loai.tenloai2 from </a:t>
            </a:r>
            <a:r>
              <a:rPr lang="en-US" dirty="0" err="1"/>
              <a:t>loai</a:t>
            </a:r>
            <a:r>
              <a:rPr lang="en-US" dirty="0"/>
              <a:t> join </a:t>
            </a:r>
            <a:r>
              <a:rPr lang="en-US" dirty="0" err="1"/>
              <a:t>sach</a:t>
            </a:r>
            <a:r>
              <a:rPr lang="en-US" dirty="0"/>
              <a:t> on </a:t>
            </a:r>
            <a:r>
              <a:rPr lang="en-US" dirty="0" err="1"/>
              <a:t>loai.maloai</a:t>
            </a:r>
            <a:r>
              <a:rPr lang="en-US" dirty="0"/>
              <a:t>=</a:t>
            </a:r>
            <a:r>
              <a:rPr lang="en-US" dirty="0" err="1"/>
              <a:t>sach.maloai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88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Khác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* from </a:t>
            </a:r>
            <a:r>
              <a:rPr lang="en-US" dirty="0" err="1" smtClean="0"/>
              <a:t>sys.objects</a:t>
            </a:r>
            <a:r>
              <a:rPr lang="en-US" dirty="0" smtClean="0"/>
              <a:t> WHERE </a:t>
            </a:r>
            <a:r>
              <a:rPr lang="en-US" dirty="0" err="1"/>
              <a:t>type_desc</a:t>
            </a:r>
            <a:r>
              <a:rPr lang="en-US" dirty="0"/>
              <a:t> LIKE 'U%'</a:t>
            </a:r>
          </a:p>
          <a:p>
            <a:r>
              <a:rPr lang="en-US" dirty="0"/>
              <a:t>select * from </a:t>
            </a:r>
            <a:r>
              <a:rPr lang="en-US" dirty="0" err="1" smtClean="0"/>
              <a:t>sys.objects</a:t>
            </a:r>
            <a:r>
              <a:rPr lang="en-US" dirty="0" smtClean="0"/>
              <a:t> WHERE </a:t>
            </a:r>
            <a:r>
              <a:rPr lang="en-US" dirty="0" err="1"/>
              <a:t>type_desc</a:t>
            </a:r>
            <a:r>
              <a:rPr lang="en-US" dirty="0"/>
              <a:t> LIKE </a:t>
            </a:r>
            <a:r>
              <a:rPr lang="en-US" dirty="0" smtClean="0"/>
              <a:t>‘%CONSTRAINT'</a:t>
            </a:r>
            <a:endParaRPr lang="en-US" dirty="0"/>
          </a:p>
          <a:p>
            <a:r>
              <a:rPr lang="en-US" dirty="0" smtClean="0"/>
              <a:t>SELECT   * FROM   </a:t>
            </a:r>
            <a:r>
              <a:rPr lang="en-US" dirty="0"/>
              <a:t>INFORMATION_SCHEMA.TABLES</a:t>
            </a:r>
            <a:r>
              <a:rPr lang="en-US" dirty="0" smtClean="0"/>
              <a:t>;</a:t>
            </a:r>
          </a:p>
          <a:p>
            <a:r>
              <a:rPr lang="en-US" dirty="0"/>
              <a:t>select * from </a:t>
            </a:r>
            <a:r>
              <a:rPr lang="en-US" dirty="0" err="1" smtClean="0"/>
              <a:t>sys.objects</a:t>
            </a:r>
            <a:r>
              <a:rPr lang="en-US" dirty="0" smtClean="0"/>
              <a:t> WHERE </a:t>
            </a:r>
            <a:r>
              <a:rPr lang="en-US" dirty="0" err="1"/>
              <a:t>type_desc</a:t>
            </a:r>
            <a:r>
              <a:rPr lang="en-US" dirty="0"/>
              <a:t> LIKE 'V%'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44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create and modify the structure of database objects in a database.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database objects </a:t>
            </a:r>
            <a:r>
              <a:rPr lang="en-US" dirty="0" smtClean="0"/>
              <a:t>include table, views</a:t>
            </a:r>
            <a:r>
              <a:rPr lang="en-US" dirty="0"/>
              <a:t>, 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65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atabase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42512"/>
            <a:ext cx="9939291" cy="475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10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DATABASE </a:t>
            </a:r>
            <a:r>
              <a:rPr lang="en-US" dirty="0" err="1"/>
              <a:t>databasename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Ex: create database </a:t>
            </a:r>
            <a:r>
              <a:rPr lang="en-US" dirty="0" err="1" smtClean="0"/>
              <a:t>banhang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DROP DATABASE </a:t>
            </a:r>
            <a:r>
              <a:rPr lang="en-US" dirty="0" err="1"/>
              <a:t>databasename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Ex: drop database </a:t>
            </a:r>
            <a:r>
              <a:rPr lang="en-US" dirty="0" err="1" smtClean="0"/>
              <a:t>banhang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20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/>
              <a:t>bảng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Cú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CREATE TABLE &lt;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 smtClean="0"/>
              <a:t>( 	&lt;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1&gt; &lt;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&gt;,</a:t>
            </a:r>
          </a:p>
          <a:p>
            <a:pPr marL="0" indent="0">
              <a:buNone/>
            </a:pPr>
            <a:r>
              <a:rPr lang="en-US" dirty="0" smtClean="0"/>
              <a:t>	&lt;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2&gt; &lt;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&gt;,</a:t>
            </a:r>
          </a:p>
          <a:p>
            <a:pPr marL="0" indent="0">
              <a:buNone/>
            </a:pPr>
            <a:r>
              <a:rPr lang="en-US" dirty="0" smtClean="0"/>
              <a:t>	&lt;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3&gt; &lt;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&gt;,</a:t>
            </a:r>
          </a:p>
          <a:p>
            <a:pPr marL="0" indent="0">
              <a:buNone/>
            </a:pPr>
            <a:r>
              <a:rPr lang="en-US" dirty="0" smtClean="0"/>
              <a:t>	…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&lt;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n&gt; &lt;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 smtClean="0"/>
              <a:t>&gt;,</a:t>
            </a:r>
          </a:p>
          <a:p>
            <a:pPr marL="0" indent="0">
              <a:buNone/>
            </a:pP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43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Xóa bảng</a:t>
            </a:r>
          </a:p>
          <a:p>
            <a:pPr marL="0" indent="0">
              <a:buNone/>
            </a:pPr>
            <a:r>
              <a:rPr lang="vi-VN" dirty="0" smtClean="0"/>
              <a:t>DROP </a:t>
            </a:r>
            <a:r>
              <a:rPr lang="vi-VN" dirty="0"/>
              <a:t>TABLE &lt;tên bảng&gt;</a:t>
            </a:r>
          </a:p>
          <a:p>
            <a:r>
              <a:rPr lang="en-US" dirty="0"/>
              <a:t>ALTER TABLE Statement</a:t>
            </a:r>
          </a:p>
          <a:p>
            <a:pPr lvl="1"/>
            <a:r>
              <a:rPr lang="vi-VN" dirty="0" smtClean="0"/>
              <a:t>Thêm </a:t>
            </a:r>
            <a:r>
              <a:rPr lang="vi-VN" dirty="0"/>
              <a:t>cột vào bảng đã có</a:t>
            </a:r>
          </a:p>
          <a:p>
            <a:pPr marL="457200" lvl="1" indent="0">
              <a:buNone/>
            </a:pPr>
            <a:r>
              <a:rPr lang="vi-VN" dirty="0" smtClean="0"/>
              <a:t>ALTER </a:t>
            </a:r>
            <a:r>
              <a:rPr lang="vi-VN" dirty="0"/>
              <a:t>TABLE &lt;tên bảng&gt; ADD &lt;tên cột&gt; &lt;kiểu dữ liệu&gt;</a:t>
            </a:r>
          </a:p>
          <a:p>
            <a:pPr marL="457200" lvl="1" indent="0">
              <a:buNone/>
            </a:pPr>
            <a:r>
              <a:rPr lang="vi-VN" dirty="0" smtClean="0"/>
              <a:t>Lưu ý: &lt;tên bảng&gt;: bảng đã có trước đó, &lt;tên cột&gt;: cột mới</a:t>
            </a:r>
          </a:p>
          <a:p>
            <a:pPr lvl="1"/>
            <a:r>
              <a:rPr lang="vi-VN" dirty="0" smtClean="0"/>
              <a:t>Xóa </a:t>
            </a:r>
            <a:r>
              <a:rPr lang="vi-VN" dirty="0"/>
              <a:t>cột trong bảng đã có</a:t>
            </a:r>
          </a:p>
          <a:p>
            <a:pPr marL="457200" lvl="1" indent="0">
              <a:buNone/>
            </a:pPr>
            <a:r>
              <a:rPr lang="vi-VN" dirty="0" smtClean="0"/>
              <a:t>ALTER </a:t>
            </a:r>
            <a:r>
              <a:rPr lang="vi-VN" dirty="0"/>
              <a:t>TABLE &lt;tên bảng&gt; DROP COLUMN &lt;tên cột&gt;</a:t>
            </a:r>
          </a:p>
          <a:p>
            <a:pPr marL="457200" lvl="1" indent="0">
              <a:buNone/>
            </a:pPr>
            <a:r>
              <a:rPr lang="vi-VN" dirty="0" smtClean="0"/>
              <a:t>Lưu </a:t>
            </a:r>
            <a:r>
              <a:rPr lang="vi-VN" dirty="0"/>
              <a:t>ý: &lt;tên bảng&gt;: bảng đã có trước đó, &lt;tên cột&gt;: cột muốn xóa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865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- SQL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 NULL - Ensures that a column cannot have a NULL value</a:t>
            </a:r>
          </a:p>
          <a:p>
            <a:r>
              <a:rPr lang="en-US" dirty="0"/>
              <a:t>UNIQUE - Ensures that all values in a column are different</a:t>
            </a:r>
          </a:p>
          <a:p>
            <a:r>
              <a:rPr lang="en-US" dirty="0"/>
              <a:t>PRIMARY KEY - A combination of a NOT NULL and UNIQUE. Uniquely identifies each row in a table</a:t>
            </a:r>
          </a:p>
          <a:p>
            <a:r>
              <a:rPr lang="en-US" dirty="0"/>
              <a:t>FOREIGN KEY - Uniquely identifies a row/record in another table</a:t>
            </a:r>
          </a:p>
          <a:p>
            <a:r>
              <a:rPr lang="en-US" dirty="0"/>
              <a:t>CHECK - Ensures that all values in a column satisfies a specific condition</a:t>
            </a:r>
          </a:p>
          <a:p>
            <a:r>
              <a:rPr lang="en-US" dirty="0"/>
              <a:t>DEFAULT - Sets a default value for a column when no value is specified</a:t>
            </a:r>
          </a:p>
          <a:p>
            <a:r>
              <a:rPr lang="en-US" dirty="0"/>
              <a:t>INDEX - Used to create and retrieve data from the database very quickly</a:t>
            </a:r>
          </a:p>
        </p:txBody>
      </p:sp>
    </p:spTree>
    <p:extLst>
      <p:ext uri="{BB962C8B-B14F-4D97-AF65-F5344CB8AC3E}">
        <p14:creationId xmlns:p14="http://schemas.microsoft.com/office/powerpoint/2010/main" val="3601175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null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table</a:t>
            </a:r>
          </a:p>
          <a:p>
            <a:pPr marL="0" indent="0">
              <a:buNone/>
            </a:pPr>
            <a:r>
              <a:rPr lang="en-US" dirty="0" smtClean="0"/>
              <a:t>Create table </a:t>
            </a:r>
            <a:r>
              <a:rPr lang="en-US" dirty="0" err="1" smtClean="0"/>
              <a:t>nhxb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  </a:t>
            </a:r>
            <a:r>
              <a:rPr lang="en-US" dirty="0" err="1" smtClean="0"/>
              <a:t>manxb</a:t>
            </a:r>
            <a:r>
              <a:rPr lang="en-US" dirty="0" smtClean="0"/>
              <a:t> </a:t>
            </a:r>
            <a:r>
              <a:rPr lang="en-US" dirty="0" err="1" smtClean="0"/>
              <a:t>nvarchar</a:t>
            </a:r>
            <a:r>
              <a:rPr lang="en-US" dirty="0" smtClean="0"/>
              <a:t>(10) </a:t>
            </a:r>
            <a:r>
              <a:rPr lang="en-US" b="1" dirty="0" smtClean="0"/>
              <a:t>not null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tennxb</a:t>
            </a:r>
            <a:r>
              <a:rPr lang="en-US" dirty="0" smtClean="0"/>
              <a:t> </a:t>
            </a:r>
            <a:r>
              <a:rPr lang="en-US" dirty="0" err="1" smtClean="0"/>
              <a:t>nvarchar</a:t>
            </a:r>
            <a:r>
              <a:rPr lang="en-US" dirty="0" smtClean="0"/>
              <a:t>(30)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)</a:t>
            </a:r>
          </a:p>
          <a:p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sửa</a:t>
            </a:r>
            <a:r>
              <a:rPr lang="en-US" dirty="0" smtClean="0"/>
              <a:t> </a:t>
            </a:r>
            <a:r>
              <a:rPr lang="en-US" dirty="0" err="1" smtClean="0"/>
              <a:t>cột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ALTER TABLE </a:t>
            </a:r>
            <a:r>
              <a:rPr lang="en-US" dirty="0" smtClean="0"/>
              <a:t>&lt;</a:t>
            </a:r>
            <a:r>
              <a:rPr lang="en-US" dirty="0" err="1" smtClean="0"/>
              <a:t>tableName</a:t>
            </a:r>
            <a:r>
              <a:rPr lang="en-US" dirty="0" smtClean="0"/>
              <a:t>&gt;alter </a:t>
            </a:r>
            <a:r>
              <a:rPr lang="en-US" dirty="0"/>
              <a:t>column </a:t>
            </a:r>
            <a:r>
              <a:rPr lang="en-US" dirty="0" smtClean="0"/>
              <a:t>&lt;column&gt; &lt;type&gt; </a:t>
            </a:r>
            <a:r>
              <a:rPr lang="en-US" dirty="0"/>
              <a:t>NOT NULL;</a:t>
            </a:r>
          </a:p>
          <a:p>
            <a:pPr marL="0" indent="0">
              <a:buNone/>
            </a:pPr>
            <a:r>
              <a:rPr lang="en-US" dirty="0"/>
              <a:t>ALTER TABLE </a:t>
            </a:r>
            <a:r>
              <a:rPr lang="en-US" dirty="0" err="1"/>
              <a:t>nhxb</a:t>
            </a:r>
            <a:r>
              <a:rPr lang="en-US" dirty="0"/>
              <a:t> alter column </a:t>
            </a:r>
            <a:r>
              <a:rPr lang="en-US" dirty="0" err="1"/>
              <a:t>tennxb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nvarchar</a:t>
            </a:r>
            <a:r>
              <a:rPr lang="en-US" dirty="0" smtClean="0"/>
              <a:t>(50</a:t>
            </a:r>
            <a:r>
              <a:rPr lang="en-US" dirty="0"/>
              <a:t>) NOT NULL;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69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447</Words>
  <Application>Microsoft Office PowerPoint</Application>
  <PresentationFormat>Widescreen</PresentationFormat>
  <Paragraphs>107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SQL Server 5</vt:lpstr>
      <vt:lpstr>Review</vt:lpstr>
      <vt:lpstr>DDL</vt:lpstr>
      <vt:lpstr>Database</vt:lpstr>
      <vt:lpstr>database</vt:lpstr>
      <vt:lpstr>Table</vt:lpstr>
      <vt:lpstr>table</vt:lpstr>
      <vt:lpstr>Table - SQL Constraints</vt:lpstr>
      <vt:lpstr>Not null</vt:lpstr>
      <vt:lpstr>UNIQUE</vt:lpstr>
      <vt:lpstr>Unique</vt:lpstr>
      <vt:lpstr>Primary key</vt:lpstr>
      <vt:lpstr>SQL PRIMARY KEY on ALTER TABLE</vt:lpstr>
      <vt:lpstr>Foreign key</vt:lpstr>
      <vt:lpstr>PowerPoint Presentation</vt:lpstr>
      <vt:lpstr>check</vt:lpstr>
      <vt:lpstr>check</vt:lpstr>
      <vt:lpstr>default</vt:lpstr>
      <vt:lpstr>PowerPoint Presentation</vt:lpstr>
      <vt:lpstr>View</vt:lpstr>
      <vt:lpstr>Khác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SQS Server 5</dc:title>
  <dc:creator>HP</dc:creator>
  <cp:lastModifiedBy>HP</cp:lastModifiedBy>
  <cp:revision>44</cp:revision>
  <dcterms:created xsi:type="dcterms:W3CDTF">2020-04-05T14:36:26Z</dcterms:created>
  <dcterms:modified xsi:type="dcterms:W3CDTF">2020-04-07T12:06:42Z</dcterms:modified>
</cp:coreProperties>
</file>