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8" r:id="rId6"/>
    <p:sldId id="261" r:id="rId7"/>
    <p:sldId id="262" r:id="rId8"/>
    <p:sldId id="263" r:id="rId9"/>
    <p:sldId id="269" r:id="rId10"/>
    <p:sldId id="270" r:id="rId11"/>
    <p:sldId id="271" r:id="rId12"/>
    <p:sldId id="273" r:id="rId13"/>
    <p:sldId id="264" r:id="rId14"/>
    <p:sldId id="274" r:id="rId15"/>
    <p:sldId id="275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servertutorial.net/sql-server-user-defined-functions/sql-server-scalar-function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SQS Server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Stored Procedure – function</a:t>
            </a:r>
          </a:p>
          <a:p>
            <a:r>
              <a:rPr lang="en-US" dirty="0">
                <a:hlinkClick r:id="rId2"/>
              </a:rPr>
              <a:t>https://www.sqlservertutorial.net/sql-server-user-defined-functions/sql-server-scalar-functions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1: 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procedure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“Hello world!”</a:t>
            </a:r>
          </a:p>
          <a:p>
            <a:pPr marL="457200" lvl="1" indent="0">
              <a:buNone/>
            </a:pP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procedure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</a:p>
          <a:p>
            <a:r>
              <a:rPr lang="en-US" u="sng" dirty="0" err="1" smtClean="0"/>
              <a:t>Bài</a:t>
            </a:r>
            <a:r>
              <a:rPr lang="en-US" u="sng" dirty="0" smtClean="0"/>
              <a:t> 2</a:t>
            </a:r>
            <a:r>
              <a:rPr lang="en-US" dirty="0" smtClean="0"/>
              <a:t>: 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2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a, b 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(</a:t>
            </a:r>
            <a:r>
              <a:rPr lang="en-US" dirty="0" err="1" smtClean="0"/>
              <a:t>varchar</a:t>
            </a:r>
            <a:r>
              <a:rPr lang="en-US" dirty="0" smtClean="0"/>
              <a:t>). </a:t>
            </a:r>
            <a:r>
              <a:rPr lang="en-US" dirty="0" err="1" smtClean="0"/>
              <a:t>Proc</a:t>
            </a:r>
            <a:r>
              <a:rPr lang="en-US" dirty="0" smtClean="0"/>
              <a:t> in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a </a:t>
            </a:r>
            <a:r>
              <a:rPr lang="en-US" dirty="0" err="1" smtClean="0"/>
              <a:t>và</a:t>
            </a:r>
            <a:r>
              <a:rPr lang="en-US" dirty="0" smtClean="0"/>
              <a:t> b </a:t>
            </a:r>
            <a:r>
              <a:rPr lang="en-US" dirty="0" err="1" smtClean="0"/>
              <a:t>dựa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.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‘+’=&gt; in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a+b</a:t>
            </a:r>
            <a:r>
              <a:rPr lang="en-US" dirty="0" smtClean="0"/>
              <a:t>, …)</a:t>
            </a:r>
            <a:endParaRPr lang="en-US" dirty="0"/>
          </a:p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</a:p>
          <a:p>
            <a:pPr marL="457200" lvl="1" indent="0">
              <a:buNone/>
            </a:pP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2,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1 </a:t>
            </a:r>
            <a:r>
              <a:rPr lang="en-US" dirty="0" err="1" smtClean="0"/>
              <a:t>biến</a:t>
            </a:r>
            <a:r>
              <a:rPr lang="en-US" dirty="0" smtClean="0"/>
              <a:t> output </a:t>
            </a:r>
            <a:r>
              <a:rPr lang="en-US" dirty="0" err="1" smtClean="0"/>
              <a:t>ketqua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thử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37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4: 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procedure in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1 </a:t>
            </a:r>
            <a:r>
              <a:rPr lang="en-US" dirty="0" err="1" smtClean="0"/>
              <a:t>tới</a:t>
            </a:r>
            <a:r>
              <a:rPr lang="en-US" dirty="0" smtClean="0"/>
              <a:t> n</a:t>
            </a:r>
          </a:p>
          <a:p>
            <a:pPr marL="457200" lvl="1" indent="0">
              <a:buNone/>
            </a:pPr>
            <a:r>
              <a:rPr lang="en-US" dirty="0" smtClean="0"/>
              <a:t>Input n 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Output : </a:t>
            </a:r>
            <a:r>
              <a:rPr lang="en-US" dirty="0" err="1" smtClean="0"/>
              <a:t>trong</a:t>
            </a:r>
            <a:r>
              <a:rPr lang="en-US" dirty="0" smtClean="0"/>
              <a:t> procedure: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5: </a:t>
            </a:r>
          </a:p>
          <a:p>
            <a:pPr marL="457200" lvl="1" indent="0">
              <a:buNone/>
            </a:pP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4,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qua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output</a:t>
            </a:r>
          </a:p>
        </p:txBody>
      </p:sp>
    </p:spTree>
    <p:extLst>
      <p:ext uri="{BB962C8B-B14F-4D97-AF65-F5344CB8AC3E}">
        <p14:creationId xmlns:p14="http://schemas.microsoft.com/office/powerpoint/2010/main" val="2331498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6: 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procedure in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(</a:t>
            </a:r>
            <a:r>
              <a:rPr lang="en-US" dirty="0" err="1" smtClean="0"/>
              <a:t>masv</a:t>
            </a:r>
            <a:r>
              <a:rPr lang="en-US" dirty="0" smtClean="0"/>
              <a:t>, </a:t>
            </a:r>
            <a:r>
              <a:rPr lang="en-US" dirty="0" err="1" smtClean="0"/>
              <a:t>hosv</a:t>
            </a:r>
            <a:r>
              <a:rPr lang="en-US" dirty="0" smtClean="0"/>
              <a:t>, </a:t>
            </a:r>
            <a:r>
              <a:rPr lang="en-US" dirty="0" err="1" smtClean="0"/>
              <a:t>tensv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Input (</a:t>
            </a:r>
            <a:r>
              <a:rPr lang="en-US" dirty="0" err="1" smtClean="0"/>
              <a:t>makhoa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(10), @</a:t>
            </a:r>
            <a:r>
              <a:rPr lang="en-US" dirty="0" err="1" smtClean="0"/>
              <a:t>tensv</a:t>
            </a:r>
            <a:r>
              <a:rPr lang="en-US" dirty="0" smtClean="0"/>
              <a:t> </a:t>
            </a:r>
            <a:r>
              <a:rPr lang="en-US" dirty="0" err="1" smtClean="0"/>
              <a:t>nvarchar</a:t>
            </a:r>
            <a:r>
              <a:rPr lang="en-US" dirty="0" smtClean="0"/>
              <a:t>())</a:t>
            </a:r>
          </a:p>
          <a:p>
            <a:pPr marL="457200" lvl="1" indent="0">
              <a:buNone/>
            </a:pPr>
            <a:r>
              <a:rPr lang="en-US" dirty="0" smtClean="0"/>
              <a:t>Output;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sach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mã</a:t>
            </a:r>
            <a:r>
              <a:rPr lang="en-US" dirty="0" smtClean="0"/>
              <a:t> </a:t>
            </a:r>
            <a:r>
              <a:rPr lang="en-US" dirty="0" err="1" smtClean="0"/>
              <a:t>makhoa</a:t>
            </a:r>
            <a:r>
              <a:rPr lang="en-US" dirty="0" smtClean="0"/>
              <a:t>, </a:t>
            </a:r>
            <a:r>
              <a:rPr lang="en-US" dirty="0" err="1" smtClean="0"/>
              <a:t>tensv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smtClean="0"/>
              <a:t>7: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smtClean="0"/>
              <a:t>6,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qua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output</a:t>
            </a:r>
          </a:p>
        </p:txBody>
      </p:sp>
    </p:spTree>
    <p:extLst>
      <p:ext uri="{BB962C8B-B14F-4D97-AF65-F5344CB8AC3E}">
        <p14:creationId xmlns:p14="http://schemas.microsoft.com/office/powerpoint/2010/main" val="393624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8.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bậc</a:t>
            </a:r>
            <a:r>
              <a:rPr lang="en-US" dirty="0" smtClean="0"/>
              <a:t> 2.</a:t>
            </a:r>
          </a:p>
          <a:p>
            <a:pPr lvl="1"/>
            <a:r>
              <a:rPr lang="en-US" dirty="0" smtClean="0"/>
              <a:t>Input: a, b, c: float ( a!= 0)</a:t>
            </a:r>
          </a:p>
          <a:p>
            <a:pPr lvl="1"/>
            <a:r>
              <a:rPr lang="en-US" dirty="0" smtClean="0"/>
              <a:t>Out put: </a:t>
            </a:r>
            <a:r>
              <a:rPr lang="en-US" b="1" dirty="0" err="1" smtClean="0"/>
              <a:t>songhiem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b="1" dirty="0" smtClean="0"/>
              <a:t>x1, x2</a:t>
            </a:r>
            <a:r>
              <a:rPr lang="en-US" dirty="0" smtClean="0"/>
              <a:t>: float: Nghiem</a:t>
            </a:r>
          </a:p>
          <a:p>
            <a:pPr marL="457200" lvl="1" indent="0">
              <a:buNone/>
            </a:pPr>
            <a:r>
              <a:rPr lang="en-US" dirty="0" smtClean="0"/>
              <a:t>So Nghiem: 0 -&gt; PTNV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:1 Nghiem </a:t>
            </a:r>
            <a:r>
              <a:rPr lang="en-US" dirty="0" err="1" smtClean="0"/>
              <a:t>kep</a:t>
            </a:r>
            <a:r>
              <a:rPr lang="en-US" dirty="0" smtClean="0"/>
              <a:t>: x1=x2 = Nghiem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2: 2 Nghiem </a:t>
            </a:r>
            <a:r>
              <a:rPr lang="en-US" dirty="0" err="1" smtClean="0"/>
              <a:t>phan</a:t>
            </a:r>
            <a:r>
              <a:rPr lang="en-US" dirty="0" smtClean="0"/>
              <a:t> </a:t>
            </a:r>
            <a:r>
              <a:rPr lang="en-US" dirty="0" err="1" smtClean="0"/>
              <a:t>biet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thử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: in </a:t>
            </a:r>
            <a:r>
              <a:rPr lang="en-US" dirty="0" err="1" smtClean="0"/>
              <a:t>ra</a:t>
            </a:r>
            <a:r>
              <a:rPr lang="en-US" dirty="0" smtClean="0"/>
              <a:t> VN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1 </a:t>
            </a:r>
            <a:r>
              <a:rPr lang="en-US" dirty="0" err="1" smtClean="0"/>
              <a:t>nghiệm</a:t>
            </a:r>
            <a:r>
              <a:rPr lang="en-US" dirty="0" smtClean="0"/>
              <a:t>: in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kép</a:t>
            </a:r>
            <a:r>
              <a:rPr lang="en-US" dirty="0" smtClean="0"/>
              <a:t> x= @x1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2 </a:t>
            </a:r>
            <a:r>
              <a:rPr lang="en-US" dirty="0" err="1" smtClean="0"/>
              <a:t>ng</a:t>
            </a:r>
            <a:r>
              <a:rPr lang="en-US" dirty="0" smtClean="0"/>
              <a:t>: in x1= @x1, x2=@x2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5515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Hướng</a:t>
            </a:r>
            <a:r>
              <a:rPr lang="en-US" b="1" dirty="0"/>
              <a:t> </a:t>
            </a:r>
            <a:r>
              <a:rPr lang="en-US" b="1" dirty="0" err="1"/>
              <a:t>dẫn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8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Create </a:t>
            </a:r>
            <a:r>
              <a:rPr lang="en-US" dirty="0" err="1" smtClean="0"/>
              <a:t>proc</a:t>
            </a:r>
            <a:r>
              <a:rPr lang="en-US" dirty="0" smtClean="0"/>
              <a:t> ptb2 @a float, @b float, @c float, @n </a:t>
            </a:r>
            <a:r>
              <a:rPr lang="en-US" dirty="0" err="1" smtClean="0"/>
              <a:t>int</a:t>
            </a:r>
            <a:r>
              <a:rPr lang="en-US" dirty="0" smtClean="0"/>
              <a:t> output, @x1 float output, @x2 float output   As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Declare @delta float</a:t>
            </a:r>
          </a:p>
          <a:p>
            <a:pPr marL="0" indent="0">
              <a:buNone/>
            </a:pPr>
            <a:r>
              <a:rPr lang="en-US" dirty="0" smtClean="0"/>
              <a:t>--…</a:t>
            </a:r>
          </a:p>
          <a:p>
            <a:pPr marL="0" indent="0">
              <a:buNone/>
            </a:pPr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dirty="0" smtClean="0"/>
              <a:t>--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, </a:t>
            </a:r>
            <a:r>
              <a:rPr lang="en-US" dirty="0" err="1" smtClean="0"/>
              <a:t>dể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If @n=0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print’PTVN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3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9.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in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(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, </a:t>
            </a:r>
            <a:r>
              <a:rPr lang="en-US" dirty="0" err="1" smtClean="0"/>
              <a:t>Thứ</a:t>
            </a:r>
            <a:r>
              <a:rPr lang="en-US" dirty="0" smtClean="0"/>
              <a:t> Ba,…)</a:t>
            </a:r>
          </a:p>
          <a:p>
            <a:pPr marL="0" indent="0"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10: </a:t>
            </a:r>
          </a:p>
          <a:p>
            <a:pPr marL="457200" lvl="1" indent="0">
              <a:buNone/>
            </a:pP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proc</a:t>
            </a:r>
            <a:r>
              <a:rPr lang="en-US" dirty="0" smtClean="0"/>
              <a:t> input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date </a:t>
            </a:r>
            <a:r>
              <a:rPr lang="en-US" dirty="0" err="1" smtClean="0"/>
              <a:t>và</a:t>
            </a:r>
            <a:r>
              <a:rPr lang="en-US" dirty="0" smtClean="0"/>
              <a:t> in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,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6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</a:t>
            </a:r>
          </a:p>
          <a:p>
            <a:r>
              <a:rPr lang="en-US" dirty="0" smtClean="0"/>
              <a:t>DBO (Database Owner)</a:t>
            </a:r>
          </a:p>
          <a:p>
            <a:r>
              <a:rPr lang="en-US" dirty="0" smtClean="0"/>
              <a:t>Create Schema </a:t>
            </a:r>
            <a:r>
              <a:rPr lang="en-US" dirty="0" err="1" smtClean="0"/>
              <a:t>nameSchema</a:t>
            </a:r>
            <a:endParaRPr lang="en-US" dirty="0" smtClean="0"/>
          </a:p>
          <a:p>
            <a:r>
              <a:rPr lang="en-US" dirty="0" smtClean="0"/>
              <a:t>Drop Schema </a:t>
            </a:r>
            <a:r>
              <a:rPr lang="en-US" dirty="0" err="1" smtClean="0"/>
              <a:t>nameSchema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3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Stored </a:t>
            </a:r>
            <a:r>
              <a:rPr lang="en-US" b="1" dirty="0" err="1"/>
              <a:t>Proceduce</a:t>
            </a:r>
            <a:r>
              <a:rPr lang="en-US" b="1" dirty="0"/>
              <a:t>(SP) </a:t>
            </a:r>
            <a:r>
              <a:rPr lang="en-US" b="1" dirty="0" smtClean="0"/>
              <a:t>-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endParaRPr lang="en-US" dirty="0" smtClean="0"/>
          </a:p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procedure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</a:p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Procedure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</a:p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procedure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khiển</a:t>
            </a:r>
            <a:r>
              <a:rPr lang="en-US" dirty="0"/>
              <a:t> </a:t>
            </a:r>
          </a:p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Procedure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lặp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6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Procedure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stored procedure is a prepared SQL code that you can save, so the code can be reused over and over again.</a:t>
            </a:r>
          </a:p>
          <a:p>
            <a:r>
              <a:rPr lang="en-US" dirty="0"/>
              <a:t>So if you have an SQL query that you write over and over again, save it as a stored procedure, and then just call it to execute it.</a:t>
            </a:r>
          </a:p>
          <a:p>
            <a:r>
              <a:rPr lang="en-US" dirty="0"/>
              <a:t>You can also pass parameters to a stored procedure, so that the stored procedure can act based on the parameter value(s) that is passed.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8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Create</a:t>
            </a:r>
            <a:r>
              <a:rPr lang="en-US" dirty="0"/>
              <a:t> </a:t>
            </a:r>
            <a:r>
              <a:rPr lang="en-US" dirty="0" smtClean="0"/>
              <a:t>PROCEDURE </a:t>
            </a:r>
            <a:r>
              <a:rPr lang="en-US" dirty="0" err="1"/>
              <a:t>procedure_name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{@parameter </a:t>
            </a:r>
            <a:r>
              <a:rPr lang="en-US" dirty="0" err="1"/>
              <a:t>data_type</a:t>
            </a:r>
            <a:r>
              <a:rPr lang="en-US" dirty="0"/>
              <a:t> [</a:t>
            </a:r>
            <a:r>
              <a:rPr lang="en-US" dirty="0" smtClean="0"/>
              <a:t>input/output]}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[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cục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{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T-</a:t>
            </a:r>
            <a:r>
              <a:rPr lang="en-US" dirty="0" err="1"/>
              <a:t>Sql</a:t>
            </a:r>
            <a:r>
              <a:rPr lang="en-US" dirty="0"/>
              <a:t> (Transact-SQL) }</a:t>
            </a:r>
          </a:p>
          <a:p>
            <a:pPr marL="0" indent="0">
              <a:buNone/>
            </a:pPr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thi</a:t>
            </a:r>
            <a:r>
              <a:rPr lang="en-US" dirty="0" smtClean="0"/>
              <a:t>: EXEC </a:t>
            </a:r>
            <a:r>
              <a:rPr lang="en-US" dirty="0" err="1" smtClean="0"/>
              <a:t>procedure_name</a:t>
            </a:r>
            <a:r>
              <a:rPr lang="en-US" dirty="0"/>
              <a:t> </a:t>
            </a:r>
            <a:r>
              <a:rPr lang="en-US" dirty="0" smtClean="0"/>
              <a:t>[@</a:t>
            </a:r>
            <a:r>
              <a:rPr lang="en-US" dirty="0"/>
              <a:t>parameter 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b="1" dirty="0" err="1" smtClean="0"/>
              <a:t>Xóa</a:t>
            </a:r>
            <a:r>
              <a:rPr lang="en-US" dirty="0" smtClean="0"/>
              <a:t>: drop procedure </a:t>
            </a:r>
            <a:r>
              <a:rPr lang="en-US" dirty="0" err="1" smtClean="0"/>
              <a:t>procedure_name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4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Lưu</a:t>
            </a:r>
            <a:r>
              <a:rPr lang="en-US" dirty="0" smtClean="0"/>
              <a:t> 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, function, procedure: kg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Hoa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keyword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4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(</a:t>
            </a:r>
            <a:r>
              <a:rPr lang="en-US" dirty="0" err="1" smtClean="0"/>
              <a:t>proc</a:t>
            </a:r>
            <a:r>
              <a:rPr lang="en-US" dirty="0" smtClean="0"/>
              <a:t> ~ procedure)</a:t>
            </a:r>
          </a:p>
          <a:p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--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1 </a:t>
            </a:r>
            <a:r>
              <a:rPr lang="en-US" dirty="0" err="1" smtClean="0"/>
              <a:t>dòng</a:t>
            </a:r>
            <a:endParaRPr lang="en-US" dirty="0" smtClean="0"/>
          </a:p>
          <a:p>
            <a:pPr lvl="1"/>
            <a:r>
              <a:rPr lang="en-US" dirty="0" smtClean="0"/>
              <a:t>/*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smtClean="0"/>
              <a:t>*/  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: </a:t>
            </a:r>
            <a:r>
              <a:rPr lang="en-US" dirty="0" err="1" smtClean="0"/>
              <a:t>Hàm</a:t>
            </a:r>
            <a:r>
              <a:rPr lang="en-US" dirty="0" smtClean="0"/>
              <a:t> print</a:t>
            </a:r>
          </a:p>
          <a:p>
            <a:pPr lvl="1"/>
            <a:r>
              <a:rPr lang="en-US" dirty="0" smtClean="0"/>
              <a:t>Print </a:t>
            </a:r>
            <a:r>
              <a:rPr lang="en-US" dirty="0" smtClean="0"/>
              <a:t>String</a:t>
            </a:r>
            <a:endParaRPr lang="en-US" dirty="0" smtClean="0"/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N’Chuỗi</a:t>
            </a:r>
            <a:r>
              <a:rPr lang="en-US" dirty="0" smtClean="0"/>
              <a:t> Unicode’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Biểu_thức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procedure </a:t>
            </a:r>
            <a:r>
              <a:rPr lang="en-US" b="1" dirty="0"/>
              <a:t>Pro01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/>
              <a:t>* from </a:t>
            </a:r>
            <a:r>
              <a:rPr lang="en-US" dirty="0" err="1"/>
              <a:t>sach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r>
              <a:rPr lang="en-US" dirty="0"/>
              <a:t>exec Pro01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create procedure Pro02 @maloai varchar(10)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/>
              <a:t>* from </a:t>
            </a:r>
            <a:r>
              <a:rPr lang="en-US" dirty="0" err="1"/>
              <a:t>sach</a:t>
            </a:r>
            <a:r>
              <a:rPr lang="en-US" dirty="0"/>
              <a:t> where </a:t>
            </a:r>
            <a:r>
              <a:rPr lang="en-US" dirty="0" err="1"/>
              <a:t>maloai</a:t>
            </a:r>
            <a:r>
              <a:rPr lang="en-US" dirty="0"/>
              <a:t>=@</a:t>
            </a:r>
            <a:r>
              <a:rPr lang="en-US" dirty="0" err="1"/>
              <a:t>maloai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 smtClean="0"/>
              <a:t>go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exec </a:t>
            </a:r>
            <a:r>
              <a:rPr lang="en-US" dirty="0"/>
              <a:t>Pro02 </a:t>
            </a:r>
            <a:r>
              <a:rPr lang="en-US" dirty="0" smtClean="0"/>
              <a:t>'</a:t>
            </a:r>
            <a:r>
              <a:rPr lang="en-US" dirty="0" err="1" smtClean="0"/>
              <a:t>th</a:t>
            </a:r>
            <a:r>
              <a:rPr lang="en-US" dirty="0" smtClean="0"/>
              <a:t>‘ </a:t>
            </a:r>
          </a:p>
          <a:p>
            <a:pPr marL="0" indent="0">
              <a:buNone/>
            </a:pPr>
            <a:r>
              <a:rPr lang="en-US" dirty="0" smtClean="0"/>
              <a:t>--</a:t>
            </a:r>
            <a:r>
              <a:rPr lang="en-US" dirty="0"/>
              <a:t>exec Pro02 @</a:t>
            </a:r>
            <a:r>
              <a:rPr lang="en-US" dirty="0" err="1"/>
              <a:t>maloai</a:t>
            </a:r>
            <a:r>
              <a:rPr lang="en-US" dirty="0"/>
              <a:t>='</a:t>
            </a:r>
            <a:r>
              <a:rPr lang="en-US" dirty="0" err="1"/>
              <a:t>th</a:t>
            </a:r>
            <a:r>
              <a:rPr lang="en-US" dirty="0"/>
              <a:t>'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26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create procedure Pro3 @</a:t>
            </a:r>
            <a:r>
              <a:rPr lang="en-US" dirty="0" err="1"/>
              <a:t>maloai</a:t>
            </a:r>
            <a:r>
              <a:rPr lang="en-US" dirty="0"/>
              <a:t> </a:t>
            </a:r>
            <a:r>
              <a:rPr lang="en-US" dirty="0" err="1"/>
              <a:t>nvarchar</a:t>
            </a:r>
            <a:r>
              <a:rPr lang="en-US" dirty="0"/>
              <a:t>(10), @</a:t>
            </a:r>
            <a:r>
              <a:rPr lang="en-US" dirty="0" err="1"/>
              <a:t>tensach</a:t>
            </a:r>
            <a:r>
              <a:rPr lang="en-US" dirty="0"/>
              <a:t> </a:t>
            </a:r>
            <a:r>
              <a:rPr lang="en-US" dirty="0" err="1"/>
              <a:t>nvarchar</a:t>
            </a:r>
            <a:r>
              <a:rPr lang="en-US" dirty="0"/>
              <a:t>(50)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/>
              <a:t>* from </a:t>
            </a:r>
            <a:r>
              <a:rPr lang="en-US" dirty="0" err="1"/>
              <a:t>sach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 err="1"/>
              <a:t>maloai</a:t>
            </a:r>
            <a:r>
              <a:rPr lang="en-US" dirty="0"/>
              <a:t>=@</a:t>
            </a:r>
            <a:r>
              <a:rPr lang="en-US" dirty="0" err="1"/>
              <a:t>maloai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dirty="0" err="1"/>
              <a:t>tensach</a:t>
            </a:r>
            <a:r>
              <a:rPr lang="en-US" dirty="0"/>
              <a:t> like '%'+@</a:t>
            </a:r>
            <a:r>
              <a:rPr lang="en-US" dirty="0" err="1"/>
              <a:t>tensach</a:t>
            </a:r>
            <a:r>
              <a:rPr lang="en-US" dirty="0"/>
              <a:t>+'%'</a:t>
            </a:r>
          </a:p>
          <a:p>
            <a:pPr marL="0" indent="0">
              <a:buNone/>
            </a:pPr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dirty="0" smtClean="0"/>
              <a:t>--call pro3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exec Pro3 '</a:t>
            </a:r>
            <a:r>
              <a:rPr lang="en-US" dirty="0" err="1"/>
              <a:t>th</a:t>
            </a:r>
            <a:r>
              <a:rPr lang="en-US" dirty="0"/>
              <a:t>', 'a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Exec </a:t>
            </a:r>
            <a:r>
              <a:rPr lang="en-US" dirty="0"/>
              <a:t>Pro3 @</a:t>
            </a:r>
            <a:r>
              <a:rPr lang="en-US" b="1" dirty="0" err="1"/>
              <a:t>tensach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en-US" dirty="0"/>
              <a:t> </a:t>
            </a:r>
            <a:r>
              <a:rPr lang="en-US" dirty="0"/>
              <a:t>'a', </a:t>
            </a:r>
            <a:r>
              <a:rPr lang="en-US" dirty="0" smtClean="0"/>
              <a:t>@</a:t>
            </a:r>
            <a:r>
              <a:rPr lang="en-US" b="1" dirty="0" err="1" smtClean="0"/>
              <a:t>maloai</a:t>
            </a:r>
            <a:r>
              <a:rPr lang="en-US" dirty="0"/>
              <a:t>= '</a:t>
            </a:r>
            <a:r>
              <a:rPr lang="en-US" dirty="0" err="1"/>
              <a:t>th</a:t>
            </a:r>
            <a:r>
              <a:rPr lang="en-US" dirty="0" smtClean="0"/>
              <a:t>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7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output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create</a:t>
            </a:r>
            <a:r>
              <a:rPr lang="en-US" dirty="0"/>
              <a:t> </a:t>
            </a:r>
            <a:r>
              <a:rPr lang="en-US" dirty="0" err="1"/>
              <a:t>proc</a:t>
            </a:r>
            <a:r>
              <a:rPr lang="en-US" dirty="0"/>
              <a:t> </a:t>
            </a:r>
            <a:r>
              <a:rPr lang="en-US" dirty="0" err="1" smtClean="0"/>
              <a:t>dssv</a:t>
            </a:r>
            <a:r>
              <a:rPr lang="en-US" dirty="0" smtClean="0"/>
              <a:t>(@</a:t>
            </a:r>
            <a:r>
              <a:rPr lang="en-US" dirty="0"/>
              <a:t>ten </a:t>
            </a:r>
            <a:r>
              <a:rPr lang="en-US" dirty="0" err="1"/>
              <a:t>nvarchar</a:t>
            </a:r>
            <a:r>
              <a:rPr lang="en-US" dirty="0"/>
              <a:t>(50</a:t>
            </a:r>
            <a:r>
              <a:rPr lang="en-US" dirty="0" smtClean="0"/>
              <a:t>) , </a:t>
            </a:r>
            <a:r>
              <a:rPr lang="en-US" dirty="0"/>
              <a:t>@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output</a:t>
            </a:r>
            <a:r>
              <a:rPr lang="en-US" dirty="0" smtClean="0"/>
              <a:t>) as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begin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/>
              <a:t>* from SINHVIEN where </a:t>
            </a:r>
            <a:r>
              <a:rPr lang="en-US" dirty="0" err="1"/>
              <a:t>tensv</a:t>
            </a:r>
            <a:r>
              <a:rPr lang="en-US" dirty="0"/>
              <a:t> like N'%'+ @</a:t>
            </a:r>
            <a:r>
              <a:rPr lang="en-US" b="1" dirty="0"/>
              <a:t>ten</a:t>
            </a:r>
            <a:r>
              <a:rPr lang="en-US" dirty="0"/>
              <a:t>+'%'</a:t>
            </a:r>
          </a:p>
          <a:p>
            <a:pPr marL="0" indent="0">
              <a:buNone/>
            </a:pPr>
            <a:r>
              <a:rPr lang="en-US" dirty="0" smtClean="0"/>
              <a:t>	set </a:t>
            </a:r>
            <a:r>
              <a:rPr lang="en-US" dirty="0"/>
              <a:t>@</a:t>
            </a:r>
            <a:r>
              <a:rPr lang="en-US" dirty="0" err="1"/>
              <a:t>dem</a:t>
            </a:r>
            <a:r>
              <a:rPr lang="en-US" dirty="0"/>
              <a:t> = @@ROWCOUNT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</a:p>
          <a:p>
            <a:pPr marL="0" indent="0">
              <a:buNone/>
            </a:pPr>
            <a:r>
              <a:rPr lang="en-US" dirty="0" smtClean="0"/>
              <a:t>-- </a:t>
            </a:r>
            <a:r>
              <a:rPr lang="en-US" b="1" dirty="0" smtClean="0"/>
              <a:t>call procedure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declare </a:t>
            </a:r>
            <a:r>
              <a:rPr lang="en-US" dirty="0"/>
              <a:t>@n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exec </a:t>
            </a:r>
            <a:r>
              <a:rPr lang="en-US" dirty="0" err="1" smtClean="0"/>
              <a:t>dssv</a:t>
            </a:r>
            <a:r>
              <a:rPr lang="en-US" dirty="0" smtClean="0"/>
              <a:t>  </a:t>
            </a:r>
            <a:r>
              <a:rPr lang="en-US" dirty="0"/>
              <a:t>'a', @n </a:t>
            </a:r>
            <a:r>
              <a:rPr lang="en-US" b="1" dirty="0"/>
              <a:t>output</a:t>
            </a:r>
          </a:p>
          <a:p>
            <a:pPr marL="0" indent="0">
              <a:buNone/>
            </a:pPr>
            <a:r>
              <a:rPr lang="en-US" dirty="0"/>
              <a:t>select @n</a:t>
            </a:r>
          </a:p>
          <a:p>
            <a:pPr marL="0" indent="0">
              <a:buNone/>
            </a:pPr>
            <a:r>
              <a:rPr lang="en-US" dirty="0" smtClean="0"/>
              <a:t>--exec </a:t>
            </a:r>
            <a:r>
              <a:rPr lang="en-US" dirty="0" err="1" smtClean="0"/>
              <a:t>dssv</a:t>
            </a:r>
            <a:r>
              <a:rPr lang="en-US" dirty="0" smtClean="0"/>
              <a:t> </a:t>
            </a:r>
            <a:r>
              <a:rPr lang="en-US" dirty="0"/>
              <a:t>@</a:t>
            </a:r>
            <a:r>
              <a:rPr lang="en-US" dirty="0" err="1"/>
              <a:t>dem</a:t>
            </a:r>
            <a:r>
              <a:rPr lang="en-US" dirty="0"/>
              <a:t>=@n output, @ten='a'</a:t>
            </a:r>
          </a:p>
          <a:p>
            <a:pPr marL="0" indent="0">
              <a:buNone/>
            </a:pPr>
            <a:r>
              <a:rPr lang="en-US" dirty="0" smtClean="0"/>
              <a:t>--print </a:t>
            </a:r>
            <a:r>
              <a:rPr lang="en-US" dirty="0"/>
              <a:t>@n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4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640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SQS Server 7</vt:lpstr>
      <vt:lpstr>Stored Proceduce(SP) - function</vt:lpstr>
      <vt:lpstr>Stored Procedure là gì?</vt:lpstr>
      <vt:lpstr>Cú pháp</vt:lpstr>
      <vt:lpstr>Lưu ý</vt:lpstr>
      <vt:lpstr>Example</vt:lpstr>
      <vt:lpstr>Example</vt:lpstr>
      <vt:lpstr>example</vt:lpstr>
      <vt:lpstr>Định nghĩa output và gọi procedure</vt:lpstr>
      <vt:lpstr>Bài tập procedure</vt:lpstr>
      <vt:lpstr>Bài tập procedure</vt:lpstr>
      <vt:lpstr>Bài tập procedure</vt:lpstr>
      <vt:lpstr>Bài tập</vt:lpstr>
      <vt:lpstr>Bài tập</vt:lpstr>
      <vt:lpstr>Bài tập procedure</vt:lpstr>
      <vt:lpstr>Schema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HP</cp:lastModifiedBy>
  <cp:revision>107</cp:revision>
  <dcterms:created xsi:type="dcterms:W3CDTF">2020-04-05T14:36:26Z</dcterms:created>
  <dcterms:modified xsi:type="dcterms:W3CDTF">2020-04-11T14:02:53Z</dcterms:modified>
</cp:coreProperties>
</file>