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9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249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8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3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3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8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39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6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365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08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36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88D77-99EA-4F72-80D2-73BEF1E51F56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CBE08-C493-4532-BEC6-9CDCDB024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8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quiztest/quiztest.asp?qtest=SQL" TargetMode="External"/><Relationship Id="rId2" Type="http://schemas.openxmlformats.org/officeDocument/2006/relationships/hyperlink" Target="https://www.w3schools.com/sql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vietjack.com/sql/index.j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sql/sql_ref_sqlserver.as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Sql</a:t>
            </a:r>
            <a:r>
              <a:rPr lang="en-US" dirty="0" smtClean="0"/>
              <a:t> server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https://www.w3schools.com/sql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www.w3schools.com/quiztest/quiztest.asp?qtest=SQL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://vietjack.com/sql/index.jsp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2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– DML - Select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1 </a:t>
            </a:r>
            <a:r>
              <a:rPr lang="en-US" dirty="0" smtClean="0"/>
              <a:t>table</a:t>
            </a:r>
          </a:p>
          <a:p>
            <a:pPr marL="0" indent="0">
              <a:buNone/>
            </a:pPr>
            <a:r>
              <a:rPr lang="en-US" dirty="0" smtClean="0"/>
              <a:t>Select  cot1, cot2,…</a:t>
            </a:r>
          </a:p>
          <a:p>
            <a:pPr marL="0" indent="0">
              <a:buNone/>
            </a:pPr>
            <a:r>
              <a:rPr lang="en-US" dirty="0" smtClean="0"/>
              <a:t>From table1</a:t>
            </a:r>
          </a:p>
          <a:p>
            <a:pPr marL="0" indent="0">
              <a:buNone/>
            </a:pPr>
            <a:r>
              <a:rPr lang="en-US" dirty="0" smtClean="0"/>
              <a:t>Where</a:t>
            </a:r>
          </a:p>
          <a:p>
            <a:pPr marL="0" indent="0">
              <a:buNone/>
            </a:pPr>
            <a:r>
              <a:rPr lang="en-US" dirty="0" smtClean="0"/>
              <a:t>Order by ten </a:t>
            </a:r>
            <a:r>
              <a:rPr lang="en-US" dirty="0" err="1" smtClean="0"/>
              <a:t>desc</a:t>
            </a:r>
            <a:r>
              <a:rPr lang="en-US" dirty="0" smtClean="0"/>
              <a:t>, diem</a:t>
            </a:r>
            <a:endParaRPr lang="en-US" dirty="0" smtClean="0"/>
          </a:p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table</a:t>
            </a:r>
          </a:p>
          <a:p>
            <a:pPr lvl="1"/>
            <a:r>
              <a:rPr lang="en-US" dirty="0" smtClean="0"/>
              <a:t>Inner join (join)</a:t>
            </a:r>
          </a:p>
          <a:p>
            <a:pPr lvl="1"/>
            <a:r>
              <a:rPr lang="en-US" dirty="0" smtClean="0"/>
              <a:t>Left join</a:t>
            </a:r>
          </a:p>
          <a:p>
            <a:pPr lvl="1"/>
            <a:r>
              <a:rPr lang="en-US" dirty="0" smtClean="0"/>
              <a:t>Right join</a:t>
            </a:r>
          </a:p>
          <a:p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endParaRPr lang="en-US" dirty="0" smtClean="0"/>
          </a:p>
          <a:p>
            <a:pPr lvl="1"/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…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42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</a:t>
            </a:r>
            <a:r>
              <a:rPr lang="en-US" u="sng" dirty="0" smtClean="0"/>
              <a:t>Insert</a:t>
            </a:r>
            <a:r>
              <a:rPr lang="en-US" dirty="0" smtClean="0"/>
              <a:t>, Delete,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INTO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VALUES </a:t>
            </a:r>
            <a:r>
              <a:rPr lang="en-US" dirty="0"/>
              <a:t>(value1, value2, value3, ...);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INSERT </a:t>
            </a:r>
            <a:r>
              <a:rPr lang="en-US" dirty="0"/>
              <a:t>INTO </a:t>
            </a:r>
            <a:r>
              <a:rPr lang="en-US" dirty="0" err="1"/>
              <a:t>table_name</a:t>
            </a:r>
            <a:r>
              <a:rPr lang="en-US" dirty="0"/>
              <a:t> (column1, column2, column3, ...)</a:t>
            </a:r>
          </a:p>
          <a:p>
            <a:pPr marL="0" indent="0">
              <a:buNone/>
            </a:pPr>
            <a:r>
              <a:rPr lang="en-US" dirty="0" smtClean="0"/>
              <a:t>   VALUES </a:t>
            </a:r>
            <a:r>
              <a:rPr lang="en-US" dirty="0"/>
              <a:t>(value1, value2, value3, ...);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95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Insert, </a:t>
            </a:r>
            <a:r>
              <a:rPr lang="en-US" u="sng" dirty="0" smtClean="0"/>
              <a:t>Delete</a:t>
            </a:r>
            <a:r>
              <a:rPr lang="en-US" dirty="0" smtClean="0"/>
              <a:t>,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 FROM </a:t>
            </a:r>
            <a:r>
              <a:rPr lang="en-US" dirty="0" err="1" smtClean="0"/>
              <a:t>table_name</a:t>
            </a:r>
            <a:r>
              <a:rPr lang="en-US" dirty="0" smtClean="0"/>
              <a:t> WHERE </a:t>
            </a:r>
            <a:r>
              <a:rPr lang="en-US" dirty="0"/>
              <a:t>condition</a:t>
            </a:r>
            <a:r>
              <a:rPr lang="en-US" dirty="0" smtClean="0"/>
              <a:t>;</a:t>
            </a:r>
          </a:p>
          <a:p>
            <a:r>
              <a:rPr lang="en-US" dirty="0" smtClean="0"/>
              <a:t>Ex: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8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server – DML - Insert, Delete, </a:t>
            </a:r>
            <a:r>
              <a:rPr lang="en-US" u="sng" dirty="0" smtClean="0"/>
              <a:t>Update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</a:t>
            </a:r>
            <a:r>
              <a:rPr lang="en-US" dirty="0" err="1"/>
              <a:t>table_name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column1 = value1, column2 = value2, ...</a:t>
            </a:r>
          </a:p>
          <a:p>
            <a:pPr marL="0" indent="0">
              <a:buNone/>
            </a:pPr>
            <a:r>
              <a:rPr lang="en-US" dirty="0" smtClean="0"/>
              <a:t> WHERE </a:t>
            </a:r>
            <a:r>
              <a:rPr lang="en-US" dirty="0"/>
              <a:t>condition;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0879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String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err="1" smtClean="0"/>
              <a:t>Concat</a:t>
            </a:r>
            <a:r>
              <a:rPr lang="en-US" dirty="0" smtClean="0"/>
              <a:t>() , </a:t>
            </a:r>
            <a:r>
              <a:rPr lang="en-US" dirty="0" smtClean="0"/>
              <a:t>+ :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endParaRPr lang="en-US" dirty="0" smtClean="0"/>
          </a:p>
          <a:p>
            <a:r>
              <a:rPr lang="en-US" dirty="0" smtClean="0"/>
              <a:t>Left, Right</a:t>
            </a:r>
          </a:p>
          <a:p>
            <a:r>
              <a:rPr lang="en-US" dirty="0" err="1" smtClean="0"/>
              <a:t>Charindex</a:t>
            </a:r>
            <a:r>
              <a:rPr lang="en-US" dirty="0" smtClean="0"/>
              <a:t> //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kiem</a:t>
            </a:r>
            <a:r>
              <a:rPr lang="en-US" dirty="0" smtClean="0"/>
              <a:t> </a:t>
            </a:r>
            <a:r>
              <a:rPr lang="en-US" dirty="0" err="1" smtClean="0"/>
              <a:t>chuoi</a:t>
            </a:r>
            <a:endParaRPr lang="en-US" dirty="0" smtClean="0"/>
          </a:p>
          <a:p>
            <a:r>
              <a:rPr lang="en-US" dirty="0" smtClean="0"/>
              <a:t>LOWER, Upper</a:t>
            </a:r>
          </a:p>
          <a:p>
            <a:r>
              <a:rPr lang="en-US" dirty="0" smtClean="0"/>
              <a:t>LTRIM, </a:t>
            </a:r>
            <a:r>
              <a:rPr lang="en-US" dirty="0" err="1" smtClean="0"/>
              <a:t>Rtrim</a:t>
            </a:r>
            <a:r>
              <a:rPr lang="en-US" dirty="0" smtClean="0"/>
              <a:t>, trim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761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</a:t>
            </a:r>
            <a:r>
              <a:rPr lang="en-US" i="1" dirty="0"/>
              <a:t>Numeric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smtClean="0"/>
              <a:t>Max, min, </a:t>
            </a:r>
          </a:p>
          <a:p>
            <a:r>
              <a:rPr lang="en-US" dirty="0" smtClean="0"/>
              <a:t>Floor, ceiling, </a:t>
            </a:r>
            <a:r>
              <a:rPr lang="en-US" dirty="0" smtClean="0"/>
              <a:t>round // floor(6.9)-&gt; 6;ceiling(6.1)-&gt;7,</a:t>
            </a:r>
            <a:endParaRPr lang="en-US" dirty="0" smtClean="0"/>
          </a:p>
          <a:p>
            <a:r>
              <a:rPr lang="en-US" dirty="0" smtClean="0"/>
              <a:t>Power, </a:t>
            </a:r>
            <a:r>
              <a:rPr lang="en-US" dirty="0" err="1" smtClean="0"/>
              <a:t>sqrt</a:t>
            </a:r>
            <a:r>
              <a:rPr lang="en-US" dirty="0" smtClean="0"/>
              <a:t>, </a:t>
            </a:r>
            <a:r>
              <a:rPr lang="en-US" dirty="0" smtClean="0"/>
              <a:t>square </a:t>
            </a:r>
            <a:endParaRPr lang="en-US" dirty="0" smtClean="0"/>
          </a:p>
          <a:p>
            <a:r>
              <a:rPr lang="en-US" dirty="0" smtClean="0"/>
              <a:t>Sum, count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7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dirty="0" err="1" smtClean="0"/>
              <a:t>sql</a:t>
            </a:r>
            <a:r>
              <a:rPr lang="en-US" dirty="0" smtClean="0"/>
              <a:t> server – </a:t>
            </a:r>
            <a:r>
              <a:rPr lang="en-US" i="1" dirty="0"/>
              <a:t>Date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www.w3schools.com/sql/sql_ref_sqlserver.asp</a:t>
            </a:r>
            <a:endParaRPr lang="en-US" dirty="0" smtClean="0"/>
          </a:p>
          <a:p>
            <a:r>
              <a:rPr lang="en-US" dirty="0" smtClean="0"/>
              <a:t>CURRENT_TIMESTAMP</a:t>
            </a:r>
          </a:p>
          <a:p>
            <a:r>
              <a:rPr lang="en-US" dirty="0" err="1" smtClean="0"/>
              <a:t>Dateadd</a:t>
            </a:r>
            <a:endParaRPr lang="en-US" dirty="0" smtClean="0"/>
          </a:p>
          <a:p>
            <a:r>
              <a:rPr lang="en-US" dirty="0" err="1" smtClean="0"/>
              <a:t>datediff</a:t>
            </a:r>
            <a:endParaRPr lang="en-US" dirty="0" smtClean="0"/>
          </a:p>
          <a:p>
            <a:r>
              <a:rPr lang="en-US" dirty="0" smtClean="0"/>
              <a:t>Day, month, year</a:t>
            </a:r>
          </a:p>
          <a:p>
            <a:r>
              <a:rPr lang="en-US" dirty="0" err="1" smtClean="0"/>
              <a:t>Getdate</a:t>
            </a:r>
            <a:endParaRPr lang="en-US" dirty="0" smtClean="0"/>
          </a:p>
          <a:p>
            <a:r>
              <a:rPr lang="en-US" dirty="0" err="1" smtClean="0"/>
              <a:t>Isdate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88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/>
              <a:t>sql</a:t>
            </a:r>
            <a:r>
              <a:rPr lang="en-US" dirty="0"/>
              <a:t> server </a:t>
            </a:r>
            <a:r>
              <a:rPr lang="en-US" dirty="0" smtClean="0"/>
              <a:t>–</a:t>
            </a:r>
            <a:r>
              <a:rPr lang="en-US" i="1" dirty="0"/>
              <a:t>Advanced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CAST(</a:t>
            </a:r>
            <a:r>
              <a:rPr lang="en-US" i="1" dirty="0"/>
              <a:t>expression</a:t>
            </a:r>
            <a:r>
              <a:rPr lang="en-US" dirty="0"/>
              <a:t> AS </a:t>
            </a:r>
            <a:r>
              <a:rPr lang="en-US" i="1" dirty="0" err="1"/>
              <a:t>datatype</a:t>
            </a:r>
            <a:r>
              <a:rPr lang="en-US" i="1" dirty="0"/>
              <a:t>(length</a:t>
            </a:r>
            <a:r>
              <a:rPr lang="en-US" i="1" dirty="0" smtClean="0"/>
              <a:t>)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Convert</a:t>
            </a:r>
          </a:p>
          <a:p>
            <a:r>
              <a:rPr lang="en-US" dirty="0"/>
              <a:t>IIF(</a:t>
            </a:r>
            <a:r>
              <a:rPr lang="en-US" i="1" dirty="0"/>
              <a:t>condition</a:t>
            </a:r>
            <a:r>
              <a:rPr lang="en-US" dirty="0"/>
              <a:t>, </a:t>
            </a:r>
            <a:r>
              <a:rPr lang="en-US" i="1" dirty="0" err="1"/>
              <a:t>value_if_true</a:t>
            </a:r>
            <a:r>
              <a:rPr lang="en-US" dirty="0"/>
              <a:t>, </a:t>
            </a:r>
            <a:r>
              <a:rPr lang="en-US" i="1" dirty="0" err="1"/>
              <a:t>value_if_false</a:t>
            </a:r>
            <a:r>
              <a:rPr lang="en-US" dirty="0" smtClean="0"/>
              <a:t>)</a:t>
            </a:r>
          </a:p>
          <a:p>
            <a:r>
              <a:rPr lang="en-US" dirty="0"/>
              <a:t>ISNUMERIC(</a:t>
            </a:r>
            <a:r>
              <a:rPr lang="en-US" i="1" dirty="0"/>
              <a:t>expression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73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243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Sql server 3</vt:lpstr>
      <vt:lpstr>Review – DML - Select</vt:lpstr>
      <vt:lpstr>SQL server – DML - Insert, Delete, Update</vt:lpstr>
      <vt:lpstr>SQL server – DML - Insert, Delete, Update</vt:lpstr>
      <vt:lpstr>SQL server – DML - Insert, Delete, Update</vt:lpstr>
      <vt:lpstr>Function sql server – String function</vt:lpstr>
      <vt:lpstr>Function sql server – Numeric Functions</vt:lpstr>
      <vt:lpstr>Function sql server – Date Functions</vt:lpstr>
      <vt:lpstr>Function sql server –Advanced Functions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</dc:title>
  <dc:creator>HP</dc:creator>
  <cp:lastModifiedBy>HP</cp:lastModifiedBy>
  <cp:revision>56</cp:revision>
  <dcterms:created xsi:type="dcterms:W3CDTF">2020-03-28T01:36:48Z</dcterms:created>
  <dcterms:modified xsi:type="dcterms:W3CDTF">2020-03-31T13:51:36Z</dcterms:modified>
</cp:coreProperties>
</file>