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3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4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5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4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0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3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2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7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2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1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230F8-5435-4E82-82B0-9DED634DA1B2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 Server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- Trigger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226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MỤC TIÊU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vi-VN" dirty="0"/>
          </a:p>
          <a:p>
            <a:r>
              <a:rPr lang="vi-VN" dirty="0" smtClean="0"/>
              <a:t>Dùng </a:t>
            </a:r>
            <a:r>
              <a:rPr lang="vi-VN" dirty="0"/>
              <a:t>trigger để thay thế cho các trường hợp muốn kiểm tra ràng buộc toàn vẹn kèm theo các thông báo cho người dùng.</a:t>
            </a:r>
          </a:p>
          <a:p>
            <a:r>
              <a:rPr lang="vi-VN" dirty="0" smtClean="0"/>
              <a:t>Cú </a:t>
            </a:r>
            <a:r>
              <a:rPr lang="vi-VN" dirty="0"/>
              <a:t>pháp các câu lệnh </a:t>
            </a:r>
            <a:r>
              <a:rPr lang="vi-VN" dirty="0" smtClean="0"/>
              <a:t>D</a:t>
            </a:r>
            <a:r>
              <a:rPr lang="en-US" dirty="0" smtClean="0"/>
              <a:t>D</a:t>
            </a:r>
            <a:r>
              <a:rPr lang="vi-VN" dirty="0" smtClean="0"/>
              <a:t>L </a:t>
            </a:r>
            <a:r>
              <a:rPr lang="vi-VN" dirty="0"/>
              <a:t>dùng để khai báo các loại trigger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096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/>
              <a:t>Trigger là gì?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>
                <a:latin typeface="Arial (Body)"/>
              </a:rPr>
              <a:t>Trigger </a:t>
            </a:r>
            <a:r>
              <a:rPr lang="vi-VN" dirty="0">
                <a:latin typeface="Arial (Body)"/>
              </a:rPr>
              <a:t>được xem là một thủ tục và có thêm một số đặc điểm chuyên biệt như sau: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vi-VN" dirty="0" smtClean="0">
                <a:latin typeface="Arial (Body)"/>
              </a:rPr>
              <a:t>Tự </a:t>
            </a:r>
            <a:r>
              <a:rPr lang="vi-VN" dirty="0">
                <a:latin typeface="Arial (Body)"/>
              </a:rPr>
              <a:t>động thực hiện khi có thao tác Insert, Delete hoặc Update trên dữ liệu.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vi-VN" dirty="0" smtClean="0">
                <a:latin typeface="Arial (Body)"/>
              </a:rPr>
              <a:t>Thường </a:t>
            </a:r>
            <a:r>
              <a:rPr lang="vi-VN" dirty="0">
                <a:latin typeface="Arial (Body)"/>
              </a:rPr>
              <a:t>dùng để kiểm tra các ràng buộc toàn vẹn của CSDL hoặc các qui tắc nghiệp vụ.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vi-VN" dirty="0" smtClean="0">
                <a:latin typeface="Arial (Body)"/>
              </a:rPr>
              <a:t>Một </a:t>
            </a:r>
            <a:r>
              <a:rPr lang="vi-VN" dirty="0">
                <a:latin typeface="Arial (Body)"/>
              </a:rPr>
              <a:t>trigger được định nghĩa trên một bảng, nhưng các xử lý trong trigger có thể sử dụng nhiều bảng khác nhau</a:t>
            </a:r>
            <a:r>
              <a:rPr lang="vi-VN" dirty="0" smtClean="0">
                <a:latin typeface="Arial (Body)"/>
              </a:rPr>
              <a:t>.</a:t>
            </a:r>
            <a:endParaRPr lang="en-US" dirty="0" smtClean="0">
              <a:latin typeface="Arial (Body)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 smtClean="0">
                <a:latin typeface="Arial (Body)"/>
              </a:rPr>
              <a:t>Có</a:t>
            </a:r>
            <a:r>
              <a:rPr lang="en-US" dirty="0" smtClean="0">
                <a:latin typeface="Arial (Body)"/>
              </a:rPr>
              <a:t> 3 </a:t>
            </a:r>
            <a:r>
              <a:rPr lang="en-US" dirty="0" err="1" smtClean="0">
                <a:latin typeface="Arial (Body)"/>
              </a:rPr>
              <a:t>loại</a:t>
            </a:r>
            <a:r>
              <a:rPr lang="en-US" dirty="0" smtClean="0">
                <a:latin typeface="Arial (Body)"/>
              </a:rPr>
              <a:t> trigger: insert, update, delete</a:t>
            </a:r>
            <a:endParaRPr lang="en-US" dirty="0">
              <a:latin typeface="Arial (Body)"/>
            </a:endParaRPr>
          </a:p>
        </p:txBody>
      </p:sp>
    </p:spTree>
    <p:extLst>
      <p:ext uri="{BB962C8B-B14F-4D97-AF65-F5344CB8AC3E}">
        <p14:creationId xmlns:p14="http://schemas.microsoft.com/office/powerpoint/2010/main" val="114970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Insert: </a:t>
            </a:r>
            <a:r>
              <a:rPr lang="en-US" dirty="0" err="1" smtClean="0"/>
              <a:t>Kích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thêm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r>
              <a:rPr lang="en-US" dirty="0" smtClean="0"/>
              <a:t>Update: </a:t>
            </a:r>
            <a:r>
              <a:rPr lang="en-US" dirty="0" err="1"/>
              <a:t>Kích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 smtClean="0"/>
              <a:t>cập</a:t>
            </a:r>
            <a:r>
              <a:rPr lang="en-US" dirty="0" smtClean="0"/>
              <a:t> </a:t>
            </a:r>
            <a:r>
              <a:rPr lang="en-US" dirty="0" err="1" smtClean="0"/>
              <a:t>nhật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/>
              <a:t>liệu</a:t>
            </a:r>
            <a:endParaRPr lang="en-US" dirty="0" smtClean="0"/>
          </a:p>
          <a:p>
            <a:r>
              <a:rPr lang="en-US" dirty="0" smtClean="0"/>
              <a:t>Delete: </a:t>
            </a:r>
            <a:r>
              <a:rPr lang="en-US" dirty="0" err="1"/>
              <a:t>Kích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 smtClean="0"/>
              <a:t>xóa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/>
              <a:t>liệu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70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</a:t>
            </a:r>
            <a:r>
              <a:rPr lang="en-US" dirty="0" err="1" smtClean="0"/>
              <a:t>ảo</a:t>
            </a:r>
            <a:r>
              <a:rPr lang="en-US" dirty="0" smtClean="0"/>
              <a:t> Inserted </a:t>
            </a:r>
            <a:r>
              <a:rPr lang="en-US" dirty="0" err="1" smtClean="0"/>
              <a:t>và</a:t>
            </a:r>
            <a:r>
              <a:rPr lang="en-US" dirty="0" smtClean="0"/>
              <a:t> Deleted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SQL Server cung cấp 2 bảng ảo dành riêng cho trigger tên là INSERTED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vi-VN" dirty="0" smtClean="0"/>
              <a:t>DELETED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Hai</a:t>
            </a:r>
            <a:r>
              <a:rPr lang="vi-VN" dirty="0" smtClean="0"/>
              <a:t> </a:t>
            </a:r>
            <a:r>
              <a:rPr lang="vi-VN" dirty="0"/>
              <a:t>bảng này sẽ lưu trữ dữ liệu của các row trước hoặc sau khi hành động xảy ra.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824635"/>
              </p:ext>
            </p:extLst>
          </p:nvPr>
        </p:nvGraphicFramePr>
        <p:xfrm>
          <a:off x="1233510" y="3759080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INSERTED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INSERT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</a:t>
                      </a:r>
                      <a:r>
                        <a:rPr lang="en-US" dirty="0" err="1" smtClean="0"/>
                        <a:t>dòng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vừa</a:t>
                      </a:r>
                      <a:r>
                        <a:rPr lang="en-US" baseline="0" dirty="0" smtClean="0"/>
                        <a:t> insert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dòng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mới</a:t>
                      </a:r>
                      <a:r>
                        <a:rPr lang="en-US" baseline="0" dirty="0" smtClean="0"/>
                        <a:t> update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dòng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trước</a:t>
                      </a:r>
                      <a:r>
                        <a:rPr lang="en-US" baseline="0" dirty="0" smtClean="0"/>
                        <a:t> update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dòng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vừa</a:t>
                      </a:r>
                      <a:r>
                        <a:rPr lang="en-US" baseline="0" dirty="0" smtClean="0"/>
                        <a:t> delete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3275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Cú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684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Arial (Body)"/>
              </a:rPr>
              <a:t>CREATE </a:t>
            </a:r>
            <a:r>
              <a:rPr lang="en-US" dirty="0">
                <a:latin typeface="Arial (Body)"/>
              </a:rPr>
              <a:t>TRIGGER [</a:t>
            </a:r>
            <a:r>
              <a:rPr lang="en-US" dirty="0" err="1">
                <a:latin typeface="Arial (Body)"/>
              </a:rPr>
              <a:t>schema_name</a:t>
            </a:r>
            <a:r>
              <a:rPr lang="en-US" dirty="0">
                <a:latin typeface="Arial (Body)"/>
              </a:rPr>
              <a:t>.]</a:t>
            </a:r>
            <a:r>
              <a:rPr lang="en-US" dirty="0" err="1">
                <a:latin typeface="Arial (Body)"/>
              </a:rPr>
              <a:t>trigger_name</a:t>
            </a:r>
            <a:endParaRPr lang="en-US" dirty="0">
              <a:latin typeface="Arial (Body)"/>
            </a:endParaRPr>
          </a:p>
          <a:p>
            <a:pPr marL="0" indent="0">
              <a:buNone/>
            </a:pPr>
            <a:r>
              <a:rPr lang="en-US" dirty="0">
                <a:latin typeface="Arial (Body)"/>
              </a:rPr>
              <a:t>ON </a:t>
            </a:r>
            <a:r>
              <a:rPr lang="en-US" dirty="0" err="1" smtClean="0">
                <a:latin typeface="Arial (Body)"/>
              </a:rPr>
              <a:t>table_name</a:t>
            </a:r>
            <a:r>
              <a:rPr lang="en-US" dirty="0" smtClean="0">
                <a:latin typeface="Arial (Body)"/>
              </a:rPr>
              <a:t> AFTER</a:t>
            </a:r>
            <a:r>
              <a:rPr lang="en-US" dirty="0">
                <a:latin typeface="Arial (Body)"/>
              </a:rPr>
              <a:t>  {[INSERT],[UPDATE],[DELETE]}</a:t>
            </a:r>
          </a:p>
          <a:p>
            <a:pPr marL="0" indent="0">
              <a:buNone/>
            </a:pPr>
            <a:r>
              <a:rPr lang="en-US" dirty="0" smtClean="0">
                <a:latin typeface="Arial (Body)"/>
              </a:rPr>
              <a:t>[NOT FOR REPLICATION]</a:t>
            </a:r>
          </a:p>
          <a:p>
            <a:pPr marL="0" indent="0">
              <a:buNone/>
            </a:pPr>
            <a:r>
              <a:rPr lang="en-US" dirty="0" smtClean="0">
                <a:latin typeface="Arial (Body)"/>
              </a:rPr>
              <a:t>AS</a:t>
            </a:r>
            <a:endParaRPr lang="en-US" dirty="0">
              <a:latin typeface="Arial (Body)"/>
            </a:endParaRPr>
          </a:p>
          <a:p>
            <a:pPr marL="0" indent="0">
              <a:buNone/>
            </a:pPr>
            <a:r>
              <a:rPr lang="en-US" dirty="0">
                <a:latin typeface="Arial (Body)"/>
              </a:rPr>
              <a:t>BEGIN</a:t>
            </a:r>
          </a:p>
          <a:p>
            <a:pPr marL="0" indent="0">
              <a:buNone/>
            </a:pPr>
            <a:r>
              <a:rPr lang="en-US" dirty="0">
                <a:latin typeface="Arial (Body)"/>
              </a:rPr>
              <a:t>    {</a:t>
            </a:r>
            <a:r>
              <a:rPr lang="en-US" dirty="0" err="1">
                <a:latin typeface="Arial (Body)"/>
              </a:rPr>
              <a:t>sql_statements</a:t>
            </a:r>
            <a:r>
              <a:rPr lang="en-US" dirty="0">
                <a:latin typeface="Arial (Body)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Arial (Body)"/>
              </a:rPr>
              <a:t>END</a:t>
            </a:r>
          </a:p>
          <a:p>
            <a:r>
              <a:rPr lang="vi-VN" dirty="0">
                <a:latin typeface="Arial (Body)"/>
              </a:rPr>
              <a:t>Trong đó: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vi-VN" dirty="0" smtClean="0">
                <a:latin typeface="Arial (Body)"/>
              </a:rPr>
              <a:t>[</a:t>
            </a:r>
            <a:r>
              <a:rPr lang="vi-VN" dirty="0">
                <a:latin typeface="Arial (Body)"/>
              </a:rPr>
              <a:t>schema_name.]trigger_name là tên của trigger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vi-VN" dirty="0">
                <a:latin typeface="Arial (Body)"/>
              </a:rPr>
              <a:t>AFTER {[INSERT],[UPDATE],[DELETE]} là chọn hành động của trigger, </a:t>
            </a:r>
            <a:r>
              <a:rPr lang="en-US" dirty="0" err="1" smtClean="0">
                <a:latin typeface="Arial (Body)"/>
              </a:rPr>
              <a:t>Có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thể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chọn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nhiều</a:t>
            </a:r>
            <a:r>
              <a:rPr lang="vi-VN" dirty="0" smtClean="0">
                <a:latin typeface="Arial (Body)"/>
              </a:rPr>
              <a:t>.</a:t>
            </a:r>
            <a:endParaRPr lang="vi-VN" dirty="0">
              <a:latin typeface="Arial (Body)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vi-VN" dirty="0">
                <a:latin typeface="Arial (Body)"/>
              </a:rPr>
              <a:t>NOT FOR </a:t>
            </a:r>
            <a:r>
              <a:rPr lang="vi-VN" dirty="0" smtClean="0">
                <a:latin typeface="Arial (Body)"/>
              </a:rPr>
              <a:t>REPLICATION</a:t>
            </a:r>
            <a:r>
              <a:rPr lang="en-US" dirty="0" smtClean="0">
                <a:latin typeface="Arial (Body)"/>
              </a:rPr>
              <a:t>:</a:t>
            </a:r>
            <a:r>
              <a:rPr lang="vi-VN" dirty="0" smtClean="0">
                <a:latin typeface="Arial (Body)"/>
              </a:rPr>
              <a:t> </a:t>
            </a:r>
            <a:r>
              <a:rPr lang="vi-VN" dirty="0">
                <a:latin typeface="Arial (Body)"/>
              </a:rPr>
              <a:t>thiết lập không mở </a:t>
            </a:r>
            <a:r>
              <a:rPr lang="en-US" dirty="0" smtClean="0">
                <a:latin typeface="Arial (Body)"/>
              </a:rPr>
              <a:t>trigger </a:t>
            </a:r>
            <a:r>
              <a:rPr lang="vi-VN" dirty="0" smtClean="0">
                <a:latin typeface="Arial (Body)"/>
              </a:rPr>
              <a:t>khi </a:t>
            </a:r>
            <a:r>
              <a:rPr lang="vi-VN" dirty="0">
                <a:latin typeface="Arial (Body)"/>
              </a:rPr>
              <a:t>sửa đổi dữ liệu được thực hiện như một phần của quy trình sao </a:t>
            </a:r>
            <a:r>
              <a:rPr lang="vi-VN" dirty="0" smtClean="0">
                <a:latin typeface="Arial (Body)"/>
              </a:rPr>
              <a:t>chép</a:t>
            </a:r>
            <a:r>
              <a:rPr lang="en-US" dirty="0" smtClean="0">
                <a:latin typeface="Arial (Body)"/>
              </a:rPr>
              <a:t>. </a:t>
            </a:r>
            <a:endParaRPr lang="vi-VN" dirty="0">
              <a:latin typeface="Arial (Body)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vi-VN" dirty="0">
                <a:latin typeface="Arial (Body)"/>
              </a:rPr>
              <a:t>sql_statements là những lệnh T-SQL, nội dung chính của trigger</a:t>
            </a:r>
            <a:endParaRPr lang="en-US" dirty="0">
              <a:latin typeface="Arial (Body)"/>
            </a:endParaRPr>
          </a:p>
        </p:txBody>
      </p:sp>
    </p:spTree>
    <p:extLst>
      <p:ext uri="{BB962C8B-B14F-4D97-AF65-F5344CB8AC3E}">
        <p14:creationId xmlns:p14="http://schemas.microsoft.com/office/powerpoint/2010/main" val="104351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r>
              <a:rPr lang="en-US" dirty="0" smtClean="0"/>
              <a:t> </a:t>
            </a:r>
            <a:r>
              <a:rPr lang="en-US" dirty="0" smtClean="0"/>
              <a:t>1- </a:t>
            </a:r>
            <a:r>
              <a:rPr lang="en-US" dirty="0" err="1" smtClean="0"/>
              <a:t>db</a:t>
            </a:r>
            <a:r>
              <a:rPr lang="en-US" dirty="0" smtClean="0"/>
              <a:t> </a:t>
            </a:r>
            <a:r>
              <a:rPr lang="en-US" smtClean="0"/>
              <a:t>quanlygiaovu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create trigger </a:t>
            </a:r>
            <a:r>
              <a:rPr lang="en-US" dirty="0" err="1"/>
              <a:t>ThemGV</a:t>
            </a:r>
            <a:r>
              <a:rPr lang="en-US" dirty="0"/>
              <a:t> on </a:t>
            </a:r>
            <a:r>
              <a:rPr lang="en-US" dirty="0" err="1"/>
              <a:t>giangvien</a:t>
            </a:r>
            <a:r>
              <a:rPr lang="en-US" dirty="0"/>
              <a:t> after insert 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 smtClean="0"/>
              <a:t>  update </a:t>
            </a:r>
            <a:r>
              <a:rPr lang="en-US" dirty="0" err="1"/>
              <a:t>khoa</a:t>
            </a:r>
            <a:r>
              <a:rPr lang="en-US" dirty="0"/>
              <a:t> set </a:t>
            </a:r>
            <a:r>
              <a:rPr lang="en-US" dirty="0" err="1"/>
              <a:t>tongsocb</a:t>
            </a:r>
            <a:r>
              <a:rPr lang="en-US" dirty="0"/>
              <a:t>=tongsocb+1 where </a:t>
            </a:r>
            <a:r>
              <a:rPr lang="en-US" dirty="0" err="1"/>
              <a:t>makhoa</a:t>
            </a:r>
            <a:r>
              <a:rPr lang="en-US" dirty="0"/>
              <a:t> in (select </a:t>
            </a:r>
            <a:r>
              <a:rPr lang="en-US" dirty="0" err="1"/>
              <a:t>makhoa</a:t>
            </a:r>
            <a:r>
              <a:rPr lang="en-US" dirty="0"/>
              <a:t> from </a:t>
            </a:r>
            <a:r>
              <a:rPr lang="en-US" b="1" dirty="0"/>
              <a:t>inserted</a:t>
            </a:r>
            <a:r>
              <a:rPr lang="en-US" dirty="0"/>
              <a:t> )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create trigger </a:t>
            </a:r>
            <a:r>
              <a:rPr lang="en-US" dirty="0" err="1"/>
              <a:t>XoaGV</a:t>
            </a:r>
            <a:r>
              <a:rPr lang="en-US" dirty="0"/>
              <a:t> on </a:t>
            </a:r>
            <a:r>
              <a:rPr lang="en-US" dirty="0" err="1"/>
              <a:t>giangvien</a:t>
            </a:r>
            <a:r>
              <a:rPr lang="en-US" dirty="0"/>
              <a:t> after delete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 smtClean="0"/>
              <a:t>  update </a:t>
            </a:r>
            <a:r>
              <a:rPr lang="en-US" dirty="0" err="1"/>
              <a:t>khoa</a:t>
            </a:r>
            <a:r>
              <a:rPr lang="en-US" dirty="0"/>
              <a:t> set </a:t>
            </a:r>
            <a:r>
              <a:rPr lang="en-US" dirty="0" err="1"/>
              <a:t>tongsocb</a:t>
            </a:r>
            <a:r>
              <a:rPr lang="en-US" dirty="0"/>
              <a:t>=tongsocb-1 where </a:t>
            </a:r>
            <a:r>
              <a:rPr lang="en-US" dirty="0" err="1"/>
              <a:t>makhoa</a:t>
            </a:r>
            <a:r>
              <a:rPr lang="en-US" dirty="0"/>
              <a:t> in (select </a:t>
            </a:r>
            <a:r>
              <a:rPr lang="en-US" dirty="0" err="1"/>
              <a:t>makhoa</a:t>
            </a:r>
            <a:r>
              <a:rPr lang="en-US" dirty="0"/>
              <a:t> from </a:t>
            </a:r>
            <a:r>
              <a:rPr lang="en-US" b="1" dirty="0"/>
              <a:t>deleted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412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Hủy</a:t>
            </a:r>
            <a:r>
              <a:rPr lang="en-US" dirty="0" smtClean="0"/>
              <a:t> –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alter </a:t>
            </a:r>
            <a:r>
              <a:rPr lang="en-US" dirty="0"/>
              <a:t>table </a:t>
            </a:r>
            <a:r>
              <a:rPr lang="en-US" dirty="0" err="1"/>
              <a:t>giangvien</a:t>
            </a:r>
            <a:r>
              <a:rPr lang="en-US" dirty="0"/>
              <a:t> disable trigger </a:t>
            </a:r>
            <a:r>
              <a:rPr lang="en-US" dirty="0" err="1"/>
              <a:t>Xoagv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alter table </a:t>
            </a:r>
            <a:r>
              <a:rPr lang="en-US" dirty="0" err="1"/>
              <a:t>giangvien</a:t>
            </a:r>
            <a:r>
              <a:rPr lang="en-US" dirty="0"/>
              <a:t> enable trigger </a:t>
            </a:r>
            <a:r>
              <a:rPr lang="en-US" dirty="0" err="1"/>
              <a:t>Xoagv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821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2053</TotalTime>
  <Words>328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(Body)</vt:lpstr>
      <vt:lpstr>Calibri</vt:lpstr>
      <vt:lpstr>Calibri Light</vt:lpstr>
      <vt:lpstr>Times New Roman</vt:lpstr>
      <vt:lpstr>Wingdings</vt:lpstr>
      <vt:lpstr>Office Theme</vt:lpstr>
      <vt:lpstr>SQL Server 9</vt:lpstr>
      <vt:lpstr>MỤC TIÊU</vt:lpstr>
      <vt:lpstr>Trigger là gì?</vt:lpstr>
      <vt:lpstr>Các loại trigger</vt:lpstr>
      <vt:lpstr>Table ảo Inserted và Deleted</vt:lpstr>
      <vt:lpstr>Cú pháp tạo trigger</vt:lpstr>
      <vt:lpstr>Ví dụ 1- db quanlygiaovu</vt:lpstr>
      <vt:lpstr>Hủy – thiết lập hiệu lực trigger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SQS Server 5</dc:title>
  <dc:creator>HP</dc:creator>
  <cp:lastModifiedBy>HP</cp:lastModifiedBy>
  <cp:revision>170</cp:revision>
  <dcterms:created xsi:type="dcterms:W3CDTF">2020-04-05T14:36:26Z</dcterms:created>
  <dcterms:modified xsi:type="dcterms:W3CDTF">2020-04-16T12:09:02Z</dcterms:modified>
</cp:coreProperties>
</file>